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92" r:id="rId1"/>
    <p:sldMasterId id="2147483917" r:id="rId2"/>
  </p:sldMasterIdLst>
  <p:notesMasterIdLst>
    <p:notesMasterId r:id="rId4"/>
  </p:notesMasterIdLst>
  <p:sldIdLst>
    <p:sldId id="259" r:id="rId3"/>
  </p:sldIdLst>
  <p:sldSz cx="12192000" cy="6858000"/>
  <p:notesSz cx="7315200" cy="9601200"/>
  <p:embeddedFontLst>
    <p:embeddedFont>
      <p:font typeface="Barlow" panose="00000500000000000000" pitchFamily="2" charset="0"/>
      <p:regular r:id="rId5"/>
      <p:bold r:id="rId6"/>
      <p:italic r:id="rId7"/>
      <p:boldItalic r:id="rId8"/>
    </p:embeddedFont>
    <p:embeddedFont>
      <p:font typeface="Barlow SemiBold" panose="00000700000000000000" pitchFamily="2" charset="0"/>
      <p:bold r:id="rId9"/>
      <p:boldItalic r:id="rId10"/>
    </p:embeddedFont>
    <p:embeddedFont>
      <p:font typeface="Helvetica" panose="020B0604020202020204" pitchFamily="3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F9E03-1414-0530-FE43-1C90CFFDAA77}" name="Michael W" initials="MW" userId="372e8167505f1268" providerId="Windows Live"/>
  <p188:author id="{44EB2A5E-4BFD-DBBE-5D31-721B6F55B280}" name="Spence, Alicia" initials="SA" userId="S::ASpence@ColonialLife.com::ec75f800-c69f-4f0c-8743-8c3b4e38b17f" providerId="AD"/>
  <p188:author id="{19E8BB86-D9E1-CE5B-C07D-B26A18CDB9C2}" name="Drye, Melony D" initials="MD" userId="S::MDDrye@ColonialLife.com::20b2b358-76e1-4db9-ab49-94d0a859259d" providerId="AD"/>
  <p188:author id="{8B699E9A-2885-2F4C-BDA0-3C4A24125BFD}" name="Roddy, Dawn" initials="RD" userId="S::droddy@coloniallife.com::ed208380-8245-4261-ac31-58b4622a6be3" providerId="AD"/>
  <p188:author id="{A915A5AD-B9C3-F8E1-1BDF-319CD626CB56}" name="Addy, Lauren" initials="AL" userId="S::laddy@coloniallife.com::568e90aa-7fc2-445d-8eba-283ab1eac603" providerId="AD"/>
  <p188:author id="{77E221B0-250B-BFD1-6D14-207C59768AFE}" name="Spence, Alicia" initials="SA" userId="S::aspence@coloniallife.com::ec75f800-c69f-4f0c-8743-8c3b4e38b17f" providerId="AD"/>
  <p188:author id="{F82B6EB7-6D3C-4F59-BE7E-5B59FCC8E741}" name="West, Michael" initials="WM" userId="S::MWest@ColonialLife.com::d81d6f77-b66e-4ef3-8d9b-62c2a0501662" providerId="AD"/>
  <p188:author id="{28528DCD-11C1-AE8C-1446-7E4487A8CC1B}" name="McPherson, Diana M" initials="MM" userId="S::dmmcpherson@coloniallife.com::7a009a7d-8967-4168-a951-9235a4424e1f" providerId="AD"/>
  <p188:author id="{D03E2FD0-1DEA-C30B-618E-ADEEFC385468}" name="Best, Meagan" initials="BM" userId="S::mbest@coloniallife.com::5594e488-d3eb-4414-81f5-85308cac2907" providerId="AD"/>
  <p188:author id="{ED9677D5-C0F9-D657-4014-35D470F0F1EA}" name="West, Michael" initials="WM" userId="S::mwest@coloniallife.com::d81d6f77-b66e-4ef3-8d9b-62c2a0501662" providerId="AD"/>
  <p188:author id="{65C51CE3-BE1E-7416-8DD0-25EA9CE1F8E1}" name="Taylor, Daniel Jacob" initials="TJ" userId="S::dtaylor@coloniallife.com::5d6a1aeb-fe7d-4080-bd55-53065674bd32" providerId="AD"/>
  <p188:author id="{B7F137E8-3819-8FFD-B1CF-002B9765DB91}" name="Dittmer, Michelle" initials="DM" userId="S::mdittmer@coloniallife.com::3d970af3-e361-4608-a8e0-a8ba181fc3e3" providerId="AD"/>
  <p188:author id="{AD8C8EF3-8638-B4E5-32F6-FE65B3D54163}" name="Peeples, Kharah" initials="PK" userId="S::kpeeples@coloniallife.com::e245fd86-d2b0-4d55-b263-175f8d68835b" providerId="AD"/>
  <p188:author id="{3F93F9FD-712C-F4B8-1CC8-71FC91976CFB}" name="Gowan, Alyssa" initials="GA" userId="S::agowan@coloniallife.com::9ad31ab2-1cd6-4364-b184-e8719729a6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ence, Alicia" initials="SA" lastIdx="1" clrIdx="0">
    <p:extLst>
      <p:ext uri="{19B8F6BF-5375-455C-9EA6-DF929625EA0E}">
        <p15:presenceInfo xmlns:p15="http://schemas.microsoft.com/office/powerpoint/2012/main" userId="S::ASpence@ColonialLife.com::ec75f800-c69f-4f0c-8743-8c3b4e38b1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C58"/>
    <a:srgbClr val="8739C1"/>
    <a:srgbClr val="421C5E"/>
    <a:srgbClr val="7532A8"/>
    <a:srgbClr val="FF5DE4"/>
    <a:srgbClr val="08002B"/>
    <a:srgbClr val="305598"/>
    <a:srgbClr val="FF9600"/>
    <a:srgbClr val="99FF66"/>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3EA77-05E7-4F03-8520-A7716ABE6C6B}" v="3" dt="2025-11-30T21:08:10.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2685" autoAdjust="0"/>
  </p:normalViewPr>
  <p:slideViewPr>
    <p:cSldViewPr snapToGrid="0">
      <p:cViewPr varScale="1">
        <p:scale>
          <a:sx n="44" d="100"/>
          <a:sy n="44" d="100"/>
        </p:scale>
        <p:origin x="1047" y="255"/>
      </p:cViewPr>
      <p:guideLst/>
    </p:cSldViewPr>
  </p:slideViewPr>
  <p:notesTextViewPr>
    <p:cViewPr>
      <p:scale>
        <a:sx n="125" d="100"/>
        <a:sy n="125" d="100"/>
      </p:scale>
      <p:origin x="0" y="0"/>
    </p:cViewPr>
  </p:notesTextViewPr>
  <p:sorterViewPr>
    <p:cViewPr>
      <p:scale>
        <a:sx n="75" d="100"/>
        <a:sy n="75" d="100"/>
      </p:scale>
      <p:origin x="0" y="0"/>
    </p:cViewPr>
  </p:sorterViewPr>
  <p:notesViewPr>
    <p:cSldViewPr snapToGrid="0">
      <p:cViewPr varScale="1">
        <p:scale>
          <a:sx n="45" d="100"/>
          <a:sy n="45" d="100"/>
        </p:scale>
        <p:origin x="276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38650" y="7742238"/>
            <a:ext cx="2265363" cy="1274762"/>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497840" y="1209042"/>
            <a:ext cx="6207759" cy="7798674"/>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075682" y="892924"/>
            <a:ext cx="629918" cy="292229"/>
          </a:xfrm>
          <a:prstGeom prst="rect">
            <a:avLst/>
          </a:prstGeom>
        </p:spPr>
        <p:txBody>
          <a:bodyPr vert="horz" lIns="96647" tIns="48324" rIns="96647" bIns="48324" rtlCol="0" anchor="b"/>
          <a:lstStyle>
            <a:lvl1pPr algn="l">
              <a:defRPr sz="1100">
                <a:latin typeface="Barlow SemiBold" panose="00000700000000000000" pitchFamily="2" charset="0"/>
                <a:cs typeface="Arial" panose="020B0604020202020204" pitchFamily="34" charset="0"/>
              </a:defRPr>
            </a:lvl1pPr>
          </a:lstStyle>
          <a:p>
            <a:fld id="{B9262178-1EFB-477D-9F63-26CB449C48A9}" type="slidenum">
              <a:rPr lang="en-US" smtClean="0"/>
              <a:pPr/>
              <a:t>‹#›</a:t>
            </a:fld>
            <a:endParaRPr lang="en-US" dirty="0"/>
          </a:p>
        </p:txBody>
      </p:sp>
      <p:sp>
        <p:nvSpPr>
          <p:cNvPr id="2" name="TextBox 1">
            <a:extLst>
              <a:ext uri="{FF2B5EF4-FFF2-40B4-BE49-F238E27FC236}">
                <a16:creationId xmlns:a16="http://schemas.microsoft.com/office/drawing/2014/main" id="{4919C5A1-79D6-4515-A664-CFE5314C47B3}"/>
              </a:ext>
            </a:extLst>
          </p:cNvPr>
          <p:cNvSpPr txBox="1"/>
          <p:nvPr/>
        </p:nvSpPr>
        <p:spPr>
          <a:xfrm>
            <a:off x="4611227" y="927251"/>
            <a:ext cx="1627013" cy="266746"/>
          </a:xfrm>
          <a:prstGeom prst="rect">
            <a:avLst/>
          </a:prstGeom>
          <a:noFill/>
        </p:spPr>
        <p:txBody>
          <a:bodyPr wrap="square" lIns="91427" tIns="45714" rIns="91427" bIns="45714" rtlCol="0">
            <a:spAutoFit/>
          </a:bodyPr>
          <a:lstStyle/>
          <a:p>
            <a:pPr algn="r"/>
            <a:r>
              <a:rPr lang="en-US" sz="1100" dirty="0">
                <a:latin typeface="Barlow SemiBold" panose="00000700000000000000" pitchFamily="2" charset="0"/>
              </a:rPr>
              <a:t>Slide #</a:t>
            </a:r>
          </a:p>
        </p:txBody>
      </p:sp>
      <p:sp>
        <p:nvSpPr>
          <p:cNvPr id="12" name="TextBox 11">
            <a:extLst>
              <a:ext uri="{FF2B5EF4-FFF2-40B4-BE49-F238E27FC236}">
                <a16:creationId xmlns:a16="http://schemas.microsoft.com/office/drawing/2014/main" id="{DD792320-1235-4070-A449-9E5E79FA99A8}"/>
              </a:ext>
            </a:extLst>
          </p:cNvPr>
          <p:cNvSpPr txBox="1"/>
          <p:nvPr/>
        </p:nvSpPr>
        <p:spPr>
          <a:xfrm>
            <a:off x="609601" y="915676"/>
            <a:ext cx="1738773" cy="266746"/>
          </a:xfrm>
          <a:prstGeom prst="rect">
            <a:avLst/>
          </a:prstGeom>
          <a:noFill/>
        </p:spPr>
        <p:txBody>
          <a:bodyPr wrap="square" lIns="91427" tIns="45714" rIns="91427" bIns="45714" rtlCol="0">
            <a:spAutoFit/>
          </a:bodyPr>
          <a:lstStyle/>
          <a:p>
            <a:pPr algn="l"/>
            <a:r>
              <a:rPr lang="en-US" sz="1100" dirty="0">
                <a:latin typeface="Barlow SemiBold" panose="00000700000000000000" pitchFamily="2" charset="0"/>
              </a:rPr>
              <a:t>Notes</a:t>
            </a:r>
          </a:p>
        </p:txBody>
      </p:sp>
      <p:cxnSp>
        <p:nvCxnSpPr>
          <p:cNvPr id="13" name="Straight Connector 12">
            <a:extLst>
              <a:ext uri="{FF2B5EF4-FFF2-40B4-BE49-F238E27FC236}">
                <a16:creationId xmlns:a16="http://schemas.microsoft.com/office/drawing/2014/main" id="{7FD3C188-968B-4797-9C27-EC959DE83B5D}"/>
              </a:ext>
            </a:extLst>
          </p:cNvPr>
          <p:cNvCxnSpPr>
            <a:cxnSpLocks/>
          </p:cNvCxnSpPr>
          <p:nvPr/>
        </p:nvCxnSpPr>
        <p:spPr>
          <a:xfrm>
            <a:off x="609602" y="914400"/>
            <a:ext cx="6095999" cy="0"/>
          </a:xfrm>
          <a:prstGeom prst="line">
            <a:avLst/>
          </a:prstGeom>
          <a:ln>
            <a:solidFill>
              <a:srgbClr val="18C2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1601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1pPr>
    <a:lvl2pPr marL="4572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2pPr>
    <a:lvl3pPr marL="9144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3pPr>
    <a:lvl4pPr marL="13716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4pPr>
    <a:lvl5pPr marL="1828800" algn="l" defTabSz="914400" rtl="0" eaLnBrk="1" latinLnBrk="0" hangingPunct="1">
      <a:defRPr sz="1100" kern="1200">
        <a:solidFill>
          <a:schemeClr val="tx1"/>
        </a:solidFill>
        <a:latin typeface="Barlow" panose="00000500000000000000" pitchFamily="2"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6BD465-FC0B-4B65-99BC-5DB2A52878A9}"/>
              </a:ext>
            </a:extLst>
          </p:cNvPr>
          <p:cNvSpPr>
            <a:spLocks noGrp="1"/>
          </p:cNvSpPr>
          <p:nvPr>
            <p:ph type="sldNum" sz="quarter" idx="10"/>
          </p:nvPr>
        </p:nvSpPr>
        <p:spPr/>
        <p:txBody>
          <a:bodyPr/>
          <a:lstStyle/>
          <a:p>
            <a:fld id="{406AAB76-5E90-4A9C-9FCF-401F619A091A}"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CFD79D58-0CFD-4F23-A077-358CD61518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96809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asic_white">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Text Placeholder 12">
            <a:extLst>
              <a:ext uri="{FF2B5EF4-FFF2-40B4-BE49-F238E27FC236}">
                <a16:creationId xmlns:a16="http://schemas.microsoft.com/office/drawing/2014/main" id="{302A7818-A93A-4D4D-8A68-E8FF9CB01C98}"/>
              </a:ext>
            </a:extLst>
          </p:cNvPr>
          <p:cNvSpPr>
            <a:spLocks noGrp="1"/>
          </p:cNvSpPr>
          <p:nvPr>
            <p:ph type="body" sz="quarter" idx="13" hasCustomPrompt="1"/>
          </p:nvPr>
        </p:nvSpPr>
        <p:spPr>
          <a:xfrm>
            <a:off x="5521326" y="6249822"/>
            <a:ext cx="4511674" cy="361785"/>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1" name="Text Placeholder 7">
            <a:extLst>
              <a:ext uri="{FF2B5EF4-FFF2-40B4-BE49-F238E27FC236}">
                <a16:creationId xmlns:a16="http://schemas.microsoft.com/office/drawing/2014/main" id="{37D85CBD-4476-4F01-AC06-EEC967FE4B5D}"/>
              </a:ext>
            </a:extLst>
          </p:cNvPr>
          <p:cNvSpPr>
            <a:spLocks noGrp="1"/>
          </p:cNvSpPr>
          <p:nvPr>
            <p:ph type="body" sz="quarter" idx="14" hasCustomPrompt="1"/>
          </p:nvPr>
        </p:nvSpPr>
        <p:spPr>
          <a:xfrm>
            <a:off x="5521325" y="2703838"/>
            <a:ext cx="6054344" cy="3365952"/>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4" name="Text Placeholder 8">
            <a:extLst>
              <a:ext uri="{FF2B5EF4-FFF2-40B4-BE49-F238E27FC236}">
                <a16:creationId xmlns:a16="http://schemas.microsoft.com/office/drawing/2014/main" id="{5BFA21FE-49DC-45BA-9AC7-41BF2FD35B7A}"/>
              </a:ext>
            </a:extLst>
          </p:cNvPr>
          <p:cNvSpPr>
            <a:spLocks noGrp="1"/>
          </p:cNvSpPr>
          <p:nvPr>
            <p:ph type="body" sz="quarter" idx="11" hasCustomPrompt="1"/>
          </p:nvPr>
        </p:nvSpPr>
        <p:spPr>
          <a:xfrm>
            <a:off x="5522214" y="2118993"/>
            <a:ext cx="6053455"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15" name="Title 1">
            <a:extLst>
              <a:ext uri="{FF2B5EF4-FFF2-40B4-BE49-F238E27FC236}">
                <a16:creationId xmlns:a16="http://schemas.microsoft.com/office/drawing/2014/main" id="{5505ABA0-19D8-4B78-A318-664C63F3FD6D}"/>
              </a:ext>
            </a:extLst>
          </p:cNvPr>
          <p:cNvSpPr>
            <a:spLocks noGrp="1"/>
          </p:cNvSpPr>
          <p:nvPr>
            <p:ph type="title"/>
          </p:nvPr>
        </p:nvSpPr>
        <p:spPr>
          <a:xfrm>
            <a:off x="5521961" y="1049194"/>
            <a:ext cx="6054344" cy="709458"/>
          </a:xfrm>
          <a:prstGeom prst="rect">
            <a:avLst/>
          </a:prstGeom>
        </p:spPr>
        <p:txBody>
          <a:bodyPr lIns="0" tIns="0" rIns="0" bIns="0" anchor="t" anchorCtr="0"/>
          <a:lstStyle/>
          <a:p>
            <a:r>
              <a:rPr lang="en-US"/>
              <a:t>Click to edit Master title style</a:t>
            </a:r>
          </a:p>
        </p:txBody>
      </p:sp>
      <p:cxnSp>
        <p:nvCxnSpPr>
          <p:cNvPr id="16" name="Straight Connector 15">
            <a:extLst>
              <a:ext uri="{FF2B5EF4-FFF2-40B4-BE49-F238E27FC236}">
                <a16:creationId xmlns:a16="http://schemas.microsoft.com/office/drawing/2014/main" id="{E819AB33-8CC5-4A9F-8121-3FF9A4926ADC}"/>
              </a:ext>
            </a:extLst>
          </p:cNvPr>
          <p:cNvCxnSpPr>
            <a:cxnSpLocks/>
          </p:cNvCxnSpPr>
          <p:nvPr userDrawn="1"/>
        </p:nvCxnSpPr>
        <p:spPr>
          <a:xfrm>
            <a:off x="55219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621A59D9-8CB7-4573-99BE-75DE22479AC1}"/>
              </a:ext>
            </a:extLst>
          </p:cNvPr>
          <p:cNvSpPr>
            <a:spLocks noGrp="1"/>
          </p:cNvSpPr>
          <p:nvPr>
            <p:ph type="pic" sz="quarter" idx="15"/>
          </p:nvPr>
        </p:nvSpPr>
        <p:spPr>
          <a:xfrm>
            <a:off x="-2" y="0"/>
            <a:ext cx="4965701" cy="6858000"/>
          </a:xfrm>
          <a:prstGeom prst="rect">
            <a:avLst/>
          </a:prstGeom>
        </p:spPr>
        <p:txBody>
          <a:bodyPr/>
          <a:lstStyle>
            <a:lvl1pPr marL="0" indent="0">
              <a:buFontTx/>
              <a:buNone/>
              <a:defRPr sz="1600"/>
            </a:lvl1pPr>
          </a:lstStyle>
          <a:p>
            <a:endParaRPr lang="en-US" dirty="0"/>
          </a:p>
        </p:txBody>
      </p:sp>
      <p:pic>
        <p:nvPicPr>
          <p:cNvPr id="9" name="Picture 8" descr="Text&#10;&#10;Description automatically generated">
            <a:extLst>
              <a:ext uri="{FF2B5EF4-FFF2-40B4-BE49-F238E27FC236}">
                <a16:creationId xmlns:a16="http://schemas.microsoft.com/office/drawing/2014/main" id="{EFEB9785-8FAE-4889-9934-FC4C627DF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09839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34183-0E25-4CE8-96BD-9E4E88E23481}"/>
              </a:ext>
            </a:extLst>
          </p:cNvPr>
          <p:cNvSpPr>
            <a:spLocks noGrp="1"/>
          </p:cNvSpPr>
          <p:nvPr>
            <p:ph sz="half" idx="1"/>
          </p:nvPr>
        </p:nvSpPr>
        <p:spPr>
          <a:xfrm>
            <a:off x="848360" y="2692400"/>
            <a:ext cx="5181600" cy="3239472"/>
          </a:xfrm>
          <a:prstGeom prst="rect">
            <a:avLst/>
          </a:prstGeom>
        </p:spPr>
        <p:txBody>
          <a:bodyPr lIns="0" tIns="0" rIns="0" bIns="0"/>
          <a:lstStyle>
            <a:lvl1pPr>
              <a:lnSpc>
                <a:spcPct val="100000"/>
              </a:lnSpc>
              <a:spcBef>
                <a:spcPts val="0"/>
              </a:spcBef>
              <a:defRPr>
                <a:solidFill>
                  <a:srgbClr val="082C48"/>
                </a:solidFill>
              </a:defRPr>
            </a:lvl1pPr>
            <a:lvl2pPr>
              <a:lnSpc>
                <a:spcPct val="100000"/>
              </a:lnSpc>
              <a:spcBef>
                <a:spcPts val="0"/>
              </a:spcBef>
              <a:defRPr>
                <a:solidFill>
                  <a:srgbClr val="082C48"/>
                </a:solidFill>
              </a:defRPr>
            </a:lvl2pPr>
            <a:lvl3pPr>
              <a:lnSpc>
                <a:spcPct val="100000"/>
              </a:lnSpc>
              <a:spcBef>
                <a:spcPts val="0"/>
              </a:spcBef>
              <a:defRPr>
                <a:solidFill>
                  <a:srgbClr val="082C48"/>
                </a:solidFill>
              </a:defRPr>
            </a:lvl3pPr>
            <a:lvl4pPr>
              <a:lnSpc>
                <a:spcPct val="100000"/>
              </a:lnSpc>
              <a:spcBef>
                <a:spcPts val="0"/>
              </a:spcBef>
              <a:defRPr>
                <a:solidFill>
                  <a:srgbClr val="082C48"/>
                </a:solidFill>
              </a:defRPr>
            </a:lvl4pPr>
            <a:lvl5pPr>
              <a:lnSpc>
                <a:spcPct val="100000"/>
              </a:lnSpc>
              <a:spcBef>
                <a:spcPts val="0"/>
              </a:spcBef>
              <a:defRPr>
                <a:solidFill>
                  <a:srgbClr val="082C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92BD1F-A69C-47A1-8B3C-1867BFC1BFD2}"/>
              </a:ext>
            </a:extLst>
          </p:cNvPr>
          <p:cNvSpPr>
            <a:spLocks noGrp="1"/>
          </p:cNvSpPr>
          <p:nvPr>
            <p:ph sz="half" idx="2"/>
          </p:nvPr>
        </p:nvSpPr>
        <p:spPr>
          <a:xfrm>
            <a:off x="6394704" y="2692398"/>
            <a:ext cx="5181600" cy="323947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848614" y="2114263"/>
            <a:ext cx="51816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11" name="Text Placeholder 8">
            <a:extLst>
              <a:ext uri="{FF2B5EF4-FFF2-40B4-BE49-F238E27FC236}">
                <a16:creationId xmlns:a16="http://schemas.microsoft.com/office/drawing/2014/main" id="{DDC4573F-C9B5-4720-93C4-40166B29A7D3}"/>
              </a:ext>
            </a:extLst>
          </p:cNvPr>
          <p:cNvSpPr>
            <a:spLocks noGrp="1"/>
          </p:cNvSpPr>
          <p:nvPr>
            <p:ph type="body" sz="quarter" idx="12" hasCustomPrompt="1"/>
          </p:nvPr>
        </p:nvSpPr>
        <p:spPr>
          <a:xfrm>
            <a:off x="6394704" y="2114263"/>
            <a:ext cx="51816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5" y="6206794"/>
            <a:ext cx="9159875"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2" name="Title 1">
            <a:extLst>
              <a:ext uri="{FF2B5EF4-FFF2-40B4-BE49-F238E27FC236}">
                <a16:creationId xmlns:a16="http://schemas.microsoft.com/office/drawing/2014/main" id="{1C291F52-BE9E-492A-967C-7FC98F0DE949}"/>
              </a:ext>
            </a:extLst>
          </p:cNvPr>
          <p:cNvSpPr>
            <a:spLocks noGrp="1"/>
          </p:cNvSpPr>
          <p:nvPr>
            <p:ph type="title"/>
          </p:nvPr>
        </p:nvSpPr>
        <p:spPr>
          <a:xfrm>
            <a:off x="848360" y="1049194"/>
            <a:ext cx="10727944" cy="709458"/>
          </a:xfrm>
          <a:prstGeom prst="rect">
            <a:avLst/>
          </a:prstGeom>
        </p:spPr>
        <p:txBody>
          <a:bodyPr lIns="0" tIns="0" rIns="0" bIns="0" anchor="t" anchorCtr="0"/>
          <a:lstStyle/>
          <a:p>
            <a:r>
              <a:rPr lang="en-US"/>
              <a:t>Click to edit Master title style</a:t>
            </a:r>
          </a:p>
        </p:txBody>
      </p:sp>
      <p:cxnSp>
        <p:nvCxnSpPr>
          <p:cNvPr id="14" name="Straight Connector 13">
            <a:extLst>
              <a:ext uri="{FF2B5EF4-FFF2-40B4-BE49-F238E27FC236}">
                <a16:creationId xmlns:a16="http://schemas.microsoft.com/office/drawing/2014/main" id="{F0EEAB28-FB6B-4B2D-8E50-CDD262D57E32}"/>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24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picture call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5" y="6206794"/>
            <a:ext cx="6935117"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0" name="Content Placeholder 2">
            <a:extLst>
              <a:ext uri="{FF2B5EF4-FFF2-40B4-BE49-F238E27FC236}">
                <a16:creationId xmlns:a16="http://schemas.microsoft.com/office/drawing/2014/main" id="{EFD29BC9-4978-46A6-B6ED-63510F7BEF30}"/>
              </a:ext>
            </a:extLst>
          </p:cNvPr>
          <p:cNvSpPr>
            <a:spLocks noGrp="1"/>
          </p:cNvSpPr>
          <p:nvPr>
            <p:ph sz="half" idx="1" hasCustomPrompt="1"/>
          </p:nvPr>
        </p:nvSpPr>
        <p:spPr>
          <a:xfrm>
            <a:off x="847725"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2" name="Text Placeholder 8">
            <a:extLst>
              <a:ext uri="{FF2B5EF4-FFF2-40B4-BE49-F238E27FC236}">
                <a16:creationId xmlns:a16="http://schemas.microsoft.com/office/drawing/2014/main" id="{301B0487-B180-42D8-A6BC-2D814AD34405}"/>
              </a:ext>
            </a:extLst>
          </p:cNvPr>
          <p:cNvSpPr>
            <a:spLocks noGrp="1"/>
          </p:cNvSpPr>
          <p:nvPr>
            <p:ph type="body" sz="quarter" idx="11" hasCustomPrompt="1"/>
          </p:nvPr>
        </p:nvSpPr>
        <p:spPr>
          <a:xfrm>
            <a:off x="847725"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5" name="Text Placeholder 14">
            <a:extLst>
              <a:ext uri="{FF2B5EF4-FFF2-40B4-BE49-F238E27FC236}">
                <a16:creationId xmlns:a16="http://schemas.microsoft.com/office/drawing/2014/main" id="{5D5699C4-6633-479F-AD3E-C432B4DF01EC}"/>
              </a:ext>
            </a:extLst>
          </p:cNvPr>
          <p:cNvSpPr>
            <a:spLocks noGrp="1"/>
          </p:cNvSpPr>
          <p:nvPr>
            <p:ph type="body" sz="quarter" idx="15" hasCustomPrompt="1"/>
          </p:nvPr>
        </p:nvSpPr>
        <p:spPr>
          <a:xfrm>
            <a:off x="847725"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E12F49F5-537A-4567-8527-B9EB7AFB3055}"/>
              </a:ext>
            </a:extLst>
          </p:cNvPr>
          <p:cNvSpPr>
            <a:spLocks noGrp="1"/>
          </p:cNvSpPr>
          <p:nvPr>
            <p:ph sz="half" idx="16" hasCustomPrompt="1"/>
          </p:nvPr>
        </p:nvSpPr>
        <p:spPr>
          <a:xfrm>
            <a:off x="4582442"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6E311358-B327-47F4-83A8-940D73FBF11E}"/>
              </a:ext>
            </a:extLst>
          </p:cNvPr>
          <p:cNvSpPr>
            <a:spLocks noGrp="1"/>
          </p:cNvSpPr>
          <p:nvPr>
            <p:ph type="body" sz="quarter" idx="17" hasCustomPrompt="1"/>
          </p:nvPr>
        </p:nvSpPr>
        <p:spPr>
          <a:xfrm>
            <a:off x="4582442"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9" name="Text Placeholder 14">
            <a:extLst>
              <a:ext uri="{FF2B5EF4-FFF2-40B4-BE49-F238E27FC236}">
                <a16:creationId xmlns:a16="http://schemas.microsoft.com/office/drawing/2014/main" id="{8894C556-3EC7-4055-8432-BED02B570268}"/>
              </a:ext>
            </a:extLst>
          </p:cNvPr>
          <p:cNvSpPr>
            <a:spLocks noGrp="1"/>
          </p:cNvSpPr>
          <p:nvPr>
            <p:ph type="body" sz="quarter" idx="19" hasCustomPrompt="1"/>
          </p:nvPr>
        </p:nvSpPr>
        <p:spPr>
          <a:xfrm>
            <a:off x="4582441"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Text Placeholder 7">
            <a:extLst>
              <a:ext uri="{FF2B5EF4-FFF2-40B4-BE49-F238E27FC236}">
                <a16:creationId xmlns:a16="http://schemas.microsoft.com/office/drawing/2014/main" id="{02D6F7CF-E351-4A0E-82B2-4989E0D57545}"/>
              </a:ext>
            </a:extLst>
          </p:cNvPr>
          <p:cNvSpPr>
            <a:spLocks noGrp="1"/>
          </p:cNvSpPr>
          <p:nvPr>
            <p:ph type="body" sz="quarter" idx="14" hasCustomPrompt="1"/>
          </p:nvPr>
        </p:nvSpPr>
        <p:spPr>
          <a:xfrm>
            <a:off x="848169" y="2037759"/>
            <a:ext cx="6935117" cy="1160454"/>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21" name="Picture Placeholder 58">
            <a:extLst>
              <a:ext uri="{FF2B5EF4-FFF2-40B4-BE49-F238E27FC236}">
                <a16:creationId xmlns:a16="http://schemas.microsoft.com/office/drawing/2014/main" id="{779D25B0-81ED-4709-B852-14E692E5451F}"/>
              </a:ext>
            </a:extLst>
          </p:cNvPr>
          <p:cNvSpPr>
            <a:spLocks noGrp="1"/>
          </p:cNvSpPr>
          <p:nvPr>
            <p:ph type="pic" sz="quarter" idx="24"/>
          </p:nvPr>
        </p:nvSpPr>
        <p:spPr>
          <a:xfrm>
            <a:off x="8736077" y="791210"/>
            <a:ext cx="2757424" cy="2886620"/>
          </a:xfrm>
          <a:prstGeom prst="rect">
            <a:avLst/>
          </a:prstGeom>
        </p:spPr>
        <p:txBody>
          <a:bodyPr>
            <a:normAutofit/>
          </a:bodyPr>
          <a:lstStyle>
            <a:lvl1pPr marL="0" indent="0">
              <a:buNone/>
              <a:defRPr sz="1600"/>
            </a:lvl1pPr>
          </a:lstStyle>
          <a:p>
            <a:endParaRPr lang="en-US" dirty="0"/>
          </a:p>
        </p:txBody>
      </p:sp>
      <p:sp>
        <p:nvSpPr>
          <p:cNvPr id="22" name="Rectangle 21">
            <a:extLst>
              <a:ext uri="{FF2B5EF4-FFF2-40B4-BE49-F238E27FC236}">
                <a16:creationId xmlns:a16="http://schemas.microsoft.com/office/drawing/2014/main" id="{D510BCE1-DFD3-49E2-9BEE-B25AA4E9EFFD}"/>
              </a:ext>
            </a:extLst>
          </p:cNvPr>
          <p:cNvSpPr/>
          <p:nvPr userDrawn="1"/>
        </p:nvSpPr>
        <p:spPr>
          <a:xfrm>
            <a:off x="8736076" y="3657600"/>
            <a:ext cx="2770124" cy="2514600"/>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433B7E84-3577-411E-BD99-78ECD9046B15}"/>
              </a:ext>
            </a:extLst>
          </p:cNvPr>
          <p:cNvSpPr>
            <a:spLocks noGrp="1"/>
          </p:cNvSpPr>
          <p:nvPr>
            <p:ph type="body" sz="quarter" idx="27" hasCustomPrompt="1"/>
          </p:nvPr>
        </p:nvSpPr>
        <p:spPr>
          <a:xfrm>
            <a:off x="8958651" y="3955238"/>
            <a:ext cx="2323268" cy="558934"/>
          </a:xfrm>
          <a:prstGeom prst="rect">
            <a:avLst/>
          </a:prstGeom>
        </p:spPr>
        <p:txBody>
          <a:bodyPr lIns="0" tIns="0" rIns="0" bIns="0"/>
          <a:lstStyle>
            <a:lvl1pPr marL="0" indent="0" algn="ctr">
              <a:buFontTx/>
              <a:buNone/>
              <a:defRPr sz="1600" b="1" i="0" cap="all" baseline="0">
                <a:solidFill>
                  <a:schemeClr val="bg1"/>
                </a:solidFill>
                <a:latin typeface="Barlow" panose="00000500000000000000" pitchFamily="2" charset="0"/>
              </a:defRPr>
            </a:lvl1pPr>
            <a:lvl2pPr>
              <a:defRPr sz="1600" b="1" i="0" cap="all" baseline="0">
                <a:solidFill>
                  <a:schemeClr val="bg1"/>
                </a:solidFill>
                <a:latin typeface="Barlow" panose="00000500000000000000" pitchFamily="2" charset="0"/>
              </a:defRPr>
            </a:lvl2pPr>
            <a:lvl3pPr>
              <a:defRPr sz="1600" b="1" i="0" cap="all" baseline="0">
                <a:solidFill>
                  <a:schemeClr val="bg1"/>
                </a:solidFill>
                <a:latin typeface="Barlow" panose="00000500000000000000" pitchFamily="2" charset="0"/>
              </a:defRPr>
            </a:lvl3pPr>
            <a:lvl4pPr>
              <a:defRPr sz="1600" b="1" i="0" cap="all" baseline="0">
                <a:solidFill>
                  <a:schemeClr val="bg1"/>
                </a:solidFill>
                <a:latin typeface="Barlow" panose="00000500000000000000" pitchFamily="2" charset="0"/>
              </a:defRPr>
            </a:lvl4pPr>
            <a:lvl5pPr>
              <a:defRPr sz="1600" b="1" i="0" cap="all" baseline="0">
                <a:solidFill>
                  <a:schemeClr val="bg1"/>
                </a:solidFill>
                <a:latin typeface="Barlow" panose="00000500000000000000" pitchFamily="2" charset="0"/>
              </a:defRPr>
            </a:lvl5pPr>
          </a:lstStyle>
          <a:p>
            <a:pPr lvl="0"/>
            <a:r>
              <a:rPr lang="en-US"/>
              <a:t>Click to Add </a:t>
            </a:r>
            <a:r>
              <a:rPr lang="en-US" err="1"/>
              <a:t>SideBar</a:t>
            </a:r>
            <a:r>
              <a:rPr lang="en-US"/>
              <a:t> Headline </a:t>
            </a:r>
          </a:p>
        </p:txBody>
      </p:sp>
      <p:sp>
        <p:nvSpPr>
          <p:cNvPr id="24" name="Text Placeholder 2">
            <a:extLst>
              <a:ext uri="{FF2B5EF4-FFF2-40B4-BE49-F238E27FC236}">
                <a16:creationId xmlns:a16="http://schemas.microsoft.com/office/drawing/2014/main" id="{23BFC48D-0C1C-4C66-B80C-EC7FBA96E7C5}"/>
              </a:ext>
            </a:extLst>
          </p:cNvPr>
          <p:cNvSpPr>
            <a:spLocks noGrp="1"/>
          </p:cNvSpPr>
          <p:nvPr>
            <p:ph type="body" sz="quarter" idx="28" hasCustomPrompt="1"/>
          </p:nvPr>
        </p:nvSpPr>
        <p:spPr>
          <a:xfrm>
            <a:off x="8958651" y="4616062"/>
            <a:ext cx="2323267" cy="1104900"/>
          </a:xfrm>
          <a:prstGeom prst="rect">
            <a:avLst/>
          </a:prstGeom>
        </p:spPr>
        <p:txBody>
          <a:bodyPr/>
          <a:lstStyle>
            <a:lvl1pPr marL="0" indent="0" algn="ctr">
              <a:buFontTx/>
              <a:buNone/>
              <a:defRPr sz="1400" kern="1200" baseline="0">
                <a:solidFill>
                  <a:schemeClr val="bg1"/>
                </a:solidFill>
                <a:latin typeface="Barlow SemiBold" panose="00000700000000000000" pitchFamily="2" charset="0"/>
              </a:defRPr>
            </a:lvl1pPr>
            <a:lvl2pPr algn="ctr">
              <a:defRPr sz="1400">
                <a:solidFill>
                  <a:schemeClr val="bg1"/>
                </a:solidFill>
                <a:latin typeface="Barlow SemiBold" panose="00000700000000000000" pitchFamily="2" charset="0"/>
              </a:defRPr>
            </a:lvl2pPr>
            <a:lvl3pPr algn="ctr">
              <a:defRPr sz="1400">
                <a:solidFill>
                  <a:schemeClr val="bg1"/>
                </a:solidFill>
                <a:latin typeface="Barlow SemiBold" panose="00000700000000000000" pitchFamily="2" charset="0"/>
              </a:defRPr>
            </a:lvl3pPr>
            <a:lvl4pPr algn="ctr">
              <a:defRPr sz="1400">
                <a:solidFill>
                  <a:schemeClr val="bg1"/>
                </a:solidFill>
                <a:latin typeface="Barlow SemiBold" panose="00000700000000000000" pitchFamily="2" charset="0"/>
              </a:defRPr>
            </a:lvl4pPr>
            <a:lvl5pPr algn="ctr">
              <a:defRPr sz="1400">
                <a:solidFill>
                  <a:schemeClr val="bg1"/>
                </a:solidFill>
                <a:latin typeface="Barlow SemiBold" panose="00000700000000000000" pitchFamily="2" charset="0"/>
              </a:defRPr>
            </a:lvl5pPr>
          </a:lstStyle>
          <a:p>
            <a:pPr lvl="0"/>
            <a:r>
              <a:rPr lang="en-US"/>
              <a:t>Click to add copy</a:t>
            </a:r>
          </a:p>
        </p:txBody>
      </p:sp>
      <p:sp>
        <p:nvSpPr>
          <p:cNvPr id="26" name="Title 1">
            <a:extLst>
              <a:ext uri="{FF2B5EF4-FFF2-40B4-BE49-F238E27FC236}">
                <a16:creationId xmlns:a16="http://schemas.microsoft.com/office/drawing/2014/main" id="{8F555E61-32AE-46F9-AA17-5946AEE9BFC1}"/>
              </a:ext>
            </a:extLst>
          </p:cNvPr>
          <p:cNvSpPr>
            <a:spLocks noGrp="1"/>
          </p:cNvSpPr>
          <p:nvPr>
            <p:ph type="title"/>
          </p:nvPr>
        </p:nvSpPr>
        <p:spPr>
          <a:xfrm>
            <a:off x="848360" y="1049194"/>
            <a:ext cx="6934481" cy="709458"/>
          </a:xfrm>
          <a:prstGeom prst="rect">
            <a:avLst/>
          </a:prstGeom>
        </p:spPr>
        <p:txBody>
          <a:bodyPr lIns="0" tIns="0" rIns="0" bIns="0" anchor="t" anchorCtr="0"/>
          <a:lstStyle/>
          <a:p>
            <a:r>
              <a:rPr lang="en-US"/>
              <a:t>Click to edit Master title style</a:t>
            </a:r>
          </a:p>
        </p:txBody>
      </p:sp>
      <p:cxnSp>
        <p:nvCxnSpPr>
          <p:cNvPr id="27" name="Straight Connector 26">
            <a:extLst>
              <a:ext uri="{FF2B5EF4-FFF2-40B4-BE49-F238E27FC236}">
                <a16:creationId xmlns:a16="http://schemas.microsoft.com/office/drawing/2014/main" id="{7948637D-A540-4516-B3A9-3FDDE5DF558D}"/>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FD628F8E-A20D-4CB3-8D64-1ABBCA7B9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14382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with picture call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Content Placeholder 2">
            <a:extLst>
              <a:ext uri="{FF2B5EF4-FFF2-40B4-BE49-F238E27FC236}">
                <a16:creationId xmlns:a16="http://schemas.microsoft.com/office/drawing/2014/main" id="{EFD29BC9-4978-46A6-B6ED-63510F7BEF30}"/>
              </a:ext>
            </a:extLst>
          </p:cNvPr>
          <p:cNvSpPr>
            <a:spLocks noGrp="1"/>
          </p:cNvSpPr>
          <p:nvPr>
            <p:ph sz="half" idx="1" hasCustomPrompt="1"/>
          </p:nvPr>
        </p:nvSpPr>
        <p:spPr>
          <a:xfrm>
            <a:off x="4003077"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2" name="Text Placeholder 8">
            <a:extLst>
              <a:ext uri="{FF2B5EF4-FFF2-40B4-BE49-F238E27FC236}">
                <a16:creationId xmlns:a16="http://schemas.microsoft.com/office/drawing/2014/main" id="{301B0487-B180-42D8-A6BC-2D814AD34405}"/>
              </a:ext>
            </a:extLst>
          </p:cNvPr>
          <p:cNvSpPr>
            <a:spLocks noGrp="1"/>
          </p:cNvSpPr>
          <p:nvPr>
            <p:ph type="body" sz="quarter" idx="11" hasCustomPrompt="1"/>
          </p:nvPr>
        </p:nvSpPr>
        <p:spPr>
          <a:xfrm>
            <a:off x="4003077"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5" name="Text Placeholder 14">
            <a:extLst>
              <a:ext uri="{FF2B5EF4-FFF2-40B4-BE49-F238E27FC236}">
                <a16:creationId xmlns:a16="http://schemas.microsoft.com/office/drawing/2014/main" id="{5D5699C4-6633-479F-AD3E-C432B4DF01EC}"/>
              </a:ext>
            </a:extLst>
          </p:cNvPr>
          <p:cNvSpPr>
            <a:spLocks noGrp="1"/>
          </p:cNvSpPr>
          <p:nvPr>
            <p:ph type="body" sz="quarter" idx="15" hasCustomPrompt="1"/>
          </p:nvPr>
        </p:nvSpPr>
        <p:spPr>
          <a:xfrm>
            <a:off x="4003077"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E12F49F5-537A-4567-8527-B9EB7AFB3055}"/>
              </a:ext>
            </a:extLst>
          </p:cNvPr>
          <p:cNvSpPr>
            <a:spLocks noGrp="1"/>
          </p:cNvSpPr>
          <p:nvPr>
            <p:ph sz="half" idx="16" hasCustomPrompt="1"/>
          </p:nvPr>
        </p:nvSpPr>
        <p:spPr>
          <a:xfrm>
            <a:off x="7737794" y="4379803"/>
            <a:ext cx="3200400" cy="1581770"/>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6E311358-B327-47F4-83A8-940D73FBF11E}"/>
              </a:ext>
            </a:extLst>
          </p:cNvPr>
          <p:cNvSpPr>
            <a:spLocks noGrp="1"/>
          </p:cNvSpPr>
          <p:nvPr>
            <p:ph type="body" sz="quarter" idx="17" hasCustomPrompt="1"/>
          </p:nvPr>
        </p:nvSpPr>
        <p:spPr>
          <a:xfrm>
            <a:off x="7737794" y="3334818"/>
            <a:ext cx="32004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9" name="Text Placeholder 14">
            <a:extLst>
              <a:ext uri="{FF2B5EF4-FFF2-40B4-BE49-F238E27FC236}">
                <a16:creationId xmlns:a16="http://schemas.microsoft.com/office/drawing/2014/main" id="{8894C556-3EC7-4055-8432-BED02B570268}"/>
              </a:ext>
            </a:extLst>
          </p:cNvPr>
          <p:cNvSpPr>
            <a:spLocks noGrp="1"/>
          </p:cNvSpPr>
          <p:nvPr>
            <p:ph type="body" sz="quarter" idx="19" hasCustomPrompt="1"/>
          </p:nvPr>
        </p:nvSpPr>
        <p:spPr>
          <a:xfrm>
            <a:off x="7737793" y="3690257"/>
            <a:ext cx="3200400" cy="646463"/>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Text Placeholder 7">
            <a:extLst>
              <a:ext uri="{FF2B5EF4-FFF2-40B4-BE49-F238E27FC236}">
                <a16:creationId xmlns:a16="http://schemas.microsoft.com/office/drawing/2014/main" id="{02D6F7CF-E351-4A0E-82B2-4989E0D57545}"/>
              </a:ext>
            </a:extLst>
          </p:cNvPr>
          <p:cNvSpPr>
            <a:spLocks noGrp="1"/>
          </p:cNvSpPr>
          <p:nvPr>
            <p:ph type="body" sz="quarter" idx="14" hasCustomPrompt="1"/>
          </p:nvPr>
        </p:nvSpPr>
        <p:spPr>
          <a:xfrm>
            <a:off x="4003521" y="2037759"/>
            <a:ext cx="6935117" cy="1160454"/>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21" name="Picture Placeholder 58">
            <a:extLst>
              <a:ext uri="{FF2B5EF4-FFF2-40B4-BE49-F238E27FC236}">
                <a16:creationId xmlns:a16="http://schemas.microsoft.com/office/drawing/2014/main" id="{779D25B0-81ED-4709-B852-14E692E5451F}"/>
              </a:ext>
            </a:extLst>
          </p:cNvPr>
          <p:cNvSpPr>
            <a:spLocks noGrp="1"/>
          </p:cNvSpPr>
          <p:nvPr>
            <p:ph type="pic" sz="quarter" idx="24"/>
          </p:nvPr>
        </p:nvSpPr>
        <p:spPr>
          <a:xfrm>
            <a:off x="841757" y="791210"/>
            <a:ext cx="2757424" cy="2886620"/>
          </a:xfrm>
          <a:prstGeom prst="rect">
            <a:avLst/>
          </a:prstGeom>
        </p:spPr>
        <p:txBody>
          <a:bodyPr>
            <a:normAutofit/>
          </a:bodyPr>
          <a:lstStyle>
            <a:lvl1pPr marL="0" indent="0">
              <a:buNone/>
              <a:defRPr sz="1600"/>
            </a:lvl1pPr>
          </a:lstStyle>
          <a:p>
            <a:endParaRPr lang="en-US" dirty="0"/>
          </a:p>
        </p:txBody>
      </p:sp>
      <p:sp>
        <p:nvSpPr>
          <p:cNvPr id="22" name="Rectangle 21">
            <a:extLst>
              <a:ext uri="{FF2B5EF4-FFF2-40B4-BE49-F238E27FC236}">
                <a16:creationId xmlns:a16="http://schemas.microsoft.com/office/drawing/2014/main" id="{D510BCE1-DFD3-49E2-9BEE-B25AA4E9EFFD}"/>
              </a:ext>
            </a:extLst>
          </p:cNvPr>
          <p:cNvSpPr/>
          <p:nvPr userDrawn="1"/>
        </p:nvSpPr>
        <p:spPr>
          <a:xfrm>
            <a:off x="841756" y="3657600"/>
            <a:ext cx="2770124" cy="2514600"/>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433B7E84-3577-411E-BD99-78ECD9046B15}"/>
              </a:ext>
            </a:extLst>
          </p:cNvPr>
          <p:cNvSpPr>
            <a:spLocks noGrp="1"/>
          </p:cNvSpPr>
          <p:nvPr>
            <p:ph type="body" sz="quarter" idx="27" hasCustomPrompt="1"/>
          </p:nvPr>
        </p:nvSpPr>
        <p:spPr>
          <a:xfrm>
            <a:off x="1064331" y="3955238"/>
            <a:ext cx="2323268" cy="558934"/>
          </a:xfrm>
          <a:prstGeom prst="rect">
            <a:avLst/>
          </a:prstGeom>
        </p:spPr>
        <p:txBody>
          <a:bodyPr lIns="0" tIns="0" rIns="0" bIns="0"/>
          <a:lstStyle>
            <a:lvl1pPr marL="0" indent="0" algn="ctr">
              <a:buFontTx/>
              <a:buNone/>
              <a:defRPr sz="1600" b="1" i="0" cap="all" baseline="0">
                <a:solidFill>
                  <a:schemeClr val="bg1"/>
                </a:solidFill>
                <a:latin typeface="Barlow" panose="00000500000000000000" pitchFamily="2" charset="0"/>
              </a:defRPr>
            </a:lvl1pPr>
            <a:lvl2pPr>
              <a:defRPr sz="1600" b="1" i="0" cap="all" baseline="0">
                <a:solidFill>
                  <a:schemeClr val="bg1"/>
                </a:solidFill>
                <a:latin typeface="Barlow" panose="00000500000000000000" pitchFamily="2" charset="0"/>
              </a:defRPr>
            </a:lvl2pPr>
            <a:lvl3pPr>
              <a:defRPr sz="1600" b="1" i="0" cap="all" baseline="0">
                <a:solidFill>
                  <a:schemeClr val="bg1"/>
                </a:solidFill>
                <a:latin typeface="Barlow" panose="00000500000000000000" pitchFamily="2" charset="0"/>
              </a:defRPr>
            </a:lvl3pPr>
            <a:lvl4pPr>
              <a:defRPr sz="1600" b="1" i="0" cap="all" baseline="0">
                <a:solidFill>
                  <a:schemeClr val="bg1"/>
                </a:solidFill>
                <a:latin typeface="Barlow" panose="00000500000000000000" pitchFamily="2" charset="0"/>
              </a:defRPr>
            </a:lvl4pPr>
            <a:lvl5pPr>
              <a:defRPr sz="1600" b="1" i="0" cap="all" baseline="0">
                <a:solidFill>
                  <a:schemeClr val="bg1"/>
                </a:solidFill>
                <a:latin typeface="Barlow" panose="00000500000000000000" pitchFamily="2" charset="0"/>
              </a:defRPr>
            </a:lvl5pPr>
          </a:lstStyle>
          <a:p>
            <a:pPr lvl="0"/>
            <a:r>
              <a:rPr lang="en-US"/>
              <a:t>Click to Add </a:t>
            </a:r>
            <a:r>
              <a:rPr lang="en-US" err="1"/>
              <a:t>SideBar</a:t>
            </a:r>
            <a:r>
              <a:rPr lang="en-US"/>
              <a:t> Headline </a:t>
            </a:r>
          </a:p>
        </p:txBody>
      </p:sp>
      <p:sp>
        <p:nvSpPr>
          <p:cNvPr id="24" name="Text Placeholder 2">
            <a:extLst>
              <a:ext uri="{FF2B5EF4-FFF2-40B4-BE49-F238E27FC236}">
                <a16:creationId xmlns:a16="http://schemas.microsoft.com/office/drawing/2014/main" id="{23BFC48D-0C1C-4C66-B80C-EC7FBA96E7C5}"/>
              </a:ext>
            </a:extLst>
          </p:cNvPr>
          <p:cNvSpPr>
            <a:spLocks noGrp="1"/>
          </p:cNvSpPr>
          <p:nvPr>
            <p:ph type="body" sz="quarter" idx="28" hasCustomPrompt="1"/>
          </p:nvPr>
        </p:nvSpPr>
        <p:spPr>
          <a:xfrm>
            <a:off x="1064331" y="4616062"/>
            <a:ext cx="2323267" cy="1104900"/>
          </a:xfrm>
          <a:prstGeom prst="rect">
            <a:avLst/>
          </a:prstGeom>
        </p:spPr>
        <p:txBody>
          <a:bodyPr/>
          <a:lstStyle>
            <a:lvl1pPr marL="0" indent="0" algn="ctr">
              <a:buFontTx/>
              <a:buNone/>
              <a:defRPr sz="1400" kern="1200" baseline="0">
                <a:solidFill>
                  <a:schemeClr val="bg1"/>
                </a:solidFill>
                <a:latin typeface="Barlow SemiBold" panose="00000700000000000000" pitchFamily="2" charset="0"/>
              </a:defRPr>
            </a:lvl1pPr>
            <a:lvl2pPr algn="ctr">
              <a:defRPr sz="1400">
                <a:solidFill>
                  <a:schemeClr val="bg1"/>
                </a:solidFill>
                <a:latin typeface="Barlow SemiBold" panose="00000700000000000000" pitchFamily="2" charset="0"/>
              </a:defRPr>
            </a:lvl2pPr>
            <a:lvl3pPr algn="ctr">
              <a:defRPr sz="1400">
                <a:solidFill>
                  <a:schemeClr val="bg1"/>
                </a:solidFill>
                <a:latin typeface="Barlow SemiBold" panose="00000700000000000000" pitchFamily="2" charset="0"/>
              </a:defRPr>
            </a:lvl3pPr>
            <a:lvl4pPr algn="ctr">
              <a:defRPr sz="1400">
                <a:solidFill>
                  <a:schemeClr val="bg1"/>
                </a:solidFill>
                <a:latin typeface="Barlow SemiBold" panose="00000700000000000000" pitchFamily="2" charset="0"/>
              </a:defRPr>
            </a:lvl4pPr>
            <a:lvl5pPr algn="ctr">
              <a:defRPr sz="1400">
                <a:solidFill>
                  <a:schemeClr val="bg1"/>
                </a:solidFill>
                <a:latin typeface="Barlow SemiBold" panose="00000700000000000000" pitchFamily="2" charset="0"/>
              </a:defRPr>
            </a:lvl5pPr>
          </a:lstStyle>
          <a:p>
            <a:pPr lvl="0"/>
            <a:r>
              <a:rPr lang="en-US"/>
              <a:t>Click to add copy</a:t>
            </a:r>
          </a:p>
        </p:txBody>
      </p:sp>
      <p:sp>
        <p:nvSpPr>
          <p:cNvPr id="26" name="Title 1">
            <a:extLst>
              <a:ext uri="{FF2B5EF4-FFF2-40B4-BE49-F238E27FC236}">
                <a16:creationId xmlns:a16="http://schemas.microsoft.com/office/drawing/2014/main" id="{8F555E61-32AE-46F9-AA17-5946AEE9BFC1}"/>
              </a:ext>
            </a:extLst>
          </p:cNvPr>
          <p:cNvSpPr>
            <a:spLocks noGrp="1"/>
          </p:cNvSpPr>
          <p:nvPr>
            <p:ph type="title"/>
          </p:nvPr>
        </p:nvSpPr>
        <p:spPr>
          <a:xfrm>
            <a:off x="4003712" y="1049194"/>
            <a:ext cx="6934481" cy="709458"/>
          </a:xfrm>
          <a:prstGeom prst="rect">
            <a:avLst/>
          </a:prstGeom>
        </p:spPr>
        <p:txBody>
          <a:bodyPr lIns="0" tIns="0" rIns="0" bIns="0" anchor="t" anchorCtr="0"/>
          <a:lstStyle/>
          <a:p>
            <a:r>
              <a:rPr lang="en-US"/>
              <a:t>Click to edit Master title style</a:t>
            </a:r>
          </a:p>
        </p:txBody>
      </p:sp>
      <p:cxnSp>
        <p:nvCxnSpPr>
          <p:cNvPr id="27" name="Straight Connector 26">
            <a:extLst>
              <a:ext uri="{FF2B5EF4-FFF2-40B4-BE49-F238E27FC236}">
                <a16:creationId xmlns:a16="http://schemas.microsoft.com/office/drawing/2014/main" id="{7948637D-A540-4516-B3A9-3FDDE5DF558D}"/>
              </a:ext>
            </a:extLst>
          </p:cNvPr>
          <p:cNvCxnSpPr>
            <a:cxnSpLocks/>
          </p:cNvCxnSpPr>
          <p:nvPr userDrawn="1"/>
        </p:nvCxnSpPr>
        <p:spPr>
          <a:xfrm>
            <a:off x="4003712"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FD628F8E-A20D-4CB3-8D64-1ABBCA7B9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117943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bar with 3 column">
    <p:spTree>
      <p:nvGrpSpPr>
        <p:cNvPr id="1" name=""/>
        <p:cNvGrpSpPr/>
        <p:nvPr/>
      </p:nvGrpSpPr>
      <p:grpSpPr>
        <a:xfrm>
          <a:off x="0" y="0"/>
          <a:ext cx="0" cy="0"/>
          <a:chOff x="0" y="0"/>
          <a:chExt cx="0" cy="0"/>
        </a:xfrm>
      </p:grpSpPr>
      <p:pic>
        <p:nvPicPr>
          <p:cNvPr id="10" name="Picture 9" descr="A picture containing building&#10;&#10;Description automatically generated">
            <a:extLst>
              <a:ext uri="{FF2B5EF4-FFF2-40B4-BE49-F238E27FC236}">
                <a16:creationId xmlns:a16="http://schemas.microsoft.com/office/drawing/2014/main" id="{E63789B4-2476-4C40-B532-CB1EFFEADE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543300" cy="6858000"/>
          </a:xfrm>
          <a:prstGeom prst="rect">
            <a:avLst/>
          </a:prstGeom>
        </p:spPr>
      </p:pic>
      <p:sp>
        <p:nvSpPr>
          <p:cNvPr id="2" name="Title 1">
            <a:extLst>
              <a:ext uri="{FF2B5EF4-FFF2-40B4-BE49-F238E27FC236}">
                <a16:creationId xmlns:a16="http://schemas.microsoft.com/office/drawing/2014/main" id="{9DEF806A-7F43-4F9E-A77C-B73634468F14}"/>
              </a:ext>
            </a:extLst>
          </p:cNvPr>
          <p:cNvSpPr>
            <a:spLocks noGrp="1"/>
          </p:cNvSpPr>
          <p:nvPr>
            <p:ph type="title" hasCustomPrompt="1"/>
          </p:nvPr>
        </p:nvSpPr>
        <p:spPr>
          <a:xfrm>
            <a:off x="670365" y="1552009"/>
            <a:ext cx="2569464" cy="3099816"/>
          </a:xfrm>
          <a:prstGeom prst="rect">
            <a:avLst/>
          </a:prstGeom>
        </p:spPr>
        <p:txBody>
          <a:bodyPr lIns="0" tIns="0" rIns="0" bIns="0" anchor="t" anchorCtr="0"/>
          <a:lstStyle>
            <a:lvl1pPr>
              <a:defRPr>
                <a:solidFill>
                  <a:schemeClr val="bg1"/>
                </a:solidFill>
              </a:defRPr>
            </a:lvl1pPr>
          </a:lstStyle>
          <a:p>
            <a:r>
              <a:rPr lang="en-US"/>
              <a:t>Click to add heading</a:t>
            </a:r>
          </a:p>
        </p:txBody>
      </p:sp>
      <p:sp>
        <p:nvSpPr>
          <p:cNvPr id="3" name="Content Placeholder 2">
            <a:extLst>
              <a:ext uri="{FF2B5EF4-FFF2-40B4-BE49-F238E27FC236}">
                <a16:creationId xmlns:a16="http://schemas.microsoft.com/office/drawing/2014/main" id="{57834183-0E25-4CE8-96BD-9E4E88E23481}"/>
              </a:ext>
            </a:extLst>
          </p:cNvPr>
          <p:cNvSpPr>
            <a:spLocks noGrp="1"/>
          </p:cNvSpPr>
          <p:nvPr>
            <p:ph sz="half" idx="1" hasCustomPrompt="1"/>
          </p:nvPr>
        </p:nvSpPr>
        <p:spPr>
          <a:xfrm>
            <a:off x="4248150"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688653" y="1289304"/>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4248150"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8" name="Picture Placeholder 7">
            <a:extLst>
              <a:ext uri="{FF2B5EF4-FFF2-40B4-BE49-F238E27FC236}">
                <a16:creationId xmlns:a16="http://schemas.microsoft.com/office/drawing/2014/main" id="{AA278BA2-CA06-42FA-8264-AD5B33FB5514}"/>
              </a:ext>
            </a:extLst>
          </p:cNvPr>
          <p:cNvSpPr>
            <a:spLocks noGrp="1"/>
          </p:cNvSpPr>
          <p:nvPr>
            <p:ph type="pic" sz="quarter" idx="13" hasCustomPrompt="1"/>
          </p:nvPr>
        </p:nvSpPr>
        <p:spPr>
          <a:xfrm>
            <a:off x="4248150"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5" name="Text Placeholder 14">
            <a:extLst>
              <a:ext uri="{FF2B5EF4-FFF2-40B4-BE49-F238E27FC236}">
                <a16:creationId xmlns:a16="http://schemas.microsoft.com/office/drawing/2014/main" id="{FBA61B44-D41E-499A-AFCE-1338BAA91E38}"/>
              </a:ext>
            </a:extLst>
          </p:cNvPr>
          <p:cNvSpPr>
            <a:spLocks noGrp="1"/>
          </p:cNvSpPr>
          <p:nvPr>
            <p:ph type="body" sz="quarter" idx="14" hasCustomPrompt="1"/>
          </p:nvPr>
        </p:nvSpPr>
        <p:spPr>
          <a:xfrm>
            <a:off x="4248150"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630C7CFD-2E20-4A5C-BBED-201A90467255}"/>
              </a:ext>
            </a:extLst>
          </p:cNvPr>
          <p:cNvSpPr>
            <a:spLocks noGrp="1"/>
          </p:cNvSpPr>
          <p:nvPr>
            <p:ph sz="half" idx="15" hasCustomPrompt="1"/>
          </p:nvPr>
        </p:nvSpPr>
        <p:spPr>
          <a:xfrm>
            <a:off x="6845427"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BC0757B4-39CD-4922-AE7A-036A5C429404}"/>
              </a:ext>
            </a:extLst>
          </p:cNvPr>
          <p:cNvSpPr>
            <a:spLocks noGrp="1"/>
          </p:cNvSpPr>
          <p:nvPr>
            <p:ph type="body" sz="quarter" idx="16" hasCustomPrompt="1"/>
          </p:nvPr>
        </p:nvSpPr>
        <p:spPr>
          <a:xfrm>
            <a:off x="6845427"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8" name="Picture Placeholder 7">
            <a:extLst>
              <a:ext uri="{FF2B5EF4-FFF2-40B4-BE49-F238E27FC236}">
                <a16:creationId xmlns:a16="http://schemas.microsoft.com/office/drawing/2014/main" id="{86659317-0619-4899-826E-BE5C4B730AC6}"/>
              </a:ext>
            </a:extLst>
          </p:cNvPr>
          <p:cNvSpPr>
            <a:spLocks noGrp="1"/>
          </p:cNvSpPr>
          <p:nvPr>
            <p:ph type="pic" sz="quarter" idx="17" hasCustomPrompt="1"/>
          </p:nvPr>
        </p:nvSpPr>
        <p:spPr>
          <a:xfrm>
            <a:off x="6845427"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9" name="Text Placeholder 14">
            <a:extLst>
              <a:ext uri="{FF2B5EF4-FFF2-40B4-BE49-F238E27FC236}">
                <a16:creationId xmlns:a16="http://schemas.microsoft.com/office/drawing/2014/main" id="{22142F6A-5BF3-4AD1-A9A2-C6707D3687AB}"/>
              </a:ext>
            </a:extLst>
          </p:cNvPr>
          <p:cNvSpPr>
            <a:spLocks noGrp="1"/>
          </p:cNvSpPr>
          <p:nvPr>
            <p:ph type="body" sz="quarter" idx="18" hasCustomPrompt="1"/>
          </p:nvPr>
        </p:nvSpPr>
        <p:spPr>
          <a:xfrm>
            <a:off x="6845427"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Content Placeholder 2">
            <a:extLst>
              <a:ext uri="{FF2B5EF4-FFF2-40B4-BE49-F238E27FC236}">
                <a16:creationId xmlns:a16="http://schemas.microsoft.com/office/drawing/2014/main" id="{8B8BA67C-35BA-405E-A8FF-F562E832059F}"/>
              </a:ext>
            </a:extLst>
          </p:cNvPr>
          <p:cNvSpPr>
            <a:spLocks noGrp="1"/>
          </p:cNvSpPr>
          <p:nvPr>
            <p:ph sz="half" idx="19" hasCustomPrompt="1"/>
          </p:nvPr>
        </p:nvSpPr>
        <p:spPr>
          <a:xfrm>
            <a:off x="9442704"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1" name="Text Placeholder 8">
            <a:extLst>
              <a:ext uri="{FF2B5EF4-FFF2-40B4-BE49-F238E27FC236}">
                <a16:creationId xmlns:a16="http://schemas.microsoft.com/office/drawing/2014/main" id="{E337B8BF-AF8D-4B30-AEF7-133872D2B026}"/>
              </a:ext>
            </a:extLst>
          </p:cNvPr>
          <p:cNvSpPr>
            <a:spLocks noGrp="1"/>
          </p:cNvSpPr>
          <p:nvPr>
            <p:ph type="body" sz="quarter" idx="20" hasCustomPrompt="1"/>
          </p:nvPr>
        </p:nvSpPr>
        <p:spPr>
          <a:xfrm>
            <a:off x="9442704"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66D77B1E-357E-41B7-B8BE-74F3F350396C}"/>
              </a:ext>
            </a:extLst>
          </p:cNvPr>
          <p:cNvSpPr>
            <a:spLocks noGrp="1"/>
          </p:cNvSpPr>
          <p:nvPr>
            <p:ph type="pic" sz="quarter" idx="21" hasCustomPrompt="1"/>
          </p:nvPr>
        </p:nvSpPr>
        <p:spPr>
          <a:xfrm>
            <a:off x="9442704"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23" name="Text Placeholder 14">
            <a:extLst>
              <a:ext uri="{FF2B5EF4-FFF2-40B4-BE49-F238E27FC236}">
                <a16:creationId xmlns:a16="http://schemas.microsoft.com/office/drawing/2014/main" id="{E72D4CCB-F2B1-43C5-8183-2DF7435F9E3B}"/>
              </a:ext>
            </a:extLst>
          </p:cNvPr>
          <p:cNvSpPr>
            <a:spLocks noGrp="1"/>
          </p:cNvSpPr>
          <p:nvPr>
            <p:ph type="body" sz="quarter" idx="22" hasCustomPrompt="1"/>
          </p:nvPr>
        </p:nvSpPr>
        <p:spPr>
          <a:xfrm>
            <a:off x="9442704"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pic>
        <p:nvPicPr>
          <p:cNvPr id="24" name="Picture 23" descr="Text&#10;&#10;Description automatically generated">
            <a:extLst>
              <a:ext uri="{FF2B5EF4-FFF2-40B4-BE49-F238E27FC236}">
                <a16:creationId xmlns:a16="http://schemas.microsoft.com/office/drawing/2014/main" id="{5029BCDB-9632-48E7-A298-1E9C86C862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52604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 bar with 3 column">
    <p:spTree>
      <p:nvGrpSpPr>
        <p:cNvPr id="1" name=""/>
        <p:cNvGrpSpPr/>
        <p:nvPr/>
      </p:nvGrpSpPr>
      <p:grpSpPr>
        <a:xfrm>
          <a:off x="0" y="0"/>
          <a:ext cx="0" cy="0"/>
          <a:chOff x="0" y="0"/>
          <a:chExt cx="0" cy="0"/>
        </a:xfrm>
      </p:grpSpPr>
      <p:pic>
        <p:nvPicPr>
          <p:cNvPr id="10" name="Picture 9" descr="A picture containing building&#10;&#10;Description automatically generated">
            <a:extLst>
              <a:ext uri="{FF2B5EF4-FFF2-40B4-BE49-F238E27FC236}">
                <a16:creationId xmlns:a16="http://schemas.microsoft.com/office/drawing/2014/main" id="{E63789B4-2476-4C40-B532-CB1EFFEADE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543300" cy="6858000"/>
          </a:xfrm>
          <a:prstGeom prst="rect">
            <a:avLst/>
          </a:prstGeom>
        </p:spPr>
      </p:pic>
      <p:sp>
        <p:nvSpPr>
          <p:cNvPr id="2" name="Title 1">
            <a:extLst>
              <a:ext uri="{FF2B5EF4-FFF2-40B4-BE49-F238E27FC236}">
                <a16:creationId xmlns:a16="http://schemas.microsoft.com/office/drawing/2014/main" id="{9DEF806A-7F43-4F9E-A77C-B73634468F14}"/>
              </a:ext>
            </a:extLst>
          </p:cNvPr>
          <p:cNvSpPr>
            <a:spLocks noGrp="1"/>
          </p:cNvSpPr>
          <p:nvPr>
            <p:ph type="title" hasCustomPrompt="1"/>
          </p:nvPr>
        </p:nvSpPr>
        <p:spPr>
          <a:xfrm>
            <a:off x="270129" y="1552009"/>
            <a:ext cx="2569464" cy="3099816"/>
          </a:xfrm>
          <a:prstGeom prst="rect">
            <a:avLst/>
          </a:prstGeom>
        </p:spPr>
        <p:txBody>
          <a:bodyPr lIns="0" tIns="0" rIns="0" bIns="0" anchor="t" anchorCtr="0"/>
          <a:lstStyle>
            <a:lvl1pPr>
              <a:defRPr>
                <a:solidFill>
                  <a:schemeClr val="bg1"/>
                </a:solidFill>
              </a:defRPr>
            </a:lvl1pPr>
          </a:lstStyle>
          <a:p>
            <a:r>
              <a:rPr lang="en-US"/>
              <a:t>Click to add heading</a:t>
            </a:r>
          </a:p>
        </p:txBody>
      </p:sp>
      <p:sp>
        <p:nvSpPr>
          <p:cNvPr id="3" name="Content Placeholder 2">
            <a:extLst>
              <a:ext uri="{FF2B5EF4-FFF2-40B4-BE49-F238E27FC236}">
                <a16:creationId xmlns:a16="http://schemas.microsoft.com/office/drawing/2014/main" id="{57834183-0E25-4CE8-96BD-9E4E88E23481}"/>
              </a:ext>
            </a:extLst>
          </p:cNvPr>
          <p:cNvSpPr>
            <a:spLocks noGrp="1"/>
          </p:cNvSpPr>
          <p:nvPr>
            <p:ph sz="half" idx="1" hasCustomPrompt="1"/>
          </p:nvPr>
        </p:nvSpPr>
        <p:spPr>
          <a:xfrm>
            <a:off x="4248150"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288417" y="1289304"/>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7849DFF7-B46C-417F-B142-C9D274F0F5B4}"/>
              </a:ext>
            </a:extLst>
          </p:cNvPr>
          <p:cNvSpPr>
            <a:spLocks noGrp="1"/>
          </p:cNvSpPr>
          <p:nvPr>
            <p:ph type="body" sz="quarter" idx="11" hasCustomPrompt="1"/>
          </p:nvPr>
        </p:nvSpPr>
        <p:spPr>
          <a:xfrm>
            <a:off x="4248150"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8" name="Picture Placeholder 7">
            <a:extLst>
              <a:ext uri="{FF2B5EF4-FFF2-40B4-BE49-F238E27FC236}">
                <a16:creationId xmlns:a16="http://schemas.microsoft.com/office/drawing/2014/main" id="{AA278BA2-CA06-42FA-8264-AD5B33FB5514}"/>
              </a:ext>
            </a:extLst>
          </p:cNvPr>
          <p:cNvSpPr>
            <a:spLocks noGrp="1"/>
          </p:cNvSpPr>
          <p:nvPr>
            <p:ph type="pic" sz="quarter" idx="13" hasCustomPrompt="1"/>
          </p:nvPr>
        </p:nvSpPr>
        <p:spPr>
          <a:xfrm>
            <a:off x="4248150"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5" name="Text Placeholder 14">
            <a:extLst>
              <a:ext uri="{FF2B5EF4-FFF2-40B4-BE49-F238E27FC236}">
                <a16:creationId xmlns:a16="http://schemas.microsoft.com/office/drawing/2014/main" id="{FBA61B44-D41E-499A-AFCE-1338BAA91E38}"/>
              </a:ext>
            </a:extLst>
          </p:cNvPr>
          <p:cNvSpPr>
            <a:spLocks noGrp="1"/>
          </p:cNvSpPr>
          <p:nvPr>
            <p:ph type="body" sz="quarter" idx="14" hasCustomPrompt="1"/>
          </p:nvPr>
        </p:nvSpPr>
        <p:spPr>
          <a:xfrm>
            <a:off x="4248150"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16" name="Content Placeholder 2">
            <a:extLst>
              <a:ext uri="{FF2B5EF4-FFF2-40B4-BE49-F238E27FC236}">
                <a16:creationId xmlns:a16="http://schemas.microsoft.com/office/drawing/2014/main" id="{630C7CFD-2E20-4A5C-BBED-201A90467255}"/>
              </a:ext>
            </a:extLst>
          </p:cNvPr>
          <p:cNvSpPr>
            <a:spLocks noGrp="1"/>
          </p:cNvSpPr>
          <p:nvPr>
            <p:ph sz="half" idx="15" hasCustomPrompt="1"/>
          </p:nvPr>
        </p:nvSpPr>
        <p:spPr>
          <a:xfrm>
            <a:off x="6845427"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17" name="Text Placeholder 8">
            <a:extLst>
              <a:ext uri="{FF2B5EF4-FFF2-40B4-BE49-F238E27FC236}">
                <a16:creationId xmlns:a16="http://schemas.microsoft.com/office/drawing/2014/main" id="{BC0757B4-39CD-4922-AE7A-036A5C429404}"/>
              </a:ext>
            </a:extLst>
          </p:cNvPr>
          <p:cNvSpPr>
            <a:spLocks noGrp="1"/>
          </p:cNvSpPr>
          <p:nvPr>
            <p:ph type="body" sz="quarter" idx="16" hasCustomPrompt="1"/>
          </p:nvPr>
        </p:nvSpPr>
        <p:spPr>
          <a:xfrm>
            <a:off x="6845427"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18" name="Picture Placeholder 7">
            <a:extLst>
              <a:ext uri="{FF2B5EF4-FFF2-40B4-BE49-F238E27FC236}">
                <a16:creationId xmlns:a16="http://schemas.microsoft.com/office/drawing/2014/main" id="{86659317-0619-4899-826E-BE5C4B730AC6}"/>
              </a:ext>
            </a:extLst>
          </p:cNvPr>
          <p:cNvSpPr>
            <a:spLocks noGrp="1"/>
          </p:cNvSpPr>
          <p:nvPr>
            <p:ph type="pic" sz="quarter" idx="17" hasCustomPrompt="1"/>
          </p:nvPr>
        </p:nvSpPr>
        <p:spPr>
          <a:xfrm>
            <a:off x="6845427"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19" name="Text Placeholder 14">
            <a:extLst>
              <a:ext uri="{FF2B5EF4-FFF2-40B4-BE49-F238E27FC236}">
                <a16:creationId xmlns:a16="http://schemas.microsoft.com/office/drawing/2014/main" id="{22142F6A-5BF3-4AD1-A9A2-C6707D3687AB}"/>
              </a:ext>
            </a:extLst>
          </p:cNvPr>
          <p:cNvSpPr>
            <a:spLocks noGrp="1"/>
          </p:cNvSpPr>
          <p:nvPr>
            <p:ph type="body" sz="quarter" idx="18" hasCustomPrompt="1"/>
          </p:nvPr>
        </p:nvSpPr>
        <p:spPr>
          <a:xfrm>
            <a:off x="6845427"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sp>
        <p:nvSpPr>
          <p:cNvPr id="20" name="Content Placeholder 2">
            <a:extLst>
              <a:ext uri="{FF2B5EF4-FFF2-40B4-BE49-F238E27FC236}">
                <a16:creationId xmlns:a16="http://schemas.microsoft.com/office/drawing/2014/main" id="{8B8BA67C-35BA-405E-A8FF-F562E832059F}"/>
              </a:ext>
            </a:extLst>
          </p:cNvPr>
          <p:cNvSpPr>
            <a:spLocks noGrp="1"/>
          </p:cNvSpPr>
          <p:nvPr>
            <p:ph sz="half" idx="19" hasCustomPrompt="1"/>
          </p:nvPr>
        </p:nvSpPr>
        <p:spPr>
          <a:xfrm>
            <a:off x="9442704" y="3808597"/>
            <a:ext cx="2133600" cy="2167188"/>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1" name="Text Placeholder 8">
            <a:extLst>
              <a:ext uri="{FF2B5EF4-FFF2-40B4-BE49-F238E27FC236}">
                <a16:creationId xmlns:a16="http://schemas.microsoft.com/office/drawing/2014/main" id="{E337B8BF-AF8D-4B30-AEF7-133872D2B026}"/>
              </a:ext>
            </a:extLst>
          </p:cNvPr>
          <p:cNvSpPr>
            <a:spLocks noGrp="1"/>
          </p:cNvSpPr>
          <p:nvPr>
            <p:ph type="body" sz="quarter" idx="20" hasCustomPrompt="1"/>
          </p:nvPr>
        </p:nvSpPr>
        <p:spPr>
          <a:xfrm>
            <a:off x="9442704" y="2872942"/>
            <a:ext cx="2133600" cy="294804"/>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66D77B1E-357E-41B7-B8BE-74F3F350396C}"/>
              </a:ext>
            </a:extLst>
          </p:cNvPr>
          <p:cNvSpPr>
            <a:spLocks noGrp="1"/>
          </p:cNvSpPr>
          <p:nvPr>
            <p:ph type="pic" sz="quarter" idx="21" hasCustomPrompt="1"/>
          </p:nvPr>
        </p:nvSpPr>
        <p:spPr>
          <a:xfrm>
            <a:off x="9442704" y="1499616"/>
            <a:ext cx="1188720" cy="1188720"/>
          </a:xfrm>
          <a:prstGeom prst="rect">
            <a:avLst/>
          </a:prstGeom>
        </p:spPr>
        <p:txBody>
          <a:bodyPr>
            <a:normAutofit/>
          </a:bodyPr>
          <a:lstStyle>
            <a:lvl1pPr marL="0" indent="0">
              <a:buFontTx/>
              <a:buNone/>
              <a:defRPr sz="1600"/>
            </a:lvl1pPr>
          </a:lstStyle>
          <a:p>
            <a:r>
              <a:rPr lang="en-US" dirty="0"/>
              <a:t>Icon</a:t>
            </a:r>
          </a:p>
        </p:txBody>
      </p:sp>
      <p:sp>
        <p:nvSpPr>
          <p:cNvPr id="23" name="Text Placeholder 14">
            <a:extLst>
              <a:ext uri="{FF2B5EF4-FFF2-40B4-BE49-F238E27FC236}">
                <a16:creationId xmlns:a16="http://schemas.microsoft.com/office/drawing/2014/main" id="{E72D4CCB-F2B1-43C5-8183-2DF7435F9E3B}"/>
              </a:ext>
            </a:extLst>
          </p:cNvPr>
          <p:cNvSpPr>
            <a:spLocks noGrp="1"/>
          </p:cNvSpPr>
          <p:nvPr>
            <p:ph type="body" sz="quarter" idx="22" hasCustomPrompt="1"/>
          </p:nvPr>
        </p:nvSpPr>
        <p:spPr>
          <a:xfrm>
            <a:off x="9442704" y="3228381"/>
            <a:ext cx="2133600" cy="538549"/>
          </a:xfrm>
          <a:prstGeom prst="rect">
            <a:avLst/>
          </a:prstGeom>
        </p:spPr>
        <p:txBody>
          <a:bodyPr lIns="0" tIns="0" rIns="0" bIns="0">
            <a:noAutofit/>
          </a:bodyPr>
          <a:lstStyle>
            <a:lvl1pPr marL="0" indent="0">
              <a:spcAft>
                <a:spcPts val="600"/>
              </a:spcAft>
              <a:buNone/>
              <a:defRPr sz="1400">
                <a:solidFill>
                  <a:srgbClr val="082C48"/>
                </a:solidFill>
              </a:defRPr>
            </a:lvl1pPr>
            <a:lvl2pPr marL="365760" indent="0">
              <a:buNone/>
              <a:defRPr sz="1400"/>
            </a:lvl2pPr>
            <a:lvl3pPr marL="731520" indent="0">
              <a:buNone/>
              <a:defRPr sz="1400"/>
            </a:lvl3pPr>
            <a:lvl4pPr marL="1097280" indent="0">
              <a:buNone/>
              <a:defRPr sz="1400"/>
            </a:lvl4pPr>
            <a:lvl5pPr marL="1463040" indent="0">
              <a:buNone/>
              <a:defRPr sz="1400"/>
            </a:lvl5pPr>
          </a:lstStyle>
          <a:p>
            <a:pPr lvl="0"/>
            <a:r>
              <a:rPr lang="en-US"/>
              <a:t>Intro/paragraph copy for the bulleted list:</a:t>
            </a:r>
          </a:p>
        </p:txBody>
      </p:sp>
      <p:pic>
        <p:nvPicPr>
          <p:cNvPr id="24" name="Picture 23" descr="Text&#10;&#10;Description automatically generated">
            <a:extLst>
              <a:ext uri="{FF2B5EF4-FFF2-40B4-BE49-F238E27FC236}">
                <a16:creationId xmlns:a16="http://schemas.microsoft.com/office/drawing/2014/main" id="{5029BCDB-9632-48E7-A298-1E9C86C862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53891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with icons">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124CBCF-4B92-4CF7-82C9-D538F21EF4DB}"/>
              </a:ext>
            </a:extLst>
          </p:cNvPr>
          <p:cNvSpPr>
            <a:spLocks noGrp="1"/>
          </p:cNvSpPr>
          <p:nvPr>
            <p:ph type="sldNum" sz="quarter" idx="10"/>
          </p:nvPr>
        </p:nvSpPr>
        <p:spPr>
          <a:xfrm>
            <a:off x="11576304" y="6492240"/>
            <a:ext cx="251902" cy="242857"/>
          </a:xfrm>
        </p:spPr>
        <p:txBody>
          <a:bodyPr/>
          <a:lstStyle/>
          <a:p>
            <a:fld id="{406AAB76-5E90-4A9C-9FCF-401F619A091A}" type="slidenum">
              <a:rPr lang="en-US" smtClean="0"/>
              <a:pPr/>
              <a:t>‹#›</a:t>
            </a:fld>
            <a:endParaRPr lang="en-US" dirty="0"/>
          </a:p>
        </p:txBody>
      </p:sp>
      <p:sp>
        <p:nvSpPr>
          <p:cNvPr id="20" name="Content Placeholder 2">
            <a:extLst>
              <a:ext uri="{FF2B5EF4-FFF2-40B4-BE49-F238E27FC236}">
                <a16:creationId xmlns:a16="http://schemas.microsoft.com/office/drawing/2014/main" id="{76CCE433-00B0-4DEC-BA1C-A00D51123043}"/>
              </a:ext>
            </a:extLst>
          </p:cNvPr>
          <p:cNvSpPr>
            <a:spLocks noGrp="1"/>
          </p:cNvSpPr>
          <p:nvPr>
            <p:ph sz="half" idx="1" hasCustomPrompt="1"/>
          </p:nvPr>
        </p:nvSpPr>
        <p:spPr>
          <a:xfrm>
            <a:off x="847725"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1" name="Text Placeholder 8">
            <a:extLst>
              <a:ext uri="{FF2B5EF4-FFF2-40B4-BE49-F238E27FC236}">
                <a16:creationId xmlns:a16="http://schemas.microsoft.com/office/drawing/2014/main" id="{7464B3E0-15D8-4C03-B412-448708A8FD1D}"/>
              </a:ext>
            </a:extLst>
          </p:cNvPr>
          <p:cNvSpPr>
            <a:spLocks noGrp="1"/>
          </p:cNvSpPr>
          <p:nvPr>
            <p:ph type="body" sz="quarter" idx="11" hasCustomPrompt="1"/>
          </p:nvPr>
        </p:nvSpPr>
        <p:spPr>
          <a:xfrm>
            <a:off x="847725" y="4456007"/>
            <a:ext cx="2011680" cy="329835"/>
          </a:xfrm>
          <a:prstGeom prst="rect">
            <a:avLst/>
          </a:prstGeom>
        </p:spPr>
        <p:txBody>
          <a:bodyPr lIns="0" tIns="0" rIns="0" bIns="0"/>
          <a:lstStyle>
            <a:lvl1pPr marL="0" indent="0">
              <a:buFontTx/>
              <a:buNone/>
              <a:defRPr sz="1600" b="1" cap="all" baseline="0">
                <a:solidFill>
                  <a:schemeClr val="tx1"/>
                </a:solidFill>
                <a:latin typeface="Barlow" panose="00000500000000000000" pitchFamily="2" charset="0"/>
              </a:defRPr>
            </a:lvl1pPr>
          </a:lstStyle>
          <a:p>
            <a:pPr lvl="0"/>
            <a:r>
              <a:rPr lang="en-US"/>
              <a:t>Subhead</a:t>
            </a:r>
          </a:p>
        </p:txBody>
      </p:sp>
      <p:sp>
        <p:nvSpPr>
          <p:cNvPr id="22" name="Picture Placeholder 7">
            <a:extLst>
              <a:ext uri="{FF2B5EF4-FFF2-40B4-BE49-F238E27FC236}">
                <a16:creationId xmlns:a16="http://schemas.microsoft.com/office/drawing/2014/main" id="{B4A91933-F637-462F-A061-41CF42B74132}"/>
              </a:ext>
            </a:extLst>
          </p:cNvPr>
          <p:cNvSpPr>
            <a:spLocks noGrp="1"/>
          </p:cNvSpPr>
          <p:nvPr>
            <p:ph type="pic" sz="quarter" idx="15" hasCustomPrompt="1"/>
          </p:nvPr>
        </p:nvSpPr>
        <p:spPr>
          <a:xfrm>
            <a:off x="847725"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23" name="Content Placeholder 2">
            <a:extLst>
              <a:ext uri="{FF2B5EF4-FFF2-40B4-BE49-F238E27FC236}">
                <a16:creationId xmlns:a16="http://schemas.microsoft.com/office/drawing/2014/main" id="{8AA23659-292B-41C3-BB02-B44F29E9B244}"/>
              </a:ext>
            </a:extLst>
          </p:cNvPr>
          <p:cNvSpPr>
            <a:spLocks noGrp="1"/>
          </p:cNvSpPr>
          <p:nvPr>
            <p:ph sz="half" idx="17" hasCustomPrompt="1"/>
          </p:nvPr>
        </p:nvSpPr>
        <p:spPr>
          <a:xfrm>
            <a:off x="3662770"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4" name="Text Placeholder 8">
            <a:extLst>
              <a:ext uri="{FF2B5EF4-FFF2-40B4-BE49-F238E27FC236}">
                <a16:creationId xmlns:a16="http://schemas.microsoft.com/office/drawing/2014/main" id="{2E28983B-68F1-4042-A81E-282582EEB5BD}"/>
              </a:ext>
            </a:extLst>
          </p:cNvPr>
          <p:cNvSpPr>
            <a:spLocks noGrp="1"/>
          </p:cNvSpPr>
          <p:nvPr>
            <p:ph type="body" sz="quarter" idx="18" hasCustomPrompt="1"/>
          </p:nvPr>
        </p:nvSpPr>
        <p:spPr>
          <a:xfrm>
            <a:off x="3662770" y="4456008"/>
            <a:ext cx="2011680" cy="294804"/>
          </a:xfrm>
          <a:prstGeom prst="rect">
            <a:avLst/>
          </a:prstGeom>
        </p:spPr>
        <p:txBody>
          <a:bodyPr lIns="0" tIns="0" rIns="0" bIns="0"/>
          <a:lstStyle>
            <a:lvl1pPr marL="0" indent="0">
              <a:buFontTx/>
              <a:buNone/>
              <a:defRPr sz="1600" b="1" cap="all" baseline="0">
                <a:solidFill>
                  <a:srgbClr val="082C48"/>
                </a:solidFill>
                <a:latin typeface="Barlow" panose="00000500000000000000" pitchFamily="2" charset="0"/>
              </a:defRPr>
            </a:lvl1pPr>
          </a:lstStyle>
          <a:p>
            <a:pPr lvl="0"/>
            <a:r>
              <a:rPr lang="en-US"/>
              <a:t>Subhead</a:t>
            </a:r>
          </a:p>
        </p:txBody>
      </p:sp>
      <p:sp>
        <p:nvSpPr>
          <p:cNvPr id="27" name="Picture Placeholder 7">
            <a:extLst>
              <a:ext uri="{FF2B5EF4-FFF2-40B4-BE49-F238E27FC236}">
                <a16:creationId xmlns:a16="http://schemas.microsoft.com/office/drawing/2014/main" id="{FE10FF5E-20F8-4653-9707-A3DE50566579}"/>
              </a:ext>
            </a:extLst>
          </p:cNvPr>
          <p:cNvSpPr>
            <a:spLocks noGrp="1"/>
          </p:cNvSpPr>
          <p:nvPr>
            <p:ph type="pic" sz="quarter" idx="19" hasCustomPrompt="1"/>
          </p:nvPr>
        </p:nvSpPr>
        <p:spPr>
          <a:xfrm>
            <a:off x="3662771"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28" name="Content Placeholder 2">
            <a:extLst>
              <a:ext uri="{FF2B5EF4-FFF2-40B4-BE49-F238E27FC236}">
                <a16:creationId xmlns:a16="http://schemas.microsoft.com/office/drawing/2014/main" id="{096C7EE6-5C56-4003-A6C2-88D9CB4C8D4A}"/>
              </a:ext>
            </a:extLst>
          </p:cNvPr>
          <p:cNvSpPr>
            <a:spLocks noGrp="1"/>
          </p:cNvSpPr>
          <p:nvPr>
            <p:ph sz="half" idx="21" hasCustomPrompt="1"/>
          </p:nvPr>
        </p:nvSpPr>
        <p:spPr>
          <a:xfrm>
            <a:off x="6477815"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29" name="Text Placeholder 8">
            <a:extLst>
              <a:ext uri="{FF2B5EF4-FFF2-40B4-BE49-F238E27FC236}">
                <a16:creationId xmlns:a16="http://schemas.microsoft.com/office/drawing/2014/main" id="{5F1B9C6D-D7BE-43F4-A599-83C38FAE112B}"/>
              </a:ext>
            </a:extLst>
          </p:cNvPr>
          <p:cNvSpPr>
            <a:spLocks noGrp="1"/>
          </p:cNvSpPr>
          <p:nvPr>
            <p:ph type="body" sz="quarter" idx="22" hasCustomPrompt="1"/>
          </p:nvPr>
        </p:nvSpPr>
        <p:spPr>
          <a:xfrm>
            <a:off x="6477815" y="4456008"/>
            <a:ext cx="2011680" cy="294804"/>
          </a:xfrm>
          <a:prstGeom prst="rect">
            <a:avLst/>
          </a:prstGeom>
        </p:spPr>
        <p:txBody>
          <a:bodyPr lIns="0" tIns="0" rIns="0" bIns="0"/>
          <a:lstStyle>
            <a:lvl1pPr marL="0" indent="0">
              <a:buFontTx/>
              <a:buNone/>
              <a:defRPr sz="1600" b="1" cap="all" baseline="0">
                <a:solidFill>
                  <a:srgbClr val="082C48"/>
                </a:solidFill>
                <a:latin typeface="Barlow" panose="00000500000000000000" pitchFamily="2" charset="0"/>
              </a:defRPr>
            </a:lvl1pPr>
          </a:lstStyle>
          <a:p>
            <a:pPr lvl="0"/>
            <a:r>
              <a:rPr lang="en-US"/>
              <a:t>Subhead</a:t>
            </a:r>
          </a:p>
        </p:txBody>
      </p:sp>
      <p:sp>
        <p:nvSpPr>
          <p:cNvPr id="30" name="Picture Placeholder 7">
            <a:extLst>
              <a:ext uri="{FF2B5EF4-FFF2-40B4-BE49-F238E27FC236}">
                <a16:creationId xmlns:a16="http://schemas.microsoft.com/office/drawing/2014/main" id="{4E4AC9E0-C00F-4CB7-98D7-E26A8FFE5A2C}"/>
              </a:ext>
            </a:extLst>
          </p:cNvPr>
          <p:cNvSpPr>
            <a:spLocks noGrp="1"/>
          </p:cNvSpPr>
          <p:nvPr>
            <p:ph type="pic" sz="quarter" idx="23" hasCustomPrompt="1"/>
          </p:nvPr>
        </p:nvSpPr>
        <p:spPr>
          <a:xfrm>
            <a:off x="6477815"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31" name="Text Placeholder 7">
            <a:extLst>
              <a:ext uri="{FF2B5EF4-FFF2-40B4-BE49-F238E27FC236}">
                <a16:creationId xmlns:a16="http://schemas.microsoft.com/office/drawing/2014/main" id="{85C3D724-01F7-4BB3-A513-89E69BBB26A8}"/>
              </a:ext>
            </a:extLst>
          </p:cNvPr>
          <p:cNvSpPr>
            <a:spLocks noGrp="1"/>
          </p:cNvSpPr>
          <p:nvPr>
            <p:ph type="body" sz="quarter" idx="14" hasCustomPrompt="1"/>
          </p:nvPr>
        </p:nvSpPr>
        <p:spPr>
          <a:xfrm>
            <a:off x="848169" y="2007280"/>
            <a:ext cx="10727944" cy="871746"/>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32" name="Content Placeholder 2">
            <a:extLst>
              <a:ext uri="{FF2B5EF4-FFF2-40B4-BE49-F238E27FC236}">
                <a16:creationId xmlns:a16="http://schemas.microsoft.com/office/drawing/2014/main" id="{C0D75DF6-28DC-4490-9730-07DC00F885A8}"/>
              </a:ext>
            </a:extLst>
          </p:cNvPr>
          <p:cNvSpPr>
            <a:spLocks noGrp="1"/>
          </p:cNvSpPr>
          <p:nvPr>
            <p:ph sz="half" idx="24" hasCustomPrompt="1"/>
          </p:nvPr>
        </p:nvSpPr>
        <p:spPr>
          <a:xfrm>
            <a:off x="9292859" y="4877410"/>
            <a:ext cx="2011680" cy="1170966"/>
          </a:xfrm>
          <a:prstGeom prst="rect">
            <a:avLst/>
          </a:prstGeom>
        </p:spPr>
        <p:txBody>
          <a:bodyPr lIns="0" tIns="0" rIns="0" bIns="0">
            <a:normAutofit/>
          </a:bodyPr>
          <a:lstStyle>
            <a:lvl1pPr>
              <a:lnSpc>
                <a:spcPct val="100000"/>
              </a:lnSpc>
              <a:spcBef>
                <a:spcPts val="0"/>
              </a:spcBef>
              <a:defRPr sz="1400">
                <a:solidFill>
                  <a:srgbClr val="082C48"/>
                </a:solidFill>
              </a:defRPr>
            </a:lvl1pPr>
            <a:lvl2pPr>
              <a:lnSpc>
                <a:spcPct val="100000"/>
              </a:lnSpc>
              <a:spcBef>
                <a:spcPts val="0"/>
              </a:spcBef>
              <a:defRPr sz="1400">
                <a:solidFill>
                  <a:srgbClr val="082C48"/>
                </a:solidFill>
              </a:defRPr>
            </a:lvl2pPr>
            <a:lvl3pPr>
              <a:lnSpc>
                <a:spcPct val="100000"/>
              </a:lnSpc>
              <a:spcBef>
                <a:spcPts val="0"/>
              </a:spcBef>
              <a:defRPr sz="1400">
                <a:solidFill>
                  <a:srgbClr val="082C48"/>
                </a:solidFill>
              </a:defRPr>
            </a:lvl3pPr>
            <a:lvl4pPr>
              <a:lnSpc>
                <a:spcPct val="100000"/>
              </a:lnSpc>
              <a:spcBef>
                <a:spcPts val="0"/>
              </a:spcBef>
              <a:defRPr sz="1400">
                <a:solidFill>
                  <a:srgbClr val="082C48"/>
                </a:solidFill>
              </a:defRPr>
            </a:lvl4pPr>
            <a:lvl5pPr>
              <a:lnSpc>
                <a:spcPct val="100000"/>
              </a:lnSpc>
              <a:spcBef>
                <a:spcPts val="0"/>
              </a:spcBef>
              <a:defRPr sz="1400">
                <a:solidFill>
                  <a:srgbClr val="082C48"/>
                </a:solidFill>
              </a:defRPr>
            </a:lvl5pPr>
          </a:lstStyle>
          <a:p>
            <a:pPr lvl="0"/>
            <a:r>
              <a:rPr lang="en-US"/>
              <a:t>Bulleted list</a:t>
            </a:r>
          </a:p>
          <a:p>
            <a:pPr lvl="0"/>
            <a:endParaRPr lang="en-US"/>
          </a:p>
        </p:txBody>
      </p:sp>
      <p:sp>
        <p:nvSpPr>
          <p:cNvPr id="33" name="Text Placeholder 8">
            <a:extLst>
              <a:ext uri="{FF2B5EF4-FFF2-40B4-BE49-F238E27FC236}">
                <a16:creationId xmlns:a16="http://schemas.microsoft.com/office/drawing/2014/main" id="{A8EF5D21-FB29-4728-B64F-A5895DC78198}"/>
              </a:ext>
            </a:extLst>
          </p:cNvPr>
          <p:cNvSpPr>
            <a:spLocks noGrp="1"/>
          </p:cNvSpPr>
          <p:nvPr>
            <p:ph type="body" sz="quarter" idx="25" hasCustomPrompt="1"/>
          </p:nvPr>
        </p:nvSpPr>
        <p:spPr>
          <a:xfrm>
            <a:off x="9292859" y="4456008"/>
            <a:ext cx="2011680" cy="294804"/>
          </a:xfrm>
          <a:prstGeom prst="rect">
            <a:avLst/>
          </a:prstGeom>
        </p:spPr>
        <p:txBody>
          <a:bodyPr lIns="0" tIns="0" rIns="0" bIns="0"/>
          <a:lstStyle>
            <a:lvl1pPr marL="0" indent="0">
              <a:buFontTx/>
              <a:buNone/>
              <a:defRPr sz="1600" b="1" cap="all" baseline="0">
                <a:solidFill>
                  <a:srgbClr val="082C48"/>
                </a:solidFill>
                <a:latin typeface="Barlow" panose="00000500000000000000" pitchFamily="2" charset="0"/>
              </a:defRPr>
            </a:lvl1pPr>
          </a:lstStyle>
          <a:p>
            <a:pPr lvl="0"/>
            <a:r>
              <a:rPr lang="en-US"/>
              <a:t>Subhead</a:t>
            </a:r>
          </a:p>
        </p:txBody>
      </p:sp>
      <p:sp>
        <p:nvSpPr>
          <p:cNvPr id="34" name="Picture Placeholder 7">
            <a:extLst>
              <a:ext uri="{FF2B5EF4-FFF2-40B4-BE49-F238E27FC236}">
                <a16:creationId xmlns:a16="http://schemas.microsoft.com/office/drawing/2014/main" id="{9DF2FD4A-8AEF-4A70-A9F9-3DFDA855A5C2}"/>
              </a:ext>
            </a:extLst>
          </p:cNvPr>
          <p:cNvSpPr>
            <a:spLocks noGrp="1"/>
          </p:cNvSpPr>
          <p:nvPr>
            <p:ph type="pic" sz="quarter" idx="26" hasCustomPrompt="1"/>
          </p:nvPr>
        </p:nvSpPr>
        <p:spPr>
          <a:xfrm>
            <a:off x="9292859" y="3111257"/>
            <a:ext cx="1188720" cy="1188720"/>
          </a:xfrm>
          <a:prstGeom prst="rect">
            <a:avLst/>
          </a:prstGeom>
        </p:spPr>
        <p:txBody>
          <a:bodyPr>
            <a:normAutofit/>
          </a:bodyPr>
          <a:lstStyle>
            <a:lvl1pPr marL="0" indent="0">
              <a:buFontTx/>
              <a:buNone/>
              <a:defRPr sz="1600"/>
            </a:lvl1pPr>
          </a:lstStyle>
          <a:p>
            <a:r>
              <a:rPr lang="en-US" dirty="0"/>
              <a:t>Icon</a:t>
            </a:r>
          </a:p>
        </p:txBody>
      </p:sp>
      <p:sp>
        <p:nvSpPr>
          <p:cNvPr id="25" name="Title 1">
            <a:extLst>
              <a:ext uri="{FF2B5EF4-FFF2-40B4-BE49-F238E27FC236}">
                <a16:creationId xmlns:a16="http://schemas.microsoft.com/office/drawing/2014/main" id="{4597D002-70FC-40E2-B347-246E2EAC1C97}"/>
              </a:ext>
            </a:extLst>
          </p:cNvPr>
          <p:cNvSpPr>
            <a:spLocks noGrp="1"/>
          </p:cNvSpPr>
          <p:nvPr>
            <p:ph type="title"/>
          </p:nvPr>
        </p:nvSpPr>
        <p:spPr>
          <a:xfrm>
            <a:off x="848360" y="1049194"/>
            <a:ext cx="10727944" cy="709458"/>
          </a:xfrm>
          <a:prstGeom prst="rect">
            <a:avLst/>
          </a:prstGeom>
        </p:spPr>
        <p:txBody>
          <a:bodyPr lIns="0" tIns="0" rIns="0" bIns="0" anchor="t" anchorCtr="0"/>
          <a:lstStyle/>
          <a:p>
            <a:r>
              <a:rPr lang="en-US"/>
              <a:t>Click to edit Master title style</a:t>
            </a:r>
          </a:p>
        </p:txBody>
      </p:sp>
      <p:cxnSp>
        <p:nvCxnSpPr>
          <p:cNvPr id="26" name="Straight Connector 25">
            <a:extLst>
              <a:ext uri="{FF2B5EF4-FFF2-40B4-BE49-F238E27FC236}">
                <a16:creationId xmlns:a16="http://schemas.microsoft.com/office/drawing/2014/main" id="{A4D9E047-6CD9-4C86-AAD7-D7E320BE0D5E}"/>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35" name="Picture 34" descr="Text&#10;&#10;Description automatically generated">
            <a:extLst>
              <a:ext uri="{FF2B5EF4-FFF2-40B4-BE49-F238E27FC236}">
                <a16:creationId xmlns:a16="http://schemas.microsoft.com/office/drawing/2014/main" id="{241151AB-BECA-4AB9-B6A0-5625B2AB6E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855595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und pictur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086D1CC9-2CDB-4BF0-83F7-9876896FBE5A}"/>
              </a:ext>
            </a:extLst>
          </p:cNvPr>
          <p:cNvSpPr>
            <a:spLocks noGrp="1"/>
          </p:cNvSpPr>
          <p:nvPr>
            <p:ph type="pic" sz="quarter" idx="36"/>
          </p:nvPr>
        </p:nvSpPr>
        <p:spPr>
          <a:xfrm>
            <a:off x="6957381" y="1356813"/>
            <a:ext cx="4434840" cy="4435475"/>
          </a:xfrm>
          <a:prstGeom prst="ellipse">
            <a:avLst/>
          </a:prstGeom>
        </p:spPr>
        <p:txBody>
          <a:bodyPr>
            <a:normAutofit/>
          </a:bodyPr>
          <a:lstStyle>
            <a:lvl1pPr marL="0" indent="0">
              <a:buNone/>
              <a:defRPr sz="1600"/>
            </a:lvl1pPr>
          </a:lstStyle>
          <a:p>
            <a:endParaRPr lang="en-US" dirty="0"/>
          </a:p>
        </p:txBody>
      </p:sp>
      <p:sp>
        <p:nvSpPr>
          <p:cNvPr id="9" name="Title 1">
            <a:extLst>
              <a:ext uri="{FF2B5EF4-FFF2-40B4-BE49-F238E27FC236}">
                <a16:creationId xmlns:a16="http://schemas.microsoft.com/office/drawing/2014/main" id="{7465BD8E-6C58-4EF7-ABE8-0DF0723E469A}"/>
              </a:ext>
            </a:extLst>
          </p:cNvPr>
          <p:cNvSpPr>
            <a:spLocks noGrp="1"/>
          </p:cNvSpPr>
          <p:nvPr>
            <p:ph type="title"/>
          </p:nvPr>
        </p:nvSpPr>
        <p:spPr>
          <a:xfrm>
            <a:off x="848360" y="1047496"/>
            <a:ext cx="5573957" cy="1057795"/>
          </a:xfrm>
          <a:prstGeom prst="rect">
            <a:avLst/>
          </a:prstGeom>
        </p:spPr>
        <p:txBody>
          <a:bodyPr lIns="0" tIns="0" rIns="0" bIns="0" anchor="t" anchorCtr="0"/>
          <a:lstStyle/>
          <a:p>
            <a:r>
              <a:rPr lang="en-US"/>
              <a:t>Click to edit Master title style</a:t>
            </a:r>
          </a:p>
        </p:txBody>
      </p:sp>
      <p:sp>
        <p:nvSpPr>
          <p:cNvPr id="10" name="Text Placeholder 7">
            <a:extLst>
              <a:ext uri="{FF2B5EF4-FFF2-40B4-BE49-F238E27FC236}">
                <a16:creationId xmlns:a16="http://schemas.microsoft.com/office/drawing/2014/main" id="{35BF6F01-1AE2-4C7E-859D-27FEAF267C4A}"/>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1" name="Text Placeholder 8">
            <a:extLst>
              <a:ext uri="{FF2B5EF4-FFF2-40B4-BE49-F238E27FC236}">
                <a16:creationId xmlns:a16="http://schemas.microsoft.com/office/drawing/2014/main" id="{12B7DD55-3D39-4F53-8C66-22D2D93C55A3}"/>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tx1"/>
                </a:solidFill>
                <a:latin typeface="Barlow" panose="00000500000000000000" pitchFamily="2" charset="0"/>
              </a:defRPr>
            </a:lvl1pPr>
          </a:lstStyle>
          <a:p>
            <a:pPr lvl="0"/>
            <a:r>
              <a:rPr lang="en-US"/>
              <a:t>Subhead</a:t>
            </a:r>
          </a:p>
        </p:txBody>
      </p:sp>
      <p:pic>
        <p:nvPicPr>
          <p:cNvPr id="12" name="Picture 11" descr="Text&#10;&#10;Description automatically generated">
            <a:extLst>
              <a:ext uri="{FF2B5EF4-FFF2-40B4-BE49-F238E27FC236}">
                <a16:creationId xmlns:a16="http://schemas.microsoft.com/office/drawing/2014/main" id="{EBC7CE5E-A0ED-475F-A476-EE0B6EA181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25142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B6A0E-3443-43F9-B8DB-252CDAD78938}"/>
              </a:ext>
            </a:extLst>
          </p:cNvPr>
          <p:cNvSpPr>
            <a:spLocks noGrp="1"/>
          </p:cNvSpPr>
          <p:nvPr>
            <p:ph type="sldNum" sz="quarter" idx="10"/>
          </p:nvPr>
        </p:nvSpPr>
        <p:spPr/>
        <p:txBody>
          <a:bodyPr/>
          <a:lstStyle/>
          <a:p>
            <a:fld id="{406AAB76-5E90-4A9C-9FCF-401F619A091A}" type="slidenum">
              <a:rPr lang="en-US" smtClean="0"/>
              <a:pPr/>
              <a:t>‹#›</a:t>
            </a:fld>
            <a:endParaRPr lang="en-US" dirty="0"/>
          </a:p>
        </p:txBody>
      </p:sp>
      <p:grpSp>
        <p:nvGrpSpPr>
          <p:cNvPr id="8" name="Group 7">
            <a:extLst>
              <a:ext uri="{FF2B5EF4-FFF2-40B4-BE49-F238E27FC236}">
                <a16:creationId xmlns:a16="http://schemas.microsoft.com/office/drawing/2014/main" id="{68C4DECA-3438-4B69-8A52-15816ADAA7C3}"/>
              </a:ext>
            </a:extLst>
          </p:cNvPr>
          <p:cNvGrpSpPr/>
          <p:nvPr userDrawn="1"/>
        </p:nvGrpSpPr>
        <p:grpSpPr>
          <a:xfrm>
            <a:off x="3878580" y="1211580"/>
            <a:ext cx="4434840" cy="4434840"/>
            <a:chOff x="7495268" y="1357448"/>
            <a:chExt cx="4434840" cy="4434840"/>
          </a:xfrm>
        </p:grpSpPr>
        <p:sp>
          <p:nvSpPr>
            <p:cNvPr id="9" name="Oval 8">
              <a:extLst>
                <a:ext uri="{FF2B5EF4-FFF2-40B4-BE49-F238E27FC236}">
                  <a16:creationId xmlns:a16="http://schemas.microsoft.com/office/drawing/2014/main" id="{044C2E73-0E16-45C3-B8E7-C9D72AE42053}"/>
                </a:ext>
              </a:extLst>
            </p:cNvPr>
            <p:cNvSpPr/>
            <p:nvPr/>
          </p:nvSpPr>
          <p:spPr>
            <a:xfrm>
              <a:off x="7805139" y="1668344"/>
              <a:ext cx="3815098" cy="3813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57F"/>
                </a:solidFill>
              </a:endParaRPr>
            </a:p>
          </p:txBody>
        </p:sp>
        <p:sp>
          <p:nvSpPr>
            <p:cNvPr id="10" name="Oval 9">
              <a:extLst>
                <a:ext uri="{FF2B5EF4-FFF2-40B4-BE49-F238E27FC236}">
                  <a16:creationId xmlns:a16="http://schemas.microsoft.com/office/drawing/2014/main" id="{26860422-118D-4825-ACBE-C469D4866D48}"/>
                </a:ext>
              </a:extLst>
            </p:cNvPr>
            <p:cNvSpPr/>
            <p:nvPr/>
          </p:nvSpPr>
          <p:spPr>
            <a:xfrm>
              <a:off x="7698300" y="1558743"/>
              <a:ext cx="4028776" cy="4032250"/>
            </a:xfrm>
            <a:prstGeom prst="ellipse">
              <a:avLst/>
            </a:prstGeom>
            <a:noFill/>
            <a:ln>
              <a:solidFill>
                <a:srgbClr val="195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C28DD77-E277-43EE-B58E-FB9164D2A725}"/>
                </a:ext>
              </a:extLst>
            </p:cNvPr>
            <p:cNvSpPr/>
            <p:nvPr/>
          </p:nvSpPr>
          <p:spPr>
            <a:xfrm>
              <a:off x="7586708" y="1449895"/>
              <a:ext cx="4251960" cy="4249947"/>
            </a:xfrm>
            <a:prstGeom prst="ellipse">
              <a:avLst/>
            </a:prstGeom>
            <a:noFill/>
            <a:ln>
              <a:solidFill>
                <a:srgbClr val="F15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3CA93CA-D6FF-4601-99CC-3E1BFFFCC25A}"/>
                </a:ext>
              </a:extLst>
            </p:cNvPr>
            <p:cNvSpPr/>
            <p:nvPr/>
          </p:nvSpPr>
          <p:spPr>
            <a:xfrm>
              <a:off x="7495268" y="1357448"/>
              <a:ext cx="4434840" cy="4434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35">
            <a:extLst>
              <a:ext uri="{FF2B5EF4-FFF2-40B4-BE49-F238E27FC236}">
                <a16:creationId xmlns:a16="http://schemas.microsoft.com/office/drawing/2014/main" id="{A6E893F7-FDDC-45FD-AD15-1F9ABC1F58BB}"/>
              </a:ext>
            </a:extLst>
          </p:cNvPr>
          <p:cNvSpPr>
            <a:spLocks noGrp="1"/>
          </p:cNvSpPr>
          <p:nvPr>
            <p:ph type="body" sz="quarter" idx="11" hasCustomPrompt="1"/>
          </p:nvPr>
        </p:nvSpPr>
        <p:spPr>
          <a:xfrm>
            <a:off x="4188451" y="3075245"/>
            <a:ext cx="3815098" cy="729281"/>
          </a:xfrm>
          <a:prstGeom prst="rect">
            <a:avLst/>
          </a:prstGeom>
        </p:spPr>
        <p:txBody>
          <a:bodyPr anchor="ctr" anchorCtr="0"/>
          <a:lstStyle>
            <a:lvl1pPr marL="0" indent="0" algn="ctr">
              <a:lnSpc>
                <a:spcPts val="3600"/>
              </a:lnSpc>
              <a:spcBef>
                <a:spcPts val="500"/>
              </a:spcBef>
              <a:buNone/>
              <a:defRPr sz="3600" kern="1200" baseline="0">
                <a:solidFill>
                  <a:srgbClr val="19557F"/>
                </a:solidFill>
                <a:latin typeface="Barlow SemiBold" panose="00000700000000000000" pitchFamily="2" charset="0"/>
              </a:defRPr>
            </a:lvl1pPr>
          </a:lstStyle>
          <a:p>
            <a:pPr lvl="0"/>
            <a:r>
              <a:rPr lang="en-US"/>
              <a:t>Questions?/ Thank you</a:t>
            </a:r>
          </a:p>
        </p:txBody>
      </p:sp>
      <p:pic>
        <p:nvPicPr>
          <p:cNvPr id="14" name="Picture 13" descr="Text&#10;&#10;Description automatically generated">
            <a:extLst>
              <a:ext uri="{FF2B5EF4-FFF2-40B4-BE49-F238E27FC236}">
                <a16:creationId xmlns:a16="http://schemas.microsoft.com/office/drawing/2014/main" id="{1622C0B5-285E-4B67-953C-3134917512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3106418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D04DB0-F8CD-484B-BBB5-5864FE3067A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048" y="0"/>
            <a:ext cx="12185904" cy="6858000"/>
          </a:xfrm>
          <a:prstGeom prst="rect">
            <a:avLst/>
          </a:prstGeom>
        </p:spPr>
      </p:pic>
      <p:sp>
        <p:nvSpPr>
          <p:cNvPr id="2" name="TextBox 1">
            <a:extLst>
              <a:ext uri="{FF2B5EF4-FFF2-40B4-BE49-F238E27FC236}">
                <a16:creationId xmlns:a16="http://schemas.microsoft.com/office/drawing/2014/main" id="{3B41909E-44F4-4B42-94D9-B8DBD7BB94F3}"/>
              </a:ext>
            </a:extLst>
          </p:cNvPr>
          <p:cNvSpPr txBox="1"/>
          <p:nvPr userDrawn="1"/>
        </p:nvSpPr>
        <p:spPr>
          <a:xfrm>
            <a:off x="4807744" y="4183210"/>
            <a:ext cx="2576513" cy="461665"/>
          </a:xfrm>
          <a:prstGeom prst="rect">
            <a:avLst/>
          </a:prstGeom>
          <a:noFill/>
        </p:spPr>
        <p:txBody>
          <a:bodyPr wrap="square" rtlCol="0">
            <a:spAutoFit/>
          </a:bodyPr>
          <a:lstStyle/>
          <a:p>
            <a:pPr algn="ctr"/>
            <a:r>
              <a:rPr lang="en-US" sz="2400" dirty="0">
                <a:solidFill>
                  <a:schemeClr val="bg1"/>
                </a:solidFill>
              </a:rPr>
              <a:t>Colonial Life.com</a:t>
            </a:r>
          </a:p>
        </p:txBody>
      </p:sp>
      <p:pic>
        <p:nvPicPr>
          <p:cNvPr id="10" name="Picture 9">
            <a:extLst>
              <a:ext uri="{FF2B5EF4-FFF2-40B4-BE49-F238E27FC236}">
                <a16:creationId xmlns:a16="http://schemas.microsoft.com/office/drawing/2014/main" id="{DE4CD90B-68E6-44CC-B357-A40FF2795D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12920" y="2961913"/>
            <a:ext cx="3566160" cy="891540"/>
          </a:xfrm>
          <a:prstGeom prst="rect">
            <a:avLst/>
          </a:prstGeom>
        </p:spPr>
      </p:pic>
      <p:sp>
        <p:nvSpPr>
          <p:cNvPr id="11" name="Text Placeholder 51">
            <a:extLst>
              <a:ext uri="{FF2B5EF4-FFF2-40B4-BE49-F238E27FC236}">
                <a16:creationId xmlns:a16="http://schemas.microsoft.com/office/drawing/2014/main" id="{ACD5EB76-866D-4C03-AC32-91EDF24CBEF3}"/>
              </a:ext>
            </a:extLst>
          </p:cNvPr>
          <p:cNvSpPr>
            <a:spLocks noGrp="1"/>
          </p:cNvSpPr>
          <p:nvPr>
            <p:ph type="body" sz="quarter" idx="23" hasCustomPrompt="1"/>
          </p:nvPr>
        </p:nvSpPr>
        <p:spPr>
          <a:xfrm>
            <a:off x="330778" y="5818909"/>
            <a:ext cx="11530444" cy="711339"/>
          </a:xfrm>
          <a:prstGeom prst="rect">
            <a:avLst/>
          </a:prstGeom>
        </p:spPr>
        <p:txBody>
          <a:bodyPr lIns="0" tIns="0" rIns="0" bIns="0" anchor="b" anchorCtr="1"/>
          <a:lstStyle>
            <a:lvl1pPr marL="0" indent="0" algn="ctr">
              <a:buFontTx/>
              <a:buNone/>
              <a:defRPr sz="950">
                <a:solidFill>
                  <a:schemeClr val="bg1"/>
                </a:solidFill>
                <a:latin typeface="Barlow SemiBold" panose="00000700000000000000" pitchFamily="2" charset="0"/>
              </a:defRPr>
            </a:lvl1pPr>
          </a:lstStyle>
          <a:p>
            <a:pPr lvl="0"/>
            <a:r>
              <a:rPr lang="en-US"/>
              <a:t>Disclaimer/Copyright info</a:t>
            </a:r>
          </a:p>
        </p:txBody>
      </p:sp>
      <p:pic>
        <p:nvPicPr>
          <p:cNvPr id="4" name="Picture 3" descr="Text&#10;&#10;Description automatically generated">
            <a:extLst>
              <a:ext uri="{FF2B5EF4-FFF2-40B4-BE49-F238E27FC236}">
                <a16:creationId xmlns:a16="http://schemas.microsoft.com/office/drawing/2014/main" id="{2B396535-702D-44B9-AAED-F77E6D253C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26634" y="5228904"/>
            <a:ext cx="1938732" cy="506225"/>
          </a:xfrm>
          <a:prstGeom prst="rect">
            <a:avLst/>
          </a:prstGeom>
        </p:spPr>
      </p:pic>
    </p:spTree>
    <p:extLst>
      <p:ext uri="{BB962C8B-B14F-4D97-AF65-F5344CB8AC3E}">
        <p14:creationId xmlns:p14="http://schemas.microsoft.com/office/powerpoint/2010/main" val="88120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7249-BD7B-4008-821A-2B7F4A5EAF1F}"/>
              </a:ext>
            </a:extLst>
          </p:cNvPr>
          <p:cNvSpPr>
            <a:spLocks noGrp="1"/>
          </p:cNvSpPr>
          <p:nvPr>
            <p:ph type="ctrTitle" hasCustomPrompt="1"/>
          </p:nvPr>
        </p:nvSpPr>
        <p:spPr>
          <a:xfrm>
            <a:off x="6277956" y="3003462"/>
            <a:ext cx="5281782" cy="1078689"/>
          </a:xfrm>
          <a:prstGeom prst="rect">
            <a:avLst/>
          </a:prstGeom>
        </p:spPr>
        <p:txBody>
          <a:bodyPr lIns="0" tIns="0" rIns="0" bIns="0" anchor="t" anchorCtr="0"/>
          <a:lstStyle>
            <a:lvl1pPr algn="l">
              <a:lnSpc>
                <a:spcPts val="4000"/>
              </a:lnSpc>
              <a:spcBef>
                <a:spcPts val="600"/>
              </a:spcBef>
              <a:defRPr sz="4000"/>
            </a:lvl1pPr>
          </a:lstStyle>
          <a:p>
            <a:r>
              <a:rPr lang="en-US"/>
              <a:t>Click to add presentation title</a:t>
            </a:r>
          </a:p>
        </p:txBody>
      </p:sp>
      <p:sp>
        <p:nvSpPr>
          <p:cNvPr id="3" name="Subtitle 2">
            <a:extLst>
              <a:ext uri="{FF2B5EF4-FFF2-40B4-BE49-F238E27FC236}">
                <a16:creationId xmlns:a16="http://schemas.microsoft.com/office/drawing/2014/main" id="{F1385463-1EA7-495D-93A9-AB8374D4A417}"/>
              </a:ext>
            </a:extLst>
          </p:cNvPr>
          <p:cNvSpPr>
            <a:spLocks noGrp="1"/>
          </p:cNvSpPr>
          <p:nvPr>
            <p:ph type="subTitle" idx="1" hasCustomPrompt="1"/>
          </p:nvPr>
        </p:nvSpPr>
        <p:spPr>
          <a:xfrm>
            <a:off x="6277956" y="4162530"/>
            <a:ext cx="5281784" cy="823965"/>
          </a:xfrm>
          <a:prstGeom prst="rect">
            <a:avLst/>
          </a:prstGeom>
        </p:spPr>
        <p:txBody>
          <a:bodyPr lIns="0" tIns="0" rIns="0" bIns="0"/>
          <a:lstStyle>
            <a:lvl1pPr marL="0" indent="0" algn="l">
              <a:buNone/>
              <a:defRPr sz="2400">
                <a:solidFill>
                  <a:srgbClr val="082C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9FA1DA0F-13F0-4A06-8C41-12D7BBC2CD73}"/>
              </a:ext>
            </a:extLst>
          </p:cNvPr>
          <p:cNvCxnSpPr>
            <a:cxnSpLocks/>
          </p:cNvCxnSpPr>
          <p:nvPr userDrawn="1"/>
        </p:nvCxnSpPr>
        <p:spPr>
          <a:xfrm>
            <a:off x="6277956" y="274320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03602B-9469-4A9F-9ECE-C6D4833724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77956" y="1020318"/>
            <a:ext cx="2624328" cy="656082"/>
          </a:xfrm>
          <a:prstGeom prst="rect">
            <a:avLst/>
          </a:prstGeom>
        </p:spPr>
      </p:pic>
      <p:sp>
        <p:nvSpPr>
          <p:cNvPr id="9" name="Picture Placeholder 2">
            <a:extLst>
              <a:ext uri="{FF2B5EF4-FFF2-40B4-BE49-F238E27FC236}">
                <a16:creationId xmlns:a16="http://schemas.microsoft.com/office/drawing/2014/main" id="{92F9E46F-8F4B-4006-A320-20B46D308709}"/>
              </a:ext>
            </a:extLst>
          </p:cNvPr>
          <p:cNvSpPr>
            <a:spLocks noGrp="1"/>
          </p:cNvSpPr>
          <p:nvPr>
            <p:ph type="pic" sz="quarter" idx="18"/>
          </p:nvPr>
        </p:nvSpPr>
        <p:spPr>
          <a:xfrm>
            <a:off x="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 name="connsiteX4" fmla="*/ 0 w 6324600"/>
              <a:gd name="connsiteY4"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cubicBezTo>
                  <a:pt x="6145645" y="273627"/>
                  <a:pt x="5228936" y="1482436"/>
                  <a:pt x="5237018" y="3262745"/>
                </a:cubicBezTo>
                <a:cubicBezTo>
                  <a:pt x="5225473" y="5489863"/>
                  <a:pt x="6024418" y="6428510"/>
                  <a:pt x="6324600" y="6858000"/>
                </a:cubicBezTo>
                <a:lnTo>
                  <a:pt x="0" y="6858000"/>
                </a:lnTo>
                <a:lnTo>
                  <a:pt x="0" y="0"/>
                </a:lnTo>
                <a:close/>
              </a:path>
            </a:pathLst>
          </a:custGeom>
        </p:spPr>
        <p:txBody>
          <a:bodyPr/>
          <a:lstStyle>
            <a:lvl1pPr marL="0" indent="0">
              <a:buFontTx/>
              <a:buNone/>
              <a:defRPr sz="1600"/>
            </a:lvl1pPr>
          </a:lstStyle>
          <a:p>
            <a:r>
              <a:rPr lang="en-US" dirty="0"/>
              <a:t>Click icon to add picture</a:t>
            </a:r>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a:extLst>
              <a:ext uri="{FF2B5EF4-FFF2-40B4-BE49-F238E27FC236}">
                <a16:creationId xmlns:a16="http://schemas.microsoft.com/office/drawing/2014/main" id="{BB8191DB-9493-4876-98FD-6E5CDB738A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622" y="6370732"/>
            <a:ext cx="1408584" cy="364365"/>
          </a:xfrm>
          <a:prstGeom prst="rect">
            <a:avLst/>
          </a:prstGeom>
        </p:spPr>
      </p:pic>
    </p:spTree>
    <p:extLst>
      <p:ext uri="{BB962C8B-B14F-4D97-AF65-F5344CB8AC3E}">
        <p14:creationId xmlns:p14="http://schemas.microsoft.com/office/powerpoint/2010/main" val="732353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2437108"/>
            <a:ext cx="10363200" cy="994595"/>
          </a:xfrm>
          <a:prstGeom prst="rect">
            <a:avLst/>
          </a:prstGeom>
        </p:spPr>
        <p:txBody>
          <a:bodyPr lIns="0" tIns="0" rIns="0" bIns="0" anchor="b" anchorCtr="0">
            <a:noAutofit/>
          </a:bodyPr>
          <a:lstStyle>
            <a:lvl1pPr algn="ctr">
              <a:lnSpc>
                <a:spcPct val="100000"/>
              </a:lnSpc>
              <a:defRPr sz="3500" b="0" i="0" spc="0" baseline="0">
                <a:solidFill>
                  <a:srgbClr val="092C47"/>
                </a:solidFill>
                <a:latin typeface="Arial"/>
                <a:cs typeface="Arial"/>
              </a:defRPr>
            </a:lvl1pPr>
          </a:lstStyle>
          <a:p>
            <a:r>
              <a:rPr lang="en-US"/>
              <a:t>Click to add presentation title</a:t>
            </a:r>
          </a:p>
        </p:txBody>
      </p:sp>
      <p:sp>
        <p:nvSpPr>
          <p:cNvPr id="11" name="Rectangle 10"/>
          <p:cNvSpPr/>
          <p:nvPr userDrawn="1"/>
        </p:nvSpPr>
        <p:spPr bwMode="auto">
          <a:xfrm>
            <a:off x="9767249" y="6401956"/>
            <a:ext cx="2424751" cy="464670"/>
          </a:xfrm>
          <a:prstGeom prst="rect">
            <a:avLst/>
          </a:prstGeom>
          <a:solidFill>
            <a:srgbClr val="0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Verdana"/>
            </a:endParaRPr>
          </a:p>
        </p:txBody>
      </p:sp>
      <p:sp>
        <p:nvSpPr>
          <p:cNvPr id="12" name="Text Placeholder 3"/>
          <p:cNvSpPr>
            <a:spLocks noGrp="1"/>
          </p:cNvSpPr>
          <p:nvPr>
            <p:ph type="body" sz="quarter" idx="10" hasCustomPrompt="1"/>
          </p:nvPr>
        </p:nvSpPr>
        <p:spPr>
          <a:xfrm>
            <a:off x="914400" y="3702976"/>
            <a:ext cx="10363200" cy="657225"/>
          </a:xfrm>
          <a:prstGeom prst="rect">
            <a:avLst/>
          </a:prstGeom>
          <a:noFill/>
        </p:spPr>
        <p:txBody>
          <a:bodyPr vert="horz"/>
          <a:lstStyle>
            <a:lvl1pPr marL="0" indent="0" algn="ctr">
              <a:buNone/>
              <a:defRPr sz="1800" spc="0">
                <a:solidFill>
                  <a:srgbClr val="092C47"/>
                </a:solidFill>
                <a:latin typeface="Arial"/>
                <a:cs typeface="Arial"/>
              </a:defRPr>
            </a:lvl1pPr>
          </a:lstStyle>
          <a:p>
            <a:pPr lvl="0"/>
            <a:r>
              <a:rPr lang="en-US"/>
              <a:t>Click to add subhead</a:t>
            </a:r>
          </a:p>
        </p:txBody>
      </p:sp>
      <p:sp>
        <p:nvSpPr>
          <p:cNvPr id="15" name="TextBox 14"/>
          <p:cNvSpPr txBox="1"/>
          <p:nvPr userDrawn="1"/>
        </p:nvSpPr>
        <p:spPr>
          <a:xfrm>
            <a:off x="307848" y="5473458"/>
            <a:ext cx="11576304" cy="615553"/>
          </a:xfrm>
          <a:prstGeom prst="rect">
            <a:avLst/>
          </a:prstGeom>
        </p:spPr>
        <p:txBody>
          <a:bodyPr wrap="square" lIns="0" tIns="0" rIns="0" bIns="0" rtlCol="0">
            <a:spAutoFit/>
          </a:bodyPr>
          <a:lstStyle/>
          <a:p>
            <a:pPr algn="just"/>
            <a:r>
              <a:rPr lang="en-US" sz="1000" kern="1200" dirty="0">
                <a:solidFill>
                  <a:srgbClr val="092C47"/>
                </a:solidFill>
                <a:latin typeface="+mn-lt"/>
                <a:ea typeface="+mn-ea"/>
                <a:cs typeface="+mn-cs"/>
              </a:rPr>
              <a:t>The information contained in this training is confidential and intended for the training and education of Colonial Life &amp; Accident Insurance Company and The Paul Revere Life Insurance Company employees and benefits counselors (insurance producers in WA) only. Any other use of this information is not authorized. Do not give or show it to prospective insureds, employers of prospective insureds, other insurance carrier representatives, worksite marketing competitors, or anyone else not employed by or contracted with Colonial Life &amp; Accident Insurance Company or The Paul Revere Life Insurance Company or other UNUM Group business units. Training for contracted individuals or entities is voluntary unless required for legal or regulatory compliance purposes.</a:t>
            </a:r>
          </a:p>
        </p:txBody>
      </p:sp>
      <p:pic>
        <p:nvPicPr>
          <p:cNvPr id="7" name="Picture 6" descr="DDPLogo201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3758" y="817841"/>
            <a:ext cx="2150442" cy="1963553"/>
          </a:xfrm>
          <a:prstGeom prst="rect">
            <a:avLst/>
          </a:prstGeom>
        </p:spPr>
      </p:pic>
    </p:spTree>
    <p:extLst>
      <p:ext uri="{BB962C8B-B14F-4D97-AF65-F5344CB8AC3E}">
        <p14:creationId xmlns:p14="http://schemas.microsoft.com/office/powerpoint/2010/main" val="1046326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_Steel">
    <p:bg>
      <p:bgPr>
        <a:solidFill>
          <a:srgbClr val="082C48"/>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9" name="Picture Placeholder 2">
            <a:extLst>
              <a:ext uri="{FF2B5EF4-FFF2-40B4-BE49-F238E27FC236}">
                <a16:creationId xmlns:a16="http://schemas.microsoft.com/office/drawing/2014/main" id="{92F9E46F-8F4B-4006-A320-20B46D308709}"/>
              </a:ext>
            </a:extLst>
          </p:cNvPr>
          <p:cNvSpPr>
            <a:spLocks noGrp="1"/>
          </p:cNvSpPr>
          <p:nvPr>
            <p:ph type="pic" sz="quarter" idx="18"/>
          </p:nvPr>
        </p:nvSpPr>
        <p:spPr>
          <a:xfrm>
            <a:off x="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 name="connsiteX4" fmla="*/ 0 w 6324600"/>
              <a:gd name="connsiteY4"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cubicBezTo>
                  <a:pt x="6145645" y="273627"/>
                  <a:pt x="5228936" y="1482436"/>
                  <a:pt x="5237018" y="3262745"/>
                </a:cubicBezTo>
                <a:cubicBezTo>
                  <a:pt x="5225473" y="5489863"/>
                  <a:pt x="6024418" y="6428510"/>
                  <a:pt x="6324600" y="6858000"/>
                </a:cubicBezTo>
                <a:lnTo>
                  <a:pt x="0" y="6858000"/>
                </a:lnTo>
                <a:lnTo>
                  <a:pt x="0" y="0"/>
                </a:lnTo>
                <a:close/>
              </a:path>
            </a:pathLst>
          </a:custGeom>
        </p:spPr>
        <p:txBody>
          <a:bodyPr/>
          <a:lstStyle>
            <a:lvl1pPr marL="0" indent="0">
              <a:buFontTx/>
              <a:buNone/>
              <a:defRPr sz="1600">
                <a:solidFill>
                  <a:schemeClr val="bg1"/>
                </a:solidFill>
              </a:defRPr>
            </a:lvl1pPr>
          </a:lstStyle>
          <a:p>
            <a:r>
              <a:rPr lang="en-US" dirty="0"/>
              <a:t>Click icon to add picture</a:t>
            </a:r>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65D18C5-9E7D-4632-B671-B6D515C8F0EC}"/>
              </a:ext>
            </a:extLst>
          </p:cNvPr>
          <p:cNvSpPr>
            <a:spLocks noGrp="1"/>
          </p:cNvSpPr>
          <p:nvPr>
            <p:ph type="ctrTitle" hasCustomPrompt="1"/>
          </p:nvPr>
        </p:nvSpPr>
        <p:spPr>
          <a:xfrm>
            <a:off x="6277956" y="3003462"/>
            <a:ext cx="5281782" cy="1078689"/>
          </a:xfrm>
          <a:prstGeom prst="rect">
            <a:avLst/>
          </a:prstGeom>
        </p:spPr>
        <p:txBody>
          <a:bodyPr lIns="0" tIns="0" rIns="0" bIns="0" anchor="t" anchorCtr="0"/>
          <a:lstStyle>
            <a:lvl1pPr algn="l">
              <a:lnSpc>
                <a:spcPts val="4000"/>
              </a:lnSpc>
              <a:spcBef>
                <a:spcPts val="600"/>
              </a:spcBef>
              <a:defRPr sz="4000">
                <a:solidFill>
                  <a:schemeClr val="bg1"/>
                </a:solidFill>
              </a:defRPr>
            </a:lvl1pPr>
          </a:lstStyle>
          <a:p>
            <a:r>
              <a:rPr lang="en-US"/>
              <a:t>Click to add presentation title</a:t>
            </a:r>
          </a:p>
        </p:txBody>
      </p:sp>
      <p:sp>
        <p:nvSpPr>
          <p:cNvPr id="12" name="Subtitle 2">
            <a:extLst>
              <a:ext uri="{FF2B5EF4-FFF2-40B4-BE49-F238E27FC236}">
                <a16:creationId xmlns:a16="http://schemas.microsoft.com/office/drawing/2014/main" id="{89876F3B-7067-4013-AA4E-36F91B3BA531}"/>
              </a:ext>
            </a:extLst>
          </p:cNvPr>
          <p:cNvSpPr>
            <a:spLocks noGrp="1"/>
          </p:cNvSpPr>
          <p:nvPr>
            <p:ph type="subTitle" idx="1" hasCustomPrompt="1"/>
          </p:nvPr>
        </p:nvSpPr>
        <p:spPr>
          <a:xfrm>
            <a:off x="6277956" y="4162530"/>
            <a:ext cx="5281784" cy="823965"/>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13" name="Straight Connector 12">
            <a:extLst>
              <a:ext uri="{FF2B5EF4-FFF2-40B4-BE49-F238E27FC236}">
                <a16:creationId xmlns:a16="http://schemas.microsoft.com/office/drawing/2014/main" id="{9EEEE928-F148-47AE-B109-DE3F38242FC2}"/>
              </a:ext>
            </a:extLst>
          </p:cNvPr>
          <p:cNvCxnSpPr>
            <a:cxnSpLocks/>
          </p:cNvCxnSpPr>
          <p:nvPr userDrawn="1"/>
        </p:nvCxnSpPr>
        <p:spPr>
          <a:xfrm>
            <a:off x="6277956" y="274320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78F356E-5035-41D0-9AD6-9C8B90F34D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294520" y="1946335"/>
            <a:ext cx="2624328" cy="655011"/>
          </a:xfrm>
          <a:prstGeom prst="rect">
            <a:avLst/>
          </a:prstGeom>
        </p:spPr>
      </p:pic>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spTree>
    <p:extLst>
      <p:ext uri="{BB962C8B-B14F-4D97-AF65-F5344CB8AC3E}">
        <p14:creationId xmlns:p14="http://schemas.microsoft.com/office/powerpoint/2010/main" val="1888784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_Steel">
    <p:bg>
      <p:bgPr>
        <a:solidFill>
          <a:srgbClr val="082C48"/>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AB6C54-C990-4989-AE25-5D46C713DA41}"/>
              </a:ext>
            </a:extLst>
          </p:cNvPr>
          <p:cNvSpPr>
            <a:spLocks noGrp="1"/>
          </p:cNvSpPr>
          <p:nvPr>
            <p:ph type="title"/>
          </p:nvPr>
        </p:nvSpPr>
        <p:spPr>
          <a:xfrm>
            <a:off x="848360" y="1047496"/>
            <a:ext cx="5573957" cy="1057795"/>
          </a:xfrm>
          <a:prstGeom prst="rect">
            <a:avLst/>
          </a:prstGeom>
        </p:spPr>
        <p:txBody>
          <a:bodyPr lIns="0" tIns="0" rIns="0" bIns="0" anchor="t" anchorCtr="0"/>
          <a:lstStyle>
            <a:lvl1pPr>
              <a:defRPr>
                <a:solidFill>
                  <a:schemeClr val="bg1"/>
                </a:solidFill>
              </a:defRPr>
            </a:lvl1pPr>
          </a:lstStyle>
          <a:p>
            <a:r>
              <a:rPr lang="en-US"/>
              <a:t>Click to edit Master title style</a:t>
            </a:r>
          </a:p>
        </p:txBody>
      </p:sp>
      <p:sp>
        <p:nvSpPr>
          <p:cNvPr id="18" name="Text Placeholder 7">
            <a:extLst>
              <a:ext uri="{FF2B5EF4-FFF2-40B4-BE49-F238E27FC236}">
                <a16:creationId xmlns:a16="http://schemas.microsoft.com/office/drawing/2014/main" id="{748E78A4-DFE6-4C80-ADF0-5C0F8C91D57B}"/>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chemeClr val="bg1"/>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9" name="Text Placeholder 8">
            <a:extLst>
              <a:ext uri="{FF2B5EF4-FFF2-40B4-BE49-F238E27FC236}">
                <a16:creationId xmlns:a16="http://schemas.microsoft.com/office/drawing/2014/main" id="{96FC3873-A57C-4C80-A0FD-0E65D00715D5}"/>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bg1"/>
                </a:solidFill>
                <a:latin typeface="Barlow" panose="00000500000000000000" pitchFamily="2" charset="0"/>
              </a:defRPr>
            </a:lvl1pPr>
          </a:lstStyle>
          <a:p>
            <a:pPr lvl="0"/>
            <a:r>
              <a:rPr lang="en-US"/>
              <a:t>Subhead</a:t>
            </a:r>
          </a:p>
        </p:txBody>
      </p: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1452756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Header">
    <p:bg>
      <p:bgPr>
        <a:solidFill>
          <a:srgbClr val="082C48"/>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AB6C54-C990-4989-AE25-5D46C713DA41}"/>
              </a:ext>
            </a:extLst>
          </p:cNvPr>
          <p:cNvSpPr>
            <a:spLocks noGrp="1"/>
          </p:cNvSpPr>
          <p:nvPr>
            <p:ph type="title"/>
          </p:nvPr>
        </p:nvSpPr>
        <p:spPr>
          <a:xfrm>
            <a:off x="848360" y="1047496"/>
            <a:ext cx="5573957" cy="1057795"/>
          </a:xfrm>
          <a:prstGeom prst="rect">
            <a:avLst/>
          </a:prstGeom>
        </p:spPr>
        <p:txBody>
          <a:bodyPr lIns="0" tIns="0" rIns="0" bIns="0" anchor="t" anchorCtr="0"/>
          <a:lstStyle>
            <a:lvl1pPr>
              <a:defRPr>
                <a:solidFill>
                  <a:schemeClr val="bg1"/>
                </a:solidFill>
              </a:defRPr>
            </a:lvl1pPr>
          </a:lstStyle>
          <a:p>
            <a:r>
              <a:rPr lang="en-US"/>
              <a:t>Click to edit Master title style</a:t>
            </a:r>
          </a:p>
        </p:txBody>
      </p: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3069638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Steel Blue">
    <p:bg>
      <p:bgPr>
        <a:solidFill>
          <a:srgbClr val="082C48"/>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Tree>
    <p:extLst>
      <p:ext uri="{BB962C8B-B14F-4D97-AF65-F5344CB8AC3E}">
        <p14:creationId xmlns:p14="http://schemas.microsoft.com/office/powerpoint/2010/main" val="2494711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_Steel">
    <p:bg>
      <p:bgPr>
        <a:solidFill>
          <a:srgbClr val="082C48"/>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cxnSp>
        <p:nvCxnSpPr>
          <p:cNvPr id="16" name="Straight Connector 15">
            <a:extLst>
              <a:ext uri="{FF2B5EF4-FFF2-40B4-BE49-F238E27FC236}">
                <a16:creationId xmlns:a16="http://schemas.microsoft.com/office/drawing/2014/main" id="{811B4196-A61D-495A-8605-82A8349AB198}"/>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AB6C54-C990-4989-AE25-5D46C713DA41}"/>
              </a:ext>
            </a:extLst>
          </p:cNvPr>
          <p:cNvSpPr>
            <a:spLocks noGrp="1"/>
          </p:cNvSpPr>
          <p:nvPr>
            <p:ph type="title"/>
          </p:nvPr>
        </p:nvSpPr>
        <p:spPr>
          <a:xfrm>
            <a:off x="848360" y="1047496"/>
            <a:ext cx="5573957" cy="1057795"/>
          </a:xfrm>
          <a:prstGeom prst="rect">
            <a:avLst/>
          </a:prstGeom>
        </p:spPr>
        <p:txBody>
          <a:bodyPr lIns="0" tIns="0" rIns="0" bIns="0" anchor="t" anchorCtr="0"/>
          <a:lstStyle>
            <a:lvl1pPr>
              <a:defRPr>
                <a:solidFill>
                  <a:schemeClr val="bg1"/>
                </a:solidFill>
              </a:defRPr>
            </a:lvl1pPr>
          </a:lstStyle>
          <a:p>
            <a:r>
              <a:rPr lang="en-US"/>
              <a:t>Click to edit Master title style</a:t>
            </a:r>
          </a:p>
        </p:txBody>
      </p:sp>
      <p:sp>
        <p:nvSpPr>
          <p:cNvPr id="18" name="Text Placeholder 7">
            <a:extLst>
              <a:ext uri="{FF2B5EF4-FFF2-40B4-BE49-F238E27FC236}">
                <a16:creationId xmlns:a16="http://schemas.microsoft.com/office/drawing/2014/main" id="{748E78A4-DFE6-4C80-ADF0-5C0F8C91D57B}"/>
              </a:ext>
            </a:extLst>
          </p:cNvPr>
          <p:cNvSpPr>
            <a:spLocks noGrp="1"/>
          </p:cNvSpPr>
          <p:nvPr>
            <p:ph type="body" sz="quarter" idx="14" hasCustomPrompt="1"/>
          </p:nvPr>
        </p:nvSpPr>
        <p:spPr>
          <a:xfrm>
            <a:off x="847725" y="3252485"/>
            <a:ext cx="5574846" cy="2649459"/>
          </a:xfrm>
          <a:prstGeom prst="rect">
            <a:avLst/>
          </a:prstGeom>
        </p:spPr>
        <p:txBody>
          <a:bodyPr lIns="0" tIns="0" rIns="0" bIns="0">
            <a:normAutofit/>
          </a:bodyPr>
          <a:lstStyle>
            <a:lvl1pPr marL="0" indent="0">
              <a:spcAft>
                <a:spcPts val="600"/>
              </a:spcAft>
              <a:buFontTx/>
              <a:buNone/>
              <a:defRPr sz="1800">
                <a:solidFill>
                  <a:schemeClr val="bg1"/>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9" name="Text Placeholder 8">
            <a:extLst>
              <a:ext uri="{FF2B5EF4-FFF2-40B4-BE49-F238E27FC236}">
                <a16:creationId xmlns:a16="http://schemas.microsoft.com/office/drawing/2014/main" id="{96FC3873-A57C-4C80-A0FD-0E65D00715D5}"/>
              </a:ext>
            </a:extLst>
          </p:cNvPr>
          <p:cNvSpPr>
            <a:spLocks noGrp="1"/>
          </p:cNvSpPr>
          <p:nvPr>
            <p:ph type="body" sz="quarter" idx="11" hasCustomPrompt="1"/>
          </p:nvPr>
        </p:nvSpPr>
        <p:spPr>
          <a:xfrm>
            <a:off x="848614" y="2671145"/>
            <a:ext cx="5573957" cy="404813"/>
          </a:xfrm>
          <a:prstGeom prst="rect">
            <a:avLst/>
          </a:prstGeom>
        </p:spPr>
        <p:txBody>
          <a:bodyPr lIns="0" tIns="0" rIns="0" bIns="0">
            <a:noAutofit/>
          </a:bodyPr>
          <a:lstStyle>
            <a:lvl1pPr marL="0" indent="0">
              <a:buFontTx/>
              <a:buNone/>
              <a:defRPr sz="1800" b="1" cap="all" baseline="0">
                <a:solidFill>
                  <a:schemeClr val="bg1"/>
                </a:solidFill>
                <a:latin typeface="Barlow" panose="00000500000000000000" pitchFamily="2" charset="0"/>
              </a:defRPr>
            </a:lvl1pPr>
          </a:lstStyle>
          <a:p>
            <a:pPr lvl="0"/>
            <a:r>
              <a:rPr lang="en-US"/>
              <a:t>Subhead</a:t>
            </a:r>
          </a:p>
        </p:txBody>
      </p:sp>
      <p:pic>
        <p:nvPicPr>
          <p:cNvPr id="3" name="Picture 2" descr="A picture containing text, clipart&#10;&#10;Description automatically generated">
            <a:extLst>
              <a:ext uri="{FF2B5EF4-FFF2-40B4-BE49-F238E27FC236}">
                <a16:creationId xmlns:a16="http://schemas.microsoft.com/office/drawing/2014/main" id="{095148BB-3D3F-4690-991B-DA39A887EC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188" y="353060"/>
            <a:ext cx="1714500" cy="438150"/>
          </a:xfrm>
          <a:prstGeom prst="rect">
            <a:avLst/>
          </a:prstGeom>
        </p:spPr>
      </p:pic>
      <p:sp>
        <p:nvSpPr>
          <p:cNvPr id="11" name="Picture Placeholder 2">
            <a:extLst>
              <a:ext uri="{FF2B5EF4-FFF2-40B4-BE49-F238E27FC236}">
                <a16:creationId xmlns:a16="http://schemas.microsoft.com/office/drawing/2014/main" id="{E9DE8300-CCF5-4838-AF10-2D0F62D1E3EE}"/>
              </a:ext>
            </a:extLst>
          </p:cNvPr>
          <p:cNvSpPr>
            <a:spLocks noGrp="1"/>
          </p:cNvSpPr>
          <p:nvPr>
            <p:ph type="pic" sz="quarter" idx="36"/>
          </p:nvPr>
        </p:nvSpPr>
        <p:spPr>
          <a:xfrm>
            <a:off x="6957381" y="1356813"/>
            <a:ext cx="4434840" cy="4435475"/>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1851792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Summary">
    <p:bg>
      <p:bgPr>
        <a:solidFill>
          <a:srgbClr val="082C48"/>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2" cy="879231"/>
          </a:xfrm>
          <a:prstGeom prst="rect">
            <a:avLst/>
          </a:prstGeom>
          <a:solidFill>
            <a:srgbClr val="08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65D18C5-9E7D-4632-B671-B6D515C8F0EC}"/>
              </a:ext>
            </a:extLst>
          </p:cNvPr>
          <p:cNvSpPr>
            <a:spLocks noGrp="1"/>
          </p:cNvSpPr>
          <p:nvPr>
            <p:ph type="ctrTitle" hasCustomPrompt="1"/>
          </p:nvPr>
        </p:nvSpPr>
        <p:spPr>
          <a:xfrm>
            <a:off x="6277956" y="3003462"/>
            <a:ext cx="5281782" cy="1078689"/>
          </a:xfrm>
          <a:prstGeom prst="rect">
            <a:avLst/>
          </a:prstGeom>
        </p:spPr>
        <p:txBody>
          <a:bodyPr lIns="0" tIns="0" rIns="0" bIns="0" anchor="t" anchorCtr="0"/>
          <a:lstStyle>
            <a:lvl1pPr algn="l">
              <a:lnSpc>
                <a:spcPts val="4000"/>
              </a:lnSpc>
              <a:spcBef>
                <a:spcPts val="600"/>
              </a:spcBef>
              <a:defRPr sz="4000">
                <a:solidFill>
                  <a:schemeClr val="bg1"/>
                </a:solidFill>
                <a:latin typeface="Barlow" panose="00000500000000000000" pitchFamily="2" charset="0"/>
              </a:defRPr>
            </a:lvl1pPr>
          </a:lstStyle>
          <a:p>
            <a:r>
              <a:rPr lang="en-US"/>
              <a:t>Section Summary</a:t>
            </a:r>
          </a:p>
        </p:txBody>
      </p:sp>
      <p:pic>
        <p:nvPicPr>
          <p:cNvPr id="15" name="Picture 14" descr="Text&#10;&#10;Description automatically generated">
            <a:extLst>
              <a:ext uri="{FF2B5EF4-FFF2-40B4-BE49-F238E27FC236}">
                <a16:creationId xmlns:a16="http://schemas.microsoft.com/office/drawing/2014/main" id="{ECF19000-2828-4D5C-8600-E58EBEA1A6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5106" y="6282047"/>
            <a:ext cx="1728582" cy="451352"/>
          </a:xfrm>
          <a:prstGeom prst="rect">
            <a:avLst/>
          </a:prstGeom>
        </p:spPr>
      </p:pic>
    </p:spTree>
    <p:extLst>
      <p:ext uri="{BB962C8B-B14F-4D97-AF65-F5344CB8AC3E}">
        <p14:creationId xmlns:p14="http://schemas.microsoft.com/office/powerpoint/2010/main" val="36605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8179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8" name="Text Placeholder 7">
            <a:extLst>
              <a:ext uri="{FF2B5EF4-FFF2-40B4-BE49-F238E27FC236}">
                <a16:creationId xmlns:a16="http://schemas.microsoft.com/office/drawing/2014/main" id="{75CC921B-0B76-4196-B5EC-4D5B02D7D231}"/>
              </a:ext>
            </a:extLst>
          </p:cNvPr>
          <p:cNvSpPr>
            <a:spLocks noGrp="1"/>
          </p:cNvSpPr>
          <p:nvPr>
            <p:ph type="body" sz="quarter" idx="14" hasCustomPrompt="1"/>
          </p:nvPr>
        </p:nvSpPr>
        <p:spPr>
          <a:xfrm>
            <a:off x="847725" y="2703838"/>
            <a:ext cx="7315200" cy="3365952"/>
          </a:xfrm>
          <a:prstGeom prst="rect">
            <a:avLst/>
          </a:prstGeom>
        </p:spPr>
        <p:txBody>
          <a:bodyPr lIns="0" tIns="0" rIns="0" bIns="0">
            <a:normAutofit/>
          </a:bodyPr>
          <a:lstStyle>
            <a:lvl1pPr marL="0" indent="0">
              <a:spcAft>
                <a:spcPts val="600"/>
              </a:spcAft>
              <a:buFontTx/>
              <a:buNone/>
              <a:defRPr sz="1800">
                <a:solidFill>
                  <a:srgbClr val="082C48"/>
                </a:solidFill>
              </a:defRPr>
            </a:lvl1pPr>
            <a:lvl2pPr marL="365760" indent="0">
              <a:buFontTx/>
              <a:buNone/>
              <a:defRPr>
                <a:solidFill>
                  <a:srgbClr val="344A5B"/>
                </a:solidFill>
              </a:defRPr>
            </a:lvl2pPr>
            <a:lvl3pPr marL="731520" indent="0">
              <a:buFontTx/>
              <a:buNone/>
              <a:defRPr>
                <a:solidFill>
                  <a:srgbClr val="344A5B"/>
                </a:solidFill>
              </a:defRPr>
            </a:lvl3pPr>
            <a:lvl4pPr marL="1097280" indent="0">
              <a:buFontTx/>
              <a:buNone/>
              <a:defRPr>
                <a:solidFill>
                  <a:srgbClr val="344A5B"/>
                </a:solidFill>
              </a:defRPr>
            </a:lvl4pPr>
            <a:lvl5pPr marL="1463040" indent="0">
              <a:buFontTx/>
              <a:buNone/>
              <a:defRPr>
                <a:solidFill>
                  <a:srgbClr val="344A5B"/>
                </a:solidFill>
              </a:defRPr>
            </a:lvl5pPr>
          </a:lstStyle>
          <a:p>
            <a:pPr lvl="0"/>
            <a:r>
              <a:rPr lang="en-US"/>
              <a:t>Click to add paragraph copy</a:t>
            </a:r>
          </a:p>
        </p:txBody>
      </p: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848614" y="2118993"/>
            <a:ext cx="73152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5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E3D0-C8A5-6AAC-564A-9E2B55150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9D89E-0993-4D2D-0622-380328A1E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DC23ED-4C65-6506-BD9B-FE73C4A03550}"/>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5" name="Footer Placeholder 4">
            <a:extLst>
              <a:ext uri="{FF2B5EF4-FFF2-40B4-BE49-F238E27FC236}">
                <a16:creationId xmlns:a16="http://schemas.microsoft.com/office/drawing/2014/main" id="{9D5E6AE3-DE94-85F6-FBC9-28F8478AF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D8C8C-0AD0-A50E-C97E-E6088AD1BAEA}"/>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330398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stri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7249-BD7B-4008-821A-2B7F4A5EAF1F}"/>
              </a:ext>
            </a:extLst>
          </p:cNvPr>
          <p:cNvSpPr>
            <a:spLocks noGrp="1"/>
          </p:cNvSpPr>
          <p:nvPr>
            <p:ph type="ctrTitle" hasCustomPrompt="1"/>
          </p:nvPr>
        </p:nvSpPr>
        <p:spPr>
          <a:xfrm>
            <a:off x="4500806" y="2988311"/>
            <a:ext cx="6591735" cy="599428"/>
          </a:xfrm>
          <a:prstGeom prst="rect">
            <a:avLst/>
          </a:prstGeom>
        </p:spPr>
        <p:txBody>
          <a:bodyPr lIns="0" tIns="0" rIns="0" bIns="0" anchor="t" anchorCtr="0"/>
          <a:lstStyle>
            <a:lvl1pPr algn="l">
              <a:lnSpc>
                <a:spcPts val="4000"/>
              </a:lnSpc>
              <a:spcBef>
                <a:spcPts val="600"/>
              </a:spcBef>
              <a:defRPr sz="4000"/>
            </a:lvl1pPr>
          </a:lstStyle>
          <a:p>
            <a:r>
              <a:rPr lang="en-US"/>
              <a:t>Click to add presentation title</a:t>
            </a:r>
          </a:p>
        </p:txBody>
      </p:sp>
      <p:sp>
        <p:nvSpPr>
          <p:cNvPr id="3" name="Subtitle 2">
            <a:extLst>
              <a:ext uri="{FF2B5EF4-FFF2-40B4-BE49-F238E27FC236}">
                <a16:creationId xmlns:a16="http://schemas.microsoft.com/office/drawing/2014/main" id="{F1385463-1EA7-495D-93A9-AB8374D4A417}"/>
              </a:ext>
            </a:extLst>
          </p:cNvPr>
          <p:cNvSpPr>
            <a:spLocks noGrp="1"/>
          </p:cNvSpPr>
          <p:nvPr>
            <p:ph type="subTitle" idx="1" hasCustomPrompt="1"/>
          </p:nvPr>
        </p:nvSpPr>
        <p:spPr>
          <a:xfrm>
            <a:off x="4500806" y="3644900"/>
            <a:ext cx="6591734" cy="482600"/>
          </a:xfrm>
          <a:prstGeom prst="rect">
            <a:avLst/>
          </a:prstGeo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Slide Number Placeholder 4">
            <a:extLst>
              <a:ext uri="{FF2B5EF4-FFF2-40B4-BE49-F238E27FC236}">
                <a16:creationId xmlns:a16="http://schemas.microsoft.com/office/drawing/2014/main" id="{E358743D-AC60-4069-9FC8-6FEBBBC83C94}"/>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9FA1DA0F-13F0-4A06-8C41-12D7BBC2CD73}"/>
              </a:ext>
            </a:extLst>
          </p:cNvPr>
          <p:cNvCxnSpPr>
            <a:cxnSpLocks/>
          </p:cNvCxnSpPr>
          <p:nvPr userDrawn="1"/>
        </p:nvCxnSpPr>
        <p:spPr>
          <a:xfrm>
            <a:off x="4500806" y="274320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03602B-9469-4A9F-9ECE-C6D4833724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00806" y="1020318"/>
            <a:ext cx="2624328" cy="656082"/>
          </a:xfrm>
          <a:prstGeom prst="rect">
            <a:avLst/>
          </a:prstGeom>
        </p:spPr>
      </p:pic>
      <p:sp>
        <p:nvSpPr>
          <p:cNvPr id="10" name="Rectangle 9">
            <a:extLst>
              <a:ext uri="{FF2B5EF4-FFF2-40B4-BE49-F238E27FC236}">
                <a16:creationId xmlns:a16="http://schemas.microsoft.com/office/drawing/2014/main" id="{7B7146B8-AA1B-4B65-B8FA-2D2BDAB35E03}"/>
              </a:ext>
            </a:extLst>
          </p:cNvPr>
          <p:cNvSpPr/>
          <p:nvPr userDrawn="1"/>
        </p:nvSpPr>
        <p:spPr>
          <a:xfrm>
            <a:off x="6531429" y="5978769"/>
            <a:ext cx="5660571" cy="87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stop, door, street, sign&#10;&#10;Description automatically generated">
            <a:extLst>
              <a:ext uri="{FF2B5EF4-FFF2-40B4-BE49-F238E27FC236}">
                <a16:creationId xmlns:a16="http://schemas.microsoft.com/office/drawing/2014/main" id="{B8F565B6-1E8E-446D-B738-6CC666DA1E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
          <a:stretch/>
        </p:blipFill>
        <p:spPr>
          <a:xfrm>
            <a:off x="1008" y="0"/>
            <a:ext cx="3504192" cy="6858000"/>
          </a:xfrm>
          <a:prstGeom prst="rect">
            <a:avLst/>
          </a:prstGeom>
        </p:spPr>
      </p:pic>
      <p:pic>
        <p:nvPicPr>
          <p:cNvPr id="9" name="Picture 8" descr="Text&#10;&#10;Description automatically generated">
            <a:extLst>
              <a:ext uri="{FF2B5EF4-FFF2-40B4-BE49-F238E27FC236}">
                <a16:creationId xmlns:a16="http://schemas.microsoft.com/office/drawing/2014/main" id="{648E7ADF-292E-440D-A102-F995F2A429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9622" y="6370732"/>
            <a:ext cx="1408584" cy="364365"/>
          </a:xfrm>
          <a:prstGeom prst="rect">
            <a:avLst/>
          </a:prstGeom>
        </p:spPr>
      </p:pic>
    </p:spTree>
    <p:extLst>
      <p:ext uri="{BB962C8B-B14F-4D97-AF65-F5344CB8AC3E}">
        <p14:creationId xmlns:p14="http://schemas.microsoft.com/office/powerpoint/2010/main" val="4006897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26E8-825B-CE01-F1BF-444E2FB44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CDBED-7871-DF8C-9BF4-32FE8887BB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1468B-A5DC-ED4B-44C5-232A1C6FB01A}"/>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5" name="Footer Placeholder 4">
            <a:extLst>
              <a:ext uri="{FF2B5EF4-FFF2-40B4-BE49-F238E27FC236}">
                <a16:creationId xmlns:a16="http://schemas.microsoft.com/office/drawing/2014/main" id="{7C4A592A-8261-C7AD-768F-EF536D7A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8E6AD-9539-1B3F-71BC-6C53E2DCCC32}"/>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3956778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9144-CE96-E31A-0FEB-29B9F6EAA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50F1B-AA3D-3E9C-A7DF-2089883FA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6BB7DF-26E2-8D2D-BC58-620314E8ABD2}"/>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5" name="Footer Placeholder 4">
            <a:extLst>
              <a:ext uri="{FF2B5EF4-FFF2-40B4-BE49-F238E27FC236}">
                <a16:creationId xmlns:a16="http://schemas.microsoft.com/office/drawing/2014/main" id="{3B01BCD1-5163-C4E3-2A31-FF460B354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8EFEA-3819-0518-3E4F-E400CEC91706}"/>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1539967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399C-BBCE-DFFA-A260-D80F6E11A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45E1E-2F6A-0FF3-75B5-7D7FD7211C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B3FEF-F483-A15B-3C4B-626F1BAB8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4C746-DF49-61CA-0483-F679227EF7DD}"/>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6" name="Footer Placeholder 5">
            <a:extLst>
              <a:ext uri="{FF2B5EF4-FFF2-40B4-BE49-F238E27FC236}">
                <a16:creationId xmlns:a16="http://schemas.microsoft.com/office/drawing/2014/main" id="{EE006001-8C93-6895-4940-E1124AE83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D60E4-C6BC-6FA4-8E6C-6DBEE2E8C513}"/>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2298803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07F6-2D43-F8BA-1E73-61F2902593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41F06-C5AB-3BCD-01A8-47215884F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4B84FB-44DB-DC5B-BA79-ED4931B226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B2C2B3-64E2-77CE-E4D4-64E95E48D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49BE0-1F9B-91A2-2FC5-6A91CE152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71F94-94B0-D5D4-84DD-88156857335A}"/>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8" name="Footer Placeholder 7">
            <a:extLst>
              <a:ext uri="{FF2B5EF4-FFF2-40B4-BE49-F238E27FC236}">
                <a16:creationId xmlns:a16="http://schemas.microsoft.com/office/drawing/2014/main" id="{D26BF457-4833-B539-4DC4-DADCA88018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ED3A31-1933-2E2D-EEBC-2104E84A996C}"/>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3357331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D80B-E98F-E480-96F0-65867F640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704BF-6526-8591-B971-37CC7D2E0B1C}"/>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4" name="Footer Placeholder 3">
            <a:extLst>
              <a:ext uri="{FF2B5EF4-FFF2-40B4-BE49-F238E27FC236}">
                <a16:creationId xmlns:a16="http://schemas.microsoft.com/office/drawing/2014/main" id="{230D2ED0-58E9-2D90-0895-48FA8E1C1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D2335-3B6C-5A8B-1453-8F7DCFA1DDC0}"/>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3684177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7C017-6E20-5DA2-AA87-CEDDB0998C7D}"/>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3" name="Footer Placeholder 2">
            <a:extLst>
              <a:ext uri="{FF2B5EF4-FFF2-40B4-BE49-F238E27FC236}">
                <a16:creationId xmlns:a16="http://schemas.microsoft.com/office/drawing/2014/main" id="{C7259618-AA1E-8D0B-5A29-1832E097A8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A3FA8-3E0B-201A-4413-DBC5B0A839BE}"/>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3133916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515E-1BC7-CB18-FF13-8D0C94EEB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67C2E1-1FD6-6B8F-4F59-FC13CA84F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930E2-A968-6DFB-AD3C-961CC9612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697C0-B432-06BD-7977-A75880D56E8B}"/>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6" name="Footer Placeholder 5">
            <a:extLst>
              <a:ext uri="{FF2B5EF4-FFF2-40B4-BE49-F238E27FC236}">
                <a16:creationId xmlns:a16="http://schemas.microsoft.com/office/drawing/2014/main" id="{B3B2D685-C24F-8686-E32A-17B88D414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37E93-EF58-3644-325A-149C13D2FA77}"/>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1827492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34EF-534F-AA67-7875-072BF3258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E9832-7562-B9BD-53EB-B98CC2793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5C1E7-6492-EACF-2566-DF62A38D8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828098-DF7E-6B08-CFE2-3E598B0B9C95}"/>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6" name="Footer Placeholder 5">
            <a:extLst>
              <a:ext uri="{FF2B5EF4-FFF2-40B4-BE49-F238E27FC236}">
                <a16:creationId xmlns:a16="http://schemas.microsoft.com/office/drawing/2014/main" id="{B24B1F85-E038-A6D4-6E63-B655CC73A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7602B-CD22-4058-97F0-35C45E70C8F8}"/>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2741433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D02B-00FA-B44A-1B9A-019EAC485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96A80-7E5B-8A94-FE95-3C777B272A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F1C45-411A-CF96-C815-DE39B3222B96}"/>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5" name="Footer Placeholder 4">
            <a:extLst>
              <a:ext uri="{FF2B5EF4-FFF2-40B4-BE49-F238E27FC236}">
                <a16:creationId xmlns:a16="http://schemas.microsoft.com/office/drawing/2014/main" id="{15483410-584B-253D-20BE-E67B4DE8A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968DE-097B-2D13-AFBC-395451F923AF}"/>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676623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81E56-7C3F-7297-0141-C2F5B2AB16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D46E88-0957-5C1F-3BC9-91351C077D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D0C50-3808-D8F7-CB89-36175D7089AF}"/>
              </a:ext>
            </a:extLst>
          </p:cNvPr>
          <p:cNvSpPr>
            <a:spLocks noGrp="1"/>
          </p:cNvSpPr>
          <p:nvPr>
            <p:ph type="dt" sz="half" idx="10"/>
          </p:nvPr>
        </p:nvSpPr>
        <p:spPr/>
        <p:txBody>
          <a:bodyPr/>
          <a:lstStyle/>
          <a:p>
            <a:fld id="{0FD20BFF-F023-4B80-85F1-8EBCE4B61331}" type="datetimeFigureOut">
              <a:rPr lang="en-US" smtClean="0"/>
              <a:t>11/30/2025</a:t>
            </a:fld>
            <a:endParaRPr lang="en-US"/>
          </a:p>
        </p:txBody>
      </p:sp>
      <p:sp>
        <p:nvSpPr>
          <p:cNvPr id="5" name="Footer Placeholder 4">
            <a:extLst>
              <a:ext uri="{FF2B5EF4-FFF2-40B4-BE49-F238E27FC236}">
                <a16:creationId xmlns:a16="http://schemas.microsoft.com/office/drawing/2014/main" id="{ABCAB3B4-1CFC-A51D-5FED-CD9706D65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9A7A-A38B-EB88-5D88-256E84EB78EF}"/>
              </a:ext>
            </a:extLst>
          </p:cNvPr>
          <p:cNvSpPr>
            <a:spLocks noGrp="1"/>
          </p:cNvSpPr>
          <p:nvPr>
            <p:ph type="sldNum" sz="quarter" idx="12"/>
          </p:nvPr>
        </p:nvSpPr>
        <p:spPr/>
        <p:txBody>
          <a:bodyPr/>
          <a:lstStyle/>
          <a:p>
            <a:fld id="{DDC41F00-8542-4B5B-B07E-8F207CB464D2}" type="slidenum">
              <a:rPr lang="en-US" smtClean="0"/>
              <a:t>‹#›</a:t>
            </a:fld>
            <a:endParaRPr lang="en-US"/>
          </a:p>
        </p:txBody>
      </p:sp>
    </p:spTree>
    <p:extLst>
      <p:ext uri="{BB962C8B-B14F-4D97-AF65-F5344CB8AC3E}">
        <p14:creationId xmlns:p14="http://schemas.microsoft.com/office/powerpoint/2010/main" val="160365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1EB2-F561-4A4C-9B06-D3584D8B5CF6}"/>
              </a:ext>
            </a:extLst>
          </p:cNvPr>
          <p:cNvSpPr>
            <a:spLocks noGrp="1"/>
          </p:cNvSpPr>
          <p:nvPr>
            <p:ph type="title" hasCustomPrompt="1"/>
          </p:nvPr>
        </p:nvSpPr>
        <p:spPr>
          <a:xfrm>
            <a:off x="6357256" y="1548015"/>
            <a:ext cx="5219048" cy="550946"/>
          </a:xfrm>
          <a:prstGeom prst="rect">
            <a:avLst/>
          </a:prstGeom>
        </p:spPr>
        <p:txBody>
          <a:bodyPr lIns="0" tIns="0" rIns="0" bIns="0"/>
          <a:lstStyle>
            <a:lvl1pPr>
              <a:defRPr sz="3600" b="1" i="0" cap="all" baseline="0">
                <a:latin typeface="Barlow" panose="00000500000000000000" pitchFamily="2" charset="0"/>
              </a:defRPr>
            </a:lvl1pPr>
          </a:lstStyle>
          <a:p>
            <a:r>
              <a:rPr lang="en-US"/>
              <a:t>Title/AGENDA/TOC</a:t>
            </a:r>
          </a:p>
        </p:txBody>
      </p:sp>
      <p:sp>
        <p:nvSpPr>
          <p:cNvPr id="3" name="Content Placeholder 2">
            <a:extLst>
              <a:ext uri="{FF2B5EF4-FFF2-40B4-BE49-F238E27FC236}">
                <a16:creationId xmlns:a16="http://schemas.microsoft.com/office/drawing/2014/main" id="{FD24D63D-46B5-4E56-869F-E17431D45437}"/>
              </a:ext>
            </a:extLst>
          </p:cNvPr>
          <p:cNvSpPr>
            <a:spLocks noGrp="1"/>
          </p:cNvSpPr>
          <p:nvPr>
            <p:ph idx="1"/>
          </p:nvPr>
        </p:nvSpPr>
        <p:spPr>
          <a:xfrm>
            <a:off x="6357255" y="2437045"/>
            <a:ext cx="5219049" cy="382564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884D5C5-04EE-4E2C-B921-57397799E853}"/>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8" name="Straight Connector 7">
            <a:extLst>
              <a:ext uri="{FF2B5EF4-FFF2-40B4-BE49-F238E27FC236}">
                <a16:creationId xmlns:a16="http://schemas.microsoft.com/office/drawing/2014/main" id="{6AD8736F-3FDA-4DB6-88E3-63EB60FAD54B}"/>
              </a:ext>
            </a:extLst>
          </p:cNvPr>
          <p:cNvCxnSpPr>
            <a:cxnSpLocks/>
          </p:cNvCxnSpPr>
          <p:nvPr userDrawn="1"/>
        </p:nvCxnSpPr>
        <p:spPr>
          <a:xfrm>
            <a:off x="6357255" y="128905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9C44CD2A-035D-419F-A156-319EE51B6227}"/>
              </a:ext>
            </a:extLst>
          </p:cNvPr>
          <p:cNvSpPr>
            <a:spLocks noGrp="1"/>
          </p:cNvSpPr>
          <p:nvPr>
            <p:ph type="pic" sz="quarter" idx="11"/>
          </p:nvPr>
        </p:nvSpPr>
        <p:spPr>
          <a:xfrm>
            <a:off x="-1" y="0"/>
            <a:ext cx="5834745" cy="6858000"/>
          </a:xfrm>
          <a:prstGeom prst="rect">
            <a:avLst/>
          </a:prstGeom>
        </p:spPr>
        <p:txBody>
          <a:bodyPr/>
          <a:lstStyle>
            <a:lvl1pPr marL="0" indent="0">
              <a:buFontTx/>
              <a:buNone/>
              <a:defRPr sz="1600"/>
            </a:lvl1pPr>
          </a:lstStyle>
          <a:p>
            <a:endParaRPr lang="en-US" dirty="0"/>
          </a:p>
        </p:txBody>
      </p:sp>
      <p:pic>
        <p:nvPicPr>
          <p:cNvPr id="7" name="Picture 6" descr="Text&#10;&#10;Description automatically generated">
            <a:extLst>
              <a:ext uri="{FF2B5EF4-FFF2-40B4-BE49-F238E27FC236}">
                <a16:creationId xmlns:a16="http://schemas.microsoft.com/office/drawing/2014/main" id="{4156B91E-F707-4FEB-ACBF-ED99EFAF2C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400908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40C0-E8A1-4C35-925E-4FD15A63A6C5}"/>
              </a:ext>
            </a:extLst>
          </p:cNvPr>
          <p:cNvSpPr>
            <a:spLocks noGrp="1"/>
          </p:cNvSpPr>
          <p:nvPr>
            <p:ph type="title" hasCustomPrompt="1"/>
          </p:nvPr>
        </p:nvSpPr>
        <p:spPr>
          <a:xfrm>
            <a:off x="6199633" y="3089560"/>
            <a:ext cx="5376672" cy="823025"/>
          </a:xfrm>
          <a:prstGeom prst="rect">
            <a:avLst/>
          </a:prstGeom>
        </p:spPr>
        <p:txBody>
          <a:bodyPr lIns="0" tIns="0" rIns="0" bIns="0" anchor="t" anchorCtr="0"/>
          <a:lstStyle>
            <a:lvl1pPr>
              <a:defRPr sz="3600" b="1" cap="all" baseline="0">
                <a:latin typeface="Barlow" panose="00000500000000000000" pitchFamily="2" charset="0"/>
              </a:defRPr>
            </a:lvl1pPr>
          </a:lstStyle>
          <a:p>
            <a:r>
              <a:rPr lang="en-US"/>
              <a:t>Section title</a:t>
            </a:r>
          </a:p>
        </p:txBody>
      </p:sp>
      <p:sp>
        <p:nvSpPr>
          <p:cNvPr id="3" name="Text Placeholder 2">
            <a:extLst>
              <a:ext uri="{FF2B5EF4-FFF2-40B4-BE49-F238E27FC236}">
                <a16:creationId xmlns:a16="http://schemas.microsoft.com/office/drawing/2014/main" id="{5400D91D-CFD9-4517-9407-3A0C5C1C9E23}"/>
              </a:ext>
            </a:extLst>
          </p:cNvPr>
          <p:cNvSpPr>
            <a:spLocks noGrp="1"/>
          </p:cNvSpPr>
          <p:nvPr>
            <p:ph type="body" idx="1"/>
          </p:nvPr>
        </p:nvSpPr>
        <p:spPr>
          <a:xfrm>
            <a:off x="6199632" y="4068979"/>
            <a:ext cx="5376672" cy="1854860"/>
          </a:xfrm>
          <a:prstGeom prst="rect">
            <a:avLst/>
          </a:prstGeom>
        </p:spPr>
        <p:txBody>
          <a:bodyPr/>
          <a:lstStyle>
            <a:lvl1pPr marL="0" indent="0">
              <a:spcAft>
                <a:spcPts val="600"/>
              </a:spcAft>
              <a:buNone/>
              <a:defRPr sz="2400">
                <a:solidFill>
                  <a:srgbClr val="082C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926BD465-FC0B-4B65-99BC-5DB2A52878A9}"/>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6" name="Straight Connector 5">
            <a:extLst>
              <a:ext uri="{FF2B5EF4-FFF2-40B4-BE49-F238E27FC236}">
                <a16:creationId xmlns:a16="http://schemas.microsoft.com/office/drawing/2014/main" id="{9238FF4E-3161-4742-A7E8-B83B4254B684}"/>
              </a:ext>
            </a:extLst>
          </p:cNvPr>
          <p:cNvCxnSpPr>
            <a:cxnSpLocks/>
          </p:cNvCxnSpPr>
          <p:nvPr userDrawn="1"/>
        </p:nvCxnSpPr>
        <p:spPr>
          <a:xfrm>
            <a:off x="6248402" y="2808479"/>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D01DB833-7A84-44A0-B643-82EB3B671C17}"/>
              </a:ext>
            </a:extLst>
          </p:cNvPr>
          <p:cNvSpPr>
            <a:spLocks noGrp="1"/>
          </p:cNvSpPr>
          <p:nvPr>
            <p:ph type="pic" sz="quarter" idx="11"/>
          </p:nvPr>
        </p:nvSpPr>
        <p:spPr>
          <a:xfrm>
            <a:off x="658368" y="1024128"/>
            <a:ext cx="5120640" cy="5120640"/>
          </a:xfrm>
          <a:prstGeom prst="ellipse">
            <a:avLst/>
          </a:prstGeom>
        </p:spPr>
        <p:txBody>
          <a:bodyPr lIns="0" tIns="0" rIns="0" bIns="0"/>
          <a:lstStyle>
            <a:lvl1pPr marL="0" indent="0">
              <a:buFontTx/>
              <a:buNone/>
              <a:defRPr sz="1600"/>
            </a:lvl1pPr>
          </a:lstStyle>
          <a:p>
            <a:endParaRPr lang="en-US" dirty="0"/>
          </a:p>
        </p:txBody>
      </p:sp>
      <p:pic>
        <p:nvPicPr>
          <p:cNvPr id="7" name="Picture 6" descr="Text&#10;&#10;Description automatically generated">
            <a:extLst>
              <a:ext uri="{FF2B5EF4-FFF2-40B4-BE49-F238E27FC236}">
                <a16:creationId xmlns:a16="http://schemas.microsoft.com/office/drawing/2014/main" id="{CFD79D58-0CFD-4F23-A077-358CD61518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220754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806A-7F43-4F9E-A77C-B73634468F14}"/>
              </a:ext>
            </a:extLst>
          </p:cNvPr>
          <p:cNvSpPr>
            <a:spLocks noGrp="1"/>
          </p:cNvSpPr>
          <p:nvPr>
            <p:ph type="title"/>
          </p:nvPr>
        </p:nvSpPr>
        <p:spPr>
          <a:xfrm>
            <a:off x="6324600" y="1785619"/>
            <a:ext cx="5180712" cy="1090457"/>
          </a:xfrm>
          <a:prstGeom prst="rect">
            <a:avLst/>
          </a:prstGeom>
        </p:spPr>
        <p:txBody>
          <a:bodyPr lIns="0" tIns="0" rIns="0" bIns="0" anchor="t" anchorCtr="0"/>
          <a:lstStyle>
            <a:lvl1pPr>
              <a:defRPr lang="en-US" dirty="0"/>
            </a:lvl1pPr>
          </a:lstStyle>
          <a:p>
            <a:r>
              <a:rPr lang="en-US"/>
              <a:t>Click to edit Master title style</a:t>
            </a:r>
          </a:p>
        </p:txBody>
      </p:sp>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cxnSp>
        <p:nvCxnSpPr>
          <p:cNvPr id="7" name="Straight Connector 6">
            <a:extLst>
              <a:ext uri="{FF2B5EF4-FFF2-40B4-BE49-F238E27FC236}">
                <a16:creationId xmlns:a16="http://schemas.microsoft.com/office/drawing/2014/main" id="{F4FC77C0-ACD8-4E4F-A30F-52570493F109}"/>
              </a:ext>
            </a:extLst>
          </p:cNvPr>
          <p:cNvCxnSpPr>
            <a:cxnSpLocks/>
          </p:cNvCxnSpPr>
          <p:nvPr userDrawn="1"/>
        </p:nvCxnSpPr>
        <p:spPr>
          <a:xfrm>
            <a:off x="6324600" y="1520553"/>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6324600" y="3134024"/>
            <a:ext cx="5180712"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Picture Placeholder 2">
            <a:extLst>
              <a:ext uri="{FF2B5EF4-FFF2-40B4-BE49-F238E27FC236}">
                <a16:creationId xmlns:a16="http://schemas.microsoft.com/office/drawing/2014/main" id="{39190798-10DD-430F-B4BA-8688747988DE}"/>
              </a:ext>
            </a:extLst>
          </p:cNvPr>
          <p:cNvSpPr>
            <a:spLocks noGrp="1"/>
          </p:cNvSpPr>
          <p:nvPr>
            <p:ph type="pic" sz="quarter" idx="18"/>
          </p:nvPr>
        </p:nvSpPr>
        <p:spPr>
          <a:xfrm>
            <a:off x="0" y="0"/>
            <a:ext cx="6324600" cy="6858000"/>
          </a:xfrm>
          <a:custGeom>
            <a:avLst/>
            <a:gdLst>
              <a:gd name="connsiteX0" fmla="*/ 0 w 6324600"/>
              <a:gd name="connsiteY0" fmla="*/ 0 h 6858000"/>
              <a:gd name="connsiteX1" fmla="*/ 6324600 w 6324600"/>
              <a:gd name="connsiteY1" fmla="*/ 0 h 6858000"/>
              <a:gd name="connsiteX2" fmla="*/ 6324600 w 6324600"/>
              <a:gd name="connsiteY2" fmla="*/ 6858000 h 6858000"/>
              <a:gd name="connsiteX3" fmla="*/ 0 w 6324600"/>
              <a:gd name="connsiteY3" fmla="*/ 6858000 h 6858000"/>
              <a:gd name="connsiteX4" fmla="*/ 0 w 6324600"/>
              <a:gd name="connsiteY4"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 name="connsiteX0" fmla="*/ 0 w 6324600"/>
              <a:gd name="connsiteY0" fmla="*/ 0 h 6858000"/>
              <a:gd name="connsiteX1" fmla="*/ 6324600 w 6324600"/>
              <a:gd name="connsiteY1" fmla="*/ 0 h 6858000"/>
              <a:gd name="connsiteX2" fmla="*/ 5237018 w 6324600"/>
              <a:gd name="connsiteY2" fmla="*/ 3262745 h 6858000"/>
              <a:gd name="connsiteX3" fmla="*/ 6324600 w 6324600"/>
              <a:gd name="connsiteY3" fmla="*/ 6858000 h 6858000"/>
              <a:gd name="connsiteX4" fmla="*/ 0 w 6324600"/>
              <a:gd name="connsiteY4" fmla="*/ 6858000 h 6858000"/>
              <a:gd name="connsiteX5" fmla="*/ 0 w 63246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4600" h="6858000">
                <a:moveTo>
                  <a:pt x="0" y="0"/>
                </a:moveTo>
                <a:lnTo>
                  <a:pt x="6324600" y="0"/>
                </a:lnTo>
                <a:cubicBezTo>
                  <a:pt x="6145645" y="273627"/>
                  <a:pt x="5228936" y="1482436"/>
                  <a:pt x="5237018" y="3262745"/>
                </a:cubicBezTo>
                <a:cubicBezTo>
                  <a:pt x="5225473" y="5489863"/>
                  <a:pt x="6024418" y="6428510"/>
                  <a:pt x="6324600" y="6858000"/>
                </a:cubicBezTo>
                <a:lnTo>
                  <a:pt x="0" y="6858000"/>
                </a:lnTo>
                <a:lnTo>
                  <a:pt x="0" y="0"/>
                </a:lnTo>
                <a:close/>
              </a:path>
            </a:pathLst>
          </a:custGeom>
        </p:spPr>
        <p:txBody>
          <a:bodyPr/>
          <a:lstStyle>
            <a:lvl1pPr marL="0" indent="0">
              <a:buFontTx/>
              <a:buNone/>
              <a:defRPr sz="1600"/>
            </a:lvl1pPr>
          </a:lstStyle>
          <a:p>
            <a:r>
              <a:rPr lang="en-US" dirty="0"/>
              <a:t>Click icon to add picture</a:t>
            </a:r>
          </a:p>
        </p:txBody>
      </p:sp>
      <p:sp>
        <p:nvSpPr>
          <p:cNvPr id="10" name="Content Placeholder 2">
            <a:extLst>
              <a:ext uri="{FF2B5EF4-FFF2-40B4-BE49-F238E27FC236}">
                <a16:creationId xmlns:a16="http://schemas.microsoft.com/office/drawing/2014/main" id="{3E28E672-DF24-4510-B36F-BE1C5AAC845B}"/>
              </a:ext>
            </a:extLst>
          </p:cNvPr>
          <p:cNvSpPr>
            <a:spLocks noGrp="1"/>
          </p:cNvSpPr>
          <p:nvPr>
            <p:ph sz="half" idx="1"/>
          </p:nvPr>
        </p:nvSpPr>
        <p:spPr>
          <a:xfrm>
            <a:off x="6324600" y="3605028"/>
            <a:ext cx="5181600" cy="2498060"/>
          </a:xfrm>
          <a:prstGeom prst="rect">
            <a:avLst/>
          </a:prstGeom>
        </p:spPr>
        <p:txBody>
          <a:bodyPr lIns="0" tIns="0" rIns="0" bIns="0"/>
          <a:lstStyle>
            <a:lvl1pPr>
              <a:lnSpc>
                <a:spcPct val="100000"/>
              </a:lnSpc>
              <a:spcBef>
                <a:spcPts val="0"/>
              </a:spcBef>
              <a:defRPr>
                <a:solidFill>
                  <a:srgbClr val="082C48"/>
                </a:solidFill>
              </a:defRPr>
            </a:lvl1pPr>
            <a:lvl2pPr>
              <a:lnSpc>
                <a:spcPct val="100000"/>
              </a:lnSpc>
              <a:spcBef>
                <a:spcPts val="0"/>
              </a:spcBef>
              <a:defRPr>
                <a:solidFill>
                  <a:srgbClr val="082C48"/>
                </a:solidFill>
              </a:defRPr>
            </a:lvl2pPr>
            <a:lvl3pPr>
              <a:lnSpc>
                <a:spcPct val="100000"/>
              </a:lnSpc>
              <a:spcBef>
                <a:spcPts val="0"/>
              </a:spcBef>
              <a:defRPr>
                <a:solidFill>
                  <a:srgbClr val="082C48"/>
                </a:solidFill>
              </a:defRPr>
            </a:lvl3pPr>
            <a:lvl4pPr>
              <a:lnSpc>
                <a:spcPct val="100000"/>
              </a:lnSpc>
              <a:spcBef>
                <a:spcPts val="0"/>
              </a:spcBef>
              <a:defRPr>
                <a:solidFill>
                  <a:srgbClr val="082C48"/>
                </a:solidFill>
              </a:defRPr>
            </a:lvl4pPr>
            <a:lvl5pPr>
              <a:lnSpc>
                <a:spcPct val="100000"/>
              </a:lnSpc>
              <a:spcBef>
                <a:spcPts val="0"/>
              </a:spcBef>
              <a:defRPr>
                <a:solidFill>
                  <a:srgbClr val="082C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76335D1C-4119-4249-82FF-6DC613F54C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Tree>
    <p:extLst>
      <p:ext uri="{BB962C8B-B14F-4D97-AF65-F5344CB8AC3E}">
        <p14:creationId xmlns:p14="http://schemas.microsoft.com/office/powerpoint/2010/main" val="198994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12" name="Text Placeholder 8">
            <a:extLst>
              <a:ext uri="{FF2B5EF4-FFF2-40B4-BE49-F238E27FC236}">
                <a16:creationId xmlns:a16="http://schemas.microsoft.com/office/drawing/2014/main" id="{08B53EE4-F249-4F5B-913B-A9FA2E0BF3B6}"/>
              </a:ext>
            </a:extLst>
          </p:cNvPr>
          <p:cNvSpPr>
            <a:spLocks noGrp="1"/>
          </p:cNvSpPr>
          <p:nvPr>
            <p:ph type="body" sz="quarter" idx="11" hasCustomPrompt="1"/>
          </p:nvPr>
        </p:nvSpPr>
        <p:spPr>
          <a:xfrm>
            <a:off x="848614" y="2118993"/>
            <a:ext cx="7315200" cy="404813"/>
          </a:xfrm>
          <a:prstGeom prst="rect">
            <a:avLst/>
          </a:prstGeom>
        </p:spPr>
        <p:txBody>
          <a:bodyPr lIns="0" tIns="0" rIns="0" bIns="0"/>
          <a:lstStyle>
            <a:lvl1pPr marL="0" indent="0">
              <a:buFontTx/>
              <a:buNone/>
              <a:defRPr sz="1800" b="1" cap="all" baseline="0">
                <a:latin typeface="Barlow" panose="00000500000000000000" pitchFamily="2" charset="0"/>
              </a:defRPr>
            </a:lvl1pPr>
          </a:lstStyle>
          <a:p>
            <a:pPr lvl="0"/>
            <a:r>
              <a:rPr lang="en-US"/>
              <a:t>Subhead</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847727" y="2634930"/>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9198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13" name="Text Placeholder 12">
            <a:extLst>
              <a:ext uri="{FF2B5EF4-FFF2-40B4-BE49-F238E27FC236}">
                <a16:creationId xmlns:a16="http://schemas.microsoft.com/office/drawing/2014/main" id="{4EF9916C-255A-457D-B544-FC29AE43F3EA}"/>
              </a:ext>
            </a:extLst>
          </p:cNvPr>
          <p:cNvSpPr>
            <a:spLocks noGrp="1"/>
          </p:cNvSpPr>
          <p:nvPr>
            <p:ph type="body" sz="quarter" idx="13" hasCustomPrompt="1"/>
          </p:nvPr>
        </p:nvSpPr>
        <p:spPr>
          <a:xfrm>
            <a:off x="847726" y="6206794"/>
            <a:ext cx="7315200" cy="404813"/>
          </a:xfrm>
          <a:prstGeom prst="rect">
            <a:avLst/>
          </a:prstGeom>
        </p:spPr>
        <p:txBody>
          <a:bodyPr lIns="0" tIns="0" rIns="0" bIns="0" anchor="b" anchorCtr="0"/>
          <a:lstStyle>
            <a:lvl1pPr marL="0" indent="0">
              <a:lnSpc>
                <a:spcPct val="100000"/>
              </a:lnSpc>
              <a:spcBef>
                <a:spcPts val="0"/>
              </a:spcBef>
              <a:buFontTx/>
              <a:buNone/>
              <a:defRPr sz="800">
                <a:latin typeface="Barlow" panose="00000500000000000000" pitchFamily="2" charset="0"/>
              </a:defRPr>
            </a:lvl1pPr>
          </a:lstStyle>
          <a:p>
            <a:pPr lvl="0"/>
            <a:r>
              <a:rPr lang="en-US"/>
              <a:t>Footnote copy</a:t>
            </a:r>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84836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84836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847727" y="2106771"/>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184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_whi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403BE-FC6C-411B-B353-073F60F20F9A}"/>
              </a:ext>
            </a:extLst>
          </p:cNvPr>
          <p:cNvSpPr>
            <a:spLocks noGrp="1"/>
          </p:cNvSpPr>
          <p:nvPr>
            <p:ph type="sldNum" sz="quarter" idx="10"/>
          </p:nvPr>
        </p:nvSpPr>
        <p:spPr/>
        <p:txBody>
          <a:bodyPr/>
          <a:lstStyle/>
          <a:p>
            <a:fld id="{406AAB76-5E90-4A9C-9FCF-401F619A091A}" type="slidenum">
              <a:rPr lang="en-US" smtClean="0"/>
              <a:pPr/>
              <a:t>‹#›</a:t>
            </a:fld>
            <a:endParaRPr lang="en-US" dirty="0"/>
          </a:p>
        </p:txBody>
      </p:sp>
      <p:sp>
        <p:nvSpPr>
          <p:cNvPr id="9" name="Title 1">
            <a:extLst>
              <a:ext uri="{FF2B5EF4-FFF2-40B4-BE49-F238E27FC236}">
                <a16:creationId xmlns:a16="http://schemas.microsoft.com/office/drawing/2014/main" id="{CC042CA4-F215-4881-BE37-18451669EB74}"/>
              </a:ext>
            </a:extLst>
          </p:cNvPr>
          <p:cNvSpPr>
            <a:spLocks noGrp="1"/>
          </p:cNvSpPr>
          <p:nvPr>
            <p:ph type="title"/>
          </p:nvPr>
        </p:nvSpPr>
        <p:spPr>
          <a:xfrm>
            <a:off x="3759200" y="1049194"/>
            <a:ext cx="7314565" cy="709458"/>
          </a:xfrm>
          <a:prstGeom prst="rect">
            <a:avLst/>
          </a:prstGeom>
        </p:spPr>
        <p:txBody>
          <a:bodyPr lIns="0" tIns="0" rIns="0" bIns="0" anchor="t" anchorCtr="0"/>
          <a:lstStyle/>
          <a:p>
            <a:r>
              <a:rPr lang="en-US"/>
              <a:t>Click to edit Master title style</a:t>
            </a:r>
          </a:p>
        </p:txBody>
      </p:sp>
      <p:cxnSp>
        <p:nvCxnSpPr>
          <p:cNvPr id="10" name="Straight Connector 9">
            <a:extLst>
              <a:ext uri="{FF2B5EF4-FFF2-40B4-BE49-F238E27FC236}">
                <a16:creationId xmlns:a16="http://schemas.microsoft.com/office/drawing/2014/main" id="{A49917D6-5E5F-443F-B2E0-198EDECE5FF1}"/>
              </a:ext>
            </a:extLst>
          </p:cNvPr>
          <p:cNvCxnSpPr>
            <a:cxnSpLocks/>
          </p:cNvCxnSpPr>
          <p:nvPr userDrawn="1"/>
        </p:nvCxnSpPr>
        <p:spPr>
          <a:xfrm>
            <a:off x="3759200" y="791210"/>
            <a:ext cx="685800" cy="0"/>
          </a:xfrm>
          <a:prstGeom prst="line">
            <a:avLst/>
          </a:prstGeom>
          <a:ln w="38100" cap="rnd">
            <a:solidFill>
              <a:srgbClr val="F1566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84C0795-6C87-47F1-9A4D-1476026E1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9622" y="230948"/>
            <a:ext cx="1408584" cy="364365"/>
          </a:xfrm>
          <a:prstGeom prst="rect">
            <a:avLst/>
          </a:prstGeom>
        </p:spPr>
      </p:pic>
      <p:sp>
        <p:nvSpPr>
          <p:cNvPr id="14" name="Content Placeholder 2">
            <a:extLst>
              <a:ext uri="{FF2B5EF4-FFF2-40B4-BE49-F238E27FC236}">
                <a16:creationId xmlns:a16="http://schemas.microsoft.com/office/drawing/2014/main" id="{A1E91E3E-E510-4B1E-AC19-67B871C41B50}"/>
              </a:ext>
            </a:extLst>
          </p:cNvPr>
          <p:cNvSpPr>
            <a:spLocks noGrp="1"/>
          </p:cNvSpPr>
          <p:nvPr>
            <p:ph idx="1"/>
          </p:nvPr>
        </p:nvSpPr>
        <p:spPr>
          <a:xfrm>
            <a:off x="3758567" y="2106771"/>
            <a:ext cx="7314566" cy="3431858"/>
          </a:xfrm>
          <a:prstGeom prst="rect">
            <a:avLst/>
          </a:prstGeom>
        </p:spPr>
        <p:txBody>
          <a:bodyPr lIns="0" tIns="0" rIns="0" bIns="0"/>
          <a:lstStyle>
            <a:lvl1pPr marL="274320" indent="-274320">
              <a:lnSpc>
                <a:spcPct val="100000"/>
              </a:lnSpc>
              <a:spcBef>
                <a:spcPts val="1000"/>
              </a:spcBef>
              <a:spcAft>
                <a:spcPts val="0"/>
              </a:spcAft>
              <a:buClr>
                <a:srgbClr val="F05660"/>
              </a:buClr>
              <a:buSzPct val="100000"/>
              <a:buFont typeface="Wingdings" charset="2"/>
              <a:buChar char="§"/>
              <a:defRPr sz="1800" b="0" spc="0">
                <a:solidFill>
                  <a:srgbClr val="092C47"/>
                </a:solidFill>
                <a:latin typeface="+mj-lt"/>
                <a:cs typeface="Arial"/>
              </a:defRPr>
            </a:lvl1pPr>
            <a:lvl2pPr marL="574675" indent="-282575" defTabSz="404813">
              <a:lnSpc>
                <a:spcPct val="100000"/>
              </a:lnSpc>
              <a:spcBef>
                <a:spcPts val="800"/>
              </a:spcBef>
              <a:spcAft>
                <a:spcPts val="0"/>
              </a:spcAft>
              <a:buClr>
                <a:srgbClr val="082C48"/>
              </a:buClr>
              <a:buSzPct val="110000"/>
              <a:buFont typeface="Wingdings" panose="05000000000000000000" pitchFamily="2" charset="2"/>
              <a:buChar char="ü"/>
              <a:defRPr lang="en-US" sz="1800" b="0" kern="1200" spc="0" baseline="0" dirty="0">
                <a:solidFill>
                  <a:srgbClr val="092C47"/>
                </a:solidFill>
                <a:latin typeface="+mj-lt"/>
                <a:ea typeface="+mn-ea"/>
                <a:cs typeface="Arial"/>
              </a:defRPr>
            </a:lvl2pPr>
            <a:lvl3pPr marL="903287" indent="-285750">
              <a:lnSpc>
                <a:spcPct val="100000"/>
              </a:lnSpc>
              <a:spcBef>
                <a:spcPts val="800"/>
              </a:spcBef>
              <a:spcAft>
                <a:spcPts val="0"/>
              </a:spcAft>
              <a:buClr>
                <a:srgbClr val="344A5B"/>
              </a:buClr>
              <a:buSzPct val="100000"/>
              <a:buFont typeface="Calibri" panose="020F0502020204030204" pitchFamily="34" charset="0"/>
              <a:buChar char="‒"/>
              <a:defRPr lang="en-US" sz="1400" b="0" i="1" kern="1200" spc="0" baseline="0" dirty="0">
                <a:solidFill>
                  <a:srgbClr val="092C47"/>
                </a:solidFill>
                <a:latin typeface="+mj-lt"/>
                <a:ea typeface="+mn-ea"/>
                <a:cs typeface="Arial"/>
              </a:defRPr>
            </a:lvl3pPr>
            <a:lvl4pPr marL="742950" indent="-168275" defTabSz="339725">
              <a:lnSpc>
                <a:spcPct val="100000"/>
              </a:lnSpc>
              <a:spcBef>
                <a:spcPts val="800"/>
              </a:spcBef>
              <a:spcAft>
                <a:spcPts val="0"/>
              </a:spcAft>
              <a:buClr>
                <a:schemeClr val="accent3"/>
              </a:buClr>
              <a:buSzPct val="95000"/>
              <a:buFont typeface="Wingdings" charset="2"/>
              <a:buChar char="§"/>
              <a:defRPr sz="1400" spc="0">
                <a:solidFill>
                  <a:srgbClr val="5B7083"/>
                </a:solidFill>
                <a:latin typeface="Arial"/>
                <a:cs typeface="Arial"/>
              </a:defRPr>
            </a:lvl4pPr>
            <a:lvl5pPr marL="1143000" indent="-228600">
              <a:lnSpc>
                <a:spcPct val="100000"/>
              </a:lnSpc>
              <a:spcBef>
                <a:spcPts val="800"/>
              </a:spcBef>
              <a:spcAft>
                <a:spcPts val="0"/>
              </a:spcAft>
              <a:buClr>
                <a:schemeClr val="accent2"/>
              </a:buClr>
              <a:buSzPct val="95000"/>
              <a:defRPr lang="en-US" sz="1800" b="0" kern="1200" spc="0" baseline="0" dirty="0">
                <a:solidFill>
                  <a:srgbClr val="092C47"/>
                </a:solidFill>
                <a:latin typeface="+mj-lt"/>
                <a:ea typeface="+mn-ea"/>
                <a:cs typeface="Arial"/>
              </a:defRPr>
            </a:lvl5pPr>
            <a:lvl6pPr marL="1371600" indent="-228600">
              <a:defRPr lang="en-US" sz="1800" b="0" kern="1200" spc="0" baseline="0" dirty="0">
                <a:solidFill>
                  <a:srgbClr val="092C47"/>
                </a:solidFill>
                <a:latin typeface="+mj-lt"/>
                <a:ea typeface="+mn-ea"/>
                <a:cs typeface="Arial"/>
              </a:defRPr>
            </a:lvl6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591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E503BE4-87D2-4A9D-A293-E64E5EFB9A6C}"/>
              </a:ext>
            </a:extLst>
          </p:cNvPr>
          <p:cNvSpPr>
            <a:spLocks noGrp="1"/>
          </p:cNvSpPr>
          <p:nvPr>
            <p:ph type="sldNum" sz="quarter" idx="4"/>
          </p:nvPr>
        </p:nvSpPr>
        <p:spPr>
          <a:xfrm>
            <a:off x="11576304" y="6492240"/>
            <a:ext cx="251902" cy="242857"/>
          </a:xfrm>
          <a:prstGeom prst="rect">
            <a:avLst/>
          </a:prstGeom>
        </p:spPr>
        <p:txBody>
          <a:bodyPr lIns="0" tIns="0" rIns="0" bIns="0"/>
          <a:lstStyle>
            <a:lvl1pPr algn="l">
              <a:defRPr sz="1000">
                <a:latin typeface="Barlow SemiBold" panose="00000700000000000000" pitchFamily="2" charset="0"/>
              </a:defRPr>
            </a:lvl1pPr>
          </a:lstStyle>
          <a:p>
            <a:fld id="{406AAB76-5E90-4A9C-9FCF-401F619A091A}" type="slidenum">
              <a:rPr lang="en-US" smtClean="0"/>
              <a:pPr/>
              <a:t>‹#›</a:t>
            </a:fld>
            <a:endParaRPr lang="en-US" dirty="0"/>
          </a:p>
        </p:txBody>
      </p:sp>
      <p:pic>
        <p:nvPicPr>
          <p:cNvPr id="3" name="Picture 2">
            <a:extLst>
              <a:ext uri="{FF2B5EF4-FFF2-40B4-BE49-F238E27FC236}">
                <a16:creationId xmlns:a16="http://schemas.microsoft.com/office/drawing/2014/main" id="{96F5B230-3CB1-47BE-9BF9-0A1B33D38C18}"/>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371472" y="6356368"/>
            <a:ext cx="1058528" cy="264632"/>
          </a:xfrm>
          <a:prstGeom prst="rect">
            <a:avLst/>
          </a:prstGeom>
        </p:spPr>
      </p:pic>
      <p:grpSp>
        <p:nvGrpSpPr>
          <p:cNvPr id="4" name="Group 3">
            <a:extLst>
              <a:ext uri="{FF2B5EF4-FFF2-40B4-BE49-F238E27FC236}">
                <a16:creationId xmlns:a16="http://schemas.microsoft.com/office/drawing/2014/main" id="{A92D40C5-3B92-4ED3-A10E-A09BB84BB4FA}"/>
              </a:ext>
            </a:extLst>
          </p:cNvPr>
          <p:cNvGrpSpPr/>
          <p:nvPr userDrawn="1"/>
        </p:nvGrpSpPr>
        <p:grpSpPr>
          <a:xfrm>
            <a:off x="-1465383" y="381623"/>
            <a:ext cx="1190460" cy="1294777"/>
            <a:chOff x="828631" y="1221098"/>
            <a:chExt cx="3890211" cy="4231104"/>
          </a:xfrm>
        </p:grpSpPr>
        <p:sp>
          <p:nvSpPr>
            <p:cNvPr id="5" name="Rectangle 4">
              <a:extLst>
                <a:ext uri="{FF2B5EF4-FFF2-40B4-BE49-F238E27FC236}">
                  <a16:creationId xmlns:a16="http://schemas.microsoft.com/office/drawing/2014/main" id="{3CE1FAD9-E8FD-489D-A9C9-86B5E329B573}"/>
                </a:ext>
              </a:extLst>
            </p:cNvPr>
            <p:cNvSpPr/>
            <p:nvPr/>
          </p:nvSpPr>
          <p:spPr>
            <a:xfrm>
              <a:off x="828631" y="1221098"/>
              <a:ext cx="661737" cy="685800"/>
            </a:xfrm>
            <a:prstGeom prst="rect">
              <a:avLst/>
            </a:prstGeom>
            <a:solidFill>
              <a:srgbClr val="195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C08F3D-688C-4589-8431-DC6CE99CCF75}"/>
                </a:ext>
              </a:extLst>
            </p:cNvPr>
            <p:cNvSpPr/>
            <p:nvPr/>
          </p:nvSpPr>
          <p:spPr>
            <a:xfrm>
              <a:off x="1635749" y="1221098"/>
              <a:ext cx="661737" cy="685800"/>
            </a:xfrm>
            <a:prstGeom prst="rect">
              <a:avLst/>
            </a:prstGeom>
            <a:solidFill>
              <a:srgbClr val="D3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C49C872-EC38-434C-A471-6C8A146A2766}"/>
                </a:ext>
              </a:extLst>
            </p:cNvPr>
            <p:cNvSpPr/>
            <p:nvPr/>
          </p:nvSpPr>
          <p:spPr>
            <a:xfrm>
              <a:off x="2442867" y="1221098"/>
              <a:ext cx="661737" cy="685800"/>
            </a:xfrm>
            <a:prstGeom prst="rect">
              <a:avLst/>
            </a:prstGeom>
            <a:solidFill>
              <a:srgbClr val="7F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4E8E2B-1DAA-4B82-90B3-801867A428C6}"/>
                </a:ext>
              </a:extLst>
            </p:cNvPr>
            <p:cNvSpPr/>
            <p:nvPr/>
          </p:nvSpPr>
          <p:spPr>
            <a:xfrm>
              <a:off x="3249985" y="1221098"/>
              <a:ext cx="661737" cy="685800"/>
            </a:xfrm>
            <a:prstGeom prst="rect">
              <a:avLst/>
            </a:prstGeom>
            <a:solidFill>
              <a:srgbClr val="092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8619B9-9F5C-4865-81A6-451A3B9B9053}"/>
                </a:ext>
              </a:extLst>
            </p:cNvPr>
            <p:cNvSpPr/>
            <p:nvPr/>
          </p:nvSpPr>
          <p:spPr>
            <a:xfrm>
              <a:off x="828631" y="2107424"/>
              <a:ext cx="661737" cy="685800"/>
            </a:xfrm>
            <a:prstGeom prst="rect">
              <a:avLst/>
            </a:prstGeom>
            <a:solidFill>
              <a:srgbClr val="5B7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B94635-2BAD-45C1-BF2D-BFFBA0613C69}"/>
                </a:ext>
              </a:extLst>
            </p:cNvPr>
            <p:cNvSpPr/>
            <p:nvPr/>
          </p:nvSpPr>
          <p:spPr>
            <a:xfrm>
              <a:off x="1635749" y="2107424"/>
              <a:ext cx="661737" cy="685800"/>
            </a:xfrm>
            <a:prstGeom prst="rect">
              <a:avLst/>
            </a:prstGeom>
            <a:solidFill>
              <a:srgbClr val="C3C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BF9286-E991-4714-8FE2-420E0B219B80}"/>
                </a:ext>
              </a:extLst>
            </p:cNvPr>
            <p:cNvSpPr/>
            <p:nvPr/>
          </p:nvSpPr>
          <p:spPr>
            <a:xfrm>
              <a:off x="2442867" y="2107424"/>
              <a:ext cx="661737" cy="685800"/>
            </a:xfrm>
            <a:prstGeom prst="rect">
              <a:avLst/>
            </a:prstGeom>
            <a:solidFill>
              <a:srgbClr val="77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8F494FB-5B91-4BE4-9D00-93CF543619B5}"/>
                </a:ext>
              </a:extLst>
            </p:cNvPr>
            <p:cNvSpPr/>
            <p:nvPr/>
          </p:nvSpPr>
          <p:spPr>
            <a:xfrm>
              <a:off x="3249985" y="2107424"/>
              <a:ext cx="661737" cy="685800"/>
            </a:xfrm>
            <a:prstGeom prst="rect">
              <a:avLst/>
            </a:prstGeom>
            <a:solidFill>
              <a:srgbClr val="344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81C05C-3E17-41D4-B5FA-DF2A57491AE0}"/>
                </a:ext>
              </a:extLst>
            </p:cNvPr>
            <p:cNvSpPr/>
            <p:nvPr/>
          </p:nvSpPr>
          <p:spPr>
            <a:xfrm>
              <a:off x="828631" y="2993750"/>
              <a:ext cx="661737" cy="685800"/>
            </a:xfrm>
            <a:prstGeom prst="rect">
              <a:avLst/>
            </a:prstGeom>
            <a:solidFill>
              <a:srgbClr val="18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A4FEBE2-3FF1-4F42-9D96-CC3868EA998E}"/>
                </a:ext>
              </a:extLst>
            </p:cNvPr>
            <p:cNvSpPr/>
            <p:nvPr/>
          </p:nvSpPr>
          <p:spPr>
            <a:xfrm>
              <a:off x="1635749" y="2993750"/>
              <a:ext cx="661737" cy="685800"/>
            </a:xfrm>
            <a:prstGeom prst="rect">
              <a:avLst/>
            </a:prstGeom>
            <a:solidFill>
              <a:srgbClr val="DC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A78B07F-4C23-4343-94B8-F0C3C403248A}"/>
                </a:ext>
              </a:extLst>
            </p:cNvPr>
            <p:cNvSpPr/>
            <p:nvPr/>
          </p:nvSpPr>
          <p:spPr>
            <a:xfrm>
              <a:off x="2442867" y="2993750"/>
              <a:ext cx="661737" cy="685800"/>
            </a:xfrm>
            <a:prstGeom prst="rect">
              <a:avLst/>
            </a:prstGeom>
            <a:solidFill>
              <a:srgbClr val="A4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E26CEA3-165A-4D38-AC47-1A5BA7AF2DF7}"/>
                </a:ext>
              </a:extLst>
            </p:cNvPr>
            <p:cNvSpPr/>
            <p:nvPr/>
          </p:nvSpPr>
          <p:spPr>
            <a:xfrm>
              <a:off x="3249985" y="2993750"/>
              <a:ext cx="661737" cy="685800"/>
            </a:xfrm>
            <a:prstGeom prst="rect">
              <a:avLst/>
            </a:prstGeom>
            <a:solidFill>
              <a:srgbClr val="63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364918-5964-4795-8D18-3BAB1773D9C6}"/>
                </a:ext>
              </a:extLst>
            </p:cNvPr>
            <p:cNvSpPr/>
            <p:nvPr/>
          </p:nvSpPr>
          <p:spPr>
            <a:xfrm>
              <a:off x="4057105" y="2993750"/>
              <a:ext cx="661737" cy="685800"/>
            </a:xfrm>
            <a:prstGeom prst="rect">
              <a:avLst/>
            </a:prstGeom>
            <a:solidFill>
              <a:srgbClr val="00A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95E611-FBEA-4812-B7A7-2F5D281164E9}"/>
                </a:ext>
              </a:extLst>
            </p:cNvPr>
            <p:cNvSpPr/>
            <p:nvPr/>
          </p:nvSpPr>
          <p:spPr>
            <a:xfrm>
              <a:off x="828631" y="3880076"/>
              <a:ext cx="661737" cy="685800"/>
            </a:xfrm>
            <a:prstGeom prst="rect">
              <a:avLst/>
            </a:prstGeom>
            <a:solidFill>
              <a:srgbClr val="F0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39559D7-4AD2-4628-BD26-AF15EE7F24E4}"/>
                </a:ext>
              </a:extLst>
            </p:cNvPr>
            <p:cNvSpPr/>
            <p:nvPr/>
          </p:nvSpPr>
          <p:spPr>
            <a:xfrm>
              <a:off x="1635749" y="3880076"/>
              <a:ext cx="661737" cy="685800"/>
            </a:xfrm>
            <a:prstGeom prst="rect">
              <a:avLst/>
            </a:prstGeom>
            <a:solidFill>
              <a:srgbClr val="F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98AD8-33F6-4DA2-B9A7-35B80B7E0888}"/>
                </a:ext>
              </a:extLst>
            </p:cNvPr>
            <p:cNvSpPr/>
            <p:nvPr/>
          </p:nvSpPr>
          <p:spPr>
            <a:xfrm>
              <a:off x="2442867" y="3880076"/>
              <a:ext cx="661737" cy="685800"/>
            </a:xfrm>
            <a:prstGeom prst="rect">
              <a:avLst/>
            </a:prstGeom>
            <a:solidFill>
              <a:srgbClr val="FB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20A6E7F-FEA4-4081-BA90-8BD610338049}"/>
                </a:ext>
              </a:extLst>
            </p:cNvPr>
            <p:cNvSpPr/>
            <p:nvPr/>
          </p:nvSpPr>
          <p:spPr>
            <a:xfrm>
              <a:off x="3249985" y="3880076"/>
              <a:ext cx="661737" cy="685800"/>
            </a:xfrm>
            <a:prstGeom prst="rect">
              <a:avLst/>
            </a:prstGeom>
            <a:solidFill>
              <a:srgbClr val="F2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D725A53-6564-4284-AE01-44847381391C}"/>
                </a:ext>
              </a:extLst>
            </p:cNvPr>
            <p:cNvSpPr/>
            <p:nvPr/>
          </p:nvSpPr>
          <p:spPr>
            <a:xfrm>
              <a:off x="4057105" y="3880076"/>
              <a:ext cx="661737" cy="685800"/>
            </a:xfrm>
            <a:prstGeom prst="rect">
              <a:avLst/>
            </a:prstGeom>
            <a:solidFill>
              <a:srgbClr val="B7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4B1CEB0-8409-4345-A309-A90DC41A3026}"/>
                </a:ext>
              </a:extLst>
            </p:cNvPr>
            <p:cNvSpPr/>
            <p:nvPr/>
          </p:nvSpPr>
          <p:spPr>
            <a:xfrm>
              <a:off x="828631" y="4766402"/>
              <a:ext cx="661737" cy="685800"/>
            </a:xfrm>
            <a:prstGeom prst="rect">
              <a:avLst/>
            </a:prstGeom>
            <a:solidFill>
              <a:srgbClr val="BED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57FC6CB-9D46-46EB-BD75-6BF7876DF2E4}"/>
                </a:ext>
              </a:extLst>
            </p:cNvPr>
            <p:cNvSpPr/>
            <p:nvPr/>
          </p:nvSpPr>
          <p:spPr>
            <a:xfrm>
              <a:off x="1635749" y="4766402"/>
              <a:ext cx="661737" cy="685800"/>
            </a:xfrm>
            <a:prstGeom prst="rect">
              <a:avLst/>
            </a:prstGeom>
            <a:solidFill>
              <a:srgbClr val="E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42A500D-A024-44C2-ACA9-17DED3003B40}"/>
                </a:ext>
              </a:extLst>
            </p:cNvPr>
            <p:cNvSpPr/>
            <p:nvPr/>
          </p:nvSpPr>
          <p:spPr>
            <a:xfrm>
              <a:off x="2442867" y="4766402"/>
              <a:ext cx="661737" cy="685800"/>
            </a:xfrm>
            <a:prstGeom prst="rect">
              <a:avLst/>
            </a:prstGeom>
            <a:solidFill>
              <a:srgbClr val="4E7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5881980"/>
      </p:ext>
    </p:extLst>
  </p:cSld>
  <p:clrMap bg1="lt1" tx1="dk1" bg2="lt2" tx2="dk2" accent1="accent1" accent2="accent2" accent3="accent3" accent4="accent4" accent5="accent5" accent6="accent6" hlink="hlink" folHlink="folHlink"/>
  <p:sldLayoutIdLst>
    <p:sldLayoutId id="2147483728" r:id="rId1"/>
    <p:sldLayoutId id="2147483694" r:id="rId2"/>
    <p:sldLayoutId id="2147483695" r:id="rId3"/>
    <p:sldLayoutId id="2147483696" r:id="rId4"/>
    <p:sldLayoutId id="2147483697" r:id="rId5"/>
    <p:sldLayoutId id="2147483698" r:id="rId6"/>
    <p:sldLayoutId id="2147483699" r:id="rId7"/>
    <p:sldLayoutId id="2147483700" r:id="rId8"/>
    <p:sldLayoutId id="2147483876" r:id="rId9"/>
    <p:sldLayoutId id="2147483701" r:id="rId10"/>
    <p:sldLayoutId id="2147483702" r:id="rId11"/>
    <p:sldLayoutId id="2147483703" r:id="rId12"/>
    <p:sldLayoutId id="2147483875" r:id="rId13"/>
    <p:sldLayoutId id="2147483704" r:id="rId14"/>
    <p:sldLayoutId id="2147483877" r:id="rId15"/>
    <p:sldLayoutId id="2147483705" r:id="rId16"/>
    <p:sldLayoutId id="2147483706" r:id="rId17"/>
    <p:sldLayoutId id="2147483707" r:id="rId18"/>
    <p:sldLayoutId id="2147483708" r:id="rId19"/>
    <p:sldLayoutId id="2147483709" r:id="rId20"/>
    <p:sldLayoutId id="2147483710" r:id="rId21"/>
    <p:sldLayoutId id="2147483874" r:id="rId22"/>
    <p:sldLayoutId id="2147483726" r:id="rId23"/>
    <p:sldLayoutId id="2147483727" r:id="rId24"/>
    <p:sldLayoutId id="2147483725" r:id="rId25"/>
    <p:sldLayoutId id="2147483732" r:id="rId26"/>
    <p:sldLayoutId id="2147483735" r:id="rId27"/>
    <p:sldLayoutId id="2147483736" r:id="rId28"/>
  </p:sldLayoutIdLst>
  <p:hf hdr="0" ftr="0" dt="0"/>
  <p:txStyles>
    <p:titleStyle>
      <a:lvl1pPr algn="l" defTabSz="914400" rtl="0" eaLnBrk="1" latinLnBrk="0" hangingPunct="1">
        <a:lnSpc>
          <a:spcPts val="3600"/>
        </a:lnSpc>
        <a:spcBef>
          <a:spcPts val="600"/>
        </a:spcBef>
        <a:buNone/>
        <a:defRPr sz="3600" kern="1200" baseline="0">
          <a:solidFill>
            <a:schemeClr val="tx2"/>
          </a:solidFill>
          <a:latin typeface="+mj-lt"/>
          <a:ea typeface="+mj-ea"/>
          <a:cs typeface="+mj-cs"/>
        </a:defRPr>
      </a:lvl1pPr>
    </p:titleStyle>
    <p:bodyStyle>
      <a:lvl1pPr marL="18288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1pPr>
      <a:lvl2pPr marL="54864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2pPr>
      <a:lvl3pPr marL="914400" indent="-182880" algn="l" defTabSz="914400" rtl="0" eaLnBrk="1" latinLnBrk="0" hangingPunct="1">
        <a:lnSpc>
          <a:spcPct val="100000"/>
        </a:lnSpc>
        <a:spcBef>
          <a:spcPts val="0"/>
        </a:spcBef>
        <a:buFont typeface="Arial" panose="020B0604020202020204" pitchFamily="34" charset="0"/>
        <a:buChar char="•"/>
        <a:defRPr sz="2000" kern="1200" baseline="0">
          <a:solidFill>
            <a:srgbClr val="082C48"/>
          </a:solidFill>
          <a:latin typeface="+mn-lt"/>
          <a:ea typeface="+mn-ea"/>
          <a:cs typeface="+mn-cs"/>
        </a:defRPr>
      </a:lvl3pPr>
      <a:lvl4pPr marL="128016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4pPr>
      <a:lvl5pPr marL="1645920" indent="-182880" algn="l" defTabSz="914400" rtl="0" eaLnBrk="1" latinLnBrk="0" hangingPunct="1">
        <a:lnSpc>
          <a:spcPct val="100000"/>
        </a:lnSpc>
        <a:spcBef>
          <a:spcPts val="0"/>
        </a:spcBef>
        <a:buFont typeface="Arial" panose="020B0604020202020204" pitchFamily="34" charset="0"/>
        <a:buChar char="•"/>
        <a:defRPr sz="1800" kern="1200" baseline="0">
          <a:solidFill>
            <a:srgbClr val="082C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752DE-3224-40C4-2AB4-CE4E53F4D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410A3C-CF18-A454-3585-2FFAC00D5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5F9-7BC4-986E-66CB-44A22E8A5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20BFF-F023-4B80-85F1-8EBCE4B61331}" type="datetimeFigureOut">
              <a:rPr lang="en-US" smtClean="0"/>
              <a:t>11/30/2025</a:t>
            </a:fld>
            <a:endParaRPr lang="en-US"/>
          </a:p>
        </p:txBody>
      </p:sp>
      <p:sp>
        <p:nvSpPr>
          <p:cNvPr id="5" name="Footer Placeholder 4">
            <a:extLst>
              <a:ext uri="{FF2B5EF4-FFF2-40B4-BE49-F238E27FC236}">
                <a16:creationId xmlns:a16="http://schemas.microsoft.com/office/drawing/2014/main" id="{48F22ED7-B020-F5CC-BD4C-C2AF18F28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B7195-E2D7-E804-3371-92A826E37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41F00-8542-4B5B-B07E-8F207CB464D2}" type="slidenum">
              <a:rPr lang="en-US" smtClean="0"/>
              <a:t>‹#›</a:t>
            </a:fld>
            <a:endParaRPr lang="en-US"/>
          </a:p>
        </p:txBody>
      </p:sp>
    </p:spTree>
    <p:extLst>
      <p:ext uri="{BB962C8B-B14F-4D97-AF65-F5344CB8AC3E}">
        <p14:creationId xmlns:p14="http://schemas.microsoft.com/office/powerpoint/2010/main" val="246278013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9.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3" name="Picture 452" descr="A black surface with small dots&#10;&#10;Description automatically generated">
            <a:extLst>
              <a:ext uri="{FF2B5EF4-FFF2-40B4-BE49-F238E27FC236}">
                <a16:creationId xmlns:a16="http://schemas.microsoft.com/office/drawing/2014/main" id="{4D223A5C-E18F-EEDA-FC72-48BC4DD9B2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442"/>
          <a:stretch/>
        </p:blipFill>
        <p:spPr>
          <a:xfrm>
            <a:off x="0" y="0"/>
            <a:ext cx="12192000" cy="6923444"/>
          </a:xfrm>
          <a:prstGeom prst="rect">
            <a:avLst/>
          </a:prstGeom>
          <a:solidFill>
            <a:srgbClr val="4C4843"/>
          </a:solidFill>
        </p:spPr>
      </p:pic>
      <p:sp>
        <p:nvSpPr>
          <p:cNvPr id="97" name="Rectangle 96">
            <a:extLst>
              <a:ext uri="{FF2B5EF4-FFF2-40B4-BE49-F238E27FC236}">
                <a16:creationId xmlns:a16="http://schemas.microsoft.com/office/drawing/2014/main" id="{BBB28208-F47E-A466-A65C-A8F2FC8A4DDC}"/>
              </a:ext>
            </a:extLst>
          </p:cNvPr>
          <p:cNvSpPr/>
          <p:nvPr/>
        </p:nvSpPr>
        <p:spPr>
          <a:xfrm>
            <a:off x="0" y="0"/>
            <a:ext cx="12192000" cy="6923444"/>
          </a:xfrm>
          <a:prstGeom prst="rect">
            <a:avLst/>
          </a:prstGeom>
          <a:solidFill>
            <a:srgbClr val="4C4843">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0AFA84CA-B7FD-E5CF-6E68-F6EAAF607F7B}"/>
              </a:ext>
            </a:extLst>
          </p:cNvPr>
          <p:cNvSpPr/>
          <p:nvPr/>
        </p:nvSpPr>
        <p:spPr>
          <a:xfrm>
            <a:off x="2107446" y="1368966"/>
            <a:ext cx="3167119" cy="584775"/>
          </a:xfrm>
          <a:prstGeom prst="rect">
            <a:avLst/>
          </a:prstGeom>
          <a:solidFill>
            <a:srgbClr val="2C2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C191916-D88B-DC2A-77F7-D87FF43924DC}"/>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3" name="Rectangle 2">
            <a:extLst>
              <a:ext uri="{FF2B5EF4-FFF2-40B4-BE49-F238E27FC236}">
                <a16:creationId xmlns:a16="http://schemas.microsoft.com/office/drawing/2014/main" id="{D1C948CF-5FC9-4354-4B09-61C15C99DEDC}"/>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 name="Rectangle 3">
            <a:extLst>
              <a:ext uri="{FF2B5EF4-FFF2-40B4-BE49-F238E27FC236}">
                <a16:creationId xmlns:a16="http://schemas.microsoft.com/office/drawing/2014/main" id="{B5E573EB-B3E2-9996-ABF8-A45D43A9A331}"/>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5" name="Rectangle 4">
            <a:extLst>
              <a:ext uri="{FF2B5EF4-FFF2-40B4-BE49-F238E27FC236}">
                <a16:creationId xmlns:a16="http://schemas.microsoft.com/office/drawing/2014/main" id="{4AF896AC-CF22-05D0-7478-7356849C4A88}"/>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6" name="Rectangle 5">
            <a:extLst>
              <a:ext uri="{FF2B5EF4-FFF2-40B4-BE49-F238E27FC236}">
                <a16:creationId xmlns:a16="http://schemas.microsoft.com/office/drawing/2014/main" id="{1846573B-A58C-76DC-FC96-51243ED9DB71}"/>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 name="Rectangle 6">
            <a:extLst>
              <a:ext uri="{FF2B5EF4-FFF2-40B4-BE49-F238E27FC236}">
                <a16:creationId xmlns:a16="http://schemas.microsoft.com/office/drawing/2014/main" id="{4CF65877-F9E0-FEB0-E8A6-2A41837005A2}"/>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 name="Rectangle 7">
            <a:extLst>
              <a:ext uri="{FF2B5EF4-FFF2-40B4-BE49-F238E27FC236}">
                <a16:creationId xmlns:a16="http://schemas.microsoft.com/office/drawing/2014/main" id="{9E995F1C-9DC9-A5FF-012E-A9C962518DF7}"/>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9" name="Rectangle 8">
            <a:extLst>
              <a:ext uri="{FF2B5EF4-FFF2-40B4-BE49-F238E27FC236}">
                <a16:creationId xmlns:a16="http://schemas.microsoft.com/office/drawing/2014/main" id="{D1AD66F8-1B21-69CD-B90E-EBF1EBA722EA}"/>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0" name="Rectangle 9">
            <a:extLst>
              <a:ext uri="{FF2B5EF4-FFF2-40B4-BE49-F238E27FC236}">
                <a16:creationId xmlns:a16="http://schemas.microsoft.com/office/drawing/2014/main" id="{813CB9E9-FED6-F7BF-5116-73177E81A0EF}"/>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Rectangle 10">
            <a:extLst>
              <a:ext uri="{FF2B5EF4-FFF2-40B4-BE49-F238E27FC236}">
                <a16:creationId xmlns:a16="http://schemas.microsoft.com/office/drawing/2014/main" id="{13C8E723-3419-0597-F5FE-9576FC9362F8}"/>
              </a:ext>
            </a:extLst>
          </p:cNvPr>
          <p:cNvSpPr/>
          <p:nvPr/>
        </p:nvSpPr>
        <p:spPr>
          <a:xfrm>
            <a:off x="481312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2" name="Rectangle 11">
            <a:extLst>
              <a:ext uri="{FF2B5EF4-FFF2-40B4-BE49-F238E27FC236}">
                <a16:creationId xmlns:a16="http://schemas.microsoft.com/office/drawing/2014/main" id="{4C5D1AA7-FF87-D2EA-ED37-83C10643F462}"/>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3" name="Rectangle 12">
            <a:extLst>
              <a:ext uri="{FF2B5EF4-FFF2-40B4-BE49-F238E27FC236}">
                <a16:creationId xmlns:a16="http://schemas.microsoft.com/office/drawing/2014/main" id="{23C1E80B-CBF6-D5E2-1618-58B77B04250E}"/>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4" name="Rectangle 13">
            <a:extLst>
              <a:ext uri="{FF2B5EF4-FFF2-40B4-BE49-F238E27FC236}">
                <a16:creationId xmlns:a16="http://schemas.microsoft.com/office/drawing/2014/main" id="{80C97425-3753-A062-A0EA-BD8A36A42DE8}"/>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5" name="Rectangle 14">
            <a:extLst>
              <a:ext uri="{FF2B5EF4-FFF2-40B4-BE49-F238E27FC236}">
                <a16:creationId xmlns:a16="http://schemas.microsoft.com/office/drawing/2014/main" id="{367C3B19-BC3B-F723-1DA8-3DF552B7D928}"/>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6" name="Rectangle 15">
            <a:extLst>
              <a:ext uri="{FF2B5EF4-FFF2-40B4-BE49-F238E27FC236}">
                <a16:creationId xmlns:a16="http://schemas.microsoft.com/office/drawing/2014/main" id="{B3302F54-451B-B586-9D70-61D3B41EA261}"/>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7" name="Rectangle 16">
            <a:extLst>
              <a:ext uri="{FF2B5EF4-FFF2-40B4-BE49-F238E27FC236}">
                <a16:creationId xmlns:a16="http://schemas.microsoft.com/office/drawing/2014/main" id="{2F4FE356-D6DE-3198-4339-E3CA10AA064E}"/>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8" name="Rectangle 17">
            <a:extLst>
              <a:ext uri="{FF2B5EF4-FFF2-40B4-BE49-F238E27FC236}">
                <a16:creationId xmlns:a16="http://schemas.microsoft.com/office/drawing/2014/main" id="{BA7BE74E-2209-9977-9E1E-2EE831755B0A}"/>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9" name="Rectangle 18">
            <a:extLst>
              <a:ext uri="{FF2B5EF4-FFF2-40B4-BE49-F238E27FC236}">
                <a16:creationId xmlns:a16="http://schemas.microsoft.com/office/drawing/2014/main" id="{5D503A7F-F4F3-94F5-6E77-91E4F208D28D}"/>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0" name="Rectangle 19">
            <a:extLst>
              <a:ext uri="{FF2B5EF4-FFF2-40B4-BE49-F238E27FC236}">
                <a16:creationId xmlns:a16="http://schemas.microsoft.com/office/drawing/2014/main" id="{6B3975E6-33C9-48F8-FF67-D315C82FB75F}"/>
              </a:ext>
            </a:extLst>
          </p:cNvPr>
          <p:cNvSpPr/>
          <p:nvPr/>
        </p:nvSpPr>
        <p:spPr>
          <a:xfrm>
            <a:off x="445938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1" name="Rectangle 20">
            <a:extLst>
              <a:ext uri="{FF2B5EF4-FFF2-40B4-BE49-F238E27FC236}">
                <a16:creationId xmlns:a16="http://schemas.microsoft.com/office/drawing/2014/main" id="{A02BB736-A1F7-32EB-796C-F26D89457364}"/>
              </a:ext>
            </a:extLst>
          </p:cNvPr>
          <p:cNvSpPr/>
          <p:nvPr/>
        </p:nvSpPr>
        <p:spPr>
          <a:xfrm>
            <a:off x="446449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2" name="Rectangle 21">
            <a:extLst>
              <a:ext uri="{FF2B5EF4-FFF2-40B4-BE49-F238E27FC236}">
                <a16:creationId xmlns:a16="http://schemas.microsoft.com/office/drawing/2014/main" id="{D1C1A497-35BB-834D-5568-C385A7EEAEA3}"/>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3" name="Rectangle 22">
            <a:extLst>
              <a:ext uri="{FF2B5EF4-FFF2-40B4-BE49-F238E27FC236}">
                <a16:creationId xmlns:a16="http://schemas.microsoft.com/office/drawing/2014/main" id="{03FE351C-347F-9C76-94A4-79ECA601177E}"/>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4" name="Rectangle 23">
            <a:extLst>
              <a:ext uri="{FF2B5EF4-FFF2-40B4-BE49-F238E27FC236}">
                <a16:creationId xmlns:a16="http://schemas.microsoft.com/office/drawing/2014/main" id="{75C48DA2-1CE7-1A4B-4173-535459A9CF3C}"/>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5" name="Rectangle 24">
            <a:extLst>
              <a:ext uri="{FF2B5EF4-FFF2-40B4-BE49-F238E27FC236}">
                <a16:creationId xmlns:a16="http://schemas.microsoft.com/office/drawing/2014/main" id="{8DDBD5E5-DC70-C29E-B7C1-6BEA2D928AB3}"/>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6" name="Rectangle 25">
            <a:extLst>
              <a:ext uri="{FF2B5EF4-FFF2-40B4-BE49-F238E27FC236}">
                <a16:creationId xmlns:a16="http://schemas.microsoft.com/office/drawing/2014/main" id="{1B4F9498-A18B-4F34-3767-D5972835C1A0}"/>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7" name="Rectangle 26">
            <a:extLst>
              <a:ext uri="{FF2B5EF4-FFF2-40B4-BE49-F238E27FC236}">
                <a16:creationId xmlns:a16="http://schemas.microsoft.com/office/drawing/2014/main" id="{16559562-1697-74C0-A72C-A786906E86BE}"/>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8" name="Rectangle 27">
            <a:extLst>
              <a:ext uri="{FF2B5EF4-FFF2-40B4-BE49-F238E27FC236}">
                <a16:creationId xmlns:a16="http://schemas.microsoft.com/office/drawing/2014/main" id="{5297C83C-584C-1C72-56DE-D116C7DA9604}"/>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9" name="Rectangle 28">
            <a:extLst>
              <a:ext uri="{FF2B5EF4-FFF2-40B4-BE49-F238E27FC236}">
                <a16:creationId xmlns:a16="http://schemas.microsoft.com/office/drawing/2014/main" id="{5DDABB9D-C01C-2B09-8152-DFCC2E870D5C}"/>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0" name="Rectangle 29">
            <a:extLst>
              <a:ext uri="{FF2B5EF4-FFF2-40B4-BE49-F238E27FC236}">
                <a16:creationId xmlns:a16="http://schemas.microsoft.com/office/drawing/2014/main" id="{E042C2A0-1E75-A63E-AF8F-857FC9E123B1}"/>
              </a:ext>
            </a:extLst>
          </p:cNvPr>
          <p:cNvSpPr/>
          <p:nvPr/>
        </p:nvSpPr>
        <p:spPr>
          <a:xfrm>
            <a:off x="410984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1" name="Rectangle 30">
            <a:extLst>
              <a:ext uri="{FF2B5EF4-FFF2-40B4-BE49-F238E27FC236}">
                <a16:creationId xmlns:a16="http://schemas.microsoft.com/office/drawing/2014/main" id="{0DB42C10-FE1E-2038-7D41-FEFF8D8FF598}"/>
              </a:ext>
            </a:extLst>
          </p:cNvPr>
          <p:cNvSpPr/>
          <p:nvPr/>
        </p:nvSpPr>
        <p:spPr>
          <a:xfrm>
            <a:off x="410886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32" name="Rectangle 31">
            <a:extLst>
              <a:ext uri="{FF2B5EF4-FFF2-40B4-BE49-F238E27FC236}">
                <a16:creationId xmlns:a16="http://schemas.microsoft.com/office/drawing/2014/main" id="{1B1D2F66-3120-39D5-58C7-3923D96F1109}"/>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33" name="Rectangle 32">
            <a:extLst>
              <a:ext uri="{FF2B5EF4-FFF2-40B4-BE49-F238E27FC236}">
                <a16:creationId xmlns:a16="http://schemas.microsoft.com/office/drawing/2014/main" id="{2F8A77AF-42E5-55B2-D5BF-2452E134BAEF}"/>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34" name="Rectangle 33">
            <a:extLst>
              <a:ext uri="{FF2B5EF4-FFF2-40B4-BE49-F238E27FC236}">
                <a16:creationId xmlns:a16="http://schemas.microsoft.com/office/drawing/2014/main" id="{C5BEB2BC-0C47-3540-03AA-5395B19F39EF}"/>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35" name="Rectangle 34">
            <a:extLst>
              <a:ext uri="{FF2B5EF4-FFF2-40B4-BE49-F238E27FC236}">
                <a16:creationId xmlns:a16="http://schemas.microsoft.com/office/drawing/2014/main" id="{908765BB-9E31-46B6-391B-BB6F3D04845F}"/>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36" name="Rectangle 35">
            <a:extLst>
              <a:ext uri="{FF2B5EF4-FFF2-40B4-BE49-F238E27FC236}">
                <a16:creationId xmlns:a16="http://schemas.microsoft.com/office/drawing/2014/main" id="{28309E96-02FC-85DD-2884-AA5EA1E4D800}"/>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7" name="Rectangle 36">
            <a:extLst>
              <a:ext uri="{FF2B5EF4-FFF2-40B4-BE49-F238E27FC236}">
                <a16:creationId xmlns:a16="http://schemas.microsoft.com/office/drawing/2014/main" id="{FDF80951-8824-3F89-20BE-C5F01DBF9080}"/>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8" name="Rectangle 37">
            <a:extLst>
              <a:ext uri="{FF2B5EF4-FFF2-40B4-BE49-F238E27FC236}">
                <a16:creationId xmlns:a16="http://schemas.microsoft.com/office/drawing/2014/main" id="{0AD8FDB8-497B-D6D1-DF27-C14A63225C60}"/>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9" name="Rectangle 38">
            <a:extLst>
              <a:ext uri="{FF2B5EF4-FFF2-40B4-BE49-F238E27FC236}">
                <a16:creationId xmlns:a16="http://schemas.microsoft.com/office/drawing/2014/main" id="{BEFE093A-A5E2-46FF-9599-D10CE2538FDE}"/>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0" name="Rectangle 39">
            <a:extLst>
              <a:ext uri="{FF2B5EF4-FFF2-40B4-BE49-F238E27FC236}">
                <a16:creationId xmlns:a16="http://schemas.microsoft.com/office/drawing/2014/main" id="{722549FD-6E8A-DAF6-64F0-FE13367FAC42}"/>
              </a:ext>
            </a:extLst>
          </p:cNvPr>
          <p:cNvSpPr/>
          <p:nvPr/>
        </p:nvSpPr>
        <p:spPr>
          <a:xfrm>
            <a:off x="375309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1" name="Rectangle 40">
            <a:extLst>
              <a:ext uri="{FF2B5EF4-FFF2-40B4-BE49-F238E27FC236}">
                <a16:creationId xmlns:a16="http://schemas.microsoft.com/office/drawing/2014/main" id="{50915852-F48E-9570-332D-884899AE92F0}"/>
              </a:ext>
            </a:extLst>
          </p:cNvPr>
          <p:cNvSpPr/>
          <p:nvPr/>
        </p:nvSpPr>
        <p:spPr>
          <a:xfrm>
            <a:off x="375820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2" name="Rectangle 41">
            <a:extLst>
              <a:ext uri="{FF2B5EF4-FFF2-40B4-BE49-F238E27FC236}">
                <a16:creationId xmlns:a16="http://schemas.microsoft.com/office/drawing/2014/main" id="{979133DA-2047-2873-EA5C-CEF4E6EBB077}"/>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43" name="Rectangle 42">
            <a:extLst>
              <a:ext uri="{FF2B5EF4-FFF2-40B4-BE49-F238E27FC236}">
                <a16:creationId xmlns:a16="http://schemas.microsoft.com/office/drawing/2014/main" id="{DCF4A9D5-C3D0-D252-11F3-EE52B433B589}"/>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4" name="Rectangle 43">
            <a:extLst>
              <a:ext uri="{FF2B5EF4-FFF2-40B4-BE49-F238E27FC236}">
                <a16:creationId xmlns:a16="http://schemas.microsoft.com/office/drawing/2014/main" id="{1A75B3B8-0E35-F1E5-FC4A-FC79F8E16F7E}"/>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45" name="Rectangle 44">
            <a:extLst>
              <a:ext uri="{FF2B5EF4-FFF2-40B4-BE49-F238E27FC236}">
                <a16:creationId xmlns:a16="http://schemas.microsoft.com/office/drawing/2014/main" id="{8145E52C-5082-0848-7818-B781A16B4E20}"/>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46" name="Rectangle 45">
            <a:extLst>
              <a:ext uri="{FF2B5EF4-FFF2-40B4-BE49-F238E27FC236}">
                <a16:creationId xmlns:a16="http://schemas.microsoft.com/office/drawing/2014/main" id="{C802F840-7A94-3933-FCBA-8DB84BA8FF04}"/>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47" name="Rectangle 46">
            <a:extLst>
              <a:ext uri="{FF2B5EF4-FFF2-40B4-BE49-F238E27FC236}">
                <a16:creationId xmlns:a16="http://schemas.microsoft.com/office/drawing/2014/main" id="{7348816B-FDD8-11BF-FB70-092E9C776371}"/>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48" name="Rectangle 47">
            <a:extLst>
              <a:ext uri="{FF2B5EF4-FFF2-40B4-BE49-F238E27FC236}">
                <a16:creationId xmlns:a16="http://schemas.microsoft.com/office/drawing/2014/main" id="{812EA44E-B3BD-B139-CF6F-BC51EB7B7DC0}"/>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9" name="Rectangle 48">
            <a:extLst>
              <a:ext uri="{FF2B5EF4-FFF2-40B4-BE49-F238E27FC236}">
                <a16:creationId xmlns:a16="http://schemas.microsoft.com/office/drawing/2014/main" id="{D394FE33-71BE-C8EE-6B36-04F5B69DAE57}"/>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50" name="Rectangle 49">
            <a:extLst>
              <a:ext uri="{FF2B5EF4-FFF2-40B4-BE49-F238E27FC236}">
                <a16:creationId xmlns:a16="http://schemas.microsoft.com/office/drawing/2014/main" id="{95C4AED3-72DE-6625-9A14-2E2AA63AC1C7}"/>
              </a:ext>
            </a:extLst>
          </p:cNvPr>
          <p:cNvSpPr/>
          <p:nvPr/>
        </p:nvSpPr>
        <p:spPr>
          <a:xfrm>
            <a:off x="3401447"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1" name="Rectangle 50">
            <a:extLst>
              <a:ext uri="{FF2B5EF4-FFF2-40B4-BE49-F238E27FC236}">
                <a16:creationId xmlns:a16="http://schemas.microsoft.com/office/drawing/2014/main" id="{BF2EC56D-D381-6E05-7E76-D5BBA89BF345}"/>
              </a:ext>
            </a:extLst>
          </p:cNvPr>
          <p:cNvSpPr/>
          <p:nvPr/>
        </p:nvSpPr>
        <p:spPr>
          <a:xfrm>
            <a:off x="340655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52" name="Rectangle 51">
            <a:extLst>
              <a:ext uri="{FF2B5EF4-FFF2-40B4-BE49-F238E27FC236}">
                <a16:creationId xmlns:a16="http://schemas.microsoft.com/office/drawing/2014/main" id="{FB3C5FE8-A61E-29AD-0963-513421C48142}"/>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53" name="Rectangle 52">
            <a:extLst>
              <a:ext uri="{FF2B5EF4-FFF2-40B4-BE49-F238E27FC236}">
                <a16:creationId xmlns:a16="http://schemas.microsoft.com/office/drawing/2014/main" id="{069A7C66-9653-636B-AB7D-6D8728174B9A}"/>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54" name="Rectangle 53">
            <a:extLst>
              <a:ext uri="{FF2B5EF4-FFF2-40B4-BE49-F238E27FC236}">
                <a16:creationId xmlns:a16="http://schemas.microsoft.com/office/drawing/2014/main" id="{595D5DE7-6F58-7CE8-B8C3-3B535F7655B0}"/>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55" name="Rectangle 54">
            <a:extLst>
              <a:ext uri="{FF2B5EF4-FFF2-40B4-BE49-F238E27FC236}">
                <a16:creationId xmlns:a16="http://schemas.microsoft.com/office/drawing/2014/main" id="{A81C22EA-B9D2-0C20-DDC4-E755C5CFF5A4}"/>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56" name="Rectangle 55">
            <a:extLst>
              <a:ext uri="{FF2B5EF4-FFF2-40B4-BE49-F238E27FC236}">
                <a16:creationId xmlns:a16="http://schemas.microsoft.com/office/drawing/2014/main" id="{0EBC9B94-3066-42D2-0172-47B80541C1AF}"/>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57" name="Rectangle 56">
            <a:extLst>
              <a:ext uri="{FF2B5EF4-FFF2-40B4-BE49-F238E27FC236}">
                <a16:creationId xmlns:a16="http://schemas.microsoft.com/office/drawing/2014/main" id="{C0004999-C4FA-DB1C-B9BE-37B7570FCB90}"/>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58" name="Rectangle 57">
            <a:extLst>
              <a:ext uri="{FF2B5EF4-FFF2-40B4-BE49-F238E27FC236}">
                <a16:creationId xmlns:a16="http://schemas.microsoft.com/office/drawing/2014/main" id="{06052D93-EB5C-6409-DDAA-F8548BF9958D}"/>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59" name="Rectangle 58">
            <a:extLst>
              <a:ext uri="{FF2B5EF4-FFF2-40B4-BE49-F238E27FC236}">
                <a16:creationId xmlns:a16="http://schemas.microsoft.com/office/drawing/2014/main" id="{E2F19918-B204-C0D5-2F02-9F37CCAC569D}"/>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0" name="Rectangle 59">
            <a:extLst>
              <a:ext uri="{FF2B5EF4-FFF2-40B4-BE49-F238E27FC236}">
                <a16:creationId xmlns:a16="http://schemas.microsoft.com/office/drawing/2014/main" id="{8B1CDA89-1A6A-58B4-0D10-0A27FF25561A}"/>
              </a:ext>
            </a:extLst>
          </p:cNvPr>
          <p:cNvSpPr/>
          <p:nvPr/>
        </p:nvSpPr>
        <p:spPr>
          <a:xfrm>
            <a:off x="305817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1" name="Rectangle 60">
            <a:extLst>
              <a:ext uri="{FF2B5EF4-FFF2-40B4-BE49-F238E27FC236}">
                <a16:creationId xmlns:a16="http://schemas.microsoft.com/office/drawing/2014/main" id="{B1297C21-DF8C-6E96-BE8A-6E16823E485F}"/>
              </a:ext>
            </a:extLst>
          </p:cNvPr>
          <p:cNvSpPr/>
          <p:nvPr/>
        </p:nvSpPr>
        <p:spPr>
          <a:xfrm>
            <a:off x="306091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62" name="Rectangle 61">
            <a:extLst>
              <a:ext uri="{FF2B5EF4-FFF2-40B4-BE49-F238E27FC236}">
                <a16:creationId xmlns:a16="http://schemas.microsoft.com/office/drawing/2014/main" id="{9CDE7795-CC41-3644-9364-E39F008E6639}"/>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63" name="Rectangle 62">
            <a:extLst>
              <a:ext uri="{FF2B5EF4-FFF2-40B4-BE49-F238E27FC236}">
                <a16:creationId xmlns:a16="http://schemas.microsoft.com/office/drawing/2014/main" id="{DAAE6A46-F775-72C4-7493-1EB16CFCB22A}"/>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64" name="Rectangle 63">
            <a:extLst>
              <a:ext uri="{FF2B5EF4-FFF2-40B4-BE49-F238E27FC236}">
                <a16:creationId xmlns:a16="http://schemas.microsoft.com/office/drawing/2014/main" id="{E1E1D2A8-6030-CDF4-3BEC-35450367F70F}"/>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5" name="Rectangle 64">
            <a:extLst>
              <a:ext uri="{FF2B5EF4-FFF2-40B4-BE49-F238E27FC236}">
                <a16:creationId xmlns:a16="http://schemas.microsoft.com/office/drawing/2014/main" id="{48D3A573-20B5-493A-744B-05A2A782945B}"/>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66" name="Rectangle 65">
            <a:extLst>
              <a:ext uri="{FF2B5EF4-FFF2-40B4-BE49-F238E27FC236}">
                <a16:creationId xmlns:a16="http://schemas.microsoft.com/office/drawing/2014/main" id="{54569882-CCE6-B09D-81AB-CF7E5B0D11BD}"/>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67" name="Rectangle 66">
            <a:extLst>
              <a:ext uri="{FF2B5EF4-FFF2-40B4-BE49-F238E27FC236}">
                <a16:creationId xmlns:a16="http://schemas.microsoft.com/office/drawing/2014/main" id="{69D8CDC2-CA88-48AB-B9EF-4BDB0E6B7520}"/>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68" name="Rectangle 67">
            <a:extLst>
              <a:ext uri="{FF2B5EF4-FFF2-40B4-BE49-F238E27FC236}">
                <a16:creationId xmlns:a16="http://schemas.microsoft.com/office/drawing/2014/main" id="{C9724A70-4800-12BF-D075-5AD5D35A9D67}"/>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9" name="Rectangle 68">
            <a:extLst>
              <a:ext uri="{FF2B5EF4-FFF2-40B4-BE49-F238E27FC236}">
                <a16:creationId xmlns:a16="http://schemas.microsoft.com/office/drawing/2014/main" id="{85AA99FB-7918-827B-F5F0-33356CC7227B}"/>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0" name="Rectangle 69">
            <a:extLst>
              <a:ext uri="{FF2B5EF4-FFF2-40B4-BE49-F238E27FC236}">
                <a16:creationId xmlns:a16="http://schemas.microsoft.com/office/drawing/2014/main" id="{351F548C-48F7-F390-C9BE-B6B667CC4789}"/>
              </a:ext>
            </a:extLst>
          </p:cNvPr>
          <p:cNvSpPr/>
          <p:nvPr/>
        </p:nvSpPr>
        <p:spPr>
          <a:xfrm>
            <a:off x="2704749"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1" name="Rectangle 70">
            <a:extLst>
              <a:ext uri="{FF2B5EF4-FFF2-40B4-BE49-F238E27FC236}">
                <a16:creationId xmlns:a16="http://schemas.microsoft.com/office/drawing/2014/main" id="{0C0F8E0D-9953-6FAA-2DCB-EFA343D82B87}"/>
              </a:ext>
            </a:extLst>
          </p:cNvPr>
          <p:cNvSpPr/>
          <p:nvPr/>
        </p:nvSpPr>
        <p:spPr>
          <a:xfrm>
            <a:off x="270178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2" name="Rectangle 71">
            <a:extLst>
              <a:ext uri="{FF2B5EF4-FFF2-40B4-BE49-F238E27FC236}">
                <a16:creationId xmlns:a16="http://schemas.microsoft.com/office/drawing/2014/main" id="{998FA430-A18B-5FAF-0736-537B3F0D240A}"/>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73" name="Rectangle 72">
            <a:extLst>
              <a:ext uri="{FF2B5EF4-FFF2-40B4-BE49-F238E27FC236}">
                <a16:creationId xmlns:a16="http://schemas.microsoft.com/office/drawing/2014/main" id="{448ECA52-41D3-7BEA-050C-D19307FA7A55}"/>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74" name="Rectangle 73">
            <a:extLst>
              <a:ext uri="{FF2B5EF4-FFF2-40B4-BE49-F238E27FC236}">
                <a16:creationId xmlns:a16="http://schemas.microsoft.com/office/drawing/2014/main" id="{DC8C53C2-4A3E-E415-C4E2-2B8032D42734}"/>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6" name="Rectangle 75">
            <a:extLst>
              <a:ext uri="{FF2B5EF4-FFF2-40B4-BE49-F238E27FC236}">
                <a16:creationId xmlns:a16="http://schemas.microsoft.com/office/drawing/2014/main" id="{D79EEC36-1F94-C025-04E3-69DC424F4080}"/>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77" name="Rectangle 76">
            <a:extLst>
              <a:ext uri="{FF2B5EF4-FFF2-40B4-BE49-F238E27FC236}">
                <a16:creationId xmlns:a16="http://schemas.microsoft.com/office/drawing/2014/main" id="{AB9BE4A2-02C5-9733-47C2-E950CA054B70}"/>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8" name="Rectangle 77">
            <a:extLst>
              <a:ext uri="{FF2B5EF4-FFF2-40B4-BE49-F238E27FC236}">
                <a16:creationId xmlns:a16="http://schemas.microsoft.com/office/drawing/2014/main" id="{ED4CC129-33D1-22B5-3807-A8B867E5F846}"/>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9" name="Rectangle 78">
            <a:extLst>
              <a:ext uri="{FF2B5EF4-FFF2-40B4-BE49-F238E27FC236}">
                <a16:creationId xmlns:a16="http://schemas.microsoft.com/office/drawing/2014/main" id="{F0353D8F-BF2E-58D4-92BA-3CD1515CA2B3}"/>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80" name="Rectangle 79">
            <a:extLst>
              <a:ext uri="{FF2B5EF4-FFF2-40B4-BE49-F238E27FC236}">
                <a16:creationId xmlns:a16="http://schemas.microsoft.com/office/drawing/2014/main" id="{428457D8-2FCC-4DA7-C04F-BFE6717404E4}"/>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1" name="Rectangle 80">
            <a:extLst>
              <a:ext uri="{FF2B5EF4-FFF2-40B4-BE49-F238E27FC236}">
                <a16:creationId xmlns:a16="http://schemas.microsoft.com/office/drawing/2014/main" id="{FF8506F5-930E-BAA1-777E-520CC20F2C8F}"/>
              </a:ext>
            </a:extLst>
          </p:cNvPr>
          <p:cNvSpPr/>
          <p:nvPr/>
        </p:nvSpPr>
        <p:spPr>
          <a:xfrm>
            <a:off x="234547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2" name="Rectangle 81">
            <a:extLst>
              <a:ext uri="{FF2B5EF4-FFF2-40B4-BE49-F238E27FC236}">
                <a16:creationId xmlns:a16="http://schemas.microsoft.com/office/drawing/2014/main" id="{5D2CE854-1FB5-7FE1-C596-2B061A97862C}"/>
              </a:ext>
            </a:extLst>
          </p:cNvPr>
          <p:cNvSpPr/>
          <p:nvPr/>
        </p:nvSpPr>
        <p:spPr>
          <a:xfrm>
            <a:off x="234387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pic>
        <p:nvPicPr>
          <p:cNvPr id="84" name="Picture 83" descr="A black line on a grey surface&#10;&#10;Description automatically generated">
            <a:extLst>
              <a:ext uri="{FF2B5EF4-FFF2-40B4-BE49-F238E27FC236}">
                <a16:creationId xmlns:a16="http://schemas.microsoft.com/office/drawing/2014/main" id="{0D87000C-90C2-B6AC-0537-B6534174422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69731" y="843512"/>
            <a:ext cx="4242547" cy="1635681"/>
          </a:xfrm>
          <a:prstGeom prst="rect">
            <a:avLst/>
          </a:prstGeom>
          <a:ln>
            <a:solidFill>
              <a:schemeClr val="tx1"/>
            </a:solidFill>
          </a:ln>
        </p:spPr>
      </p:pic>
      <p:sp>
        <p:nvSpPr>
          <p:cNvPr id="83" name="TextBox 82">
            <a:extLst>
              <a:ext uri="{FF2B5EF4-FFF2-40B4-BE49-F238E27FC236}">
                <a16:creationId xmlns:a16="http://schemas.microsoft.com/office/drawing/2014/main" id="{99F7C183-984E-BC53-2D6D-A3EC5A2CB2A7}"/>
              </a:ext>
            </a:extLst>
          </p:cNvPr>
          <p:cNvSpPr txBox="1"/>
          <p:nvPr/>
        </p:nvSpPr>
        <p:spPr>
          <a:xfrm>
            <a:off x="2022671" y="1368968"/>
            <a:ext cx="365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95" name="TextBox 94">
            <a:extLst>
              <a:ext uri="{FF2B5EF4-FFF2-40B4-BE49-F238E27FC236}">
                <a16:creationId xmlns:a16="http://schemas.microsoft.com/office/drawing/2014/main" id="{A82B2CD2-AF9C-C167-1B27-51723097419C}"/>
              </a:ext>
            </a:extLst>
          </p:cNvPr>
          <p:cNvSpPr txBox="1"/>
          <p:nvPr/>
        </p:nvSpPr>
        <p:spPr>
          <a:xfrm>
            <a:off x="2877049" y="1630578"/>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96" name="TextBox 95">
            <a:extLst>
              <a:ext uri="{FF2B5EF4-FFF2-40B4-BE49-F238E27FC236}">
                <a16:creationId xmlns:a16="http://schemas.microsoft.com/office/drawing/2014/main" id="{C96F217E-E2AA-2B00-2A8B-A20A1E22481F}"/>
              </a:ext>
            </a:extLst>
          </p:cNvPr>
          <p:cNvSpPr txBox="1"/>
          <p:nvPr/>
        </p:nvSpPr>
        <p:spPr>
          <a:xfrm>
            <a:off x="3919870" y="1630578"/>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75" name="TextBox 74">
            <a:extLst>
              <a:ext uri="{FF2B5EF4-FFF2-40B4-BE49-F238E27FC236}">
                <a16:creationId xmlns:a16="http://schemas.microsoft.com/office/drawing/2014/main" id="{73E67264-731B-D0BB-5A64-869B076A2DE7}"/>
              </a:ext>
            </a:extLst>
          </p:cNvPr>
          <p:cNvSpPr txBox="1"/>
          <p:nvPr/>
        </p:nvSpPr>
        <p:spPr>
          <a:xfrm>
            <a:off x="1557540" y="1053494"/>
            <a:ext cx="42425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Helvetica" pitchFamily="50" charset="0"/>
                <a:ea typeface="+mn-ea"/>
                <a:cs typeface="+mn-cs"/>
              </a:rPr>
              <a:t>PLATINUM TEAMS TOTAL SALES</a:t>
            </a:r>
          </a:p>
        </p:txBody>
      </p:sp>
      <p:sp>
        <p:nvSpPr>
          <p:cNvPr id="101" name="Rectangle 100">
            <a:extLst>
              <a:ext uri="{FF2B5EF4-FFF2-40B4-BE49-F238E27FC236}">
                <a16:creationId xmlns:a16="http://schemas.microsoft.com/office/drawing/2014/main" id="{387AC920-DB6F-C53C-1274-A94BB5DEEF8E}"/>
              </a:ext>
            </a:extLst>
          </p:cNvPr>
          <p:cNvSpPr/>
          <p:nvPr/>
        </p:nvSpPr>
        <p:spPr>
          <a:xfrm>
            <a:off x="6972709" y="1368966"/>
            <a:ext cx="3167119" cy="584775"/>
          </a:xfrm>
          <a:prstGeom prst="rect">
            <a:avLst/>
          </a:prstGeom>
          <a:solidFill>
            <a:srgbClr val="2C2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5C83E5D3-C4C6-2EE1-F280-ECF924B3FBD4}"/>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03" name="Rectangle 102">
            <a:extLst>
              <a:ext uri="{FF2B5EF4-FFF2-40B4-BE49-F238E27FC236}">
                <a16:creationId xmlns:a16="http://schemas.microsoft.com/office/drawing/2014/main" id="{C501D707-237E-41EC-4C56-E07A328D9694}"/>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04" name="Rectangle 103">
            <a:extLst>
              <a:ext uri="{FF2B5EF4-FFF2-40B4-BE49-F238E27FC236}">
                <a16:creationId xmlns:a16="http://schemas.microsoft.com/office/drawing/2014/main" id="{6E3E2290-73FA-40A4-CC14-FE02AE226CAD}"/>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05" name="Rectangle 104">
            <a:extLst>
              <a:ext uri="{FF2B5EF4-FFF2-40B4-BE49-F238E27FC236}">
                <a16:creationId xmlns:a16="http://schemas.microsoft.com/office/drawing/2014/main" id="{DDDD8C8F-CE67-CCD5-3AB8-0DE65621D78E}"/>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06" name="Rectangle 105">
            <a:extLst>
              <a:ext uri="{FF2B5EF4-FFF2-40B4-BE49-F238E27FC236}">
                <a16:creationId xmlns:a16="http://schemas.microsoft.com/office/drawing/2014/main" id="{1A6D43DD-D850-26A1-A076-F229E151B30E}"/>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07" name="Rectangle 106">
            <a:extLst>
              <a:ext uri="{FF2B5EF4-FFF2-40B4-BE49-F238E27FC236}">
                <a16:creationId xmlns:a16="http://schemas.microsoft.com/office/drawing/2014/main" id="{DE8DB8CF-F376-FB4A-AE6D-06024355F723}"/>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08" name="Rectangle 107">
            <a:extLst>
              <a:ext uri="{FF2B5EF4-FFF2-40B4-BE49-F238E27FC236}">
                <a16:creationId xmlns:a16="http://schemas.microsoft.com/office/drawing/2014/main" id="{C3F4364B-C644-D5F8-76B4-DD7AE1CA571A}"/>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9" name="Rectangle 108">
            <a:extLst>
              <a:ext uri="{FF2B5EF4-FFF2-40B4-BE49-F238E27FC236}">
                <a16:creationId xmlns:a16="http://schemas.microsoft.com/office/drawing/2014/main" id="{DC952AC1-11E0-AA68-48E4-ABAB3AE8DB90}"/>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0" name="Rectangle 109">
            <a:extLst>
              <a:ext uri="{FF2B5EF4-FFF2-40B4-BE49-F238E27FC236}">
                <a16:creationId xmlns:a16="http://schemas.microsoft.com/office/drawing/2014/main" id="{E02F8194-81AF-F2CF-8469-51606DFCDF17}"/>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1" name="Rectangle 110">
            <a:extLst>
              <a:ext uri="{FF2B5EF4-FFF2-40B4-BE49-F238E27FC236}">
                <a16:creationId xmlns:a16="http://schemas.microsoft.com/office/drawing/2014/main" id="{1FF10EB4-9BD8-8459-7967-6F984E776949}"/>
              </a:ext>
            </a:extLst>
          </p:cNvPr>
          <p:cNvSpPr/>
          <p:nvPr/>
        </p:nvSpPr>
        <p:spPr>
          <a:xfrm>
            <a:off x="967839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12" name="Rectangle 111">
            <a:extLst>
              <a:ext uri="{FF2B5EF4-FFF2-40B4-BE49-F238E27FC236}">
                <a16:creationId xmlns:a16="http://schemas.microsoft.com/office/drawing/2014/main" id="{A0F1662F-8BB4-7735-D061-C9C6E0E64191}"/>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13" name="Rectangle 112">
            <a:extLst>
              <a:ext uri="{FF2B5EF4-FFF2-40B4-BE49-F238E27FC236}">
                <a16:creationId xmlns:a16="http://schemas.microsoft.com/office/drawing/2014/main" id="{BFFA0049-9E10-27F4-80B1-6FA1038361E0}"/>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14" name="Rectangle 113">
            <a:extLst>
              <a:ext uri="{FF2B5EF4-FFF2-40B4-BE49-F238E27FC236}">
                <a16:creationId xmlns:a16="http://schemas.microsoft.com/office/drawing/2014/main" id="{E8C98289-E9BD-01B9-4F71-46710295623F}"/>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15" name="Rectangle 114">
            <a:extLst>
              <a:ext uri="{FF2B5EF4-FFF2-40B4-BE49-F238E27FC236}">
                <a16:creationId xmlns:a16="http://schemas.microsoft.com/office/drawing/2014/main" id="{DA8802D0-C1CB-5A47-5D0A-511C90D3498C}"/>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16" name="Rectangle 115">
            <a:extLst>
              <a:ext uri="{FF2B5EF4-FFF2-40B4-BE49-F238E27FC236}">
                <a16:creationId xmlns:a16="http://schemas.microsoft.com/office/drawing/2014/main" id="{99FE1269-46D9-85FE-33AB-1DB55AC4A42A}"/>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17" name="Rectangle 116">
            <a:extLst>
              <a:ext uri="{FF2B5EF4-FFF2-40B4-BE49-F238E27FC236}">
                <a16:creationId xmlns:a16="http://schemas.microsoft.com/office/drawing/2014/main" id="{4E9EACB0-A123-0BA2-C3C4-AFD3355E01E1}"/>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18" name="Rectangle 117">
            <a:extLst>
              <a:ext uri="{FF2B5EF4-FFF2-40B4-BE49-F238E27FC236}">
                <a16:creationId xmlns:a16="http://schemas.microsoft.com/office/drawing/2014/main" id="{5611E8BB-038E-A45A-6758-BE115DB019A5}"/>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19" name="Rectangle 118">
            <a:extLst>
              <a:ext uri="{FF2B5EF4-FFF2-40B4-BE49-F238E27FC236}">
                <a16:creationId xmlns:a16="http://schemas.microsoft.com/office/drawing/2014/main" id="{E718582C-B79E-649B-53BF-C4BB011C2B49}"/>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20" name="Rectangle 119">
            <a:extLst>
              <a:ext uri="{FF2B5EF4-FFF2-40B4-BE49-F238E27FC236}">
                <a16:creationId xmlns:a16="http://schemas.microsoft.com/office/drawing/2014/main" id="{E15C2603-E4DA-B76F-D01C-05B6B4561C94}"/>
              </a:ext>
            </a:extLst>
          </p:cNvPr>
          <p:cNvSpPr/>
          <p:nvPr/>
        </p:nvSpPr>
        <p:spPr>
          <a:xfrm>
            <a:off x="932464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21" name="Rectangle 120">
            <a:extLst>
              <a:ext uri="{FF2B5EF4-FFF2-40B4-BE49-F238E27FC236}">
                <a16:creationId xmlns:a16="http://schemas.microsoft.com/office/drawing/2014/main" id="{A414B672-D558-9D6F-24B7-67DCCFD64D48}"/>
              </a:ext>
            </a:extLst>
          </p:cNvPr>
          <p:cNvSpPr/>
          <p:nvPr/>
        </p:nvSpPr>
        <p:spPr>
          <a:xfrm>
            <a:off x="932975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22" name="Rectangle 121">
            <a:extLst>
              <a:ext uri="{FF2B5EF4-FFF2-40B4-BE49-F238E27FC236}">
                <a16:creationId xmlns:a16="http://schemas.microsoft.com/office/drawing/2014/main" id="{7767E454-F39D-9760-0928-C2C3C61FEFD1}"/>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23" name="Rectangle 122">
            <a:extLst>
              <a:ext uri="{FF2B5EF4-FFF2-40B4-BE49-F238E27FC236}">
                <a16:creationId xmlns:a16="http://schemas.microsoft.com/office/drawing/2014/main" id="{9C5C7849-815A-C932-2A80-18814D4F953B}"/>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24" name="Rectangle 123">
            <a:extLst>
              <a:ext uri="{FF2B5EF4-FFF2-40B4-BE49-F238E27FC236}">
                <a16:creationId xmlns:a16="http://schemas.microsoft.com/office/drawing/2014/main" id="{4C46F4B8-34DC-B5FB-8CA3-12CB8699A6AB}"/>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25" name="Rectangle 124">
            <a:extLst>
              <a:ext uri="{FF2B5EF4-FFF2-40B4-BE49-F238E27FC236}">
                <a16:creationId xmlns:a16="http://schemas.microsoft.com/office/drawing/2014/main" id="{E8566274-BB67-3D5D-BA59-981618591620}"/>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26" name="Rectangle 125">
            <a:extLst>
              <a:ext uri="{FF2B5EF4-FFF2-40B4-BE49-F238E27FC236}">
                <a16:creationId xmlns:a16="http://schemas.microsoft.com/office/drawing/2014/main" id="{5E4DA9EB-6C8F-A93C-2F8D-1122F319607D}"/>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27" name="Rectangle 126">
            <a:extLst>
              <a:ext uri="{FF2B5EF4-FFF2-40B4-BE49-F238E27FC236}">
                <a16:creationId xmlns:a16="http://schemas.microsoft.com/office/drawing/2014/main" id="{E41A1322-397D-322B-6AC6-DEABA0B44387}"/>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28" name="Rectangle 127">
            <a:extLst>
              <a:ext uri="{FF2B5EF4-FFF2-40B4-BE49-F238E27FC236}">
                <a16:creationId xmlns:a16="http://schemas.microsoft.com/office/drawing/2014/main" id="{C9171A1A-C97E-2DB9-7EDE-FCA50863BA1F}"/>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29" name="Rectangle 128">
            <a:extLst>
              <a:ext uri="{FF2B5EF4-FFF2-40B4-BE49-F238E27FC236}">
                <a16:creationId xmlns:a16="http://schemas.microsoft.com/office/drawing/2014/main" id="{786CD298-1518-87BB-C264-0234711F37D8}"/>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30" name="Rectangle 129">
            <a:extLst>
              <a:ext uri="{FF2B5EF4-FFF2-40B4-BE49-F238E27FC236}">
                <a16:creationId xmlns:a16="http://schemas.microsoft.com/office/drawing/2014/main" id="{C290E237-F0EB-CFD6-2E3B-F3AD6738DDD6}"/>
              </a:ext>
            </a:extLst>
          </p:cNvPr>
          <p:cNvSpPr/>
          <p:nvPr/>
        </p:nvSpPr>
        <p:spPr>
          <a:xfrm>
            <a:off x="8975108"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1" name="Rectangle 130">
            <a:extLst>
              <a:ext uri="{FF2B5EF4-FFF2-40B4-BE49-F238E27FC236}">
                <a16:creationId xmlns:a16="http://schemas.microsoft.com/office/drawing/2014/main" id="{66EB1BE9-E6CE-68A5-A8D0-232F058A7F70}"/>
              </a:ext>
            </a:extLst>
          </p:cNvPr>
          <p:cNvSpPr/>
          <p:nvPr/>
        </p:nvSpPr>
        <p:spPr>
          <a:xfrm>
            <a:off x="8974124"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32" name="Rectangle 131">
            <a:extLst>
              <a:ext uri="{FF2B5EF4-FFF2-40B4-BE49-F238E27FC236}">
                <a16:creationId xmlns:a16="http://schemas.microsoft.com/office/drawing/2014/main" id="{BD61EAD4-03E5-3169-AE5A-97F7CCDE0AA9}"/>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33" name="Rectangle 132">
            <a:extLst>
              <a:ext uri="{FF2B5EF4-FFF2-40B4-BE49-F238E27FC236}">
                <a16:creationId xmlns:a16="http://schemas.microsoft.com/office/drawing/2014/main" id="{1FA5D25D-7F9B-BCD9-F417-BAC1E9899151}"/>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34" name="Rectangle 133">
            <a:extLst>
              <a:ext uri="{FF2B5EF4-FFF2-40B4-BE49-F238E27FC236}">
                <a16:creationId xmlns:a16="http://schemas.microsoft.com/office/drawing/2014/main" id="{35909E25-297B-AD62-EB09-A58872E06ADB}"/>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35" name="Rectangle 134">
            <a:extLst>
              <a:ext uri="{FF2B5EF4-FFF2-40B4-BE49-F238E27FC236}">
                <a16:creationId xmlns:a16="http://schemas.microsoft.com/office/drawing/2014/main" id="{DD31CDD0-F038-1088-A9EF-93D8F6815244}"/>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36" name="Rectangle 135">
            <a:extLst>
              <a:ext uri="{FF2B5EF4-FFF2-40B4-BE49-F238E27FC236}">
                <a16:creationId xmlns:a16="http://schemas.microsoft.com/office/drawing/2014/main" id="{83873945-3CF7-D513-D24B-BAA6675FA1D2}"/>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37" name="Rectangle 136">
            <a:extLst>
              <a:ext uri="{FF2B5EF4-FFF2-40B4-BE49-F238E27FC236}">
                <a16:creationId xmlns:a16="http://schemas.microsoft.com/office/drawing/2014/main" id="{60FB853A-A449-6B77-F5AA-BF6EA46F28D5}"/>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38" name="Rectangle 137">
            <a:extLst>
              <a:ext uri="{FF2B5EF4-FFF2-40B4-BE49-F238E27FC236}">
                <a16:creationId xmlns:a16="http://schemas.microsoft.com/office/drawing/2014/main" id="{094B43DF-70C1-E0CE-C6B5-567D392638B5}"/>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39" name="Rectangle 138">
            <a:extLst>
              <a:ext uri="{FF2B5EF4-FFF2-40B4-BE49-F238E27FC236}">
                <a16:creationId xmlns:a16="http://schemas.microsoft.com/office/drawing/2014/main" id="{094E951F-DF31-50D3-5E55-2363E8AD9B49}"/>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40" name="Rectangle 139">
            <a:extLst>
              <a:ext uri="{FF2B5EF4-FFF2-40B4-BE49-F238E27FC236}">
                <a16:creationId xmlns:a16="http://schemas.microsoft.com/office/drawing/2014/main" id="{2BBE4AAE-1FFC-C6E5-ED55-EFB19242559D}"/>
              </a:ext>
            </a:extLst>
          </p:cNvPr>
          <p:cNvSpPr/>
          <p:nvPr/>
        </p:nvSpPr>
        <p:spPr>
          <a:xfrm>
            <a:off x="861835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41" name="Rectangle 140">
            <a:extLst>
              <a:ext uri="{FF2B5EF4-FFF2-40B4-BE49-F238E27FC236}">
                <a16:creationId xmlns:a16="http://schemas.microsoft.com/office/drawing/2014/main" id="{B4F493A2-1C58-88C4-ED2E-0F12EE196C3E}"/>
              </a:ext>
            </a:extLst>
          </p:cNvPr>
          <p:cNvSpPr/>
          <p:nvPr/>
        </p:nvSpPr>
        <p:spPr>
          <a:xfrm>
            <a:off x="8623465"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42" name="Rectangle 141">
            <a:extLst>
              <a:ext uri="{FF2B5EF4-FFF2-40B4-BE49-F238E27FC236}">
                <a16:creationId xmlns:a16="http://schemas.microsoft.com/office/drawing/2014/main" id="{529666DB-ED6D-EE9B-AD8C-393E7FCA21B9}"/>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43" name="Rectangle 142">
            <a:extLst>
              <a:ext uri="{FF2B5EF4-FFF2-40B4-BE49-F238E27FC236}">
                <a16:creationId xmlns:a16="http://schemas.microsoft.com/office/drawing/2014/main" id="{437685C3-0EBA-3E1E-ACD1-9F0F27547772}"/>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44" name="Rectangle 143">
            <a:extLst>
              <a:ext uri="{FF2B5EF4-FFF2-40B4-BE49-F238E27FC236}">
                <a16:creationId xmlns:a16="http://schemas.microsoft.com/office/drawing/2014/main" id="{27AF0919-E274-8A36-EB0F-62315DC2AD60}"/>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45" name="Rectangle 144">
            <a:extLst>
              <a:ext uri="{FF2B5EF4-FFF2-40B4-BE49-F238E27FC236}">
                <a16:creationId xmlns:a16="http://schemas.microsoft.com/office/drawing/2014/main" id="{7830B5E9-EFBC-E120-46D5-F4E47E6C4014}"/>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46" name="Rectangle 145">
            <a:extLst>
              <a:ext uri="{FF2B5EF4-FFF2-40B4-BE49-F238E27FC236}">
                <a16:creationId xmlns:a16="http://schemas.microsoft.com/office/drawing/2014/main" id="{80B359BD-BFFC-29C5-72EE-95C6D57300FB}"/>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47" name="Rectangle 146">
            <a:extLst>
              <a:ext uri="{FF2B5EF4-FFF2-40B4-BE49-F238E27FC236}">
                <a16:creationId xmlns:a16="http://schemas.microsoft.com/office/drawing/2014/main" id="{46E47B8A-96E7-B8F7-2C62-37E8113D1D80}"/>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48" name="Rectangle 147">
            <a:extLst>
              <a:ext uri="{FF2B5EF4-FFF2-40B4-BE49-F238E27FC236}">
                <a16:creationId xmlns:a16="http://schemas.microsoft.com/office/drawing/2014/main" id="{838C695E-776D-6779-9627-275908BE0892}"/>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49" name="Rectangle 148">
            <a:extLst>
              <a:ext uri="{FF2B5EF4-FFF2-40B4-BE49-F238E27FC236}">
                <a16:creationId xmlns:a16="http://schemas.microsoft.com/office/drawing/2014/main" id="{9A624D65-4745-DF35-F57A-C440D78F6D2B}"/>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50" name="Rectangle 149">
            <a:extLst>
              <a:ext uri="{FF2B5EF4-FFF2-40B4-BE49-F238E27FC236}">
                <a16:creationId xmlns:a16="http://schemas.microsoft.com/office/drawing/2014/main" id="{95AF837E-BC30-FD81-E771-D81AC8B9D42B}"/>
              </a:ext>
            </a:extLst>
          </p:cNvPr>
          <p:cNvSpPr/>
          <p:nvPr/>
        </p:nvSpPr>
        <p:spPr>
          <a:xfrm>
            <a:off x="8266710"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51" name="Rectangle 150">
            <a:extLst>
              <a:ext uri="{FF2B5EF4-FFF2-40B4-BE49-F238E27FC236}">
                <a16:creationId xmlns:a16="http://schemas.microsoft.com/office/drawing/2014/main" id="{EFC138C5-AF4A-F864-F9F6-083064EF0FBF}"/>
              </a:ext>
            </a:extLst>
          </p:cNvPr>
          <p:cNvSpPr/>
          <p:nvPr/>
        </p:nvSpPr>
        <p:spPr>
          <a:xfrm>
            <a:off x="827182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52" name="Rectangle 151">
            <a:extLst>
              <a:ext uri="{FF2B5EF4-FFF2-40B4-BE49-F238E27FC236}">
                <a16:creationId xmlns:a16="http://schemas.microsoft.com/office/drawing/2014/main" id="{41EB9628-236A-BE30-EE0A-4700AB0A3575}"/>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53" name="Rectangle 152">
            <a:extLst>
              <a:ext uri="{FF2B5EF4-FFF2-40B4-BE49-F238E27FC236}">
                <a16:creationId xmlns:a16="http://schemas.microsoft.com/office/drawing/2014/main" id="{3A621F99-93AC-CC7A-20F3-E7A108E3DFEA}"/>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54" name="Rectangle 153">
            <a:extLst>
              <a:ext uri="{FF2B5EF4-FFF2-40B4-BE49-F238E27FC236}">
                <a16:creationId xmlns:a16="http://schemas.microsoft.com/office/drawing/2014/main" id="{AB578972-C81C-D035-9E2A-4B41589456DB}"/>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55" name="Rectangle 154">
            <a:extLst>
              <a:ext uri="{FF2B5EF4-FFF2-40B4-BE49-F238E27FC236}">
                <a16:creationId xmlns:a16="http://schemas.microsoft.com/office/drawing/2014/main" id="{69DCB2FF-720E-1919-53FB-B53B9EA98649}"/>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56" name="Rectangle 155">
            <a:extLst>
              <a:ext uri="{FF2B5EF4-FFF2-40B4-BE49-F238E27FC236}">
                <a16:creationId xmlns:a16="http://schemas.microsoft.com/office/drawing/2014/main" id="{BA756FAF-3394-666E-53FF-80CC1B5FFA61}"/>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57" name="Rectangle 156">
            <a:extLst>
              <a:ext uri="{FF2B5EF4-FFF2-40B4-BE49-F238E27FC236}">
                <a16:creationId xmlns:a16="http://schemas.microsoft.com/office/drawing/2014/main" id="{23794524-CC07-011F-BD04-B19032AC6D7E}"/>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58" name="Rectangle 157">
            <a:extLst>
              <a:ext uri="{FF2B5EF4-FFF2-40B4-BE49-F238E27FC236}">
                <a16:creationId xmlns:a16="http://schemas.microsoft.com/office/drawing/2014/main" id="{F8E64404-F072-575A-A2C5-04696C4D1154}"/>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59" name="Rectangle 158">
            <a:extLst>
              <a:ext uri="{FF2B5EF4-FFF2-40B4-BE49-F238E27FC236}">
                <a16:creationId xmlns:a16="http://schemas.microsoft.com/office/drawing/2014/main" id="{2E657EA4-F33D-68D1-4B16-FB31648DB42B}"/>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0" name="Rectangle 159">
            <a:extLst>
              <a:ext uri="{FF2B5EF4-FFF2-40B4-BE49-F238E27FC236}">
                <a16:creationId xmlns:a16="http://schemas.microsoft.com/office/drawing/2014/main" id="{57531F9B-A9A3-07B5-9814-86E8851D3035}"/>
              </a:ext>
            </a:extLst>
          </p:cNvPr>
          <p:cNvSpPr/>
          <p:nvPr/>
        </p:nvSpPr>
        <p:spPr>
          <a:xfrm>
            <a:off x="7923433"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61" name="Rectangle 160">
            <a:extLst>
              <a:ext uri="{FF2B5EF4-FFF2-40B4-BE49-F238E27FC236}">
                <a16:creationId xmlns:a16="http://schemas.microsoft.com/office/drawing/2014/main" id="{61924577-483B-E00C-6B22-F5EA4EED1DF5}"/>
              </a:ext>
            </a:extLst>
          </p:cNvPr>
          <p:cNvSpPr/>
          <p:nvPr/>
        </p:nvSpPr>
        <p:spPr>
          <a:xfrm>
            <a:off x="792617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62" name="Rectangle 161">
            <a:extLst>
              <a:ext uri="{FF2B5EF4-FFF2-40B4-BE49-F238E27FC236}">
                <a16:creationId xmlns:a16="http://schemas.microsoft.com/office/drawing/2014/main" id="{95A84120-7423-4994-3F46-6B13549E404B}"/>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63" name="Rectangle 162">
            <a:extLst>
              <a:ext uri="{FF2B5EF4-FFF2-40B4-BE49-F238E27FC236}">
                <a16:creationId xmlns:a16="http://schemas.microsoft.com/office/drawing/2014/main" id="{3B9A44F8-F7F8-90D3-182D-5BB636A9620E}"/>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64" name="Rectangle 163">
            <a:extLst>
              <a:ext uri="{FF2B5EF4-FFF2-40B4-BE49-F238E27FC236}">
                <a16:creationId xmlns:a16="http://schemas.microsoft.com/office/drawing/2014/main" id="{15F9F6B5-7F85-F7DE-1403-1B6AEE2BD68E}"/>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65" name="Rectangle 164">
            <a:extLst>
              <a:ext uri="{FF2B5EF4-FFF2-40B4-BE49-F238E27FC236}">
                <a16:creationId xmlns:a16="http://schemas.microsoft.com/office/drawing/2014/main" id="{B8DC1BEA-025D-9CA4-42CB-17FBB42C86F7}"/>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66" name="Rectangle 165">
            <a:extLst>
              <a:ext uri="{FF2B5EF4-FFF2-40B4-BE49-F238E27FC236}">
                <a16:creationId xmlns:a16="http://schemas.microsoft.com/office/drawing/2014/main" id="{FEBC9890-475C-1931-E7C8-B37EE43C3F69}"/>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67" name="Rectangle 166">
            <a:extLst>
              <a:ext uri="{FF2B5EF4-FFF2-40B4-BE49-F238E27FC236}">
                <a16:creationId xmlns:a16="http://schemas.microsoft.com/office/drawing/2014/main" id="{10931694-A139-24DB-5CA7-0624E8BCE38A}"/>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68" name="Rectangle 167">
            <a:extLst>
              <a:ext uri="{FF2B5EF4-FFF2-40B4-BE49-F238E27FC236}">
                <a16:creationId xmlns:a16="http://schemas.microsoft.com/office/drawing/2014/main" id="{409FE659-2659-9A6A-A360-5D381CD11A89}"/>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69" name="Rectangle 168">
            <a:extLst>
              <a:ext uri="{FF2B5EF4-FFF2-40B4-BE49-F238E27FC236}">
                <a16:creationId xmlns:a16="http://schemas.microsoft.com/office/drawing/2014/main" id="{57E08DF2-99B8-43B9-E8B9-5C048EF81A49}"/>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70" name="Rectangle 169">
            <a:extLst>
              <a:ext uri="{FF2B5EF4-FFF2-40B4-BE49-F238E27FC236}">
                <a16:creationId xmlns:a16="http://schemas.microsoft.com/office/drawing/2014/main" id="{B45DA90E-3790-740A-FA28-935EC7B163E7}"/>
              </a:ext>
            </a:extLst>
          </p:cNvPr>
          <p:cNvSpPr/>
          <p:nvPr/>
        </p:nvSpPr>
        <p:spPr>
          <a:xfrm>
            <a:off x="7570012"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71" name="Rectangle 170">
            <a:extLst>
              <a:ext uri="{FF2B5EF4-FFF2-40B4-BE49-F238E27FC236}">
                <a16:creationId xmlns:a16="http://schemas.microsoft.com/office/drawing/2014/main" id="{216F12C0-2005-19A0-7DD7-0315987FF969}"/>
              </a:ext>
            </a:extLst>
          </p:cNvPr>
          <p:cNvSpPr/>
          <p:nvPr/>
        </p:nvSpPr>
        <p:spPr>
          <a:xfrm>
            <a:off x="756704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72" name="Rectangle 171">
            <a:extLst>
              <a:ext uri="{FF2B5EF4-FFF2-40B4-BE49-F238E27FC236}">
                <a16:creationId xmlns:a16="http://schemas.microsoft.com/office/drawing/2014/main" id="{90BF5904-A011-BEE8-4D1C-F8322C9287D6}"/>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73" name="Rectangle 172">
            <a:extLst>
              <a:ext uri="{FF2B5EF4-FFF2-40B4-BE49-F238E27FC236}">
                <a16:creationId xmlns:a16="http://schemas.microsoft.com/office/drawing/2014/main" id="{A0593CAA-5C67-FEAF-3323-EBC018FAE580}"/>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74" name="Rectangle 173">
            <a:extLst>
              <a:ext uri="{FF2B5EF4-FFF2-40B4-BE49-F238E27FC236}">
                <a16:creationId xmlns:a16="http://schemas.microsoft.com/office/drawing/2014/main" id="{FA1AF895-A601-281F-0BF6-952392B508BE}"/>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75" name="Rectangle 174">
            <a:extLst>
              <a:ext uri="{FF2B5EF4-FFF2-40B4-BE49-F238E27FC236}">
                <a16:creationId xmlns:a16="http://schemas.microsoft.com/office/drawing/2014/main" id="{7A75552E-D93C-4FDE-7059-A507B6DD80A8}"/>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76" name="Rectangle 175">
            <a:extLst>
              <a:ext uri="{FF2B5EF4-FFF2-40B4-BE49-F238E27FC236}">
                <a16:creationId xmlns:a16="http://schemas.microsoft.com/office/drawing/2014/main" id="{364C6B3C-5541-4463-92FD-DCD6F35EB8ED}"/>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77" name="Rectangle 176">
            <a:extLst>
              <a:ext uri="{FF2B5EF4-FFF2-40B4-BE49-F238E27FC236}">
                <a16:creationId xmlns:a16="http://schemas.microsoft.com/office/drawing/2014/main" id="{71A5C922-6294-C126-A144-4E29605E5B52}"/>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78" name="Rectangle 177">
            <a:extLst>
              <a:ext uri="{FF2B5EF4-FFF2-40B4-BE49-F238E27FC236}">
                <a16:creationId xmlns:a16="http://schemas.microsoft.com/office/drawing/2014/main" id="{92BEF75E-3FDE-498D-5DB2-CF2D550844F5}"/>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79" name="Rectangle 178">
            <a:extLst>
              <a:ext uri="{FF2B5EF4-FFF2-40B4-BE49-F238E27FC236}">
                <a16:creationId xmlns:a16="http://schemas.microsoft.com/office/drawing/2014/main" id="{353A29D4-758D-C5D0-6C63-CB24863CB7EB}"/>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80" name="Rectangle 179">
            <a:extLst>
              <a:ext uri="{FF2B5EF4-FFF2-40B4-BE49-F238E27FC236}">
                <a16:creationId xmlns:a16="http://schemas.microsoft.com/office/drawing/2014/main" id="{8CF2BCBC-F6CB-81D6-F8B5-DD7452A81C4B}"/>
              </a:ext>
            </a:extLst>
          </p:cNvPr>
          <p:cNvSpPr/>
          <p:nvPr/>
        </p:nvSpPr>
        <p:spPr>
          <a:xfrm>
            <a:off x="7210736"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81" name="Rectangle 180">
            <a:extLst>
              <a:ext uri="{FF2B5EF4-FFF2-40B4-BE49-F238E27FC236}">
                <a16:creationId xmlns:a16="http://schemas.microsoft.com/office/drawing/2014/main" id="{A738D209-BF9E-BFEB-0FC9-627AF1382328}"/>
              </a:ext>
            </a:extLst>
          </p:cNvPr>
          <p:cNvSpPr/>
          <p:nvPr/>
        </p:nvSpPr>
        <p:spPr>
          <a:xfrm>
            <a:off x="7209141" y="1368968"/>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pic>
        <p:nvPicPr>
          <p:cNvPr id="182" name="Picture 181" descr="A black line on a grey surface&#10;&#10;Description automatically generated">
            <a:extLst>
              <a:ext uri="{FF2B5EF4-FFF2-40B4-BE49-F238E27FC236}">
                <a16:creationId xmlns:a16="http://schemas.microsoft.com/office/drawing/2014/main" id="{472ACB87-0F29-40DA-44D6-A2B14D90E43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2802" y="837121"/>
            <a:ext cx="4242547" cy="1635681"/>
          </a:xfrm>
          <a:prstGeom prst="rect">
            <a:avLst/>
          </a:prstGeom>
          <a:ln>
            <a:solidFill>
              <a:schemeClr val="tx1"/>
            </a:solidFill>
          </a:ln>
        </p:spPr>
      </p:pic>
      <p:sp>
        <p:nvSpPr>
          <p:cNvPr id="183" name="TextBox 182">
            <a:extLst>
              <a:ext uri="{FF2B5EF4-FFF2-40B4-BE49-F238E27FC236}">
                <a16:creationId xmlns:a16="http://schemas.microsoft.com/office/drawing/2014/main" id="{022D9471-6B49-5FE6-8E59-84814A581647}"/>
              </a:ext>
            </a:extLst>
          </p:cNvPr>
          <p:cNvSpPr txBox="1"/>
          <p:nvPr/>
        </p:nvSpPr>
        <p:spPr>
          <a:xfrm>
            <a:off x="6887934" y="1368968"/>
            <a:ext cx="365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184" name="TextBox 183">
            <a:extLst>
              <a:ext uri="{FF2B5EF4-FFF2-40B4-BE49-F238E27FC236}">
                <a16:creationId xmlns:a16="http://schemas.microsoft.com/office/drawing/2014/main" id="{DFDF0B63-9C36-2260-CD38-86F39053A374}"/>
              </a:ext>
            </a:extLst>
          </p:cNvPr>
          <p:cNvSpPr txBox="1"/>
          <p:nvPr/>
        </p:nvSpPr>
        <p:spPr>
          <a:xfrm>
            <a:off x="7742312" y="1630578"/>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185" name="TextBox 184">
            <a:extLst>
              <a:ext uri="{FF2B5EF4-FFF2-40B4-BE49-F238E27FC236}">
                <a16:creationId xmlns:a16="http://schemas.microsoft.com/office/drawing/2014/main" id="{4412AE40-AC38-A2E9-DCBD-789904AFEF5F}"/>
              </a:ext>
            </a:extLst>
          </p:cNvPr>
          <p:cNvSpPr txBox="1"/>
          <p:nvPr/>
        </p:nvSpPr>
        <p:spPr>
          <a:xfrm>
            <a:off x="8785133" y="1630578"/>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186" name="TextBox 185">
            <a:extLst>
              <a:ext uri="{FF2B5EF4-FFF2-40B4-BE49-F238E27FC236}">
                <a16:creationId xmlns:a16="http://schemas.microsoft.com/office/drawing/2014/main" id="{5346E1E0-E642-0EE1-BEB7-4FC6C909BA26}"/>
              </a:ext>
            </a:extLst>
          </p:cNvPr>
          <p:cNvSpPr txBox="1"/>
          <p:nvPr/>
        </p:nvSpPr>
        <p:spPr>
          <a:xfrm>
            <a:off x="6422803" y="1049964"/>
            <a:ext cx="42425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t>PLATINUM TEAMS NEW REP SALES</a:t>
            </a:r>
          </a:p>
        </p:txBody>
      </p:sp>
      <p:sp>
        <p:nvSpPr>
          <p:cNvPr id="188" name="Rectangle 187">
            <a:extLst>
              <a:ext uri="{FF2B5EF4-FFF2-40B4-BE49-F238E27FC236}">
                <a16:creationId xmlns:a16="http://schemas.microsoft.com/office/drawing/2014/main" id="{3D4A4208-D6E1-F3CB-6480-2BA304AE41D7}"/>
              </a:ext>
            </a:extLst>
          </p:cNvPr>
          <p:cNvSpPr/>
          <p:nvPr/>
        </p:nvSpPr>
        <p:spPr>
          <a:xfrm>
            <a:off x="2133026" y="3221020"/>
            <a:ext cx="3167119" cy="584775"/>
          </a:xfrm>
          <a:prstGeom prst="rect">
            <a:avLst/>
          </a:prstGeom>
          <a:solidFill>
            <a:srgbClr val="2C2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79727F98-7ECC-227E-7031-0217AF586302}"/>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90" name="Rectangle 189">
            <a:extLst>
              <a:ext uri="{FF2B5EF4-FFF2-40B4-BE49-F238E27FC236}">
                <a16:creationId xmlns:a16="http://schemas.microsoft.com/office/drawing/2014/main" id="{9A9699AB-FC84-6675-71BF-CCEA6F0A461D}"/>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91" name="Rectangle 190">
            <a:extLst>
              <a:ext uri="{FF2B5EF4-FFF2-40B4-BE49-F238E27FC236}">
                <a16:creationId xmlns:a16="http://schemas.microsoft.com/office/drawing/2014/main" id="{6B4385EB-8D5D-ED6F-F867-FC88A544D8C3}"/>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92" name="Rectangle 191">
            <a:extLst>
              <a:ext uri="{FF2B5EF4-FFF2-40B4-BE49-F238E27FC236}">
                <a16:creationId xmlns:a16="http://schemas.microsoft.com/office/drawing/2014/main" id="{E42CAB9F-4C2F-D302-9B59-76570CE330BC}"/>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93" name="Rectangle 192">
            <a:extLst>
              <a:ext uri="{FF2B5EF4-FFF2-40B4-BE49-F238E27FC236}">
                <a16:creationId xmlns:a16="http://schemas.microsoft.com/office/drawing/2014/main" id="{074910E9-15D4-701B-DAFC-B4F8AC593984}"/>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94" name="Rectangle 193">
            <a:extLst>
              <a:ext uri="{FF2B5EF4-FFF2-40B4-BE49-F238E27FC236}">
                <a16:creationId xmlns:a16="http://schemas.microsoft.com/office/drawing/2014/main" id="{8B71EB2B-5C8A-9B75-5892-851DC41EFDA2}"/>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95" name="Rectangle 194">
            <a:extLst>
              <a:ext uri="{FF2B5EF4-FFF2-40B4-BE49-F238E27FC236}">
                <a16:creationId xmlns:a16="http://schemas.microsoft.com/office/drawing/2014/main" id="{491D8713-63AE-17D9-9D2D-8CCF4CD72BFE}"/>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96" name="Rectangle 195">
            <a:extLst>
              <a:ext uri="{FF2B5EF4-FFF2-40B4-BE49-F238E27FC236}">
                <a16:creationId xmlns:a16="http://schemas.microsoft.com/office/drawing/2014/main" id="{B1346671-25A8-CF39-6629-229385D91F03}"/>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97" name="Rectangle 196">
            <a:extLst>
              <a:ext uri="{FF2B5EF4-FFF2-40B4-BE49-F238E27FC236}">
                <a16:creationId xmlns:a16="http://schemas.microsoft.com/office/drawing/2014/main" id="{CFE57116-FBE7-32FC-47E4-29B3CF7C0DDB}"/>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98" name="Rectangle 197">
            <a:extLst>
              <a:ext uri="{FF2B5EF4-FFF2-40B4-BE49-F238E27FC236}">
                <a16:creationId xmlns:a16="http://schemas.microsoft.com/office/drawing/2014/main" id="{FC2849EF-6748-B881-0DB7-BBBACBEAABE9}"/>
              </a:ext>
            </a:extLst>
          </p:cNvPr>
          <p:cNvSpPr/>
          <p:nvPr/>
        </p:nvSpPr>
        <p:spPr>
          <a:xfrm>
            <a:off x="483870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99" name="Rectangle 198">
            <a:extLst>
              <a:ext uri="{FF2B5EF4-FFF2-40B4-BE49-F238E27FC236}">
                <a16:creationId xmlns:a16="http://schemas.microsoft.com/office/drawing/2014/main" id="{0D79C20E-630D-A689-F3C9-B64CAF4969A4}"/>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00" name="Rectangle 199">
            <a:extLst>
              <a:ext uri="{FF2B5EF4-FFF2-40B4-BE49-F238E27FC236}">
                <a16:creationId xmlns:a16="http://schemas.microsoft.com/office/drawing/2014/main" id="{F9846EDA-C278-0220-7663-4488FA2BC0E8}"/>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01" name="Rectangle 200">
            <a:extLst>
              <a:ext uri="{FF2B5EF4-FFF2-40B4-BE49-F238E27FC236}">
                <a16:creationId xmlns:a16="http://schemas.microsoft.com/office/drawing/2014/main" id="{8570CD37-6996-FA68-AD69-E68A63CA9C91}"/>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02" name="Rectangle 201">
            <a:extLst>
              <a:ext uri="{FF2B5EF4-FFF2-40B4-BE49-F238E27FC236}">
                <a16:creationId xmlns:a16="http://schemas.microsoft.com/office/drawing/2014/main" id="{CAF8B073-D27C-9A74-7530-62AF2943699E}"/>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03" name="Rectangle 202">
            <a:extLst>
              <a:ext uri="{FF2B5EF4-FFF2-40B4-BE49-F238E27FC236}">
                <a16:creationId xmlns:a16="http://schemas.microsoft.com/office/drawing/2014/main" id="{FF5F98C9-C917-3EF2-5CC5-5CC81CB249F0}"/>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04" name="Rectangle 203">
            <a:extLst>
              <a:ext uri="{FF2B5EF4-FFF2-40B4-BE49-F238E27FC236}">
                <a16:creationId xmlns:a16="http://schemas.microsoft.com/office/drawing/2014/main" id="{D0BA1E25-36DC-AE23-38ED-1CD7BA1F5FA2}"/>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05" name="Rectangle 204">
            <a:extLst>
              <a:ext uri="{FF2B5EF4-FFF2-40B4-BE49-F238E27FC236}">
                <a16:creationId xmlns:a16="http://schemas.microsoft.com/office/drawing/2014/main" id="{05600280-7256-47BC-DDC2-9AF786BE038C}"/>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06" name="Rectangle 205">
            <a:extLst>
              <a:ext uri="{FF2B5EF4-FFF2-40B4-BE49-F238E27FC236}">
                <a16:creationId xmlns:a16="http://schemas.microsoft.com/office/drawing/2014/main" id="{888253CE-BBD0-E962-7A8D-9EC3C984DB42}"/>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07" name="Rectangle 206">
            <a:extLst>
              <a:ext uri="{FF2B5EF4-FFF2-40B4-BE49-F238E27FC236}">
                <a16:creationId xmlns:a16="http://schemas.microsoft.com/office/drawing/2014/main" id="{F99DEBFF-73D9-01E4-27BB-E87AB71EDA62}"/>
              </a:ext>
            </a:extLst>
          </p:cNvPr>
          <p:cNvSpPr/>
          <p:nvPr/>
        </p:nvSpPr>
        <p:spPr>
          <a:xfrm>
            <a:off x="448496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08" name="Rectangle 207">
            <a:extLst>
              <a:ext uri="{FF2B5EF4-FFF2-40B4-BE49-F238E27FC236}">
                <a16:creationId xmlns:a16="http://schemas.microsoft.com/office/drawing/2014/main" id="{423C2166-77C0-CD48-6541-637F8D32A181}"/>
              </a:ext>
            </a:extLst>
          </p:cNvPr>
          <p:cNvSpPr/>
          <p:nvPr/>
        </p:nvSpPr>
        <p:spPr>
          <a:xfrm>
            <a:off x="449007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09" name="Rectangle 208">
            <a:extLst>
              <a:ext uri="{FF2B5EF4-FFF2-40B4-BE49-F238E27FC236}">
                <a16:creationId xmlns:a16="http://schemas.microsoft.com/office/drawing/2014/main" id="{53B1DF5A-F7BF-CF1A-A286-AF4C418EDF5A}"/>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10" name="Rectangle 209">
            <a:extLst>
              <a:ext uri="{FF2B5EF4-FFF2-40B4-BE49-F238E27FC236}">
                <a16:creationId xmlns:a16="http://schemas.microsoft.com/office/drawing/2014/main" id="{CFF14E75-C0EC-142A-7347-B37BD14C0FD0}"/>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11" name="Rectangle 210">
            <a:extLst>
              <a:ext uri="{FF2B5EF4-FFF2-40B4-BE49-F238E27FC236}">
                <a16:creationId xmlns:a16="http://schemas.microsoft.com/office/drawing/2014/main" id="{6C3DA45C-1FC5-DF0B-94D9-6C70D5D7B236}"/>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12" name="Rectangle 211">
            <a:extLst>
              <a:ext uri="{FF2B5EF4-FFF2-40B4-BE49-F238E27FC236}">
                <a16:creationId xmlns:a16="http://schemas.microsoft.com/office/drawing/2014/main" id="{F5E74871-FF6F-C06B-FDF3-D204B17BB6C8}"/>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13" name="Rectangle 212">
            <a:extLst>
              <a:ext uri="{FF2B5EF4-FFF2-40B4-BE49-F238E27FC236}">
                <a16:creationId xmlns:a16="http://schemas.microsoft.com/office/drawing/2014/main" id="{19F3D69A-984E-1D58-C845-C2D5DF0ECD35}"/>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14" name="Rectangle 213">
            <a:extLst>
              <a:ext uri="{FF2B5EF4-FFF2-40B4-BE49-F238E27FC236}">
                <a16:creationId xmlns:a16="http://schemas.microsoft.com/office/drawing/2014/main" id="{9FF32F29-CA02-763B-5678-E4969C3AF0BF}"/>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15" name="Rectangle 214">
            <a:extLst>
              <a:ext uri="{FF2B5EF4-FFF2-40B4-BE49-F238E27FC236}">
                <a16:creationId xmlns:a16="http://schemas.microsoft.com/office/drawing/2014/main" id="{2BA8E086-7A7F-4AC0-B77C-290F5A3226DF}"/>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16" name="Rectangle 215">
            <a:extLst>
              <a:ext uri="{FF2B5EF4-FFF2-40B4-BE49-F238E27FC236}">
                <a16:creationId xmlns:a16="http://schemas.microsoft.com/office/drawing/2014/main" id="{BD4A72FB-A069-AFE7-FC32-0609EBF93081}"/>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17" name="Rectangle 216">
            <a:extLst>
              <a:ext uri="{FF2B5EF4-FFF2-40B4-BE49-F238E27FC236}">
                <a16:creationId xmlns:a16="http://schemas.microsoft.com/office/drawing/2014/main" id="{4FC4B5AF-4F03-972E-1996-74373C324777}"/>
              </a:ext>
            </a:extLst>
          </p:cNvPr>
          <p:cNvSpPr/>
          <p:nvPr/>
        </p:nvSpPr>
        <p:spPr>
          <a:xfrm>
            <a:off x="4135425"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18" name="Rectangle 217">
            <a:extLst>
              <a:ext uri="{FF2B5EF4-FFF2-40B4-BE49-F238E27FC236}">
                <a16:creationId xmlns:a16="http://schemas.microsoft.com/office/drawing/2014/main" id="{EFE98AE6-0946-4DEB-56D3-98D3AC5DFBEA}"/>
              </a:ext>
            </a:extLst>
          </p:cNvPr>
          <p:cNvSpPr/>
          <p:nvPr/>
        </p:nvSpPr>
        <p:spPr>
          <a:xfrm>
            <a:off x="41344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19" name="Rectangle 218">
            <a:extLst>
              <a:ext uri="{FF2B5EF4-FFF2-40B4-BE49-F238E27FC236}">
                <a16:creationId xmlns:a16="http://schemas.microsoft.com/office/drawing/2014/main" id="{A142B76F-FA6A-620F-33BB-B849ADB15E73}"/>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20" name="Rectangle 219">
            <a:extLst>
              <a:ext uri="{FF2B5EF4-FFF2-40B4-BE49-F238E27FC236}">
                <a16:creationId xmlns:a16="http://schemas.microsoft.com/office/drawing/2014/main" id="{639C6E09-8F17-A829-13D1-3FC43435EA91}"/>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21" name="Rectangle 220">
            <a:extLst>
              <a:ext uri="{FF2B5EF4-FFF2-40B4-BE49-F238E27FC236}">
                <a16:creationId xmlns:a16="http://schemas.microsoft.com/office/drawing/2014/main" id="{9FA99196-76E3-84AC-249F-151163CBA848}"/>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22" name="Rectangle 221">
            <a:extLst>
              <a:ext uri="{FF2B5EF4-FFF2-40B4-BE49-F238E27FC236}">
                <a16:creationId xmlns:a16="http://schemas.microsoft.com/office/drawing/2014/main" id="{F45D3B11-611E-92CF-E7C8-C84245AB31A5}"/>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23" name="Rectangle 222">
            <a:extLst>
              <a:ext uri="{FF2B5EF4-FFF2-40B4-BE49-F238E27FC236}">
                <a16:creationId xmlns:a16="http://schemas.microsoft.com/office/drawing/2014/main" id="{F5869B00-5CA4-A8C7-4BB4-0288219876ED}"/>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24" name="Rectangle 223">
            <a:extLst>
              <a:ext uri="{FF2B5EF4-FFF2-40B4-BE49-F238E27FC236}">
                <a16:creationId xmlns:a16="http://schemas.microsoft.com/office/drawing/2014/main" id="{99238F9A-F7BB-70BB-87F9-90BBF0129185}"/>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25" name="Rectangle 224">
            <a:extLst>
              <a:ext uri="{FF2B5EF4-FFF2-40B4-BE49-F238E27FC236}">
                <a16:creationId xmlns:a16="http://schemas.microsoft.com/office/drawing/2014/main" id="{8A836218-F9A3-67EA-11D5-D14E86E319F8}"/>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26" name="Rectangle 225">
            <a:extLst>
              <a:ext uri="{FF2B5EF4-FFF2-40B4-BE49-F238E27FC236}">
                <a16:creationId xmlns:a16="http://schemas.microsoft.com/office/drawing/2014/main" id="{915D93FA-8B72-5216-C7BD-D94C4AC39BE6}"/>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27" name="Rectangle 226">
            <a:extLst>
              <a:ext uri="{FF2B5EF4-FFF2-40B4-BE49-F238E27FC236}">
                <a16:creationId xmlns:a16="http://schemas.microsoft.com/office/drawing/2014/main" id="{A9707866-556C-34FA-11B2-63831C173759}"/>
              </a:ext>
            </a:extLst>
          </p:cNvPr>
          <p:cNvSpPr/>
          <p:nvPr/>
        </p:nvSpPr>
        <p:spPr>
          <a:xfrm>
            <a:off x="377867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28" name="Rectangle 227">
            <a:extLst>
              <a:ext uri="{FF2B5EF4-FFF2-40B4-BE49-F238E27FC236}">
                <a16:creationId xmlns:a16="http://schemas.microsoft.com/office/drawing/2014/main" id="{D90EB492-12FF-80CB-0C19-60699C53B4B7}"/>
              </a:ext>
            </a:extLst>
          </p:cNvPr>
          <p:cNvSpPr/>
          <p:nvPr/>
        </p:nvSpPr>
        <p:spPr>
          <a:xfrm>
            <a:off x="378378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29" name="Rectangle 228">
            <a:extLst>
              <a:ext uri="{FF2B5EF4-FFF2-40B4-BE49-F238E27FC236}">
                <a16:creationId xmlns:a16="http://schemas.microsoft.com/office/drawing/2014/main" id="{94794D5C-0DF0-79A2-6F8B-C2E64ECFBDDF}"/>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30" name="Rectangle 229">
            <a:extLst>
              <a:ext uri="{FF2B5EF4-FFF2-40B4-BE49-F238E27FC236}">
                <a16:creationId xmlns:a16="http://schemas.microsoft.com/office/drawing/2014/main" id="{6ED49BE1-7DA1-2732-E81D-0D46D3C6F3F3}"/>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31" name="Rectangle 230">
            <a:extLst>
              <a:ext uri="{FF2B5EF4-FFF2-40B4-BE49-F238E27FC236}">
                <a16:creationId xmlns:a16="http://schemas.microsoft.com/office/drawing/2014/main" id="{F9D9ECFB-EF99-F90F-79A0-240CFA5AB436}"/>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32" name="Rectangle 231">
            <a:extLst>
              <a:ext uri="{FF2B5EF4-FFF2-40B4-BE49-F238E27FC236}">
                <a16:creationId xmlns:a16="http://schemas.microsoft.com/office/drawing/2014/main" id="{00AEAF2D-71DB-341E-1928-3C70480823F2}"/>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33" name="Rectangle 232">
            <a:extLst>
              <a:ext uri="{FF2B5EF4-FFF2-40B4-BE49-F238E27FC236}">
                <a16:creationId xmlns:a16="http://schemas.microsoft.com/office/drawing/2014/main" id="{5F5FDF9D-3766-1FB8-7668-4CB7719B8121}"/>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34" name="Rectangle 233">
            <a:extLst>
              <a:ext uri="{FF2B5EF4-FFF2-40B4-BE49-F238E27FC236}">
                <a16:creationId xmlns:a16="http://schemas.microsoft.com/office/drawing/2014/main" id="{49A246A7-1AE6-A0DB-5B3F-ABE9307E5BB5}"/>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35" name="Rectangle 234">
            <a:extLst>
              <a:ext uri="{FF2B5EF4-FFF2-40B4-BE49-F238E27FC236}">
                <a16:creationId xmlns:a16="http://schemas.microsoft.com/office/drawing/2014/main" id="{AA3F1A64-79CF-1734-A4F7-68D46970D743}"/>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36" name="Rectangle 235">
            <a:extLst>
              <a:ext uri="{FF2B5EF4-FFF2-40B4-BE49-F238E27FC236}">
                <a16:creationId xmlns:a16="http://schemas.microsoft.com/office/drawing/2014/main" id="{011B50E0-2971-3033-B66C-584C291745BA}"/>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37" name="Rectangle 236">
            <a:extLst>
              <a:ext uri="{FF2B5EF4-FFF2-40B4-BE49-F238E27FC236}">
                <a16:creationId xmlns:a16="http://schemas.microsoft.com/office/drawing/2014/main" id="{1F88002A-3D25-3D15-6E3E-B83D5B7D92AA}"/>
              </a:ext>
            </a:extLst>
          </p:cNvPr>
          <p:cNvSpPr/>
          <p:nvPr/>
        </p:nvSpPr>
        <p:spPr>
          <a:xfrm>
            <a:off x="3427027"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38" name="Rectangle 237">
            <a:extLst>
              <a:ext uri="{FF2B5EF4-FFF2-40B4-BE49-F238E27FC236}">
                <a16:creationId xmlns:a16="http://schemas.microsoft.com/office/drawing/2014/main" id="{62236358-3BF5-0E1C-8BB5-0E6A5E27DFDE}"/>
              </a:ext>
            </a:extLst>
          </p:cNvPr>
          <p:cNvSpPr/>
          <p:nvPr/>
        </p:nvSpPr>
        <p:spPr>
          <a:xfrm>
            <a:off x="343213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39" name="Rectangle 238">
            <a:extLst>
              <a:ext uri="{FF2B5EF4-FFF2-40B4-BE49-F238E27FC236}">
                <a16:creationId xmlns:a16="http://schemas.microsoft.com/office/drawing/2014/main" id="{4ED24828-E7BE-A677-B898-F71CA356321F}"/>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40" name="Rectangle 239">
            <a:extLst>
              <a:ext uri="{FF2B5EF4-FFF2-40B4-BE49-F238E27FC236}">
                <a16:creationId xmlns:a16="http://schemas.microsoft.com/office/drawing/2014/main" id="{592C7737-1FCF-A72B-A74F-92C4D5BA7B1C}"/>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41" name="Rectangle 240">
            <a:extLst>
              <a:ext uri="{FF2B5EF4-FFF2-40B4-BE49-F238E27FC236}">
                <a16:creationId xmlns:a16="http://schemas.microsoft.com/office/drawing/2014/main" id="{6FCC6CA1-9AC3-3B94-D737-074968259E58}"/>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42" name="Rectangle 241">
            <a:extLst>
              <a:ext uri="{FF2B5EF4-FFF2-40B4-BE49-F238E27FC236}">
                <a16:creationId xmlns:a16="http://schemas.microsoft.com/office/drawing/2014/main" id="{A84195E7-0AA9-EAEA-F3DF-596F6654F021}"/>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43" name="Rectangle 242">
            <a:extLst>
              <a:ext uri="{FF2B5EF4-FFF2-40B4-BE49-F238E27FC236}">
                <a16:creationId xmlns:a16="http://schemas.microsoft.com/office/drawing/2014/main" id="{09B5C047-BC19-C36E-2F08-EEED3EC34BC9}"/>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44" name="Rectangle 243">
            <a:extLst>
              <a:ext uri="{FF2B5EF4-FFF2-40B4-BE49-F238E27FC236}">
                <a16:creationId xmlns:a16="http://schemas.microsoft.com/office/drawing/2014/main" id="{B19EE52B-CE10-6C5D-83F5-9A15BD766107}"/>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45" name="Rectangle 244">
            <a:extLst>
              <a:ext uri="{FF2B5EF4-FFF2-40B4-BE49-F238E27FC236}">
                <a16:creationId xmlns:a16="http://schemas.microsoft.com/office/drawing/2014/main" id="{817EF733-0901-09DD-B3B6-C1A07A01A6C5}"/>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46" name="Rectangle 245">
            <a:extLst>
              <a:ext uri="{FF2B5EF4-FFF2-40B4-BE49-F238E27FC236}">
                <a16:creationId xmlns:a16="http://schemas.microsoft.com/office/drawing/2014/main" id="{1A3FCC34-5344-BBCB-2DB6-4CA78B89966B}"/>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47" name="Rectangle 246">
            <a:extLst>
              <a:ext uri="{FF2B5EF4-FFF2-40B4-BE49-F238E27FC236}">
                <a16:creationId xmlns:a16="http://schemas.microsoft.com/office/drawing/2014/main" id="{8FD72BEE-698F-4E9A-98AC-6989C39E2051}"/>
              </a:ext>
            </a:extLst>
          </p:cNvPr>
          <p:cNvSpPr/>
          <p:nvPr/>
        </p:nvSpPr>
        <p:spPr>
          <a:xfrm>
            <a:off x="308375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48" name="Rectangle 247">
            <a:extLst>
              <a:ext uri="{FF2B5EF4-FFF2-40B4-BE49-F238E27FC236}">
                <a16:creationId xmlns:a16="http://schemas.microsoft.com/office/drawing/2014/main" id="{3E93704E-0359-1DFD-CE07-C4FC4084A310}"/>
              </a:ext>
            </a:extLst>
          </p:cNvPr>
          <p:cNvSpPr/>
          <p:nvPr/>
        </p:nvSpPr>
        <p:spPr>
          <a:xfrm>
            <a:off x="308649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49" name="Rectangle 248">
            <a:extLst>
              <a:ext uri="{FF2B5EF4-FFF2-40B4-BE49-F238E27FC236}">
                <a16:creationId xmlns:a16="http://schemas.microsoft.com/office/drawing/2014/main" id="{091BA637-BBC9-6A5F-43F9-A8C1D41BD780}"/>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50" name="Rectangle 249">
            <a:extLst>
              <a:ext uri="{FF2B5EF4-FFF2-40B4-BE49-F238E27FC236}">
                <a16:creationId xmlns:a16="http://schemas.microsoft.com/office/drawing/2014/main" id="{539F624A-959A-8A00-720B-0ADDAC4F24D5}"/>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51" name="Rectangle 250">
            <a:extLst>
              <a:ext uri="{FF2B5EF4-FFF2-40B4-BE49-F238E27FC236}">
                <a16:creationId xmlns:a16="http://schemas.microsoft.com/office/drawing/2014/main" id="{B0F71E5D-99D9-01B8-50BD-48033677B9BD}"/>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52" name="Rectangle 251">
            <a:extLst>
              <a:ext uri="{FF2B5EF4-FFF2-40B4-BE49-F238E27FC236}">
                <a16:creationId xmlns:a16="http://schemas.microsoft.com/office/drawing/2014/main" id="{E2DE39E3-E932-B31B-5CBD-D95905D2BFCF}"/>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53" name="Rectangle 252">
            <a:extLst>
              <a:ext uri="{FF2B5EF4-FFF2-40B4-BE49-F238E27FC236}">
                <a16:creationId xmlns:a16="http://schemas.microsoft.com/office/drawing/2014/main" id="{754D16A7-E9B4-0089-9050-3D6D7D065525}"/>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54" name="Rectangle 253">
            <a:extLst>
              <a:ext uri="{FF2B5EF4-FFF2-40B4-BE49-F238E27FC236}">
                <a16:creationId xmlns:a16="http://schemas.microsoft.com/office/drawing/2014/main" id="{77D8CFC6-03A9-5527-4093-ED9C0DE9E6B9}"/>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55" name="Rectangle 254">
            <a:extLst>
              <a:ext uri="{FF2B5EF4-FFF2-40B4-BE49-F238E27FC236}">
                <a16:creationId xmlns:a16="http://schemas.microsoft.com/office/drawing/2014/main" id="{CF9BE17F-5882-16E5-CFE2-960DC65A1945}"/>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56" name="Rectangle 255">
            <a:extLst>
              <a:ext uri="{FF2B5EF4-FFF2-40B4-BE49-F238E27FC236}">
                <a16:creationId xmlns:a16="http://schemas.microsoft.com/office/drawing/2014/main" id="{80599A63-FA78-3C79-CBFA-0B3D614BEC36}"/>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57" name="Rectangle 256">
            <a:extLst>
              <a:ext uri="{FF2B5EF4-FFF2-40B4-BE49-F238E27FC236}">
                <a16:creationId xmlns:a16="http://schemas.microsoft.com/office/drawing/2014/main" id="{ACD861E8-C620-3F72-16B9-F29C4F641A9F}"/>
              </a:ext>
            </a:extLst>
          </p:cNvPr>
          <p:cNvSpPr/>
          <p:nvPr/>
        </p:nvSpPr>
        <p:spPr>
          <a:xfrm>
            <a:off x="273032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58" name="Rectangle 257">
            <a:extLst>
              <a:ext uri="{FF2B5EF4-FFF2-40B4-BE49-F238E27FC236}">
                <a16:creationId xmlns:a16="http://schemas.microsoft.com/office/drawing/2014/main" id="{498F5971-599A-E821-17B9-AB9D17996114}"/>
              </a:ext>
            </a:extLst>
          </p:cNvPr>
          <p:cNvSpPr/>
          <p:nvPr/>
        </p:nvSpPr>
        <p:spPr>
          <a:xfrm>
            <a:off x="272736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59" name="Rectangle 258">
            <a:extLst>
              <a:ext uri="{FF2B5EF4-FFF2-40B4-BE49-F238E27FC236}">
                <a16:creationId xmlns:a16="http://schemas.microsoft.com/office/drawing/2014/main" id="{3DC81A18-3BEB-DB25-5902-A99B37A971FD}"/>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260" name="Rectangle 259">
            <a:extLst>
              <a:ext uri="{FF2B5EF4-FFF2-40B4-BE49-F238E27FC236}">
                <a16:creationId xmlns:a16="http://schemas.microsoft.com/office/drawing/2014/main" id="{D7EA9A06-1C99-7BDA-5FA7-1E1B0F90A4B9}"/>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61" name="Rectangle 260">
            <a:extLst>
              <a:ext uri="{FF2B5EF4-FFF2-40B4-BE49-F238E27FC236}">
                <a16:creationId xmlns:a16="http://schemas.microsoft.com/office/drawing/2014/main" id="{87DE289F-1866-508F-8943-558169CEE87E}"/>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262" name="Rectangle 261">
            <a:extLst>
              <a:ext uri="{FF2B5EF4-FFF2-40B4-BE49-F238E27FC236}">
                <a16:creationId xmlns:a16="http://schemas.microsoft.com/office/drawing/2014/main" id="{D894167C-4548-9813-1058-3B81C768CA23}"/>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263" name="Rectangle 262">
            <a:extLst>
              <a:ext uri="{FF2B5EF4-FFF2-40B4-BE49-F238E27FC236}">
                <a16:creationId xmlns:a16="http://schemas.microsoft.com/office/drawing/2014/main" id="{663A81EC-BFD4-8D81-50CA-D47BDBC826E6}"/>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64" name="Rectangle 263">
            <a:extLst>
              <a:ext uri="{FF2B5EF4-FFF2-40B4-BE49-F238E27FC236}">
                <a16:creationId xmlns:a16="http://schemas.microsoft.com/office/drawing/2014/main" id="{EEDEB863-23A4-1C64-9E2B-CDC3D9F9C338}"/>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65" name="Rectangle 264">
            <a:extLst>
              <a:ext uri="{FF2B5EF4-FFF2-40B4-BE49-F238E27FC236}">
                <a16:creationId xmlns:a16="http://schemas.microsoft.com/office/drawing/2014/main" id="{5C288733-F862-ABB5-B6F6-0737B6EC4A50}"/>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66" name="Rectangle 265">
            <a:extLst>
              <a:ext uri="{FF2B5EF4-FFF2-40B4-BE49-F238E27FC236}">
                <a16:creationId xmlns:a16="http://schemas.microsoft.com/office/drawing/2014/main" id="{B97DD63B-B71E-21D4-1ED4-FC3F75EC4ABC}"/>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67" name="Rectangle 266">
            <a:extLst>
              <a:ext uri="{FF2B5EF4-FFF2-40B4-BE49-F238E27FC236}">
                <a16:creationId xmlns:a16="http://schemas.microsoft.com/office/drawing/2014/main" id="{D04C4D4E-3032-CB37-9FE8-A209AB332105}"/>
              </a:ext>
            </a:extLst>
          </p:cNvPr>
          <p:cNvSpPr/>
          <p:nvPr/>
        </p:nvSpPr>
        <p:spPr>
          <a:xfrm>
            <a:off x="23710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8" name="Rectangle 267">
            <a:extLst>
              <a:ext uri="{FF2B5EF4-FFF2-40B4-BE49-F238E27FC236}">
                <a16:creationId xmlns:a16="http://schemas.microsoft.com/office/drawing/2014/main" id="{51E04F80-E8B2-3CAD-263B-AE091E8258D2}"/>
              </a:ext>
            </a:extLst>
          </p:cNvPr>
          <p:cNvSpPr/>
          <p:nvPr/>
        </p:nvSpPr>
        <p:spPr>
          <a:xfrm>
            <a:off x="236945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pic>
        <p:nvPicPr>
          <p:cNvPr id="269" name="Picture 268" descr="A black line on a grey surface&#10;&#10;Description automatically generated">
            <a:extLst>
              <a:ext uri="{FF2B5EF4-FFF2-40B4-BE49-F238E27FC236}">
                <a16:creationId xmlns:a16="http://schemas.microsoft.com/office/drawing/2014/main" id="{E12398CB-B9C3-BAC9-572D-54F111507A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3119" y="2689175"/>
            <a:ext cx="4242547" cy="1635681"/>
          </a:xfrm>
          <a:prstGeom prst="rect">
            <a:avLst/>
          </a:prstGeom>
          <a:ln>
            <a:solidFill>
              <a:schemeClr val="tx1"/>
            </a:solidFill>
          </a:ln>
        </p:spPr>
      </p:pic>
      <p:sp>
        <p:nvSpPr>
          <p:cNvPr id="270" name="TextBox 269">
            <a:extLst>
              <a:ext uri="{FF2B5EF4-FFF2-40B4-BE49-F238E27FC236}">
                <a16:creationId xmlns:a16="http://schemas.microsoft.com/office/drawing/2014/main" id="{E2208AE2-4EAC-22C7-BCEB-C97FE2F4FAF5}"/>
              </a:ext>
            </a:extLst>
          </p:cNvPr>
          <p:cNvSpPr txBox="1"/>
          <p:nvPr/>
        </p:nvSpPr>
        <p:spPr>
          <a:xfrm>
            <a:off x="2048251" y="3221022"/>
            <a:ext cx="365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271" name="TextBox 270">
            <a:extLst>
              <a:ext uri="{FF2B5EF4-FFF2-40B4-BE49-F238E27FC236}">
                <a16:creationId xmlns:a16="http://schemas.microsoft.com/office/drawing/2014/main" id="{FC485DCE-4AB2-8085-2CED-FA96E474355B}"/>
              </a:ext>
            </a:extLst>
          </p:cNvPr>
          <p:cNvSpPr txBox="1"/>
          <p:nvPr/>
        </p:nvSpPr>
        <p:spPr>
          <a:xfrm>
            <a:off x="2902629" y="3482632"/>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272" name="TextBox 271">
            <a:extLst>
              <a:ext uri="{FF2B5EF4-FFF2-40B4-BE49-F238E27FC236}">
                <a16:creationId xmlns:a16="http://schemas.microsoft.com/office/drawing/2014/main" id="{4F730E3B-66B5-ADA8-8AD0-D1A516647DEA}"/>
              </a:ext>
            </a:extLst>
          </p:cNvPr>
          <p:cNvSpPr txBox="1"/>
          <p:nvPr/>
        </p:nvSpPr>
        <p:spPr>
          <a:xfrm>
            <a:off x="3945450" y="3482632"/>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273" name="TextBox 272">
            <a:extLst>
              <a:ext uri="{FF2B5EF4-FFF2-40B4-BE49-F238E27FC236}">
                <a16:creationId xmlns:a16="http://schemas.microsoft.com/office/drawing/2014/main" id="{46E49E4F-158D-F69D-2EC9-244B2F70980E}"/>
              </a:ext>
            </a:extLst>
          </p:cNvPr>
          <p:cNvSpPr txBox="1"/>
          <p:nvPr/>
        </p:nvSpPr>
        <p:spPr>
          <a:xfrm>
            <a:off x="1310910" y="2701071"/>
            <a:ext cx="44998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t>TOTAL YOY BROKER SALES GROWTH</a:t>
            </a:r>
          </a:p>
        </p:txBody>
      </p:sp>
      <p:sp>
        <p:nvSpPr>
          <p:cNvPr id="362" name="Rectangle 361">
            <a:extLst>
              <a:ext uri="{FF2B5EF4-FFF2-40B4-BE49-F238E27FC236}">
                <a16:creationId xmlns:a16="http://schemas.microsoft.com/office/drawing/2014/main" id="{AAA0D357-2541-2771-7EC3-079611BEE790}"/>
              </a:ext>
            </a:extLst>
          </p:cNvPr>
          <p:cNvSpPr/>
          <p:nvPr/>
        </p:nvSpPr>
        <p:spPr>
          <a:xfrm>
            <a:off x="7003163" y="3221020"/>
            <a:ext cx="3167119" cy="584775"/>
          </a:xfrm>
          <a:prstGeom prst="rect">
            <a:avLst/>
          </a:prstGeom>
          <a:solidFill>
            <a:srgbClr val="2C2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0E96EF00-49B5-BBF8-6307-5D8C0CDC0540}"/>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364" name="Rectangle 363">
            <a:extLst>
              <a:ext uri="{FF2B5EF4-FFF2-40B4-BE49-F238E27FC236}">
                <a16:creationId xmlns:a16="http://schemas.microsoft.com/office/drawing/2014/main" id="{E9376D03-8D65-52C0-8F50-97C02BDB3829}"/>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365" name="Rectangle 364">
            <a:extLst>
              <a:ext uri="{FF2B5EF4-FFF2-40B4-BE49-F238E27FC236}">
                <a16:creationId xmlns:a16="http://schemas.microsoft.com/office/drawing/2014/main" id="{BCA5A858-228C-792B-4875-D1573E121CAB}"/>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366" name="Rectangle 365">
            <a:extLst>
              <a:ext uri="{FF2B5EF4-FFF2-40B4-BE49-F238E27FC236}">
                <a16:creationId xmlns:a16="http://schemas.microsoft.com/office/drawing/2014/main" id="{1568ECB8-17F5-D7AD-14B6-29AD55E232DE}"/>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367" name="Rectangle 366">
            <a:extLst>
              <a:ext uri="{FF2B5EF4-FFF2-40B4-BE49-F238E27FC236}">
                <a16:creationId xmlns:a16="http://schemas.microsoft.com/office/drawing/2014/main" id="{7C4A2200-658A-4553-C722-1A6DC1CEAED1}"/>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68" name="Rectangle 367">
            <a:extLst>
              <a:ext uri="{FF2B5EF4-FFF2-40B4-BE49-F238E27FC236}">
                <a16:creationId xmlns:a16="http://schemas.microsoft.com/office/drawing/2014/main" id="{F93452BA-2881-CAE0-3E5F-DA8A893430BA}"/>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69" name="Rectangle 368">
            <a:extLst>
              <a:ext uri="{FF2B5EF4-FFF2-40B4-BE49-F238E27FC236}">
                <a16:creationId xmlns:a16="http://schemas.microsoft.com/office/drawing/2014/main" id="{5707D71F-C566-703D-AC34-FCD4CB5DD5A6}"/>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70" name="Rectangle 369">
            <a:extLst>
              <a:ext uri="{FF2B5EF4-FFF2-40B4-BE49-F238E27FC236}">
                <a16:creationId xmlns:a16="http://schemas.microsoft.com/office/drawing/2014/main" id="{A0E3219F-5001-10EC-C8C0-3677AC765EC3}"/>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71" name="Rectangle 370">
            <a:extLst>
              <a:ext uri="{FF2B5EF4-FFF2-40B4-BE49-F238E27FC236}">
                <a16:creationId xmlns:a16="http://schemas.microsoft.com/office/drawing/2014/main" id="{31E6D7F4-C2EF-3749-1643-2BD78EFFC3A0}"/>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72" name="Rectangle 371">
            <a:extLst>
              <a:ext uri="{FF2B5EF4-FFF2-40B4-BE49-F238E27FC236}">
                <a16:creationId xmlns:a16="http://schemas.microsoft.com/office/drawing/2014/main" id="{AB3BE009-95D8-1BBA-E541-64B6EA58AE39}"/>
              </a:ext>
            </a:extLst>
          </p:cNvPr>
          <p:cNvSpPr/>
          <p:nvPr/>
        </p:nvSpPr>
        <p:spPr>
          <a:xfrm>
            <a:off x="9217879"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373" name="Rectangle 372">
            <a:extLst>
              <a:ext uri="{FF2B5EF4-FFF2-40B4-BE49-F238E27FC236}">
                <a16:creationId xmlns:a16="http://schemas.microsoft.com/office/drawing/2014/main" id="{14A95D16-254A-5942-D69B-4483BF00F5AD}"/>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374" name="Rectangle 373">
            <a:extLst>
              <a:ext uri="{FF2B5EF4-FFF2-40B4-BE49-F238E27FC236}">
                <a16:creationId xmlns:a16="http://schemas.microsoft.com/office/drawing/2014/main" id="{2BA75E84-C0A8-6AF2-2DE2-1C2E80AB4145}"/>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375" name="Rectangle 374">
            <a:extLst>
              <a:ext uri="{FF2B5EF4-FFF2-40B4-BE49-F238E27FC236}">
                <a16:creationId xmlns:a16="http://schemas.microsoft.com/office/drawing/2014/main" id="{07580206-D29A-FDAB-0F88-BFEDD4490D97}"/>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376" name="Rectangle 375">
            <a:extLst>
              <a:ext uri="{FF2B5EF4-FFF2-40B4-BE49-F238E27FC236}">
                <a16:creationId xmlns:a16="http://schemas.microsoft.com/office/drawing/2014/main" id="{286892CA-6F1A-BB4D-0B13-B1065A655A83}"/>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377" name="Rectangle 376">
            <a:extLst>
              <a:ext uri="{FF2B5EF4-FFF2-40B4-BE49-F238E27FC236}">
                <a16:creationId xmlns:a16="http://schemas.microsoft.com/office/drawing/2014/main" id="{A7E917AF-A1A0-C407-D603-B301B41F0E99}"/>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78" name="Rectangle 377">
            <a:extLst>
              <a:ext uri="{FF2B5EF4-FFF2-40B4-BE49-F238E27FC236}">
                <a16:creationId xmlns:a16="http://schemas.microsoft.com/office/drawing/2014/main" id="{E5830042-B9E5-AB2E-C458-4ADB2BD9106C}"/>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79" name="Rectangle 378">
            <a:extLst>
              <a:ext uri="{FF2B5EF4-FFF2-40B4-BE49-F238E27FC236}">
                <a16:creationId xmlns:a16="http://schemas.microsoft.com/office/drawing/2014/main" id="{B3E2CE77-6F74-3F25-8B2C-2E0B77206D7F}"/>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80" name="Rectangle 379">
            <a:extLst>
              <a:ext uri="{FF2B5EF4-FFF2-40B4-BE49-F238E27FC236}">
                <a16:creationId xmlns:a16="http://schemas.microsoft.com/office/drawing/2014/main" id="{B8A61FB4-F1F3-7560-EC0C-96B2EC6C66C2}"/>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81" name="Rectangle 380">
            <a:extLst>
              <a:ext uri="{FF2B5EF4-FFF2-40B4-BE49-F238E27FC236}">
                <a16:creationId xmlns:a16="http://schemas.microsoft.com/office/drawing/2014/main" id="{D525B215-0B44-12D5-9580-5B3147358A26}"/>
              </a:ext>
            </a:extLst>
          </p:cNvPr>
          <p:cNvSpPr/>
          <p:nvPr/>
        </p:nvSpPr>
        <p:spPr>
          <a:xfrm>
            <a:off x="886413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82" name="Rectangle 381">
            <a:extLst>
              <a:ext uri="{FF2B5EF4-FFF2-40B4-BE49-F238E27FC236}">
                <a16:creationId xmlns:a16="http://schemas.microsoft.com/office/drawing/2014/main" id="{4AFC61BE-289B-2630-EA5B-54C03EC2CA9B}"/>
              </a:ext>
            </a:extLst>
          </p:cNvPr>
          <p:cNvSpPr/>
          <p:nvPr/>
        </p:nvSpPr>
        <p:spPr>
          <a:xfrm>
            <a:off x="8869244"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383" name="Rectangle 382">
            <a:extLst>
              <a:ext uri="{FF2B5EF4-FFF2-40B4-BE49-F238E27FC236}">
                <a16:creationId xmlns:a16="http://schemas.microsoft.com/office/drawing/2014/main" id="{E36854FB-0EC2-53EA-6C0B-97EA327CF374}"/>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384" name="Rectangle 383">
            <a:extLst>
              <a:ext uri="{FF2B5EF4-FFF2-40B4-BE49-F238E27FC236}">
                <a16:creationId xmlns:a16="http://schemas.microsoft.com/office/drawing/2014/main" id="{38B54A88-56FB-8570-E275-C0FE710B2D28}"/>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385" name="Rectangle 384">
            <a:extLst>
              <a:ext uri="{FF2B5EF4-FFF2-40B4-BE49-F238E27FC236}">
                <a16:creationId xmlns:a16="http://schemas.microsoft.com/office/drawing/2014/main" id="{F9FC7347-7246-5A40-5551-60DD15FE679E}"/>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386" name="Rectangle 385">
            <a:extLst>
              <a:ext uri="{FF2B5EF4-FFF2-40B4-BE49-F238E27FC236}">
                <a16:creationId xmlns:a16="http://schemas.microsoft.com/office/drawing/2014/main" id="{799BB316-BB18-8E3D-E0B5-EB279AF445C6}"/>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387" name="Rectangle 386">
            <a:extLst>
              <a:ext uri="{FF2B5EF4-FFF2-40B4-BE49-F238E27FC236}">
                <a16:creationId xmlns:a16="http://schemas.microsoft.com/office/drawing/2014/main" id="{490FBCAA-07B1-899F-FF88-BBC3131FC749}"/>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88" name="Rectangle 387">
            <a:extLst>
              <a:ext uri="{FF2B5EF4-FFF2-40B4-BE49-F238E27FC236}">
                <a16:creationId xmlns:a16="http://schemas.microsoft.com/office/drawing/2014/main" id="{A752035F-959A-F420-FFE1-BC30A27B425C}"/>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89" name="Rectangle 388">
            <a:extLst>
              <a:ext uri="{FF2B5EF4-FFF2-40B4-BE49-F238E27FC236}">
                <a16:creationId xmlns:a16="http://schemas.microsoft.com/office/drawing/2014/main" id="{77842B51-3D6C-816A-164A-4AFA52B46757}"/>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90" name="Rectangle 389">
            <a:extLst>
              <a:ext uri="{FF2B5EF4-FFF2-40B4-BE49-F238E27FC236}">
                <a16:creationId xmlns:a16="http://schemas.microsoft.com/office/drawing/2014/main" id="{7192668D-757F-452C-973A-C994137AB2B8}"/>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91" name="Rectangle 390">
            <a:extLst>
              <a:ext uri="{FF2B5EF4-FFF2-40B4-BE49-F238E27FC236}">
                <a16:creationId xmlns:a16="http://schemas.microsoft.com/office/drawing/2014/main" id="{6EA55FE9-7891-F71F-A124-73E29DF7B7C1}"/>
              </a:ext>
            </a:extLst>
          </p:cNvPr>
          <p:cNvSpPr/>
          <p:nvPr/>
        </p:nvSpPr>
        <p:spPr>
          <a:xfrm>
            <a:off x="8514596"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92" name="Rectangle 391">
            <a:extLst>
              <a:ext uri="{FF2B5EF4-FFF2-40B4-BE49-F238E27FC236}">
                <a16:creationId xmlns:a16="http://schemas.microsoft.com/office/drawing/2014/main" id="{84B91C96-3AA5-02A4-5EF2-9F9510FA915B}"/>
              </a:ext>
            </a:extLst>
          </p:cNvPr>
          <p:cNvSpPr/>
          <p:nvPr/>
        </p:nvSpPr>
        <p:spPr>
          <a:xfrm>
            <a:off x="8513612"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393" name="Rectangle 392">
            <a:extLst>
              <a:ext uri="{FF2B5EF4-FFF2-40B4-BE49-F238E27FC236}">
                <a16:creationId xmlns:a16="http://schemas.microsoft.com/office/drawing/2014/main" id="{AB971FEB-66EA-AB1A-F69B-3E6E3E272FCC}"/>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394" name="Rectangle 393">
            <a:extLst>
              <a:ext uri="{FF2B5EF4-FFF2-40B4-BE49-F238E27FC236}">
                <a16:creationId xmlns:a16="http://schemas.microsoft.com/office/drawing/2014/main" id="{5C7A558B-719D-137B-1F91-9C0386C1933B}"/>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395" name="Rectangle 394">
            <a:extLst>
              <a:ext uri="{FF2B5EF4-FFF2-40B4-BE49-F238E27FC236}">
                <a16:creationId xmlns:a16="http://schemas.microsoft.com/office/drawing/2014/main" id="{568691FD-EC25-0D05-BF9C-C4BFFE29673A}"/>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396" name="Rectangle 395">
            <a:extLst>
              <a:ext uri="{FF2B5EF4-FFF2-40B4-BE49-F238E27FC236}">
                <a16:creationId xmlns:a16="http://schemas.microsoft.com/office/drawing/2014/main" id="{207FE6B0-2374-B9CD-B5D7-BA764A92A6E5}"/>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397" name="Rectangle 396">
            <a:extLst>
              <a:ext uri="{FF2B5EF4-FFF2-40B4-BE49-F238E27FC236}">
                <a16:creationId xmlns:a16="http://schemas.microsoft.com/office/drawing/2014/main" id="{889A6BDF-259C-5886-2755-8E3FC46B2B03}"/>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98" name="Rectangle 397">
            <a:extLst>
              <a:ext uri="{FF2B5EF4-FFF2-40B4-BE49-F238E27FC236}">
                <a16:creationId xmlns:a16="http://schemas.microsoft.com/office/drawing/2014/main" id="{6870DDC3-72FF-BBF8-6AF7-CDB9EC824422}"/>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99" name="Rectangle 398">
            <a:extLst>
              <a:ext uri="{FF2B5EF4-FFF2-40B4-BE49-F238E27FC236}">
                <a16:creationId xmlns:a16="http://schemas.microsoft.com/office/drawing/2014/main" id="{675C9138-F939-C1DD-634C-76213FA3C722}"/>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00" name="Rectangle 399">
            <a:extLst>
              <a:ext uri="{FF2B5EF4-FFF2-40B4-BE49-F238E27FC236}">
                <a16:creationId xmlns:a16="http://schemas.microsoft.com/office/drawing/2014/main" id="{48D7C0B4-1DBA-B3CA-3A98-3D7E46E5E9C3}"/>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01" name="Rectangle 400">
            <a:extLst>
              <a:ext uri="{FF2B5EF4-FFF2-40B4-BE49-F238E27FC236}">
                <a16:creationId xmlns:a16="http://schemas.microsoft.com/office/drawing/2014/main" id="{9F7C3F46-3626-AA6E-15F9-6711B4B10BC2}"/>
              </a:ext>
            </a:extLst>
          </p:cNvPr>
          <p:cNvSpPr/>
          <p:nvPr/>
        </p:nvSpPr>
        <p:spPr>
          <a:xfrm>
            <a:off x="8157841"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02" name="Rectangle 401">
            <a:extLst>
              <a:ext uri="{FF2B5EF4-FFF2-40B4-BE49-F238E27FC236}">
                <a16:creationId xmlns:a16="http://schemas.microsoft.com/office/drawing/2014/main" id="{8A3F1A71-ACEB-AA14-6C79-8449F3E26CD7}"/>
              </a:ext>
            </a:extLst>
          </p:cNvPr>
          <p:cNvSpPr/>
          <p:nvPr/>
        </p:nvSpPr>
        <p:spPr>
          <a:xfrm>
            <a:off x="8162953"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03" name="Rectangle 402">
            <a:extLst>
              <a:ext uri="{FF2B5EF4-FFF2-40B4-BE49-F238E27FC236}">
                <a16:creationId xmlns:a16="http://schemas.microsoft.com/office/drawing/2014/main" id="{0A5D1793-3232-86A4-2B14-0F396D3211C1}"/>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404" name="Rectangle 403">
            <a:extLst>
              <a:ext uri="{FF2B5EF4-FFF2-40B4-BE49-F238E27FC236}">
                <a16:creationId xmlns:a16="http://schemas.microsoft.com/office/drawing/2014/main" id="{F6E4ED20-E82C-5063-FBFC-CB9BAA6B8821}"/>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405" name="Rectangle 404">
            <a:extLst>
              <a:ext uri="{FF2B5EF4-FFF2-40B4-BE49-F238E27FC236}">
                <a16:creationId xmlns:a16="http://schemas.microsoft.com/office/drawing/2014/main" id="{51F77064-9689-08FF-ED68-39CCBD765637}"/>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406" name="Rectangle 405">
            <a:extLst>
              <a:ext uri="{FF2B5EF4-FFF2-40B4-BE49-F238E27FC236}">
                <a16:creationId xmlns:a16="http://schemas.microsoft.com/office/drawing/2014/main" id="{F855D854-27F6-F392-8D07-73C70A89007F}"/>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407" name="Rectangle 406">
            <a:extLst>
              <a:ext uri="{FF2B5EF4-FFF2-40B4-BE49-F238E27FC236}">
                <a16:creationId xmlns:a16="http://schemas.microsoft.com/office/drawing/2014/main" id="{31D11DC5-48A1-70A5-7457-0A58857A240F}"/>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408" name="Rectangle 407">
            <a:extLst>
              <a:ext uri="{FF2B5EF4-FFF2-40B4-BE49-F238E27FC236}">
                <a16:creationId xmlns:a16="http://schemas.microsoft.com/office/drawing/2014/main" id="{393AA40B-750E-FE1E-786E-E30047BDCDD1}"/>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409" name="Rectangle 408">
            <a:extLst>
              <a:ext uri="{FF2B5EF4-FFF2-40B4-BE49-F238E27FC236}">
                <a16:creationId xmlns:a16="http://schemas.microsoft.com/office/drawing/2014/main" id="{48D23F2D-41FD-BA67-2CE9-4235ECBD3036}"/>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10" name="Rectangle 409">
            <a:extLst>
              <a:ext uri="{FF2B5EF4-FFF2-40B4-BE49-F238E27FC236}">
                <a16:creationId xmlns:a16="http://schemas.microsoft.com/office/drawing/2014/main" id="{25CFC323-C9AE-4054-E8DE-51CCF39BD8FB}"/>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11" name="Rectangle 410">
            <a:extLst>
              <a:ext uri="{FF2B5EF4-FFF2-40B4-BE49-F238E27FC236}">
                <a16:creationId xmlns:a16="http://schemas.microsoft.com/office/drawing/2014/main" id="{D22F3FDB-E58C-E5CC-AA39-F49123A403DA}"/>
              </a:ext>
            </a:extLst>
          </p:cNvPr>
          <p:cNvSpPr/>
          <p:nvPr/>
        </p:nvSpPr>
        <p:spPr>
          <a:xfrm>
            <a:off x="7806198"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12" name="Rectangle 411">
            <a:extLst>
              <a:ext uri="{FF2B5EF4-FFF2-40B4-BE49-F238E27FC236}">
                <a16:creationId xmlns:a16="http://schemas.microsoft.com/office/drawing/2014/main" id="{E07ECBA6-4CA6-A070-99EC-8AAF1C1B68E7}"/>
              </a:ext>
            </a:extLst>
          </p:cNvPr>
          <p:cNvSpPr/>
          <p:nvPr/>
        </p:nvSpPr>
        <p:spPr>
          <a:xfrm>
            <a:off x="7811310" y="3221022"/>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46" name="TextBox 445">
            <a:extLst>
              <a:ext uri="{FF2B5EF4-FFF2-40B4-BE49-F238E27FC236}">
                <a16:creationId xmlns:a16="http://schemas.microsoft.com/office/drawing/2014/main" id="{BF187EBB-3DEA-8798-4096-D6414B5CC767}"/>
              </a:ext>
            </a:extLst>
          </p:cNvPr>
          <p:cNvSpPr txBox="1"/>
          <p:nvPr/>
        </p:nvSpPr>
        <p:spPr>
          <a:xfrm>
            <a:off x="8324621" y="3482632"/>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pic>
        <p:nvPicPr>
          <p:cNvPr id="443" name="Picture 442" descr="A black line on a grey surface&#10;&#10;Description automatically generated">
            <a:extLst>
              <a:ext uri="{FF2B5EF4-FFF2-40B4-BE49-F238E27FC236}">
                <a16:creationId xmlns:a16="http://schemas.microsoft.com/office/drawing/2014/main" id="{786D9DC0-8F26-C538-80D6-D3D07AF986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53256" y="2689175"/>
            <a:ext cx="4242547" cy="1635681"/>
          </a:xfrm>
          <a:prstGeom prst="rect">
            <a:avLst/>
          </a:prstGeom>
          <a:ln>
            <a:solidFill>
              <a:schemeClr val="tx1"/>
            </a:solidFill>
          </a:ln>
        </p:spPr>
      </p:pic>
      <p:sp>
        <p:nvSpPr>
          <p:cNvPr id="444" name="TextBox 443">
            <a:extLst>
              <a:ext uri="{FF2B5EF4-FFF2-40B4-BE49-F238E27FC236}">
                <a16:creationId xmlns:a16="http://schemas.microsoft.com/office/drawing/2014/main" id="{259D2B6E-2B12-B966-9DE7-236DEFB87279}"/>
              </a:ext>
            </a:extLst>
          </p:cNvPr>
          <p:cNvSpPr txBox="1"/>
          <p:nvPr/>
        </p:nvSpPr>
        <p:spPr>
          <a:xfrm>
            <a:off x="7397108" y="3221022"/>
            <a:ext cx="365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449" name="TextBox 448">
            <a:extLst>
              <a:ext uri="{FF2B5EF4-FFF2-40B4-BE49-F238E27FC236}">
                <a16:creationId xmlns:a16="http://schemas.microsoft.com/office/drawing/2014/main" id="{9BEC61F8-B0DB-C954-9CD4-70719BFAEE02}"/>
              </a:ext>
            </a:extLst>
          </p:cNvPr>
          <p:cNvSpPr txBox="1"/>
          <p:nvPr/>
        </p:nvSpPr>
        <p:spPr>
          <a:xfrm>
            <a:off x="6497080" y="2689175"/>
            <a:ext cx="42425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t>AVERAGE SALES OF </a:t>
            </a:r>
            <a:b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br>
            <a: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t>SALES TRAINING GRADUATES</a:t>
            </a:r>
          </a:p>
        </p:txBody>
      </p:sp>
      <p:sp>
        <p:nvSpPr>
          <p:cNvPr id="451" name="TextBox 450">
            <a:extLst>
              <a:ext uri="{FF2B5EF4-FFF2-40B4-BE49-F238E27FC236}">
                <a16:creationId xmlns:a16="http://schemas.microsoft.com/office/drawing/2014/main" id="{0BA9E2BB-C5C2-02B5-3D09-7E0D4E9B319E}"/>
              </a:ext>
            </a:extLst>
          </p:cNvPr>
          <p:cNvSpPr txBox="1"/>
          <p:nvPr/>
        </p:nvSpPr>
        <p:spPr>
          <a:xfrm>
            <a:off x="8341170" y="3482632"/>
            <a:ext cx="3657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542" name="Rectangle 541">
            <a:extLst>
              <a:ext uri="{FF2B5EF4-FFF2-40B4-BE49-F238E27FC236}">
                <a16:creationId xmlns:a16="http://schemas.microsoft.com/office/drawing/2014/main" id="{2F62339C-9423-385A-8366-7DA10C9D3703}"/>
              </a:ext>
            </a:extLst>
          </p:cNvPr>
          <p:cNvSpPr/>
          <p:nvPr/>
        </p:nvSpPr>
        <p:spPr>
          <a:xfrm>
            <a:off x="2154262" y="4972908"/>
            <a:ext cx="3318715" cy="584775"/>
          </a:xfrm>
          <a:prstGeom prst="rect">
            <a:avLst/>
          </a:prstGeom>
          <a:solidFill>
            <a:srgbClr val="2C2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4" name="Rectangle 713">
            <a:extLst>
              <a:ext uri="{FF2B5EF4-FFF2-40B4-BE49-F238E27FC236}">
                <a16:creationId xmlns:a16="http://schemas.microsoft.com/office/drawing/2014/main" id="{CC150349-AA0E-DA30-7A2E-1C07DFCFF491}"/>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715" name="Rectangle 714">
            <a:extLst>
              <a:ext uri="{FF2B5EF4-FFF2-40B4-BE49-F238E27FC236}">
                <a16:creationId xmlns:a16="http://schemas.microsoft.com/office/drawing/2014/main" id="{3431336E-10A0-2493-2A45-2DFFC080266E}"/>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716" name="Rectangle 715">
            <a:extLst>
              <a:ext uri="{FF2B5EF4-FFF2-40B4-BE49-F238E27FC236}">
                <a16:creationId xmlns:a16="http://schemas.microsoft.com/office/drawing/2014/main" id="{AB1D129A-C105-A4B0-7A7B-D9D9309573B9}"/>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17" name="Rectangle 716">
            <a:extLst>
              <a:ext uri="{FF2B5EF4-FFF2-40B4-BE49-F238E27FC236}">
                <a16:creationId xmlns:a16="http://schemas.microsoft.com/office/drawing/2014/main" id="{41A479E5-5D8C-67A9-F318-46C2C2AD28CA}"/>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718" name="Rectangle 717">
            <a:extLst>
              <a:ext uri="{FF2B5EF4-FFF2-40B4-BE49-F238E27FC236}">
                <a16:creationId xmlns:a16="http://schemas.microsoft.com/office/drawing/2014/main" id="{739FEBE3-854A-D0FB-73CE-7CB676831331}"/>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19" name="Rectangle 718">
            <a:extLst>
              <a:ext uri="{FF2B5EF4-FFF2-40B4-BE49-F238E27FC236}">
                <a16:creationId xmlns:a16="http://schemas.microsoft.com/office/drawing/2014/main" id="{02CFA615-4F98-FF79-0A02-76F10497078B}"/>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20" name="Rectangle 719">
            <a:extLst>
              <a:ext uri="{FF2B5EF4-FFF2-40B4-BE49-F238E27FC236}">
                <a16:creationId xmlns:a16="http://schemas.microsoft.com/office/drawing/2014/main" id="{19EE0DD9-7B85-51FE-19A0-69CDDF329491}"/>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21" name="Rectangle 720">
            <a:extLst>
              <a:ext uri="{FF2B5EF4-FFF2-40B4-BE49-F238E27FC236}">
                <a16:creationId xmlns:a16="http://schemas.microsoft.com/office/drawing/2014/main" id="{4DB67B02-15A8-00E5-3C9B-73E5350F4345}"/>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22" name="Rectangle 721">
            <a:extLst>
              <a:ext uri="{FF2B5EF4-FFF2-40B4-BE49-F238E27FC236}">
                <a16:creationId xmlns:a16="http://schemas.microsoft.com/office/drawing/2014/main" id="{66237F28-ABE4-283B-0EBE-7B749B0399D6}"/>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23" name="Rectangle 722">
            <a:extLst>
              <a:ext uri="{FF2B5EF4-FFF2-40B4-BE49-F238E27FC236}">
                <a16:creationId xmlns:a16="http://schemas.microsoft.com/office/drawing/2014/main" id="{D2750747-1D33-60CE-43D5-1F2F4F64DF64}"/>
              </a:ext>
            </a:extLst>
          </p:cNvPr>
          <p:cNvSpPr/>
          <p:nvPr/>
        </p:nvSpPr>
        <p:spPr>
          <a:xfrm>
            <a:off x="3881507"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24" name="Rectangle 723">
            <a:extLst>
              <a:ext uri="{FF2B5EF4-FFF2-40B4-BE49-F238E27FC236}">
                <a16:creationId xmlns:a16="http://schemas.microsoft.com/office/drawing/2014/main" id="{9237E782-5FDD-48F6-1E22-4846AD8E5B07}"/>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725" name="Rectangle 724">
            <a:extLst>
              <a:ext uri="{FF2B5EF4-FFF2-40B4-BE49-F238E27FC236}">
                <a16:creationId xmlns:a16="http://schemas.microsoft.com/office/drawing/2014/main" id="{1785ABF3-609F-4B1D-727B-AD9F7A81D054}"/>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726" name="Rectangle 725">
            <a:extLst>
              <a:ext uri="{FF2B5EF4-FFF2-40B4-BE49-F238E27FC236}">
                <a16:creationId xmlns:a16="http://schemas.microsoft.com/office/drawing/2014/main" id="{BC6937AE-DA77-8DE3-837B-FA7FEA40E81B}"/>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27" name="Rectangle 726">
            <a:extLst>
              <a:ext uri="{FF2B5EF4-FFF2-40B4-BE49-F238E27FC236}">
                <a16:creationId xmlns:a16="http://schemas.microsoft.com/office/drawing/2014/main" id="{F577079B-BE5B-D2E0-13F3-9C486EBDAEF4}"/>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728" name="Rectangle 727">
            <a:extLst>
              <a:ext uri="{FF2B5EF4-FFF2-40B4-BE49-F238E27FC236}">
                <a16:creationId xmlns:a16="http://schemas.microsoft.com/office/drawing/2014/main" id="{0C532C01-7F11-2DCD-1D61-3A1353E2C61B}"/>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29" name="Rectangle 728">
            <a:extLst>
              <a:ext uri="{FF2B5EF4-FFF2-40B4-BE49-F238E27FC236}">
                <a16:creationId xmlns:a16="http://schemas.microsoft.com/office/drawing/2014/main" id="{F60206B0-65B9-837D-7022-2C5C0E8E2AE5}"/>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30" name="Rectangle 729">
            <a:extLst>
              <a:ext uri="{FF2B5EF4-FFF2-40B4-BE49-F238E27FC236}">
                <a16:creationId xmlns:a16="http://schemas.microsoft.com/office/drawing/2014/main" id="{A1CC5813-66A3-7382-B972-E2743834F991}"/>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31" name="Rectangle 730">
            <a:extLst>
              <a:ext uri="{FF2B5EF4-FFF2-40B4-BE49-F238E27FC236}">
                <a16:creationId xmlns:a16="http://schemas.microsoft.com/office/drawing/2014/main" id="{6BB84466-9095-1645-4C60-9EE145AE1A45}"/>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32" name="Rectangle 731">
            <a:extLst>
              <a:ext uri="{FF2B5EF4-FFF2-40B4-BE49-F238E27FC236}">
                <a16:creationId xmlns:a16="http://schemas.microsoft.com/office/drawing/2014/main" id="{BF0EB77B-D793-3EF4-C148-DFB2658C419C}"/>
              </a:ext>
            </a:extLst>
          </p:cNvPr>
          <p:cNvSpPr/>
          <p:nvPr/>
        </p:nvSpPr>
        <p:spPr>
          <a:xfrm>
            <a:off x="352776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33" name="Rectangle 732">
            <a:extLst>
              <a:ext uri="{FF2B5EF4-FFF2-40B4-BE49-F238E27FC236}">
                <a16:creationId xmlns:a16="http://schemas.microsoft.com/office/drawing/2014/main" id="{4042A1A8-BFAD-9955-5E2E-88F3EF89D8C1}"/>
              </a:ext>
            </a:extLst>
          </p:cNvPr>
          <p:cNvSpPr/>
          <p:nvPr/>
        </p:nvSpPr>
        <p:spPr>
          <a:xfrm>
            <a:off x="3532872"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34" name="Rectangle 733">
            <a:extLst>
              <a:ext uri="{FF2B5EF4-FFF2-40B4-BE49-F238E27FC236}">
                <a16:creationId xmlns:a16="http://schemas.microsoft.com/office/drawing/2014/main" id="{9079D5AC-0F9D-3933-58FB-FD69CB261932}"/>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735" name="Rectangle 734">
            <a:extLst>
              <a:ext uri="{FF2B5EF4-FFF2-40B4-BE49-F238E27FC236}">
                <a16:creationId xmlns:a16="http://schemas.microsoft.com/office/drawing/2014/main" id="{B30709D1-7585-5481-34EC-B837BB5E9A71}"/>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736" name="Rectangle 735">
            <a:extLst>
              <a:ext uri="{FF2B5EF4-FFF2-40B4-BE49-F238E27FC236}">
                <a16:creationId xmlns:a16="http://schemas.microsoft.com/office/drawing/2014/main" id="{81B71FED-FCF8-47E8-83E6-84AD1D4FDE11}"/>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37" name="Rectangle 736">
            <a:extLst>
              <a:ext uri="{FF2B5EF4-FFF2-40B4-BE49-F238E27FC236}">
                <a16:creationId xmlns:a16="http://schemas.microsoft.com/office/drawing/2014/main" id="{522FA944-3542-3DE3-F6B0-15E058B20F10}"/>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738" name="Rectangle 737">
            <a:extLst>
              <a:ext uri="{FF2B5EF4-FFF2-40B4-BE49-F238E27FC236}">
                <a16:creationId xmlns:a16="http://schemas.microsoft.com/office/drawing/2014/main" id="{0BB3F9DC-B852-E891-00CC-12BD9208C003}"/>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39" name="Rectangle 738">
            <a:extLst>
              <a:ext uri="{FF2B5EF4-FFF2-40B4-BE49-F238E27FC236}">
                <a16:creationId xmlns:a16="http://schemas.microsoft.com/office/drawing/2014/main" id="{5E5C03E1-19DB-C7D1-FC20-380752710F92}"/>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40" name="Rectangle 739">
            <a:extLst>
              <a:ext uri="{FF2B5EF4-FFF2-40B4-BE49-F238E27FC236}">
                <a16:creationId xmlns:a16="http://schemas.microsoft.com/office/drawing/2014/main" id="{156929D3-A0C0-4B79-5054-CA9D72F98925}"/>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41" name="Rectangle 740">
            <a:extLst>
              <a:ext uri="{FF2B5EF4-FFF2-40B4-BE49-F238E27FC236}">
                <a16:creationId xmlns:a16="http://schemas.microsoft.com/office/drawing/2014/main" id="{A3122044-0820-6DDE-48B6-AA046944C948}"/>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42" name="Rectangle 741">
            <a:extLst>
              <a:ext uri="{FF2B5EF4-FFF2-40B4-BE49-F238E27FC236}">
                <a16:creationId xmlns:a16="http://schemas.microsoft.com/office/drawing/2014/main" id="{62705354-C7D5-39E1-03A6-CBCF6F6D354C}"/>
              </a:ext>
            </a:extLst>
          </p:cNvPr>
          <p:cNvSpPr/>
          <p:nvPr/>
        </p:nvSpPr>
        <p:spPr>
          <a:xfrm>
            <a:off x="3178224"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43" name="Rectangle 742">
            <a:extLst>
              <a:ext uri="{FF2B5EF4-FFF2-40B4-BE49-F238E27FC236}">
                <a16:creationId xmlns:a16="http://schemas.microsoft.com/office/drawing/2014/main" id="{73DEC349-D9E0-A488-24A4-52E309E9425F}"/>
              </a:ext>
            </a:extLst>
          </p:cNvPr>
          <p:cNvSpPr/>
          <p:nvPr/>
        </p:nvSpPr>
        <p:spPr>
          <a:xfrm>
            <a:off x="3177240" y="4997830"/>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pic>
        <p:nvPicPr>
          <p:cNvPr id="713" name="Picture 712" descr="A black line on a grey surface&#10;&#10;Description automatically generated">
            <a:extLst>
              <a:ext uri="{FF2B5EF4-FFF2-40B4-BE49-F238E27FC236}">
                <a16:creationId xmlns:a16="http://schemas.microsoft.com/office/drawing/2014/main" id="{4C4B5AF6-4B1F-DCB5-7773-47535D735F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00213" y="4465681"/>
            <a:ext cx="4242547" cy="1635681"/>
          </a:xfrm>
          <a:prstGeom prst="rect">
            <a:avLst/>
          </a:prstGeom>
          <a:ln>
            <a:solidFill>
              <a:schemeClr val="tx1"/>
            </a:solidFill>
          </a:ln>
        </p:spPr>
      </p:pic>
      <p:sp>
        <p:nvSpPr>
          <p:cNvPr id="595" name="TextBox 594">
            <a:extLst>
              <a:ext uri="{FF2B5EF4-FFF2-40B4-BE49-F238E27FC236}">
                <a16:creationId xmlns:a16="http://schemas.microsoft.com/office/drawing/2014/main" id="{0142BEEE-3E39-2B74-53FB-BF9D0DAEEE1B}"/>
              </a:ext>
            </a:extLst>
          </p:cNvPr>
          <p:cNvSpPr txBox="1"/>
          <p:nvPr/>
        </p:nvSpPr>
        <p:spPr>
          <a:xfrm>
            <a:off x="2708471" y="5014474"/>
            <a:ext cx="365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596" name="TextBox 595">
            <a:extLst>
              <a:ext uri="{FF2B5EF4-FFF2-40B4-BE49-F238E27FC236}">
                <a16:creationId xmlns:a16="http://schemas.microsoft.com/office/drawing/2014/main" id="{657F3A56-0569-252E-AE02-8672B05C8CDE}"/>
              </a:ext>
            </a:extLst>
          </p:cNvPr>
          <p:cNvSpPr txBox="1"/>
          <p:nvPr/>
        </p:nvSpPr>
        <p:spPr>
          <a:xfrm>
            <a:off x="2000100" y="4424582"/>
            <a:ext cx="34427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t>NEW MANAGER SALES</a:t>
            </a:r>
          </a:p>
        </p:txBody>
      </p:sp>
      <p:sp>
        <p:nvSpPr>
          <p:cNvPr id="448" name="Rectangle 447">
            <a:extLst>
              <a:ext uri="{FF2B5EF4-FFF2-40B4-BE49-F238E27FC236}">
                <a16:creationId xmlns:a16="http://schemas.microsoft.com/office/drawing/2014/main" id="{E85500FC-A22C-3069-FBCC-7251BCE6DC87}"/>
              </a:ext>
            </a:extLst>
          </p:cNvPr>
          <p:cNvSpPr/>
          <p:nvPr/>
        </p:nvSpPr>
        <p:spPr>
          <a:xfrm>
            <a:off x="7007305" y="4983696"/>
            <a:ext cx="3318715" cy="584775"/>
          </a:xfrm>
          <a:prstGeom prst="rect">
            <a:avLst/>
          </a:prstGeom>
          <a:solidFill>
            <a:srgbClr val="2C2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4" name="Rectangle 743">
            <a:extLst>
              <a:ext uri="{FF2B5EF4-FFF2-40B4-BE49-F238E27FC236}">
                <a16:creationId xmlns:a16="http://schemas.microsoft.com/office/drawing/2014/main" id="{EEC81F54-CA8F-3502-1834-C6977A6A6292}"/>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745" name="Rectangle 744">
            <a:extLst>
              <a:ext uri="{FF2B5EF4-FFF2-40B4-BE49-F238E27FC236}">
                <a16:creationId xmlns:a16="http://schemas.microsoft.com/office/drawing/2014/main" id="{AC94BD52-6BB8-DBFA-1E32-0794CBD07EAC}"/>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746" name="Rectangle 745">
            <a:extLst>
              <a:ext uri="{FF2B5EF4-FFF2-40B4-BE49-F238E27FC236}">
                <a16:creationId xmlns:a16="http://schemas.microsoft.com/office/drawing/2014/main" id="{82135600-F48C-59DB-0554-431D9D289712}"/>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47" name="Rectangle 746">
            <a:extLst>
              <a:ext uri="{FF2B5EF4-FFF2-40B4-BE49-F238E27FC236}">
                <a16:creationId xmlns:a16="http://schemas.microsoft.com/office/drawing/2014/main" id="{236A05B2-7D5C-2DC0-DF65-53CA6BF97796}"/>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748" name="Rectangle 747">
            <a:extLst>
              <a:ext uri="{FF2B5EF4-FFF2-40B4-BE49-F238E27FC236}">
                <a16:creationId xmlns:a16="http://schemas.microsoft.com/office/drawing/2014/main" id="{A96275CC-5365-5296-DD21-083D3B48556D}"/>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49" name="Rectangle 748">
            <a:extLst>
              <a:ext uri="{FF2B5EF4-FFF2-40B4-BE49-F238E27FC236}">
                <a16:creationId xmlns:a16="http://schemas.microsoft.com/office/drawing/2014/main" id="{2884FBB7-5F15-2173-1C8F-7CAF38A08FC4}"/>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50" name="Rectangle 749">
            <a:extLst>
              <a:ext uri="{FF2B5EF4-FFF2-40B4-BE49-F238E27FC236}">
                <a16:creationId xmlns:a16="http://schemas.microsoft.com/office/drawing/2014/main" id="{5108EE28-2299-81C3-5DFD-A7187BF49180}"/>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51" name="Rectangle 750">
            <a:extLst>
              <a:ext uri="{FF2B5EF4-FFF2-40B4-BE49-F238E27FC236}">
                <a16:creationId xmlns:a16="http://schemas.microsoft.com/office/drawing/2014/main" id="{4035AD95-A9F6-8C19-4B4C-F2BAB309934E}"/>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52" name="Rectangle 751">
            <a:extLst>
              <a:ext uri="{FF2B5EF4-FFF2-40B4-BE49-F238E27FC236}">
                <a16:creationId xmlns:a16="http://schemas.microsoft.com/office/drawing/2014/main" id="{EF82609B-DEBE-D827-53E7-C34C76E1BB9B}"/>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53" name="Rectangle 752">
            <a:extLst>
              <a:ext uri="{FF2B5EF4-FFF2-40B4-BE49-F238E27FC236}">
                <a16:creationId xmlns:a16="http://schemas.microsoft.com/office/drawing/2014/main" id="{CB0809CF-B62C-FB2F-3FC8-8583AF233B49}"/>
              </a:ext>
            </a:extLst>
          </p:cNvPr>
          <p:cNvSpPr/>
          <p:nvPr/>
        </p:nvSpPr>
        <p:spPr>
          <a:xfrm>
            <a:off x="8503087"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54" name="Rectangle 753">
            <a:extLst>
              <a:ext uri="{FF2B5EF4-FFF2-40B4-BE49-F238E27FC236}">
                <a16:creationId xmlns:a16="http://schemas.microsoft.com/office/drawing/2014/main" id="{6FCC7CE9-2787-8979-A70F-66DC49FD05A8}"/>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755" name="Rectangle 754">
            <a:extLst>
              <a:ext uri="{FF2B5EF4-FFF2-40B4-BE49-F238E27FC236}">
                <a16:creationId xmlns:a16="http://schemas.microsoft.com/office/drawing/2014/main" id="{C92712C9-A35C-FDC8-261D-3B7101DDFC18}"/>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756" name="Rectangle 755">
            <a:extLst>
              <a:ext uri="{FF2B5EF4-FFF2-40B4-BE49-F238E27FC236}">
                <a16:creationId xmlns:a16="http://schemas.microsoft.com/office/drawing/2014/main" id="{1CFFA903-778B-5D68-E2FC-208DC12BC8F2}"/>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57" name="Rectangle 756">
            <a:extLst>
              <a:ext uri="{FF2B5EF4-FFF2-40B4-BE49-F238E27FC236}">
                <a16:creationId xmlns:a16="http://schemas.microsoft.com/office/drawing/2014/main" id="{D0DBD65E-5A80-4A9F-1979-6EF2CBA28236}"/>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758" name="Rectangle 757">
            <a:extLst>
              <a:ext uri="{FF2B5EF4-FFF2-40B4-BE49-F238E27FC236}">
                <a16:creationId xmlns:a16="http://schemas.microsoft.com/office/drawing/2014/main" id="{2BD5068A-4DD2-1C5B-4EFE-088A66AD1292}"/>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59" name="Rectangle 758">
            <a:extLst>
              <a:ext uri="{FF2B5EF4-FFF2-40B4-BE49-F238E27FC236}">
                <a16:creationId xmlns:a16="http://schemas.microsoft.com/office/drawing/2014/main" id="{904DD0C5-3CA1-730D-B4E1-B96C1888CE58}"/>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60" name="Rectangle 759">
            <a:extLst>
              <a:ext uri="{FF2B5EF4-FFF2-40B4-BE49-F238E27FC236}">
                <a16:creationId xmlns:a16="http://schemas.microsoft.com/office/drawing/2014/main" id="{07089B9A-00A6-EF1C-1FCC-A27EA14AE3E1}"/>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61" name="Rectangle 760">
            <a:extLst>
              <a:ext uri="{FF2B5EF4-FFF2-40B4-BE49-F238E27FC236}">
                <a16:creationId xmlns:a16="http://schemas.microsoft.com/office/drawing/2014/main" id="{66BEB5F0-3C55-2895-3128-8813016EC916}"/>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62" name="Rectangle 761">
            <a:extLst>
              <a:ext uri="{FF2B5EF4-FFF2-40B4-BE49-F238E27FC236}">
                <a16:creationId xmlns:a16="http://schemas.microsoft.com/office/drawing/2014/main" id="{1FE5F38B-7DF1-569B-1D13-C21CB9BBD6A8}"/>
              </a:ext>
            </a:extLst>
          </p:cNvPr>
          <p:cNvSpPr/>
          <p:nvPr/>
        </p:nvSpPr>
        <p:spPr>
          <a:xfrm>
            <a:off x="8149340"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63" name="Rectangle 762">
            <a:extLst>
              <a:ext uri="{FF2B5EF4-FFF2-40B4-BE49-F238E27FC236}">
                <a16:creationId xmlns:a16="http://schemas.microsoft.com/office/drawing/2014/main" id="{26DF9E0B-14DA-1BD2-8EBC-99D515D4AEB4}"/>
              </a:ext>
            </a:extLst>
          </p:cNvPr>
          <p:cNvSpPr/>
          <p:nvPr/>
        </p:nvSpPr>
        <p:spPr>
          <a:xfrm>
            <a:off x="8154452" y="4987644"/>
            <a:ext cx="320040" cy="584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pic>
        <p:nvPicPr>
          <p:cNvPr id="483" name="Picture 482" descr="A black line on a grey surface&#10;&#10;Description automatically generated">
            <a:extLst>
              <a:ext uri="{FF2B5EF4-FFF2-40B4-BE49-F238E27FC236}">
                <a16:creationId xmlns:a16="http://schemas.microsoft.com/office/drawing/2014/main" id="{E8059E5B-46CC-9B15-63FC-E9C0099021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53256" y="4465681"/>
            <a:ext cx="4242547" cy="1635681"/>
          </a:xfrm>
          <a:prstGeom prst="rect">
            <a:avLst/>
          </a:prstGeom>
          <a:ln>
            <a:solidFill>
              <a:schemeClr val="tx1"/>
            </a:solidFill>
          </a:ln>
        </p:spPr>
      </p:pic>
      <p:sp>
        <p:nvSpPr>
          <p:cNvPr id="484" name="TextBox 483">
            <a:extLst>
              <a:ext uri="{FF2B5EF4-FFF2-40B4-BE49-F238E27FC236}">
                <a16:creationId xmlns:a16="http://schemas.microsoft.com/office/drawing/2014/main" id="{4B2CF9EB-A05B-6C71-DB6C-C404F1A19C4F}"/>
              </a:ext>
            </a:extLst>
          </p:cNvPr>
          <p:cNvSpPr txBox="1"/>
          <p:nvPr/>
        </p:nvSpPr>
        <p:spPr>
          <a:xfrm>
            <a:off x="7758730" y="5014474"/>
            <a:ext cx="3657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arrow" pitchFamily="50" charset="0"/>
                <a:ea typeface="+mn-ea"/>
                <a:cs typeface="+mn-cs"/>
              </a:rPr>
              <a:t>%</a:t>
            </a:r>
          </a:p>
        </p:txBody>
      </p:sp>
      <p:sp>
        <p:nvSpPr>
          <p:cNvPr id="485" name="TextBox 484">
            <a:extLst>
              <a:ext uri="{FF2B5EF4-FFF2-40B4-BE49-F238E27FC236}">
                <a16:creationId xmlns:a16="http://schemas.microsoft.com/office/drawing/2014/main" id="{0566F1A6-88E1-419D-1567-A0E2BD80BBAB}"/>
              </a:ext>
            </a:extLst>
          </p:cNvPr>
          <p:cNvSpPr txBox="1"/>
          <p:nvPr/>
        </p:nvSpPr>
        <p:spPr>
          <a:xfrm>
            <a:off x="6853143" y="4424582"/>
            <a:ext cx="34427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itchFamily="50" charset="0"/>
                <a:ea typeface="+mn-ea"/>
                <a:cs typeface="+mn-cs"/>
              </a:rPr>
              <a:t>NEW MANAGER QUOTA HITS</a:t>
            </a:r>
          </a:p>
        </p:txBody>
      </p:sp>
      <p:sp>
        <p:nvSpPr>
          <p:cNvPr id="450" name="TextBox 449">
            <a:extLst>
              <a:ext uri="{FF2B5EF4-FFF2-40B4-BE49-F238E27FC236}">
                <a16:creationId xmlns:a16="http://schemas.microsoft.com/office/drawing/2014/main" id="{BC47391B-CBE9-D284-A4C5-E6CC72F52561}"/>
              </a:ext>
            </a:extLst>
          </p:cNvPr>
          <p:cNvSpPr txBox="1"/>
          <p:nvPr/>
        </p:nvSpPr>
        <p:spPr>
          <a:xfrm>
            <a:off x="1523937" y="315151"/>
            <a:ext cx="2167068" cy="369332"/>
          </a:xfrm>
          <a:prstGeom prst="rect">
            <a:avLst/>
          </a:prstGeom>
          <a:noFill/>
        </p:spPr>
        <p:txBody>
          <a:bodyPr wrap="none" rtlCol="0">
            <a:spAutoFit/>
          </a:bodyPr>
          <a:lstStyle/>
          <a:p>
            <a:r>
              <a:rPr lang="en-US" dirty="0">
                <a:solidFill>
                  <a:schemeClr val="bg1"/>
                </a:solidFill>
              </a:rPr>
              <a:t>SALES NUMBERS YTD</a:t>
            </a:r>
          </a:p>
        </p:txBody>
      </p:sp>
      <p:sp>
        <p:nvSpPr>
          <p:cNvPr id="452" name="Rectangle 451">
            <a:extLst>
              <a:ext uri="{FF2B5EF4-FFF2-40B4-BE49-F238E27FC236}">
                <a16:creationId xmlns:a16="http://schemas.microsoft.com/office/drawing/2014/main" id="{AA94CB47-E3A7-503D-1273-7BECDF074290}"/>
              </a:ext>
            </a:extLst>
          </p:cNvPr>
          <p:cNvSpPr/>
          <p:nvPr/>
        </p:nvSpPr>
        <p:spPr>
          <a:xfrm>
            <a:off x="-3747042" y="0"/>
            <a:ext cx="3605645" cy="3896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r>
              <a:rPr lang="en-US" sz="2800" dirty="0"/>
              <a:t>INSTRUCTIONS</a:t>
            </a:r>
          </a:p>
          <a:p>
            <a:pPr algn="ctr"/>
            <a:endParaRPr lang="en-US" sz="2800" dirty="0"/>
          </a:p>
          <a:p>
            <a:r>
              <a:rPr lang="en-US" sz="2800" dirty="0"/>
              <a:t>Once in presentation mode, click once for each figure to animate in like an odometer.</a:t>
            </a:r>
          </a:p>
        </p:txBody>
      </p:sp>
    </p:spTree>
    <p:custDataLst>
      <p:tags r:id="rId1"/>
    </p:custDataLst>
    <p:extLst>
      <p:ext uri="{BB962C8B-B14F-4D97-AF65-F5344CB8AC3E}">
        <p14:creationId xmlns:p14="http://schemas.microsoft.com/office/powerpoint/2010/main" val="222742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
                                        <p:tgtEl>
                                          <p:spTgt spid="11"/>
                                        </p:tgtEl>
                                      </p:cBhvr>
                                    </p:animEffect>
                                    <p:set>
                                      <p:cBhvr>
                                        <p:cTn id="7" dur="1" fill="hold">
                                          <p:stCondLst>
                                            <p:cond delay="9"/>
                                          </p:stCondLst>
                                        </p:cTn>
                                        <p:tgtEl>
                                          <p:spTgt spid="11"/>
                                        </p:tgtEl>
                                        <p:attrNameLst>
                                          <p:attrName>style.visibility</p:attrName>
                                        </p:attrNameLst>
                                      </p:cBhvr>
                                      <p:to>
                                        <p:strVal val="hidden"/>
                                      </p:to>
                                    </p:set>
                                  </p:childTnLst>
                                </p:cTn>
                              </p:par>
                            </p:childTnLst>
                          </p:cTn>
                        </p:par>
                        <p:par>
                          <p:cTn id="8" fill="hold">
                            <p:stCondLst>
                              <p:cond delay="1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
                                        <p:tgtEl>
                                          <p:spTgt spid="10"/>
                                        </p:tgtEl>
                                      </p:cBhvr>
                                    </p:animEffect>
                                  </p:childTnLst>
                                </p:cTn>
                              </p:par>
                            </p:childTnLst>
                          </p:cTn>
                        </p:par>
                        <p:par>
                          <p:cTn id="12" fill="hold">
                            <p:stCondLst>
                              <p:cond delay="20"/>
                            </p:stCondLst>
                            <p:childTnLst>
                              <p:par>
                                <p:cTn id="13" presetID="22" presetClass="exit" presetSubtype="1" fill="hold" grpId="1" nodeType="afterEffect">
                                  <p:stCondLst>
                                    <p:cond delay="0"/>
                                  </p:stCondLst>
                                  <p:childTnLst>
                                    <p:animEffect transition="out" filter="wipe(up)">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3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
                                        <p:tgtEl>
                                          <p:spTgt spid="9"/>
                                        </p:tgtEl>
                                      </p:cBhvr>
                                    </p:animEffect>
                                  </p:childTnLst>
                                </p:cTn>
                              </p:par>
                            </p:childTnLst>
                          </p:cTn>
                        </p:par>
                        <p:par>
                          <p:cTn id="20" fill="hold">
                            <p:stCondLst>
                              <p:cond delay="40"/>
                            </p:stCondLst>
                            <p:childTnLst>
                              <p:par>
                                <p:cTn id="21" presetID="22" presetClass="exit" presetSubtype="1" fill="hold" grpId="1" nodeType="afterEffect">
                                  <p:stCondLst>
                                    <p:cond delay="0"/>
                                  </p:stCondLst>
                                  <p:childTnLst>
                                    <p:animEffect transition="out" filter="wipe(up)">
                                      <p:cBhvr>
                                        <p:cTn id="22" dur="10"/>
                                        <p:tgtEl>
                                          <p:spTgt spid="9"/>
                                        </p:tgtEl>
                                      </p:cBhvr>
                                    </p:animEffect>
                                    <p:set>
                                      <p:cBhvr>
                                        <p:cTn id="23" dur="1" fill="hold">
                                          <p:stCondLst>
                                            <p:cond delay="9"/>
                                          </p:stCondLst>
                                        </p:cTn>
                                        <p:tgtEl>
                                          <p:spTgt spid="9"/>
                                        </p:tgtEl>
                                        <p:attrNameLst>
                                          <p:attrName>style.visibility</p:attrName>
                                        </p:attrNameLst>
                                      </p:cBhvr>
                                      <p:to>
                                        <p:strVal val="hidden"/>
                                      </p:to>
                                    </p:set>
                                  </p:childTnLst>
                                </p:cTn>
                              </p:par>
                            </p:childTnLst>
                          </p:cTn>
                        </p:par>
                        <p:par>
                          <p:cTn id="24" fill="hold">
                            <p:stCondLst>
                              <p:cond delay="5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
                                        <p:tgtEl>
                                          <p:spTgt spid="8"/>
                                        </p:tgtEl>
                                      </p:cBhvr>
                                    </p:animEffect>
                                  </p:childTnLst>
                                </p:cTn>
                              </p:par>
                            </p:childTnLst>
                          </p:cTn>
                        </p:par>
                        <p:par>
                          <p:cTn id="28" fill="hold">
                            <p:stCondLst>
                              <p:cond delay="60"/>
                            </p:stCondLst>
                            <p:childTnLst>
                              <p:par>
                                <p:cTn id="29" presetID="22" presetClass="exit" presetSubtype="1" fill="hold" grpId="1" nodeType="afterEffect">
                                  <p:stCondLst>
                                    <p:cond delay="0"/>
                                  </p:stCondLst>
                                  <p:childTnLst>
                                    <p:animEffect transition="out" filter="wipe(up)">
                                      <p:cBhvr>
                                        <p:cTn id="30" dur="10"/>
                                        <p:tgtEl>
                                          <p:spTgt spid="8"/>
                                        </p:tgtEl>
                                      </p:cBhvr>
                                    </p:animEffect>
                                    <p:set>
                                      <p:cBhvr>
                                        <p:cTn id="31" dur="1" fill="hold">
                                          <p:stCondLst>
                                            <p:cond delay="9"/>
                                          </p:stCondLst>
                                        </p:cTn>
                                        <p:tgtEl>
                                          <p:spTgt spid="8"/>
                                        </p:tgtEl>
                                        <p:attrNameLst>
                                          <p:attrName>style.visibility</p:attrName>
                                        </p:attrNameLst>
                                      </p:cBhvr>
                                      <p:to>
                                        <p:strVal val="hidden"/>
                                      </p:to>
                                    </p:set>
                                  </p:childTnLst>
                                </p:cTn>
                              </p:par>
                            </p:childTnLst>
                          </p:cTn>
                        </p:par>
                        <p:par>
                          <p:cTn id="32" fill="hold">
                            <p:stCondLst>
                              <p:cond delay="7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10"/>
                                        <p:tgtEl>
                                          <p:spTgt spid="7"/>
                                        </p:tgtEl>
                                      </p:cBhvr>
                                    </p:animEffect>
                                  </p:childTnLst>
                                </p:cTn>
                              </p:par>
                            </p:childTnLst>
                          </p:cTn>
                        </p:par>
                        <p:par>
                          <p:cTn id="36" fill="hold">
                            <p:stCondLst>
                              <p:cond delay="80"/>
                            </p:stCondLst>
                            <p:childTnLst>
                              <p:par>
                                <p:cTn id="37" presetID="22" presetClass="exit" presetSubtype="1" fill="hold" grpId="1" nodeType="afterEffect">
                                  <p:stCondLst>
                                    <p:cond delay="0"/>
                                  </p:stCondLst>
                                  <p:childTnLst>
                                    <p:animEffect transition="out" filter="wipe(up)">
                                      <p:cBhvr>
                                        <p:cTn id="38" dur="10"/>
                                        <p:tgtEl>
                                          <p:spTgt spid="7"/>
                                        </p:tgtEl>
                                      </p:cBhvr>
                                    </p:animEffect>
                                    <p:set>
                                      <p:cBhvr>
                                        <p:cTn id="39" dur="1" fill="hold">
                                          <p:stCondLst>
                                            <p:cond delay="9"/>
                                          </p:stCondLst>
                                        </p:cTn>
                                        <p:tgtEl>
                                          <p:spTgt spid="7"/>
                                        </p:tgtEl>
                                        <p:attrNameLst>
                                          <p:attrName>style.visibility</p:attrName>
                                        </p:attrNameLst>
                                      </p:cBhvr>
                                      <p:to>
                                        <p:strVal val="hidden"/>
                                      </p:to>
                                    </p:set>
                                  </p:childTnLst>
                                </p:cTn>
                              </p:par>
                            </p:childTnLst>
                          </p:cTn>
                        </p:par>
                        <p:par>
                          <p:cTn id="40" fill="hold">
                            <p:stCondLst>
                              <p:cond delay="90"/>
                            </p:stCondLst>
                            <p:childTnLst>
                              <p:par>
                                <p:cTn id="41" presetID="22" presetClass="entr" presetSubtype="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10"/>
                                        <p:tgtEl>
                                          <p:spTgt spid="6"/>
                                        </p:tgtEl>
                                      </p:cBhvr>
                                    </p:animEffect>
                                  </p:childTnLst>
                                </p:cTn>
                              </p:par>
                            </p:childTnLst>
                          </p:cTn>
                        </p:par>
                        <p:par>
                          <p:cTn id="44" fill="hold">
                            <p:stCondLst>
                              <p:cond delay="100"/>
                            </p:stCondLst>
                            <p:childTnLst>
                              <p:par>
                                <p:cTn id="45" presetID="22" presetClass="exit" presetSubtype="1" fill="hold" grpId="1" nodeType="afterEffect">
                                  <p:stCondLst>
                                    <p:cond delay="0"/>
                                  </p:stCondLst>
                                  <p:childTnLst>
                                    <p:animEffect transition="out" filter="wipe(up)">
                                      <p:cBhvr>
                                        <p:cTn id="46" dur="10"/>
                                        <p:tgtEl>
                                          <p:spTgt spid="6"/>
                                        </p:tgtEl>
                                      </p:cBhvr>
                                    </p:animEffect>
                                    <p:set>
                                      <p:cBhvr>
                                        <p:cTn id="47" dur="1" fill="hold">
                                          <p:stCondLst>
                                            <p:cond delay="9"/>
                                          </p:stCondLst>
                                        </p:cTn>
                                        <p:tgtEl>
                                          <p:spTgt spid="6"/>
                                        </p:tgtEl>
                                        <p:attrNameLst>
                                          <p:attrName>style.visibility</p:attrName>
                                        </p:attrNameLst>
                                      </p:cBhvr>
                                      <p:to>
                                        <p:strVal val="hidden"/>
                                      </p:to>
                                    </p:set>
                                  </p:childTnLst>
                                </p:cTn>
                              </p:par>
                            </p:childTnLst>
                          </p:cTn>
                        </p:par>
                        <p:par>
                          <p:cTn id="48" fill="hold">
                            <p:stCondLst>
                              <p:cond delay="110"/>
                            </p:stCondLst>
                            <p:childTnLst>
                              <p:par>
                                <p:cTn id="49" presetID="22"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10"/>
                                        <p:tgtEl>
                                          <p:spTgt spid="5"/>
                                        </p:tgtEl>
                                      </p:cBhvr>
                                    </p:animEffect>
                                  </p:childTnLst>
                                </p:cTn>
                              </p:par>
                            </p:childTnLst>
                          </p:cTn>
                        </p:par>
                        <p:par>
                          <p:cTn id="52" fill="hold">
                            <p:stCondLst>
                              <p:cond delay="120"/>
                            </p:stCondLst>
                            <p:childTnLst>
                              <p:par>
                                <p:cTn id="53" presetID="22" presetClass="exit" presetSubtype="1" fill="hold" grpId="1" nodeType="afterEffect">
                                  <p:stCondLst>
                                    <p:cond delay="0"/>
                                  </p:stCondLst>
                                  <p:childTnLst>
                                    <p:animEffect transition="out" filter="wipe(up)">
                                      <p:cBhvr>
                                        <p:cTn id="54" dur="10"/>
                                        <p:tgtEl>
                                          <p:spTgt spid="5"/>
                                        </p:tgtEl>
                                      </p:cBhvr>
                                    </p:animEffect>
                                    <p:set>
                                      <p:cBhvr>
                                        <p:cTn id="55" dur="1" fill="hold">
                                          <p:stCondLst>
                                            <p:cond delay="9"/>
                                          </p:stCondLst>
                                        </p:cTn>
                                        <p:tgtEl>
                                          <p:spTgt spid="5"/>
                                        </p:tgtEl>
                                        <p:attrNameLst>
                                          <p:attrName>style.visibility</p:attrName>
                                        </p:attrNameLst>
                                      </p:cBhvr>
                                      <p:to>
                                        <p:strVal val="hidden"/>
                                      </p:to>
                                    </p:set>
                                  </p:childTnLst>
                                </p:cTn>
                              </p:par>
                            </p:childTnLst>
                          </p:cTn>
                        </p:par>
                        <p:par>
                          <p:cTn id="56" fill="hold">
                            <p:stCondLst>
                              <p:cond delay="130"/>
                            </p:stCondLst>
                            <p:childTnLst>
                              <p:par>
                                <p:cTn id="57" presetID="22" presetClass="entr" presetSubtype="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up)">
                                      <p:cBhvr>
                                        <p:cTn id="59" dur="10"/>
                                        <p:tgtEl>
                                          <p:spTgt spid="4"/>
                                        </p:tgtEl>
                                      </p:cBhvr>
                                    </p:animEffect>
                                  </p:childTnLst>
                                </p:cTn>
                              </p:par>
                            </p:childTnLst>
                          </p:cTn>
                        </p:par>
                        <p:par>
                          <p:cTn id="60" fill="hold">
                            <p:stCondLst>
                              <p:cond delay="140"/>
                            </p:stCondLst>
                            <p:childTnLst>
                              <p:par>
                                <p:cTn id="61" presetID="22" presetClass="exit" presetSubtype="1" fill="hold" grpId="1" nodeType="afterEffect">
                                  <p:stCondLst>
                                    <p:cond delay="0"/>
                                  </p:stCondLst>
                                  <p:childTnLst>
                                    <p:animEffect transition="out" filter="wipe(up)">
                                      <p:cBhvr>
                                        <p:cTn id="62" dur="10"/>
                                        <p:tgtEl>
                                          <p:spTgt spid="4"/>
                                        </p:tgtEl>
                                      </p:cBhvr>
                                    </p:animEffect>
                                    <p:set>
                                      <p:cBhvr>
                                        <p:cTn id="63" dur="1" fill="hold">
                                          <p:stCondLst>
                                            <p:cond delay="9"/>
                                          </p:stCondLst>
                                        </p:cTn>
                                        <p:tgtEl>
                                          <p:spTgt spid="4"/>
                                        </p:tgtEl>
                                        <p:attrNameLst>
                                          <p:attrName>style.visibility</p:attrName>
                                        </p:attrNameLst>
                                      </p:cBhvr>
                                      <p:to>
                                        <p:strVal val="hidden"/>
                                      </p:to>
                                    </p:set>
                                  </p:childTnLst>
                                </p:cTn>
                              </p:par>
                            </p:childTnLst>
                          </p:cTn>
                        </p:par>
                        <p:par>
                          <p:cTn id="64" fill="hold">
                            <p:stCondLst>
                              <p:cond delay="150"/>
                            </p:stCondLst>
                            <p:childTnLst>
                              <p:par>
                                <p:cTn id="65" presetID="22" presetClass="entr" presetSubtype="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up)">
                                      <p:cBhvr>
                                        <p:cTn id="67" dur="10"/>
                                        <p:tgtEl>
                                          <p:spTgt spid="3"/>
                                        </p:tgtEl>
                                      </p:cBhvr>
                                    </p:animEffect>
                                  </p:childTnLst>
                                </p:cTn>
                              </p:par>
                            </p:childTnLst>
                          </p:cTn>
                        </p:par>
                        <p:par>
                          <p:cTn id="68" fill="hold">
                            <p:stCondLst>
                              <p:cond delay="160"/>
                            </p:stCondLst>
                            <p:childTnLst>
                              <p:par>
                                <p:cTn id="69" presetID="22" presetClass="exit" presetSubtype="1" fill="hold" grpId="1" nodeType="afterEffect">
                                  <p:stCondLst>
                                    <p:cond delay="0"/>
                                  </p:stCondLst>
                                  <p:childTnLst>
                                    <p:animEffect transition="out" filter="wipe(up)">
                                      <p:cBhvr>
                                        <p:cTn id="70" dur="10"/>
                                        <p:tgtEl>
                                          <p:spTgt spid="3"/>
                                        </p:tgtEl>
                                      </p:cBhvr>
                                    </p:animEffect>
                                    <p:set>
                                      <p:cBhvr>
                                        <p:cTn id="71" dur="1" fill="hold">
                                          <p:stCondLst>
                                            <p:cond delay="9"/>
                                          </p:stCondLst>
                                        </p:cTn>
                                        <p:tgtEl>
                                          <p:spTgt spid="3"/>
                                        </p:tgtEl>
                                        <p:attrNameLst>
                                          <p:attrName>style.visibility</p:attrName>
                                        </p:attrNameLst>
                                      </p:cBhvr>
                                      <p:to>
                                        <p:strVal val="hidden"/>
                                      </p:to>
                                    </p:set>
                                  </p:childTnLst>
                                </p:cTn>
                              </p:par>
                            </p:childTnLst>
                          </p:cTn>
                        </p:par>
                        <p:par>
                          <p:cTn id="72" fill="hold">
                            <p:stCondLst>
                              <p:cond delay="170"/>
                            </p:stCondLst>
                            <p:childTnLst>
                              <p:par>
                                <p:cTn id="73" presetID="22" presetClass="entr" presetSubtype="1"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up)">
                                      <p:cBhvr>
                                        <p:cTn id="75" dur="10"/>
                                        <p:tgtEl>
                                          <p:spTgt spid="2"/>
                                        </p:tgtEl>
                                      </p:cBhvr>
                                    </p:animEffect>
                                  </p:childTnLst>
                                </p:cTn>
                              </p:par>
                            </p:childTnLst>
                          </p:cTn>
                        </p:par>
                        <p:par>
                          <p:cTn id="76" fill="hold">
                            <p:stCondLst>
                              <p:cond delay="180"/>
                            </p:stCondLst>
                            <p:childTnLst>
                              <p:par>
                                <p:cTn id="77" presetID="22" presetClass="exit" presetSubtype="1" fill="hold" grpId="0" nodeType="afterEffect">
                                  <p:stCondLst>
                                    <p:cond delay="0"/>
                                  </p:stCondLst>
                                  <p:childTnLst>
                                    <p:animEffect transition="out" filter="wipe(up)">
                                      <p:cBhvr>
                                        <p:cTn id="78" dur="10"/>
                                        <p:tgtEl>
                                          <p:spTgt spid="21"/>
                                        </p:tgtEl>
                                      </p:cBhvr>
                                    </p:animEffect>
                                    <p:set>
                                      <p:cBhvr>
                                        <p:cTn id="79" dur="1" fill="hold">
                                          <p:stCondLst>
                                            <p:cond delay="9"/>
                                          </p:stCondLst>
                                        </p:cTn>
                                        <p:tgtEl>
                                          <p:spTgt spid="21"/>
                                        </p:tgtEl>
                                        <p:attrNameLst>
                                          <p:attrName>style.visibility</p:attrName>
                                        </p:attrNameLst>
                                      </p:cBhvr>
                                      <p:to>
                                        <p:strVal val="hidden"/>
                                      </p:to>
                                    </p:set>
                                  </p:childTnLst>
                                </p:cTn>
                              </p:par>
                            </p:childTnLst>
                          </p:cTn>
                        </p:par>
                        <p:par>
                          <p:cTn id="80" fill="hold">
                            <p:stCondLst>
                              <p:cond delay="190"/>
                            </p:stCondLst>
                            <p:childTnLst>
                              <p:par>
                                <p:cTn id="81" presetID="22" presetClass="entr" presetSubtype="1"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10"/>
                                        <p:tgtEl>
                                          <p:spTgt spid="20"/>
                                        </p:tgtEl>
                                      </p:cBhvr>
                                    </p:animEffect>
                                  </p:childTnLst>
                                </p:cTn>
                              </p:par>
                            </p:childTnLst>
                          </p:cTn>
                        </p:par>
                        <p:par>
                          <p:cTn id="84" fill="hold">
                            <p:stCondLst>
                              <p:cond delay="200"/>
                            </p:stCondLst>
                            <p:childTnLst>
                              <p:par>
                                <p:cTn id="85" presetID="22" presetClass="exit" presetSubtype="1" fill="hold" grpId="1" nodeType="afterEffect">
                                  <p:stCondLst>
                                    <p:cond delay="0"/>
                                  </p:stCondLst>
                                  <p:childTnLst>
                                    <p:animEffect transition="out" filter="wipe(up)">
                                      <p:cBhvr>
                                        <p:cTn id="86" dur="10"/>
                                        <p:tgtEl>
                                          <p:spTgt spid="20"/>
                                        </p:tgtEl>
                                      </p:cBhvr>
                                    </p:animEffect>
                                    <p:set>
                                      <p:cBhvr>
                                        <p:cTn id="87" dur="1" fill="hold">
                                          <p:stCondLst>
                                            <p:cond delay="9"/>
                                          </p:stCondLst>
                                        </p:cTn>
                                        <p:tgtEl>
                                          <p:spTgt spid="20"/>
                                        </p:tgtEl>
                                        <p:attrNameLst>
                                          <p:attrName>style.visibility</p:attrName>
                                        </p:attrNameLst>
                                      </p:cBhvr>
                                      <p:to>
                                        <p:strVal val="hidden"/>
                                      </p:to>
                                    </p:set>
                                  </p:childTnLst>
                                </p:cTn>
                              </p:par>
                            </p:childTnLst>
                          </p:cTn>
                        </p:par>
                        <p:par>
                          <p:cTn id="88" fill="hold">
                            <p:stCondLst>
                              <p:cond delay="210"/>
                            </p:stCondLst>
                            <p:childTnLst>
                              <p:par>
                                <p:cTn id="89" presetID="22" presetClass="entr" presetSubtype="1"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up)">
                                      <p:cBhvr>
                                        <p:cTn id="91" dur="10"/>
                                        <p:tgtEl>
                                          <p:spTgt spid="19"/>
                                        </p:tgtEl>
                                      </p:cBhvr>
                                    </p:animEffect>
                                  </p:childTnLst>
                                </p:cTn>
                              </p:par>
                            </p:childTnLst>
                          </p:cTn>
                        </p:par>
                        <p:par>
                          <p:cTn id="92" fill="hold">
                            <p:stCondLst>
                              <p:cond delay="220"/>
                            </p:stCondLst>
                            <p:childTnLst>
                              <p:par>
                                <p:cTn id="93" presetID="22" presetClass="exit" presetSubtype="1" fill="hold" grpId="1" nodeType="afterEffect">
                                  <p:stCondLst>
                                    <p:cond delay="0"/>
                                  </p:stCondLst>
                                  <p:childTnLst>
                                    <p:animEffect transition="out" filter="wipe(up)">
                                      <p:cBhvr>
                                        <p:cTn id="94" dur="10"/>
                                        <p:tgtEl>
                                          <p:spTgt spid="19"/>
                                        </p:tgtEl>
                                      </p:cBhvr>
                                    </p:animEffect>
                                    <p:set>
                                      <p:cBhvr>
                                        <p:cTn id="95" dur="1" fill="hold">
                                          <p:stCondLst>
                                            <p:cond delay="9"/>
                                          </p:stCondLst>
                                        </p:cTn>
                                        <p:tgtEl>
                                          <p:spTgt spid="19"/>
                                        </p:tgtEl>
                                        <p:attrNameLst>
                                          <p:attrName>style.visibility</p:attrName>
                                        </p:attrNameLst>
                                      </p:cBhvr>
                                      <p:to>
                                        <p:strVal val="hidden"/>
                                      </p:to>
                                    </p:set>
                                  </p:childTnLst>
                                </p:cTn>
                              </p:par>
                            </p:childTnLst>
                          </p:cTn>
                        </p:par>
                        <p:par>
                          <p:cTn id="96" fill="hold">
                            <p:stCondLst>
                              <p:cond delay="230"/>
                            </p:stCondLst>
                            <p:childTnLst>
                              <p:par>
                                <p:cTn id="97" presetID="22" presetClass="entr" presetSubtype="1"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up)">
                                      <p:cBhvr>
                                        <p:cTn id="99" dur="10"/>
                                        <p:tgtEl>
                                          <p:spTgt spid="18"/>
                                        </p:tgtEl>
                                      </p:cBhvr>
                                    </p:animEffect>
                                  </p:childTnLst>
                                </p:cTn>
                              </p:par>
                            </p:childTnLst>
                          </p:cTn>
                        </p:par>
                        <p:par>
                          <p:cTn id="100" fill="hold">
                            <p:stCondLst>
                              <p:cond delay="240"/>
                            </p:stCondLst>
                            <p:childTnLst>
                              <p:par>
                                <p:cTn id="101" presetID="22" presetClass="exit" presetSubtype="1" fill="hold" grpId="1" nodeType="afterEffect">
                                  <p:stCondLst>
                                    <p:cond delay="0"/>
                                  </p:stCondLst>
                                  <p:childTnLst>
                                    <p:animEffect transition="out" filter="wipe(up)">
                                      <p:cBhvr>
                                        <p:cTn id="102" dur="10"/>
                                        <p:tgtEl>
                                          <p:spTgt spid="18"/>
                                        </p:tgtEl>
                                      </p:cBhvr>
                                    </p:animEffect>
                                    <p:set>
                                      <p:cBhvr>
                                        <p:cTn id="103" dur="1" fill="hold">
                                          <p:stCondLst>
                                            <p:cond delay="9"/>
                                          </p:stCondLst>
                                        </p:cTn>
                                        <p:tgtEl>
                                          <p:spTgt spid="18"/>
                                        </p:tgtEl>
                                        <p:attrNameLst>
                                          <p:attrName>style.visibility</p:attrName>
                                        </p:attrNameLst>
                                      </p:cBhvr>
                                      <p:to>
                                        <p:strVal val="hidden"/>
                                      </p:to>
                                    </p:set>
                                  </p:childTnLst>
                                </p:cTn>
                              </p:par>
                            </p:childTnLst>
                          </p:cTn>
                        </p:par>
                        <p:par>
                          <p:cTn id="104" fill="hold">
                            <p:stCondLst>
                              <p:cond delay="250"/>
                            </p:stCondLst>
                            <p:childTnLst>
                              <p:par>
                                <p:cTn id="105" presetID="22" presetClass="entr" presetSubtype="1"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up)">
                                      <p:cBhvr>
                                        <p:cTn id="107" dur="10"/>
                                        <p:tgtEl>
                                          <p:spTgt spid="17"/>
                                        </p:tgtEl>
                                      </p:cBhvr>
                                    </p:animEffect>
                                  </p:childTnLst>
                                </p:cTn>
                              </p:par>
                            </p:childTnLst>
                          </p:cTn>
                        </p:par>
                        <p:par>
                          <p:cTn id="108" fill="hold">
                            <p:stCondLst>
                              <p:cond delay="260"/>
                            </p:stCondLst>
                            <p:childTnLst>
                              <p:par>
                                <p:cTn id="109" presetID="22" presetClass="exit" presetSubtype="1" fill="hold" grpId="1" nodeType="afterEffect">
                                  <p:stCondLst>
                                    <p:cond delay="0"/>
                                  </p:stCondLst>
                                  <p:childTnLst>
                                    <p:animEffect transition="out" filter="wipe(up)">
                                      <p:cBhvr>
                                        <p:cTn id="110" dur="10"/>
                                        <p:tgtEl>
                                          <p:spTgt spid="17"/>
                                        </p:tgtEl>
                                      </p:cBhvr>
                                    </p:animEffect>
                                    <p:set>
                                      <p:cBhvr>
                                        <p:cTn id="111" dur="1" fill="hold">
                                          <p:stCondLst>
                                            <p:cond delay="9"/>
                                          </p:stCondLst>
                                        </p:cTn>
                                        <p:tgtEl>
                                          <p:spTgt spid="17"/>
                                        </p:tgtEl>
                                        <p:attrNameLst>
                                          <p:attrName>style.visibility</p:attrName>
                                        </p:attrNameLst>
                                      </p:cBhvr>
                                      <p:to>
                                        <p:strVal val="hidden"/>
                                      </p:to>
                                    </p:set>
                                  </p:childTnLst>
                                </p:cTn>
                              </p:par>
                            </p:childTnLst>
                          </p:cTn>
                        </p:par>
                        <p:par>
                          <p:cTn id="112" fill="hold">
                            <p:stCondLst>
                              <p:cond delay="270"/>
                            </p:stCondLst>
                            <p:childTnLst>
                              <p:par>
                                <p:cTn id="113" presetID="22" presetClass="entr" presetSubtype="1"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up)">
                                      <p:cBhvr>
                                        <p:cTn id="115" dur="10"/>
                                        <p:tgtEl>
                                          <p:spTgt spid="16"/>
                                        </p:tgtEl>
                                      </p:cBhvr>
                                    </p:animEffect>
                                  </p:childTnLst>
                                </p:cTn>
                              </p:par>
                            </p:childTnLst>
                          </p:cTn>
                        </p:par>
                        <p:par>
                          <p:cTn id="116" fill="hold">
                            <p:stCondLst>
                              <p:cond delay="280"/>
                            </p:stCondLst>
                            <p:childTnLst>
                              <p:par>
                                <p:cTn id="117" presetID="22" presetClass="exit" presetSubtype="1" fill="hold" grpId="1" nodeType="afterEffect">
                                  <p:stCondLst>
                                    <p:cond delay="0"/>
                                  </p:stCondLst>
                                  <p:childTnLst>
                                    <p:animEffect transition="out" filter="wipe(up)">
                                      <p:cBhvr>
                                        <p:cTn id="118" dur="10"/>
                                        <p:tgtEl>
                                          <p:spTgt spid="16"/>
                                        </p:tgtEl>
                                      </p:cBhvr>
                                    </p:animEffect>
                                    <p:set>
                                      <p:cBhvr>
                                        <p:cTn id="119" dur="1" fill="hold">
                                          <p:stCondLst>
                                            <p:cond delay="9"/>
                                          </p:stCondLst>
                                        </p:cTn>
                                        <p:tgtEl>
                                          <p:spTgt spid="16"/>
                                        </p:tgtEl>
                                        <p:attrNameLst>
                                          <p:attrName>style.visibility</p:attrName>
                                        </p:attrNameLst>
                                      </p:cBhvr>
                                      <p:to>
                                        <p:strVal val="hidden"/>
                                      </p:to>
                                    </p:set>
                                  </p:childTnLst>
                                </p:cTn>
                              </p:par>
                            </p:childTnLst>
                          </p:cTn>
                        </p:par>
                        <p:par>
                          <p:cTn id="120" fill="hold">
                            <p:stCondLst>
                              <p:cond delay="290"/>
                            </p:stCondLst>
                            <p:childTnLst>
                              <p:par>
                                <p:cTn id="121" presetID="22" presetClass="entr" presetSubtype="1"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up)">
                                      <p:cBhvr>
                                        <p:cTn id="123" dur="10"/>
                                        <p:tgtEl>
                                          <p:spTgt spid="15"/>
                                        </p:tgtEl>
                                      </p:cBhvr>
                                    </p:animEffect>
                                  </p:childTnLst>
                                </p:cTn>
                              </p:par>
                            </p:childTnLst>
                          </p:cTn>
                        </p:par>
                        <p:par>
                          <p:cTn id="124" fill="hold">
                            <p:stCondLst>
                              <p:cond delay="300"/>
                            </p:stCondLst>
                            <p:childTnLst>
                              <p:par>
                                <p:cTn id="125" presetID="22" presetClass="exit" presetSubtype="1" fill="hold" grpId="1" nodeType="afterEffect">
                                  <p:stCondLst>
                                    <p:cond delay="0"/>
                                  </p:stCondLst>
                                  <p:childTnLst>
                                    <p:animEffect transition="out" filter="wipe(up)">
                                      <p:cBhvr>
                                        <p:cTn id="126" dur="10"/>
                                        <p:tgtEl>
                                          <p:spTgt spid="15"/>
                                        </p:tgtEl>
                                      </p:cBhvr>
                                    </p:animEffect>
                                    <p:set>
                                      <p:cBhvr>
                                        <p:cTn id="127" dur="1" fill="hold">
                                          <p:stCondLst>
                                            <p:cond delay="9"/>
                                          </p:stCondLst>
                                        </p:cTn>
                                        <p:tgtEl>
                                          <p:spTgt spid="15"/>
                                        </p:tgtEl>
                                        <p:attrNameLst>
                                          <p:attrName>style.visibility</p:attrName>
                                        </p:attrNameLst>
                                      </p:cBhvr>
                                      <p:to>
                                        <p:strVal val="hidden"/>
                                      </p:to>
                                    </p:set>
                                  </p:childTnLst>
                                </p:cTn>
                              </p:par>
                            </p:childTnLst>
                          </p:cTn>
                        </p:par>
                        <p:par>
                          <p:cTn id="128" fill="hold">
                            <p:stCondLst>
                              <p:cond delay="310"/>
                            </p:stCondLst>
                            <p:childTnLst>
                              <p:par>
                                <p:cTn id="129" presetID="22" presetClass="entr" presetSubtype="1"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ipe(up)">
                                      <p:cBhvr>
                                        <p:cTn id="131" dur="10"/>
                                        <p:tgtEl>
                                          <p:spTgt spid="14"/>
                                        </p:tgtEl>
                                      </p:cBhvr>
                                    </p:animEffect>
                                  </p:childTnLst>
                                </p:cTn>
                              </p:par>
                            </p:childTnLst>
                          </p:cTn>
                        </p:par>
                        <p:par>
                          <p:cTn id="132" fill="hold">
                            <p:stCondLst>
                              <p:cond delay="320"/>
                            </p:stCondLst>
                            <p:childTnLst>
                              <p:par>
                                <p:cTn id="133" presetID="22" presetClass="exit" presetSubtype="1" fill="hold" grpId="1" nodeType="afterEffect">
                                  <p:stCondLst>
                                    <p:cond delay="0"/>
                                  </p:stCondLst>
                                  <p:childTnLst>
                                    <p:animEffect transition="out" filter="wipe(up)">
                                      <p:cBhvr>
                                        <p:cTn id="134" dur="10"/>
                                        <p:tgtEl>
                                          <p:spTgt spid="14"/>
                                        </p:tgtEl>
                                      </p:cBhvr>
                                    </p:animEffect>
                                    <p:set>
                                      <p:cBhvr>
                                        <p:cTn id="135" dur="1" fill="hold">
                                          <p:stCondLst>
                                            <p:cond delay="9"/>
                                          </p:stCondLst>
                                        </p:cTn>
                                        <p:tgtEl>
                                          <p:spTgt spid="14"/>
                                        </p:tgtEl>
                                        <p:attrNameLst>
                                          <p:attrName>style.visibility</p:attrName>
                                        </p:attrNameLst>
                                      </p:cBhvr>
                                      <p:to>
                                        <p:strVal val="hidden"/>
                                      </p:to>
                                    </p:set>
                                  </p:childTnLst>
                                </p:cTn>
                              </p:par>
                            </p:childTnLst>
                          </p:cTn>
                        </p:par>
                        <p:par>
                          <p:cTn id="136" fill="hold">
                            <p:stCondLst>
                              <p:cond delay="330"/>
                            </p:stCondLst>
                            <p:childTnLst>
                              <p:par>
                                <p:cTn id="137" presetID="22" presetClass="entr" presetSubtype="1" fill="hold" grpId="0" nodeType="after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wipe(up)">
                                      <p:cBhvr>
                                        <p:cTn id="139" dur="10"/>
                                        <p:tgtEl>
                                          <p:spTgt spid="13"/>
                                        </p:tgtEl>
                                      </p:cBhvr>
                                    </p:animEffect>
                                  </p:childTnLst>
                                </p:cTn>
                              </p:par>
                            </p:childTnLst>
                          </p:cTn>
                        </p:par>
                        <p:par>
                          <p:cTn id="140" fill="hold">
                            <p:stCondLst>
                              <p:cond delay="340"/>
                            </p:stCondLst>
                            <p:childTnLst>
                              <p:par>
                                <p:cTn id="141" presetID="22" presetClass="exit" presetSubtype="1" fill="hold" grpId="1" nodeType="afterEffect">
                                  <p:stCondLst>
                                    <p:cond delay="0"/>
                                  </p:stCondLst>
                                  <p:childTnLst>
                                    <p:animEffect transition="out" filter="wipe(up)">
                                      <p:cBhvr>
                                        <p:cTn id="142" dur="10"/>
                                        <p:tgtEl>
                                          <p:spTgt spid="13"/>
                                        </p:tgtEl>
                                      </p:cBhvr>
                                    </p:animEffect>
                                    <p:set>
                                      <p:cBhvr>
                                        <p:cTn id="143" dur="1" fill="hold">
                                          <p:stCondLst>
                                            <p:cond delay="9"/>
                                          </p:stCondLst>
                                        </p:cTn>
                                        <p:tgtEl>
                                          <p:spTgt spid="13"/>
                                        </p:tgtEl>
                                        <p:attrNameLst>
                                          <p:attrName>style.visibility</p:attrName>
                                        </p:attrNameLst>
                                      </p:cBhvr>
                                      <p:to>
                                        <p:strVal val="hidden"/>
                                      </p:to>
                                    </p:set>
                                  </p:childTnLst>
                                </p:cTn>
                              </p:par>
                            </p:childTnLst>
                          </p:cTn>
                        </p:par>
                        <p:par>
                          <p:cTn id="144" fill="hold">
                            <p:stCondLst>
                              <p:cond delay="350"/>
                            </p:stCondLst>
                            <p:childTnLst>
                              <p:par>
                                <p:cTn id="145" presetID="22" presetClass="entr" presetSubtype="1" fill="hold" grpId="0" nodeType="after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wipe(up)">
                                      <p:cBhvr>
                                        <p:cTn id="147" dur="10"/>
                                        <p:tgtEl>
                                          <p:spTgt spid="12"/>
                                        </p:tgtEl>
                                      </p:cBhvr>
                                    </p:animEffect>
                                  </p:childTnLst>
                                </p:cTn>
                              </p:par>
                            </p:childTnLst>
                          </p:cTn>
                        </p:par>
                        <p:par>
                          <p:cTn id="148" fill="hold">
                            <p:stCondLst>
                              <p:cond delay="360"/>
                            </p:stCondLst>
                            <p:childTnLst>
                              <p:par>
                                <p:cTn id="149" presetID="22" presetClass="exit" presetSubtype="1" fill="hold" grpId="0" nodeType="afterEffect">
                                  <p:stCondLst>
                                    <p:cond delay="0"/>
                                  </p:stCondLst>
                                  <p:childTnLst>
                                    <p:animEffect transition="out" filter="wipe(up)">
                                      <p:cBhvr>
                                        <p:cTn id="150" dur="10"/>
                                        <p:tgtEl>
                                          <p:spTgt spid="31"/>
                                        </p:tgtEl>
                                      </p:cBhvr>
                                    </p:animEffect>
                                    <p:set>
                                      <p:cBhvr>
                                        <p:cTn id="151" dur="1" fill="hold">
                                          <p:stCondLst>
                                            <p:cond delay="9"/>
                                          </p:stCondLst>
                                        </p:cTn>
                                        <p:tgtEl>
                                          <p:spTgt spid="31"/>
                                        </p:tgtEl>
                                        <p:attrNameLst>
                                          <p:attrName>style.visibility</p:attrName>
                                        </p:attrNameLst>
                                      </p:cBhvr>
                                      <p:to>
                                        <p:strVal val="hidden"/>
                                      </p:to>
                                    </p:set>
                                  </p:childTnLst>
                                </p:cTn>
                              </p:par>
                            </p:childTnLst>
                          </p:cTn>
                        </p:par>
                        <p:par>
                          <p:cTn id="152" fill="hold">
                            <p:stCondLst>
                              <p:cond delay="370"/>
                            </p:stCondLst>
                            <p:childTnLst>
                              <p:par>
                                <p:cTn id="153" presetID="22" presetClass="entr" presetSubtype="1"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wipe(up)">
                                      <p:cBhvr>
                                        <p:cTn id="155" dur="10"/>
                                        <p:tgtEl>
                                          <p:spTgt spid="30"/>
                                        </p:tgtEl>
                                      </p:cBhvr>
                                    </p:animEffect>
                                  </p:childTnLst>
                                </p:cTn>
                              </p:par>
                            </p:childTnLst>
                          </p:cTn>
                        </p:par>
                        <p:par>
                          <p:cTn id="156" fill="hold">
                            <p:stCondLst>
                              <p:cond delay="380"/>
                            </p:stCondLst>
                            <p:childTnLst>
                              <p:par>
                                <p:cTn id="157" presetID="22" presetClass="exit" presetSubtype="1" fill="hold" grpId="1" nodeType="afterEffect">
                                  <p:stCondLst>
                                    <p:cond delay="0"/>
                                  </p:stCondLst>
                                  <p:childTnLst>
                                    <p:animEffect transition="out" filter="wipe(up)">
                                      <p:cBhvr>
                                        <p:cTn id="158" dur="10"/>
                                        <p:tgtEl>
                                          <p:spTgt spid="30"/>
                                        </p:tgtEl>
                                      </p:cBhvr>
                                    </p:animEffect>
                                    <p:set>
                                      <p:cBhvr>
                                        <p:cTn id="159" dur="1" fill="hold">
                                          <p:stCondLst>
                                            <p:cond delay="9"/>
                                          </p:stCondLst>
                                        </p:cTn>
                                        <p:tgtEl>
                                          <p:spTgt spid="30"/>
                                        </p:tgtEl>
                                        <p:attrNameLst>
                                          <p:attrName>style.visibility</p:attrName>
                                        </p:attrNameLst>
                                      </p:cBhvr>
                                      <p:to>
                                        <p:strVal val="hidden"/>
                                      </p:to>
                                    </p:set>
                                  </p:childTnLst>
                                </p:cTn>
                              </p:par>
                            </p:childTnLst>
                          </p:cTn>
                        </p:par>
                        <p:par>
                          <p:cTn id="160" fill="hold">
                            <p:stCondLst>
                              <p:cond delay="390"/>
                            </p:stCondLst>
                            <p:childTnLst>
                              <p:par>
                                <p:cTn id="161" presetID="22" presetClass="entr" presetSubtype="1" fill="hold" grpId="0" nodeType="afterEffect">
                                  <p:stCondLst>
                                    <p:cond delay="0"/>
                                  </p:stCondLst>
                                  <p:childTnLst>
                                    <p:set>
                                      <p:cBhvr>
                                        <p:cTn id="162" dur="1" fill="hold">
                                          <p:stCondLst>
                                            <p:cond delay="0"/>
                                          </p:stCondLst>
                                        </p:cTn>
                                        <p:tgtEl>
                                          <p:spTgt spid="29"/>
                                        </p:tgtEl>
                                        <p:attrNameLst>
                                          <p:attrName>style.visibility</p:attrName>
                                        </p:attrNameLst>
                                      </p:cBhvr>
                                      <p:to>
                                        <p:strVal val="visible"/>
                                      </p:to>
                                    </p:set>
                                    <p:animEffect transition="in" filter="wipe(up)">
                                      <p:cBhvr>
                                        <p:cTn id="163" dur="10"/>
                                        <p:tgtEl>
                                          <p:spTgt spid="29"/>
                                        </p:tgtEl>
                                      </p:cBhvr>
                                    </p:animEffect>
                                  </p:childTnLst>
                                </p:cTn>
                              </p:par>
                            </p:childTnLst>
                          </p:cTn>
                        </p:par>
                        <p:par>
                          <p:cTn id="164" fill="hold">
                            <p:stCondLst>
                              <p:cond delay="400"/>
                            </p:stCondLst>
                            <p:childTnLst>
                              <p:par>
                                <p:cTn id="165" presetID="22" presetClass="exit" presetSubtype="1" fill="hold" grpId="1" nodeType="afterEffect">
                                  <p:stCondLst>
                                    <p:cond delay="0"/>
                                  </p:stCondLst>
                                  <p:childTnLst>
                                    <p:animEffect transition="out" filter="wipe(up)">
                                      <p:cBhvr>
                                        <p:cTn id="166" dur="10"/>
                                        <p:tgtEl>
                                          <p:spTgt spid="29"/>
                                        </p:tgtEl>
                                      </p:cBhvr>
                                    </p:animEffect>
                                    <p:set>
                                      <p:cBhvr>
                                        <p:cTn id="167" dur="1" fill="hold">
                                          <p:stCondLst>
                                            <p:cond delay="9"/>
                                          </p:stCondLst>
                                        </p:cTn>
                                        <p:tgtEl>
                                          <p:spTgt spid="29"/>
                                        </p:tgtEl>
                                        <p:attrNameLst>
                                          <p:attrName>style.visibility</p:attrName>
                                        </p:attrNameLst>
                                      </p:cBhvr>
                                      <p:to>
                                        <p:strVal val="hidden"/>
                                      </p:to>
                                    </p:set>
                                  </p:childTnLst>
                                </p:cTn>
                              </p:par>
                            </p:childTnLst>
                          </p:cTn>
                        </p:par>
                        <p:par>
                          <p:cTn id="168" fill="hold">
                            <p:stCondLst>
                              <p:cond delay="410"/>
                            </p:stCondLst>
                            <p:childTnLst>
                              <p:par>
                                <p:cTn id="169" presetID="22" presetClass="entr" presetSubtype="1"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up)">
                                      <p:cBhvr>
                                        <p:cTn id="171" dur="10"/>
                                        <p:tgtEl>
                                          <p:spTgt spid="28"/>
                                        </p:tgtEl>
                                      </p:cBhvr>
                                    </p:animEffect>
                                  </p:childTnLst>
                                </p:cTn>
                              </p:par>
                            </p:childTnLst>
                          </p:cTn>
                        </p:par>
                        <p:par>
                          <p:cTn id="172" fill="hold">
                            <p:stCondLst>
                              <p:cond delay="420"/>
                            </p:stCondLst>
                            <p:childTnLst>
                              <p:par>
                                <p:cTn id="173" presetID="22" presetClass="exit" presetSubtype="1" fill="hold" grpId="1" nodeType="afterEffect">
                                  <p:stCondLst>
                                    <p:cond delay="0"/>
                                  </p:stCondLst>
                                  <p:childTnLst>
                                    <p:animEffect transition="out" filter="wipe(up)">
                                      <p:cBhvr>
                                        <p:cTn id="174" dur="10"/>
                                        <p:tgtEl>
                                          <p:spTgt spid="28"/>
                                        </p:tgtEl>
                                      </p:cBhvr>
                                    </p:animEffect>
                                    <p:set>
                                      <p:cBhvr>
                                        <p:cTn id="175" dur="1" fill="hold">
                                          <p:stCondLst>
                                            <p:cond delay="9"/>
                                          </p:stCondLst>
                                        </p:cTn>
                                        <p:tgtEl>
                                          <p:spTgt spid="28"/>
                                        </p:tgtEl>
                                        <p:attrNameLst>
                                          <p:attrName>style.visibility</p:attrName>
                                        </p:attrNameLst>
                                      </p:cBhvr>
                                      <p:to>
                                        <p:strVal val="hidden"/>
                                      </p:to>
                                    </p:set>
                                  </p:childTnLst>
                                </p:cTn>
                              </p:par>
                            </p:childTnLst>
                          </p:cTn>
                        </p:par>
                        <p:par>
                          <p:cTn id="176" fill="hold">
                            <p:stCondLst>
                              <p:cond delay="430"/>
                            </p:stCondLst>
                            <p:childTnLst>
                              <p:par>
                                <p:cTn id="177" presetID="22" presetClass="entr" presetSubtype="1" fill="hold" grpId="0" nodeType="after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wipe(up)">
                                      <p:cBhvr>
                                        <p:cTn id="179" dur="10"/>
                                        <p:tgtEl>
                                          <p:spTgt spid="27"/>
                                        </p:tgtEl>
                                      </p:cBhvr>
                                    </p:animEffect>
                                  </p:childTnLst>
                                </p:cTn>
                              </p:par>
                            </p:childTnLst>
                          </p:cTn>
                        </p:par>
                        <p:par>
                          <p:cTn id="180" fill="hold">
                            <p:stCondLst>
                              <p:cond delay="440"/>
                            </p:stCondLst>
                            <p:childTnLst>
                              <p:par>
                                <p:cTn id="181" presetID="22" presetClass="exit" presetSubtype="1" fill="hold" grpId="1" nodeType="afterEffect">
                                  <p:stCondLst>
                                    <p:cond delay="0"/>
                                  </p:stCondLst>
                                  <p:childTnLst>
                                    <p:animEffect transition="out" filter="wipe(up)">
                                      <p:cBhvr>
                                        <p:cTn id="182" dur="10"/>
                                        <p:tgtEl>
                                          <p:spTgt spid="27"/>
                                        </p:tgtEl>
                                      </p:cBhvr>
                                    </p:animEffect>
                                    <p:set>
                                      <p:cBhvr>
                                        <p:cTn id="183" dur="1" fill="hold">
                                          <p:stCondLst>
                                            <p:cond delay="9"/>
                                          </p:stCondLst>
                                        </p:cTn>
                                        <p:tgtEl>
                                          <p:spTgt spid="27"/>
                                        </p:tgtEl>
                                        <p:attrNameLst>
                                          <p:attrName>style.visibility</p:attrName>
                                        </p:attrNameLst>
                                      </p:cBhvr>
                                      <p:to>
                                        <p:strVal val="hidden"/>
                                      </p:to>
                                    </p:set>
                                  </p:childTnLst>
                                </p:cTn>
                              </p:par>
                            </p:childTnLst>
                          </p:cTn>
                        </p:par>
                        <p:par>
                          <p:cTn id="184" fill="hold">
                            <p:stCondLst>
                              <p:cond delay="450"/>
                            </p:stCondLst>
                            <p:childTnLst>
                              <p:par>
                                <p:cTn id="185" presetID="22" presetClass="entr" presetSubtype="1" fill="hold" grpId="0" nodeType="afterEffect">
                                  <p:stCondLst>
                                    <p:cond delay="0"/>
                                  </p:stCondLst>
                                  <p:childTnLst>
                                    <p:set>
                                      <p:cBhvr>
                                        <p:cTn id="186" dur="1" fill="hold">
                                          <p:stCondLst>
                                            <p:cond delay="0"/>
                                          </p:stCondLst>
                                        </p:cTn>
                                        <p:tgtEl>
                                          <p:spTgt spid="26"/>
                                        </p:tgtEl>
                                        <p:attrNameLst>
                                          <p:attrName>style.visibility</p:attrName>
                                        </p:attrNameLst>
                                      </p:cBhvr>
                                      <p:to>
                                        <p:strVal val="visible"/>
                                      </p:to>
                                    </p:set>
                                    <p:animEffect transition="in" filter="wipe(up)">
                                      <p:cBhvr>
                                        <p:cTn id="187" dur="10"/>
                                        <p:tgtEl>
                                          <p:spTgt spid="26"/>
                                        </p:tgtEl>
                                      </p:cBhvr>
                                    </p:animEffect>
                                  </p:childTnLst>
                                </p:cTn>
                              </p:par>
                            </p:childTnLst>
                          </p:cTn>
                        </p:par>
                        <p:par>
                          <p:cTn id="188" fill="hold">
                            <p:stCondLst>
                              <p:cond delay="460"/>
                            </p:stCondLst>
                            <p:childTnLst>
                              <p:par>
                                <p:cTn id="189" presetID="22" presetClass="exit" presetSubtype="1" fill="hold" grpId="1" nodeType="afterEffect">
                                  <p:stCondLst>
                                    <p:cond delay="0"/>
                                  </p:stCondLst>
                                  <p:childTnLst>
                                    <p:animEffect transition="out" filter="wipe(up)">
                                      <p:cBhvr>
                                        <p:cTn id="190" dur="10"/>
                                        <p:tgtEl>
                                          <p:spTgt spid="26"/>
                                        </p:tgtEl>
                                      </p:cBhvr>
                                    </p:animEffect>
                                    <p:set>
                                      <p:cBhvr>
                                        <p:cTn id="191" dur="1" fill="hold">
                                          <p:stCondLst>
                                            <p:cond delay="9"/>
                                          </p:stCondLst>
                                        </p:cTn>
                                        <p:tgtEl>
                                          <p:spTgt spid="26"/>
                                        </p:tgtEl>
                                        <p:attrNameLst>
                                          <p:attrName>style.visibility</p:attrName>
                                        </p:attrNameLst>
                                      </p:cBhvr>
                                      <p:to>
                                        <p:strVal val="hidden"/>
                                      </p:to>
                                    </p:set>
                                  </p:childTnLst>
                                </p:cTn>
                              </p:par>
                            </p:childTnLst>
                          </p:cTn>
                        </p:par>
                        <p:par>
                          <p:cTn id="192" fill="hold">
                            <p:stCondLst>
                              <p:cond delay="470"/>
                            </p:stCondLst>
                            <p:childTnLst>
                              <p:par>
                                <p:cTn id="193" presetID="22" presetClass="entr" presetSubtype="1" fill="hold" grpId="0" nodeType="after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wipe(up)">
                                      <p:cBhvr>
                                        <p:cTn id="195" dur="10"/>
                                        <p:tgtEl>
                                          <p:spTgt spid="25"/>
                                        </p:tgtEl>
                                      </p:cBhvr>
                                    </p:animEffect>
                                  </p:childTnLst>
                                </p:cTn>
                              </p:par>
                            </p:childTnLst>
                          </p:cTn>
                        </p:par>
                        <p:par>
                          <p:cTn id="196" fill="hold">
                            <p:stCondLst>
                              <p:cond delay="480"/>
                            </p:stCondLst>
                            <p:childTnLst>
                              <p:par>
                                <p:cTn id="197" presetID="22" presetClass="exit" presetSubtype="1" fill="hold" grpId="1" nodeType="afterEffect">
                                  <p:stCondLst>
                                    <p:cond delay="0"/>
                                  </p:stCondLst>
                                  <p:childTnLst>
                                    <p:animEffect transition="out" filter="wipe(up)">
                                      <p:cBhvr>
                                        <p:cTn id="198" dur="10"/>
                                        <p:tgtEl>
                                          <p:spTgt spid="25"/>
                                        </p:tgtEl>
                                      </p:cBhvr>
                                    </p:animEffect>
                                    <p:set>
                                      <p:cBhvr>
                                        <p:cTn id="199" dur="1" fill="hold">
                                          <p:stCondLst>
                                            <p:cond delay="9"/>
                                          </p:stCondLst>
                                        </p:cTn>
                                        <p:tgtEl>
                                          <p:spTgt spid="25"/>
                                        </p:tgtEl>
                                        <p:attrNameLst>
                                          <p:attrName>style.visibility</p:attrName>
                                        </p:attrNameLst>
                                      </p:cBhvr>
                                      <p:to>
                                        <p:strVal val="hidden"/>
                                      </p:to>
                                    </p:set>
                                  </p:childTnLst>
                                </p:cTn>
                              </p:par>
                            </p:childTnLst>
                          </p:cTn>
                        </p:par>
                        <p:par>
                          <p:cTn id="200" fill="hold">
                            <p:stCondLst>
                              <p:cond delay="490"/>
                            </p:stCondLst>
                            <p:childTnLst>
                              <p:par>
                                <p:cTn id="201" presetID="22" presetClass="entr" presetSubtype="1" fill="hold" grpId="0" nodeType="afterEffect">
                                  <p:stCondLst>
                                    <p:cond delay="0"/>
                                  </p:stCondLst>
                                  <p:childTnLst>
                                    <p:set>
                                      <p:cBhvr>
                                        <p:cTn id="202" dur="1" fill="hold">
                                          <p:stCondLst>
                                            <p:cond delay="0"/>
                                          </p:stCondLst>
                                        </p:cTn>
                                        <p:tgtEl>
                                          <p:spTgt spid="24"/>
                                        </p:tgtEl>
                                        <p:attrNameLst>
                                          <p:attrName>style.visibility</p:attrName>
                                        </p:attrNameLst>
                                      </p:cBhvr>
                                      <p:to>
                                        <p:strVal val="visible"/>
                                      </p:to>
                                    </p:set>
                                    <p:animEffect transition="in" filter="wipe(up)">
                                      <p:cBhvr>
                                        <p:cTn id="203" dur="10"/>
                                        <p:tgtEl>
                                          <p:spTgt spid="24"/>
                                        </p:tgtEl>
                                      </p:cBhvr>
                                    </p:animEffect>
                                  </p:childTnLst>
                                </p:cTn>
                              </p:par>
                            </p:childTnLst>
                          </p:cTn>
                        </p:par>
                        <p:par>
                          <p:cTn id="204" fill="hold">
                            <p:stCondLst>
                              <p:cond delay="500"/>
                            </p:stCondLst>
                            <p:childTnLst>
                              <p:par>
                                <p:cTn id="205" presetID="22" presetClass="exit" presetSubtype="1" fill="hold" grpId="1" nodeType="afterEffect">
                                  <p:stCondLst>
                                    <p:cond delay="0"/>
                                  </p:stCondLst>
                                  <p:childTnLst>
                                    <p:animEffect transition="out" filter="wipe(up)">
                                      <p:cBhvr>
                                        <p:cTn id="206" dur="10"/>
                                        <p:tgtEl>
                                          <p:spTgt spid="24"/>
                                        </p:tgtEl>
                                      </p:cBhvr>
                                    </p:animEffect>
                                    <p:set>
                                      <p:cBhvr>
                                        <p:cTn id="207" dur="1" fill="hold">
                                          <p:stCondLst>
                                            <p:cond delay="9"/>
                                          </p:stCondLst>
                                        </p:cTn>
                                        <p:tgtEl>
                                          <p:spTgt spid="24"/>
                                        </p:tgtEl>
                                        <p:attrNameLst>
                                          <p:attrName>style.visibility</p:attrName>
                                        </p:attrNameLst>
                                      </p:cBhvr>
                                      <p:to>
                                        <p:strVal val="hidden"/>
                                      </p:to>
                                    </p:set>
                                  </p:childTnLst>
                                </p:cTn>
                              </p:par>
                            </p:childTnLst>
                          </p:cTn>
                        </p:par>
                        <p:par>
                          <p:cTn id="208" fill="hold">
                            <p:stCondLst>
                              <p:cond delay="510"/>
                            </p:stCondLst>
                            <p:childTnLst>
                              <p:par>
                                <p:cTn id="209" presetID="22" presetClass="entr" presetSubtype="1" fill="hold" grpId="0" nodeType="afterEffect">
                                  <p:stCondLst>
                                    <p:cond delay="0"/>
                                  </p:stCondLst>
                                  <p:childTnLst>
                                    <p:set>
                                      <p:cBhvr>
                                        <p:cTn id="210" dur="1" fill="hold">
                                          <p:stCondLst>
                                            <p:cond delay="0"/>
                                          </p:stCondLst>
                                        </p:cTn>
                                        <p:tgtEl>
                                          <p:spTgt spid="23"/>
                                        </p:tgtEl>
                                        <p:attrNameLst>
                                          <p:attrName>style.visibility</p:attrName>
                                        </p:attrNameLst>
                                      </p:cBhvr>
                                      <p:to>
                                        <p:strVal val="visible"/>
                                      </p:to>
                                    </p:set>
                                    <p:animEffect transition="in" filter="wipe(up)">
                                      <p:cBhvr>
                                        <p:cTn id="211" dur="10"/>
                                        <p:tgtEl>
                                          <p:spTgt spid="23"/>
                                        </p:tgtEl>
                                      </p:cBhvr>
                                    </p:animEffect>
                                  </p:childTnLst>
                                </p:cTn>
                              </p:par>
                            </p:childTnLst>
                          </p:cTn>
                        </p:par>
                        <p:par>
                          <p:cTn id="212" fill="hold">
                            <p:stCondLst>
                              <p:cond delay="520"/>
                            </p:stCondLst>
                            <p:childTnLst>
                              <p:par>
                                <p:cTn id="213" presetID="22" presetClass="exit" presetSubtype="1" fill="hold" grpId="0" nodeType="afterEffect">
                                  <p:stCondLst>
                                    <p:cond delay="0"/>
                                  </p:stCondLst>
                                  <p:childTnLst>
                                    <p:animEffect transition="out" filter="wipe(up)">
                                      <p:cBhvr>
                                        <p:cTn id="214" dur="10"/>
                                        <p:tgtEl>
                                          <p:spTgt spid="41"/>
                                        </p:tgtEl>
                                      </p:cBhvr>
                                    </p:animEffect>
                                    <p:set>
                                      <p:cBhvr>
                                        <p:cTn id="215" dur="1" fill="hold">
                                          <p:stCondLst>
                                            <p:cond delay="9"/>
                                          </p:stCondLst>
                                        </p:cTn>
                                        <p:tgtEl>
                                          <p:spTgt spid="41"/>
                                        </p:tgtEl>
                                        <p:attrNameLst>
                                          <p:attrName>style.visibility</p:attrName>
                                        </p:attrNameLst>
                                      </p:cBhvr>
                                      <p:to>
                                        <p:strVal val="hidden"/>
                                      </p:to>
                                    </p:set>
                                  </p:childTnLst>
                                </p:cTn>
                              </p:par>
                            </p:childTnLst>
                          </p:cTn>
                        </p:par>
                        <p:par>
                          <p:cTn id="216" fill="hold">
                            <p:stCondLst>
                              <p:cond delay="530"/>
                            </p:stCondLst>
                            <p:childTnLst>
                              <p:par>
                                <p:cTn id="217" presetID="22" presetClass="entr" presetSubtype="1" fill="hold" grpId="0" nodeType="afterEffect">
                                  <p:stCondLst>
                                    <p:cond delay="0"/>
                                  </p:stCondLst>
                                  <p:childTnLst>
                                    <p:set>
                                      <p:cBhvr>
                                        <p:cTn id="218" dur="1" fill="hold">
                                          <p:stCondLst>
                                            <p:cond delay="0"/>
                                          </p:stCondLst>
                                        </p:cTn>
                                        <p:tgtEl>
                                          <p:spTgt spid="40"/>
                                        </p:tgtEl>
                                        <p:attrNameLst>
                                          <p:attrName>style.visibility</p:attrName>
                                        </p:attrNameLst>
                                      </p:cBhvr>
                                      <p:to>
                                        <p:strVal val="visible"/>
                                      </p:to>
                                    </p:set>
                                    <p:animEffect transition="in" filter="wipe(up)">
                                      <p:cBhvr>
                                        <p:cTn id="219" dur="10"/>
                                        <p:tgtEl>
                                          <p:spTgt spid="40"/>
                                        </p:tgtEl>
                                      </p:cBhvr>
                                    </p:animEffect>
                                  </p:childTnLst>
                                </p:cTn>
                              </p:par>
                            </p:childTnLst>
                          </p:cTn>
                        </p:par>
                        <p:par>
                          <p:cTn id="220" fill="hold">
                            <p:stCondLst>
                              <p:cond delay="540"/>
                            </p:stCondLst>
                            <p:childTnLst>
                              <p:par>
                                <p:cTn id="221" presetID="22" presetClass="exit" presetSubtype="1" fill="hold" grpId="1" nodeType="afterEffect">
                                  <p:stCondLst>
                                    <p:cond delay="0"/>
                                  </p:stCondLst>
                                  <p:childTnLst>
                                    <p:animEffect transition="out" filter="wipe(up)">
                                      <p:cBhvr>
                                        <p:cTn id="222" dur="10"/>
                                        <p:tgtEl>
                                          <p:spTgt spid="40"/>
                                        </p:tgtEl>
                                      </p:cBhvr>
                                    </p:animEffect>
                                    <p:set>
                                      <p:cBhvr>
                                        <p:cTn id="223" dur="1" fill="hold">
                                          <p:stCondLst>
                                            <p:cond delay="9"/>
                                          </p:stCondLst>
                                        </p:cTn>
                                        <p:tgtEl>
                                          <p:spTgt spid="40"/>
                                        </p:tgtEl>
                                        <p:attrNameLst>
                                          <p:attrName>style.visibility</p:attrName>
                                        </p:attrNameLst>
                                      </p:cBhvr>
                                      <p:to>
                                        <p:strVal val="hidden"/>
                                      </p:to>
                                    </p:set>
                                  </p:childTnLst>
                                </p:cTn>
                              </p:par>
                            </p:childTnLst>
                          </p:cTn>
                        </p:par>
                        <p:par>
                          <p:cTn id="224" fill="hold">
                            <p:stCondLst>
                              <p:cond delay="550"/>
                            </p:stCondLst>
                            <p:childTnLst>
                              <p:par>
                                <p:cTn id="225" presetID="22" presetClass="entr" presetSubtype="1" fill="hold" grpId="0" nodeType="afterEffect">
                                  <p:stCondLst>
                                    <p:cond delay="0"/>
                                  </p:stCondLst>
                                  <p:childTnLst>
                                    <p:set>
                                      <p:cBhvr>
                                        <p:cTn id="226" dur="1" fill="hold">
                                          <p:stCondLst>
                                            <p:cond delay="0"/>
                                          </p:stCondLst>
                                        </p:cTn>
                                        <p:tgtEl>
                                          <p:spTgt spid="39"/>
                                        </p:tgtEl>
                                        <p:attrNameLst>
                                          <p:attrName>style.visibility</p:attrName>
                                        </p:attrNameLst>
                                      </p:cBhvr>
                                      <p:to>
                                        <p:strVal val="visible"/>
                                      </p:to>
                                    </p:set>
                                    <p:animEffect transition="in" filter="wipe(up)">
                                      <p:cBhvr>
                                        <p:cTn id="227" dur="10"/>
                                        <p:tgtEl>
                                          <p:spTgt spid="39"/>
                                        </p:tgtEl>
                                      </p:cBhvr>
                                    </p:animEffect>
                                  </p:childTnLst>
                                </p:cTn>
                              </p:par>
                            </p:childTnLst>
                          </p:cTn>
                        </p:par>
                        <p:par>
                          <p:cTn id="228" fill="hold">
                            <p:stCondLst>
                              <p:cond delay="560"/>
                            </p:stCondLst>
                            <p:childTnLst>
                              <p:par>
                                <p:cTn id="229" presetID="22" presetClass="exit" presetSubtype="1" fill="hold" grpId="1" nodeType="afterEffect">
                                  <p:stCondLst>
                                    <p:cond delay="0"/>
                                  </p:stCondLst>
                                  <p:childTnLst>
                                    <p:animEffect transition="out" filter="wipe(up)">
                                      <p:cBhvr>
                                        <p:cTn id="230" dur="10"/>
                                        <p:tgtEl>
                                          <p:spTgt spid="39"/>
                                        </p:tgtEl>
                                      </p:cBhvr>
                                    </p:animEffect>
                                    <p:set>
                                      <p:cBhvr>
                                        <p:cTn id="231" dur="1" fill="hold">
                                          <p:stCondLst>
                                            <p:cond delay="9"/>
                                          </p:stCondLst>
                                        </p:cTn>
                                        <p:tgtEl>
                                          <p:spTgt spid="39"/>
                                        </p:tgtEl>
                                        <p:attrNameLst>
                                          <p:attrName>style.visibility</p:attrName>
                                        </p:attrNameLst>
                                      </p:cBhvr>
                                      <p:to>
                                        <p:strVal val="hidden"/>
                                      </p:to>
                                    </p:set>
                                  </p:childTnLst>
                                </p:cTn>
                              </p:par>
                            </p:childTnLst>
                          </p:cTn>
                        </p:par>
                        <p:par>
                          <p:cTn id="232" fill="hold">
                            <p:stCondLst>
                              <p:cond delay="570"/>
                            </p:stCondLst>
                            <p:childTnLst>
                              <p:par>
                                <p:cTn id="233" presetID="22" presetClass="entr" presetSubtype="1" fill="hold" grpId="0" nodeType="afterEffect">
                                  <p:stCondLst>
                                    <p:cond delay="0"/>
                                  </p:stCondLst>
                                  <p:childTnLst>
                                    <p:set>
                                      <p:cBhvr>
                                        <p:cTn id="234" dur="1" fill="hold">
                                          <p:stCondLst>
                                            <p:cond delay="0"/>
                                          </p:stCondLst>
                                        </p:cTn>
                                        <p:tgtEl>
                                          <p:spTgt spid="38"/>
                                        </p:tgtEl>
                                        <p:attrNameLst>
                                          <p:attrName>style.visibility</p:attrName>
                                        </p:attrNameLst>
                                      </p:cBhvr>
                                      <p:to>
                                        <p:strVal val="visible"/>
                                      </p:to>
                                    </p:set>
                                    <p:animEffect transition="in" filter="wipe(up)">
                                      <p:cBhvr>
                                        <p:cTn id="235" dur="10"/>
                                        <p:tgtEl>
                                          <p:spTgt spid="38"/>
                                        </p:tgtEl>
                                      </p:cBhvr>
                                    </p:animEffect>
                                  </p:childTnLst>
                                </p:cTn>
                              </p:par>
                            </p:childTnLst>
                          </p:cTn>
                        </p:par>
                        <p:par>
                          <p:cTn id="236" fill="hold">
                            <p:stCondLst>
                              <p:cond delay="580"/>
                            </p:stCondLst>
                            <p:childTnLst>
                              <p:par>
                                <p:cTn id="237" presetID="22" presetClass="exit" presetSubtype="1" fill="hold" grpId="1" nodeType="afterEffect">
                                  <p:stCondLst>
                                    <p:cond delay="0"/>
                                  </p:stCondLst>
                                  <p:childTnLst>
                                    <p:animEffect transition="out" filter="wipe(up)">
                                      <p:cBhvr>
                                        <p:cTn id="238" dur="10"/>
                                        <p:tgtEl>
                                          <p:spTgt spid="38"/>
                                        </p:tgtEl>
                                      </p:cBhvr>
                                    </p:animEffect>
                                    <p:set>
                                      <p:cBhvr>
                                        <p:cTn id="239" dur="1" fill="hold">
                                          <p:stCondLst>
                                            <p:cond delay="9"/>
                                          </p:stCondLst>
                                        </p:cTn>
                                        <p:tgtEl>
                                          <p:spTgt spid="38"/>
                                        </p:tgtEl>
                                        <p:attrNameLst>
                                          <p:attrName>style.visibility</p:attrName>
                                        </p:attrNameLst>
                                      </p:cBhvr>
                                      <p:to>
                                        <p:strVal val="hidden"/>
                                      </p:to>
                                    </p:set>
                                  </p:childTnLst>
                                </p:cTn>
                              </p:par>
                            </p:childTnLst>
                          </p:cTn>
                        </p:par>
                        <p:par>
                          <p:cTn id="240" fill="hold">
                            <p:stCondLst>
                              <p:cond delay="590"/>
                            </p:stCondLst>
                            <p:childTnLst>
                              <p:par>
                                <p:cTn id="241" presetID="22" presetClass="entr" presetSubtype="1" fill="hold" grpId="0" nodeType="afterEffect">
                                  <p:stCondLst>
                                    <p:cond delay="0"/>
                                  </p:stCondLst>
                                  <p:childTnLst>
                                    <p:set>
                                      <p:cBhvr>
                                        <p:cTn id="242" dur="1" fill="hold">
                                          <p:stCondLst>
                                            <p:cond delay="0"/>
                                          </p:stCondLst>
                                        </p:cTn>
                                        <p:tgtEl>
                                          <p:spTgt spid="37"/>
                                        </p:tgtEl>
                                        <p:attrNameLst>
                                          <p:attrName>style.visibility</p:attrName>
                                        </p:attrNameLst>
                                      </p:cBhvr>
                                      <p:to>
                                        <p:strVal val="visible"/>
                                      </p:to>
                                    </p:set>
                                    <p:animEffect transition="in" filter="wipe(up)">
                                      <p:cBhvr>
                                        <p:cTn id="243" dur="10"/>
                                        <p:tgtEl>
                                          <p:spTgt spid="37"/>
                                        </p:tgtEl>
                                      </p:cBhvr>
                                    </p:animEffect>
                                  </p:childTnLst>
                                </p:cTn>
                              </p:par>
                            </p:childTnLst>
                          </p:cTn>
                        </p:par>
                        <p:par>
                          <p:cTn id="244" fill="hold">
                            <p:stCondLst>
                              <p:cond delay="600"/>
                            </p:stCondLst>
                            <p:childTnLst>
                              <p:par>
                                <p:cTn id="245" presetID="22" presetClass="exit" presetSubtype="1" fill="hold" grpId="1" nodeType="afterEffect">
                                  <p:stCondLst>
                                    <p:cond delay="0"/>
                                  </p:stCondLst>
                                  <p:childTnLst>
                                    <p:animEffect transition="out" filter="wipe(up)">
                                      <p:cBhvr>
                                        <p:cTn id="246" dur="10"/>
                                        <p:tgtEl>
                                          <p:spTgt spid="37"/>
                                        </p:tgtEl>
                                      </p:cBhvr>
                                    </p:animEffect>
                                    <p:set>
                                      <p:cBhvr>
                                        <p:cTn id="247" dur="1" fill="hold">
                                          <p:stCondLst>
                                            <p:cond delay="9"/>
                                          </p:stCondLst>
                                        </p:cTn>
                                        <p:tgtEl>
                                          <p:spTgt spid="37"/>
                                        </p:tgtEl>
                                        <p:attrNameLst>
                                          <p:attrName>style.visibility</p:attrName>
                                        </p:attrNameLst>
                                      </p:cBhvr>
                                      <p:to>
                                        <p:strVal val="hidden"/>
                                      </p:to>
                                    </p:set>
                                  </p:childTnLst>
                                </p:cTn>
                              </p:par>
                            </p:childTnLst>
                          </p:cTn>
                        </p:par>
                        <p:par>
                          <p:cTn id="248" fill="hold">
                            <p:stCondLst>
                              <p:cond delay="610"/>
                            </p:stCondLst>
                            <p:childTnLst>
                              <p:par>
                                <p:cTn id="249" presetID="22" presetClass="entr" presetSubtype="1" fill="hold" grpId="0" nodeType="afterEffect">
                                  <p:stCondLst>
                                    <p:cond delay="0"/>
                                  </p:stCondLst>
                                  <p:childTnLst>
                                    <p:set>
                                      <p:cBhvr>
                                        <p:cTn id="250" dur="1" fill="hold">
                                          <p:stCondLst>
                                            <p:cond delay="0"/>
                                          </p:stCondLst>
                                        </p:cTn>
                                        <p:tgtEl>
                                          <p:spTgt spid="36"/>
                                        </p:tgtEl>
                                        <p:attrNameLst>
                                          <p:attrName>style.visibility</p:attrName>
                                        </p:attrNameLst>
                                      </p:cBhvr>
                                      <p:to>
                                        <p:strVal val="visible"/>
                                      </p:to>
                                    </p:set>
                                    <p:animEffect transition="in" filter="wipe(up)">
                                      <p:cBhvr>
                                        <p:cTn id="251" dur="10"/>
                                        <p:tgtEl>
                                          <p:spTgt spid="36"/>
                                        </p:tgtEl>
                                      </p:cBhvr>
                                    </p:animEffect>
                                  </p:childTnLst>
                                </p:cTn>
                              </p:par>
                            </p:childTnLst>
                          </p:cTn>
                        </p:par>
                        <p:par>
                          <p:cTn id="252" fill="hold">
                            <p:stCondLst>
                              <p:cond delay="620"/>
                            </p:stCondLst>
                            <p:childTnLst>
                              <p:par>
                                <p:cTn id="253" presetID="22" presetClass="exit" presetSubtype="1" fill="hold" grpId="1" nodeType="afterEffect">
                                  <p:stCondLst>
                                    <p:cond delay="0"/>
                                  </p:stCondLst>
                                  <p:childTnLst>
                                    <p:animEffect transition="out" filter="wipe(up)">
                                      <p:cBhvr>
                                        <p:cTn id="254" dur="10"/>
                                        <p:tgtEl>
                                          <p:spTgt spid="36"/>
                                        </p:tgtEl>
                                      </p:cBhvr>
                                    </p:animEffect>
                                    <p:set>
                                      <p:cBhvr>
                                        <p:cTn id="255" dur="1" fill="hold">
                                          <p:stCondLst>
                                            <p:cond delay="9"/>
                                          </p:stCondLst>
                                        </p:cTn>
                                        <p:tgtEl>
                                          <p:spTgt spid="36"/>
                                        </p:tgtEl>
                                        <p:attrNameLst>
                                          <p:attrName>style.visibility</p:attrName>
                                        </p:attrNameLst>
                                      </p:cBhvr>
                                      <p:to>
                                        <p:strVal val="hidden"/>
                                      </p:to>
                                    </p:set>
                                  </p:childTnLst>
                                </p:cTn>
                              </p:par>
                            </p:childTnLst>
                          </p:cTn>
                        </p:par>
                        <p:par>
                          <p:cTn id="256" fill="hold">
                            <p:stCondLst>
                              <p:cond delay="630"/>
                            </p:stCondLst>
                            <p:childTnLst>
                              <p:par>
                                <p:cTn id="257" presetID="22" presetClass="entr" presetSubtype="1" fill="hold" grpId="0" nodeType="afterEffect">
                                  <p:stCondLst>
                                    <p:cond delay="0"/>
                                  </p:stCondLst>
                                  <p:childTnLst>
                                    <p:set>
                                      <p:cBhvr>
                                        <p:cTn id="258" dur="1" fill="hold">
                                          <p:stCondLst>
                                            <p:cond delay="0"/>
                                          </p:stCondLst>
                                        </p:cTn>
                                        <p:tgtEl>
                                          <p:spTgt spid="35"/>
                                        </p:tgtEl>
                                        <p:attrNameLst>
                                          <p:attrName>style.visibility</p:attrName>
                                        </p:attrNameLst>
                                      </p:cBhvr>
                                      <p:to>
                                        <p:strVal val="visible"/>
                                      </p:to>
                                    </p:set>
                                    <p:animEffect transition="in" filter="wipe(up)">
                                      <p:cBhvr>
                                        <p:cTn id="259" dur="10"/>
                                        <p:tgtEl>
                                          <p:spTgt spid="35"/>
                                        </p:tgtEl>
                                      </p:cBhvr>
                                    </p:animEffect>
                                  </p:childTnLst>
                                </p:cTn>
                              </p:par>
                            </p:childTnLst>
                          </p:cTn>
                        </p:par>
                        <p:par>
                          <p:cTn id="260" fill="hold">
                            <p:stCondLst>
                              <p:cond delay="640"/>
                            </p:stCondLst>
                            <p:childTnLst>
                              <p:par>
                                <p:cTn id="261" presetID="22" presetClass="exit" presetSubtype="1" fill="hold" grpId="0" nodeType="afterEffect">
                                  <p:stCondLst>
                                    <p:cond delay="0"/>
                                  </p:stCondLst>
                                  <p:childTnLst>
                                    <p:animEffect transition="out" filter="wipe(up)">
                                      <p:cBhvr>
                                        <p:cTn id="262" dur="10"/>
                                        <p:tgtEl>
                                          <p:spTgt spid="51"/>
                                        </p:tgtEl>
                                      </p:cBhvr>
                                    </p:animEffect>
                                    <p:set>
                                      <p:cBhvr>
                                        <p:cTn id="263" dur="1" fill="hold">
                                          <p:stCondLst>
                                            <p:cond delay="9"/>
                                          </p:stCondLst>
                                        </p:cTn>
                                        <p:tgtEl>
                                          <p:spTgt spid="51"/>
                                        </p:tgtEl>
                                        <p:attrNameLst>
                                          <p:attrName>style.visibility</p:attrName>
                                        </p:attrNameLst>
                                      </p:cBhvr>
                                      <p:to>
                                        <p:strVal val="hidden"/>
                                      </p:to>
                                    </p:set>
                                  </p:childTnLst>
                                </p:cTn>
                              </p:par>
                            </p:childTnLst>
                          </p:cTn>
                        </p:par>
                        <p:par>
                          <p:cTn id="264" fill="hold">
                            <p:stCondLst>
                              <p:cond delay="650"/>
                            </p:stCondLst>
                            <p:childTnLst>
                              <p:par>
                                <p:cTn id="265" presetID="22" presetClass="entr" presetSubtype="1" fill="hold" grpId="0" nodeType="afterEffect">
                                  <p:stCondLst>
                                    <p:cond delay="0"/>
                                  </p:stCondLst>
                                  <p:childTnLst>
                                    <p:set>
                                      <p:cBhvr>
                                        <p:cTn id="266" dur="1" fill="hold">
                                          <p:stCondLst>
                                            <p:cond delay="0"/>
                                          </p:stCondLst>
                                        </p:cTn>
                                        <p:tgtEl>
                                          <p:spTgt spid="50"/>
                                        </p:tgtEl>
                                        <p:attrNameLst>
                                          <p:attrName>style.visibility</p:attrName>
                                        </p:attrNameLst>
                                      </p:cBhvr>
                                      <p:to>
                                        <p:strVal val="visible"/>
                                      </p:to>
                                    </p:set>
                                    <p:animEffect transition="in" filter="wipe(up)">
                                      <p:cBhvr>
                                        <p:cTn id="267" dur="10"/>
                                        <p:tgtEl>
                                          <p:spTgt spid="50"/>
                                        </p:tgtEl>
                                      </p:cBhvr>
                                    </p:animEffect>
                                  </p:childTnLst>
                                </p:cTn>
                              </p:par>
                            </p:childTnLst>
                          </p:cTn>
                        </p:par>
                        <p:par>
                          <p:cTn id="268" fill="hold">
                            <p:stCondLst>
                              <p:cond delay="660"/>
                            </p:stCondLst>
                            <p:childTnLst>
                              <p:par>
                                <p:cTn id="269" presetID="22" presetClass="exit" presetSubtype="1" fill="hold" grpId="0" nodeType="afterEffect">
                                  <p:stCondLst>
                                    <p:cond delay="0"/>
                                  </p:stCondLst>
                                  <p:childTnLst>
                                    <p:animEffect transition="out" filter="wipe(up)">
                                      <p:cBhvr>
                                        <p:cTn id="270" dur="10"/>
                                        <p:tgtEl>
                                          <p:spTgt spid="61"/>
                                        </p:tgtEl>
                                      </p:cBhvr>
                                    </p:animEffect>
                                    <p:set>
                                      <p:cBhvr>
                                        <p:cTn id="271" dur="1" fill="hold">
                                          <p:stCondLst>
                                            <p:cond delay="9"/>
                                          </p:stCondLst>
                                        </p:cTn>
                                        <p:tgtEl>
                                          <p:spTgt spid="61"/>
                                        </p:tgtEl>
                                        <p:attrNameLst>
                                          <p:attrName>style.visibility</p:attrName>
                                        </p:attrNameLst>
                                      </p:cBhvr>
                                      <p:to>
                                        <p:strVal val="hidden"/>
                                      </p:to>
                                    </p:set>
                                  </p:childTnLst>
                                </p:cTn>
                              </p:par>
                            </p:childTnLst>
                          </p:cTn>
                        </p:par>
                        <p:par>
                          <p:cTn id="272" fill="hold">
                            <p:stCondLst>
                              <p:cond delay="670"/>
                            </p:stCondLst>
                            <p:childTnLst>
                              <p:par>
                                <p:cTn id="273" presetID="22" presetClass="entr" presetSubtype="1" fill="hold" grpId="0" nodeType="afterEffect">
                                  <p:stCondLst>
                                    <p:cond delay="0"/>
                                  </p:stCondLst>
                                  <p:childTnLst>
                                    <p:set>
                                      <p:cBhvr>
                                        <p:cTn id="274" dur="1" fill="hold">
                                          <p:stCondLst>
                                            <p:cond delay="0"/>
                                          </p:stCondLst>
                                        </p:cTn>
                                        <p:tgtEl>
                                          <p:spTgt spid="60"/>
                                        </p:tgtEl>
                                        <p:attrNameLst>
                                          <p:attrName>style.visibility</p:attrName>
                                        </p:attrNameLst>
                                      </p:cBhvr>
                                      <p:to>
                                        <p:strVal val="visible"/>
                                      </p:to>
                                    </p:set>
                                    <p:animEffect transition="in" filter="wipe(up)">
                                      <p:cBhvr>
                                        <p:cTn id="275" dur="10"/>
                                        <p:tgtEl>
                                          <p:spTgt spid="60"/>
                                        </p:tgtEl>
                                      </p:cBhvr>
                                    </p:animEffect>
                                  </p:childTnLst>
                                </p:cTn>
                              </p:par>
                            </p:childTnLst>
                          </p:cTn>
                        </p:par>
                        <p:par>
                          <p:cTn id="276" fill="hold">
                            <p:stCondLst>
                              <p:cond delay="680"/>
                            </p:stCondLst>
                            <p:childTnLst>
                              <p:par>
                                <p:cTn id="277" presetID="22" presetClass="exit" presetSubtype="1" fill="hold" grpId="1" nodeType="afterEffect">
                                  <p:stCondLst>
                                    <p:cond delay="0"/>
                                  </p:stCondLst>
                                  <p:childTnLst>
                                    <p:animEffect transition="out" filter="wipe(up)">
                                      <p:cBhvr>
                                        <p:cTn id="278" dur="10"/>
                                        <p:tgtEl>
                                          <p:spTgt spid="60"/>
                                        </p:tgtEl>
                                      </p:cBhvr>
                                    </p:animEffect>
                                    <p:set>
                                      <p:cBhvr>
                                        <p:cTn id="279" dur="1" fill="hold">
                                          <p:stCondLst>
                                            <p:cond delay="9"/>
                                          </p:stCondLst>
                                        </p:cTn>
                                        <p:tgtEl>
                                          <p:spTgt spid="60"/>
                                        </p:tgtEl>
                                        <p:attrNameLst>
                                          <p:attrName>style.visibility</p:attrName>
                                        </p:attrNameLst>
                                      </p:cBhvr>
                                      <p:to>
                                        <p:strVal val="hidden"/>
                                      </p:to>
                                    </p:set>
                                  </p:childTnLst>
                                </p:cTn>
                              </p:par>
                            </p:childTnLst>
                          </p:cTn>
                        </p:par>
                        <p:par>
                          <p:cTn id="280" fill="hold">
                            <p:stCondLst>
                              <p:cond delay="690"/>
                            </p:stCondLst>
                            <p:childTnLst>
                              <p:par>
                                <p:cTn id="281" presetID="22" presetClass="entr" presetSubtype="1" fill="hold" grpId="0" nodeType="afterEffect">
                                  <p:stCondLst>
                                    <p:cond delay="0"/>
                                  </p:stCondLst>
                                  <p:childTnLst>
                                    <p:set>
                                      <p:cBhvr>
                                        <p:cTn id="282" dur="1" fill="hold">
                                          <p:stCondLst>
                                            <p:cond delay="0"/>
                                          </p:stCondLst>
                                        </p:cTn>
                                        <p:tgtEl>
                                          <p:spTgt spid="59"/>
                                        </p:tgtEl>
                                        <p:attrNameLst>
                                          <p:attrName>style.visibility</p:attrName>
                                        </p:attrNameLst>
                                      </p:cBhvr>
                                      <p:to>
                                        <p:strVal val="visible"/>
                                      </p:to>
                                    </p:set>
                                    <p:animEffect transition="in" filter="wipe(up)">
                                      <p:cBhvr>
                                        <p:cTn id="283" dur="10"/>
                                        <p:tgtEl>
                                          <p:spTgt spid="59"/>
                                        </p:tgtEl>
                                      </p:cBhvr>
                                    </p:animEffect>
                                  </p:childTnLst>
                                </p:cTn>
                              </p:par>
                            </p:childTnLst>
                          </p:cTn>
                        </p:par>
                        <p:par>
                          <p:cTn id="284" fill="hold">
                            <p:stCondLst>
                              <p:cond delay="700"/>
                            </p:stCondLst>
                            <p:childTnLst>
                              <p:par>
                                <p:cTn id="285" presetID="22" presetClass="exit" presetSubtype="1" fill="hold" grpId="1" nodeType="afterEffect">
                                  <p:stCondLst>
                                    <p:cond delay="0"/>
                                  </p:stCondLst>
                                  <p:childTnLst>
                                    <p:animEffect transition="out" filter="wipe(up)">
                                      <p:cBhvr>
                                        <p:cTn id="286" dur="10"/>
                                        <p:tgtEl>
                                          <p:spTgt spid="59"/>
                                        </p:tgtEl>
                                      </p:cBhvr>
                                    </p:animEffect>
                                    <p:set>
                                      <p:cBhvr>
                                        <p:cTn id="287" dur="1" fill="hold">
                                          <p:stCondLst>
                                            <p:cond delay="9"/>
                                          </p:stCondLst>
                                        </p:cTn>
                                        <p:tgtEl>
                                          <p:spTgt spid="59"/>
                                        </p:tgtEl>
                                        <p:attrNameLst>
                                          <p:attrName>style.visibility</p:attrName>
                                        </p:attrNameLst>
                                      </p:cBhvr>
                                      <p:to>
                                        <p:strVal val="hidden"/>
                                      </p:to>
                                    </p:set>
                                  </p:childTnLst>
                                </p:cTn>
                              </p:par>
                            </p:childTnLst>
                          </p:cTn>
                        </p:par>
                        <p:par>
                          <p:cTn id="288" fill="hold">
                            <p:stCondLst>
                              <p:cond delay="710"/>
                            </p:stCondLst>
                            <p:childTnLst>
                              <p:par>
                                <p:cTn id="289" presetID="22" presetClass="entr" presetSubtype="1" fill="hold" grpId="0" nodeType="afterEffect">
                                  <p:stCondLst>
                                    <p:cond delay="0"/>
                                  </p:stCondLst>
                                  <p:childTnLst>
                                    <p:set>
                                      <p:cBhvr>
                                        <p:cTn id="290" dur="1" fill="hold">
                                          <p:stCondLst>
                                            <p:cond delay="0"/>
                                          </p:stCondLst>
                                        </p:cTn>
                                        <p:tgtEl>
                                          <p:spTgt spid="58"/>
                                        </p:tgtEl>
                                        <p:attrNameLst>
                                          <p:attrName>style.visibility</p:attrName>
                                        </p:attrNameLst>
                                      </p:cBhvr>
                                      <p:to>
                                        <p:strVal val="visible"/>
                                      </p:to>
                                    </p:set>
                                    <p:animEffect transition="in" filter="wipe(up)">
                                      <p:cBhvr>
                                        <p:cTn id="291" dur="10"/>
                                        <p:tgtEl>
                                          <p:spTgt spid="58"/>
                                        </p:tgtEl>
                                      </p:cBhvr>
                                    </p:animEffect>
                                  </p:childTnLst>
                                </p:cTn>
                              </p:par>
                            </p:childTnLst>
                          </p:cTn>
                        </p:par>
                        <p:par>
                          <p:cTn id="292" fill="hold">
                            <p:stCondLst>
                              <p:cond delay="720"/>
                            </p:stCondLst>
                            <p:childTnLst>
                              <p:par>
                                <p:cTn id="293" presetID="22" presetClass="exit" presetSubtype="1" fill="hold" grpId="0" nodeType="afterEffect">
                                  <p:stCondLst>
                                    <p:cond delay="0"/>
                                  </p:stCondLst>
                                  <p:childTnLst>
                                    <p:animEffect transition="out" filter="wipe(up)">
                                      <p:cBhvr>
                                        <p:cTn id="294" dur="10"/>
                                        <p:tgtEl>
                                          <p:spTgt spid="71"/>
                                        </p:tgtEl>
                                      </p:cBhvr>
                                    </p:animEffect>
                                    <p:set>
                                      <p:cBhvr>
                                        <p:cTn id="295" dur="1" fill="hold">
                                          <p:stCondLst>
                                            <p:cond delay="9"/>
                                          </p:stCondLst>
                                        </p:cTn>
                                        <p:tgtEl>
                                          <p:spTgt spid="71"/>
                                        </p:tgtEl>
                                        <p:attrNameLst>
                                          <p:attrName>style.visibility</p:attrName>
                                        </p:attrNameLst>
                                      </p:cBhvr>
                                      <p:to>
                                        <p:strVal val="hidden"/>
                                      </p:to>
                                    </p:set>
                                  </p:childTnLst>
                                </p:cTn>
                              </p:par>
                            </p:childTnLst>
                          </p:cTn>
                        </p:par>
                        <p:par>
                          <p:cTn id="296" fill="hold">
                            <p:stCondLst>
                              <p:cond delay="730"/>
                            </p:stCondLst>
                            <p:childTnLst>
                              <p:par>
                                <p:cTn id="297" presetID="22" presetClass="entr" presetSubtype="1" fill="hold" grpId="0" nodeType="afterEffect">
                                  <p:stCondLst>
                                    <p:cond delay="0"/>
                                  </p:stCondLst>
                                  <p:childTnLst>
                                    <p:set>
                                      <p:cBhvr>
                                        <p:cTn id="298" dur="1" fill="hold">
                                          <p:stCondLst>
                                            <p:cond delay="0"/>
                                          </p:stCondLst>
                                        </p:cTn>
                                        <p:tgtEl>
                                          <p:spTgt spid="70"/>
                                        </p:tgtEl>
                                        <p:attrNameLst>
                                          <p:attrName>style.visibility</p:attrName>
                                        </p:attrNameLst>
                                      </p:cBhvr>
                                      <p:to>
                                        <p:strVal val="visible"/>
                                      </p:to>
                                    </p:set>
                                    <p:animEffect transition="in" filter="wipe(up)">
                                      <p:cBhvr>
                                        <p:cTn id="299" dur="10"/>
                                        <p:tgtEl>
                                          <p:spTgt spid="70"/>
                                        </p:tgtEl>
                                      </p:cBhvr>
                                    </p:animEffect>
                                  </p:childTnLst>
                                </p:cTn>
                              </p:par>
                            </p:childTnLst>
                          </p:cTn>
                        </p:par>
                        <p:par>
                          <p:cTn id="300" fill="hold">
                            <p:stCondLst>
                              <p:cond delay="740"/>
                            </p:stCondLst>
                            <p:childTnLst>
                              <p:par>
                                <p:cTn id="301" presetID="22" presetClass="exit" presetSubtype="1" fill="hold" grpId="1" nodeType="afterEffect">
                                  <p:stCondLst>
                                    <p:cond delay="0"/>
                                  </p:stCondLst>
                                  <p:childTnLst>
                                    <p:animEffect transition="out" filter="wipe(up)">
                                      <p:cBhvr>
                                        <p:cTn id="302" dur="10"/>
                                        <p:tgtEl>
                                          <p:spTgt spid="70"/>
                                        </p:tgtEl>
                                      </p:cBhvr>
                                    </p:animEffect>
                                    <p:set>
                                      <p:cBhvr>
                                        <p:cTn id="303" dur="1" fill="hold">
                                          <p:stCondLst>
                                            <p:cond delay="9"/>
                                          </p:stCondLst>
                                        </p:cTn>
                                        <p:tgtEl>
                                          <p:spTgt spid="70"/>
                                        </p:tgtEl>
                                        <p:attrNameLst>
                                          <p:attrName>style.visibility</p:attrName>
                                        </p:attrNameLst>
                                      </p:cBhvr>
                                      <p:to>
                                        <p:strVal val="hidden"/>
                                      </p:to>
                                    </p:set>
                                  </p:childTnLst>
                                </p:cTn>
                              </p:par>
                            </p:childTnLst>
                          </p:cTn>
                        </p:par>
                        <p:par>
                          <p:cTn id="304" fill="hold">
                            <p:stCondLst>
                              <p:cond delay="750"/>
                            </p:stCondLst>
                            <p:childTnLst>
                              <p:par>
                                <p:cTn id="305" presetID="22" presetClass="entr" presetSubtype="1" fill="hold" grpId="0" nodeType="afterEffect">
                                  <p:stCondLst>
                                    <p:cond delay="0"/>
                                  </p:stCondLst>
                                  <p:childTnLst>
                                    <p:set>
                                      <p:cBhvr>
                                        <p:cTn id="306" dur="1" fill="hold">
                                          <p:stCondLst>
                                            <p:cond delay="0"/>
                                          </p:stCondLst>
                                        </p:cTn>
                                        <p:tgtEl>
                                          <p:spTgt spid="69"/>
                                        </p:tgtEl>
                                        <p:attrNameLst>
                                          <p:attrName>style.visibility</p:attrName>
                                        </p:attrNameLst>
                                      </p:cBhvr>
                                      <p:to>
                                        <p:strVal val="visible"/>
                                      </p:to>
                                    </p:set>
                                    <p:animEffect transition="in" filter="wipe(up)">
                                      <p:cBhvr>
                                        <p:cTn id="307" dur="10"/>
                                        <p:tgtEl>
                                          <p:spTgt spid="69"/>
                                        </p:tgtEl>
                                      </p:cBhvr>
                                    </p:animEffect>
                                  </p:childTnLst>
                                </p:cTn>
                              </p:par>
                            </p:childTnLst>
                          </p:cTn>
                        </p:par>
                        <p:par>
                          <p:cTn id="308" fill="hold">
                            <p:stCondLst>
                              <p:cond delay="760"/>
                            </p:stCondLst>
                            <p:childTnLst>
                              <p:par>
                                <p:cTn id="309" presetID="22" presetClass="exit" presetSubtype="1" fill="hold" grpId="1" nodeType="afterEffect">
                                  <p:stCondLst>
                                    <p:cond delay="0"/>
                                  </p:stCondLst>
                                  <p:childTnLst>
                                    <p:animEffect transition="out" filter="wipe(up)">
                                      <p:cBhvr>
                                        <p:cTn id="310" dur="10"/>
                                        <p:tgtEl>
                                          <p:spTgt spid="69"/>
                                        </p:tgtEl>
                                      </p:cBhvr>
                                    </p:animEffect>
                                    <p:set>
                                      <p:cBhvr>
                                        <p:cTn id="311" dur="1" fill="hold">
                                          <p:stCondLst>
                                            <p:cond delay="9"/>
                                          </p:stCondLst>
                                        </p:cTn>
                                        <p:tgtEl>
                                          <p:spTgt spid="69"/>
                                        </p:tgtEl>
                                        <p:attrNameLst>
                                          <p:attrName>style.visibility</p:attrName>
                                        </p:attrNameLst>
                                      </p:cBhvr>
                                      <p:to>
                                        <p:strVal val="hidden"/>
                                      </p:to>
                                    </p:set>
                                  </p:childTnLst>
                                </p:cTn>
                              </p:par>
                            </p:childTnLst>
                          </p:cTn>
                        </p:par>
                        <p:par>
                          <p:cTn id="312" fill="hold">
                            <p:stCondLst>
                              <p:cond delay="770"/>
                            </p:stCondLst>
                            <p:childTnLst>
                              <p:par>
                                <p:cTn id="313" presetID="22" presetClass="entr" presetSubtype="1"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wipe(up)">
                                      <p:cBhvr>
                                        <p:cTn id="315" dur="10"/>
                                        <p:tgtEl>
                                          <p:spTgt spid="68"/>
                                        </p:tgtEl>
                                      </p:cBhvr>
                                    </p:animEffect>
                                  </p:childTnLst>
                                </p:cTn>
                              </p:par>
                            </p:childTnLst>
                          </p:cTn>
                        </p:par>
                        <p:par>
                          <p:cTn id="316" fill="hold">
                            <p:stCondLst>
                              <p:cond delay="780"/>
                            </p:stCondLst>
                            <p:childTnLst>
                              <p:par>
                                <p:cTn id="317" presetID="22" presetClass="exit" presetSubtype="1" fill="hold" grpId="1" nodeType="afterEffect">
                                  <p:stCondLst>
                                    <p:cond delay="0"/>
                                  </p:stCondLst>
                                  <p:childTnLst>
                                    <p:animEffect transition="out" filter="wipe(up)">
                                      <p:cBhvr>
                                        <p:cTn id="318" dur="10"/>
                                        <p:tgtEl>
                                          <p:spTgt spid="68"/>
                                        </p:tgtEl>
                                      </p:cBhvr>
                                    </p:animEffect>
                                    <p:set>
                                      <p:cBhvr>
                                        <p:cTn id="319" dur="1" fill="hold">
                                          <p:stCondLst>
                                            <p:cond delay="9"/>
                                          </p:stCondLst>
                                        </p:cTn>
                                        <p:tgtEl>
                                          <p:spTgt spid="68"/>
                                        </p:tgtEl>
                                        <p:attrNameLst>
                                          <p:attrName>style.visibility</p:attrName>
                                        </p:attrNameLst>
                                      </p:cBhvr>
                                      <p:to>
                                        <p:strVal val="hidden"/>
                                      </p:to>
                                    </p:set>
                                  </p:childTnLst>
                                </p:cTn>
                              </p:par>
                            </p:childTnLst>
                          </p:cTn>
                        </p:par>
                        <p:par>
                          <p:cTn id="320" fill="hold">
                            <p:stCondLst>
                              <p:cond delay="790"/>
                            </p:stCondLst>
                            <p:childTnLst>
                              <p:par>
                                <p:cTn id="321" presetID="22" presetClass="entr" presetSubtype="1" fill="hold" grpId="0" nodeType="afterEffect">
                                  <p:stCondLst>
                                    <p:cond delay="0"/>
                                  </p:stCondLst>
                                  <p:childTnLst>
                                    <p:set>
                                      <p:cBhvr>
                                        <p:cTn id="322" dur="1" fill="hold">
                                          <p:stCondLst>
                                            <p:cond delay="0"/>
                                          </p:stCondLst>
                                        </p:cTn>
                                        <p:tgtEl>
                                          <p:spTgt spid="67"/>
                                        </p:tgtEl>
                                        <p:attrNameLst>
                                          <p:attrName>style.visibility</p:attrName>
                                        </p:attrNameLst>
                                      </p:cBhvr>
                                      <p:to>
                                        <p:strVal val="visible"/>
                                      </p:to>
                                    </p:set>
                                    <p:animEffect transition="in" filter="wipe(up)">
                                      <p:cBhvr>
                                        <p:cTn id="323" dur="10"/>
                                        <p:tgtEl>
                                          <p:spTgt spid="67"/>
                                        </p:tgtEl>
                                      </p:cBhvr>
                                    </p:animEffect>
                                  </p:childTnLst>
                                </p:cTn>
                              </p:par>
                            </p:childTnLst>
                          </p:cTn>
                        </p:par>
                        <p:par>
                          <p:cTn id="324" fill="hold">
                            <p:stCondLst>
                              <p:cond delay="800"/>
                            </p:stCondLst>
                            <p:childTnLst>
                              <p:par>
                                <p:cTn id="325" presetID="22" presetClass="exit" presetSubtype="1" fill="hold" grpId="0" nodeType="afterEffect">
                                  <p:stCondLst>
                                    <p:cond delay="0"/>
                                  </p:stCondLst>
                                  <p:childTnLst>
                                    <p:animEffect transition="out" filter="wipe(up)">
                                      <p:cBhvr>
                                        <p:cTn id="326" dur="10"/>
                                        <p:tgtEl>
                                          <p:spTgt spid="82"/>
                                        </p:tgtEl>
                                      </p:cBhvr>
                                    </p:animEffect>
                                    <p:set>
                                      <p:cBhvr>
                                        <p:cTn id="327" dur="1" fill="hold">
                                          <p:stCondLst>
                                            <p:cond delay="9"/>
                                          </p:stCondLst>
                                        </p:cTn>
                                        <p:tgtEl>
                                          <p:spTgt spid="82"/>
                                        </p:tgtEl>
                                        <p:attrNameLst>
                                          <p:attrName>style.visibility</p:attrName>
                                        </p:attrNameLst>
                                      </p:cBhvr>
                                      <p:to>
                                        <p:strVal val="hidden"/>
                                      </p:to>
                                    </p:set>
                                  </p:childTnLst>
                                </p:cTn>
                              </p:par>
                            </p:childTnLst>
                          </p:cTn>
                        </p:par>
                        <p:par>
                          <p:cTn id="328" fill="hold">
                            <p:stCondLst>
                              <p:cond delay="810"/>
                            </p:stCondLst>
                            <p:childTnLst>
                              <p:par>
                                <p:cTn id="329" presetID="22" presetClass="entr" presetSubtype="1" fill="hold" grpId="0" nodeType="afterEffect">
                                  <p:stCondLst>
                                    <p:cond delay="0"/>
                                  </p:stCondLst>
                                  <p:childTnLst>
                                    <p:set>
                                      <p:cBhvr>
                                        <p:cTn id="330" dur="1" fill="hold">
                                          <p:stCondLst>
                                            <p:cond delay="0"/>
                                          </p:stCondLst>
                                        </p:cTn>
                                        <p:tgtEl>
                                          <p:spTgt spid="81"/>
                                        </p:tgtEl>
                                        <p:attrNameLst>
                                          <p:attrName>style.visibility</p:attrName>
                                        </p:attrNameLst>
                                      </p:cBhvr>
                                      <p:to>
                                        <p:strVal val="visible"/>
                                      </p:to>
                                    </p:set>
                                    <p:animEffect transition="in" filter="wipe(up)">
                                      <p:cBhvr>
                                        <p:cTn id="331" dur="10"/>
                                        <p:tgtEl>
                                          <p:spTgt spid="81"/>
                                        </p:tgtEl>
                                      </p:cBhvr>
                                    </p:animEffect>
                                  </p:childTnLst>
                                </p:cTn>
                              </p:par>
                            </p:childTnLst>
                          </p:cTn>
                        </p:par>
                        <p:par>
                          <p:cTn id="332" fill="hold">
                            <p:stCondLst>
                              <p:cond delay="820"/>
                            </p:stCondLst>
                            <p:childTnLst>
                              <p:par>
                                <p:cTn id="333" presetID="22" presetClass="exit" presetSubtype="1" fill="hold" grpId="1" nodeType="afterEffect">
                                  <p:stCondLst>
                                    <p:cond delay="0"/>
                                  </p:stCondLst>
                                  <p:childTnLst>
                                    <p:animEffect transition="out" filter="wipe(up)">
                                      <p:cBhvr>
                                        <p:cTn id="334" dur="10"/>
                                        <p:tgtEl>
                                          <p:spTgt spid="81"/>
                                        </p:tgtEl>
                                      </p:cBhvr>
                                    </p:animEffect>
                                    <p:set>
                                      <p:cBhvr>
                                        <p:cTn id="335" dur="1" fill="hold">
                                          <p:stCondLst>
                                            <p:cond delay="9"/>
                                          </p:stCondLst>
                                        </p:cTn>
                                        <p:tgtEl>
                                          <p:spTgt spid="81"/>
                                        </p:tgtEl>
                                        <p:attrNameLst>
                                          <p:attrName>style.visibility</p:attrName>
                                        </p:attrNameLst>
                                      </p:cBhvr>
                                      <p:to>
                                        <p:strVal val="hidden"/>
                                      </p:to>
                                    </p:set>
                                  </p:childTnLst>
                                </p:cTn>
                              </p:par>
                            </p:childTnLst>
                          </p:cTn>
                        </p:par>
                        <p:par>
                          <p:cTn id="336" fill="hold">
                            <p:stCondLst>
                              <p:cond delay="830"/>
                            </p:stCondLst>
                            <p:childTnLst>
                              <p:par>
                                <p:cTn id="337" presetID="22" presetClass="entr" presetSubtype="1" fill="hold" grpId="0" nodeType="afterEffect">
                                  <p:stCondLst>
                                    <p:cond delay="0"/>
                                  </p:stCondLst>
                                  <p:childTnLst>
                                    <p:set>
                                      <p:cBhvr>
                                        <p:cTn id="338" dur="1" fill="hold">
                                          <p:stCondLst>
                                            <p:cond delay="0"/>
                                          </p:stCondLst>
                                        </p:cTn>
                                        <p:tgtEl>
                                          <p:spTgt spid="80"/>
                                        </p:tgtEl>
                                        <p:attrNameLst>
                                          <p:attrName>style.visibility</p:attrName>
                                        </p:attrNameLst>
                                      </p:cBhvr>
                                      <p:to>
                                        <p:strVal val="visible"/>
                                      </p:to>
                                    </p:set>
                                    <p:animEffect transition="in" filter="wipe(up)">
                                      <p:cBhvr>
                                        <p:cTn id="339" dur="10"/>
                                        <p:tgtEl>
                                          <p:spTgt spid="80"/>
                                        </p:tgtEl>
                                      </p:cBhvr>
                                    </p:animEffect>
                                  </p:childTnLst>
                                </p:cTn>
                              </p:par>
                            </p:childTnLst>
                          </p:cTn>
                        </p:par>
                        <p:par>
                          <p:cTn id="340" fill="hold">
                            <p:stCondLst>
                              <p:cond delay="840"/>
                            </p:stCondLst>
                            <p:childTnLst>
                              <p:par>
                                <p:cTn id="341" presetID="22" presetClass="exit" presetSubtype="1" fill="hold" grpId="1" nodeType="afterEffect">
                                  <p:stCondLst>
                                    <p:cond delay="0"/>
                                  </p:stCondLst>
                                  <p:childTnLst>
                                    <p:animEffect transition="out" filter="wipe(up)">
                                      <p:cBhvr>
                                        <p:cTn id="342" dur="10"/>
                                        <p:tgtEl>
                                          <p:spTgt spid="80"/>
                                        </p:tgtEl>
                                      </p:cBhvr>
                                    </p:animEffect>
                                    <p:set>
                                      <p:cBhvr>
                                        <p:cTn id="343" dur="1" fill="hold">
                                          <p:stCondLst>
                                            <p:cond delay="9"/>
                                          </p:stCondLst>
                                        </p:cTn>
                                        <p:tgtEl>
                                          <p:spTgt spid="80"/>
                                        </p:tgtEl>
                                        <p:attrNameLst>
                                          <p:attrName>style.visibility</p:attrName>
                                        </p:attrNameLst>
                                      </p:cBhvr>
                                      <p:to>
                                        <p:strVal val="hidden"/>
                                      </p:to>
                                    </p:set>
                                  </p:childTnLst>
                                </p:cTn>
                              </p:par>
                            </p:childTnLst>
                          </p:cTn>
                        </p:par>
                        <p:par>
                          <p:cTn id="344" fill="hold">
                            <p:stCondLst>
                              <p:cond delay="850"/>
                            </p:stCondLst>
                            <p:childTnLst>
                              <p:par>
                                <p:cTn id="345" presetID="22" presetClass="entr" presetSubtype="1" fill="hold" grpId="0" nodeType="afterEffect">
                                  <p:stCondLst>
                                    <p:cond delay="0"/>
                                  </p:stCondLst>
                                  <p:childTnLst>
                                    <p:set>
                                      <p:cBhvr>
                                        <p:cTn id="346" dur="1" fill="hold">
                                          <p:stCondLst>
                                            <p:cond delay="0"/>
                                          </p:stCondLst>
                                        </p:cTn>
                                        <p:tgtEl>
                                          <p:spTgt spid="79"/>
                                        </p:tgtEl>
                                        <p:attrNameLst>
                                          <p:attrName>style.visibility</p:attrName>
                                        </p:attrNameLst>
                                      </p:cBhvr>
                                      <p:to>
                                        <p:strVal val="visible"/>
                                      </p:to>
                                    </p:set>
                                    <p:animEffect transition="in" filter="wipe(up)">
                                      <p:cBhvr>
                                        <p:cTn id="347" dur="10"/>
                                        <p:tgtEl>
                                          <p:spTgt spid="79"/>
                                        </p:tgtEl>
                                      </p:cBhvr>
                                    </p:animEffect>
                                  </p:childTnLst>
                                </p:cTn>
                              </p:par>
                            </p:childTnLst>
                          </p:cTn>
                        </p:par>
                        <p:par>
                          <p:cTn id="348" fill="hold">
                            <p:stCondLst>
                              <p:cond delay="860"/>
                            </p:stCondLst>
                            <p:childTnLst>
                              <p:par>
                                <p:cTn id="349" presetID="22" presetClass="exit" presetSubtype="1" fill="hold" grpId="1" nodeType="afterEffect">
                                  <p:stCondLst>
                                    <p:cond delay="0"/>
                                  </p:stCondLst>
                                  <p:childTnLst>
                                    <p:animEffect transition="out" filter="wipe(up)">
                                      <p:cBhvr>
                                        <p:cTn id="350" dur="10"/>
                                        <p:tgtEl>
                                          <p:spTgt spid="79"/>
                                        </p:tgtEl>
                                      </p:cBhvr>
                                    </p:animEffect>
                                    <p:set>
                                      <p:cBhvr>
                                        <p:cTn id="351" dur="1" fill="hold">
                                          <p:stCondLst>
                                            <p:cond delay="9"/>
                                          </p:stCondLst>
                                        </p:cTn>
                                        <p:tgtEl>
                                          <p:spTgt spid="79"/>
                                        </p:tgtEl>
                                        <p:attrNameLst>
                                          <p:attrName>style.visibility</p:attrName>
                                        </p:attrNameLst>
                                      </p:cBhvr>
                                      <p:to>
                                        <p:strVal val="hidden"/>
                                      </p:to>
                                    </p:set>
                                  </p:childTnLst>
                                </p:cTn>
                              </p:par>
                            </p:childTnLst>
                          </p:cTn>
                        </p:par>
                        <p:par>
                          <p:cTn id="352" fill="hold">
                            <p:stCondLst>
                              <p:cond delay="870"/>
                            </p:stCondLst>
                            <p:childTnLst>
                              <p:par>
                                <p:cTn id="353" presetID="22" presetClass="entr" presetSubtype="1" fill="hold" grpId="0" nodeType="afterEffect">
                                  <p:stCondLst>
                                    <p:cond delay="0"/>
                                  </p:stCondLst>
                                  <p:childTnLst>
                                    <p:set>
                                      <p:cBhvr>
                                        <p:cTn id="354" dur="1" fill="hold">
                                          <p:stCondLst>
                                            <p:cond delay="0"/>
                                          </p:stCondLst>
                                        </p:cTn>
                                        <p:tgtEl>
                                          <p:spTgt spid="78"/>
                                        </p:tgtEl>
                                        <p:attrNameLst>
                                          <p:attrName>style.visibility</p:attrName>
                                        </p:attrNameLst>
                                      </p:cBhvr>
                                      <p:to>
                                        <p:strVal val="visible"/>
                                      </p:to>
                                    </p:set>
                                    <p:animEffect transition="in" filter="wipe(up)">
                                      <p:cBhvr>
                                        <p:cTn id="355" dur="10"/>
                                        <p:tgtEl>
                                          <p:spTgt spid="78"/>
                                        </p:tgtEl>
                                      </p:cBhvr>
                                    </p:animEffect>
                                  </p:childTnLst>
                                </p:cTn>
                              </p:par>
                            </p:childTnLst>
                          </p:cTn>
                        </p:par>
                        <p:par>
                          <p:cTn id="356" fill="hold">
                            <p:stCondLst>
                              <p:cond delay="880"/>
                            </p:stCondLst>
                            <p:childTnLst>
                              <p:par>
                                <p:cTn id="357" presetID="22" presetClass="exit" presetSubtype="1" fill="hold" grpId="1" nodeType="afterEffect">
                                  <p:stCondLst>
                                    <p:cond delay="0"/>
                                  </p:stCondLst>
                                  <p:childTnLst>
                                    <p:animEffect transition="out" filter="wipe(up)">
                                      <p:cBhvr>
                                        <p:cTn id="358" dur="10"/>
                                        <p:tgtEl>
                                          <p:spTgt spid="78"/>
                                        </p:tgtEl>
                                      </p:cBhvr>
                                    </p:animEffect>
                                    <p:set>
                                      <p:cBhvr>
                                        <p:cTn id="359" dur="1" fill="hold">
                                          <p:stCondLst>
                                            <p:cond delay="9"/>
                                          </p:stCondLst>
                                        </p:cTn>
                                        <p:tgtEl>
                                          <p:spTgt spid="78"/>
                                        </p:tgtEl>
                                        <p:attrNameLst>
                                          <p:attrName>style.visibility</p:attrName>
                                        </p:attrNameLst>
                                      </p:cBhvr>
                                      <p:to>
                                        <p:strVal val="hidden"/>
                                      </p:to>
                                    </p:set>
                                  </p:childTnLst>
                                </p:cTn>
                              </p:par>
                            </p:childTnLst>
                          </p:cTn>
                        </p:par>
                        <p:par>
                          <p:cTn id="360" fill="hold">
                            <p:stCondLst>
                              <p:cond delay="890"/>
                            </p:stCondLst>
                            <p:childTnLst>
                              <p:par>
                                <p:cTn id="361" presetID="22" presetClass="entr" presetSubtype="1" fill="hold" grpId="0" nodeType="afterEffect">
                                  <p:stCondLst>
                                    <p:cond delay="0"/>
                                  </p:stCondLst>
                                  <p:childTnLst>
                                    <p:set>
                                      <p:cBhvr>
                                        <p:cTn id="362" dur="1" fill="hold">
                                          <p:stCondLst>
                                            <p:cond delay="0"/>
                                          </p:stCondLst>
                                        </p:cTn>
                                        <p:tgtEl>
                                          <p:spTgt spid="77"/>
                                        </p:tgtEl>
                                        <p:attrNameLst>
                                          <p:attrName>style.visibility</p:attrName>
                                        </p:attrNameLst>
                                      </p:cBhvr>
                                      <p:to>
                                        <p:strVal val="visible"/>
                                      </p:to>
                                    </p:set>
                                    <p:animEffect transition="in" filter="wipe(up)">
                                      <p:cBhvr>
                                        <p:cTn id="363" dur="10"/>
                                        <p:tgtEl>
                                          <p:spTgt spid="77"/>
                                        </p:tgtEl>
                                      </p:cBhvr>
                                    </p:animEffect>
                                  </p:childTnLst>
                                </p:cTn>
                              </p:par>
                            </p:childTnLst>
                          </p:cTn>
                        </p:par>
                        <p:par>
                          <p:cTn id="364" fill="hold">
                            <p:stCondLst>
                              <p:cond delay="900"/>
                            </p:stCondLst>
                            <p:childTnLst>
                              <p:par>
                                <p:cTn id="365" presetID="22" presetClass="exit" presetSubtype="1" fill="hold" grpId="1" nodeType="afterEffect">
                                  <p:stCondLst>
                                    <p:cond delay="0"/>
                                  </p:stCondLst>
                                  <p:childTnLst>
                                    <p:animEffect transition="out" filter="wipe(up)">
                                      <p:cBhvr>
                                        <p:cTn id="366" dur="10"/>
                                        <p:tgtEl>
                                          <p:spTgt spid="77"/>
                                        </p:tgtEl>
                                      </p:cBhvr>
                                    </p:animEffect>
                                    <p:set>
                                      <p:cBhvr>
                                        <p:cTn id="367" dur="1" fill="hold">
                                          <p:stCondLst>
                                            <p:cond delay="9"/>
                                          </p:stCondLst>
                                        </p:cTn>
                                        <p:tgtEl>
                                          <p:spTgt spid="77"/>
                                        </p:tgtEl>
                                        <p:attrNameLst>
                                          <p:attrName>style.visibility</p:attrName>
                                        </p:attrNameLst>
                                      </p:cBhvr>
                                      <p:to>
                                        <p:strVal val="hidden"/>
                                      </p:to>
                                    </p:set>
                                  </p:childTnLst>
                                </p:cTn>
                              </p:par>
                            </p:childTnLst>
                          </p:cTn>
                        </p:par>
                        <p:par>
                          <p:cTn id="368" fill="hold">
                            <p:stCondLst>
                              <p:cond delay="910"/>
                            </p:stCondLst>
                            <p:childTnLst>
                              <p:par>
                                <p:cTn id="369" presetID="22" presetClass="entr" presetSubtype="1" fill="hold" grpId="0" nodeType="afterEffect">
                                  <p:stCondLst>
                                    <p:cond delay="0"/>
                                  </p:stCondLst>
                                  <p:childTnLst>
                                    <p:set>
                                      <p:cBhvr>
                                        <p:cTn id="370" dur="1" fill="hold">
                                          <p:stCondLst>
                                            <p:cond delay="0"/>
                                          </p:stCondLst>
                                        </p:cTn>
                                        <p:tgtEl>
                                          <p:spTgt spid="76"/>
                                        </p:tgtEl>
                                        <p:attrNameLst>
                                          <p:attrName>style.visibility</p:attrName>
                                        </p:attrNameLst>
                                      </p:cBhvr>
                                      <p:to>
                                        <p:strVal val="visible"/>
                                      </p:to>
                                    </p:set>
                                    <p:animEffect transition="in" filter="wipe(up)">
                                      <p:cBhvr>
                                        <p:cTn id="371" dur="10"/>
                                        <p:tgtEl>
                                          <p:spTgt spid="76"/>
                                        </p:tgtEl>
                                      </p:cBhvr>
                                    </p:animEffect>
                                  </p:childTnLst>
                                </p:cTn>
                              </p:par>
                            </p:childTnLst>
                          </p:cTn>
                        </p:par>
                        <p:par>
                          <p:cTn id="372" fill="hold">
                            <p:stCondLst>
                              <p:cond delay="920"/>
                            </p:stCondLst>
                            <p:childTnLst>
                              <p:par>
                                <p:cTn id="373" presetID="22" presetClass="exit" presetSubtype="1" fill="hold" grpId="1" nodeType="afterEffect">
                                  <p:stCondLst>
                                    <p:cond delay="0"/>
                                  </p:stCondLst>
                                  <p:childTnLst>
                                    <p:animEffect transition="out" filter="wipe(up)">
                                      <p:cBhvr>
                                        <p:cTn id="374" dur="10"/>
                                        <p:tgtEl>
                                          <p:spTgt spid="76"/>
                                        </p:tgtEl>
                                      </p:cBhvr>
                                    </p:animEffect>
                                    <p:set>
                                      <p:cBhvr>
                                        <p:cTn id="375" dur="1" fill="hold">
                                          <p:stCondLst>
                                            <p:cond delay="9"/>
                                          </p:stCondLst>
                                        </p:cTn>
                                        <p:tgtEl>
                                          <p:spTgt spid="76"/>
                                        </p:tgtEl>
                                        <p:attrNameLst>
                                          <p:attrName>style.visibility</p:attrName>
                                        </p:attrNameLst>
                                      </p:cBhvr>
                                      <p:to>
                                        <p:strVal val="hidden"/>
                                      </p:to>
                                    </p:set>
                                  </p:childTnLst>
                                </p:cTn>
                              </p:par>
                            </p:childTnLst>
                          </p:cTn>
                        </p:par>
                        <p:par>
                          <p:cTn id="376" fill="hold">
                            <p:stCondLst>
                              <p:cond delay="930"/>
                            </p:stCondLst>
                            <p:childTnLst>
                              <p:par>
                                <p:cTn id="377" presetID="22" presetClass="entr" presetSubtype="1" fill="hold" grpId="0" nodeType="afterEffect">
                                  <p:stCondLst>
                                    <p:cond delay="0"/>
                                  </p:stCondLst>
                                  <p:childTnLst>
                                    <p:set>
                                      <p:cBhvr>
                                        <p:cTn id="378" dur="1" fill="hold">
                                          <p:stCondLst>
                                            <p:cond delay="0"/>
                                          </p:stCondLst>
                                        </p:cTn>
                                        <p:tgtEl>
                                          <p:spTgt spid="74"/>
                                        </p:tgtEl>
                                        <p:attrNameLst>
                                          <p:attrName>style.visibility</p:attrName>
                                        </p:attrNameLst>
                                      </p:cBhvr>
                                      <p:to>
                                        <p:strVal val="visible"/>
                                      </p:to>
                                    </p:set>
                                    <p:animEffect transition="in" filter="wipe(up)">
                                      <p:cBhvr>
                                        <p:cTn id="379" dur="10"/>
                                        <p:tgtEl>
                                          <p:spTgt spid="74"/>
                                        </p:tgtEl>
                                      </p:cBhvr>
                                    </p:animEffect>
                                  </p:childTnLst>
                                </p:cTn>
                              </p:par>
                            </p:childTnLst>
                          </p:cTn>
                        </p:par>
                        <p:par>
                          <p:cTn id="380" fill="hold">
                            <p:stCondLst>
                              <p:cond delay="940"/>
                            </p:stCondLst>
                            <p:childTnLst>
                              <p:par>
                                <p:cTn id="381" presetID="22" presetClass="exit" presetSubtype="1" fill="hold" grpId="1" nodeType="afterEffect">
                                  <p:stCondLst>
                                    <p:cond delay="0"/>
                                  </p:stCondLst>
                                  <p:childTnLst>
                                    <p:animEffect transition="out" filter="wipe(up)">
                                      <p:cBhvr>
                                        <p:cTn id="382" dur="10"/>
                                        <p:tgtEl>
                                          <p:spTgt spid="74"/>
                                        </p:tgtEl>
                                      </p:cBhvr>
                                    </p:animEffect>
                                    <p:set>
                                      <p:cBhvr>
                                        <p:cTn id="383" dur="1" fill="hold">
                                          <p:stCondLst>
                                            <p:cond delay="9"/>
                                          </p:stCondLst>
                                        </p:cTn>
                                        <p:tgtEl>
                                          <p:spTgt spid="74"/>
                                        </p:tgtEl>
                                        <p:attrNameLst>
                                          <p:attrName>style.visibility</p:attrName>
                                        </p:attrNameLst>
                                      </p:cBhvr>
                                      <p:to>
                                        <p:strVal val="hidden"/>
                                      </p:to>
                                    </p:set>
                                  </p:childTnLst>
                                </p:cTn>
                              </p:par>
                            </p:childTnLst>
                          </p:cTn>
                        </p:par>
                        <p:par>
                          <p:cTn id="384" fill="hold">
                            <p:stCondLst>
                              <p:cond delay="950"/>
                            </p:stCondLst>
                            <p:childTnLst>
                              <p:par>
                                <p:cTn id="385" presetID="22" presetClass="entr" presetSubtype="1" fill="hold" grpId="0" nodeType="afterEffect">
                                  <p:stCondLst>
                                    <p:cond delay="0"/>
                                  </p:stCondLst>
                                  <p:childTnLst>
                                    <p:set>
                                      <p:cBhvr>
                                        <p:cTn id="386" dur="1" fill="hold">
                                          <p:stCondLst>
                                            <p:cond delay="0"/>
                                          </p:stCondLst>
                                        </p:cTn>
                                        <p:tgtEl>
                                          <p:spTgt spid="73"/>
                                        </p:tgtEl>
                                        <p:attrNameLst>
                                          <p:attrName>style.visibility</p:attrName>
                                        </p:attrNameLst>
                                      </p:cBhvr>
                                      <p:to>
                                        <p:strVal val="visible"/>
                                      </p:to>
                                    </p:set>
                                    <p:animEffect transition="in" filter="wipe(up)">
                                      <p:cBhvr>
                                        <p:cTn id="387" dur="10"/>
                                        <p:tgtEl>
                                          <p:spTgt spid="73"/>
                                        </p:tgtEl>
                                      </p:cBhvr>
                                    </p:animEffect>
                                  </p:childTnLst>
                                </p:cTn>
                              </p:par>
                            </p:childTnLst>
                          </p:cTn>
                        </p:par>
                        <p:par>
                          <p:cTn id="388" fill="hold">
                            <p:stCondLst>
                              <p:cond delay="960"/>
                            </p:stCondLst>
                            <p:childTnLst>
                              <p:par>
                                <p:cTn id="389" presetID="22" presetClass="exit" presetSubtype="1" fill="hold" grpId="1" nodeType="afterEffect">
                                  <p:stCondLst>
                                    <p:cond delay="0"/>
                                  </p:stCondLst>
                                  <p:childTnLst>
                                    <p:animEffect transition="out" filter="wipe(up)">
                                      <p:cBhvr>
                                        <p:cTn id="390" dur="10"/>
                                        <p:tgtEl>
                                          <p:spTgt spid="73"/>
                                        </p:tgtEl>
                                      </p:cBhvr>
                                    </p:animEffect>
                                    <p:set>
                                      <p:cBhvr>
                                        <p:cTn id="391" dur="1" fill="hold">
                                          <p:stCondLst>
                                            <p:cond delay="9"/>
                                          </p:stCondLst>
                                        </p:cTn>
                                        <p:tgtEl>
                                          <p:spTgt spid="73"/>
                                        </p:tgtEl>
                                        <p:attrNameLst>
                                          <p:attrName>style.visibility</p:attrName>
                                        </p:attrNameLst>
                                      </p:cBhvr>
                                      <p:to>
                                        <p:strVal val="hidden"/>
                                      </p:to>
                                    </p:set>
                                  </p:childTnLst>
                                </p:cTn>
                              </p:par>
                            </p:childTnLst>
                          </p:cTn>
                        </p:par>
                        <p:par>
                          <p:cTn id="392" fill="hold">
                            <p:stCondLst>
                              <p:cond delay="970"/>
                            </p:stCondLst>
                            <p:childTnLst>
                              <p:par>
                                <p:cTn id="393" presetID="22" presetClass="entr" presetSubtype="1" fill="hold" grpId="0" nodeType="afterEffect">
                                  <p:stCondLst>
                                    <p:cond delay="0"/>
                                  </p:stCondLst>
                                  <p:childTnLst>
                                    <p:set>
                                      <p:cBhvr>
                                        <p:cTn id="394" dur="1" fill="hold">
                                          <p:stCondLst>
                                            <p:cond delay="0"/>
                                          </p:stCondLst>
                                        </p:cTn>
                                        <p:tgtEl>
                                          <p:spTgt spid="72"/>
                                        </p:tgtEl>
                                        <p:attrNameLst>
                                          <p:attrName>style.visibility</p:attrName>
                                        </p:attrNameLst>
                                      </p:cBhvr>
                                      <p:to>
                                        <p:strVal val="visible"/>
                                      </p:to>
                                    </p:set>
                                    <p:animEffect transition="in" filter="wipe(up)">
                                      <p:cBhvr>
                                        <p:cTn id="395" dur="10"/>
                                        <p:tgtEl>
                                          <p:spTgt spid="72"/>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xit" presetSubtype="1" fill="hold" grpId="0" nodeType="clickEffect">
                                  <p:stCondLst>
                                    <p:cond delay="0"/>
                                  </p:stCondLst>
                                  <p:childTnLst>
                                    <p:animEffect transition="out" filter="wipe(up)">
                                      <p:cBhvr>
                                        <p:cTn id="399" dur="10"/>
                                        <p:tgtEl>
                                          <p:spTgt spid="111"/>
                                        </p:tgtEl>
                                      </p:cBhvr>
                                    </p:animEffect>
                                    <p:set>
                                      <p:cBhvr>
                                        <p:cTn id="400" dur="1" fill="hold">
                                          <p:stCondLst>
                                            <p:cond delay="9"/>
                                          </p:stCondLst>
                                        </p:cTn>
                                        <p:tgtEl>
                                          <p:spTgt spid="111"/>
                                        </p:tgtEl>
                                        <p:attrNameLst>
                                          <p:attrName>style.visibility</p:attrName>
                                        </p:attrNameLst>
                                      </p:cBhvr>
                                      <p:to>
                                        <p:strVal val="hidden"/>
                                      </p:to>
                                    </p:set>
                                  </p:childTnLst>
                                </p:cTn>
                              </p:par>
                            </p:childTnLst>
                          </p:cTn>
                        </p:par>
                        <p:par>
                          <p:cTn id="401" fill="hold">
                            <p:stCondLst>
                              <p:cond delay="10"/>
                            </p:stCondLst>
                            <p:childTnLst>
                              <p:par>
                                <p:cTn id="402" presetID="22" presetClass="entr" presetSubtype="1" fill="hold" grpId="0" nodeType="afterEffect">
                                  <p:stCondLst>
                                    <p:cond delay="0"/>
                                  </p:stCondLst>
                                  <p:childTnLst>
                                    <p:set>
                                      <p:cBhvr>
                                        <p:cTn id="403" dur="1" fill="hold">
                                          <p:stCondLst>
                                            <p:cond delay="0"/>
                                          </p:stCondLst>
                                        </p:cTn>
                                        <p:tgtEl>
                                          <p:spTgt spid="110"/>
                                        </p:tgtEl>
                                        <p:attrNameLst>
                                          <p:attrName>style.visibility</p:attrName>
                                        </p:attrNameLst>
                                      </p:cBhvr>
                                      <p:to>
                                        <p:strVal val="visible"/>
                                      </p:to>
                                    </p:set>
                                    <p:animEffect transition="in" filter="wipe(up)">
                                      <p:cBhvr>
                                        <p:cTn id="404" dur="10"/>
                                        <p:tgtEl>
                                          <p:spTgt spid="110"/>
                                        </p:tgtEl>
                                      </p:cBhvr>
                                    </p:animEffect>
                                  </p:childTnLst>
                                </p:cTn>
                              </p:par>
                            </p:childTnLst>
                          </p:cTn>
                        </p:par>
                        <p:par>
                          <p:cTn id="405" fill="hold">
                            <p:stCondLst>
                              <p:cond delay="20"/>
                            </p:stCondLst>
                            <p:childTnLst>
                              <p:par>
                                <p:cTn id="406" presetID="22" presetClass="exit" presetSubtype="1" fill="hold" grpId="1" nodeType="afterEffect">
                                  <p:stCondLst>
                                    <p:cond delay="0"/>
                                  </p:stCondLst>
                                  <p:childTnLst>
                                    <p:animEffect transition="out" filter="wipe(up)">
                                      <p:cBhvr>
                                        <p:cTn id="407" dur="10"/>
                                        <p:tgtEl>
                                          <p:spTgt spid="110"/>
                                        </p:tgtEl>
                                      </p:cBhvr>
                                    </p:animEffect>
                                    <p:set>
                                      <p:cBhvr>
                                        <p:cTn id="408" dur="1" fill="hold">
                                          <p:stCondLst>
                                            <p:cond delay="9"/>
                                          </p:stCondLst>
                                        </p:cTn>
                                        <p:tgtEl>
                                          <p:spTgt spid="110"/>
                                        </p:tgtEl>
                                        <p:attrNameLst>
                                          <p:attrName>style.visibility</p:attrName>
                                        </p:attrNameLst>
                                      </p:cBhvr>
                                      <p:to>
                                        <p:strVal val="hidden"/>
                                      </p:to>
                                    </p:set>
                                  </p:childTnLst>
                                </p:cTn>
                              </p:par>
                            </p:childTnLst>
                          </p:cTn>
                        </p:par>
                        <p:par>
                          <p:cTn id="409" fill="hold">
                            <p:stCondLst>
                              <p:cond delay="30"/>
                            </p:stCondLst>
                            <p:childTnLst>
                              <p:par>
                                <p:cTn id="410" presetID="22" presetClass="entr" presetSubtype="1" fill="hold" grpId="0" nodeType="afterEffect">
                                  <p:stCondLst>
                                    <p:cond delay="0"/>
                                  </p:stCondLst>
                                  <p:childTnLst>
                                    <p:set>
                                      <p:cBhvr>
                                        <p:cTn id="411" dur="1" fill="hold">
                                          <p:stCondLst>
                                            <p:cond delay="0"/>
                                          </p:stCondLst>
                                        </p:cTn>
                                        <p:tgtEl>
                                          <p:spTgt spid="109"/>
                                        </p:tgtEl>
                                        <p:attrNameLst>
                                          <p:attrName>style.visibility</p:attrName>
                                        </p:attrNameLst>
                                      </p:cBhvr>
                                      <p:to>
                                        <p:strVal val="visible"/>
                                      </p:to>
                                    </p:set>
                                    <p:animEffect transition="in" filter="wipe(up)">
                                      <p:cBhvr>
                                        <p:cTn id="412" dur="10"/>
                                        <p:tgtEl>
                                          <p:spTgt spid="109"/>
                                        </p:tgtEl>
                                      </p:cBhvr>
                                    </p:animEffect>
                                  </p:childTnLst>
                                </p:cTn>
                              </p:par>
                            </p:childTnLst>
                          </p:cTn>
                        </p:par>
                        <p:par>
                          <p:cTn id="413" fill="hold">
                            <p:stCondLst>
                              <p:cond delay="40"/>
                            </p:stCondLst>
                            <p:childTnLst>
                              <p:par>
                                <p:cTn id="414" presetID="22" presetClass="exit" presetSubtype="1" fill="hold" grpId="1" nodeType="afterEffect">
                                  <p:stCondLst>
                                    <p:cond delay="0"/>
                                  </p:stCondLst>
                                  <p:childTnLst>
                                    <p:animEffect transition="out" filter="wipe(up)">
                                      <p:cBhvr>
                                        <p:cTn id="415" dur="10"/>
                                        <p:tgtEl>
                                          <p:spTgt spid="109"/>
                                        </p:tgtEl>
                                      </p:cBhvr>
                                    </p:animEffect>
                                    <p:set>
                                      <p:cBhvr>
                                        <p:cTn id="416" dur="1" fill="hold">
                                          <p:stCondLst>
                                            <p:cond delay="9"/>
                                          </p:stCondLst>
                                        </p:cTn>
                                        <p:tgtEl>
                                          <p:spTgt spid="109"/>
                                        </p:tgtEl>
                                        <p:attrNameLst>
                                          <p:attrName>style.visibility</p:attrName>
                                        </p:attrNameLst>
                                      </p:cBhvr>
                                      <p:to>
                                        <p:strVal val="hidden"/>
                                      </p:to>
                                    </p:set>
                                  </p:childTnLst>
                                </p:cTn>
                              </p:par>
                              <p:par>
                                <p:cTn id="417" presetID="22" presetClass="exit" presetSubtype="1" fill="hold" grpId="0" nodeType="withEffect">
                                  <p:stCondLst>
                                    <p:cond delay="0"/>
                                  </p:stCondLst>
                                  <p:childTnLst>
                                    <p:animEffect transition="out" filter="wipe(up)">
                                      <p:cBhvr>
                                        <p:cTn id="418" dur="10"/>
                                        <p:tgtEl>
                                          <p:spTgt spid="121"/>
                                        </p:tgtEl>
                                      </p:cBhvr>
                                    </p:animEffect>
                                    <p:set>
                                      <p:cBhvr>
                                        <p:cTn id="419" dur="1" fill="hold">
                                          <p:stCondLst>
                                            <p:cond delay="9"/>
                                          </p:stCondLst>
                                        </p:cTn>
                                        <p:tgtEl>
                                          <p:spTgt spid="121"/>
                                        </p:tgtEl>
                                        <p:attrNameLst>
                                          <p:attrName>style.visibility</p:attrName>
                                        </p:attrNameLst>
                                      </p:cBhvr>
                                      <p:to>
                                        <p:strVal val="hidden"/>
                                      </p:to>
                                    </p:set>
                                  </p:childTnLst>
                                </p:cTn>
                              </p:par>
                            </p:childTnLst>
                          </p:cTn>
                        </p:par>
                        <p:par>
                          <p:cTn id="420" fill="hold">
                            <p:stCondLst>
                              <p:cond delay="50"/>
                            </p:stCondLst>
                            <p:childTnLst>
                              <p:par>
                                <p:cTn id="421" presetID="22" presetClass="entr" presetSubtype="1" fill="hold" grpId="0" nodeType="afterEffect">
                                  <p:stCondLst>
                                    <p:cond delay="0"/>
                                  </p:stCondLst>
                                  <p:childTnLst>
                                    <p:set>
                                      <p:cBhvr>
                                        <p:cTn id="422" dur="1" fill="hold">
                                          <p:stCondLst>
                                            <p:cond delay="0"/>
                                          </p:stCondLst>
                                        </p:cTn>
                                        <p:tgtEl>
                                          <p:spTgt spid="120"/>
                                        </p:tgtEl>
                                        <p:attrNameLst>
                                          <p:attrName>style.visibility</p:attrName>
                                        </p:attrNameLst>
                                      </p:cBhvr>
                                      <p:to>
                                        <p:strVal val="visible"/>
                                      </p:to>
                                    </p:set>
                                    <p:animEffect transition="in" filter="wipe(up)">
                                      <p:cBhvr>
                                        <p:cTn id="423" dur="10"/>
                                        <p:tgtEl>
                                          <p:spTgt spid="120"/>
                                        </p:tgtEl>
                                      </p:cBhvr>
                                    </p:animEffect>
                                  </p:childTnLst>
                                </p:cTn>
                              </p:par>
                            </p:childTnLst>
                          </p:cTn>
                        </p:par>
                        <p:par>
                          <p:cTn id="424" fill="hold">
                            <p:stCondLst>
                              <p:cond delay="60"/>
                            </p:stCondLst>
                            <p:childTnLst>
                              <p:par>
                                <p:cTn id="425" presetID="22" presetClass="exit" presetSubtype="1" fill="hold" grpId="1" nodeType="afterEffect">
                                  <p:stCondLst>
                                    <p:cond delay="0"/>
                                  </p:stCondLst>
                                  <p:childTnLst>
                                    <p:animEffect transition="out" filter="wipe(up)">
                                      <p:cBhvr>
                                        <p:cTn id="426" dur="10"/>
                                        <p:tgtEl>
                                          <p:spTgt spid="120"/>
                                        </p:tgtEl>
                                      </p:cBhvr>
                                    </p:animEffect>
                                    <p:set>
                                      <p:cBhvr>
                                        <p:cTn id="427" dur="1" fill="hold">
                                          <p:stCondLst>
                                            <p:cond delay="9"/>
                                          </p:stCondLst>
                                        </p:cTn>
                                        <p:tgtEl>
                                          <p:spTgt spid="120"/>
                                        </p:tgtEl>
                                        <p:attrNameLst>
                                          <p:attrName>style.visibility</p:attrName>
                                        </p:attrNameLst>
                                      </p:cBhvr>
                                      <p:to>
                                        <p:strVal val="hidden"/>
                                      </p:to>
                                    </p:set>
                                  </p:childTnLst>
                                </p:cTn>
                              </p:par>
                            </p:childTnLst>
                          </p:cTn>
                        </p:par>
                        <p:par>
                          <p:cTn id="428" fill="hold">
                            <p:stCondLst>
                              <p:cond delay="70"/>
                            </p:stCondLst>
                            <p:childTnLst>
                              <p:par>
                                <p:cTn id="429" presetID="22" presetClass="entr" presetSubtype="1" fill="hold" grpId="0" nodeType="afterEffect">
                                  <p:stCondLst>
                                    <p:cond delay="0"/>
                                  </p:stCondLst>
                                  <p:childTnLst>
                                    <p:set>
                                      <p:cBhvr>
                                        <p:cTn id="430" dur="1" fill="hold">
                                          <p:stCondLst>
                                            <p:cond delay="0"/>
                                          </p:stCondLst>
                                        </p:cTn>
                                        <p:tgtEl>
                                          <p:spTgt spid="119"/>
                                        </p:tgtEl>
                                        <p:attrNameLst>
                                          <p:attrName>style.visibility</p:attrName>
                                        </p:attrNameLst>
                                      </p:cBhvr>
                                      <p:to>
                                        <p:strVal val="visible"/>
                                      </p:to>
                                    </p:set>
                                    <p:animEffect transition="in" filter="wipe(up)">
                                      <p:cBhvr>
                                        <p:cTn id="431" dur="10"/>
                                        <p:tgtEl>
                                          <p:spTgt spid="119"/>
                                        </p:tgtEl>
                                      </p:cBhvr>
                                    </p:animEffect>
                                  </p:childTnLst>
                                </p:cTn>
                              </p:par>
                            </p:childTnLst>
                          </p:cTn>
                        </p:par>
                        <p:par>
                          <p:cTn id="432" fill="hold">
                            <p:stCondLst>
                              <p:cond delay="80"/>
                            </p:stCondLst>
                            <p:childTnLst>
                              <p:par>
                                <p:cTn id="433" presetID="22" presetClass="exit" presetSubtype="1" fill="hold" grpId="1" nodeType="afterEffect">
                                  <p:stCondLst>
                                    <p:cond delay="0"/>
                                  </p:stCondLst>
                                  <p:childTnLst>
                                    <p:animEffect transition="out" filter="wipe(up)">
                                      <p:cBhvr>
                                        <p:cTn id="434" dur="10"/>
                                        <p:tgtEl>
                                          <p:spTgt spid="119"/>
                                        </p:tgtEl>
                                      </p:cBhvr>
                                    </p:animEffect>
                                    <p:set>
                                      <p:cBhvr>
                                        <p:cTn id="435" dur="1" fill="hold">
                                          <p:stCondLst>
                                            <p:cond delay="9"/>
                                          </p:stCondLst>
                                        </p:cTn>
                                        <p:tgtEl>
                                          <p:spTgt spid="119"/>
                                        </p:tgtEl>
                                        <p:attrNameLst>
                                          <p:attrName>style.visibility</p:attrName>
                                        </p:attrNameLst>
                                      </p:cBhvr>
                                      <p:to>
                                        <p:strVal val="hidden"/>
                                      </p:to>
                                    </p:set>
                                  </p:childTnLst>
                                </p:cTn>
                              </p:par>
                              <p:par>
                                <p:cTn id="436" presetID="22" presetClass="exit" presetSubtype="1" fill="hold" grpId="0" nodeType="withEffect">
                                  <p:stCondLst>
                                    <p:cond delay="0"/>
                                  </p:stCondLst>
                                  <p:childTnLst>
                                    <p:animEffect transition="out" filter="wipe(up)">
                                      <p:cBhvr>
                                        <p:cTn id="437" dur="10"/>
                                        <p:tgtEl>
                                          <p:spTgt spid="131"/>
                                        </p:tgtEl>
                                      </p:cBhvr>
                                    </p:animEffect>
                                    <p:set>
                                      <p:cBhvr>
                                        <p:cTn id="438" dur="1" fill="hold">
                                          <p:stCondLst>
                                            <p:cond delay="9"/>
                                          </p:stCondLst>
                                        </p:cTn>
                                        <p:tgtEl>
                                          <p:spTgt spid="131"/>
                                        </p:tgtEl>
                                        <p:attrNameLst>
                                          <p:attrName>style.visibility</p:attrName>
                                        </p:attrNameLst>
                                      </p:cBhvr>
                                      <p:to>
                                        <p:strVal val="hidden"/>
                                      </p:to>
                                    </p:set>
                                  </p:childTnLst>
                                </p:cTn>
                              </p:par>
                            </p:childTnLst>
                          </p:cTn>
                        </p:par>
                        <p:par>
                          <p:cTn id="439" fill="hold">
                            <p:stCondLst>
                              <p:cond delay="90"/>
                            </p:stCondLst>
                            <p:childTnLst>
                              <p:par>
                                <p:cTn id="440" presetID="22" presetClass="entr" presetSubtype="1" fill="hold" grpId="0" nodeType="afterEffect">
                                  <p:stCondLst>
                                    <p:cond delay="0"/>
                                  </p:stCondLst>
                                  <p:childTnLst>
                                    <p:set>
                                      <p:cBhvr>
                                        <p:cTn id="441" dur="1" fill="hold">
                                          <p:stCondLst>
                                            <p:cond delay="0"/>
                                          </p:stCondLst>
                                        </p:cTn>
                                        <p:tgtEl>
                                          <p:spTgt spid="130"/>
                                        </p:tgtEl>
                                        <p:attrNameLst>
                                          <p:attrName>style.visibility</p:attrName>
                                        </p:attrNameLst>
                                      </p:cBhvr>
                                      <p:to>
                                        <p:strVal val="visible"/>
                                      </p:to>
                                    </p:set>
                                    <p:animEffect transition="in" filter="wipe(up)">
                                      <p:cBhvr>
                                        <p:cTn id="442" dur="10"/>
                                        <p:tgtEl>
                                          <p:spTgt spid="130"/>
                                        </p:tgtEl>
                                      </p:cBhvr>
                                    </p:animEffect>
                                  </p:childTnLst>
                                </p:cTn>
                              </p:par>
                            </p:childTnLst>
                          </p:cTn>
                        </p:par>
                        <p:par>
                          <p:cTn id="443" fill="hold">
                            <p:stCondLst>
                              <p:cond delay="100"/>
                            </p:stCondLst>
                            <p:childTnLst>
                              <p:par>
                                <p:cTn id="444" presetID="22" presetClass="exit" presetSubtype="1" fill="hold" grpId="1" nodeType="afterEffect">
                                  <p:stCondLst>
                                    <p:cond delay="0"/>
                                  </p:stCondLst>
                                  <p:childTnLst>
                                    <p:animEffect transition="out" filter="wipe(up)">
                                      <p:cBhvr>
                                        <p:cTn id="445" dur="10"/>
                                        <p:tgtEl>
                                          <p:spTgt spid="130"/>
                                        </p:tgtEl>
                                      </p:cBhvr>
                                    </p:animEffect>
                                    <p:set>
                                      <p:cBhvr>
                                        <p:cTn id="446" dur="1" fill="hold">
                                          <p:stCondLst>
                                            <p:cond delay="9"/>
                                          </p:stCondLst>
                                        </p:cTn>
                                        <p:tgtEl>
                                          <p:spTgt spid="130"/>
                                        </p:tgtEl>
                                        <p:attrNameLst>
                                          <p:attrName>style.visibility</p:attrName>
                                        </p:attrNameLst>
                                      </p:cBhvr>
                                      <p:to>
                                        <p:strVal val="hidden"/>
                                      </p:to>
                                    </p:set>
                                  </p:childTnLst>
                                </p:cTn>
                              </p:par>
                            </p:childTnLst>
                          </p:cTn>
                        </p:par>
                        <p:par>
                          <p:cTn id="447" fill="hold">
                            <p:stCondLst>
                              <p:cond delay="110"/>
                            </p:stCondLst>
                            <p:childTnLst>
                              <p:par>
                                <p:cTn id="448" presetID="22" presetClass="entr" presetSubtype="1" fill="hold" grpId="0" nodeType="afterEffect">
                                  <p:stCondLst>
                                    <p:cond delay="0"/>
                                  </p:stCondLst>
                                  <p:childTnLst>
                                    <p:set>
                                      <p:cBhvr>
                                        <p:cTn id="449" dur="1" fill="hold">
                                          <p:stCondLst>
                                            <p:cond delay="0"/>
                                          </p:stCondLst>
                                        </p:cTn>
                                        <p:tgtEl>
                                          <p:spTgt spid="129"/>
                                        </p:tgtEl>
                                        <p:attrNameLst>
                                          <p:attrName>style.visibility</p:attrName>
                                        </p:attrNameLst>
                                      </p:cBhvr>
                                      <p:to>
                                        <p:strVal val="visible"/>
                                      </p:to>
                                    </p:set>
                                    <p:animEffect transition="in" filter="wipe(up)">
                                      <p:cBhvr>
                                        <p:cTn id="450" dur="10"/>
                                        <p:tgtEl>
                                          <p:spTgt spid="129"/>
                                        </p:tgtEl>
                                      </p:cBhvr>
                                    </p:animEffect>
                                  </p:childTnLst>
                                </p:cTn>
                              </p:par>
                            </p:childTnLst>
                          </p:cTn>
                        </p:par>
                        <p:par>
                          <p:cTn id="451" fill="hold">
                            <p:stCondLst>
                              <p:cond delay="120"/>
                            </p:stCondLst>
                            <p:childTnLst>
                              <p:par>
                                <p:cTn id="452" presetID="22" presetClass="exit" presetSubtype="1" fill="hold" grpId="1" nodeType="afterEffect">
                                  <p:stCondLst>
                                    <p:cond delay="0"/>
                                  </p:stCondLst>
                                  <p:childTnLst>
                                    <p:animEffect transition="out" filter="wipe(up)">
                                      <p:cBhvr>
                                        <p:cTn id="453" dur="10"/>
                                        <p:tgtEl>
                                          <p:spTgt spid="129"/>
                                        </p:tgtEl>
                                      </p:cBhvr>
                                    </p:animEffect>
                                    <p:set>
                                      <p:cBhvr>
                                        <p:cTn id="454" dur="1" fill="hold">
                                          <p:stCondLst>
                                            <p:cond delay="9"/>
                                          </p:stCondLst>
                                        </p:cTn>
                                        <p:tgtEl>
                                          <p:spTgt spid="129"/>
                                        </p:tgtEl>
                                        <p:attrNameLst>
                                          <p:attrName>style.visibility</p:attrName>
                                        </p:attrNameLst>
                                      </p:cBhvr>
                                      <p:to>
                                        <p:strVal val="hidden"/>
                                      </p:to>
                                    </p:set>
                                  </p:childTnLst>
                                </p:cTn>
                              </p:par>
                            </p:childTnLst>
                          </p:cTn>
                        </p:par>
                        <p:par>
                          <p:cTn id="455" fill="hold">
                            <p:stCondLst>
                              <p:cond delay="130"/>
                            </p:stCondLst>
                            <p:childTnLst>
                              <p:par>
                                <p:cTn id="456" presetID="22" presetClass="entr" presetSubtype="1" fill="hold" grpId="0" nodeType="afterEffect">
                                  <p:stCondLst>
                                    <p:cond delay="0"/>
                                  </p:stCondLst>
                                  <p:childTnLst>
                                    <p:set>
                                      <p:cBhvr>
                                        <p:cTn id="457" dur="1" fill="hold">
                                          <p:stCondLst>
                                            <p:cond delay="0"/>
                                          </p:stCondLst>
                                        </p:cTn>
                                        <p:tgtEl>
                                          <p:spTgt spid="128"/>
                                        </p:tgtEl>
                                        <p:attrNameLst>
                                          <p:attrName>style.visibility</p:attrName>
                                        </p:attrNameLst>
                                      </p:cBhvr>
                                      <p:to>
                                        <p:strVal val="visible"/>
                                      </p:to>
                                    </p:set>
                                    <p:animEffect transition="in" filter="wipe(up)">
                                      <p:cBhvr>
                                        <p:cTn id="458" dur="10"/>
                                        <p:tgtEl>
                                          <p:spTgt spid="128"/>
                                        </p:tgtEl>
                                      </p:cBhvr>
                                    </p:animEffect>
                                  </p:childTnLst>
                                </p:cTn>
                              </p:par>
                            </p:childTnLst>
                          </p:cTn>
                        </p:par>
                        <p:par>
                          <p:cTn id="459" fill="hold">
                            <p:stCondLst>
                              <p:cond delay="140"/>
                            </p:stCondLst>
                            <p:childTnLst>
                              <p:par>
                                <p:cTn id="460" presetID="22" presetClass="exit" presetSubtype="1" fill="hold" grpId="1" nodeType="afterEffect">
                                  <p:stCondLst>
                                    <p:cond delay="0"/>
                                  </p:stCondLst>
                                  <p:childTnLst>
                                    <p:animEffect transition="out" filter="wipe(up)">
                                      <p:cBhvr>
                                        <p:cTn id="461" dur="10"/>
                                        <p:tgtEl>
                                          <p:spTgt spid="128"/>
                                        </p:tgtEl>
                                      </p:cBhvr>
                                    </p:animEffect>
                                    <p:set>
                                      <p:cBhvr>
                                        <p:cTn id="462" dur="1" fill="hold">
                                          <p:stCondLst>
                                            <p:cond delay="9"/>
                                          </p:stCondLst>
                                        </p:cTn>
                                        <p:tgtEl>
                                          <p:spTgt spid="128"/>
                                        </p:tgtEl>
                                        <p:attrNameLst>
                                          <p:attrName>style.visibility</p:attrName>
                                        </p:attrNameLst>
                                      </p:cBhvr>
                                      <p:to>
                                        <p:strVal val="hidden"/>
                                      </p:to>
                                    </p:set>
                                  </p:childTnLst>
                                </p:cTn>
                              </p:par>
                            </p:childTnLst>
                          </p:cTn>
                        </p:par>
                        <p:par>
                          <p:cTn id="463" fill="hold">
                            <p:stCondLst>
                              <p:cond delay="150"/>
                            </p:stCondLst>
                            <p:childTnLst>
                              <p:par>
                                <p:cTn id="464" presetID="22" presetClass="entr" presetSubtype="1" fill="hold" grpId="0" nodeType="afterEffect">
                                  <p:stCondLst>
                                    <p:cond delay="0"/>
                                  </p:stCondLst>
                                  <p:childTnLst>
                                    <p:set>
                                      <p:cBhvr>
                                        <p:cTn id="465" dur="1" fill="hold">
                                          <p:stCondLst>
                                            <p:cond delay="0"/>
                                          </p:stCondLst>
                                        </p:cTn>
                                        <p:tgtEl>
                                          <p:spTgt spid="127"/>
                                        </p:tgtEl>
                                        <p:attrNameLst>
                                          <p:attrName>style.visibility</p:attrName>
                                        </p:attrNameLst>
                                      </p:cBhvr>
                                      <p:to>
                                        <p:strVal val="visible"/>
                                      </p:to>
                                    </p:set>
                                    <p:animEffect transition="in" filter="wipe(up)">
                                      <p:cBhvr>
                                        <p:cTn id="466" dur="10"/>
                                        <p:tgtEl>
                                          <p:spTgt spid="127"/>
                                        </p:tgtEl>
                                      </p:cBhvr>
                                    </p:animEffect>
                                  </p:childTnLst>
                                </p:cTn>
                              </p:par>
                            </p:childTnLst>
                          </p:cTn>
                        </p:par>
                        <p:par>
                          <p:cTn id="467" fill="hold">
                            <p:stCondLst>
                              <p:cond delay="160"/>
                            </p:stCondLst>
                            <p:childTnLst>
                              <p:par>
                                <p:cTn id="468" presetID="22" presetClass="exit" presetSubtype="1" fill="hold" grpId="1" nodeType="afterEffect">
                                  <p:stCondLst>
                                    <p:cond delay="0"/>
                                  </p:stCondLst>
                                  <p:childTnLst>
                                    <p:animEffect transition="out" filter="wipe(up)">
                                      <p:cBhvr>
                                        <p:cTn id="469" dur="10"/>
                                        <p:tgtEl>
                                          <p:spTgt spid="127"/>
                                        </p:tgtEl>
                                      </p:cBhvr>
                                    </p:animEffect>
                                    <p:set>
                                      <p:cBhvr>
                                        <p:cTn id="470" dur="1" fill="hold">
                                          <p:stCondLst>
                                            <p:cond delay="9"/>
                                          </p:stCondLst>
                                        </p:cTn>
                                        <p:tgtEl>
                                          <p:spTgt spid="127"/>
                                        </p:tgtEl>
                                        <p:attrNameLst>
                                          <p:attrName>style.visibility</p:attrName>
                                        </p:attrNameLst>
                                      </p:cBhvr>
                                      <p:to>
                                        <p:strVal val="hidden"/>
                                      </p:to>
                                    </p:set>
                                  </p:childTnLst>
                                </p:cTn>
                              </p:par>
                            </p:childTnLst>
                          </p:cTn>
                        </p:par>
                        <p:par>
                          <p:cTn id="471" fill="hold">
                            <p:stCondLst>
                              <p:cond delay="170"/>
                            </p:stCondLst>
                            <p:childTnLst>
                              <p:par>
                                <p:cTn id="472" presetID="22" presetClass="entr" presetSubtype="1" fill="hold" grpId="0" nodeType="afterEffect">
                                  <p:stCondLst>
                                    <p:cond delay="0"/>
                                  </p:stCondLst>
                                  <p:childTnLst>
                                    <p:set>
                                      <p:cBhvr>
                                        <p:cTn id="473" dur="1" fill="hold">
                                          <p:stCondLst>
                                            <p:cond delay="0"/>
                                          </p:stCondLst>
                                        </p:cTn>
                                        <p:tgtEl>
                                          <p:spTgt spid="126"/>
                                        </p:tgtEl>
                                        <p:attrNameLst>
                                          <p:attrName>style.visibility</p:attrName>
                                        </p:attrNameLst>
                                      </p:cBhvr>
                                      <p:to>
                                        <p:strVal val="visible"/>
                                      </p:to>
                                    </p:set>
                                    <p:animEffect transition="in" filter="wipe(up)">
                                      <p:cBhvr>
                                        <p:cTn id="474" dur="10"/>
                                        <p:tgtEl>
                                          <p:spTgt spid="126"/>
                                        </p:tgtEl>
                                      </p:cBhvr>
                                    </p:animEffect>
                                  </p:childTnLst>
                                </p:cTn>
                              </p:par>
                            </p:childTnLst>
                          </p:cTn>
                        </p:par>
                        <p:par>
                          <p:cTn id="475" fill="hold">
                            <p:stCondLst>
                              <p:cond delay="180"/>
                            </p:stCondLst>
                            <p:childTnLst>
                              <p:par>
                                <p:cTn id="476" presetID="22" presetClass="exit" presetSubtype="1" fill="hold" grpId="1" nodeType="afterEffect">
                                  <p:stCondLst>
                                    <p:cond delay="0"/>
                                  </p:stCondLst>
                                  <p:childTnLst>
                                    <p:animEffect transition="out" filter="wipe(up)">
                                      <p:cBhvr>
                                        <p:cTn id="477" dur="10"/>
                                        <p:tgtEl>
                                          <p:spTgt spid="126"/>
                                        </p:tgtEl>
                                      </p:cBhvr>
                                    </p:animEffect>
                                    <p:set>
                                      <p:cBhvr>
                                        <p:cTn id="478" dur="1" fill="hold">
                                          <p:stCondLst>
                                            <p:cond delay="9"/>
                                          </p:stCondLst>
                                        </p:cTn>
                                        <p:tgtEl>
                                          <p:spTgt spid="126"/>
                                        </p:tgtEl>
                                        <p:attrNameLst>
                                          <p:attrName>style.visibility</p:attrName>
                                        </p:attrNameLst>
                                      </p:cBhvr>
                                      <p:to>
                                        <p:strVal val="hidden"/>
                                      </p:to>
                                    </p:set>
                                  </p:childTnLst>
                                </p:cTn>
                              </p:par>
                            </p:childTnLst>
                          </p:cTn>
                        </p:par>
                        <p:par>
                          <p:cTn id="479" fill="hold">
                            <p:stCondLst>
                              <p:cond delay="190"/>
                            </p:stCondLst>
                            <p:childTnLst>
                              <p:par>
                                <p:cTn id="480" presetID="22" presetClass="entr" presetSubtype="1" fill="hold" grpId="0" nodeType="afterEffect">
                                  <p:stCondLst>
                                    <p:cond delay="0"/>
                                  </p:stCondLst>
                                  <p:childTnLst>
                                    <p:set>
                                      <p:cBhvr>
                                        <p:cTn id="481" dur="1" fill="hold">
                                          <p:stCondLst>
                                            <p:cond delay="0"/>
                                          </p:stCondLst>
                                        </p:cTn>
                                        <p:tgtEl>
                                          <p:spTgt spid="125"/>
                                        </p:tgtEl>
                                        <p:attrNameLst>
                                          <p:attrName>style.visibility</p:attrName>
                                        </p:attrNameLst>
                                      </p:cBhvr>
                                      <p:to>
                                        <p:strVal val="visible"/>
                                      </p:to>
                                    </p:set>
                                    <p:animEffect transition="in" filter="wipe(up)">
                                      <p:cBhvr>
                                        <p:cTn id="482" dur="10"/>
                                        <p:tgtEl>
                                          <p:spTgt spid="125"/>
                                        </p:tgtEl>
                                      </p:cBhvr>
                                    </p:animEffect>
                                  </p:childTnLst>
                                </p:cTn>
                              </p:par>
                            </p:childTnLst>
                          </p:cTn>
                        </p:par>
                        <p:par>
                          <p:cTn id="483" fill="hold">
                            <p:stCondLst>
                              <p:cond delay="200"/>
                            </p:stCondLst>
                            <p:childTnLst>
                              <p:par>
                                <p:cTn id="484" presetID="22" presetClass="exit" presetSubtype="1" fill="hold" grpId="1" nodeType="afterEffect">
                                  <p:stCondLst>
                                    <p:cond delay="0"/>
                                  </p:stCondLst>
                                  <p:childTnLst>
                                    <p:animEffect transition="out" filter="wipe(up)">
                                      <p:cBhvr>
                                        <p:cTn id="485" dur="10"/>
                                        <p:tgtEl>
                                          <p:spTgt spid="125"/>
                                        </p:tgtEl>
                                      </p:cBhvr>
                                    </p:animEffect>
                                    <p:set>
                                      <p:cBhvr>
                                        <p:cTn id="486" dur="1" fill="hold">
                                          <p:stCondLst>
                                            <p:cond delay="9"/>
                                          </p:stCondLst>
                                        </p:cTn>
                                        <p:tgtEl>
                                          <p:spTgt spid="125"/>
                                        </p:tgtEl>
                                        <p:attrNameLst>
                                          <p:attrName>style.visibility</p:attrName>
                                        </p:attrNameLst>
                                      </p:cBhvr>
                                      <p:to>
                                        <p:strVal val="hidden"/>
                                      </p:to>
                                    </p:set>
                                  </p:childTnLst>
                                </p:cTn>
                              </p:par>
                            </p:childTnLst>
                          </p:cTn>
                        </p:par>
                        <p:par>
                          <p:cTn id="487" fill="hold">
                            <p:stCondLst>
                              <p:cond delay="210"/>
                            </p:stCondLst>
                            <p:childTnLst>
                              <p:par>
                                <p:cTn id="488" presetID="22" presetClass="entr" presetSubtype="1" fill="hold" grpId="0" nodeType="afterEffect">
                                  <p:stCondLst>
                                    <p:cond delay="0"/>
                                  </p:stCondLst>
                                  <p:childTnLst>
                                    <p:set>
                                      <p:cBhvr>
                                        <p:cTn id="489" dur="1" fill="hold">
                                          <p:stCondLst>
                                            <p:cond delay="0"/>
                                          </p:stCondLst>
                                        </p:cTn>
                                        <p:tgtEl>
                                          <p:spTgt spid="124"/>
                                        </p:tgtEl>
                                        <p:attrNameLst>
                                          <p:attrName>style.visibility</p:attrName>
                                        </p:attrNameLst>
                                      </p:cBhvr>
                                      <p:to>
                                        <p:strVal val="visible"/>
                                      </p:to>
                                    </p:set>
                                    <p:animEffect transition="in" filter="wipe(up)">
                                      <p:cBhvr>
                                        <p:cTn id="490" dur="10"/>
                                        <p:tgtEl>
                                          <p:spTgt spid="124"/>
                                        </p:tgtEl>
                                      </p:cBhvr>
                                    </p:animEffect>
                                  </p:childTnLst>
                                </p:cTn>
                              </p:par>
                            </p:childTnLst>
                          </p:cTn>
                        </p:par>
                        <p:par>
                          <p:cTn id="491" fill="hold">
                            <p:stCondLst>
                              <p:cond delay="220"/>
                            </p:stCondLst>
                            <p:childTnLst>
                              <p:par>
                                <p:cTn id="492" presetID="22" presetClass="exit" presetSubtype="1" fill="hold" grpId="1" nodeType="afterEffect">
                                  <p:stCondLst>
                                    <p:cond delay="0"/>
                                  </p:stCondLst>
                                  <p:childTnLst>
                                    <p:animEffect transition="out" filter="wipe(up)">
                                      <p:cBhvr>
                                        <p:cTn id="493" dur="10"/>
                                        <p:tgtEl>
                                          <p:spTgt spid="124"/>
                                        </p:tgtEl>
                                      </p:cBhvr>
                                    </p:animEffect>
                                    <p:set>
                                      <p:cBhvr>
                                        <p:cTn id="494" dur="1" fill="hold">
                                          <p:stCondLst>
                                            <p:cond delay="9"/>
                                          </p:stCondLst>
                                        </p:cTn>
                                        <p:tgtEl>
                                          <p:spTgt spid="124"/>
                                        </p:tgtEl>
                                        <p:attrNameLst>
                                          <p:attrName>style.visibility</p:attrName>
                                        </p:attrNameLst>
                                      </p:cBhvr>
                                      <p:to>
                                        <p:strVal val="hidden"/>
                                      </p:to>
                                    </p:set>
                                  </p:childTnLst>
                                </p:cTn>
                              </p:par>
                            </p:childTnLst>
                          </p:cTn>
                        </p:par>
                        <p:par>
                          <p:cTn id="495" fill="hold">
                            <p:stCondLst>
                              <p:cond delay="230"/>
                            </p:stCondLst>
                            <p:childTnLst>
                              <p:par>
                                <p:cTn id="496" presetID="22" presetClass="entr" presetSubtype="1" fill="hold" grpId="0" nodeType="afterEffect">
                                  <p:stCondLst>
                                    <p:cond delay="0"/>
                                  </p:stCondLst>
                                  <p:childTnLst>
                                    <p:set>
                                      <p:cBhvr>
                                        <p:cTn id="497" dur="1" fill="hold">
                                          <p:stCondLst>
                                            <p:cond delay="0"/>
                                          </p:stCondLst>
                                        </p:cTn>
                                        <p:tgtEl>
                                          <p:spTgt spid="123"/>
                                        </p:tgtEl>
                                        <p:attrNameLst>
                                          <p:attrName>style.visibility</p:attrName>
                                        </p:attrNameLst>
                                      </p:cBhvr>
                                      <p:to>
                                        <p:strVal val="visible"/>
                                      </p:to>
                                    </p:set>
                                    <p:animEffect transition="in" filter="wipe(up)">
                                      <p:cBhvr>
                                        <p:cTn id="498" dur="10"/>
                                        <p:tgtEl>
                                          <p:spTgt spid="123"/>
                                        </p:tgtEl>
                                      </p:cBhvr>
                                    </p:animEffect>
                                  </p:childTnLst>
                                </p:cTn>
                              </p:par>
                            </p:childTnLst>
                          </p:cTn>
                        </p:par>
                        <p:par>
                          <p:cTn id="499" fill="hold">
                            <p:stCondLst>
                              <p:cond delay="240"/>
                            </p:stCondLst>
                            <p:childTnLst>
                              <p:par>
                                <p:cTn id="500" presetID="22" presetClass="exit" presetSubtype="1" fill="hold" grpId="1" nodeType="afterEffect">
                                  <p:stCondLst>
                                    <p:cond delay="0"/>
                                  </p:stCondLst>
                                  <p:childTnLst>
                                    <p:animEffect transition="out" filter="wipe(up)">
                                      <p:cBhvr>
                                        <p:cTn id="501" dur="10"/>
                                        <p:tgtEl>
                                          <p:spTgt spid="123"/>
                                        </p:tgtEl>
                                      </p:cBhvr>
                                    </p:animEffect>
                                    <p:set>
                                      <p:cBhvr>
                                        <p:cTn id="502" dur="1" fill="hold">
                                          <p:stCondLst>
                                            <p:cond delay="9"/>
                                          </p:stCondLst>
                                        </p:cTn>
                                        <p:tgtEl>
                                          <p:spTgt spid="123"/>
                                        </p:tgtEl>
                                        <p:attrNameLst>
                                          <p:attrName>style.visibility</p:attrName>
                                        </p:attrNameLst>
                                      </p:cBhvr>
                                      <p:to>
                                        <p:strVal val="hidden"/>
                                      </p:to>
                                    </p:set>
                                  </p:childTnLst>
                                </p:cTn>
                              </p:par>
                            </p:childTnLst>
                          </p:cTn>
                        </p:par>
                        <p:par>
                          <p:cTn id="503" fill="hold">
                            <p:stCondLst>
                              <p:cond delay="250"/>
                            </p:stCondLst>
                            <p:childTnLst>
                              <p:par>
                                <p:cTn id="504" presetID="22" presetClass="entr" presetSubtype="1" fill="hold" grpId="0" nodeType="afterEffect">
                                  <p:stCondLst>
                                    <p:cond delay="0"/>
                                  </p:stCondLst>
                                  <p:childTnLst>
                                    <p:set>
                                      <p:cBhvr>
                                        <p:cTn id="505" dur="1" fill="hold">
                                          <p:stCondLst>
                                            <p:cond delay="0"/>
                                          </p:stCondLst>
                                        </p:cTn>
                                        <p:tgtEl>
                                          <p:spTgt spid="122"/>
                                        </p:tgtEl>
                                        <p:attrNameLst>
                                          <p:attrName>style.visibility</p:attrName>
                                        </p:attrNameLst>
                                      </p:cBhvr>
                                      <p:to>
                                        <p:strVal val="visible"/>
                                      </p:to>
                                    </p:set>
                                    <p:animEffect transition="in" filter="wipe(up)">
                                      <p:cBhvr>
                                        <p:cTn id="506" dur="10"/>
                                        <p:tgtEl>
                                          <p:spTgt spid="122"/>
                                        </p:tgtEl>
                                      </p:cBhvr>
                                    </p:animEffect>
                                  </p:childTnLst>
                                </p:cTn>
                              </p:par>
                            </p:childTnLst>
                          </p:cTn>
                        </p:par>
                        <p:par>
                          <p:cTn id="507" fill="hold">
                            <p:stCondLst>
                              <p:cond delay="260"/>
                            </p:stCondLst>
                            <p:childTnLst>
                              <p:par>
                                <p:cTn id="508" presetID="22" presetClass="exit" presetSubtype="1" fill="hold" grpId="0" nodeType="afterEffect">
                                  <p:stCondLst>
                                    <p:cond delay="0"/>
                                  </p:stCondLst>
                                  <p:childTnLst>
                                    <p:animEffect transition="out" filter="wipe(up)">
                                      <p:cBhvr>
                                        <p:cTn id="509" dur="10"/>
                                        <p:tgtEl>
                                          <p:spTgt spid="141"/>
                                        </p:tgtEl>
                                      </p:cBhvr>
                                    </p:animEffect>
                                    <p:set>
                                      <p:cBhvr>
                                        <p:cTn id="510" dur="1" fill="hold">
                                          <p:stCondLst>
                                            <p:cond delay="9"/>
                                          </p:stCondLst>
                                        </p:cTn>
                                        <p:tgtEl>
                                          <p:spTgt spid="141"/>
                                        </p:tgtEl>
                                        <p:attrNameLst>
                                          <p:attrName>style.visibility</p:attrName>
                                        </p:attrNameLst>
                                      </p:cBhvr>
                                      <p:to>
                                        <p:strVal val="hidden"/>
                                      </p:to>
                                    </p:set>
                                  </p:childTnLst>
                                </p:cTn>
                              </p:par>
                            </p:childTnLst>
                          </p:cTn>
                        </p:par>
                        <p:par>
                          <p:cTn id="511" fill="hold">
                            <p:stCondLst>
                              <p:cond delay="270"/>
                            </p:stCondLst>
                            <p:childTnLst>
                              <p:par>
                                <p:cTn id="512" presetID="22" presetClass="entr" presetSubtype="1" fill="hold" grpId="0" nodeType="afterEffect">
                                  <p:stCondLst>
                                    <p:cond delay="0"/>
                                  </p:stCondLst>
                                  <p:childTnLst>
                                    <p:set>
                                      <p:cBhvr>
                                        <p:cTn id="513" dur="1" fill="hold">
                                          <p:stCondLst>
                                            <p:cond delay="0"/>
                                          </p:stCondLst>
                                        </p:cTn>
                                        <p:tgtEl>
                                          <p:spTgt spid="140"/>
                                        </p:tgtEl>
                                        <p:attrNameLst>
                                          <p:attrName>style.visibility</p:attrName>
                                        </p:attrNameLst>
                                      </p:cBhvr>
                                      <p:to>
                                        <p:strVal val="visible"/>
                                      </p:to>
                                    </p:set>
                                    <p:animEffect transition="in" filter="wipe(up)">
                                      <p:cBhvr>
                                        <p:cTn id="514" dur="10"/>
                                        <p:tgtEl>
                                          <p:spTgt spid="140"/>
                                        </p:tgtEl>
                                      </p:cBhvr>
                                    </p:animEffect>
                                  </p:childTnLst>
                                </p:cTn>
                              </p:par>
                            </p:childTnLst>
                          </p:cTn>
                        </p:par>
                        <p:par>
                          <p:cTn id="515" fill="hold">
                            <p:stCondLst>
                              <p:cond delay="280"/>
                            </p:stCondLst>
                            <p:childTnLst>
                              <p:par>
                                <p:cTn id="516" presetID="22" presetClass="exit" presetSubtype="1" fill="hold" grpId="0" nodeType="afterEffect">
                                  <p:stCondLst>
                                    <p:cond delay="0"/>
                                  </p:stCondLst>
                                  <p:childTnLst>
                                    <p:animEffect transition="out" filter="wipe(up)">
                                      <p:cBhvr>
                                        <p:cTn id="517" dur="10"/>
                                        <p:tgtEl>
                                          <p:spTgt spid="151"/>
                                        </p:tgtEl>
                                      </p:cBhvr>
                                    </p:animEffect>
                                    <p:set>
                                      <p:cBhvr>
                                        <p:cTn id="518" dur="1" fill="hold">
                                          <p:stCondLst>
                                            <p:cond delay="9"/>
                                          </p:stCondLst>
                                        </p:cTn>
                                        <p:tgtEl>
                                          <p:spTgt spid="151"/>
                                        </p:tgtEl>
                                        <p:attrNameLst>
                                          <p:attrName>style.visibility</p:attrName>
                                        </p:attrNameLst>
                                      </p:cBhvr>
                                      <p:to>
                                        <p:strVal val="hidden"/>
                                      </p:to>
                                    </p:set>
                                  </p:childTnLst>
                                </p:cTn>
                              </p:par>
                            </p:childTnLst>
                          </p:cTn>
                        </p:par>
                        <p:par>
                          <p:cTn id="519" fill="hold">
                            <p:stCondLst>
                              <p:cond delay="290"/>
                            </p:stCondLst>
                            <p:childTnLst>
                              <p:par>
                                <p:cTn id="520" presetID="22" presetClass="entr" presetSubtype="1" fill="hold" grpId="0" nodeType="afterEffect">
                                  <p:stCondLst>
                                    <p:cond delay="0"/>
                                  </p:stCondLst>
                                  <p:childTnLst>
                                    <p:set>
                                      <p:cBhvr>
                                        <p:cTn id="521" dur="1" fill="hold">
                                          <p:stCondLst>
                                            <p:cond delay="0"/>
                                          </p:stCondLst>
                                        </p:cTn>
                                        <p:tgtEl>
                                          <p:spTgt spid="150"/>
                                        </p:tgtEl>
                                        <p:attrNameLst>
                                          <p:attrName>style.visibility</p:attrName>
                                        </p:attrNameLst>
                                      </p:cBhvr>
                                      <p:to>
                                        <p:strVal val="visible"/>
                                      </p:to>
                                    </p:set>
                                    <p:animEffect transition="in" filter="wipe(up)">
                                      <p:cBhvr>
                                        <p:cTn id="522" dur="10"/>
                                        <p:tgtEl>
                                          <p:spTgt spid="150"/>
                                        </p:tgtEl>
                                      </p:cBhvr>
                                    </p:animEffect>
                                  </p:childTnLst>
                                </p:cTn>
                              </p:par>
                            </p:childTnLst>
                          </p:cTn>
                        </p:par>
                        <p:par>
                          <p:cTn id="523" fill="hold">
                            <p:stCondLst>
                              <p:cond delay="300"/>
                            </p:stCondLst>
                            <p:childTnLst>
                              <p:par>
                                <p:cTn id="524" presetID="22" presetClass="exit" presetSubtype="1" fill="hold" grpId="1" nodeType="afterEffect">
                                  <p:stCondLst>
                                    <p:cond delay="0"/>
                                  </p:stCondLst>
                                  <p:childTnLst>
                                    <p:animEffect transition="out" filter="wipe(up)">
                                      <p:cBhvr>
                                        <p:cTn id="525" dur="10"/>
                                        <p:tgtEl>
                                          <p:spTgt spid="150"/>
                                        </p:tgtEl>
                                      </p:cBhvr>
                                    </p:animEffect>
                                    <p:set>
                                      <p:cBhvr>
                                        <p:cTn id="526" dur="1" fill="hold">
                                          <p:stCondLst>
                                            <p:cond delay="9"/>
                                          </p:stCondLst>
                                        </p:cTn>
                                        <p:tgtEl>
                                          <p:spTgt spid="150"/>
                                        </p:tgtEl>
                                        <p:attrNameLst>
                                          <p:attrName>style.visibility</p:attrName>
                                        </p:attrNameLst>
                                      </p:cBhvr>
                                      <p:to>
                                        <p:strVal val="hidden"/>
                                      </p:to>
                                    </p:set>
                                  </p:childTnLst>
                                </p:cTn>
                              </p:par>
                            </p:childTnLst>
                          </p:cTn>
                        </p:par>
                        <p:par>
                          <p:cTn id="527" fill="hold">
                            <p:stCondLst>
                              <p:cond delay="310"/>
                            </p:stCondLst>
                            <p:childTnLst>
                              <p:par>
                                <p:cTn id="528" presetID="22" presetClass="entr" presetSubtype="1" fill="hold" grpId="0" nodeType="afterEffect">
                                  <p:stCondLst>
                                    <p:cond delay="0"/>
                                  </p:stCondLst>
                                  <p:childTnLst>
                                    <p:set>
                                      <p:cBhvr>
                                        <p:cTn id="529" dur="1" fill="hold">
                                          <p:stCondLst>
                                            <p:cond delay="0"/>
                                          </p:stCondLst>
                                        </p:cTn>
                                        <p:tgtEl>
                                          <p:spTgt spid="149"/>
                                        </p:tgtEl>
                                        <p:attrNameLst>
                                          <p:attrName>style.visibility</p:attrName>
                                        </p:attrNameLst>
                                      </p:cBhvr>
                                      <p:to>
                                        <p:strVal val="visible"/>
                                      </p:to>
                                    </p:set>
                                    <p:animEffect transition="in" filter="wipe(up)">
                                      <p:cBhvr>
                                        <p:cTn id="530" dur="10"/>
                                        <p:tgtEl>
                                          <p:spTgt spid="149"/>
                                        </p:tgtEl>
                                      </p:cBhvr>
                                    </p:animEffect>
                                  </p:childTnLst>
                                </p:cTn>
                              </p:par>
                            </p:childTnLst>
                          </p:cTn>
                        </p:par>
                        <p:par>
                          <p:cTn id="531" fill="hold">
                            <p:stCondLst>
                              <p:cond delay="320"/>
                            </p:stCondLst>
                            <p:childTnLst>
                              <p:par>
                                <p:cTn id="532" presetID="22" presetClass="exit" presetSubtype="1" fill="hold" grpId="1" nodeType="afterEffect">
                                  <p:stCondLst>
                                    <p:cond delay="0"/>
                                  </p:stCondLst>
                                  <p:childTnLst>
                                    <p:animEffect transition="out" filter="wipe(up)">
                                      <p:cBhvr>
                                        <p:cTn id="533" dur="10"/>
                                        <p:tgtEl>
                                          <p:spTgt spid="149"/>
                                        </p:tgtEl>
                                      </p:cBhvr>
                                    </p:animEffect>
                                    <p:set>
                                      <p:cBhvr>
                                        <p:cTn id="534" dur="1" fill="hold">
                                          <p:stCondLst>
                                            <p:cond delay="9"/>
                                          </p:stCondLst>
                                        </p:cTn>
                                        <p:tgtEl>
                                          <p:spTgt spid="149"/>
                                        </p:tgtEl>
                                        <p:attrNameLst>
                                          <p:attrName>style.visibility</p:attrName>
                                        </p:attrNameLst>
                                      </p:cBhvr>
                                      <p:to>
                                        <p:strVal val="hidden"/>
                                      </p:to>
                                    </p:set>
                                  </p:childTnLst>
                                </p:cTn>
                              </p:par>
                            </p:childTnLst>
                          </p:cTn>
                        </p:par>
                        <p:par>
                          <p:cTn id="535" fill="hold">
                            <p:stCondLst>
                              <p:cond delay="330"/>
                            </p:stCondLst>
                            <p:childTnLst>
                              <p:par>
                                <p:cTn id="536" presetID="22" presetClass="entr" presetSubtype="1" fill="hold" grpId="0" nodeType="afterEffect">
                                  <p:stCondLst>
                                    <p:cond delay="0"/>
                                  </p:stCondLst>
                                  <p:childTnLst>
                                    <p:set>
                                      <p:cBhvr>
                                        <p:cTn id="537" dur="1" fill="hold">
                                          <p:stCondLst>
                                            <p:cond delay="0"/>
                                          </p:stCondLst>
                                        </p:cTn>
                                        <p:tgtEl>
                                          <p:spTgt spid="148"/>
                                        </p:tgtEl>
                                        <p:attrNameLst>
                                          <p:attrName>style.visibility</p:attrName>
                                        </p:attrNameLst>
                                      </p:cBhvr>
                                      <p:to>
                                        <p:strVal val="visible"/>
                                      </p:to>
                                    </p:set>
                                    <p:animEffect transition="in" filter="wipe(up)">
                                      <p:cBhvr>
                                        <p:cTn id="538" dur="10"/>
                                        <p:tgtEl>
                                          <p:spTgt spid="148"/>
                                        </p:tgtEl>
                                      </p:cBhvr>
                                    </p:animEffect>
                                  </p:childTnLst>
                                </p:cTn>
                              </p:par>
                            </p:childTnLst>
                          </p:cTn>
                        </p:par>
                        <p:par>
                          <p:cTn id="539" fill="hold">
                            <p:stCondLst>
                              <p:cond delay="340"/>
                            </p:stCondLst>
                            <p:childTnLst>
                              <p:par>
                                <p:cTn id="540" presetID="22" presetClass="exit" presetSubtype="1" fill="hold" grpId="1" nodeType="afterEffect">
                                  <p:stCondLst>
                                    <p:cond delay="0"/>
                                  </p:stCondLst>
                                  <p:childTnLst>
                                    <p:animEffect transition="out" filter="wipe(up)">
                                      <p:cBhvr>
                                        <p:cTn id="541" dur="10"/>
                                        <p:tgtEl>
                                          <p:spTgt spid="148"/>
                                        </p:tgtEl>
                                      </p:cBhvr>
                                    </p:animEffect>
                                    <p:set>
                                      <p:cBhvr>
                                        <p:cTn id="542" dur="1" fill="hold">
                                          <p:stCondLst>
                                            <p:cond delay="9"/>
                                          </p:stCondLst>
                                        </p:cTn>
                                        <p:tgtEl>
                                          <p:spTgt spid="148"/>
                                        </p:tgtEl>
                                        <p:attrNameLst>
                                          <p:attrName>style.visibility</p:attrName>
                                        </p:attrNameLst>
                                      </p:cBhvr>
                                      <p:to>
                                        <p:strVal val="hidden"/>
                                      </p:to>
                                    </p:set>
                                  </p:childTnLst>
                                </p:cTn>
                              </p:par>
                            </p:childTnLst>
                          </p:cTn>
                        </p:par>
                        <p:par>
                          <p:cTn id="543" fill="hold">
                            <p:stCondLst>
                              <p:cond delay="350"/>
                            </p:stCondLst>
                            <p:childTnLst>
                              <p:par>
                                <p:cTn id="544" presetID="22" presetClass="entr" presetSubtype="1" fill="hold" grpId="0" nodeType="afterEffect">
                                  <p:stCondLst>
                                    <p:cond delay="0"/>
                                  </p:stCondLst>
                                  <p:childTnLst>
                                    <p:set>
                                      <p:cBhvr>
                                        <p:cTn id="545" dur="1" fill="hold">
                                          <p:stCondLst>
                                            <p:cond delay="0"/>
                                          </p:stCondLst>
                                        </p:cTn>
                                        <p:tgtEl>
                                          <p:spTgt spid="147"/>
                                        </p:tgtEl>
                                        <p:attrNameLst>
                                          <p:attrName>style.visibility</p:attrName>
                                        </p:attrNameLst>
                                      </p:cBhvr>
                                      <p:to>
                                        <p:strVal val="visible"/>
                                      </p:to>
                                    </p:set>
                                    <p:animEffect transition="in" filter="wipe(up)">
                                      <p:cBhvr>
                                        <p:cTn id="546" dur="10"/>
                                        <p:tgtEl>
                                          <p:spTgt spid="147"/>
                                        </p:tgtEl>
                                      </p:cBhvr>
                                    </p:animEffect>
                                  </p:childTnLst>
                                </p:cTn>
                              </p:par>
                            </p:childTnLst>
                          </p:cTn>
                        </p:par>
                        <p:par>
                          <p:cTn id="547" fill="hold">
                            <p:stCondLst>
                              <p:cond delay="360"/>
                            </p:stCondLst>
                            <p:childTnLst>
                              <p:par>
                                <p:cTn id="548" presetID="22" presetClass="exit" presetSubtype="1" fill="hold" grpId="1" nodeType="afterEffect">
                                  <p:stCondLst>
                                    <p:cond delay="0"/>
                                  </p:stCondLst>
                                  <p:childTnLst>
                                    <p:animEffect transition="out" filter="wipe(up)">
                                      <p:cBhvr>
                                        <p:cTn id="549" dur="10"/>
                                        <p:tgtEl>
                                          <p:spTgt spid="147"/>
                                        </p:tgtEl>
                                      </p:cBhvr>
                                    </p:animEffect>
                                    <p:set>
                                      <p:cBhvr>
                                        <p:cTn id="550" dur="1" fill="hold">
                                          <p:stCondLst>
                                            <p:cond delay="9"/>
                                          </p:stCondLst>
                                        </p:cTn>
                                        <p:tgtEl>
                                          <p:spTgt spid="147"/>
                                        </p:tgtEl>
                                        <p:attrNameLst>
                                          <p:attrName>style.visibility</p:attrName>
                                        </p:attrNameLst>
                                      </p:cBhvr>
                                      <p:to>
                                        <p:strVal val="hidden"/>
                                      </p:to>
                                    </p:set>
                                  </p:childTnLst>
                                </p:cTn>
                              </p:par>
                            </p:childTnLst>
                          </p:cTn>
                        </p:par>
                        <p:par>
                          <p:cTn id="551" fill="hold">
                            <p:stCondLst>
                              <p:cond delay="370"/>
                            </p:stCondLst>
                            <p:childTnLst>
                              <p:par>
                                <p:cTn id="552" presetID="22" presetClass="entr" presetSubtype="1" fill="hold" grpId="0" nodeType="afterEffect">
                                  <p:stCondLst>
                                    <p:cond delay="0"/>
                                  </p:stCondLst>
                                  <p:childTnLst>
                                    <p:set>
                                      <p:cBhvr>
                                        <p:cTn id="553" dur="1" fill="hold">
                                          <p:stCondLst>
                                            <p:cond delay="0"/>
                                          </p:stCondLst>
                                        </p:cTn>
                                        <p:tgtEl>
                                          <p:spTgt spid="146"/>
                                        </p:tgtEl>
                                        <p:attrNameLst>
                                          <p:attrName>style.visibility</p:attrName>
                                        </p:attrNameLst>
                                      </p:cBhvr>
                                      <p:to>
                                        <p:strVal val="visible"/>
                                      </p:to>
                                    </p:set>
                                    <p:animEffect transition="in" filter="wipe(up)">
                                      <p:cBhvr>
                                        <p:cTn id="554" dur="10"/>
                                        <p:tgtEl>
                                          <p:spTgt spid="146"/>
                                        </p:tgtEl>
                                      </p:cBhvr>
                                    </p:animEffect>
                                  </p:childTnLst>
                                </p:cTn>
                              </p:par>
                            </p:childTnLst>
                          </p:cTn>
                        </p:par>
                        <p:par>
                          <p:cTn id="555" fill="hold">
                            <p:stCondLst>
                              <p:cond delay="380"/>
                            </p:stCondLst>
                            <p:childTnLst>
                              <p:par>
                                <p:cTn id="556" presetID="22" presetClass="exit" presetSubtype="1" fill="hold" grpId="1" nodeType="afterEffect">
                                  <p:stCondLst>
                                    <p:cond delay="0"/>
                                  </p:stCondLst>
                                  <p:childTnLst>
                                    <p:animEffect transition="out" filter="wipe(up)">
                                      <p:cBhvr>
                                        <p:cTn id="557" dur="10"/>
                                        <p:tgtEl>
                                          <p:spTgt spid="146"/>
                                        </p:tgtEl>
                                      </p:cBhvr>
                                    </p:animEffect>
                                    <p:set>
                                      <p:cBhvr>
                                        <p:cTn id="558" dur="1" fill="hold">
                                          <p:stCondLst>
                                            <p:cond delay="9"/>
                                          </p:stCondLst>
                                        </p:cTn>
                                        <p:tgtEl>
                                          <p:spTgt spid="146"/>
                                        </p:tgtEl>
                                        <p:attrNameLst>
                                          <p:attrName>style.visibility</p:attrName>
                                        </p:attrNameLst>
                                      </p:cBhvr>
                                      <p:to>
                                        <p:strVal val="hidden"/>
                                      </p:to>
                                    </p:set>
                                  </p:childTnLst>
                                </p:cTn>
                              </p:par>
                            </p:childTnLst>
                          </p:cTn>
                        </p:par>
                        <p:par>
                          <p:cTn id="559" fill="hold">
                            <p:stCondLst>
                              <p:cond delay="390"/>
                            </p:stCondLst>
                            <p:childTnLst>
                              <p:par>
                                <p:cTn id="560" presetID="22" presetClass="entr" presetSubtype="1" fill="hold" grpId="0" nodeType="afterEffect">
                                  <p:stCondLst>
                                    <p:cond delay="0"/>
                                  </p:stCondLst>
                                  <p:childTnLst>
                                    <p:set>
                                      <p:cBhvr>
                                        <p:cTn id="561" dur="1" fill="hold">
                                          <p:stCondLst>
                                            <p:cond delay="0"/>
                                          </p:stCondLst>
                                        </p:cTn>
                                        <p:tgtEl>
                                          <p:spTgt spid="145"/>
                                        </p:tgtEl>
                                        <p:attrNameLst>
                                          <p:attrName>style.visibility</p:attrName>
                                        </p:attrNameLst>
                                      </p:cBhvr>
                                      <p:to>
                                        <p:strVal val="visible"/>
                                      </p:to>
                                    </p:set>
                                    <p:animEffect transition="in" filter="wipe(up)">
                                      <p:cBhvr>
                                        <p:cTn id="562" dur="10"/>
                                        <p:tgtEl>
                                          <p:spTgt spid="145"/>
                                        </p:tgtEl>
                                      </p:cBhvr>
                                    </p:animEffect>
                                  </p:childTnLst>
                                </p:cTn>
                              </p:par>
                            </p:childTnLst>
                          </p:cTn>
                        </p:par>
                        <p:par>
                          <p:cTn id="563" fill="hold">
                            <p:stCondLst>
                              <p:cond delay="400"/>
                            </p:stCondLst>
                            <p:childTnLst>
                              <p:par>
                                <p:cTn id="564" presetID="22" presetClass="exit" presetSubtype="1" fill="hold" grpId="1" nodeType="afterEffect">
                                  <p:stCondLst>
                                    <p:cond delay="0"/>
                                  </p:stCondLst>
                                  <p:childTnLst>
                                    <p:animEffect transition="out" filter="wipe(up)">
                                      <p:cBhvr>
                                        <p:cTn id="565" dur="10"/>
                                        <p:tgtEl>
                                          <p:spTgt spid="145"/>
                                        </p:tgtEl>
                                      </p:cBhvr>
                                    </p:animEffect>
                                    <p:set>
                                      <p:cBhvr>
                                        <p:cTn id="566" dur="1" fill="hold">
                                          <p:stCondLst>
                                            <p:cond delay="9"/>
                                          </p:stCondLst>
                                        </p:cTn>
                                        <p:tgtEl>
                                          <p:spTgt spid="145"/>
                                        </p:tgtEl>
                                        <p:attrNameLst>
                                          <p:attrName>style.visibility</p:attrName>
                                        </p:attrNameLst>
                                      </p:cBhvr>
                                      <p:to>
                                        <p:strVal val="hidden"/>
                                      </p:to>
                                    </p:set>
                                  </p:childTnLst>
                                </p:cTn>
                              </p:par>
                            </p:childTnLst>
                          </p:cTn>
                        </p:par>
                        <p:par>
                          <p:cTn id="567" fill="hold">
                            <p:stCondLst>
                              <p:cond delay="410"/>
                            </p:stCondLst>
                            <p:childTnLst>
                              <p:par>
                                <p:cTn id="568" presetID="22" presetClass="entr" presetSubtype="1" fill="hold" grpId="0" nodeType="afterEffect">
                                  <p:stCondLst>
                                    <p:cond delay="0"/>
                                  </p:stCondLst>
                                  <p:childTnLst>
                                    <p:set>
                                      <p:cBhvr>
                                        <p:cTn id="569" dur="1" fill="hold">
                                          <p:stCondLst>
                                            <p:cond delay="0"/>
                                          </p:stCondLst>
                                        </p:cTn>
                                        <p:tgtEl>
                                          <p:spTgt spid="144"/>
                                        </p:tgtEl>
                                        <p:attrNameLst>
                                          <p:attrName>style.visibility</p:attrName>
                                        </p:attrNameLst>
                                      </p:cBhvr>
                                      <p:to>
                                        <p:strVal val="visible"/>
                                      </p:to>
                                    </p:set>
                                    <p:animEffect transition="in" filter="wipe(up)">
                                      <p:cBhvr>
                                        <p:cTn id="570" dur="10"/>
                                        <p:tgtEl>
                                          <p:spTgt spid="144"/>
                                        </p:tgtEl>
                                      </p:cBhvr>
                                    </p:animEffect>
                                  </p:childTnLst>
                                </p:cTn>
                              </p:par>
                            </p:childTnLst>
                          </p:cTn>
                        </p:par>
                        <p:par>
                          <p:cTn id="571" fill="hold">
                            <p:stCondLst>
                              <p:cond delay="420"/>
                            </p:stCondLst>
                            <p:childTnLst>
                              <p:par>
                                <p:cTn id="572" presetID="22" presetClass="exit" presetSubtype="1" fill="hold" grpId="1" nodeType="afterEffect">
                                  <p:stCondLst>
                                    <p:cond delay="0"/>
                                  </p:stCondLst>
                                  <p:childTnLst>
                                    <p:animEffect transition="out" filter="wipe(up)">
                                      <p:cBhvr>
                                        <p:cTn id="573" dur="10"/>
                                        <p:tgtEl>
                                          <p:spTgt spid="144"/>
                                        </p:tgtEl>
                                      </p:cBhvr>
                                    </p:animEffect>
                                    <p:set>
                                      <p:cBhvr>
                                        <p:cTn id="574" dur="1" fill="hold">
                                          <p:stCondLst>
                                            <p:cond delay="9"/>
                                          </p:stCondLst>
                                        </p:cTn>
                                        <p:tgtEl>
                                          <p:spTgt spid="144"/>
                                        </p:tgtEl>
                                        <p:attrNameLst>
                                          <p:attrName>style.visibility</p:attrName>
                                        </p:attrNameLst>
                                      </p:cBhvr>
                                      <p:to>
                                        <p:strVal val="hidden"/>
                                      </p:to>
                                    </p:set>
                                  </p:childTnLst>
                                </p:cTn>
                              </p:par>
                            </p:childTnLst>
                          </p:cTn>
                        </p:par>
                        <p:par>
                          <p:cTn id="575" fill="hold">
                            <p:stCondLst>
                              <p:cond delay="430"/>
                            </p:stCondLst>
                            <p:childTnLst>
                              <p:par>
                                <p:cTn id="576" presetID="22" presetClass="entr" presetSubtype="1" fill="hold" grpId="0" nodeType="afterEffect">
                                  <p:stCondLst>
                                    <p:cond delay="0"/>
                                  </p:stCondLst>
                                  <p:childTnLst>
                                    <p:set>
                                      <p:cBhvr>
                                        <p:cTn id="577" dur="1" fill="hold">
                                          <p:stCondLst>
                                            <p:cond delay="0"/>
                                          </p:stCondLst>
                                        </p:cTn>
                                        <p:tgtEl>
                                          <p:spTgt spid="143"/>
                                        </p:tgtEl>
                                        <p:attrNameLst>
                                          <p:attrName>style.visibility</p:attrName>
                                        </p:attrNameLst>
                                      </p:cBhvr>
                                      <p:to>
                                        <p:strVal val="visible"/>
                                      </p:to>
                                    </p:set>
                                    <p:animEffect transition="in" filter="wipe(up)">
                                      <p:cBhvr>
                                        <p:cTn id="578" dur="10"/>
                                        <p:tgtEl>
                                          <p:spTgt spid="143"/>
                                        </p:tgtEl>
                                      </p:cBhvr>
                                    </p:animEffect>
                                  </p:childTnLst>
                                </p:cTn>
                              </p:par>
                            </p:childTnLst>
                          </p:cTn>
                        </p:par>
                        <p:par>
                          <p:cTn id="579" fill="hold">
                            <p:stCondLst>
                              <p:cond delay="440"/>
                            </p:stCondLst>
                            <p:childTnLst>
                              <p:par>
                                <p:cTn id="580" presetID="22" presetClass="exit" presetSubtype="1" fill="hold" grpId="0" nodeType="afterEffect">
                                  <p:stCondLst>
                                    <p:cond delay="0"/>
                                  </p:stCondLst>
                                  <p:childTnLst>
                                    <p:animEffect transition="out" filter="wipe(up)">
                                      <p:cBhvr>
                                        <p:cTn id="581" dur="10"/>
                                        <p:tgtEl>
                                          <p:spTgt spid="161"/>
                                        </p:tgtEl>
                                      </p:cBhvr>
                                    </p:animEffect>
                                    <p:set>
                                      <p:cBhvr>
                                        <p:cTn id="582" dur="1" fill="hold">
                                          <p:stCondLst>
                                            <p:cond delay="9"/>
                                          </p:stCondLst>
                                        </p:cTn>
                                        <p:tgtEl>
                                          <p:spTgt spid="161"/>
                                        </p:tgtEl>
                                        <p:attrNameLst>
                                          <p:attrName>style.visibility</p:attrName>
                                        </p:attrNameLst>
                                      </p:cBhvr>
                                      <p:to>
                                        <p:strVal val="hidden"/>
                                      </p:to>
                                    </p:set>
                                  </p:childTnLst>
                                </p:cTn>
                              </p:par>
                            </p:childTnLst>
                          </p:cTn>
                        </p:par>
                        <p:par>
                          <p:cTn id="583" fill="hold">
                            <p:stCondLst>
                              <p:cond delay="450"/>
                            </p:stCondLst>
                            <p:childTnLst>
                              <p:par>
                                <p:cTn id="584" presetID="22" presetClass="entr" presetSubtype="1" fill="hold" grpId="0" nodeType="afterEffect">
                                  <p:stCondLst>
                                    <p:cond delay="0"/>
                                  </p:stCondLst>
                                  <p:childTnLst>
                                    <p:set>
                                      <p:cBhvr>
                                        <p:cTn id="585" dur="1" fill="hold">
                                          <p:stCondLst>
                                            <p:cond delay="0"/>
                                          </p:stCondLst>
                                        </p:cTn>
                                        <p:tgtEl>
                                          <p:spTgt spid="160"/>
                                        </p:tgtEl>
                                        <p:attrNameLst>
                                          <p:attrName>style.visibility</p:attrName>
                                        </p:attrNameLst>
                                      </p:cBhvr>
                                      <p:to>
                                        <p:strVal val="visible"/>
                                      </p:to>
                                    </p:set>
                                    <p:animEffect transition="in" filter="wipe(up)">
                                      <p:cBhvr>
                                        <p:cTn id="586" dur="10"/>
                                        <p:tgtEl>
                                          <p:spTgt spid="160"/>
                                        </p:tgtEl>
                                      </p:cBhvr>
                                    </p:animEffect>
                                  </p:childTnLst>
                                </p:cTn>
                              </p:par>
                            </p:childTnLst>
                          </p:cTn>
                        </p:par>
                        <p:par>
                          <p:cTn id="587" fill="hold">
                            <p:stCondLst>
                              <p:cond delay="460"/>
                            </p:stCondLst>
                            <p:childTnLst>
                              <p:par>
                                <p:cTn id="588" presetID="22" presetClass="exit" presetSubtype="1" fill="hold" grpId="1" nodeType="afterEffect">
                                  <p:stCondLst>
                                    <p:cond delay="0"/>
                                  </p:stCondLst>
                                  <p:childTnLst>
                                    <p:animEffect transition="out" filter="wipe(up)">
                                      <p:cBhvr>
                                        <p:cTn id="589" dur="10"/>
                                        <p:tgtEl>
                                          <p:spTgt spid="160"/>
                                        </p:tgtEl>
                                      </p:cBhvr>
                                    </p:animEffect>
                                    <p:set>
                                      <p:cBhvr>
                                        <p:cTn id="590" dur="1" fill="hold">
                                          <p:stCondLst>
                                            <p:cond delay="9"/>
                                          </p:stCondLst>
                                        </p:cTn>
                                        <p:tgtEl>
                                          <p:spTgt spid="160"/>
                                        </p:tgtEl>
                                        <p:attrNameLst>
                                          <p:attrName>style.visibility</p:attrName>
                                        </p:attrNameLst>
                                      </p:cBhvr>
                                      <p:to>
                                        <p:strVal val="hidden"/>
                                      </p:to>
                                    </p:set>
                                  </p:childTnLst>
                                </p:cTn>
                              </p:par>
                            </p:childTnLst>
                          </p:cTn>
                        </p:par>
                        <p:par>
                          <p:cTn id="591" fill="hold">
                            <p:stCondLst>
                              <p:cond delay="470"/>
                            </p:stCondLst>
                            <p:childTnLst>
                              <p:par>
                                <p:cTn id="592" presetID="22" presetClass="entr" presetSubtype="1" fill="hold" grpId="0" nodeType="afterEffect">
                                  <p:stCondLst>
                                    <p:cond delay="0"/>
                                  </p:stCondLst>
                                  <p:childTnLst>
                                    <p:set>
                                      <p:cBhvr>
                                        <p:cTn id="593" dur="1" fill="hold">
                                          <p:stCondLst>
                                            <p:cond delay="0"/>
                                          </p:stCondLst>
                                        </p:cTn>
                                        <p:tgtEl>
                                          <p:spTgt spid="159"/>
                                        </p:tgtEl>
                                        <p:attrNameLst>
                                          <p:attrName>style.visibility</p:attrName>
                                        </p:attrNameLst>
                                      </p:cBhvr>
                                      <p:to>
                                        <p:strVal val="visible"/>
                                      </p:to>
                                    </p:set>
                                    <p:animEffect transition="in" filter="wipe(up)">
                                      <p:cBhvr>
                                        <p:cTn id="594" dur="10"/>
                                        <p:tgtEl>
                                          <p:spTgt spid="159"/>
                                        </p:tgtEl>
                                      </p:cBhvr>
                                    </p:animEffect>
                                  </p:childTnLst>
                                </p:cTn>
                              </p:par>
                            </p:childTnLst>
                          </p:cTn>
                        </p:par>
                        <p:par>
                          <p:cTn id="595" fill="hold">
                            <p:stCondLst>
                              <p:cond delay="480"/>
                            </p:stCondLst>
                            <p:childTnLst>
                              <p:par>
                                <p:cTn id="596" presetID="22" presetClass="exit" presetSubtype="1" fill="hold" grpId="1" nodeType="afterEffect">
                                  <p:stCondLst>
                                    <p:cond delay="0"/>
                                  </p:stCondLst>
                                  <p:childTnLst>
                                    <p:animEffect transition="out" filter="wipe(up)">
                                      <p:cBhvr>
                                        <p:cTn id="597" dur="10"/>
                                        <p:tgtEl>
                                          <p:spTgt spid="159"/>
                                        </p:tgtEl>
                                      </p:cBhvr>
                                    </p:animEffect>
                                    <p:set>
                                      <p:cBhvr>
                                        <p:cTn id="598" dur="1" fill="hold">
                                          <p:stCondLst>
                                            <p:cond delay="9"/>
                                          </p:stCondLst>
                                        </p:cTn>
                                        <p:tgtEl>
                                          <p:spTgt spid="159"/>
                                        </p:tgtEl>
                                        <p:attrNameLst>
                                          <p:attrName>style.visibility</p:attrName>
                                        </p:attrNameLst>
                                      </p:cBhvr>
                                      <p:to>
                                        <p:strVal val="hidden"/>
                                      </p:to>
                                    </p:set>
                                  </p:childTnLst>
                                </p:cTn>
                              </p:par>
                            </p:childTnLst>
                          </p:cTn>
                        </p:par>
                        <p:par>
                          <p:cTn id="599" fill="hold">
                            <p:stCondLst>
                              <p:cond delay="490"/>
                            </p:stCondLst>
                            <p:childTnLst>
                              <p:par>
                                <p:cTn id="600" presetID="22" presetClass="entr" presetSubtype="1" fill="hold" grpId="0" nodeType="afterEffect">
                                  <p:stCondLst>
                                    <p:cond delay="0"/>
                                  </p:stCondLst>
                                  <p:childTnLst>
                                    <p:set>
                                      <p:cBhvr>
                                        <p:cTn id="601" dur="1" fill="hold">
                                          <p:stCondLst>
                                            <p:cond delay="0"/>
                                          </p:stCondLst>
                                        </p:cTn>
                                        <p:tgtEl>
                                          <p:spTgt spid="158"/>
                                        </p:tgtEl>
                                        <p:attrNameLst>
                                          <p:attrName>style.visibility</p:attrName>
                                        </p:attrNameLst>
                                      </p:cBhvr>
                                      <p:to>
                                        <p:strVal val="visible"/>
                                      </p:to>
                                    </p:set>
                                    <p:animEffect transition="in" filter="wipe(up)">
                                      <p:cBhvr>
                                        <p:cTn id="602" dur="10"/>
                                        <p:tgtEl>
                                          <p:spTgt spid="158"/>
                                        </p:tgtEl>
                                      </p:cBhvr>
                                    </p:animEffect>
                                  </p:childTnLst>
                                </p:cTn>
                              </p:par>
                            </p:childTnLst>
                          </p:cTn>
                        </p:par>
                        <p:par>
                          <p:cTn id="603" fill="hold">
                            <p:stCondLst>
                              <p:cond delay="500"/>
                            </p:stCondLst>
                            <p:childTnLst>
                              <p:par>
                                <p:cTn id="604" presetID="22" presetClass="exit" presetSubtype="1" fill="hold" grpId="1" nodeType="afterEffect">
                                  <p:stCondLst>
                                    <p:cond delay="0"/>
                                  </p:stCondLst>
                                  <p:childTnLst>
                                    <p:animEffect transition="out" filter="wipe(up)">
                                      <p:cBhvr>
                                        <p:cTn id="605" dur="10"/>
                                        <p:tgtEl>
                                          <p:spTgt spid="158"/>
                                        </p:tgtEl>
                                      </p:cBhvr>
                                    </p:animEffect>
                                    <p:set>
                                      <p:cBhvr>
                                        <p:cTn id="606" dur="1" fill="hold">
                                          <p:stCondLst>
                                            <p:cond delay="9"/>
                                          </p:stCondLst>
                                        </p:cTn>
                                        <p:tgtEl>
                                          <p:spTgt spid="158"/>
                                        </p:tgtEl>
                                        <p:attrNameLst>
                                          <p:attrName>style.visibility</p:attrName>
                                        </p:attrNameLst>
                                      </p:cBhvr>
                                      <p:to>
                                        <p:strVal val="hidden"/>
                                      </p:to>
                                    </p:set>
                                  </p:childTnLst>
                                </p:cTn>
                              </p:par>
                            </p:childTnLst>
                          </p:cTn>
                        </p:par>
                        <p:par>
                          <p:cTn id="607" fill="hold">
                            <p:stCondLst>
                              <p:cond delay="510"/>
                            </p:stCondLst>
                            <p:childTnLst>
                              <p:par>
                                <p:cTn id="608" presetID="22" presetClass="entr" presetSubtype="1" fill="hold" grpId="0" nodeType="afterEffect">
                                  <p:stCondLst>
                                    <p:cond delay="0"/>
                                  </p:stCondLst>
                                  <p:childTnLst>
                                    <p:set>
                                      <p:cBhvr>
                                        <p:cTn id="609" dur="1" fill="hold">
                                          <p:stCondLst>
                                            <p:cond delay="0"/>
                                          </p:stCondLst>
                                        </p:cTn>
                                        <p:tgtEl>
                                          <p:spTgt spid="157"/>
                                        </p:tgtEl>
                                        <p:attrNameLst>
                                          <p:attrName>style.visibility</p:attrName>
                                        </p:attrNameLst>
                                      </p:cBhvr>
                                      <p:to>
                                        <p:strVal val="visible"/>
                                      </p:to>
                                    </p:set>
                                    <p:animEffect transition="in" filter="wipe(up)">
                                      <p:cBhvr>
                                        <p:cTn id="610" dur="10"/>
                                        <p:tgtEl>
                                          <p:spTgt spid="157"/>
                                        </p:tgtEl>
                                      </p:cBhvr>
                                    </p:animEffect>
                                  </p:childTnLst>
                                </p:cTn>
                              </p:par>
                            </p:childTnLst>
                          </p:cTn>
                        </p:par>
                        <p:par>
                          <p:cTn id="611" fill="hold">
                            <p:stCondLst>
                              <p:cond delay="520"/>
                            </p:stCondLst>
                            <p:childTnLst>
                              <p:par>
                                <p:cTn id="612" presetID="22" presetClass="exit" presetSubtype="1" fill="hold" grpId="1" nodeType="afterEffect">
                                  <p:stCondLst>
                                    <p:cond delay="0"/>
                                  </p:stCondLst>
                                  <p:childTnLst>
                                    <p:animEffect transition="out" filter="wipe(up)">
                                      <p:cBhvr>
                                        <p:cTn id="613" dur="10"/>
                                        <p:tgtEl>
                                          <p:spTgt spid="157"/>
                                        </p:tgtEl>
                                      </p:cBhvr>
                                    </p:animEffect>
                                    <p:set>
                                      <p:cBhvr>
                                        <p:cTn id="614" dur="1" fill="hold">
                                          <p:stCondLst>
                                            <p:cond delay="9"/>
                                          </p:stCondLst>
                                        </p:cTn>
                                        <p:tgtEl>
                                          <p:spTgt spid="157"/>
                                        </p:tgtEl>
                                        <p:attrNameLst>
                                          <p:attrName>style.visibility</p:attrName>
                                        </p:attrNameLst>
                                      </p:cBhvr>
                                      <p:to>
                                        <p:strVal val="hidden"/>
                                      </p:to>
                                    </p:set>
                                  </p:childTnLst>
                                </p:cTn>
                              </p:par>
                            </p:childTnLst>
                          </p:cTn>
                        </p:par>
                        <p:par>
                          <p:cTn id="615" fill="hold">
                            <p:stCondLst>
                              <p:cond delay="530"/>
                            </p:stCondLst>
                            <p:childTnLst>
                              <p:par>
                                <p:cTn id="616" presetID="22" presetClass="entr" presetSubtype="1" fill="hold" grpId="0" nodeType="afterEffect">
                                  <p:stCondLst>
                                    <p:cond delay="0"/>
                                  </p:stCondLst>
                                  <p:childTnLst>
                                    <p:set>
                                      <p:cBhvr>
                                        <p:cTn id="617" dur="1" fill="hold">
                                          <p:stCondLst>
                                            <p:cond delay="0"/>
                                          </p:stCondLst>
                                        </p:cTn>
                                        <p:tgtEl>
                                          <p:spTgt spid="156"/>
                                        </p:tgtEl>
                                        <p:attrNameLst>
                                          <p:attrName>style.visibility</p:attrName>
                                        </p:attrNameLst>
                                      </p:cBhvr>
                                      <p:to>
                                        <p:strVal val="visible"/>
                                      </p:to>
                                    </p:set>
                                    <p:animEffect transition="in" filter="wipe(up)">
                                      <p:cBhvr>
                                        <p:cTn id="618" dur="10"/>
                                        <p:tgtEl>
                                          <p:spTgt spid="156"/>
                                        </p:tgtEl>
                                      </p:cBhvr>
                                    </p:animEffect>
                                  </p:childTnLst>
                                </p:cTn>
                              </p:par>
                            </p:childTnLst>
                          </p:cTn>
                        </p:par>
                        <p:par>
                          <p:cTn id="619" fill="hold">
                            <p:stCondLst>
                              <p:cond delay="540"/>
                            </p:stCondLst>
                            <p:childTnLst>
                              <p:par>
                                <p:cTn id="620" presetID="22" presetClass="exit" presetSubtype="1" fill="hold" grpId="1" nodeType="afterEffect">
                                  <p:stCondLst>
                                    <p:cond delay="0"/>
                                  </p:stCondLst>
                                  <p:childTnLst>
                                    <p:animEffect transition="out" filter="wipe(up)">
                                      <p:cBhvr>
                                        <p:cTn id="621" dur="10"/>
                                        <p:tgtEl>
                                          <p:spTgt spid="156"/>
                                        </p:tgtEl>
                                      </p:cBhvr>
                                    </p:animEffect>
                                    <p:set>
                                      <p:cBhvr>
                                        <p:cTn id="622" dur="1" fill="hold">
                                          <p:stCondLst>
                                            <p:cond delay="9"/>
                                          </p:stCondLst>
                                        </p:cTn>
                                        <p:tgtEl>
                                          <p:spTgt spid="156"/>
                                        </p:tgtEl>
                                        <p:attrNameLst>
                                          <p:attrName>style.visibility</p:attrName>
                                        </p:attrNameLst>
                                      </p:cBhvr>
                                      <p:to>
                                        <p:strVal val="hidden"/>
                                      </p:to>
                                    </p:set>
                                  </p:childTnLst>
                                </p:cTn>
                              </p:par>
                            </p:childTnLst>
                          </p:cTn>
                        </p:par>
                        <p:par>
                          <p:cTn id="623" fill="hold">
                            <p:stCondLst>
                              <p:cond delay="550"/>
                            </p:stCondLst>
                            <p:childTnLst>
                              <p:par>
                                <p:cTn id="624" presetID="22" presetClass="entr" presetSubtype="1" fill="hold" grpId="0" nodeType="afterEffect">
                                  <p:stCondLst>
                                    <p:cond delay="0"/>
                                  </p:stCondLst>
                                  <p:childTnLst>
                                    <p:set>
                                      <p:cBhvr>
                                        <p:cTn id="625" dur="1" fill="hold">
                                          <p:stCondLst>
                                            <p:cond delay="0"/>
                                          </p:stCondLst>
                                        </p:cTn>
                                        <p:tgtEl>
                                          <p:spTgt spid="155"/>
                                        </p:tgtEl>
                                        <p:attrNameLst>
                                          <p:attrName>style.visibility</p:attrName>
                                        </p:attrNameLst>
                                      </p:cBhvr>
                                      <p:to>
                                        <p:strVal val="visible"/>
                                      </p:to>
                                    </p:set>
                                    <p:animEffect transition="in" filter="wipe(up)">
                                      <p:cBhvr>
                                        <p:cTn id="626" dur="10"/>
                                        <p:tgtEl>
                                          <p:spTgt spid="155"/>
                                        </p:tgtEl>
                                      </p:cBhvr>
                                    </p:animEffect>
                                  </p:childTnLst>
                                </p:cTn>
                              </p:par>
                            </p:childTnLst>
                          </p:cTn>
                        </p:par>
                        <p:par>
                          <p:cTn id="627" fill="hold">
                            <p:stCondLst>
                              <p:cond delay="560"/>
                            </p:stCondLst>
                            <p:childTnLst>
                              <p:par>
                                <p:cTn id="628" presetID="22" presetClass="exit" presetSubtype="1" fill="hold" grpId="1" nodeType="afterEffect">
                                  <p:stCondLst>
                                    <p:cond delay="0"/>
                                  </p:stCondLst>
                                  <p:childTnLst>
                                    <p:animEffect transition="out" filter="wipe(up)">
                                      <p:cBhvr>
                                        <p:cTn id="629" dur="10"/>
                                        <p:tgtEl>
                                          <p:spTgt spid="155"/>
                                        </p:tgtEl>
                                      </p:cBhvr>
                                    </p:animEffect>
                                    <p:set>
                                      <p:cBhvr>
                                        <p:cTn id="630" dur="1" fill="hold">
                                          <p:stCondLst>
                                            <p:cond delay="9"/>
                                          </p:stCondLst>
                                        </p:cTn>
                                        <p:tgtEl>
                                          <p:spTgt spid="155"/>
                                        </p:tgtEl>
                                        <p:attrNameLst>
                                          <p:attrName>style.visibility</p:attrName>
                                        </p:attrNameLst>
                                      </p:cBhvr>
                                      <p:to>
                                        <p:strVal val="hidden"/>
                                      </p:to>
                                    </p:set>
                                  </p:childTnLst>
                                </p:cTn>
                              </p:par>
                            </p:childTnLst>
                          </p:cTn>
                        </p:par>
                        <p:par>
                          <p:cTn id="631" fill="hold">
                            <p:stCondLst>
                              <p:cond delay="570"/>
                            </p:stCondLst>
                            <p:childTnLst>
                              <p:par>
                                <p:cTn id="632" presetID="22" presetClass="entr" presetSubtype="1" fill="hold" grpId="0" nodeType="afterEffect">
                                  <p:stCondLst>
                                    <p:cond delay="0"/>
                                  </p:stCondLst>
                                  <p:childTnLst>
                                    <p:set>
                                      <p:cBhvr>
                                        <p:cTn id="633" dur="1" fill="hold">
                                          <p:stCondLst>
                                            <p:cond delay="0"/>
                                          </p:stCondLst>
                                        </p:cTn>
                                        <p:tgtEl>
                                          <p:spTgt spid="154"/>
                                        </p:tgtEl>
                                        <p:attrNameLst>
                                          <p:attrName>style.visibility</p:attrName>
                                        </p:attrNameLst>
                                      </p:cBhvr>
                                      <p:to>
                                        <p:strVal val="visible"/>
                                      </p:to>
                                    </p:set>
                                    <p:animEffect transition="in" filter="wipe(up)">
                                      <p:cBhvr>
                                        <p:cTn id="634" dur="10"/>
                                        <p:tgtEl>
                                          <p:spTgt spid="154"/>
                                        </p:tgtEl>
                                      </p:cBhvr>
                                    </p:animEffect>
                                  </p:childTnLst>
                                </p:cTn>
                              </p:par>
                            </p:childTnLst>
                          </p:cTn>
                        </p:par>
                        <p:par>
                          <p:cTn id="635" fill="hold">
                            <p:stCondLst>
                              <p:cond delay="580"/>
                            </p:stCondLst>
                            <p:childTnLst>
                              <p:par>
                                <p:cTn id="636" presetID="22" presetClass="exit" presetSubtype="1" fill="hold" grpId="0" nodeType="afterEffect">
                                  <p:stCondLst>
                                    <p:cond delay="0"/>
                                  </p:stCondLst>
                                  <p:childTnLst>
                                    <p:animEffect transition="out" filter="wipe(up)">
                                      <p:cBhvr>
                                        <p:cTn id="637" dur="10"/>
                                        <p:tgtEl>
                                          <p:spTgt spid="171"/>
                                        </p:tgtEl>
                                      </p:cBhvr>
                                    </p:animEffect>
                                    <p:set>
                                      <p:cBhvr>
                                        <p:cTn id="638" dur="1" fill="hold">
                                          <p:stCondLst>
                                            <p:cond delay="9"/>
                                          </p:stCondLst>
                                        </p:cTn>
                                        <p:tgtEl>
                                          <p:spTgt spid="171"/>
                                        </p:tgtEl>
                                        <p:attrNameLst>
                                          <p:attrName>style.visibility</p:attrName>
                                        </p:attrNameLst>
                                      </p:cBhvr>
                                      <p:to>
                                        <p:strVal val="hidden"/>
                                      </p:to>
                                    </p:set>
                                  </p:childTnLst>
                                </p:cTn>
                              </p:par>
                            </p:childTnLst>
                          </p:cTn>
                        </p:par>
                        <p:par>
                          <p:cTn id="639" fill="hold">
                            <p:stCondLst>
                              <p:cond delay="590"/>
                            </p:stCondLst>
                            <p:childTnLst>
                              <p:par>
                                <p:cTn id="640" presetID="22" presetClass="entr" presetSubtype="1" fill="hold" grpId="0" nodeType="afterEffect">
                                  <p:stCondLst>
                                    <p:cond delay="0"/>
                                  </p:stCondLst>
                                  <p:childTnLst>
                                    <p:set>
                                      <p:cBhvr>
                                        <p:cTn id="641" dur="1" fill="hold">
                                          <p:stCondLst>
                                            <p:cond delay="0"/>
                                          </p:stCondLst>
                                        </p:cTn>
                                        <p:tgtEl>
                                          <p:spTgt spid="170"/>
                                        </p:tgtEl>
                                        <p:attrNameLst>
                                          <p:attrName>style.visibility</p:attrName>
                                        </p:attrNameLst>
                                      </p:cBhvr>
                                      <p:to>
                                        <p:strVal val="visible"/>
                                      </p:to>
                                    </p:set>
                                    <p:animEffect transition="in" filter="wipe(up)">
                                      <p:cBhvr>
                                        <p:cTn id="642" dur="10"/>
                                        <p:tgtEl>
                                          <p:spTgt spid="170"/>
                                        </p:tgtEl>
                                      </p:cBhvr>
                                    </p:animEffect>
                                  </p:childTnLst>
                                </p:cTn>
                              </p:par>
                            </p:childTnLst>
                          </p:cTn>
                        </p:par>
                        <p:par>
                          <p:cTn id="643" fill="hold">
                            <p:stCondLst>
                              <p:cond delay="600"/>
                            </p:stCondLst>
                            <p:childTnLst>
                              <p:par>
                                <p:cTn id="644" presetID="22" presetClass="exit" presetSubtype="1" fill="hold" grpId="0" nodeType="afterEffect">
                                  <p:stCondLst>
                                    <p:cond delay="0"/>
                                  </p:stCondLst>
                                  <p:childTnLst>
                                    <p:animEffect transition="out" filter="wipe(up)">
                                      <p:cBhvr>
                                        <p:cTn id="645" dur="10"/>
                                        <p:tgtEl>
                                          <p:spTgt spid="181"/>
                                        </p:tgtEl>
                                      </p:cBhvr>
                                    </p:animEffect>
                                    <p:set>
                                      <p:cBhvr>
                                        <p:cTn id="646" dur="1" fill="hold">
                                          <p:stCondLst>
                                            <p:cond delay="9"/>
                                          </p:stCondLst>
                                        </p:cTn>
                                        <p:tgtEl>
                                          <p:spTgt spid="181"/>
                                        </p:tgtEl>
                                        <p:attrNameLst>
                                          <p:attrName>style.visibility</p:attrName>
                                        </p:attrNameLst>
                                      </p:cBhvr>
                                      <p:to>
                                        <p:strVal val="hidden"/>
                                      </p:to>
                                    </p:set>
                                  </p:childTnLst>
                                </p:cTn>
                              </p:par>
                            </p:childTnLst>
                          </p:cTn>
                        </p:par>
                        <p:par>
                          <p:cTn id="647" fill="hold">
                            <p:stCondLst>
                              <p:cond delay="610"/>
                            </p:stCondLst>
                            <p:childTnLst>
                              <p:par>
                                <p:cTn id="648" presetID="22" presetClass="entr" presetSubtype="1" fill="hold" grpId="0" nodeType="afterEffect">
                                  <p:stCondLst>
                                    <p:cond delay="0"/>
                                  </p:stCondLst>
                                  <p:childTnLst>
                                    <p:set>
                                      <p:cBhvr>
                                        <p:cTn id="649" dur="1" fill="hold">
                                          <p:stCondLst>
                                            <p:cond delay="0"/>
                                          </p:stCondLst>
                                        </p:cTn>
                                        <p:tgtEl>
                                          <p:spTgt spid="180"/>
                                        </p:tgtEl>
                                        <p:attrNameLst>
                                          <p:attrName>style.visibility</p:attrName>
                                        </p:attrNameLst>
                                      </p:cBhvr>
                                      <p:to>
                                        <p:strVal val="visible"/>
                                      </p:to>
                                    </p:set>
                                    <p:animEffect transition="in" filter="wipe(up)">
                                      <p:cBhvr>
                                        <p:cTn id="650" dur="10"/>
                                        <p:tgtEl>
                                          <p:spTgt spid="180"/>
                                        </p:tgtEl>
                                      </p:cBhvr>
                                    </p:animEffect>
                                  </p:childTnLst>
                                </p:cTn>
                              </p:par>
                            </p:childTnLst>
                          </p:cTn>
                        </p:par>
                        <p:par>
                          <p:cTn id="651" fill="hold">
                            <p:stCondLst>
                              <p:cond delay="620"/>
                            </p:stCondLst>
                            <p:childTnLst>
                              <p:par>
                                <p:cTn id="652" presetID="22" presetClass="exit" presetSubtype="1" fill="hold" grpId="1" nodeType="afterEffect">
                                  <p:stCondLst>
                                    <p:cond delay="0"/>
                                  </p:stCondLst>
                                  <p:childTnLst>
                                    <p:animEffect transition="out" filter="wipe(up)">
                                      <p:cBhvr>
                                        <p:cTn id="653" dur="10"/>
                                        <p:tgtEl>
                                          <p:spTgt spid="180"/>
                                        </p:tgtEl>
                                      </p:cBhvr>
                                    </p:animEffect>
                                    <p:set>
                                      <p:cBhvr>
                                        <p:cTn id="654" dur="1" fill="hold">
                                          <p:stCondLst>
                                            <p:cond delay="9"/>
                                          </p:stCondLst>
                                        </p:cTn>
                                        <p:tgtEl>
                                          <p:spTgt spid="180"/>
                                        </p:tgtEl>
                                        <p:attrNameLst>
                                          <p:attrName>style.visibility</p:attrName>
                                        </p:attrNameLst>
                                      </p:cBhvr>
                                      <p:to>
                                        <p:strVal val="hidden"/>
                                      </p:to>
                                    </p:set>
                                  </p:childTnLst>
                                </p:cTn>
                              </p:par>
                            </p:childTnLst>
                          </p:cTn>
                        </p:par>
                        <p:par>
                          <p:cTn id="655" fill="hold">
                            <p:stCondLst>
                              <p:cond delay="630"/>
                            </p:stCondLst>
                            <p:childTnLst>
                              <p:par>
                                <p:cTn id="656" presetID="22" presetClass="entr" presetSubtype="1" fill="hold" grpId="0" nodeType="afterEffect">
                                  <p:stCondLst>
                                    <p:cond delay="0"/>
                                  </p:stCondLst>
                                  <p:childTnLst>
                                    <p:set>
                                      <p:cBhvr>
                                        <p:cTn id="657" dur="1" fill="hold">
                                          <p:stCondLst>
                                            <p:cond delay="0"/>
                                          </p:stCondLst>
                                        </p:cTn>
                                        <p:tgtEl>
                                          <p:spTgt spid="179"/>
                                        </p:tgtEl>
                                        <p:attrNameLst>
                                          <p:attrName>style.visibility</p:attrName>
                                        </p:attrNameLst>
                                      </p:cBhvr>
                                      <p:to>
                                        <p:strVal val="visible"/>
                                      </p:to>
                                    </p:set>
                                    <p:animEffect transition="in" filter="wipe(up)">
                                      <p:cBhvr>
                                        <p:cTn id="658" dur="10"/>
                                        <p:tgtEl>
                                          <p:spTgt spid="179"/>
                                        </p:tgtEl>
                                      </p:cBhvr>
                                    </p:animEffect>
                                  </p:childTnLst>
                                </p:cTn>
                              </p:par>
                            </p:childTnLst>
                          </p:cTn>
                        </p:par>
                        <p:par>
                          <p:cTn id="659" fill="hold">
                            <p:stCondLst>
                              <p:cond delay="640"/>
                            </p:stCondLst>
                            <p:childTnLst>
                              <p:par>
                                <p:cTn id="660" presetID="22" presetClass="exit" presetSubtype="1" fill="hold" grpId="1" nodeType="afterEffect">
                                  <p:stCondLst>
                                    <p:cond delay="0"/>
                                  </p:stCondLst>
                                  <p:childTnLst>
                                    <p:animEffect transition="out" filter="wipe(up)">
                                      <p:cBhvr>
                                        <p:cTn id="661" dur="10"/>
                                        <p:tgtEl>
                                          <p:spTgt spid="179"/>
                                        </p:tgtEl>
                                      </p:cBhvr>
                                    </p:animEffect>
                                    <p:set>
                                      <p:cBhvr>
                                        <p:cTn id="662" dur="1" fill="hold">
                                          <p:stCondLst>
                                            <p:cond delay="9"/>
                                          </p:stCondLst>
                                        </p:cTn>
                                        <p:tgtEl>
                                          <p:spTgt spid="179"/>
                                        </p:tgtEl>
                                        <p:attrNameLst>
                                          <p:attrName>style.visibility</p:attrName>
                                        </p:attrNameLst>
                                      </p:cBhvr>
                                      <p:to>
                                        <p:strVal val="hidden"/>
                                      </p:to>
                                    </p:set>
                                  </p:childTnLst>
                                </p:cTn>
                              </p:par>
                            </p:childTnLst>
                          </p:cTn>
                        </p:par>
                        <p:par>
                          <p:cTn id="663" fill="hold">
                            <p:stCondLst>
                              <p:cond delay="650"/>
                            </p:stCondLst>
                            <p:childTnLst>
                              <p:par>
                                <p:cTn id="664" presetID="22" presetClass="entr" presetSubtype="1" fill="hold" grpId="0" nodeType="after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wipe(up)">
                                      <p:cBhvr>
                                        <p:cTn id="666" dur="10"/>
                                        <p:tgtEl>
                                          <p:spTgt spid="178"/>
                                        </p:tgtEl>
                                      </p:cBhvr>
                                    </p:animEffect>
                                  </p:childTnLst>
                                </p:cTn>
                              </p:par>
                            </p:childTnLst>
                          </p:cTn>
                        </p:par>
                      </p:childTnLst>
                    </p:cTn>
                  </p:par>
                  <p:par>
                    <p:cTn id="667" fill="hold">
                      <p:stCondLst>
                        <p:cond delay="indefinite"/>
                      </p:stCondLst>
                      <p:childTnLst>
                        <p:par>
                          <p:cTn id="668" fill="hold">
                            <p:stCondLst>
                              <p:cond delay="0"/>
                            </p:stCondLst>
                            <p:childTnLst>
                              <p:par>
                                <p:cTn id="669" presetID="22" presetClass="exit" presetSubtype="1" fill="hold" grpId="0" nodeType="clickEffect">
                                  <p:stCondLst>
                                    <p:cond delay="0"/>
                                  </p:stCondLst>
                                  <p:childTnLst>
                                    <p:animEffect transition="out" filter="wipe(up)">
                                      <p:cBhvr>
                                        <p:cTn id="670" dur="10"/>
                                        <p:tgtEl>
                                          <p:spTgt spid="198"/>
                                        </p:tgtEl>
                                      </p:cBhvr>
                                    </p:animEffect>
                                    <p:set>
                                      <p:cBhvr>
                                        <p:cTn id="671" dur="1" fill="hold">
                                          <p:stCondLst>
                                            <p:cond delay="9"/>
                                          </p:stCondLst>
                                        </p:cTn>
                                        <p:tgtEl>
                                          <p:spTgt spid="198"/>
                                        </p:tgtEl>
                                        <p:attrNameLst>
                                          <p:attrName>style.visibility</p:attrName>
                                        </p:attrNameLst>
                                      </p:cBhvr>
                                      <p:to>
                                        <p:strVal val="hidden"/>
                                      </p:to>
                                    </p:set>
                                  </p:childTnLst>
                                </p:cTn>
                              </p:par>
                            </p:childTnLst>
                          </p:cTn>
                        </p:par>
                        <p:par>
                          <p:cTn id="672" fill="hold">
                            <p:stCondLst>
                              <p:cond delay="10"/>
                            </p:stCondLst>
                            <p:childTnLst>
                              <p:par>
                                <p:cTn id="673" presetID="22" presetClass="entr" presetSubtype="1" fill="hold" grpId="0" nodeType="afterEffect">
                                  <p:stCondLst>
                                    <p:cond delay="0"/>
                                  </p:stCondLst>
                                  <p:childTnLst>
                                    <p:set>
                                      <p:cBhvr>
                                        <p:cTn id="674" dur="1" fill="hold">
                                          <p:stCondLst>
                                            <p:cond delay="0"/>
                                          </p:stCondLst>
                                        </p:cTn>
                                        <p:tgtEl>
                                          <p:spTgt spid="197"/>
                                        </p:tgtEl>
                                        <p:attrNameLst>
                                          <p:attrName>style.visibility</p:attrName>
                                        </p:attrNameLst>
                                      </p:cBhvr>
                                      <p:to>
                                        <p:strVal val="visible"/>
                                      </p:to>
                                    </p:set>
                                    <p:animEffect transition="in" filter="wipe(up)">
                                      <p:cBhvr>
                                        <p:cTn id="675" dur="10"/>
                                        <p:tgtEl>
                                          <p:spTgt spid="197"/>
                                        </p:tgtEl>
                                      </p:cBhvr>
                                    </p:animEffect>
                                  </p:childTnLst>
                                </p:cTn>
                              </p:par>
                            </p:childTnLst>
                          </p:cTn>
                        </p:par>
                        <p:par>
                          <p:cTn id="676" fill="hold">
                            <p:stCondLst>
                              <p:cond delay="20"/>
                            </p:stCondLst>
                            <p:childTnLst>
                              <p:par>
                                <p:cTn id="677" presetID="22" presetClass="exit" presetSubtype="1" fill="hold" grpId="1" nodeType="afterEffect">
                                  <p:stCondLst>
                                    <p:cond delay="0"/>
                                  </p:stCondLst>
                                  <p:childTnLst>
                                    <p:animEffect transition="out" filter="wipe(up)">
                                      <p:cBhvr>
                                        <p:cTn id="678" dur="10"/>
                                        <p:tgtEl>
                                          <p:spTgt spid="197"/>
                                        </p:tgtEl>
                                      </p:cBhvr>
                                    </p:animEffect>
                                    <p:set>
                                      <p:cBhvr>
                                        <p:cTn id="679" dur="1" fill="hold">
                                          <p:stCondLst>
                                            <p:cond delay="9"/>
                                          </p:stCondLst>
                                        </p:cTn>
                                        <p:tgtEl>
                                          <p:spTgt spid="197"/>
                                        </p:tgtEl>
                                        <p:attrNameLst>
                                          <p:attrName>style.visibility</p:attrName>
                                        </p:attrNameLst>
                                      </p:cBhvr>
                                      <p:to>
                                        <p:strVal val="hidden"/>
                                      </p:to>
                                    </p:set>
                                  </p:childTnLst>
                                </p:cTn>
                              </p:par>
                            </p:childTnLst>
                          </p:cTn>
                        </p:par>
                        <p:par>
                          <p:cTn id="680" fill="hold">
                            <p:stCondLst>
                              <p:cond delay="30"/>
                            </p:stCondLst>
                            <p:childTnLst>
                              <p:par>
                                <p:cTn id="681" presetID="22" presetClass="entr" presetSubtype="1" fill="hold" grpId="0" nodeType="afterEffect">
                                  <p:stCondLst>
                                    <p:cond delay="0"/>
                                  </p:stCondLst>
                                  <p:childTnLst>
                                    <p:set>
                                      <p:cBhvr>
                                        <p:cTn id="682" dur="1" fill="hold">
                                          <p:stCondLst>
                                            <p:cond delay="0"/>
                                          </p:stCondLst>
                                        </p:cTn>
                                        <p:tgtEl>
                                          <p:spTgt spid="196"/>
                                        </p:tgtEl>
                                        <p:attrNameLst>
                                          <p:attrName>style.visibility</p:attrName>
                                        </p:attrNameLst>
                                      </p:cBhvr>
                                      <p:to>
                                        <p:strVal val="visible"/>
                                      </p:to>
                                    </p:set>
                                    <p:animEffect transition="in" filter="wipe(up)">
                                      <p:cBhvr>
                                        <p:cTn id="683" dur="10"/>
                                        <p:tgtEl>
                                          <p:spTgt spid="196"/>
                                        </p:tgtEl>
                                      </p:cBhvr>
                                    </p:animEffect>
                                  </p:childTnLst>
                                </p:cTn>
                              </p:par>
                            </p:childTnLst>
                          </p:cTn>
                        </p:par>
                        <p:par>
                          <p:cTn id="684" fill="hold">
                            <p:stCondLst>
                              <p:cond delay="40"/>
                            </p:stCondLst>
                            <p:childTnLst>
                              <p:par>
                                <p:cTn id="685" presetID="22" presetClass="exit" presetSubtype="1" fill="hold" grpId="1" nodeType="afterEffect">
                                  <p:stCondLst>
                                    <p:cond delay="0"/>
                                  </p:stCondLst>
                                  <p:childTnLst>
                                    <p:animEffect transition="out" filter="wipe(up)">
                                      <p:cBhvr>
                                        <p:cTn id="686" dur="10"/>
                                        <p:tgtEl>
                                          <p:spTgt spid="196"/>
                                        </p:tgtEl>
                                      </p:cBhvr>
                                    </p:animEffect>
                                    <p:set>
                                      <p:cBhvr>
                                        <p:cTn id="687" dur="1" fill="hold">
                                          <p:stCondLst>
                                            <p:cond delay="9"/>
                                          </p:stCondLst>
                                        </p:cTn>
                                        <p:tgtEl>
                                          <p:spTgt spid="196"/>
                                        </p:tgtEl>
                                        <p:attrNameLst>
                                          <p:attrName>style.visibility</p:attrName>
                                        </p:attrNameLst>
                                      </p:cBhvr>
                                      <p:to>
                                        <p:strVal val="hidden"/>
                                      </p:to>
                                    </p:set>
                                  </p:childTnLst>
                                </p:cTn>
                              </p:par>
                            </p:childTnLst>
                          </p:cTn>
                        </p:par>
                        <p:par>
                          <p:cTn id="688" fill="hold">
                            <p:stCondLst>
                              <p:cond delay="50"/>
                            </p:stCondLst>
                            <p:childTnLst>
                              <p:par>
                                <p:cTn id="689" presetID="22" presetClass="entr" presetSubtype="1" fill="hold" grpId="0" nodeType="afterEffect">
                                  <p:stCondLst>
                                    <p:cond delay="0"/>
                                  </p:stCondLst>
                                  <p:childTnLst>
                                    <p:set>
                                      <p:cBhvr>
                                        <p:cTn id="690" dur="1" fill="hold">
                                          <p:stCondLst>
                                            <p:cond delay="0"/>
                                          </p:stCondLst>
                                        </p:cTn>
                                        <p:tgtEl>
                                          <p:spTgt spid="195"/>
                                        </p:tgtEl>
                                        <p:attrNameLst>
                                          <p:attrName>style.visibility</p:attrName>
                                        </p:attrNameLst>
                                      </p:cBhvr>
                                      <p:to>
                                        <p:strVal val="visible"/>
                                      </p:to>
                                    </p:set>
                                    <p:animEffect transition="in" filter="wipe(up)">
                                      <p:cBhvr>
                                        <p:cTn id="691" dur="10"/>
                                        <p:tgtEl>
                                          <p:spTgt spid="195"/>
                                        </p:tgtEl>
                                      </p:cBhvr>
                                    </p:animEffect>
                                  </p:childTnLst>
                                </p:cTn>
                              </p:par>
                              <p:par>
                                <p:cTn id="692" presetID="22" presetClass="exit" presetSubtype="1" fill="hold" grpId="0" nodeType="withEffect">
                                  <p:stCondLst>
                                    <p:cond delay="0"/>
                                  </p:stCondLst>
                                  <p:childTnLst>
                                    <p:animEffect transition="out" filter="wipe(up)">
                                      <p:cBhvr>
                                        <p:cTn id="693" dur="10"/>
                                        <p:tgtEl>
                                          <p:spTgt spid="208"/>
                                        </p:tgtEl>
                                      </p:cBhvr>
                                    </p:animEffect>
                                    <p:set>
                                      <p:cBhvr>
                                        <p:cTn id="694" dur="1" fill="hold">
                                          <p:stCondLst>
                                            <p:cond delay="9"/>
                                          </p:stCondLst>
                                        </p:cTn>
                                        <p:tgtEl>
                                          <p:spTgt spid="208"/>
                                        </p:tgtEl>
                                        <p:attrNameLst>
                                          <p:attrName>style.visibility</p:attrName>
                                        </p:attrNameLst>
                                      </p:cBhvr>
                                      <p:to>
                                        <p:strVal val="hidden"/>
                                      </p:to>
                                    </p:set>
                                  </p:childTnLst>
                                </p:cTn>
                              </p:par>
                            </p:childTnLst>
                          </p:cTn>
                        </p:par>
                        <p:par>
                          <p:cTn id="695" fill="hold">
                            <p:stCondLst>
                              <p:cond delay="60"/>
                            </p:stCondLst>
                            <p:childTnLst>
                              <p:par>
                                <p:cTn id="696" presetID="22" presetClass="entr" presetSubtype="1" fill="hold" grpId="0" nodeType="afterEffect">
                                  <p:stCondLst>
                                    <p:cond delay="0"/>
                                  </p:stCondLst>
                                  <p:childTnLst>
                                    <p:set>
                                      <p:cBhvr>
                                        <p:cTn id="697" dur="1" fill="hold">
                                          <p:stCondLst>
                                            <p:cond delay="0"/>
                                          </p:stCondLst>
                                        </p:cTn>
                                        <p:tgtEl>
                                          <p:spTgt spid="207"/>
                                        </p:tgtEl>
                                        <p:attrNameLst>
                                          <p:attrName>style.visibility</p:attrName>
                                        </p:attrNameLst>
                                      </p:cBhvr>
                                      <p:to>
                                        <p:strVal val="visible"/>
                                      </p:to>
                                    </p:set>
                                    <p:animEffect transition="in" filter="wipe(up)">
                                      <p:cBhvr>
                                        <p:cTn id="698" dur="10"/>
                                        <p:tgtEl>
                                          <p:spTgt spid="207"/>
                                        </p:tgtEl>
                                      </p:cBhvr>
                                    </p:animEffect>
                                  </p:childTnLst>
                                </p:cTn>
                              </p:par>
                            </p:childTnLst>
                          </p:cTn>
                        </p:par>
                        <p:par>
                          <p:cTn id="699" fill="hold">
                            <p:stCondLst>
                              <p:cond delay="70"/>
                            </p:stCondLst>
                            <p:childTnLst>
                              <p:par>
                                <p:cTn id="700" presetID="22" presetClass="exit" presetSubtype="1" fill="hold" grpId="1" nodeType="afterEffect">
                                  <p:stCondLst>
                                    <p:cond delay="0"/>
                                  </p:stCondLst>
                                  <p:childTnLst>
                                    <p:animEffect transition="out" filter="wipe(up)">
                                      <p:cBhvr>
                                        <p:cTn id="701" dur="10"/>
                                        <p:tgtEl>
                                          <p:spTgt spid="207"/>
                                        </p:tgtEl>
                                      </p:cBhvr>
                                    </p:animEffect>
                                    <p:set>
                                      <p:cBhvr>
                                        <p:cTn id="702" dur="1" fill="hold">
                                          <p:stCondLst>
                                            <p:cond delay="9"/>
                                          </p:stCondLst>
                                        </p:cTn>
                                        <p:tgtEl>
                                          <p:spTgt spid="207"/>
                                        </p:tgtEl>
                                        <p:attrNameLst>
                                          <p:attrName>style.visibility</p:attrName>
                                        </p:attrNameLst>
                                      </p:cBhvr>
                                      <p:to>
                                        <p:strVal val="hidden"/>
                                      </p:to>
                                    </p:set>
                                  </p:childTnLst>
                                </p:cTn>
                              </p:par>
                            </p:childTnLst>
                          </p:cTn>
                        </p:par>
                        <p:par>
                          <p:cTn id="703" fill="hold">
                            <p:stCondLst>
                              <p:cond delay="80"/>
                            </p:stCondLst>
                            <p:childTnLst>
                              <p:par>
                                <p:cTn id="704" presetID="22" presetClass="entr" presetSubtype="1" fill="hold" grpId="0" nodeType="afterEffect">
                                  <p:stCondLst>
                                    <p:cond delay="0"/>
                                  </p:stCondLst>
                                  <p:childTnLst>
                                    <p:set>
                                      <p:cBhvr>
                                        <p:cTn id="705" dur="1" fill="hold">
                                          <p:stCondLst>
                                            <p:cond delay="0"/>
                                          </p:stCondLst>
                                        </p:cTn>
                                        <p:tgtEl>
                                          <p:spTgt spid="206"/>
                                        </p:tgtEl>
                                        <p:attrNameLst>
                                          <p:attrName>style.visibility</p:attrName>
                                        </p:attrNameLst>
                                      </p:cBhvr>
                                      <p:to>
                                        <p:strVal val="visible"/>
                                      </p:to>
                                    </p:set>
                                    <p:animEffect transition="in" filter="wipe(up)">
                                      <p:cBhvr>
                                        <p:cTn id="706" dur="10"/>
                                        <p:tgtEl>
                                          <p:spTgt spid="206"/>
                                        </p:tgtEl>
                                      </p:cBhvr>
                                    </p:animEffect>
                                  </p:childTnLst>
                                </p:cTn>
                              </p:par>
                            </p:childTnLst>
                          </p:cTn>
                        </p:par>
                        <p:par>
                          <p:cTn id="707" fill="hold">
                            <p:stCondLst>
                              <p:cond delay="90"/>
                            </p:stCondLst>
                            <p:childTnLst>
                              <p:par>
                                <p:cTn id="708" presetID="22" presetClass="exit" presetSubtype="1" fill="hold" grpId="1" nodeType="afterEffect">
                                  <p:stCondLst>
                                    <p:cond delay="0"/>
                                  </p:stCondLst>
                                  <p:childTnLst>
                                    <p:animEffect transition="out" filter="wipe(up)">
                                      <p:cBhvr>
                                        <p:cTn id="709" dur="10"/>
                                        <p:tgtEl>
                                          <p:spTgt spid="206"/>
                                        </p:tgtEl>
                                      </p:cBhvr>
                                    </p:animEffect>
                                    <p:set>
                                      <p:cBhvr>
                                        <p:cTn id="710" dur="1" fill="hold">
                                          <p:stCondLst>
                                            <p:cond delay="9"/>
                                          </p:stCondLst>
                                        </p:cTn>
                                        <p:tgtEl>
                                          <p:spTgt spid="206"/>
                                        </p:tgtEl>
                                        <p:attrNameLst>
                                          <p:attrName>style.visibility</p:attrName>
                                        </p:attrNameLst>
                                      </p:cBhvr>
                                      <p:to>
                                        <p:strVal val="hidden"/>
                                      </p:to>
                                    </p:set>
                                  </p:childTnLst>
                                </p:cTn>
                              </p:par>
                            </p:childTnLst>
                          </p:cTn>
                        </p:par>
                        <p:par>
                          <p:cTn id="711" fill="hold">
                            <p:stCondLst>
                              <p:cond delay="100"/>
                            </p:stCondLst>
                            <p:childTnLst>
                              <p:par>
                                <p:cTn id="712" presetID="22" presetClass="entr" presetSubtype="1" fill="hold" grpId="0" nodeType="afterEffect">
                                  <p:stCondLst>
                                    <p:cond delay="0"/>
                                  </p:stCondLst>
                                  <p:childTnLst>
                                    <p:set>
                                      <p:cBhvr>
                                        <p:cTn id="713" dur="1" fill="hold">
                                          <p:stCondLst>
                                            <p:cond delay="0"/>
                                          </p:stCondLst>
                                        </p:cTn>
                                        <p:tgtEl>
                                          <p:spTgt spid="205"/>
                                        </p:tgtEl>
                                        <p:attrNameLst>
                                          <p:attrName>style.visibility</p:attrName>
                                        </p:attrNameLst>
                                      </p:cBhvr>
                                      <p:to>
                                        <p:strVal val="visible"/>
                                      </p:to>
                                    </p:set>
                                    <p:animEffect transition="in" filter="wipe(up)">
                                      <p:cBhvr>
                                        <p:cTn id="714" dur="10"/>
                                        <p:tgtEl>
                                          <p:spTgt spid="205"/>
                                        </p:tgtEl>
                                      </p:cBhvr>
                                    </p:animEffect>
                                  </p:childTnLst>
                                </p:cTn>
                              </p:par>
                              <p:par>
                                <p:cTn id="715" presetID="22" presetClass="exit" presetSubtype="1" fill="hold" grpId="0" nodeType="withEffect">
                                  <p:stCondLst>
                                    <p:cond delay="0"/>
                                  </p:stCondLst>
                                  <p:childTnLst>
                                    <p:animEffect transition="out" filter="wipe(up)">
                                      <p:cBhvr>
                                        <p:cTn id="716" dur="10"/>
                                        <p:tgtEl>
                                          <p:spTgt spid="218"/>
                                        </p:tgtEl>
                                      </p:cBhvr>
                                    </p:animEffect>
                                    <p:set>
                                      <p:cBhvr>
                                        <p:cTn id="717" dur="1" fill="hold">
                                          <p:stCondLst>
                                            <p:cond delay="9"/>
                                          </p:stCondLst>
                                        </p:cTn>
                                        <p:tgtEl>
                                          <p:spTgt spid="218"/>
                                        </p:tgtEl>
                                        <p:attrNameLst>
                                          <p:attrName>style.visibility</p:attrName>
                                        </p:attrNameLst>
                                      </p:cBhvr>
                                      <p:to>
                                        <p:strVal val="hidden"/>
                                      </p:to>
                                    </p:set>
                                  </p:childTnLst>
                                </p:cTn>
                              </p:par>
                            </p:childTnLst>
                          </p:cTn>
                        </p:par>
                        <p:par>
                          <p:cTn id="718" fill="hold">
                            <p:stCondLst>
                              <p:cond delay="110"/>
                            </p:stCondLst>
                            <p:childTnLst>
                              <p:par>
                                <p:cTn id="719" presetID="22" presetClass="entr" presetSubtype="1" fill="hold" grpId="0" nodeType="afterEffect">
                                  <p:stCondLst>
                                    <p:cond delay="0"/>
                                  </p:stCondLst>
                                  <p:childTnLst>
                                    <p:set>
                                      <p:cBhvr>
                                        <p:cTn id="720" dur="1" fill="hold">
                                          <p:stCondLst>
                                            <p:cond delay="0"/>
                                          </p:stCondLst>
                                        </p:cTn>
                                        <p:tgtEl>
                                          <p:spTgt spid="217"/>
                                        </p:tgtEl>
                                        <p:attrNameLst>
                                          <p:attrName>style.visibility</p:attrName>
                                        </p:attrNameLst>
                                      </p:cBhvr>
                                      <p:to>
                                        <p:strVal val="visible"/>
                                      </p:to>
                                    </p:set>
                                    <p:animEffect transition="in" filter="wipe(up)">
                                      <p:cBhvr>
                                        <p:cTn id="721" dur="10"/>
                                        <p:tgtEl>
                                          <p:spTgt spid="217"/>
                                        </p:tgtEl>
                                      </p:cBhvr>
                                    </p:animEffect>
                                  </p:childTnLst>
                                </p:cTn>
                              </p:par>
                            </p:childTnLst>
                          </p:cTn>
                        </p:par>
                        <p:par>
                          <p:cTn id="722" fill="hold">
                            <p:stCondLst>
                              <p:cond delay="120"/>
                            </p:stCondLst>
                            <p:childTnLst>
                              <p:par>
                                <p:cTn id="723" presetID="22" presetClass="exit" presetSubtype="1" fill="hold" grpId="1" nodeType="afterEffect">
                                  <p:stCondLst>
                                    <p:cond delay="0"/>
                                  </p:stCondLst>
                                  <p:childTnLst>
                                    <p:animEffect transition="out" filter="wipe(up)">
                                      <p:cBhvr>
                                        <p:cTn id="724" dur="10"/>
                                        <p:tgtEl>
                                          <p:spTgt spid="217"/>
                                        </p:tgtEl>
                                      </p:cBhvr>
                                    </p:animEffect>
                                    <p:set>
                                      <p:cBhvr>
                                        <p:cTn id="725" dur="1" fill="hold">
                                          <p:stCondLst>
                                            <p:cond delay="9"/>
                                          </p:stCondLst>
                                        </p:cTn>
                                        <p:tgtEl>
                                          <p:spTgt spid="217"/>
                                        </p:tgtEl>
                                        <p:attrNameLst>
                                          <p:attrName>style.visibility</p:attrName>
                                        </p:attrNameLst>
                                      </p:cBhvr>
                                      <p:to>
                                        <p:strVal val="hidden"/>
                                      </p:to>
                                    </p:set>
                                  </p:childTnLst>
                                </p:cTn>
                              </p:par>
                            </p:childTnLst>
                          </p:cTn>
                        </p:par>
                        <p:par>
                          <p:cTn id="726" fill="hold">
                            <p:stCondLst>
                              <p:cond delay="130"/>
                            </p:stCondLst>
                            <p:childTnLst>
                              <p:par>
                                <p:cTn id="727" presetID="22" presetClass="entr" presetSubtype="1" fill="hold" grpId="0" nodeType="afterEffect">
                                  <p:stCondLst>
                                    <p:cond delay="0"/>
                                  </p:stCondLst>
                                  <p:childTnLst>
                                    <p:set>
                                      <p:cBhvr>
                                        <p:cTn id="728" dur="1" fill="hold">
                                          <p:stCondLst>
                                            <p:cond delay="0"/>
                                          </p:stCondLst>
                                        </p:cTn>
                                        <p:tgtEl>
                                          <p:spTgt spid="216"/>
                                        </p:tgtEl>
                                        <p:attrNameLst>
                                          <p:attrName>style.visibility</p:attrName>
                                        </p:attrNameLst>
                                      </p:cBhvr>
                                      <p:to>
                                        <p:strVal val="visible"/>
                                      </p:to>
                                    </p:set>
                                    <p:animEffect transition="in" filter="wipe(up)">
                                      <p:cBhvr>
                                        <p:cTn id="729" dur="10"/>
                                        <p:tgtEl>
                                          <p:spTgt spid="216"/>
                                        </p:tgtEl>
                                      </p:cBhvr>
                                    </p:animEffect>
                                  </p:childTnLst>
                                </p:cTn>
                              </p:par>
                            </p:childTnLst>
                          </p:cTn>
                        </p:par>
                        <p:par>
                          <p:cTn id="730" fill="hold">
                            <p:stCondLst>
                              <p:cond delay="140"/>
                            </p:stCondLst>
                            <p:childTnLst>
                              <p:par>
                                <p:cTn id="731" presetID="22" presetClass="exit" presetSubtype="1" fill="hold" grpId="1" nodeType="afterEffect">
                                  <p:stCondLst>
                                    <p:cond delay="0"/>
                                  </p:stCondLst>
                                  <p:childTnLst>
                                    <p:animEffect transition="out" filter="wipe(up)">
                                      <p:cBhvr>
                                        <p:cTn id="732" dur="10"/>
                                        <p:tgtEl>
                                          <p:spTgt spid="216"/>
                                        </p:tgtEl>
                                      </p:cBhvr>
                                    </p:animEffect>
                                    <p:set>
                                      <p:cBhvr>
                                        <p:cTn id="733" dur="1" fill="hold">
                                          <p:stCondLst>
                                            <p:cond delay="9"/>
                                          </p:stCondLst>
                                        </p:cTn>
                                        <p:tgtEl>
                                          <p:spTgt spid="216"/>
                                        </p:tgtEl>
                                        <p:attrNameLst>
                                          <p:attrName>style.visibility</p:attrName>
                                        </p:attrNameLst>
                                      </p:cBhvr>
                                      <p:to>
                                        <p:strVal val="hidden"/>
                                      </p:to>
                                    </p:set>
                                  </p:childTnLst>
                                </p:cTn>
                              </p:par>
                            </p:childTnLst>
                          </p:cTn>
                        </p:par>
                        <p:par>
                          <p:cTn id="734" fill="hold">
                            <p:stCondLst>
                              <p:cond delay="150"/>
                            </p:stCondLst>
                            <p:childTnLst>
                              <p:par>
                                <p:cTn id="735" presetID="22" presetClass="entr" presetSubtype="1" fill="hold" grpId="0" nodeType="afterEffect">
                                  <p:stCondLst>
                                    <p:cond delay="0"/>
                                  </p:stCondLst>
                                  <p:childTnLst>
                                    <p:set>
                                      <p:cBhvr>
                                        <p:cTn id="736" dur="1" fill="hold">
                                          <p:stCondLst>
                                            <p:cond delay="0"/>
                                          </p:stCondLst>
                                        </p:cTn>
                                        <p:tgtEl>
                                          <p:spTgt spid="215"/>
                                        </p:tgtEl>
                                        <p:attrNameLst>
                                          <p:attrName>style.visibility</p:attrName>
                                        </p:attrNameLst>
                                      </p:cBhvr>
                                      <p:to>
                                        <p:strVal val="visible"/>
                                      </p:to>
                                    </p:set>
                                    <p:animEffect transition="in" filter="wipe(up)">
                                      <p:cBhvr>
                                        <p:cTn id="737" dur="10"/>
                                        <p:tgtEl>
                                          <p:spTgt spid="215"/>
                                        </p:tgtEl>
                                      </p:cBhvr>
                                    </p:animEffect>
                                  </p:childTnLst>
                                </p:cTn>
                              </p:par>
                            </p:childTnLst>
                          </p:cTn>
                        </p:par>
                        <p:par>
                          <p:cTn id="738" fill="hold">
                            <p:stCondLst>
                              <p:cond delay="160"/>
                            </p:stCondLst>
                            <p:childTnLst>
                              <p:par>
                                <p:cTn id="739" presetID="22" presetClass="exit" presetSubtype="1" fill="hold" grpId="1" nodeType="afterEffect">
                                  <p:stCondLst>
                                    <p:cond delay="0"/>
                                  </p:stCondLst>
                                  <p:childTnLst>
                                    <p:animEffect transition="out" filter="wipe(up)">
                                      <p:cBhvr>
                                        <p:cTn id="740" dur="10"/>
                                        <p:tgtEl>
                                          <p:spTgt spid="215"/>
                                        </p:tgtEl>
                                      </p:cBhvr>
                                    </p:animEffect>
                                    <p:set>
                                      <p:cBhvr>
                                        <p:cTn id="741" dur="1" fill="hold">
                                          <p:stCondLst>
                                            <p:cond delay="9"/>
                                          </p:stCondLst>
                                        </p:cTn>
                                        <p:tgtEl>
                                          <p:spTgt spid="215"/>
                                        </p:tgtEl>
                                        <p:attrNameLst>
                                          <p:attrName>style.visibility</p:attrName>
                                        </p:attrNameLst>
                                      </p:cBhvr>
                                      <p:to>
                                        <p:strVal val="hidden"/>
                                      </p:to>
                                    </p:set>
                                  </p:childTnLst>
                                </p:cTn>
                              </p:par>
                            </p:childTnLst>
                          </p:cTn>
                        </p:par>
                        <p:par>
                          <p:cTn id="742" fill="hold">
                            <p:stCondLst>
                              <p:cond delay="170"/>
                            </p:stCondLst>
                            <p:childTnLst>
                              <p:par>
                                <p:cTn id="743" presetID="22" presetClass="entr" presetSubtype="1" fill="hold" grpId="0" nodeType="afterEffect">
                                  <p:stCondLst>
                                    <p:cond delay="0"/>
                                  </p:stCondLst>
                                  <p:childTnLst>
                                    <p:set>
                                      <p:cBhvr>
                                        <p:cTn id="744" dur="1" fill="hold">
                                          <p:stCondLst>
                                            <p:cond delay="0"/>
                                          </p:stCondLst>
                                        </p:cTn>
                                        <p:tgtEl>
                                          <p:spTgt spid="214"/>
                                        </p:tgtEl>
                                        <p:attrNameLst>
                                          <p:attrName>style.visibility</p:attrName>
                                        </p:attrNameLst>
                                      </p:cBhvr>
                                      <p:to>
                                        <p:strVal val="visible"/>
                                      </p:to>
                                    </p:set>
                                    <p:animEffect transition="in" filter="wipe(up)">
                                      <p:cBhvr>
                                        <p:cTn id="745" dur="10"/>
                                        <p:tgtEl>
                                          <p:spTgt spid="214"/>
                                        </p:tgtEl>
                                      </p:cBhvr>
                                    </p:animEffect>
                                  </p:childTnLst>
                                </p:cTn>
                              </p:par>
                            </p:childTnLst>
                          </p:cTn>
                        </p:par>
                        <p:par>
                          <p:cTn id="746" fill="hold">
                            <p:stCondLst>
                              <p:cond delay="180"/>
                            </p:stCondLst>
                            <p:childTnLst>
                              <p:par>
                                <p:cTn id="747" presetID="22" presetClass="exit" presetSubtype="1" fill="hold" grpId="1" nodeType="afterEffect">
                                  <p:stCondLst>
                                    <p:cond delay="0"/>
                                  </p:stCondLst>
                                  <p:childTnLst>
                                    <p:animEffect transition="out" filter="wipe(up)">
                                      <p:cBhvr>
                                        <p:cTn id="748" dur="10"/>
                                        <p:tgtEl>
                                          <p:spTgt spid="214"/>
                                        </p:tgtEl>
                                      </p:cBhvr>
                                    </p:animEffect>
                                    <p:set>
                                      <p:cBhvr>
                                        <p:cTn id="749" dur="1" fill="hold">
                                          <p:stCondLst>
                                            <p:cond delay="9"/>
                                          </p:stCondLst>
                                        </p:cTn>
                                        <p:tgtEl>
                                          <p:spTgt spid="214"/>
                                        </p:tgtEl>
                                        <p:attrNameLst>
                                          <p:attrName>style.visibility</p:attrName>
                                        </p:attrNameLst>
                                      </p:cBhvr>
                                      <p:to>
                                        <p:strVal val="hidden"/>
                                      </p:to>
                                    </p:set>
                                  </p:childTnLst>
                                </p:cTn>
                              </p:par>
                            </p:childTnLst>
                          </p:cTn>
                        </p:par>
                        <p:par>
                          <p:cTn id="750" fill="hold">
                            <p:stCondLst>
                              <p:cond delay="190"/>
                            </p:stCondLst>
                            <p:childTnLst>
                              <p:par>
                                <p:cTn id="751" presetID="22" presetClass="entr" presetSubtype="1" fill="hold" grpId="0" nodeType="afterEffect">
                                  <p:stCondLst>
                                    <p:cond delay="0"/>
                                  </p:stCondLst>
                                  <p:childTnLst>
                                    <p:set>
                                      <p:cBhvr>
                                        <p:cTn id="752" dur="1" fill="hold">
                                          <p:stCondLst>
                                            <p:cond delay="0"/>
                                          </p:stCondLst>
                                        </p:cTn>
                                        <p:tgtEl>
                                          <p:spTgt spid="213"/>
                                        </p:tgtEl>
                                        <p:attrNameLst>
                                          <p:attrName>style.visibility</p:attrName>
                                        </p:attrNameLst>
                                      </p:cBhvr>
                                      <p:to>
                                        <p:strVal val="visible"/>
                                      </p:to>
                                    </p:set>
                                    <p:animEffect transition="in" filter="wipe(up)">
                                      <p:cBhvr>
                                        <p:cTn id="753" dur="10"/>
                                        <p:tgtEl>
                                          <p:spTgt spid="213"/>
                                        </p:tgtEl>
                                      </p:cBhvr>
                                    </p:animEffect>
                                  </p:childTnLst>
                                </p:cTn>
                              </p:par>
                            </p:childTnLst>
                          </p:cTn>
                        </p:par>
                        <p:par>
                          <p:cTn id="754" fill="hold">
                            <p:stCondLst>
                              <p:cond delay="200"/>
                            </p:stCondLst>
                            <p:childTnLst>
                              <p:par>
                                <p:cTn id="755" presetID="22" presetClass="exit" presetSubtype="1" fill="hold" grpId="1" nodeType="afterEffect">
                                  <p:stCondLst>
                                    <p:cond delay="0"/>
                                  </p:stCondLst>
                                  <p:childTnLst>
                                    <p:animEffect transition="out" filter="wipe(up)">
                                      <p:cBhvr>
                                        <p:cTn id="756" dur="10"/>
                                        <p:tgtEl>
                                          <p:spTgt spid="213"/>
                                        </p:tgtEl>
                                      </p:cBhvr>
                                    </p:animEffect>
                                    <p:set>
                                      <p:cBhvr>
                                        <p:cTn id="757" dur="1" fill="hold">
                                          <p:stCondLst>
                                            <p:cond delay="9"/>
                                          </p:stCondLst>
                                        </p:cTn>
                                        <p:tgtEl>
                                          <p:spTgt spid="213"/>
                                        </p:tgtEl>
                                        <p:attrNameLst>
                                          <p:attrName>style.visibility</p:attrName>
                                        </p:attrNameLst>
                                      </p:cBhvr>
                                      <p:to>
                                        <p:strVal val="hidden"/>
                                      </p:to>
                                    </p:set>
                                  </p:childTnLst>
                                </p:cTn>
                              </p:par>
                            </p:childTnLst>
                          </p:cTn>
                        </p:par>
                        <p:par>
                          <p:cTn id="758" fill="hold">
                            <p:stCondLst>
                              <p:cond delay="210"/>
                            </p:stCondLst>
                            <p:childTnLst>
                              <p:par>
                                <p:cTn id="759" presetID="22" presetClass="entr" presetSubtype="1" fill="hold" grpId="0" nodeType="afterEffect">
                                  <p:stCondLst>
                                    <p:cond delay="0"/>
                                  </p:stCondLst>
                                  <p:childTnLst>
                                    <p:set>
                                      <p:cBhvr>
                                        <p:cTn id="760" dur="1" fill="hold">
                                          <p:stCondLst>
                                            <p:cond delay="0"/>
                                          </p:stCondLst>
                                        </p:cTn>
                                        <p:tgtEl>
                                          <p:spTgt spid="212"/>
                                        </p:tgtEl>
                                        <p:attrNameLst>
                                          <p:attrName>style.visibility</p:attrName>
                                        </p:attrNameLst>
                                      </p:cBhvr>
                                      <p:to>
                                        <p:strVal val="visible"/>
                                      </p:to>
                                    </p:set>
                                    <p:animEffect transition="in" filter="wipe(up)">
                                      <p:cBhvr>
                                        <p:cTn id="761" dur="10"/>
                                        <p:tgtEl>
                                          <p:spTgt spid="212"/>
                                        </p:tgtEl>
                                      </p:cBhvr>
                                    </p:animEffect>
                                  </p:childTnLst>
                                </p:cTn>
                              </p:par>
                            </p:childTnLst>
                          </p:cTn>
                        </p:par>
                        <p:par>
                          <p:cTn id="762" fill="hold">
                            <p:stCondLst>
                              <p:cond delay="220"/>
                            </p:stCondLst>
                            <p:childTnLst>
                              <p:par>
                                <p:cTn id="763" presetID="22" presetClass="exit" presetSubtype="1" fill="hold" grpId="1" nodeType="afterEffect">
                                  <p:stCondLst>
                                    <p:cond delay="0"/>
                                  </p:stCondLst>
                                  <p:childTnLst>
                                    <p:animEffect transition="out" filter="wipe(up)">
                                      <p:cBhvr>
                                        <p:cTn id="764" dur="10"/>
                                        <p:tgtEl>
                                          <p:spTgt spid="212"/>
                                        </p:tgtEl>
                                      </p:cBhvr>
                                    </p:animEffect>
                                    <p:set>
                                      <p:cBhvr>
                                        <p:cTn id="765" dur="1" fill="hold">
                                          <p:stCondLst>
                                            <p:cond delay="9"/>
                                          </p:stCondLst>
                                        </p:cTn>
                                        <p:tgtEl>
                                          <p:spTgt spid="212"/>
                                        </p:tgtEl>
                                        <p:attrNameLst>
                                          <p:attrName>style.visibility</p:attrName>
                                        </p:attrNameLst>
                                      </p:cBhvr>
                                      <p:to>
                                        <p:strVal val="hidden"/>
                                      </p:to>
                                    </p:set>
                                  </p:childTnLst>
                                </p:cTn>
                              </p:par>
                            </p:childTnLst>
                          </p:cTn>
                        </p:par>
                        <p:par>
                          <p:cTn id="766" fill="hold">
                            <p:stCondLst>
                              <p:cond delay="230"/>
                            </p:stCondLst>
                            <p:childTnLst>
                              <p:par>
                                <p:cTn id="767" presetID="22" presetClass="entr" presetSubtype="1" fill="hold" grpId="0" nodeType="afterEffect">
                                  <p:stCondLst>
                                    <p:cond delay="0"/>
                                  </p:stCondLst>
                                  <p:childTnLst>
                                    <p:set>
                                      <p:cBhvr>
                                        <p:cTn id="768" dur="1" fill="hold">
                                          <p:stCondLst>
                                            <p:cond delay="0"/>
                                          </p:stCondLst>
                                        </p:cTn>
                                        <p:tgtEl>
                                          <p:spTgt spid="211"/>
                                        </p:tgtEl>
                                        <p:attrNameLst>
                                          <p:attrName>style.visibility</p:attrName>
                                        </p:attrNameLst>
                                      </p:cBhvr>
                                      <p:to>
                                        <p:strVal val="visible"/>
                                      </p:to>
                                    </p:set>
                                    <p:animEffect transition="in" filter="wipe(up)">
                                      <p:cBhvr>
                                        <p:cTn id="769" dur="10"/>
                                        <p:tgtEl>
                                          <p:spTgt spid="211"/>
                                        </p:tgtEl>
                                      </p:cBhvr>
                                    </p:animEffect>
                                  </p:childTnLst>
                                </p:cTn>
                              </p:par>
                            </p:childTnLst>
                          </p:cTn>
                        </p:par>
                        <p:par>
                          <p:cTn id="770" fill="hold">
                            <p:stCondLst>
                              <p:cond delay="240"/>
                            </p:stCondLst>
                            <p:childTnLst>
                              <p:par>
                                <p:cTn id="771" presetID="22" presetClass="exit" presetSubtype="1" fill="hold" grpId="0" nodeType="afterEffect">
                                  <p:stCondLst>
                                    <p:cond delay="0"/>
                                  </p:stCondLst>
                                  <p:childTnLst>
                                    <p:animEffect transition="out" filter="wipe(up)">
                                      <p:cBhvr>
                                        <p:cTn id="772" dur="10"/>
                                        <p:tgtEl>
                                          <p:spTgt spid="228"/>
                                        </p:tgtEl>
                                      </p:cBhvr>
                                    </p:animEffect>
                                    <p:set>
                                      <p:cBhvr>
                                        <p:cTn id="773" dur="1" fill="hold">
                                          <p:stCondLst>
                                            <p:cond delay="9"/>
                                          </p:stCondLst>
                                        </p:cTn>
                                        <p:tgtEl>
                                          <p:spTgt spid="228"/>
                                        </p:tgtEl>
                                        <p:attrNameLst>
                                          <p:attrName>style.visibility</p:attrName>
                                        </p:attrNameLst>
                                      </p:cBhvr>
                                      <p:to>
                                        <p:strVal val="hidden"/>
                                      </p:to>
                                    </p:set>
                                  </p:childTnLst>
                                </p:cTn>
                              </p:par>
                            </p:childTnLst>
                          </p:cTn>
                        </p:par>
                        <p:par>
                          <p:cTn id="774" fill="hold">
                            <p:stCondLst>
                              <p:cond delay="250"/>
                            </p:stCondLst>
                            <p:childTnLst>
                              <p:par>
                                <p:cTn id="775" presetID="22" presetClass="entr" presetSubtype="1" fill="hold" grpId="0" nodeType="afterEffect">
                                  <p:stCondLst>
                                    <p:cond delay="0"/>
                                  </p:stCondLst>
                                  <p:childTnLst>
                                    <p:set>
                                      <p:cBhvr>
                                        <p:cTn id="776" dur="1" fill="hold">
                                          <p:stCondLst>
                                            <p:cond delay="0"/>
                                          </p:stCondLst>
                                        </p:cTn>
                                        <p:tgtEl>
                                          <p:spTgt spid="227"/>
                                        </p:tgtEl>
                                        <p:attrNameLst>
                                          <p:attrName>style.visibility</p:attrName>
                                        </p:attrNameLst>
                                      </p:cBhvr>
                                      <p:to>
                                        <p:strVal val="visible"/>
                                      </p:to>
                                    </p:set>
                                    <p:animEffect transition="in" filter="wipe(up)">
                                      <p:cBhvr>
                                        <p:cTn id="777" dur="10"/>
                                        <p:tgtEl>
                                          <p:spTgt spid="227"/>
                                        </p:tgtEl>
                                      </p:cBhvr>
                                    </p:animEffect>
                                  </p:childTnLst>
                                </p:cTn>
                              </p:par>
                            </p:childTnLst>
                          </p:cTn>
                        </p:par>
                        <p:par>
                          <p:cTn id="778" fill="hold">
                            <p:stCondLst>
                              <p:cond delay="260"/>
                            </p:stCondLst>
                            <p:childTnLst>
                              <p:par>
                                <p:cTn id="779" presetID="22" presetClass="exit" presetSubtype="1" fill="hold" grpId="0" nodeType="afterEffect">
                                  <p:stCondLst>
                                    <p:cond delay="0"/>
                                  </p:stCondLst>
                                  <p:childTnLst>
                                    <p:animEffect transition="out" filter="wipe(up)">
                                      <p:cBhvr>
                                        <p:cTn id="780" dur="10"/>
                                        <p:tgtEl>
                                          <p:spTgt spid="238"/>
                                        </p:tgtEl>
                                      </p:cBhvr>
                                    </p:animEffect>
                                    <p:set>
                                      <p:cBhvr>
                                        <p:cTn id="781" dur="1" fill="hold">
                                          <p:stCondLst>
                                            <p:cond delay="9"/>
                                          </p:stCondLst>
                                        </p:cTn>
                                        <p:tgtEl>
                                          <p:spTgt spid="238"/>
                                        </p:tgtEl>
                                        <p:attrNameLst>
                                          <p:attrName>style.visibility</p:attrName>
                                        </p:attrNameLst>
                                      </p:cBhvr>
                                      <p:to>
                                        <p:strVal val="hidden"/>
                                      </p:to>
                                    </p:set>
                                  </p:childTnLst>
                                </p:cTn>
                              </p:par>
                            </p:childTnLst>
                          </p:cTn>
                        </p:par>
                        <p:par>
                          <p:cTn id="782" fill="hold">
                            <p:stCondLst>
                              <p:cond delay="270"/>
                            </p:stCondLst>
                            <p:childTnLst>
                              <p:par>
                                <p:cTn id="783" presetID="22" presetClass="entr" presetSubtype="1" fill="hold" grpId="0" nodeType="afterEffect">
                                  <p:stCondLst>
                                    <p:cond delay="0"/>
                                  </p:stCondLst>
                                  <p:childTnLst>
                                    <p:set>
                                      <p:cBhvr>
                                        <p:cTn id="784" dur="1" fill="hold">
                                          <p:stCondLst>
                                            <p:cond delay="0"/>
                                          </p:stCondLst>
                                        </p:cTn>
                                        <p:tgtEl>
                                          <p:spTgt spid="237"/>
                                        </p:tgtEl>
                                        <p:attrNameLst>
                                          <p:attrName>style.visibility</p:attrName>
                                        </p:attrNameLst>
                                      </p:cBhvr>
                                      <p:to>
                                        <p:strVal val="visible"/>
                                      </p:to>
                                    </p:set>
                                    <p:animEffect transition="in" filter="wipe(up)">
                                      <p:cBhvr>
                                        <p:cTn id="785" dur="10"/>
                                        <p:tgtEl>
                                          <p:spTgt spid="237"/>
                                        </p:tgtEl>
                                      </p:cBhvr>
                                    </p:animEffect>
                                  </p:childTnLst>
                                </p:cTn>
                              </p:par>
                            </p:childTnLst>
                          </p:cTn>
                        </p:par>
                        <p:par>
                          <p:cTn id="786" fill="hold">
                            <p:stCondLst>
                              <p:cond delay="280"/>
                            </p:stCondLst>
                            <p:childTnLst>
                              <p:par>
                                <p:cTn id="787" presetID="22" presetClass="exit" presetSubtype="1" fill="hold" grpId="1" nodeType="afterEffect">
                                  <p:stCondLst>
                                    <p:cond delay="0"/>
                                  </p:stCondLst>
                                  <p:childTnLst>
                                    <p:animEffect transition="out" filter="wipe(up)">
                                      <p:cBhvr>
                                        <p:cTn id="788" dur="10"/>
                                        <p:tgtEl>
                                          <p:spTgt spid="237"/>
                                        </p:tgtEl>
                                      </p:cBhvr>
                                    </p:animEffect>
                                    <p:set>
                                      <p:cBhvr>
                                        <p:cTn id="789" dur="1" fill="hold">
                                          <p:stCondLst>
                                            <p:cond delay="9"/>
                                          </p:stCondLst>
                                        </p:cTn>
                                        <p:tgtEl>
                                          <p:spTgt spid="237"/>
                                        </p:tgtEl>
                                        <p:attrNameLst>
                                          <p:attrName>style.visibility</p:attrName>
                                        </p:attrNameLst>
                                      </p:cBhvr>
                                      <p:to>
                                        <p:strVal val="hidden"/>
                                      </p:to>
                                    </p:set>
                                  </p:childTnLst>
                                </p:cTn>
                              </p:par>
                            </p:childTnLst>
                          </p:cTn>
                        </p:par>
                        <p:par>
                          <p:cTn id="790" fill="hold">
                            <p:stCondLst>
                              <p:cond delay="290"/>
                            </p:stCondLst>
                            <p:childTnLst>
                              <p:par>
                                <p:cTn id="791" presetID="22" presetClass="entr" presetSubtype="1" fill="hold" grpId="0" nodeType="afterEffect">
                                  <p:stCondLst>
                                    <p:cond delay="0"/>
                                  </p:stCondLst>
                                  <p:childTnLst>
                                    <p:set>
                                      <p:cBhvr>
                                        <p:cTn id="792" dur="1" fill="hold">
                                          <p:stCondLst>
                                            <p:cond delay="0"/>
                                          </p:stCondLst>
                                        </p:cTn>
                                        <p:tgtEl>
                                          <p:spTgt spid="236"/>
                                        </p:tgtEl>
                                        <p:attrNameLst>
                                          <p:attrName>style.visibility</p:attrName>
                                        </p:attrNameLst>
                                      </p:cBhvr>
                                      <p:to>
                                        <p:strVal val="visible"/>
                                      </p:to>
                                    </p:set>
                                    <p:animEffect transition="in" filter="wipe(up)">
                                      <p:cBhvr>
                                        <p:cTn id="793" dur="10"/>
                                        <p:tgtEl>
                                          <p:spTgt spid="236"/>
                                        </p:tgtEl>
                                      </p:cBhvr>
                                    </p:animEffect>
                                  </p:childTnLst>
                                </p:cTn>
                              </p:par>
                            </p:childTnLst>
                          </p:cTn>
                        </p:par>
                        <p:par>
                          <p:cTn id="794" fill="hold">
                            <p:stCondLst>
                              <p:cond delay="300"/>
                            </p:stCondLst>
                            <p:childTnLst>
                              <p:par>
                                <p:cTn id="795" presetID="22" presetClass="exit" presetSubtype="1" fill="hold" grpId="1" nodeType="afterEffect">
                                  <p:stCondLst>
                                    <p:cond delay="0"/>
                                  </p:stCondLst>
                                  <p:childTnLst>
                                    <p:animEffect transition="out" filter="wipe(up)">
                                      <p:cBhvr>
                                        <p:cTn id="796" dur="10"/>
                                        <p:tgtEl>
                                          <p:spTgt spid="236"/>
                                        </p:tgtEl>
                                      </p:cBhvr>
                                    </p:animEffect>
                                    <p:set>
                                      <p:cBhvr>
                                        <p:cTn id="797" dur="1" fill="hold">
                                          <p:stCondLst>
                                            <p:cond delay="9"/>
                                          </p:stCondLst>
                                        </p:cTn>
                                        <p:tgtEl>
                                          <p:spTgt spid="236"/>
                                        </p:tgtEl>
                                        <p:attrNameLst>
                                          <p:attrName>style.visibility</p:attrName>
                                        </p:attrNameLst>
                                      </p:cBhvr>
                                      <p:to>
                                        <p:strVal val="hidden"/>
                                      </p:to>
                                    </p:set>
                                  </p:childTnLst>
                                </p:cTn>
                              </p:par>
                            </p:childTnLst>
                          </p:cTn>
                        </p:par>
                        <p:par>
                          <p:cTn id="798" fill="hold">
                            <p:stCondLst>
                              <p:cond delay="310"/>
                            </p:stCondLst>
                            <p:childTnLst>
                              <p:par>
                                <p:cTn id="799" presetID="22" presetClass="entr" presetSubtype="1" fill="hold" grpId="0" nodeType="afterEffect">
                                  <p:stCondLst>
                                    <p:cond delay="0"/>
                                  </p:stCondLst>
                                  <p:childTnLst>
                                    <p:set>
                                      <p:cBhvr>
                                        <p:cTn id="800" dur="1" fill="hold">
                                          <p:stCondLst>
                                            <p:cond delay="0"/>
                                          </p:stCondLst>
                                        </p:cTn>
                                        <p:tgtEl>
                                          <p:spTgt spid="235"/>
                                        </p:tgtEl>
                                        <p:attrNameLst>
                                          <p:attrName>style.visibility</p:attrName>
                                        </p:attrNameLst>
                                      </p:cBhvr>
                                      <p:to>
                                        <p:strVal val="visible"/>
                                      </p:to>
                                    </p:set>
                                    <p:animEffect transition="in" filter="wipe(up)">
                                      <p:cBhvr>
                                        <p:cTn id="801" dur="10"/>
                                        <p:tgtEl>
                                          <p:spTgt spid="235"/>
                                        </p:tgtEl>
                                      </p:cBhvr>
                                    </p:animEffect>
                                  </p:childTnLst>
                                </p:cTn>
                              </p:par>
                            </p:childTnLst>
                          </p:cTn>
                        </p:par>
                        <p:par>
                          <p:cTn id="802" fill="hold">
                            <p:stCondLst>
                              <p:cond delay="320"/>
                            </p:stCondLst>
                            <p:childTnLst>
                              <p:par>
                                <p:cTn id="803" presetID="22" presetClass="exit" presetSubtype="1" fill="hold" grpId="1" nodeType="afterEffect">
                                  <p:stCondLst>
                                    <p:cond delay="0"/>
                                  </p:stCondLst>
                                  <p:childTnLst>
                                    <p:animEffect transition="out" filter="wipe(up)">
                                      <p:cBhvr>
                                        <p:cTn id="804" dur="10"/>
                                        <p:tgtEl>
                                          <p:spTgt spid="235"/>
                                        </p:tgtEl>
                                      </p:cBhvr>
                                    </p:animEffect>
                                    <p:set>
                                      <p:cBhvr>
                                        <p:cTn id="805" dur="1" fill="hold">
                                          <p:stCondLst>
                                            <p:cond delay="9"/>
                                          </p:stCondLst>
                                        </p:cTn>
                                        <p:tgtEl>
                                          <p:spTgt spid="235"/>
                                        </p:tgtEl>
                                        <p:attrNameLst>
                                          <p:attrName>style.visibility</p:attrName>
                                        </p:attrNameLst>
                                      </p:cBhvr>
                                      <p:to>
                                        <p:strVal val="hidden"/>
                                      </p:to>
                                    </p:set>
                                  </p:childTnLst>
                                </p:cTn>
                              </p:par>
                            </p:childTnLst>
                          </p:cTn>
                        </p:par>
                        <p:par>
                          <p:cTn id="806" fill="hold">
                            <p:stCondLst>
                              <p:cond delay="330"/>
                            </p:stCondLst>
                            <p:childTnLst>
                              <p:par>
                                <p:cTn id="807" presetID="22" presetClass="entr" presetSubtype="1" fill="hold" grpId="0" nodeType="afterEffect">
                                  <p:stCondLst>
                                    <p:cond delay="0"/>
                                  </p:stCondLst>
                                  <p:childTnLst>
                                    <p:set>
                                      <p:cBhvr>
                                        <p:cTn id="808" dur="1" fill="hold">
                                          <p:stCondLst>
                                            <p:cond delay="0"/>
                                          </p:stCondLst>
                                        </p:cTn>
                                        <p:tgtEl>
                                          <p:spTgt spid="234"/>
                                        </p:tgtEl>
                                        <p:attrNameLst>
                                          <p:attrName>style.visibility</p:attrName>
                                        </p:attrNameLst>
                                      </p:cBhvr>
                                      <p:to>
                                        <p:strVal val="visible"/>
                                      </p:to>
                                    </p:set>
                                    <p:animEffect transition="in" filter="wipe(up)">
                                      <p:cBhvr>
                                        <p:cTn id="809" dur="10"/>
                                        <p:tgtEl>
                                          <p:spTgt spid="234"/>
                                        </p:tgtEl>
                                      </p:cBhvr>
                                    </p:animEffect>
                                  </p:childTnLst>
                                </p:cTn>
                              </p:par>
                            </p:childTnLst>
                          </p:cTn>
                        </p:par>
                        <p:par>
                          <p:cTn id="810" fill="hold">
                            <p:stCondLst>
                              <p:cond delay="340"/>
                            </p:stCondLst>
                            <p:childTnLst>
                              <p:par>
                                <p:cTn id="811" presetID="22" presetClass="exit" presetSubtype="1" fill="hold" grpId="1" nodeType="afterEffect">
                                  <p:stCondLst>
                                    <p:cond delay="0"/>
                                  </p:stCondLst>
                                  <p:childTnLst>
                                    <p:animEffect transition="out" filter="wipe(up)">
                                      <p:cBhvr>
                                        <p:cTn id="812" dur="10"/>
                                        <p:tgtEl>
                                          <p:spTgt spid="234"/>
                                        </p:tgtEl>
                                      </p:cBhvr>
                                    </p:animEffect>
                                    <p:set>
                                      <p:cBhvr>
                                        <p:cTn id="813" dur="1" fill="hold">
                                          <p:stCondLst>
                                            <p:cond delay="9"/>
                                          </p:stCondLst>
                                        </p:cTn>
                                        <p:tgtEl>
                                          <p:spTgt spid="234"/>
                                        </p:tgtEl>
                                        <p:attrNameLst>
                                          <p:attrName>style.visibility</p:attrName>
                                        </p:attrNameLst>
                                      </p:cBhvr>
                                      <p:to>
                                        <p:strVal val="hidden"/>
                                      </p:to>
                                    </p:set>
                                  </p:childTnLst>
                                </p:cTn>
                              </p:par>
                            </p:childTnLst>
                          </p:cTn>
                        </p:par>
                        <p:par>
                          <p:cTn id="814" fill="hold">
                            <p:stCondLst>
                              <p:cond delay="350"/>
                            </p:stCondLst>
                            <p:childTnLst>
                              <p:par>
                                <p:cTn id="815" presetID="22" presetClass="entr" presetSubtype="1" fill="hold" grpId="0" nodeType="afterEffect">
                                  <p:stCondLst>
                                    <p:cond delay="0"/>
                                  </p:stCondLst>
                                  <p:childTnLst>
                                    <p:set>
                                      <p:cBhvr>
                                        <p:cTn id="816" dur="1" fill="hold">
                                          <p:stCondLst>
                                            <p:cond delay="0"/>
                                          </p:stCondLst>
                                        </p:cTn>
                                        <p:tgtEl>
                                          <p:spTgt spid="233"/>
                                        </p:tgtEl>
                                        <p:attrNameLst>
                                          <p:attrName>style.visibility</p:attrName>
                                        </p:attrNameLst>
                                      </p:cBhvr>
                                      <p:to>
                                        <p:strVal val="visible"/>
                                      </p:to>
                                    </p:set>
                                    <p:animEffect transition="in" filter="wipe(up)">
                                      <p:cBhvr>
                                        <p:cTn id="817" dur="10"/>
                                        <p:tgtEl>
                                          <p:spTgt spid="233"/>
                                        </p:tgtEl>
                                      </p:cBhvr>
                                    </p:animEffect>
                                  </p:childTnLst>
                                </p:cTn>
                              </p:par>
                            </p:childTnLst>
                          </p:cTn>
                        </p:par>
                        <p:par>
                          <p:cTn id="818" fill="hold">
                            <p:stCondLst>
                              <p:cond delay="360"/>
                            </p:stCondLst>
                            <p:childTnLst>
                              <p:par>
                                <p:cTn id="819" presetID="22" presetClass="exit" presetSubtype="1" fill="hold" grpId="1" nodeType="afterEffect">
                                  <p:stCondLst>
                                    <p:cond delay="0"/>
                                  </p:stCondLst>
                                  <p:childTnLst>
                                    <p:animEffect transition="out" filter="wipe(up)">
                                      <p:cBhvr>
                                        <p:cTn id="820" dur="10"/>
                                        <p:tgtEl>
                                          <p:spTgt spid="233"/>
                                        </p:tgtEl>
                                      </p:cBhvr>
                                    </p:animEffect>
                                    <p:set>
                                      <p:cBhvr>
                                        <p:cTn id="821" dur="1" fill="hold">
                                          <p:stCondLst>
                                            <p:cond delay="9"/>
                                          </p:stCondLst>
                                        </p:cTn>
                                        <p:tgtEl>
                                          <p:spTgt spid="233"/>
                                        </p:tgtEl>
                                        <p:attrNameLst>
                                          <p:attrName>style.visibility</p:attrName>
                                        </p:attrNameLst>
                                      </p:cBhvr>
                                      <p:to>
                                        <p:strVal val="hidden"/>
                                      </p:to>
                                    </p:set>
                                  </p:childTnLst>
                                </p:cTn>
                              </p:par>
                            </p:childTnLst>
                          </p:cTn>
                        </p:par>
                        <p:par>
                          <p:cTn id="822" fill="hold">
                            <p:stCondLst>
                              <p:cond delay="370"/>
                            </p:stCondLst>
                            <p:childTnLst>
                              <p:par>
                                <p:cTn id="823" presetID="22" presetClass="entr" presetSubtype="1" fill="hold" grpId="0" nodeType="afterEffect">
                                  <p:stCondLst>
                                    <p:cond delay="0"/>
                                  </p:stCondLst>
                                  <p:childTnLst>
                                    <p:set>
                                      <p:cBhvr>
                                        <p:cTn id="824" dur="1" fill="hold">
                                          <p:stCondLst>
                                            <p:cond delay="0"/>
                                          </p:stCondLst>
                                        </p:cTn>
                                        <p:tgtEl>
                                          <p:spTgt spid="232"/>
                                        </p:tgtEl>
                                        <p:attrNameLst>
                                          <p:attrName>style.visibility</p:attrName>
                                        </p:attrNameLst>
                                      </p:cBhvr>
                                      <p:to>
                                        <p:strVal val="visible"/>
                                      </p:to>
                                    </p:set>
                                    <p:animEffect transition="in" filter="wipe(up)">
                                      <p:cBhvr>
                                        <p:cTn id="825" dur="10"/>
                                        <p:tgtEl>
                                          <p:spTgt spid="232"/>
                                        </p:tgtEl>
                                      </p:cBhvr>
                                    </p:animEffect>
                                  </p:childTnLst>
                                </p:cTn>
                              </p:par>
                            </p:childTnLst>
                          </p:cTn>
                        </p:par>
                        <p:par>
                          <p:cTn id="826" fill="hold">
                            <p:stCondLst>
                              <p:cond delay="380"/>
                            </p:stCondLst>
                            <p:childTnLst>
                              <p:par>
                                <p:cTn id="827" presetID="22" presetClass="exit" presetSubtype="1" fill="hold" grpId="0" nodeType="afterEffect">
                                  <p:stCondLst>
                                    <p:cond delay="0"/>
                                  </p:stCondLst>
                                  <p:childTnLst>
                                    <p:animEffect transition="out" filter="wipe(up)">
                                      <p:cBhvr>
                                        <p:cTn id="828" dur="10"/>
                                        <p:tgtEl>
                                          <p:spTgt spid="248"/>
                                        </p:tgtEl>
                                      </p:cBhvr>
                                    </p:animEffect>
                                    <p:set>
                                      <p:cBhvr>
                                        <p:cTn id="829" dur="1" fill="hold">
                                          <p:stCondLst>
                                            <p:cond delay="9"/>
                                          </p:stCondLst>
                                        </p:cTn>
                                        <p:tgtEl>
                                          <p:spTgt spid="248"/>
                                        </p:tgtEl>
                                        <p:attrNameLst>
                                          <p:attrName>style.visibility</p:attrName>
                                        </p:attrNameLst>
                                      </p:cBhvr>
                                      <p:to>
                                        <p:strVal val="hidden"/>
                                      </p:to>
                                    </p:set>
                                  </p:childTnLst>
                                </p:cTn>
                              </p:par>
                            </p:childTnLst>
                          </p:cTn>
                        </p:par>
                        <p:par>
                          <p:cTn id="830" fill="hold">
                            <p:stCondLst>
                              <p:cond delay="390"/>
                            </p:stCondLst>
                            <p:childTnLst>
                              <p:par>
                                <p:cTn id="831" presetID="22" presetClass="entr" presetSubtype="1" fill="hold" grpId="0" nodeType="afterEffect">
                                  <p:stCondLst>
                                    <p:cond delay="0"/>
                                  </p:stCondLst>
                                  <p:childTnLst>
                                    <p:set>
                                      <p:cBhvr>
                                        <p:cTn id="832" dur="1" fill="hold">
                                          <p:stCondLst>
                                            <p:cond delay="0"/>
                                          </p:stCondLst>
                                        </p:cTn>
                                        <p:tgtEl>
                                          <p:spTgt spid="247"/>
                                        </p:tgtEl>
                                        <p:attrNameLst>
                                          <p:attrName>style.visibility</p:attrName>
                                        </p:attrNameLst>
                                      </p:cBhvr>
                                      <p:to>
                                        <p:strVal val="visible"/>
                                      </p:to>
                                    </p:set>
                                    <p:animEffect transition="in" filter="wipe(up)">
                                      <p:cBhvr>
                                        <p:cTn id="833" dur="10"/>
                                        <p:tgtEl>
                                          <p:spTgt spid="247"/>
                                        </p:tgtEl>
                                      </p:cBhvr>
                                    </p:animEffect>
                                  </p:childTnLst>
                                </p:cTn>
                              </p:par>
                            </p:childTnLst>
                          </p:cTn>
                        </p:par>
                        <p:par>
                          <p:cTn id="834" fill="hold">
                            <p:stCondLst>
                              <p:cond delay="400"/>
                            </p:stCondLst>
                            <p:childTnLst>
                              <p:par>
                                <p:cTn id="835" presetID="22" presetClass="exit" presetSubtype="1" fill="hold" grpId="1" nodeType="afterEffect">
                                  <p:stCondLst>
                                    <p:cond delay="0"/>
                                  </p:stCondLst>
                                  <p:childTnLst>
                                    <p:animEffect transition="out" filter="wipe(up)">
                                      <p:cBhvr>
                                        <p:cTn id="836" dur="10"/>
                                        <p:tgtEl>
                                          <p:spTgt spid="247"/>
                                        </p:tgtEl>
                                      </p:cBhvr>
                                    </p:animEffect>
                                    <p:set>
                                      <p:cBhvr>
                                        <p:cTn id="837" dur="1" fill="hold">
                                          <p:stCondLst>
                                            <p:cond delay="9"/>
                                          </p:stCondLst>
                                        </p:cTn>
                                        <p:tgtEl>
                                          <p:spTgt spid="247"/>
                                        </p:tgtEl>
                                        <p:attrNameLst>
                                          <p:attrName>style.visibility</p:attrName>
                                        </p:attrNameLst>
                                      </p:cBhvr>
                                      <p:to>
                                        <p:strVal val="hidden"/>
                                      </p:to>
                                    </p:set>
                                  </p:childTnLst>
                                </p:cTn>
                              </p:par>
                            </p:childTnLst>
                          </p:cTn>
                        </p:par>
                        <p:par>
                          <p:cTn id="838" fill="hold">
                            <p:stCondLst>
                              <p:cond delay="410"/>
                            </p:stCondLst>
                            <p:childTnLst>
                              <p:par>
                                <p:cTn id="839" presetID="22" presetClass="entr" presetSubtype="1" fill="hold" grpId="0" nodeType="afterEffect">
                                  <p:stCondLst>
                                    <p:cond delay="0"/>
                                  </p:stCondLst>
                                  <p:childTnLst>
                                    <p:set>
                                      <p:cBhvr>
                                        <p:cTn id="840" dur="1" fill="hold">
                                          <p:stCondLst>
                                            <p:cond delay="0"/>
                                          </p:stCondLst>
                                        </p:cTn>
                                        <p:tgtEl>
                                          <p:spTgt spid="246"/>
                                        </p:tgtEl>
                                        <p:attrNameLst>
                                          <p:attrName>style.visibility</p:attrName>
                                        </p:attrNameLst>
                                      </p:cBhvr>
                                      <p:to>
                                        <p:strVal val="visible"/>
                                      </p:to>
                                    </p:set>
                                    <p:animEffect transition="in" filter="wipe(up)">
                                      <p:cBhvr>
                                        <p:cTn id="841" dur="10"/>
                                        <p:tgtEl>
                                          <p:spTgt spid="246"/>
                                        </p:tgtEl>
                                      </p:cBhvr>
                                    </p:animEffect>
                                  </p:childTnLst>
                                </p:cTn>
                              </p:par>
                            </p:childTnLst>
                          </p:cTn>
                        </p:par>
                        <p:par>
                          <p:cTn id="842" fill="hold">
                            <p:stCondLst>
                              <p:cond delay="420"/>
                            </p:stCondLst>
                            <p:childTnLst>
                              <p:par>
                                <p:cTn id="843" presetID="22" presetClass="exit" presetSubtype="1" fill="hold" grpId="1" nodeType="afterEffect">
                                  <p:stCondLst>
                                    <p:cond delay="0"/>
                                  </p:stCondLst>
                                  <p:childTnLst>
                                    <p:animEffect transition="out" filter="wipe(up)">
                                      <p:cBhvr>
                                        <p:cTn id="844" dur="10"/>
                                        <p:tgtEl>
                                          <p:spTgt spid="246"/>
                                        </p:tgtEl>
                                      </p:cBhvr>
                                    </p:animEffect>
                                    <p:set>
                                      <p:cBhvr>
                                        <p:cTn id="845" dur="1" fill="hold">
                                          <p:stCondLst>
                                            <p:cond delay="9"/>
                                          </p:stCondLst>
                                        </p:cTn>
                                        <p:tgtEl>
                                          <p:spTgt spid="246"/>
                                        </p:tgtEl>
                                        <p:attrNameLst>
                                          <p:attrName>style.visibility</p:attrName>
                                        </p:attrNameLst>
                                      </p:cBhvr>
                                      <p:to>
                                        <p:strVal val="hidden"/>
                                      </p:to>
                                    </p:set>
                                  </p:childTnLst>
                                </p:cTn>
                              </p:par>
                            </p:childTnLst>
                          </p:cTn>
                        </p:par>
                        <p:par>
                          <p:cTn id="846" fill="hold">
                            <p:stCondLst>
                              <p:cond delay="430"/>
                            </p:stCondLst>
                            <p:childTnLst>
                              <p:par>
                                <p:cTn id="847" presetID="22" presetClass="entr" presetSubtype="1" fill="hold" grpId="0" nodeType="afterEffect">
                                  <p:stCondLst>
                                    <p:cond delay="0"/>
                                  </p:stCondLst>
                                  <p:childTnLst>
                                    <p:set>
                                      <p:cBhvr>
                                        <p:cTn id="848" dur="1" fill="hold">
                                          <p:stCondLst>
                                            <p:cond delay="0"/>
                                          </p:stCondLst>
                                        </p:cTn>
                                        <p:tgtEl>
                                          <p:spTgt spid="245"/>
                                        </p:tgtEl>
                                        <p:attrNameLst>
                                          <p:attrName>style.visibility</p:attrName>
                                        </p:attrNameLst>
                                      </p:cBhvr>
                                      <p:to>
                                        <p:strVal val="visible"/>
                                      </p:to>
                                    </p:set>
                                    <p:animEffect transition="in" filter="wipe(up)">
                                      <p:cBhvr>
                                        <p:cTn id="849" dur="10"/>
                                        <p:tgtEl>
                                          <p:spTgt spid="245"/>
                                        </p:tgtEl>
                                      </p:cBhvr>
                                    </p:animEffect>
                                  </p:childTnLst>
                                </p:cTn>
                              </p:par>
                            </p:childTnLst>
                          </p:cTn>
                        </p:par>
                        <p:par>
                          <p:cTn id="850" fill="hold">
                            <p:stCondLst>
                              <p:cond delay="440"/>
                            </p:stCondLst>
                            <p:childTnLst>
                              <p:par>
                                <p:cTn id="851" presetID="22" presetClass="exit" presetSubtype="1" fill="hold" grpId="1" nodeType="afterEffect">
                                  <p:stCondLst>
                                    <p:cond delay="0"/>
                                  </p:stCondLst>
                                  <p:childTnLst>
                                    <p:animEffect transition="out" filter="wipe(up)">
                                      <p:cBhvr>
                                        <p:cTn id="852" dur="10"/>
                                        <p:tgtEl>
                                          <p:spTgt spid="245"/>
                                        </p:tgtEl>
                                      </p:cBhvr>
                                    </p:animEffect>
                                    <p:set>
                                      <p:cBhvr>
                                        <p:cTn id="853" dur="1" fill="hold">
                                          <p:stCondLst>
                                            <p:cond delay="9"/>
                                          </p:stCondLst>
                                        </p:cTn>
                                        <p:tgtEl>
                                          <p:spTgt spid="245"/>
                                        </p:tgtEl>
                                        <p:attrNameLst>
                                          <p:attrName>style.visibility</p:attrName>
                                        </p:attrNameLst>
                                      </p:cBhvr>
                                      <p:to>
                                        <p:strVal val="hidden"/>
                                      </p:to>
                                    </p:set>
                                  </p:childTnLst>
                                </p:cTn>
                              </p:par>
                            </p:childTnLst>
                          </p:cTn>
                        </p:par>
                        <p:par>
                          <p:cTn id="854" fill="hold">
                            <p:stCondLst>
                              <p:cond delay="450"/>
                            </p:stCondLst>
                            <p:childTnLst>
                              <p:par>
                                <p:cTn id="855" presetID="22" presetClass="entr" presetSubtype="1" fill="hold" grpId="0" nodeType="afterEffect">
                                  <p:stCondLst>
                                    <p:cond delay="0"/>
                                  </p:stCondLst>
                                  <p:childTnLst>
                                    <p:set>
                                      <p:cBhvr>
                                        <p:cTn id="856" dur="1" fill="hold">
                                          <p:stCondLst>
                                            <p:cond delay="0"/>
                                          </p:stCondLst>
                                        </p:cTn>
                                        <p:tgtEl>
                                          <p:spTgt spid="244"/>
                                        </p:tgtEl>
                                        <p:attrNameLst>
                                          <p:attrName>style.visibility</p:attrName>
                                        </p:attrNameLst>
                                      </p:cBhvr>
                                      <p:to>
                                        <p:strVal val="visible"/>
                                      </p:to>
                                    </p:set>
                                    <p:animEffect transition="in" filter="wipe(up)">
                                      <p:cBhvr>
                                        <p:cTn id="857" dur="10"/>
                                        <p:tgtEl>
                                          <p:spTgt spid="244"/>
                                        </p:tgtEl>
                                      </p:cBhvr>
                                    </p:animEffect>
                                  </p:childTnLst>
                                </p:cTn>
                              </p:par>
                            </p:childTnLst>
                          </p:cTn>
                        </p:par>
                        <p:par>
                          <p:cTn id="858" fill="hold">
                            <p:stCondLst>
                              <p:cond delay="460"/>
                            </p:stCondLst>
                            <p:childTnLst>
                              <p:par>
                                <p:cTn id="859" presetID="22" presetClass="exit" presetSubtype="1" fill="hold" grpId="1" nodeType="afterEffect">
                                  <p:stCondLst>
                                    <p:cond delay="0"/>
                                  </p:stCondLst>
                                  <p:childTnLst>
                                    <p:animEffect transition="out" filter="wipe(up)">
                                      <p:cBhvr>
                                        <p:cTn id="860" dur="10"/>
                                        <p:tgtEl>
                                          <p:spTgt spid="244"/>
                                        </p:tgtEl>
                                      </p:cBhvr>
                                    </p:animEffect>
                                    <p:set>
                                      <p:cBhvr>
                                        <p:cTn id="861" dur="1" fill="hold">
                                          <p:stCondLst>
                                            <p:cond delay="9"/>
                                          </p:stCondLst>
                                        </p:cTn>
                                        <p:tgtEl>
                                          <p:spTgt spid="244"/>
                                        </p:tgtEl>
                                        <p:attrNameLst>
                                          <p:attrName>style.visibility</p:attrName>
                                        </p:attrNameLst>
                                      </p:cBhvr>
                                      <p:to>
                                        <p:strVal val="hidden"/>
                                      </p:to>
                                    </p:set>
                                  </p:childTnLst>
                                </p:cTn>
                              </p:par>
                            </p:childTnLst>
                          </p:cTn>
                        </p:par>
                        <p:par>
                          <p:cTn id="862" fill="hold">
                            <p:stCondLst>
                              <p:cond delay="470"/>
                            </p:stCondLst>
                            <p:childTnLst>
                              <p:par>
                                <p:cTn id="863" presetID="22" presetClass="entr" presetSubtype="1" fill="hold" grpId="0" nodeType="afterEffect">
                                  <p:stCondLst>
                                    <p:cond delay="0"/>
                                  </p:stCondLst>
                                  <p:childTnLst>
                                    <p:set>
                                      <p:cBhvr>
                                        <p:cTn id="864" dur="1" fill="hold">
                                          <p:stCondLst>
                                            <p:cond delay="0"/>
                                          </p:stCondLst>
                                        </p:cTn>
                                        <p:tgtEl>
                                          <p:spTgt spid="243"/>
                                        </p:tgtEl>
                                        <p:attrNameLst>
                                          <p:attrName>style.visibility</p:attrName>
                                        </p:attrNameLst>
                                      </p:cBhvr>
                                      <p:to>
                                        <p:strVal val="visible"/>
                                      </p:to>
                                    </p:set>
                                    <p:animEffect transition="in" filter="wipe(up)">
                                      <p:cBhvr>
                                        <p:cTn id="865" dur="10"/>
                                        <p:tgtEl>
                                          <p:spTgt spid="243"/>
                                        </p:tgtEl>
                                      </p:cBhvr>
                                    </p:animEffect>
                                  </p:childTnLst>
                                </p:cTn>
                              </p:par>
                            </p:childTnLst>
                          </p:cTn>
                        </p:par>
                        <p:par>
                          <p:cTn id="866" fill="hold">
                            <p:stCondLst>
                              <p:cond delay="480"/>
                            </p:stCondLst>
                            <p:childTnLst>
                              <p:par>
                                <p:cTn id="867" presetID="22" presetClass="exit" presetSubtype="1" fill="hold" grpId="1" nodeType="afterEffect">
                                  <p:stCondLst>
                                    <p:cond delay="0"/>
                                  </p:stCondLst>
                                  <p:childTnLst>
                                    <p:animEffect transition="out" filter="wipe(up)">
                                      <p:cBhvr>
                                        <p:cTn id="868" dur="10"/>
                                        <p:tgtEl>
                                          <p:spTgt spid="243"/>
                                        </p:tgtEl>
                                      </p:cBhvr>
                                    </p:animEffect>
                                    <p:set>
                                      <p:cBhvr>
                                        <p:cTn id="869" dur="1" fill="hold">
                                          <p:stCondLst>
                                            <p:cond delay="9"/>
                                          </p:stCondLst>
                                        </p:cTn>
                                        <p:tgtEl>
                                          <p:spTgt spid="243"/>
                                        </p:tgtEl>
                                        <p:attrNameLst>
                                          <p:attrName>style.visibility</p:attrName>
                                        </p:attrNameLst>
                                      </p:cBhvr>
                                      <p:to>
                                        <p:strVal val="hidden"/>
                                      </p:to>
                                    </p:set>
                                  </p:childTnLst>
                                </p:cTn>
                              </p:par>
                            </p:childTnLst>
                          </p:cTn>
                        </p:par>
                        <p:par>
                          <p:cTn id="870" fill="hold">
                            <p:stCondLst>
                              <p:cond delay="490"/>
                            </p:stCondLst>
                            <p:childTnLst>
                              <p:par>
                                <p:cTn id="871" presetID="22" presetClass="entr" presetSubtype="1" fill="hold" grpId="0" nodeType="afterEffect">
                                  <p:stCondLst>
                                    <p:cond delay="0"/>
                                  </p:stCondLst>
                                  <p:childTnLst>
                                    <p:set>
                                      <p:cBhvr>
                                        <p:cTn id="872" dur="1" fill="hold">
                                          <p:stCondLst>
                                            <p:cond delay="0"/>
                                          </p:stCondLst>
                                        </p:cTn>
                                        <p:tgtEl>
                                          <p:spTgt spid="242"/>
                                        </p:tgtEl>
                                        <p:attrNameLst>
                                          <p:attrName>style.visibility</p:attrName>
                                        </p:attrNameLst>
                                      </p:cBhvr>
                                      <p:to>
                                        <p:strVal val="visible"/>
                                      </p:to>
                                    </p:set>
                                    <p:animEffect transition="in" filter="wipe(up)">
                                      <p:cBhvr>
                                        <p:cTn id="873" dur="10"/>
                                        <p:tgtEl>
                                          <p:spTgt spid="242"/>
                                        </p:tgtEl>
                                      </p:cBhvr>
                                    </p:animEffect>
                                  </p:childTnLst>
                                </p:cTn>
                              </p:par>
                            </p:childTnLst>
                          </p:cTn>
                        </p:par>
                        <p:par>
                          <p:cTn id="874" fill="hold">
                            <p:stCondLst>
                              <p:cond delay="500"/>
                            </p:stCondLst>
                            <p:childTnLst>
                              <p:par>
                                <p:cTn id="875" presetID="22" presetClass="exit" presetSubtype="1" fill="hold" grpId="0" nodeType="afterEffect">
                                  <p:stCondLst>
                                    <p:cond delay="0"/>
                                  </p:stCondLst>
                                  <p:childTnLst>
                                    <p:animEffect transition="out" filter="wipe(up)">
                                      <p:cBhvr>
                                        <p:cTn id="876" dur="10"/>
                                        <p:tgtEl>
                                          <p:spTgt spid="258"/>
                                        </p:tgtEl>
                                      </p:cBhvr>
                                    </p:animEffect>
                                    <p:set>
                                      <p:cBhvr>
                                        <p:cTn id="877" dur="1" fill="hold">
                                          <p:stCondLst>
                                            <p:cond delay="9"/>
                                          </p:stCondLst>
                                        </p:cTn>
                                        <p:tgtEl>
                                          <p:spTgt spid="258"/>
                                        </p:tgtEl>
                                        <p:attrNameLst>
                                          <p:attrName>style.visibility</p:attrName>
                                        </p:attrNameLst>
                                      </p:cBhvr>
                                      <p:to>
                                        <p:strVal val="hidden"/>
                                      </p:to>
                                    </p:set>
                                  </p:childTnLst>
                                </p:cTn>
                              </p:par>
                            </p:childTnLst>
                          </p:cTn>
                        </p:par>
                        <p:par>
                          <p:cTn id="878" fill="hold">
                            <p:stCondLst>
                              <p:cond delay="510"/>
                            </p:stCondLst>
                            <p:childTnLst>
                              <p:par>
                                <p:cTn id="879" presetID="22" presetClass="entr" presetSubtype="1" fill="hold" grpId="0" nodeType="afterEffect">
                                  <p:stCondLst>
                                    <p:cond delay="0"/>
                                  </p:stCondLst>
                                  <p:childTnLst>
                                    <p:set>
                                      <p:cBhvr>
                                        <p:cTn id="880" dur="1" fill="hold">
                                          <p:stCondLst>
                                            <p:cond delay="0"/>
                                          </p:stCondLst>
                                        </p:cTn>
                                        <p:tgtEl>
                                          <p:spTgt spid="257"/>
                                        </p:tgtEl>
                                        <p:attrNameLst>
                                          <p:attrName>style.visibility</p:attrName>
                                        </p:attrNameLst>
                                      </p:cBhvr>
                                      <p:to>
                                        <p:strVal val="visible"/>
                                      </p:to>
                                    </p:set>
                                    <p:animEffect transition="in" filter="wipe(up)">
                                      <p:cBhvr>
                                        <p:cTn id="881" dur="10"/>
                                        <p:tgtEl>
                                          <p:spTgt spid="257"/>
                                        </p:tgtEl>
                                      </p:cBhvr>
                                    </p:animEffect>
                                  </p:childTnLst>
                                </p:cTn>
                              </p:par>
                            </p:childTnLst>
                          </p:cTn>
                        </p:par>
                        <p:par>
                          <p:cTn id="882" fill="hold">
                            <p:stCondLst>
                              <p:cond delay="520"/>
                            </p:stCondLst>
                            <p:childTnLst>
                              <p:par>
                                <p:cTn id="883" presetID="22" presetClass="exit" presetSubtype="1" fill="hold" grpId="0" nodeType="afterEffect">
                                  <p:stCondLst>
                                    <p:cond delay="0"/>
                                  </p:stCondLst>
                                  <p:childTnLst>
                                    <p:animEffect transition="out" filter="wipe(up)">
                                      <p:cBhvr>
                                        <p:cTn id="884" dur="10"/>
                                        <p:tgtEl>
                                          <p:spTgt spid="268"/>
                                        </p:tgtEl>
                                      </p:cBhvr>
                                    </p:animEffect>
                                    <p:set>
                                      <p:cBhvr>
                                        <p:cTn id="885" dur="1" fill="hold">
                                          <p:stCondLst>
                                            <p:cond delay="9"/>
                                          </p:stCondLst>
                                        </p:cTn>
                                        <p:tgtEl>
                                          <p:spTgt spid="268"/>
                                        </p:tgtEl>
                                        <p:attrNameLst>
                                          <p:attrName>style.visibility</p:attrName>
                                        </p:attrNameLst>
                                      </p:cBhvr>
                                      <p:to>
                                        <p:strVal val="hidden"/>
                                      </p:to>
                                    </p:set>
                                  </p:childTnLst>
                                </p:cTn>
                              </p:par>
                            </p:childTnLst>
                          </p:cTn>
                        </p:par>
                        <p:par>
                          <p:cTn id="886" fill="hold">
                            <p:stCondLst>
                              <p:cond delay="530"/>
                            </p:stCondLst>
                            <p:childTnLst>
                              <p:par>
                                <p:cTn id="887" presetID="22" presetClass="entr" presetSubtype="1" fill="hold" grpId="0" nodeType="afterEffect">
                                  <p:stCondLst>
                                    <p:cond delay="0"/>
                                  </p:stCondLst>
                                  <p:childTnLst>
                                    <p:set>
                                      <p:cBhvr>
                                        <p:cTn id="888" dur="1" fill="hold">
                                          <p:stCondLst>
                                            <p:cond delay="0"/>
                                          </p:stCondLst>
                                        </p:cTn>
                                        <p:tgtEl>
                                          <p:spTgt spid="267"/>
                                        </p:tgtEl>
                                        <p:attrNameLst>
                                          <p:attrName>style.visibility</p:attrName>
                                        </p:attrNameLst>
                                      </p:cBhvr>
                                      <p:to>
                                        <p:strVal val="visible"/>
                                      </p:to>
                                    </p:set>
                                    <p:animEffect transition="in" filter="wipe(up)">
                                      <p:cBhvr>
                                        <p:cTn id="889" dur="10"/>
                                        <p:tgtEl>
                                          <p:spTgt spid="267"/>
                                        </p:tgtEl>
                                      </p:cBhvr>
                                    </p:animEffect>
                                  </p:childTnLst>
                                </p:cTn>
                              </p:par>
                            </p:childTnLst>
                          </p:cTn>
                        </p:par>
                      </p:childTnLst>
                    </p:cTn>
                  </p:par>
                  <p:par>
                    <p:cTn id="890" fill="hold">
                      <p:stCondLst>
                        <p:cond delay="indefinite"/>
                      </p:stCondLst>
                      <p:childTnLst>
                        <p:par>
                          <p:cTn id="891" fill="hold">
                            <p:stCondLst>
                              <p:cond delay="0"/>
                            </p:stCondLst>
                            <p:childTnLst>
                              <p:par>
                                <p:cTn id="892" presetID="22" presetClass="exit" presetSubtype="1" fill="hold" grpId="0" nodeType="clickEffect">
                                  <p:stCondLst>
                                    <p:cond delay="0"/>
                                  </p:stCondLst>
                                  <p:childTnLst>
                                    <p:animEffect transition="out" filter="wipe(up)">
                                      <p:cBhvr>
                                        <p:cTn id="893" dur="10"/>
                                        <p:tgtEl>
                                          <p:spTgt spid="372"/>
                                        </p:tgtEl>
                                      </p:cBhvr>
                                    </p:animEffect>
                                    <p:set>
                                      <p:cBhvr>
                                        <p:cTn id="894" dur="1" fill="hold">
                                          <p:stCondLst>
                                            <p:cond delay="9"/>
                                          </p:stCondLst>
                                        </p:cTn>
                                        <p:tgtEl>
                                          <p:spTgt spid="372"/>
                                        </p:tgtEl>
                                        <p:attrNameLst>
                                          <p:attrName>style.visibility</p:attrName>
                                        </p:attrNameLst>
                                      </p:cBhvr>
                                      <p:to>
                                        <p:strVal val="hidden"/>
                                      </p:to>
                                    </p:set>
                                  </p:childTnLst>
                                </p:cTn>
                              </p:par>
                            </p:childTnLst>
                          </p:cTn>
                        </p:par>
                        <p:par>
                          <p:cTn id="895" fill="hold">
                            <p:stCondLst>
                              <p:cond delay="10"/>
                            </p:stCondLst>
                            <p:childTnLst>
                              <p:par>
                                <p:cTn id="896" presetID="22" presetClass="entr" presetSubtype="1" fill="hold" grpId="0" nodeType="afterEffect">
                                  <p:stCondLst>
                                    <p:cond delay="0"/>
                                  </p:stCondLst>
                                  <p:childTnLst>
                                    <p:set>
                                      <p:cBhvr>
                                        <p:cTn id="897" dur="1" fill="hold">
                                          <p:stCondLst>
                                            <p:cond delay="0"/>
                                          </p:stCondLst>
                                        </p:cTn>
                                        <p:tgtEl>
                                          <p:spTgt spid="371"/>
                                        </p:tgtEl>
                                        <p:attrNameLst>
                                          <p:attrName>style.visibility</p:attrName>
                                        </p:attrNameLst>
                                      </p:cBhvr>
                                      <p:to>
                                        <p:strVal val="visible"/>
                                      </p:to>
                                    </p:set>
                                    <p:animEffect transition="in" filter="wipe(up)">
                                      <p:cBhvr>
                                        <p:cTn id="898" dur="10"/>
                                        <p:tgtEl>
                                          <p:spTgt spid="371"/>
                                        </p:tgtEl>
                                      </p:cBhvr>
                                    </p:animEffect>
                                  </p:childTnLst>
                                </p:cTn>
                              </p:par>
                            </p:childTnLst>
                          </p:cTn>
                        </p:par>
                        <p:par>
                          <p:cTn id="899" fill="hold">
                            <p:stCondLst>
                              <p:cond delay="20"/>
                            </p:stCondLst>
                            <p:childTnLst>
                              <p:par>
                                <p:cTn id="900" presetID="22" presetClass="exit" presetSubtype="1" fill="hold" grpId="1" nodeType="afterEffect">
                                  <p:stCondLst>
                                    <p:cond delay="0"/>
                                  </p:stCondLst>
                                  <p:childTnLst>
                                    <p:animEffect transition="out" filter="wipe(up)">
                                      <p:cBhvr>
                                        <p:cTn id="901" dur="10"/>
                                        <p:tgtEl>
                                          <p:spTgt spid="371"/>
                                        </p:tgtEl>
                                      </p:cBhvr>
                                    </p:animEffect>
                                    <p:set>
                                      <p:cBhvr>
                                        <p:cTn id="902" dur="1" fill="hold">
                                          <p:stCondLst>
                                            <p:cond delay="9"/>
                                          </p:stCondLst>
                                        </p:cTn>
                                        <p:tgtEl>
                                          <p:spTgt spid="371"/>
                                        </p:tgtEl>
                                        <p:attrNameLst>
                                          <p:attrName>style.visibility</p:attrName>
                                        </p:attrNameLst>
                                      </p:cBhvr>
                                      <p:to>
                                        <p:strVal val="hidden"/>
                                      </p:to>
                                    </p:set>
                                  </p:childTnLst>
                                </p:cTn>
                              </p:par>
                            </p:childTnLst>
                          </p:cTn>
                        </p:par>
                        <p:par>
                          <p:cTn id="903" fill="hold">
                            <p:stCondLst>
                              <p:cond delay="30"/>
                            </p:stCondLst>
                            <p:childTnLst>
                              <p:par>
                                <p:cTn id="904" presetID="22" presetClass="entr" presetSubtype="1" fill="hold" grpId="0" nodeType="afterEffect">
                                  <p:stCondLst>
                                    <p:cond delay="0"/>
                                  </p:stCondLst>
                                  <p:childTnLst>
                                    <p:set>
                                      <p:cBhvr>
                                        <p:cTn id="905" dur="1" fill="hold">
                                          <p:stCondLst>
                                            <p:cond delay="0"/>
                                          </p:stCondLst>
                                        </p:cTn>
                                        <p:tgtEl>
                                          <p:spTgt spid="370"/>
                                        </p:tgtEl>
                                        <p:attrNameLst>
                                          <p:attrName>style.visibility</p:attrName>
                                        </p:attrNameLst>
                                      </p:cBhvr>
                                      <p:to>
                                        <p:strVal val="visible"/>
                                      </p:to>
                                    </p:set>
                                    <p:animEffect transition="in" filter="wipe(up)">
                                      <p:cBhvr>
                                        <p:cTn id="906" dur="10"/>
                                        <p:tgtEl>
                                          <p:spTgt spid="370"/>
                                        </p:tgtEl>
                                      </p:cBhvr>
                                    </p:animEffect>
                                  </p:childTnLst>
                                </p:cTn>
                              </p:par>
                            </p:childTnLst>
                          </p:cTn>
                        </p:par>
                        <p:par>
                          <p:cTn id="907" fill="hold">
                            <p:stCondLst>
                              <p:cond delay="40"/>
                            </p:stCondLst>
                            <p:childTnLst>
                              <p:par>
                                <p:cTn id="908" presetID="22" presetClass="exit" presetSubtype="1" fill="hold" grpId="1" nodeType="afterEffect">
                                  <p:stCondLst>
                                    <p:cond delay="0"/>
                                  </p:stCondLst>
                                  <p:childTnLst>
                                    <p:animEffect transition="out" filter="wipe(up)">
                                      <p:cBhvr>
                                        <p:cTn id="909" dur="10"/>
                                        <p:tgtEl>
                                          <p:spTgt spid="370"/>
                                        </p:tgtEl>
                                      </p:cBhvr>
                                    </p:animEffect>
                                    <p:set>
                                      <p:cBhvr>
                                        <p:cTn id="910" dur="1" fill="hold">
                                          <p:stCondLst>
                                            <p:cond delay="9"/>
                                          </p:stCondLst>
                                        </p:cTn>
                                        <p:tgtEl>
                                          <p:spTgt spid="370"/>
                                        </p:tgtEl>
                                        <p:attrNameLst>
                                          <p:attrName>style.visibility</p:attrName>
                                        </p:attrNameLst>
                                      </p:cBhvr>
                                      <p:to>
                                        <p:strVal val="hidden"/>
                                      </p:to>
                                    </p:set>
                                  </p:childTnLst>
                                </p:cTn>
                              </p:par>
                            </p:childTnLst>
                          </p:cTn>
                        </p:par>
                        <p:par>
                          <p:cTn id="911" fill="hold">
                            <p:stCondLst>
                              <p:cond delay="50"/>
                            </p:stCondLst>
                            <p:childTnLst>
                              <p:par>
                                <p:cTn id="912" presetID="22" presetClass="entr" presetSubtype="1" fill="hold" grpId="0" nodeType="afterEffect">
                                  <p:stCondLst>
                                    <p:cond delay="0"/>
                                  </p:stCondLst>
                                  <p:childTnLst>
                                    <p:set>
                                      <p:cBhvr>
                                        <p:cTn id="913" dur="1" fill="hold">
                                          <p:stCondLst>
                                            <p:cond delay="0"/>
                                          </p:stCondLst>
                                        </p:cTn>
                                        <p:tgtEl>
                                          <p:spTgt spid="369"/>
                                        </p:tgtEl>
                                        <p:attrNameLst>
                                          <p:attrName>style.visibility</p:attrName>
                                        </p:attrNameLst>
                                      </p:cBhvr>
                                      <p:to>
                                        <p:strVal val="visible"/>
                                      </p:to>
                                    </p:set>
                                    <p:animEffect transition="in" filter="wipe(up)">
                                      <p:cBhvr>
                                        <p:cTn id="914" dur="10"/>
                                        <p:tgtEl>
                                          <p:spTgt spid="369"/>
                                        </p:tgtEl>
                                      </p:cBhvr>
                                    </p:animEffect>
                                  </p:childTnLst>
                                </p:cTn>
                              </p:par>
                            </p:childTnLst>
                          </p:cTn>
                        </p:par>
                        <p:par>
                          <p:cTn id="915" fill="hold">
                            <p:stCondLst>
                              <p:cond delay="60"/>
                            </p:stCondLst>
                            <p:childTnLst>
                              <p:par>
                                <p:cTn id="916" presetID="22" presetClass="exit" presetSubtype="1" fill="hold" grpId="1" nodeType="afterEffect">
                                  <p:stCondLst>
                                    <p:cond delay="0"/>
                                  </p:stCondLst>
                                  <p:childTnLst>
                                    <p:animEffect transition="out" filter="wipe(up)">
                                      <p:cBhvr>
                                        <p:cTn id="917" dur="10"/>
                                        <p:tgtEl>
                                          <p:spTgt spid="369"/>
                                        </p:tgtEl>
                                      </p:cBhvr>
                                    </p:animEffect>
                                    <p:set>
                                      <p:cBhvr>
                                        <p:cTn id="918" dur="1" fill="hold">
                                          <p:stCondLst>
                                            <p:cond delay="9"/>
                                          </p:stCondLst>
                                        </p:cTn>
                                        <p:tgtEl>
                                          <p:spTgt spid="369"/>
                                        </p:tgtEl>
                                        <p:attrNameLst>
                                          <p:attrName>style.visibility</p:attrName>
                                        </p:attrNameLst>
                                      </p:cBhvr>
                                      <p:to>
                                        <p:strVal val="hidden"/>
                                      </p:to>
                                    </p:set>
                                  </p:childTnLst>
                                </p:cTn>
                              </p:par>
                            </p:childTnLst>
                          </p:cTn>
                        </p:par>
                        <p:par>
                          <p:cTn id="919" fill="hold">
                            <p:stCondLst>
                              <p:cond delay="70"/>
                            </p:stCondLst>
                            <p:childTnLst>
                              <p:par>
                                <p:cTn id="920" presetID="22" presetClass="entr" presetSubtype="1" fill="hold" grpId="0" nodeType="afterEffect">
                                  <p:stCondLst>
                                    <p:cond delay="0"/>
                                  </p:stCondLst>
                                  <p:childTnLst>
                                    <p:set>
                                      <p:cBhvr>
                                        <p:cTn id="921" dur="1" fill="hold">
                                          <p:stCondLst>
                                            <p:cond delay="0"/>
                                          </p:stCondLst>
                                        </p:cTn>
                                        <p:tgtEl>
                                          <p:spTgt spid="368"/>
                                        </p:tgtEl>
                                        <p:attrNameLst>
                                          <p:attrName>style.visibility</p:attrName>
                                        </p:attrNameLst>
                                      </p:cBhvr>
                                      <p:to>
                                        <p:strVal val="visible"/>
                                      </p:to>
                                    </p:set>
                                    <p:animEffect transition="in" filter="wipe(up)">
                                      <p:cBhvr>
                                        <p:cTn id="922" dur="10"/>
                                        <p:tgtEl>
                                          <p:spTgt spid="368"/>
                                        </p:tgtEl>
                                      </p:cBhvr>
                                    </p:animEffect>
                                  </p:childTnLst>
                                </p:cTn>
                              </p:par>
                            </p:childTnLst>
                          </p:cTn>
                        </p:par>
                        <p:par>
                          <p:cTn id="923" fill="hold">
                            <p:stCondLst>
                              <p:cond delay="80"/>
                            </p:stCondLst>
                            <p:childTnLst>
                              <p:par>
                                <p:cTn id="924" presetID="22" presetClass="exit" presetSubtype="1" fill="hold" grpId="1" nodeType="afterEffect">
                                  <p:stCondLst>
                                    <p:cond delay="0"/>
                                  </p:stCondLst>
                                  <p:childTnLst>
                                    <p:animEffect transition="out" filter="wipe(up)">
                                      <p:cBhvr>
                                        <p:cTn id="925" dur="10"/>
                                        <p:tgtEl>
                                          <p:spTgt spid="368"/>
                                        </p:tgtEl>
                                      </p:cBhvr>
                                    </p:animEffect>
                                    <p:set>
                                      <p:cBhvr>
                                        <p:cTn id="926" dur="1" fill="hold">
                                          <p:stCondLst>
                                            <p:cond delay="9"/>
                                          </p:stCondLst>
                                        </p:cTn>
                                        <p:tgtEl>
                                          <p:spTgt spid="368"/>
                                        </p:tgtEl>
                                        <p:attrNameLst>
                                          <p:attrName>style.visibility</p:attrName>
                                        </p:attrNameLst>
                                      </p:cBhvr>
                                      <p:to>
                                        <p:strVal val="hidden"/>
                                      </p:to>
                                    </p:set>
                                  </p:childTnLst>
                                </p:cTn>
                              </p:par>
                            </p:childTnLst>
                          </p:cTn>
                        </p:par>
                        <p:par>
                          <p:cTn id="927" fill="hold">
                            <p:stCondLst>
                              <p:cond delay="90"/>
                            </p:stCondLst>
                            <p:childTnLst>
                              <p:par>
                                <p:cTn id="928" presetID="22" presetClass="entr" presetSubtype="1" fill="hold" grpId="0" nodeType="afterEffect">
                                  <p:stCondLst>
                                    <p:cond delay="0"/>
                                  </p:stCondLst>
                                  <p:childTnLst>
                                    <p:set>
                                      <p:cBhvr>
                                        <p:cTn id="929" dur="1" fill="hold">
                                          <p:stCondLst>
                                            <p:cond delay="0"/>
                                          </p:stCondLst>
                                        </p:cTn>
                                        <p:tgtEl>
                                          <p:spTgt spid="367"/>
                                        </p:tgtEl>
                                        <p:attrNameLst>
                                          <p:attrName>style.visibility</p:attrName>
                                        </p:attrNameLst>
                                      </p:cBhvr>
                                      <p:to>
                                        <p:strVal val="visible"/>
                                      </p:to>
                                    </p:set>
                                    <p:animEffect transition="in" filter="wipe(up)">
                                      <p:cBhvr>
                                        <p:cTn id="930" dur="10"/>
                                        <p:tgtEl>
                                          <p:spTgt spid="367"/>
                                        </p:tgtEl>
                                      </p:cBhvr>
                                    </p:animEffect>
                                  </p:childTnLst>
                                </p:cTn>
                              </p:par>
                            </p:childTnLst>
                          </p:cTn>
                        </p:par>
                        <p:par>
                          <p:cTn id="931" fill="hold">
                            <p:stCondLst>
                              <p:cond delay="100"/>
                            </p:stCondLst>
                            <p:childTnLst>
                              <p:par>
                                <p:cTn id="932" presetID="22" presetClass="exit" presetSubtype="1" fill="hold" grpId="1" nodeType="afterEffect">
                                  <p:stCondLst>
                                    <p:cond delay="0"/>
                                  </p:stCondLst>
                                  <p:childTnLst>
                                    <p:animEffect transition="out" filter="wipe(up)">
                                      <p:cBhvr>
                                        <p:cTn id="933" dur="10"/>
                                        <p:tgtEl>
                                          <p:spTgt spid="367"/>
                                        </p:tgtEl>
                                      </p:cBhvr>
                                    </p:animEffect>
                                    <p:set>
                                      <p:cBhvr>
                                        <p:cTn id="934" dur="1" fill="hold">
                                          <p:stCondLst>
                                            <p:cond delay="9"/>
                                          </p:stCondLst>
                                        </p:cTn>
                                        <p:tgtEl>
                                          <p:spTgt spid="367"/>
                                        </p:tgtEl>
                                        <p:attrNameLst>
                                          <p:attrName>style.visibility</p:attrName>
                                        </p:attrNameLst>
                                      </p:cBhvr>
                                      <p:to>
                                        <p:strVal val="hidden"/>
                                      </p:to>
                                    </p:set>
                                  </p:childTnLst>
                                </p:cTn>
                              </p:par>
                              <p:par>
                                <p:cTn id="935" presetID="22" presetClass="exit" presetSubtype="1" fill="hold" grpId="0" nodeType="withEffect">
                                  <p:stCondLst>
                                    <p:cond delay="0"/>
                                  </p:stCondLst>
                                  <p:childTnLst>
                                    <p:animEffect transition="out" filter="wipe(up)">
                                      <p:cBhvr>
                                        <p:cTn id="936" dur="10"/>
                                        <p:tgtEl>
                                          <p:spTgt spid="382"/>
                                        </p:tgtEl>
                                      </p:cBhvr>
                                    </p:animEffect>
                                    <p:set>
                                      <p:cBhvr>
                                        <p:cTn id="937" dur="1" fill="hold">
                                          <p:stCondLst>
                                            <p:cond delay="9"/>
                                          </p:stCondLst>
                                        </p:cTn>
                                        <p:tgtEl>
                                          <p:spTgt spid="382"/>
                                        </p:tgtEl>
                                        <p:attrNameLst>
                                          <p:attrName>style.visibility</p:attrName>
                                        </p:attrNameLst>
                                      </p:cBhvr>
                                      <p:to>
                                        <p:strVal val="hidden"/>
                                      </p:to>
                                    </p:set>
                                  </p:childTnLst>
                                </p:cTn>
                              </p:par>
                            </p:childTnLst>
                          </p:cTn>
                        </p:par>
                        <p:par>
                          <p:cTn id="938" fill="hold">
                            <p:stCondLst>
                              <p:cond delay="110"/>
                            </p:stCondLst>
                            <p:childTnLst>
                              <p:par>
                                <p:cTn id="939" presetID="22" presetClass="entr" presetSubtype="1" fill="hold" grpId="0" nodeType="afterEffect">
                                  <p:stCondLst>
                                    <p:cond delay="0"/>
                                  </p:stCondLst>
                                  <p:childTnLst>
                                    <p:set>
                                      <p:cBhvr>
                                        <p:cTn id="940" dur="1" fill="hold">
                                          <p:stCondLst>
                                            <p:cond delay="0"/>
                                          </p:stCondLst>
                                        </p:cTn>
                                        <p:tgtEl>
                                          <p:spTgt spid="381"/>
                                        </p:tgtEl>
                                        <p:attrNameLst>
                                          <p:attrName>style.visibility</p:attrName>
                                        </p:attrNameLst>
                                      </p:cBhvr>
                                      <p:to>
                                        <p:strVal val="visible"/>
                                      </p:to>
                                    </p:set>
                                    <p:animEffect transition="in" filter="wipe(up)">
                                      <p:cBhvr>
                                        <p:cTn id="941" dur="10"/>
                                        <p:tgtEl>
                                          <p:spTgt spid="381"/>
                                        </p:tgtEl>
                                      </p:cBhvr>
                                    </p:animEffect>
                                  </p:childTnLst>
                                </p:cTn>
                              </p:par>
                            </p:childTnLst>
                          </p:cTn>
                        </p:par>
                        <p:par>
                          <p:cTn id="942" fill="hold">
                            <p:stCondLst>
                              <p:cond delay="120"/>
                            </p:stCondLst>
                            <p:childTnLst>
                              <p:par>
                                <p:cTn id="943" presetID="22" presetClass="exit" presetSubtype="1" fill="hold" grpId="1" nodeType="afterEffect">
                                  <p:stCondLst>
                                    <p:cond delay="0"/>
                                  </p:stCondLst>
                                  <p:childTnLst>
                                    <p:animEffect transition="out" filter="wipe(up)">
                                      <p:cBhvr>
                                        <p:cTn id="944" dur="10"/>
                                        <p:tgtEl>
                                          <p:spTgt spid="381"/>
                                        </p:tgtEl>
                                      </p:cBhvr>
                                    </p:animEffect>
                                    <p:set>
                                      <p:cBhvr>
                                        <p:cTn id="945" dur="1" fill="hold">
                                          <p:stCondLst>
                                            <p:cond delay="9"/>
                                          </p:stCondLst>
                                        </p:cTn>
                                        <p:tgtEl>
                                          <p:spTgt spid="381"/>
                                        </p:tgtEl>
                                        <p:attrNameLst>
                                          <p:attrName>style.visibility</p:attrName>
                                        </p:attrNameLst>
                                      </p:cBhvr>
                                      <p:to>
                                        <p:strVal val="hidden"/>
                                      </p:to>
                                    </p:set>
                                  </p:childTnLst>
                                </p:cTn>
                              </p:par>
                            </p:childTnLst>
                          </p:cTn>
                        </p:par>
                        <p:par>
                          <p:cTn id="946" fill="hold">
                            <p:stCondLst>
                              <p:cond delay="130"/>
                            </p:stCondLst>
                            <p:childTnLst>
                              <p:par>
                                <p:cTn id="947" presetID="22" presetClass="entr" presetSubtype="1" fill="hold" grpId="0" nodeType="afterEffect">
                                  <p:stCondLst>
                                    <p:cond delay="0"/>
                                  </p:stCondLst>
                                  <p:childTnLst>
                                    <p:set>
                                      <p:cBhvr>
                                        <p:cTn id="948" dur="1" fill="hold">
                                          <p:stCondLst>
                                            <p:cond delay="0"/>
                                          </p:stCondLst>
                                        </p:cTn>
                                        <p:tgtEl>
                                          <p:spTgt spid="380"/>
                                        </p:tgtEl>
                                        <p:attrNameLst>
                                          <p:attrName>style.visibility</p:attrName>
                                        </p:attrNameLst>
                                      </p:cBhvr>
                                      <p:to>
                                        <p:strVal val="visible"/>
                                      </p:to>
                                    </p:set>
                                    <p:animEffect transition="in" filter="wipe(up)">
                                      <p:cBhvr>
                                        <p:cTn id="949" dur="10"/>
                                        <p:tgtEl>
                                          <p:spTgt spid="380"/>
                                        </p:tgtEl>
                                      </p:cBhvr>
                                    </p:animEffect>
                                  </p:childTnLst>
                                </p:cTn>
                              </p:par>
                            </p:childTnLst>
                          </p:cTn>
                        </p:par>
                        <p:par>
                          <p:cTn id="950" fill="hold">
                            <p:stCondLst>
                              <p:cond delay="140"/>
                            </p:stCondLst>
                            <p:childTnLst>
                              <p:par>
                                <p:cTn id="951" presetID="22" presetClass="exit" presetSubtype="1" fill="hold" grpId="1" nodeType="afterEffect">
                                  <p:stCondLst>
                                    <p:cond delay="0"/>
                                  </p:stCondLst>
                                  <p:childTnLst>
                                    <p:animEffect transition="out" filter="wipe(up)">
                                      <p:cBhvr>
                                        <p:cTn id="952" dur="10"/>
                                        <p:tgtEl>
                                          <p:spTgt spid="380"/>
                                        </p:tgtEl>
                                      </p:cBhvr>
                                    </p:animEffect>
                                    <p:set>
                                      <p:cBhvr>
                                        <p:cTn id="953" dur="1" fill="hold">
                                          <p:stCondLst>
                                            <p:cond delay="9"/>
                                          </p:stCondLst>
                                        </p:cTn>
                                        <p:tgtEl>
                                          <p:spTgt spid="380"/>
                                        </p:tgtEl>
                                        <p:attrNameLst>
                                          <p:attrName>style.visibility</p:attrName>
                                        </p:attrNameLst>
                                      </p:cBhvr>
                                      <p:to>
                                        <p:strVal val="hidden"/>
                                      </p:to>
                                    </p:set>
                                  </p:childTnLst>
                                </p:cTn>
                              </p:par>
                            </p:childTnLst>
                          </p:cTn>
                        </p:par>
                        <p:par>
                          <p:cTn id="954" fill="hold">
                            <p:stCondLst>
                              <p:cond delay="150"/>
                            </p:stCondLst>
                            <p:childTnLst>
                              <p:par>
                                <p:cTn id="955" presetID="22" presetClass="entr" presetSubtype="1" fill="hold" grpId="0" nodeType="afterEffect">
                                  <p:stCondLst>
                                    <p:cond delay="0"/>
                                  </p:stCondLst>
                                  <p:childTnLst>
                                    <p:set>
                                      <p:cBhvr>
                                        <p:cTn id="956" dur="1" fill="hold">
                                          <p:stCondLst>
                                            <p:cond delay="0"/>
                                          </p:stCondLst>
                                        </p:cTn>
                                        <p:tgtEl>
                                          <p:spTgt spid="379"/>
                                        </p:tgtEl>
                                        <p:attrNameLst>
                                          <p:attrName>style.visibility</p:attrName>
                                        </p:attrNameLst>
                                      </p:cBhvr>
                                      <p:to>
                                        <p:strVal val="visible"/>
                                      </p:to>
                                    </p:set>
                                    <p:animEffect transition="in" filter="wipe(up)">
                                      <p:cBhvr>
                                        <p:cTn id="957" dur="10"/>
                                        <p:tgtEl>
                                          <p:spTgt spid="379"/>
                                        </p:tgtEl>
                                      </p:cBhvr>
                                    </p:animEffect>
                                  </p:childTnLst>
                                </p:cTn>
                              </p:par>
                            </p:childTnLst>
                          </p:cTn>
                        </p:par>
                        <p:par>
                          <p:cTn id="958" fill="hold">
                            <p:stCondLst>
                              <p:cond delay="160"/>
                            </p:stCondLst>
                            <p:childTnLst>
                              <p:par>
                                <p:cTn id="959" presetID="22" presetClass="exit" presetSubtype="1" fill="hold" grpId="1" nodeType="afterEffect">
                                  <p:stCondLst>
                                    <p:cond delay="0"/>
                                  </p:stCondLst>
                                  <p:childTnLst>
                                    <p:animEffect transition="out" filter="wipe(up)">
                                      <p:cBhvr>
                                        <p:cTn id="960" dur="10"/>
                                        <p:tgtEl>
                                          <p:spTgt spid="379"/>
                                        </p:tgtEl>
                                      </p:cBhvr>
                                    </p:animEffect>
                                    <p:set>
                                      <p:cBhvr>
                                        <p:cTn id="961" dur="1" fill="hold">
                                          <p:stCondLst>
                                            <p:cond delay="9"/>
                                          </p:stCondLst>
                                        </p:cTn>
                                        <p:tgtEl>
                                          <p:spTgt spid="379"/>
                                        </p:tgtEl>
                                        <p:attrNameLst>
                                          <p:attrName>style.visibility</p:attrName>
                                        </p:attrNameLst>
                                      </p:cBhvr>
                                      <p:to>
                                        <p:strVal val="hidden"/>
                                      </p:to>
                                    </p:set>
                                  </p:childTnLst>
                                </p:cTn>
                              </p:par>
                            </p:childTnLst>
                          </p:cTn>
                        </p:par>
                        <p:par>
                          <p:cTn id="962" fill="hold">
                            <p:stCondLst>
                              <p:cond delay="170"/>
                            </p:stCondLst>
                            <p:childTnLst>
                              <p:par>
                                <p:cTn id="963" presetID="22" presetClass="entr" presetSubtype="1" fill="hold" grpId="0" nodeType="afterEffect">
                                  <p:stCondLst>
                                    <p:cond delay="0"/>
                                  </p:stCondLst>
                                  <p:childTnLst>
                                    <p:set>
                                      <p:cBhvr>
                                        <p:cTn id="964" dur="1" fill="hold">
                                          <p:stCondLst>
                                            <p:cond delay="0"/>
                                          </p:stCondLst>
                                        </p:cTn>
                                        <p:tgtEl>
                                          <p:spTgt spid="378"/>
                                        </p:tgtEl>
                                        <p:attrNameLst>
                                          <p:attrName>style.visibility</p:attrName>
                                        </p:attrNameLst>
                                      </p:cBhvr>
                                      <p:to>
                                        <p:strVal val="visible"/>
                                      </p:to>
                                    </p:set>
                                    <p:animEffect transition="in" filter="wipe(up)">
                                      <p:cBhvr>
                                        <p:cTn id="965" dur="10"/>
                                        <p:tgtEl>
                                          <p:spTgt spid="378"/>
                                        </p:tgtEl>
                                      </p:cBhvr>
                                    </p:animEffect>
                                  </p:childTnLst>
                                </p:cTn>
                              </p:par>
                            </p:childTnLst>
                          </p:cTn>
                        </p:par>
                        <p:par>
                          <p:cTn id="966" fill="hold">
                            <p:stCondLst>
                              <p:cond delay="180"/>
                            </p:stCondLst>
                            <p:childTnLst>
                              <p:par>
                                <p:cTn id="967" presetID="22" presetClass="exit" presetSubtype="1" fill="hold" grpId="1" nodeType="afterEffect">
                                  <p:stCondLst>
                                    <p:cond delay="0"/>
                                  </p:stCondLst>
                                  <p:childTnLst>
                                    <p:animEffect transition="out" filter="wipe(up)">
                                      <p:cBhvr>
                                        <p:cTn id="968" dur="10"/>
                                        <p:tgtEl>
                                          <p:spTgt spid="378"/>
                                        </p:tgtEl>
                                      </p:cBhvr>
                                    </p:animEffect>
                                    <p:set>
                                      <p:cBhvr>
                                        <p:cTn id="969" dur="1" fill="hold">
                                          <p:stCondLst>
                                            <p:cond delay="9"/>
                                          </p:stCondLst>
                                        </p:cTn>
                                        <p:tgtEl>
                                          <p:spTgt spid="378"/>
                                        </p:tgtEl>
                                        <p:attrNameLst>
                                          <p:attrName>style.visibility</p:attrName>
                                        </p:attrNameLst>
                                      </p:cBhvr>
                                      <p:to>
                                        <p:strVal val="hidden"/>
                                      </p:to>
                                    </p:set>
                                  </p:childTnLst>
                                </p:cTn>
                              </p:par>
                            </p:childTnLst>
                          </p:cTn>
                        </p:par>
                        <p:par>
                          <p:cTn id="970" fill="hold">
                            <p:stCondLst>
                              <p:cond delay="190"/>
                            </p:stCondLst>
                            <p:childTnLst>
                              <p:par>
                                <p:cTn id="971" presetID="22" presetClass="entr" presetSubtype="1" fill="hold" grpId="0" nodeType="afterEffect">
                                  <p:stCondLst>
                                    <p:cond delay="0"/>
                                  </p:stCondLst>
                                  <p:childTnLst>
                                    <p:set>
                                      <p:cBhvr>
                                        <p:cTn id="972" dur="1" fill="hold">
                                          <p:stCondLst>
                                            <p:cond delay="0"/>
                                          </p:stCondLst>
                                        </p:cTn>
                                        <p:tgtEl>
                                          <p:spTgt spid="377"/>
                                        </p:tgtEl>
                                        <p:attrNameLst>
                                          <p:attrName>style.visibility</p:attrName>
                                        </p:attrNameLst>
                                      </p:cBhvr>
                                      <p:to>
                                        <p:strVal val="visible"/>
                                      </p:to>
                                    </p:set>
                                    <p:animEffect transition="in" filter="wipe(up)">
                                      <p:cBhvr>
                                        <p:cTn id="973" dur="10"/>
                                        <p:tgtEl>
                                          <p:spTgt spid="377"/>
                                        </p:tgtEl>
                                      </p:cBhvr>
                                    </p:animEffect>
                                  </p:childTnLst>
                                </p:cTn>
                              </p:par>
                              <p:par>
                                <p:cTn id="974" presetID="22" presetClass="exit" presetSubtype="1" fill="hold" grpId="0" nodeType="withEffect">
                                  <p:stCondLst>
                                    <p:cond delay="0"/>
                                  </p:stCondLst>
                                  <p:childTnLst>
                                    <p:animEffect transition="out" filter="wipe(up)">
                                      <p:cBhvr>
                                        <p:cTn id="975" dur="10"/>
                                        <p:tgtEl>
                                          <p:spTgt spid="392"/>
                                        </p:tgtEl>
                                      </p:cBhvr>
                                    </p:animEffect>
                                    <p:set>
                                      <p:cBhvr>
                                        <p:cTn id="976" dur="1" fill="hold">
                                          <p:stCondLst>
                                            <p:cond delay="9"/>
                                          </p:stCondLst>
                                        </p:cTn>
                                        <p:tgtEl>
                                          <p:spTgt spid="392"/>
                                        </p:tgtEl>
                                        <p:attrNameLst>
                                          <p:attrName>style.visibility</p:attrName>
                                        </p:attrNameLst>
                                      </p:cBhvr>
                                      <p:to>
                                        <p:strVal val="hidden"/>
                                      </p:to>
                                    </p:set>
                                  </p:childTnLst>
                                </p:cTn>
                              </p:par>
                            </p:childTnLst>
                          </p:cTn>
                        </p:par>
                        <p:par>
                          <p:cTn id="977" fill="hold">
                            <p:stCondLst>
                              <p:cond delay="200"/>
                            </p:stCondLst>
                            <p:childTnLst>
                              <p:par>
                                <p:cTn id="978" presetID="22" presetClass="entr" presetSubtype="1" fill="hold" grpId="0" nodeType="afterEffect">
                                  <p:stCondLst>
                                    <p:cond delay="0"/>
                                  </p:stCondLst>
                                  <p:childTnLst>
                                    <p:set>
                                      <p:cBhvr>
                                        <p:cTn id="979" dur="1" fill="hold">
                                          <p:stCondLst>
                                            <p:cond delay="0"/>
                                          </p:stCondLst>
                                        </p:cTn>
                                        <p:tgtEl>
                                          <p:spTgt spid="391"/>
                                        </p:tgtEl>
                                        <p:attrNameLst>
                                          <p:attrName>style.visibility</p:attrName>
                                        </p:attrNameLst>
                                      </p:cBhvr>
                                      <p:to>
                                        <p:strVal val="visible"/>
                                      </p:to>
                                    </p:set>
                                    <p:animEffect transition="in" filter="wipe(up)">
                                      <p:cBhvr>
                                        <p:cTn id="980" dur="10"/>
                                        <p:tgtEl>
                                          <p:spTgt spid="391"/>
                                        </p:tgtEl>
                                      </p:cBhvr>
                                    </p:animEffect>
                                  </p:childTnLst>
                                </p:cTn>
                              </p:par>
                            </p:childTnLst>
                          </p:cTn>
                        </p:par>
                        <p:par>
                          <p:cTn id="981" fill="hold">
                            <p:stCondLst>
                              <p:cond delay="210"/>
                            </p:stCondLst>
                            <p:childTnLst>
                              <p:par>
                                <p:cTn id="982" presetID="22" presetClass="exit" presetSubtype="1" fill="hold" grpId="1" nodeType="afterEffect">
                                  <p:stCondLst>
                                    <p:cond delay="0"/>
                                  </p:stCondLst>
                                  <p:childTnLst>
                                    <p:animEffect transition="out" filter="wipe(up)">
                                      <p:cBhvr>
                                        <p:cTn id="983" dur="10"/>
                                        <p:tgtEl>
                                          <p:spTgt spid="391"/>
                                        </p:tgtEl>
                                      </p:cBhvr>
                                    </p:animEffect>
                                    <p:set>
                                      <p:cBhvr>
                                        <p:cTn id="984" dur="1" fill="hold">
                                          <p:stCondLst>
                                            <p:cond delay="9"/>
                                          </p:stCondLst>
                                        </p:cTn>
                                        <p:tgtEl>
                                          <p:spTgt spid="391"/>
                                        </p:tgtEl>
                                        <p:attrNameLst>
                                          <p:attrName>style.visibility</p:attrName>
                                        </p:attrNameLst>
                                      </p:cBhvr>
                                      <p:to>
                                        <p:strVal val="hidden"/>
                                      </p:to>
                                    </p:set>
                                  </p:childTnLst>
                                </p:cTn>
                              </p:par>
                            </p:childTnLst>
                          </p:cTn>
                        </p:par>
                        <p:par>
                          <p:cTn id="985" fill="hold">
                            <p:stCondLst>
                              <p:cond delay="220"/>
                            </p:stCondLst>
                            <p:childTnLst>
                              <p:par>
                                <p:cTn id="986" presetID="22" presetClass="entr" presetSubtype="1" fill="hold" grpId="0" nodeType="afterEffect">
                                  <p:stCondLst>
                                    <p:cond delay="0"/>
                                  </p:stCondLst>
                                  <p:childTnLst>
                                    <p:set>
                                      <p:cBhvr>
                                        <p:cTn id="987" dur="1" fill="hold">
                                          <p:stCondLst>
                                            <p:cond delay="0"/>
                                          </p:stCondLst>
                                        </p:cTn>
                                        <p:tgtEl>
                                          <p:spTgt spid="390"/>
                                        </p:tgtEl>
                                        <p:attrNameLst>
                                          <p:attrName>style.visibility</p:attrName>
                                        </p:attrNameLst>
                                      </p:cBhvr>
                                      <p:to>
                                        <p:strVal val="visible"/>
                                      </p:to>
                                    </p:set>
                                    <p:animEffect transition="in" filter="wipe(up)">
                                      <p:cBhvr>
                                        <p:cTn id="988" dur="10"/>
                                        <p:tgtEl>
                                          <p:spTgt spid="390"/>
                                        </p:tgtEl>
                                      </p:cBhvr>
                                    </p:animEffect>
                                  </p:childTnLst>
                                </p:cTn>
                              </p:par>
                            </p:childTnLst>
                          </p:cTn>
                        </p:par>
                        <p:par>
                          <p:cTn id="989" fill="hold">
                            <p:stCondLst>
                              <p:cond delay="230"/>
                            </p:stCondLst>
                            <p:childTnLst>
                              <p:par>
                                <p:cTn id="990" presetID="22" presetClass="exit" presetSubtype="1" fill="hold" grpId="1" nodeType="afterEffect">
                                  <p:stCondLst>
                                    <p:cond delay="0"/>
                                  </p:stCondLst>
                                  <p:childTnLst>
                                    <p:animEffect transition="out" filter="wipe(up)">
                                      <p:cBhvr>
                                        <p:cTn id="991" dur="10"/>
                                        <p:tgtEl>
                                          <p:spTgt spid="390"/>
                                        </p:tgtEl>
                                      </p:cBhvr>
                                    </p:animEffect>
                                    <p:set>
                                      <p:cBhvr>
                                        <p:cTn id="992" dur="1" fill="hold">
                                          <p:stCondLst>
                                            <p:cond delay="9"/>
                                          </p:stCondLst>
                                        </p:cTn>
                                        <p:tgtEl>
                                          <p:spTgt spid="390"/>
                                        </p:tgtEl>
                                        <p:attrNameLst>
                                          <p:attrName>style.visibility</p:attrName>
                                        </p:attrNameLst>
                                      </p:cBhvr>
                                      <p:to>
                                        <p:strVal val="hidden"/>
                                      </p:to>
                                    </p:set>
                                  </p:childTnLst>
                                </p:cTn>
                              </p:par>
                            </p:childTnLst>
                          </p:cTn>
                        </p:par>
                        <p:par>
                          <p:cTn id="993" fill="hold">
                            <p:stCondLst>
                              <p:cond delay="240"/>
                            </p:stCondLst>
                            <p:childTnLst>
                              <p:par>
                                <p:cTn id="994" presetID="22" presetClass="entr" presetSubtype="1" fill="hold" grpId="0" nodeType="afterEffect">
                                  <p:stCondLst>
                                    <p:cond delay="0"/>
                                  </p:stCondLst>
                                  <p:childTnLst>
                                    <p:set>
                                      <p:cBhvr>
                                        <p:cTn id="995" dur="1" fill="hold">
                                          <p:stCondLst>
                                            <p:cond delay="0"/>
                                          </p:stCondLst>
                                        </p:cTn>
                                        <p:tgtEl>
                                          <p:spTgt spid="389"/>
                                        </p:tgtEl>
                                        <p:attrNameLst>
                                          <p:attrName>style.visibility</p:attrName>
                                        </p:attrNameLst>
                                      </p:cBhvr>
                                      <p:to>
                                        <p:strVal val="visible"/>
                                      </p:to>
                                    </p:set>
                                    <p:animEffect transition="in" filter="wipe(up)">
                                      <p:cBhvr>
                                        <p:cTn id="996" dur="10"/>
                                        <p:tgtEl>
                                          <p:spTgt spid="389"/>
                                        </p:tgtEl>
                                      </p:cBhvr>
                                    </p:animEffect>
                                  </p:childTnLst>
                                </p:cTn>
                              </p:par>
                            </p:childTnLst>
                          </p:cTn>
                        </p:par>
                        <p:par>
                          <p:cTn id="997" fill="hold">
                            <p:stCondLst>
                              <p:cond delay="250"/>
                            </p:stCondLst>
                            <p:childTnLst>
                              <p:par>
                                <p:cTn id="998" presetID="22" presetClass="exit" presetSubtype="1" fill="hold" grpId="1" nodeType="afterEffect">
                                  <p:stCondLst>
                                    <p:cond delay="0"/>
                                  </p:stCondLst>
                                  <p:childTnLst>
                                    <p:animEffect transition="out" filter="wipe(up)">
                                      <p:cBhvr>
                                        <p:cTn id="999" dur="10"/>
                                        <p:tgtEl>
                                          <p:spTgt spid="389"/>
                                        </p:tgtEl>
                                      </p:cBhvr>
                                    </p:animEffect>
                                    <p:set>
                                      <p:cBhvr>
                                        <p:cTn id="1000" dur="1" fill="hold">
                                          <p:stCondLst>
                                            <p:cond delay="9"/>
                                          </p:stCondLst>
                                        </p:cTn>
                                        <p:tgtEl>
                                          <p:spTgt spid="389"/>
                                        </p:tgtEl>
                                        <p:attrNameLst>
                                          <p:attrName>style.visibility</p:attrName>
                                        </p:attrNameLst>
                                      </p:cBhvr>
                                      <p:to>
                                        <p:strVal val="hidden"/>
                                      </p:to>
                                    </p:set>
                                  </p:childTnLst>
                                </p:cTn>
                              </p:par>
                            </p:childTnLst>
                          </p:cTn>
                        </p:par>
                        <p:par>
                          <p:cTn id="1001" fill="hold">
                            <p:stCondLst>
                              <p:cond delay="260"/>
                            </p:stCondLst>
                            <p:childTnLst>
                              <p:par>
                                <p:cTn id="1002" presetID="22" presetClass="entr" presetSubtype="1" fill="hold" grpId="0" nodeType="afterEffect">
                                  <p:stCondLst>
                                    <p:cond delay="0"/>
                                  </p:stCondLst>
                                  <p:childTnLst>
                                    <p:set>
                                      <p:cBhvr>
                                        <p:cTn id="1003" dur="1" fill="hold">
                                          <p:stCondLst>
                                            <p:cond delay="0"/>
                                          </p:stCondLst>
                                        </p:cTn>
                                        <p:tgtEl>
                                          <p:spTgt spid="388"/>
                                        </p:tgtEl>
                                        <p:attrNameLst>
                                          <p:attrName>style.visibility</p:attrName>
                                        </p:attrNameLst>
                                      </p:cBhvr>
                                      <p:to>
                                        <p:strVal val="visible"/>
                                      </p:to>
                                    </p:set>
                                    <p:animEffect transition="in" filter="wipe(up)">
                                      <p:cBhvr>
                                        <p:cTn id="1004" dur="10"/>
                                        <p:tgtEl>
                                          <p:spTgt spid="388"/>
                                        </p:tgtEl>
                                      </p:cBhvr>
                                    </p:animEffect>
                                  </p:childTnLst>
                                </p:cTn>
                              </p:par>
                            </p:childTnLst>
                          </p:cTn>
                        </p:par>
                        <p:par>
                          <p:cTn id="1005" fill="hold">
                            <p:stCondLst>
                              <p:cond delay="270"/>
                            </p:stCondLst>
                            <p:childTnLst>
                              <p:par>
                                <p:cTn id="1006" presetID="22" presetClass="exit" presetSubtype="1" fill="hold" grpId="1" nodeType="afterEffect">
                                  <p:stCondLst>
                                    <p:cond delay="0"/>
                                  </p:stCondLst>
                                  <p:childTnLst>
                                    <p:animEffect transition="out" filter="wipe(up)">
                                      <p:cBhvr>
                                        <p:cTn id="1007" dur="10"/>
                                        <p:tgtEl>
                                          <p:spTgt spid="388"/>
                                        </p:tgtEl>
                                      </p:cBhvr>
                                    </p:animEffect>
                                    <p:set>
                                      <p:cBhvr>
                                        <p:cTn id="1008" dur="1" fill="hold">
                                          <p:stCondLst>
                                            <p:cond delay="9"/>
                                          </p:stCondLst>
                                        </p:cTn>
                                        <p:tgtEl>
                                          <p:spTgt spid="388"/>
                                        </p:tgtEl>
                                        <p:attrNameLst>
                                          <p:attrName>style.visibility</p:attrName>
                                        </p:attrNameLst>
                                      </p:cBhvr>
                                      <p:to>
                                        <p:strVal val="hidden"/>
                                      </p:to>
                                    </p:set>
                                  </p:childTnLst>
                                </p:cTn>
                              </p:par>
                            </p:childTnLst>
                          </p:cTn>
                        </p:par>
                        <p:par>
                          <p:cTn id="1009" fill="hold">
                            <p:stCondLst>
                              <p:cond delay="280"/>
                            </p:stCondLst>
                            <p:childTnLst>
                              <p:par>
                                <p:cTn id="1010" presetID="22" presetClass="entr" presetSubtype="1" fill="hold" grpId="0" nodeType="afterEffect">
                                  <p:stCondLst>
                                    <p:cond delay="0"/>
                                  </p:stCondLst>
                                  <p:childTnLst>
                                    <p:set>
                                      <p:cBhvr>
                                        <p:cTn id="1011" dur="1" fill="hold">
                                          <p:stCondLst>
                                            <p:cond delay="0"/>
                                          </p:stCondLst>
                                        </p:cTn>
                                        <p:tgtEl>
                                          <p:spTgt spid="387"/>
                                        </p:tgtEl>
                                        <p:attrNameLst>
                                          <p:attrName>style.visibility</p:attrName>
                                        </p:attrNameLst>
                                      </p:cBhvr>
                                      <p:to>
                                        <p:strVal val="visible"/>
                                      </p:to>
                                    </p:set>
                                    <p:animEffect transition="in" filter="wipe(up)">
                                      <p:cBhvr>
                                        <p:cTn id="1012" dur="10"/>
                                        <p:tgtEl>
                                          <p:spTgt spid="387"/>
                                        </p:tgtEl>
                                      </p:cBhvr>
                                    </p:animEffect>
                                  </p:childTnLst>
                                </p:cTn>
                              </p:par>
                            </p:childTnLst>
                          </p:cTn>
                        </p:par>
                        <p:par>
                          <p:cTn id="1013" fill="hold">
                            <p:stCondLst>
                              <p:cond delay="290"/>
                            </p:stCondLst>
                            <p:childTnLst>
                              <p:par>
                                <p:cTn id="1014" presetID="22" presetClass="exit" presetSubtype="1" fill="hold" grpId="1" nodeType="afterEffect">
                                  <p:stCondLst>
                                    <p:cond delay="0"/>
                                  </p:stCondLst>
                                  <p:childTnLst>
                                    <p:animEffect transition="out" filter="wipe(up)">
                                      <p:cBhvr>
                                        <p:cTn id="1015" dur="10"/>
                                        <p:tgtEl>
                                          <p:spTgt spid="387"/>
                                        </p:tgtEl>
                                      </p:cBhvr>
                                    </p:animEffect>
                                    <p:set>
                                      <p:cBhvr>
                                        <p:cTn id="1016" dur="1" fill="hold">
                                          <p:stCondLst>
                                            <p:cond delay="9"/>
                                          </p:stCondLst>
                                        </p:cTn>
                                        <p:tgtEl>
                                          <p:spTgt spid="387"/>
                                        </p:tgtEl>
                                        <p:attrNameLst>
                                          <p:attrName>style.visibility</p:attrName>
                                        </p:attrNameLst>
                                      </p:cBhvr>
                                      <p:to>
                                        <p:strVal val="hidden"/>
                                      </p:to>
                                    </p:set>
                                  </p:childTnLst>
                                </p:cTn>
                              </p:par>
                            </p:childTnLst>
                          </p:cTn>
                        </p:par>
                        <p:par>
                          <p:cTn id="1017" fill="hold">
                            <p:stCondLst>
                              <p:cond delay="300"/>
                            </p:stCondLst>
                            <p:childTnLst>
                              <p:par>
                                <p:cTn id="1018" presetID="22" presetClass="entr" presetSubtype="1" fill="hold" grpId="0" nodeType="afterEffect">
                                  <p:stCondLst>
                                    <p:cond delay="0"/>
                                  </p:stCondLst>
                                  <p:childTnLst>
                                    <p:set>
                                      <p:cBhvr>
                                        <p:cTn id="1019" dur="1" fill="hold">
                                          <p:stCondLst>
                                            <p:cond delay="0"/>
                                          </p:stCondLst>
                                        </p:cTn>
                                        <p:tgtEl>
                                          <p:spTgt spid="386"/>
                                        </p:tgtEl>
                                        <p:attrNameLst>
                                          <p:attrName>style.visibility</p:attrName>
                                        </p:attrNameLst>
                                      </p:cBhvr>
                                      <p:to>
                                        <p:strVal val="visible"/>
                                      </p:to>
                                    </p:set>
                                    <p:animEffect transition="in" filter="wipe(up)">
                                      <p:cBhvr>
                                        <p:cTn id="1020" dur="10"/>
                                        <p:tgtEl>
                                          <p:spTgt spid="386"/>
                                        </p:tgtEl>
                                      </p:cBhvr>
                                    </p:animEffect>
                                  </p:childTnLst>
                                </p:cTn>
                              </p:par>
                            </p:childTnLst>
                          </p:cTn>
                        </p:par>
                        <p:par>
                          <p:cTn id="1021" fill="hold">
                            <p:stCondLst>
                              <p:cond delay="310"/>
                            </p:stCondLst>
                            <p:childTnLst>
                              <p:par>
                                <p:cTn id="1022" presetID="22" presetClass="exit" presetSubtype="1" fill="hold" grpId="0" nodeType="afterEffect">
                                  <p:stCondLst>
                                    <p:cond delay="0"/>
                                  </p:stCondLst>
                                  <p:childTnLst>
                                    <p:animEffect transition="out" filter="wipe(up)">
                                      <p:cBhvr>
                                        <p:cTn id="1023" dur="10"/>
                                        <p:tgtEl>
                                          <p:spTgt spid="402"/>
                                        </p:tgtEl>
                                      </p:cBhvr>
                                    </p:animEffect>
                                    <p:set>
                                      <p:cBhvr>
                                        <p:cTn id="1024" dur="1" fill="hold">
                                          <p:stCondLst>
                                            <p:cond delay="9"/>
                                          </p:stCondLst>
                                        </p:cTn>
                                        <p:tgtEl>
                                          <p:spTgt spid="402"/>
                                        </p:tgtEl>
                                        <p:attrNameLst>
                                          <p:attrName>style.visibility</p:attrName>
                                        </p:attrNameLst>
                                      </p:cBhvr>
                                      <p:to>
                                        <p:strVal val="hidden"/>
                                      </p:to>
                                    </p:set>
                                  </p:childTnLst>
                                </p:cTn>
                              </p:par>
                            </p:childTnLst>
                          </p:cTn>
                        </p:par>
                        <p:par>
                          <p:cTn id="1025" fill="hold">
                            <p:stCondLst>
                              <p:cond delay="320"/>
                            </p:stCondLst>
                            <p:childTnLst>
                              <p:par>
                                <p:cTn id="1026" presetID="22" presetClass="entr" presetSubtype="1" fill="hold" grpId="0" nodeType="afterEffect">
                                  <p:stCondLst>
                                    <p:cond delay="0"/>
                                  </p:stCondLst>
                                  <p:childTnLst>
                                    <p:set>
                                      <p:cBhvr>
                                        <p:cTn id="1027" dur="1" fill="hold">
                                          <p:stCondLst>
                                            <p:cond delay="0"/>
                                          </p:stCondLst>
                                        </p:cTn>
                                        <p:tgtEl>
                                          <p:spTgt spid="401"/>
                                        </p:tgtEl>
                                        <p:attrNameLst>
                                          <p:attrName>style.visibility</p:attrName>
                                        </p:attrNameLst>
                                      </p:cBhvr>
                                      <p:to>
                                        <p:strVal val="visible"/>
                                      </p:to>
                                    </p:set>
                                    <p:animEffect transition="in" filter="wipe(up)">
                                      <p:cBhvr>
                                        <p:cTn id="1028" dur="10"/>
                                        <p:tgtEl>
                                          <p:spTgt spid="401"/>
                                        </p:tgtEl>
                                      </p:cBhvr>
                                    </p:animEffect>
                                  </p:childTnLst>
                                </p:cTn>
                              </p:par>
                            </p:childTnLst>
                          </p:cTn>
                        </p:par>
                        <p:par>
                          <p:cTn id="1029" fill="hold">
                            <p:stCondLst>
                              <p:cond delay="330"/>
                            </p:stCondLst>
                            <p:childTnLst>
                              <p:par>
                                <p:cTn id="1030" presetID="22" presetClass="exit" presetSubtype="1" fill="hold" grpId="1" nodeType="afterEffect">
                                  <p:stCondLst>
                                    <p:cond delay="0"/>
                                  </p:stCondLst>
                                  <p:childTnLst>
                                    <p:animEffect transition="out" filter="wipe(up)">
                                      <p:cBhvr>
                                        <p:cTn id="1031" dur="10"/>
                                        <p:tgtEl>
                                          <p:spTgt spid="401"/>
                                        </p:tgtEl>
                                      </p:cBhvr>
                                    </p:animEffect>
                                    <p:set>
                                      <p:cBhvr>
                                        <p:cTn id="1032" dur="1" fill="hold">
                                          <p:stCondLst>
                                            <p:cond delay="9"/>
                                          </p:stCondLst>
                                        </p:cTn>
                                        <p:tgtEl>
                                          <p:spTgt spid="401"/>
                                        </p:tgtEl>
                                        <p:attrNameLst>
                                          <p:attrName>style.visibility</p:attrName>
                                        </p:attrNameLst>
                                      </p:cBhvr>
                                      <p:to>
                                        <p:strVal val="hidden"/>
                                      </p:to>
                                    </p:set>
                                  </p:childTnLst>
                                </p:cTn>
                              </p:par>
                            </p:childTnLst>
                          </p:cTn>
                        </p:par>
                        <p:par>
                          <p:cTn id="1033" fill="hold">
                            <p:stCondLst>
                              <p:cond delay="340"/>
                            </p:stCondLst>
                            <p:childTnLst>
                              <p:par>
                                <p:cTn id="1034" presetID="22" presetClass="entr" presetSubtype="1" fill="hold" grpId="0" nodeType="afterEffect">
                                  <p:stCondLst>
                                    <p:cond delay="0"/>
                                  </p:stCondLst>
                                  <p:childTnLst>
                                    <p:set>
                                      <p:cBhvr>
                                        <p:cTn id="1035" dur="1" fill="hold">
                                          <p:stCondLst>
                                            <p:cond delay="0"/>
                                          </p:stCondLst>
                                        </p:cTn>
                                        <p:tgtEl>
                                          <p:spTgt spid="400"/>
                                        </p:tgtEl>
                                        <p:attrNameLst>
                                          <p:attrName>style.visibility</p:attrName>
                                        </p:attrNameLst>
                                      </p:cBhvr>
                                      <p:to>
                                        <p:strVal val="visible"/>
                                      </p:to>
                                    </p:set>
                                    <p:animEffect transition="in" filter="wipe(up)">
                                      <p:cBhvr>
                                        <p:cTn id="1036" dur="10"/>
                                        <p:tgtEl>
                                          <p:spTgt spid="400"/>
                                        </p:tgtEl>
                                      </p:cBhvr>
                                    </p:animEffect>
                                  </p:childTnLst>
                                </p:cTn>
                              </p:par>
                            </p:childTnLst>
                          </p:cTn>
                        </p:par>
                        <p:par>
                          <p:cTn id="1037" fill="hold">
                            <p:stCondLst>
                              <p:cond delay="350"/>
                            </p:stCondLst>
                            <p:childTnLst>
                              <p:par>
                                <p:cTn id="1038" presetID="22" presetClass="exit" presetSubtype="1" fill="hold" grpId="1" nodeType="afterEffect">
                                  <p:stCondLst>
                                    <p:cond delay="0"/>
                                  </p:stCondLst>
                                  <p:childTnLst>
                                    <p:animEffect transition="out" filter="wipe(up)">
                                      <p:cBhvr>
                                        <p:cTn id="1039" dur="10"/>
                                        <p:tgtEl>
                                          <p:spTgt spid="400"/>
                                        </p:tgtEl>
                                      </p:cBhvr>
                                    </p:animEffect>
                                    <p:set>
                                      <p:cBhvr>
                                        <p:cTn id="1040" dur="1" fill="hold">
                                          <p:stCondLst>
                                            <p:cond delay="9"/>
                                          </p:stCondLst>
                                        </p:cTn>
                                        <p:tgtEl>
                                          <p:spTgt spid="400"/>
                                        </p:tgtEl>
                                        <p:attrNameLst>
                                          <p:attrName>style.visibility</p:attrName>
                                        </p:attrNameLst>
                                      </p:cBhvr>
                                      <p:to>
                                        <p:strVal val="hidden"/>
                                      </p:to>
                                    </p:set>
                                  </p:childTnLst>
                                </p:cTn>
                              </p:par>
                            </p:childTnLst>
                          </p:cTn>
                        </p:par>
                        <p:par>
                          <p:cTn id="1041" fill="hold">
                            <p:stCondLst>
                              <p:cond delay="360"/>
                            </p:stCondLst>
                            <p:childTnLst>
                              <p:par>
                                <p:cTn id="1042" presetID="22" presetClass="entr" presetSubtype="1" fill="hold" grpId="0" nodeType="afterEffect">
                                  <p:stCondLst>
                                    <p:cond delay="0"/>
                                  </p:stCondLst>
                                  <p:childTnLst>
                                    <p:set>
                                      <p:cBhvr>
                                        <p:cTn id="1043" dur="1" fill="hold">
                                          <p:stCondLst>
                                            <p:cond delay="0"/>
                                          </p:stCondLst>
                                        </p:cTn>
                                        <p:tgtEl>
                                          <p:spTgt spid="399"/>
                                        </p:tgtEl>
                                        <p:attrNameLst>
                                          <p:attrName>style.visibility</p:attrName>
                                        </p:attrNameLst>
                                      </p:cBhvr>
                                      <p:to>
                                        <p:strVal val="visible"/>
                                      </p:to>
                                    </p:set>
                                    <p:animEffect transition="in" filter="wipe(up)">
                                      <p:cBhvr>
                                        <p:cTn id="1044" dur="10"/>
                                        <p:tgtEl>
                                          <p:spTgt spid="399"/>
                                        </p:tgtEl>
                                      </p:cBhvr>
                                    </p:animEffect>
                                  </p:childTnLst>
                                </p:cTn>
                              </p:par>
                            </p:childTnLst>
                          </p:cTn>
                        </p:par>
                        <p:par>
                          <p:cTn id="1045" fill="hold">
                            <p:stCondLst>
                              <p:cond delay="370"/>
                            </p:stCondLst>
                            <p:childTnLst>
                              <p:par>
                                <p:cTn id="1046" presetID="22" presetClass="exit" presetSubtype="1" fill="hold" grpId="0" nodeType="afterEffect">
                                  <p:stCondLst>
                                    <p:cond delay="0"/>
                                  </p:stCondLst>
                                  <p:childTnLst>
                                    <p:animEffect transition="out" filter="wipe(up)">
                                      <p:cBhvr>
                                        <p:cTn id="1047" dur="10"/>
                                        <p:tgtEl>
                                          <p:spTgt spid="412"/>
                                        </p:tgtEl>
                                      </p:cBhvr>
                                    </p:animEffect>
                                    <p:set>
                                      <p:cBhvr>
                                        <p:cTn id="1048" dur="1" fill="hold">
                                          <p:stCondLst>
                                            <p:cond delay="9"/>
                                          </p:stCondLst>
                                        </p:cTn>
                                        <p:tgtEl>
                                          <p:spTgt spid="412"/>
                                        </p:tgtEl>
                                        <p:attrNameLst>
                                          <p:attrName>style.visibility</p:attrName>
                                        </p:attrNameLst>
                                      </p:cBhvr>
                                      <p:to>
                                        <p:strVal val="hidden"/>
                                      </p:to>
                                    </p:set>
                                  </p:childTnLst>
                                </p:cTn>
                              </p:par>
                            </p:childTnLst>
                          </p:cTn>
                        </p:par>
                        <p:par>
                          <p:cTn id="1049" fill="hold">
                            <p:stCondLst>
                              <p:cond delay="380"/>
                            </p:stCondLst>
                            <p:childTnLst>
                              <p:par>
                                <p:cTn id="1050" presetID="22" presetClass="entr" presetSubtype="1" fill="hold" grpId="0" nodeType="afterEffect">
                                  <p:stCondLst>
                                    <p:cond delay="0"/>
                                  </p:stCondLst>
                                  <p:childTnLst>
                                    <p:set>
                                      <p:cBhvr>
                                        <p:cTn id="1051" dur="1" fill="hold">
                                          <p:stCondLst>
                                            <p:cond delay="0"/>
                                          </p:stCondLst>
                                        </p:cTn>
                                        <p:tgtEl>
                                          <p:spTgt spid="411"/>
                                        </p:tgtEl>
                                        <p:attrNameLst>
                                          <p:attrName>style.visibility</p:attrName>
                                        </p:attrNameLst>
                                      </p:cBhvr>
                                      <p:to>
                                        <p:strVal val="visible"/>
                                      </p:to>
                                    </p:set>
                                    <p:animEffect transition="in" filter="wipe(up)">
                                      <p:cBhvr>
                                        <p:cTn id="1052" dur="10"/>
                                        <p:tgtEl>
                                          <p:spTgt spid="411"/>
                                        </p:tgtEl>
                                      </p:cBhvr>
                                    </p:animEffect>
                                  </p:childTnLst>
                                </p:cTn>
                              </p:par>
                            </p:childTnLst>
                          </p:cTn>
                        </p:par>
                      </p:childTnLst>
                    </p:cTn>
                  </p:par>
                  <p:par>
                    <p:cTn id="1053" fill="hold">
                      <p:stCondLst>
                        <p:cond delay="indefinite"/>
                      </p:stCondLst>
                      <p:childTnLst>
                        <p:par>
                          <p:cTn id="1054" fill="hold">
                            <p:stCondLst>
                              <p:cond delay="0"/>
                            </p:stCondLst>
                            <p:childTnLst>
                              <p:par>
                                <p:cTn id="1055" presetID="22" presetClass="exit" presetSubtype="1" fill="hold" grpId="0" nodeType="clickEffect">
                                  <p:stCondLst>
                                    <p:cond delay="0"/>
                                  </p:stCondLst>
                                  <p:childTnLst>
                                    <p:animEffect transition="out" filter="wipe(up)">
                                      <p:cBhvr>
                                        <p:cTn id="1056" dur="10"/>
                                        <p:tgtEl>
                                          <p:spTgt spid="723"/>
                                        </p:tgtEl>
                                      </p:cBhvr>
                                    </p:animEffect>
                                    <p:set>
                                      <p:cBhvr>
                                        <p:cTn id="1057" dur="1" fill="hold">
                                          <p:stCondLst>
                                            <p:cond delay="9"/>
                                          </p:stCondLst>
                                        </p:cTn>
                                        <p:tgtEl>
                                          <p:spTgt spid="723"/>
                                        </p:tgtEl>
                                        <p:attrNameLst>
                                          <p:attrName>style.visibility</p:attrName>
                                        </p:attrNameLst>
                                      </p:cBhvr>
                                      <p:to>
                                        <p:strVal val="hidden"/>
                                      </p:to>
                                    </p:set>
                                  </p:childTnLst>
                                </p:cTn>
                              </p:par>
                            </p:childTnLst>
                          </p:cTn>
                        </p:par>
                        <p:par>
                          <p:cTn id="1058" fill="hold">
                            <p:stCondLst>
                              <p:cond delay="10"/>
                            </p:stCondLst>
                            <p:childTnLst>
                              <p:par>
                                <p:cTn id="1059" presetID="22" presetClass="entr" presetSubtype="1" fill="hold" grpId="0" nodeType="afterEffect">
                                  <p:stCondLst>
                                    <p:cond delay="0"/>
                                  </p:stCondLst>
                                  <p:childTnLst>
                                    <p:set>
                                      <p:cBhvr>
                                        <p:cTn id="1060" dur="1" fill="hold">
                                          <p:stCondLst>
                                            <p:cond delay="0"/>
                                          </p:stCondLst>
                                        </p:cTn>
                                        <p:tgtEl>
                                          <p:spTgt spid="722"/>
                                        </p:tgtEl>
                                        <p:attrNameLst>
                                          <p:attrName>style.visibility</p:attrName>
                                        </p:attrNameLst>
                                      </p:cBhvr>
                                      <p:to>
                                        <p:strVal val="visible"/>
                                      </p:to>
                                    </p:set>
                                    <p:animEffect transition="in" filter="wipe(up)">
                                      <p:cBhvr>
                                        <p:cTn id="1061" dur="10"/>
                                        <p:tgtEl>
                                          <p:spTgt spid="722"/>
                                        </p:tgtEl>
                                      </p:cBhvr>
                                    </p:animEffect>
                                  </p:childTnLst>
                                </p:cTn>
                              </p:par>
                            </p:childTnLst>
                          </p:cTn>
                        </p:par>
                        <p:par>
                          <p:cTn id="1062" fill="hold">
                            <p:stCondLst>
                              <p:cond delay="20"/>
                            </p:stCondLst>
                            <p:childTnLst>
                              <p:par>
                                <p:cTn id="1063" presetID="22" presetClass="exit" presetSubtype="1" fill="hold" grpId="1" nodeType="afterEffect">
                                  <p:stCondLst>
                                    <p:cond delay="0"/>
                                  </p:stCondLst>
                                  <p:childTnLst>
                                    <p:animEffect transition="out" filter="wipe(up)">
                                      <p:cBhvr>
                                        <p:cTn id="1064" dur="10"/>
                                        <p:tgtEl>
                                          <p:spTgt spid="722"/>
                                        </p:tgtEl>
                                      </p:cBhvr>
                                    </p:animEffect>
                                    <p:set>
                                      <p:cBhvr>
                                        <p:cTn id="1065" dur="1" fill="hold">
                                          <p:stCondLst>
                                            <p:cond delay="9"/>
                                          </p:stCondLst>
                                        </p:cTn>
                                        <p:tgtEl>
                                          <p:spTgt spid="722"/>
                                        </p:tgtEl>
                                        <p:attrNameLst>
                                          <p:attrName>style.visibility</p:attrName>
                                        </p:attrNameLst>
                                      </p:cBhvr>
                                      <p:to>
                                        <p:strVal val="hidden"/>
                                      </p:to>
                                    </p:set>
                                  </p:childTnLst>
                                </p:cTn>
                              </p:par>
                            </p:childTnLst>
                          </p:cTn>
                        </p:par>
                        <p:par>
                          <p:cTn id="1066" fill="hold">
                            <p:stCondLst>
                              <p:cond delay="30"/>
                            </p:stCondLst>
                            <p:childTnLst>
                              <p:par>
                                <p:cTn id="1067" presetID="22" presetClass="entr" presetSubtype="1" fill="hold" grpId="0" nodeType="afterEffect">
                                  <p:stCondLst>
                                    <p:cond delay="0"/>
                                  </p:stCondLst>
                                  <p:childTnLst>
                                    <p:set>
                                      <p:cBhvr>
                                        <p:cTn id="1068" dur="1" fill="hold">
                                          <p:stCondLst>
                                            <p:cond delay="0"/>
                                          </p:stCondLst>
                                        </p:cTn>
                                        <p:tgtEl>
                                          <p:spTgt spid="721"/>
                                        </p:tgtEl>
                                        <p:attrNameLst>
                                          <p:attrName>style.visibility</p:attrName>
                                        </p:attrNameLst>
                                      </p:cBhvr>
                                      <p:to>
                                        <p:strVal val="visible"/>
                                      </p:to>
                                    </p:set>
                                    <p:animEffect transition="in" filter="wipe(up)">
                                      <p:cBhvr>
                                        <p:cTn id="1069" dur="10"/>
                                        <p:tgtEl>
                                          <p:spTgt spid="721"/>
                                        </p:tgtEl>
                                      </p:cBhvr>
                                    </p:animEffect>
                                  </p:childTnLst>
                                </p:cTn>
                              </p:par>
                            </p:childTnLst>
                          </p:cTn>
                        </p:par>
                        <p:par>
                          <p:cTn id="1070" fill="hold">
                            <p:stCondLst>
                              <p:cond delay="40"/>
                            </p:stCondLst>
                            <p:childTnLst>
                              <p:par>
                                <p:cTn id="1071" presetID="22" presetClass="exit" presetSubtype="1" fill="hold" grpId="1" nodeType="afterEffect">
                                  <p:stCondLst>
                                    <p:cond delay="0"/>
                                  </p:stCondLst>
                                  <p:childTnLst>
                                    <p:animEffect transition="out" filter="wipe(up)">
                                      <p:cBhvr>
                                        <p:cTn id="1072" dur="10"/>
                                        <p:tgtEl>
                                          <p:spTgt spid="721"/>
                                        </p:tgtEl>
                                      </p:cBhvr>
                                    </p:animEffect>
                                    <p:set>
                                      <p:cBhvr>
                                        <p:cTn id="1073" dur="1" fill="hold">
                                          <p:stCondLst>
                                            <p:cond delay="9"/>
                                          </p:stCondLst>
                                        </p:cTn>
                                        <p:tgtEl>
                                          <p:spTgt spid="721"/>
                                        </p:tgtEl>
                                        <p:attrNameLst>
                                          <p:attrName>style.visibility</p:attrName>
                                        </p:attrNameLst>
                                      </p:cBhvr>
                                      <p:to>
                                        <p:strVal val="hidden"/>
                                      </p:to>
                                    </p:set>
                                  </p:childTnLst>
                                </p:cTn>
                              </p:par>
                            </p:childTnLst>
                          </p:cTn>
                        </p:par>
                        <p:par>
                          <p:cTn id="1074" fill="hold">
                            <p:stCondLst>
                              <p:cond delay="50"/>
                            </p:stCondLst>
                            <p:childTnLst>
                              <p:par>
                                <p:cTn id="1075" presetID="22" presetClass="entr" presetSubtype="1" fill="hold" grpId="0" nodeType="afterEffect">
                                  <p:stCondLst>
                                    <p:cond delay="0"/>
                                  </p:stCondLst>
                                  <p:childTnLst>
                                    <p:set>
                                      <p:cBhvr>
                                        <p:cTn id="1076" dur="1" fill="hold">
                                          <p:stCondLst>
                                            <p:cond delay="0"/>
                                          </p:stCondLst>
                                        </p:cTn>
                                        <p:tgtEl>
                                          <p:spTgt spid="720"/>
                                        </p:tgtEl>
                                        <p:attrNameLst>
                                          <p:attrName>style.visibility</p:attrName>
                                        </p:attrNameLst>
                                      </p:cBhvr>
                                      <p:to>
                                        <p:strVal val="visible"/>
                                      </p:to>
                                    </p:set>
                                    <p:animEffect transition="in" filter="wipe(up)">
                                      <p:cBhvr>
                                        <p:cTn id="1077" dur="10"/>
                                        <p:tgtEl>
                                          <p:spTgt spid="720"/>
                                        </p:tgtEl>
                                      </p:cBhvr>
                                    </p:animEffect>
                                  </p:childTnLst>
                                </p:cTn>
                              </p:par>
                            </p:childTnLst>
                          </p:cTn>
                        </p:par>
                        <p:par>
                          <p:cTn id="1078" fill="hold">
                            <p:stCondLst>
                              <p:cond delay="60"/>
                            </p:stCondLst>
                            <p:childTnLst>
                              <p:par>
                                <p:cTn id="1079" presetID="22" presetClass="exit" presetSubtype="1" fill="hold" grpId="1" nodeType="afterEffect">
                                  <p:stCondLst>
                                    <p:cond delay="0"/>
                                  </p:stCondLst>
                                  <p:childTnLst>
                                    <p:animEffect transition="out" filter="wipe(up)">
                                      <p:cBhvr>
                                        <p:cTn id="1080" dur="10"/>
                                        <p:tgtEl>
                                          <p:spTgt spid="720"/>
                                        </p:tgtEl>
                                      </p:cBhvr>
                                    </p:animEffect>
                                    <p:set>
                                      <p:cBhvr>
                                        <p:cTn id="1081" dur="1" fill="hold">
                                          <p:stCondLst>
                                            <p:cond delay="9"/>
                                          </p:stCondLst>
                                        </p:cTn>
                                        <p:tgtEl>
                                          <p:spTgt spid="720"/>
                                        </p:tgtEl>
                                        <p:attrNameLst>
                                          <p:attrName>style.visibility</p:attrName>
                                        </p:attrNameLst>
                                      </p:cBhvr>
                                      <p:to>
                                        <p:strVal val="hidden"/>
                                      </p:to>
                                    </p:set>
                                  </p:childTnLst>
                                </p:cTn>
                              </p:par>
                            </p:childTnLst>
                          </p:cTn>
                        </p:par>
                        <p:par>
                          <p:cTn id="1082" fill="hold">
                            <p:stCondLst>
                              <p:cond delay="70"/>
                            </p:stCondLst>
                            <p:childTnLst>
                              <p:par>
                                <p:cTn id="1083" presetID="22" presetClass="entr" presetSubtype="1" fill="hold" grpId="0" nodeType="afterEffect">
                                  <p:stCondLst>
                                    <p:cond delay="0"/>
                                  </p:stCondLst>
                                  <p:childTnLst>
                                    <p:set>
                                      <p:cBhvr>
                                        <p:cTn id="1084" dur="1" fill="hold">
                                          <p:stCondLst>
                                            <p:cond delay="0"/>
                                          </p:stCondLst>
                                        </p:cTn>
                                        <p:tgtEl>
                                          <p:spTgt spid="719"/>
                                        </p:tgtEl>
                                        <p:attrNameLst>
                                          <p:attrName>style.visibility</p:attrName>
                                        </p:attrNameLst>
                                      </p:cBhvr>
                                      <p:to>
                                        <p:strVal val="visible"/>
                                      </p:to>
                                    </p:set>
                                    <p:animEffect transition="in" filter="wipe(up)">
                                      <p:cBhvr>
                                        <p:cTn id="1085" dur="10"/>
                                        <p:tgtEl>
                                          <p:spTgt spid="719"/>
                                        </p:tgtEl>
                                      </p:cBhvr>
                                    </p:animEffect>
                                  </p:childTnLst>
                                </p:cTn>
                              </p:par>
                            </p:childTnLst>
                          </p:cTn>
                        </p:par>
                        <p:par>
                          <p:cTn id="1086" fill="hold">
                            <p:stCondLst>
                              <p:cond delay="80"/>
                            </p:stCondLst>
                            <p:childTnLst>
                              <p:par>
                                <p:cTn id="1087" presetID="22" presetClass="exit" presetSubtype="1" fill="hold" grpId="1" nodeType="afterEffect">
                                  <p:stCondLst>
                                    <p:cond delay="0"/>
                                  </p:stCondLst>
                                  <p:childTnLst>
                                    <p:animEffect transition="out" filter="wipe(up)">
                                      <p:cBhvr>
                                        <p:cTn id="1088" dur="10"/>
                                        <p:tgtEl>
                                          <p:spTgt spid="719"/>
                                        </p:tgtEl>
                                      </p:cBhvr>
                                    </p:animEffect>
                                    <p:set>
                                      <p:cBhvr>
                                        <p:cTn id="1089" dur="1" fill="hold">
                                          <p:stCondLst>
                                            <p:cond delay="9"/>
                                          </p:stCondLst>
                                        </p:cTn>
                                        <p:tgtEl>
                                          <p:spTgt spid="719"/>
                                        </p:tgtEl>
                                        <p:attrNameLst>
                                          <p:attrName>style.visibility</p:attrName>
                                        </p:attrNameLst>
                                      </p:cBhvr>
                                      <p:to>
                                        <p:strVal val="hidden"/>
                                      </p:to>
                                    </p:set>
                                  </p:childTnLst>
                                </p:cTn>
                              </p:par>
                            </p:childTnLst>
                          </p:cTn>
                        </p:par>
                        <p:par>
                          <p:cTn id="1090" fill="hold">
                            <p:stCondLst>
                              <p:cond delay="90"/>
                            </p:stCondLst>
                            <p:childTnLst>
                              <p:par>
                                <p:cTn id="1091" presetID="22" presetClass="entr" presetSubtype="1" fill="hold" grpId="0" nodeType="afterEffect">
                                  <p:stCondLst>
                                    <p:cond delay="0"/>
                                  </p:stCondLst>
                                  <p:childTnLst>
                                    <p:set>
                                      <p:cBhvr>
                                        <p:cTn id="1092" dur="1" fill="hold">
                                          <p:stCondLst>
                                            <p:cond delay="0"/>
                                          </p:stCondLst>
                                        </p:cTn>
                                        <p:tgtEl>
                                          <p:spTgt spid="718"/>
                                        </p:tgtEl>
                                        <p:attrNameLst>
                                          <p:attrName>style.visibility</p:attrName>
                                        </p:attrNameLst>
                                      </p:cBhvr>
                                      <p:to>
                                        <p:strVal val="visible"/>
                                      </p:to>
                                    </p:set>
                                    <p:animEffect transition="in" filter="wipe(up)">
                                      <p:cBhvr>
                                        <p:cTn id="1093" dur="10"/>
                                        <p:tgtEl>
                                          <p:spTgt spid="718"/>
                                        </p:tgtEl>
                                      </p:cBhvr>
                                    </p:animEffect>
                                  </p:childTnLst>
                                </p:cTn>
                              </p:par>
                            </p:childTnLst>
                          </p:cTn>
                        </p:par>
                        <p:par>
                          <p:cTn id="1094" fill="hold">
                            <p:stCondLst>
                              <p:cond delay="100"/>
                            </p:stCondLst>
                            <p:childTnLst>
                              <p:par>
                                <p:cTn id="1095" presetID="22" presetClass="exit" presetSubtype="1" fill="hold" grpId="1" nodeType="afterEffect">
                                  <p:stCondLst>
                                    <p:cond delay="0"/>
                                  </p:stCondLst>
                                  <p:childTnLst>
                                    <p:animEffect transition="out" filter="wipe(up)">
                                      <p:cBhvr>
                                        <p:cTn id="1096" dur="10"/>
                                        <p:tgtEl>
                                          <p:spTgt spid="718"/>
                                        </p:tgtEl>
                                      </p:cBhvr>
                                    </p:animEffect>
                                    <p:set>
                                      <p:cBhvr>
                                        <p:cTn id="1097" dur="1" fill="hold">
                                          <p:stCondLst>
                                            <p:cond delay="9"/>
                                          </p:stCondLst>
                                        </p:cTn>
                                        <p:tgtEl>
                                          <p:spTgt spid="718"/>
                                        </p:tgtEl>
                                        <p:attrNameLst>
                                          <p:attrName>style.visibility</p:attrName>
                                        </p:attrNameLst>
                                      </p:cBhvr>
                                      <p:to>
                                        <p:strVal val="hidden"/>
                                      </p:to>
                                    </p:set>
                                  </p:childTnLst>
                                </p:cTn>
                              </p:par>
                            </p:childTnLst>
                          </p:cTn>
                        </p:par>
                        <p:par>
                          <p:cTn id="1098" fill="hold">
                            <p:stCondLst>
                              <p:cond delay="110"/>
                            </p:stCondLst>
                            <p:childTnLst>
                              <p:par>
                                <p:cTn id="1099" presetID="22" presetClass="entr" presetSubtype="1" fill="hold" grpId="0" nodeType="afterEffect">
                                  <p:stCondLst>
                                    <p:cond delay="0"/>
                                  </p:stCondLst>
                                  <p:childTnLst>
                                    <p:set>
                                      <p:cBhvr>
                                        <p:cTn id="1100" dur="1" fill="hold">
                                          <p:stCondLst>
                                            <p:cond delay="0"/>
                                          </p:stCondLst>
                                        </p:cTn>
                                        <p:tgtEl>
                                          <p:spTgt spid="717"/>
                                        </p:tgtEl>
                                        <p:attrNameLst>
                                          <p:attrName>style.visibility</p:attrName>
                                        </p:attrNameLst>
                                      </p:cBhvr>
                                      <p:to>
                                        <p:strVal val="visible"/>
                                      </p:to>
                                    </p:set>
                                    <p:animEffect transition="in" filter="wipe(up)">
                                      <p:cBhvr>
                                        <p:cTn id="1101" dur="10"/>
                                        <p:tgtEl>
                                          <p:spTgt spid="717"/>
                                        </p:tgtEl>
                                      </p:cBhvr>
                                    </p:animEffect>
                                  </p:childTnLst>
                                </p:cTn>
                              </p:par>
                            </p:childTnLst>
                          </p:cTn>
                        </p:par>
                        <p:par>
                          <p:cTn id="1102" fill="hold">
                            <p:stCondLst>
                              <p:cond delay="120"/>
                            </p:stCondLst>
                            <p:childTnLst>
                              <p:par>
                                <p:cTn id="1103" presetID="22" presetClass="exit" presetSubtype="1" fill="hold" grpId="1" nodeType="afterEffect">
                                  <p:stCondLst>
                                    <p:cond delay="0"/>
                                  </p:stCondLst>
                                  <p:childTnLst>
                                    <p:animEffect transition="out" filter="wipe(up)">
                                      <p:cBhvr>
                                        <p:cTn id="1104" dur="10"/>
                                        <p:tgtEl>
                                          <p:spTgt spid="717"/>
                                        </p:tgtEl>
                                      </p:cBhvr>
                                    </p:animEffect>
                                    <p:set>
                                      <p:cBhvr>
                                        <p:cTn id="1105" dur="1" fill="hold">
                                          <p:stCondLst>
                                            <p:cond delay="9"/>
                                          </p:stCondLst>
                                        </p:cTn>
                                        <p:tgtEl>
                                          <p:spTgt spid="717"/>
                                        </p:tgtEl>
                                        <p:attrNameLst>
                                          <p:attrName>style.visibility</p:attrName>
                                        </p:attrNameLst>
                                      </p:cBhvr>
                                      <p:to>
                                        <p:strVal val="hidden"/>
                                      </p:to>
                                    </p:set>
                                  </p:childTnLst>
                                </p:cTn>
                              </p:par>
                            </p:childTnLst>
                          </p:cTn>
                        </p:par>
                        <p:par>
                          <p:cTn id="1106" fill="hold">
                            <p:stCondLst>
                              <p:cond delay="130"/>
                            </p:stCondLst>
                            <p:childTnLst>
                              <p:par>
                                <p:cTn id="1107" presetID="22" presetClass="entr" presetSubtype="1" fill="hold" grpId="0" nodeType="afterEffect">
                                  <p:stCondLst>
                                    <p:cond delay="0"/>
                                  </p:stCondLst>
                                  <p:childTnLst>
                                    <p:set>
                                      <p:cBhvr>
                                        <p:cTn id="1108" dur="1" fill="hold">
                                          <p:stCondLst>
                                            <p:cond delay="0"/>
                                          </p:stCondLst>
                                        </p:cTn>
                                        <p:tgtEl>
                                          <p:spTgt spid="716"/>
                                        </p:tgtEl>
                                        <p:attrNameLst>
                                          <p:attrName>style.visibility</p:attrName>
                                        </p:attrNameLst>
                                      </p:cBhvr>
                                      <p:to>
                                        <p:strVal val="visible"/>
                                      </p:to>
                                    </p:set>
                                    <p:animEffect transition="in" filter="wipe(up)">
                                      <p:cBhvr>
                                        <p:cTn id="1109" dur="10"/>
                                        <p:tgtEl>
                                          <p:spTgt spid="716"/>
                                        </p:tgtEl>
                                      </p:cBhvr>
                                    </p:animEffect>
                                  </p:childTnLst>
                                </p:cTn>
                              </p:par>
                              <p:par>
                                <p:cTn id="1110" presetID="22" presetClass="exit" presetSubtype="1" fill="hold" grpId="0" nodeType="withEffect">
                                  <p:stCondLst>
                                    <p:cond delay="0"/>
                                  </p:stCondLst>
                                  <p:childTnLst>
                                    <p:animEffect transition="out" filter="wipe(up)">
                                      <p:cBhvr>
                                        <p:cTn id="1111" dur="10"/>
                                        <p:tgtEl>
                                          <p:spTgt spid="733"/>
                                        </p:tgtEl>
                                      </p:cBhvr>
                                    </p:animEffect>
                                    <p:set>
                                      <p:cBhvr>
                                        <p:cTn id="1112" dur="1" fill="hold">
                                          <p:stCondLst>
                                            <p:cond delay="9"/>
                                          </p:stCondLst>
                                        </p:cTn>
                                        <p:tgtEl>
                                          <p:spTgt spid="733"/>
                                        </p:tgtEl>
                                        <p:attrNameLst>
                                          <p:attrName>style.visibility</p:attrName>
                                        </p:attrNameLst>
                                      </p:cBhvr>
                                      <p:to>
                                        <p:strVal val="hidden"/>
                                      </p:to>
                                    </p:set>
                                  </p:childTnLst>
                                </p:cTn>
                              </p:par>
                            </p:childTnLst>
                          </p:cTn>
                        </p:par>
                        <p:par>
                          <p:cTn id="1113" fill="hold">
                            <p:stCondLst>
                              <p:cond delay="140"/>
                            </p:stCondLst>
                            <p:childTnLst>
                              <p:par>
                                <p:cTn id="1114" presetID="22" presetClass="entr" presetSubtype="1" fill="hold" grpId="0" nodeType="afterEffect">
                                  <p:stCondLst>
                                    <p:cond delay="0"/>
                                  </p:stCondLst>
                                  <p:childTnLst>
                                    <p:set>
                                      <p:cBhvr>
                                        <p:cTn id="1115" dur="1" fill="hold">
                                          <p:stCondLst>
                                            <p:cond delay="0"/>
                                          </p:stCondLst>
                                        </p:cTn>
                                        <p:tgtEl>
                                          <p:spTgt spid="732"/>
                                        </p:tgtEl>
                                        <p:attrNameLst>
                                          <p:attrName>style.visibility</p:attrName>
                                        </p:attrNameLst>
                                      </p:cBhvr>
                                      <p:to>
                                        <p:strVal val="visible"/>
                                      </p:to>
                                    </p:set>
                                    <p:animEffect transition="in" filter="wipe(up)">
                                      <p:cBhvr>
                                        <p:cTn id="1116" dur="10"/>
                                        <p:tgtEl>
                                          <p:spTgt spid="732"/>
                                        </p:tgtEl>
                                      </p:cBhvr>
                                    </p:animEffect>
                                  </p:childTnLst>
                                </p:cTn>
                              </p:par>
                            </p:childTnLst>
                          </p:cTn>
                        </p:par>
                        <p:par>
                          <p:cTn id="1117" fill="hold">
                            <p:stCondLst>
                              <p:cond delay="150"/>
                            </p:stCondLst>
                            <p:childTnLst>
                              <p:par>
                                <p:cTn id="1118" presetID="22" presetClass="exit" presetSubtype="1" fill="hold" grpId="1" nodeType="afterEffect">
                                  <p:stCondLst>
                                    <p:cond delay="0"/>
                                  </p:stCondLst>
                                  <p:childTnLst>
                                    <p:animEffect transition="out" filter="wipe(up)">
                                      <p:cBhvr>
                                        <p:cTn id="1119" dur="10"/>
                                        <p:tgtEl>
                                          <p:spTgt spid="732"/>
                                        </p:tgtEl>
                                      </p:cBhvr>
                                    </p:animEffect>
                                    <p:set>
                                      <p:cBhvr>
                                        <p:cTn id="1120" dur="1" fill="hold">
                                          <p:stCondLst>
                                            <p:cond delay="9"/>
                                          </p:stCondLst>
                                        </p:cTn>
                                        <p:tgtEl>
                                          <p:spTgt spid="732"/>
                                        </p:tgtEl>
                                        <p:attrNameLst>
                                          <p:attrName>style.visibility</p:attrName>
                                        </p:attrNameLst>
                                      </p:cBhvr>
                                      <p:to>
                                        <p:strVal val="hidden"/>
                                      </p:to>
                                    </p:set>
                                  </p:childTnLst>
                                </p:cTn>
                              </p:par>
                            </p:childTnLst>
                          </p:cTn>
                        </p:par>
                        <p:par>
                          <p:cTn id="1121" fill="hold">
                            <p:stCondLst>
                              <p:cond delay="160"/>
                            </p:stCondLst>
                            <p:childTnLst>
                              <p:par>
                                <p:cTn id="1122" presetID="22" presetClass="entr" presetSubtype="1" fill="hold" grpId="0" nodeType="afterEffect">
                                  <p:stCondLst>
                                    <p:cond delay="0"/>
                                  </p:stCondLst>
                                  <p:childTnLst>
                                    <p:set>
                                      <p:cBhvr>
                                        <p:cTn id="1123" dur="1" fill="hold">
                                          <p:stCondLst>
                                            <p:cond delay="0"/>
                                          </p:stCondLst>
                                        </p:cTn>
                                        <p:tgtEl>
                                          <p:spTgt spid="731"/>
                                        </p:tgtEl>
                                        <p:attrNameLst>
                                          <p:attrName>style.visibility</p:attrName>
                                        </p:attrNameLst>
                                      </p:cBhvr>
                                      <p:to>
                                        <p:strVal val="visible"/>
                                      </p:to>
                                    </p:set>
                                    <p:animEffect transition="in" filter="wipe(up)">
                                      <p:cBhvr>
                                        <p:cTn id="1124" dur="10"/>
                                        <p:tgtEl>
                                          <p:spTgt spid="731"/>
                                        </p:tgtEl>
                                      </p:cBhvr>
                                    </p:animEffect>
                                  </p:childTnLst>
                                </p:cTn>
                              </p:par>
                              <p:par>
                                <p:cTn id="1125" presetID="22" presetClass="exit" presetSubtype="1" fill="hold" grpId="0" nodeType="withEffect">
                                  <p:stCondLst>
                                    <p:cond delay="0"/>
                                  </p:stCondLst>
                                  <p:childTnLst>
                                    <p:animEffect transition="out" filter="wipe(up)">
                                      <p:cBhvr>
                                        <p:cTn id="1126" dur="10"/>
                                        <p:tgtEl>
                                          <p:spTgt spid="743"/>
                                        </p:tgtEl>
                                      </p:cBhvr>
                                    </p:animEffect>
                                    <p:set>
                                      <p:cBhvr>
                                        <p:cTn id="1127" dur="1" fill="hold">
                                          <p:stCondLst>
                                            <p:cond delay="9"/>
                                          </p:stCondLst>
                                        </p:cTn>
                                        <p:tgtEl>
                                          <p:spTgt spid="743"/>
                                        </p:tgtEl>
                                        <p:attrNameLst>
                                          <p:attrName>style.visibility</p:attrName>
                                        </p:attrNameLst>
                                      </p:cBhvr>
                                      <p:to>
                                        <p:strVal val="hidden"/>
                                      </p:to>
                                    </p:set>
                                  </p:childTnLst>
                                </p:cTn>
                              </p:par>
                            </p:childTnLst>
                          </p:cTn>
                        </p:par>
                        <p:par>
                          <p:cTn id="1128" fill="hold">
                            <p:stCondLst>
                              <p:cond delay="170"/>
                            </p:stCondLst>
                            <p:childTnLst>
                              <p:par>
                                <p:cTn id="1129" presetID="22" presetClass="entr" presetSubtype="1" fill="hold" grpId="0" nodeType="afterEffect">
                                  <p:stCondLst>
                                    <p:cond delay="0"/>
                                  </p:stCondLst>
                                  <p:childTnLst>
                                    <p:set>
                                      <p:cBhvr>
                                        <p:cTn id="1130" dur="1" fill="hold">
                                          <p:stCondLst>
                                            <p:cond delay="0"/>
                                          </p:stCondLst>
                                        </p:cTn>
                                        <p:tgtEl>
                                          <p:spTgt spid="742"/>
                                        </p:tgtEl>
                                        <p:attrNameLst>
                                          <p:attrName>style.visibility</p:attrName>
                                        </p:attrNameLst>
                                      </p:cBhvr>
                                      <p:to>
                                        <p:strVal val="visible"/>
                                      </p:to>
                                    </p:set>
                                    <p:animEffect transition="in" filter="wipe(up)">
                                      <p:cBhvr>
                                        <p:cTn id="1131" dur="10"/>
                                        <p:tgtEl>
                                          <p:spTgt spid="742"/>
                                        </p:tgtEl>
                                      </p:cBhvr>
                                    </p:animEffect>
                                  </p:childTnLst>
                                </p:cTn>
                              </p:par>
                            </p:childTnLst>
                          </p:cTn>
                        </p:par>
                      </p:childTnLst>
                    </p:cTn>
                  </p:par>
                  <p:par>
                    <p:cTn id="1132" fill="hold">
                      <p:stCondLst>
                        <p:cond delay="indefinite"/>
                      </p:stCondLst>
                      <p:childTnLst>
                        <p:par>
                          <p:cTn id="1133" fill="hold">
                            <p:stCondLst>
                              <p:cond delay="0"/>
                            </p:stCondLst>
                            <p:childTnLst>
                              <p:par>
                                <p:cTn id="1134" presetID="22" presetClass="exit" presetSubtype="1" fill="hold" grpId="0" nodeType="clickEffect">
                                  <p:stCondLst>
                                    <p:cond delay="0"/>
                                  </p:stCondLst>
                                  <p:childTnLst>
                                    <p:animEffect transition="out" filter="wipe(up)">
                                      <p:cBhvr>
                                        <p:cTn id="1135" dur="10"/>
                                        <p:tgtEl>
                                          <p:spTgt spid="753"/>
                                        </p:tgtEl>
                                      </p:cBhvr>
                                    </p:animEffect>
                                    <p:set>
                                      <p:cBhvr>
                                        <p:cTn id="1136" dur="1" fill="hold">
                                          <p:stCondLst>
                                            <p:cond delay="9"/>
                                          </p:stCondLst>
                                        </p:cTn>
                                        <p:tgtEl>
                                          <p:spTgt spid="753"/>
                                        </p:tgtEl>
                                        <p:attrNameLst>
                                          <p:attrName>style.visibility</p:attrName>
                                        </p:attrNameLst>
                                      </p:cBhvr>
                                      <p:to>
                                        <p:strVal val="hidden"/>
                                      </p:to>
                                    </p:set>
                                  </p:childTnLst>
                                </p:cTn>
                              </p:par>
                            </p:childTnLst>
                          </p:cTn>
                        </p:par>
                        <p:par>
                          <p:cTn id="1137" fill="hold">
                            <p:stCondLst>
                              <p:cond delay="10"/>
                            </p:stCondLst>
                            <p:childTnLst>
                              <p:par>
                                <p:cTn id="1138" presetID="22" presetClass="entr" presetSubtype="1" fill="hold" grpId="0" nodeType="afterEffect">
                                  <p:stCondLst>
                                    <p:cond delay="0"/>
                                  </p:stCondLst>
                                  <p:childTnLst>
                                    <p:set>
                                      <p:cBhvr>
                                        <p:cTn id="1139" dur="1" fill="hold">
                                          <p:stCondLst>
                                            <p:cond delay="0"/>
                                          </p:stCondLst>
                                        </p:cTn>
                                        <p:tgtEl>
                                          <p:spTgt spid="752"/>
                                        </p:tgtEl>
                                        <p:attrNameLst>
                                          <p:attrName>style.visibility</p:attrName>
                                        </p:attrNameLst>
                                      </p:cBhvr>
                                      <p:to>
                                        <p:strVal val="visible"/>
                                      </p:to>
                                    </p:set>
                                    <p:animEffect transition="in" filter="wipe(up)">
                                      <p:cBhvr>
                                        <p:cTn id="1140" dur="10"/>
                                        <p:tgtEl>
                                          <p:spTgt spid="752"/>
                                        </p:tgtEl>
                                      </p:cBhvr>
                                    </p:animEffect>
                                  </p:childTnLst>
                                </p:cTn>
                              </p:par>
                            </p:childTnLst>
                          </p:cTn>
                        </p:par>
                        <p:par>
                          <p:cTn id="1141" fill="hold">
                            <p:stCondLst>
                              <p:cond delay="20"/>
                            </p:stCondLst>
                            <p:childTnLst>
                              <p:par>
                                <p:cTn id="1142" presetID="22" presetClass="exit" presetSubtype="1" fill="hold" grpId="1" nodeType="afterEffect">
                                  <p:stCondLst>
                                    <p:cond delay="0"/>
                                  </p:stCondLst>
                                  <p:childTnLst>
                                    <p:animEffect transition="out" filter="wipe(up)">
                                      <p:cBhvr>
                                        <p:cTn id="1143" dur="10"/>
                                        <p:tgtEl>
                                          <p:spTgt spid="752"/>
                                        </p:tgtEl>
                                      </p:cBhvr>
                                    </p:animEffect>
                                    <p:set>
                                      <p:cBhvr>
                                        <p:cTn id="1144" dur="1" fill="hold">
                                          <p:stCondLst>
                                            <p:cond delay="9"/>
                                          </p:stCondLst>
                                        </p:cTn>
                                        <p:tgtEl>
                                          <p:spTgt spid="752"/>
                                        </p:tgtEl>
                                        <p:attrNameLst>
                                          <p:attrName>style.visibility</p:attrName>
                                        </p:attrNameLst>
                                      </p:cBhvr>
                                      <p:to>
                                        <p:strVal val="hidden"/>
                                      </p:to>
                                    </p:set>
                                  </p:childTnLst>
                                </p:cTn>
                              </p:par>
                            </p:childTnLst>
                          </p:cTn>
                        </p:par>
                        <p:par>
                          <p:cTn id="1145" fill="hold">
                            <p:stCondLst>
                              <p:cond delay="30"/>
                            </p:stCondLst>
                            <p:childTnLst>
                              <p:par>
                                <p:cTn id="1146" presetID="22" presetClass="entr" presetSubtype="1" fill="hold" grpId="0" nodeType="afterEffect">
                                  <p:stCondLst>
                                    <p:cond delay="0"/>
                                  </p:stCondLst>
                                  <p:childTnLst>
                                    <p:set>
                                      <p:cBhvr>
                                        <p:cTn id="1147" dur="1" fill="hold">
                                          <p:stCondLst>
                                            <p:cond delay="0"/>
                                          </p:stCondLst>
                                        </p:cTn>
                                        <p:tgtEl>
                                          <p:spTgt spid="751"/>
                                        </p:tgtEl>
                                        <p:attrNameLst>
                                          <p:attrName>style.visibility</p:attrName>
                                        </p:attrNameLst>
                                      </p:cBhvr>
                                      <p:to>
                                        <p:strVal val="visible"/>
                                      </p:to>
                                    </p:set>
                                    <p:animEffect transition="in" filter="wipe(up)">
                                      <p:cBhvr>
                                        <p:cTn id="1148" dur="10"/>
                                        <p:tgtEl>
                                          <p:spTgt spid="751"/>
                                        </p:tgtEl>
                                      </p:cBhvr>
                                    </p:animEffect>
                                  </p:childTnLst>
                                </p:cTn>
                              </p:par>
                            </p:childTnLst>
                          </p:cTn>
                        </p:par>
                        <p:par>
                          <p:cTn id="1149" fill="hold">
                            <p:stCondLst>
                              <p:cond delay="40"/>
                            </p:stCondLst>
                            <p:childTnLst>
                              <p:par>
                                <p:cTn id="1150" presetID="22" presetClass="exit" presetSubtype="1" fill="hold" grpId="1" nodeType="afterEffect">
                                  <p:stCondLst>
                                    <p:cond delay="0"/>
                                  </p:stCondLst>
                                  <p:childTnLst>
                                    <p:animEffect transition="out" filter="wipe(up)">
                                      <p:cBhvr>
                                        <p:cTn id="1151" dur="10"/>
                                        <p:tgtEl>
                                          <p:spTgt spid="751"/>
                                        </p:tgtEl>
                                      </p:cBhvr>
                                    </p:animEffect>
                                    <p:set>
                                      <p:cBhvr>
                                        <p:cTn id="1152" dur="1" fill="hold">
                                          <p:stCondLst>
                                            <p:cond delay="9"/>
                                          </p:stCondLst>
                                        </p:cTn>
                                        <p:tgtEl>
                                          <p:spTgt spid="751"/>
                                        </p:tgtEl>
                                        <p:attrNameLst>
                                          <p:attrName>style.visibility</p:attrName>
                                        </p:attrNameLst>
                                      </p:cBhvr>
                                      <p:to>
                                        <p:strVal val="hidden"/>
                                      </p:to>
                                    </p:set>
                                  </p:childTnLst>
                                </p:cTn>
                              </p:par>
                            </p:childTnLst>
                          </p:cTn>
                        </p:par>
                        <p:par>
                          <p:cTn id="1153" fill="hold">
                            <p:stCondLst>
                              <p:cond delay="50"/>
                            </p:stCondLst>
                            <p:childTnLst>
                              <p:par>
                                <p:cTn id="1154" presetID="22" presetClass="entr" presetSubtype="1" fill="hold" grpId="0" nodeType="afterEffect">
                                  <p:stCondLst>
                                    <p:cond delay="0"/>
                                  </p:stCondLst>
                                  <p:childTnLst>
                                    <p:set>
                                      <p:cBhvr>
                                        <p:cTn id="1155" dur="1" fill="hold">
                                          <p:stCondLst>
                                            <p:cond delay="0"/>
                                          </p:stCondLst>
                                        </p:cTn>
                                        <p:tgtEl>
                                          <p:spTgt spid="750"/>
                                        </p:tgtEl>
                                        <p:attrNameLst>
                                          <p:attrName>style.visibility</p:attrName>
                                        </p:attrNameLst>
                                      </p:cBhvr>
                                      <p:to>
                                        <p:strVal val="visible"/>
                                      </p:to>
                                    </p:set>
                                    <p:animEffect transition="in" filter="wipe(up)">
                                      <p:cBhvr>
                                        <p:cTn id="1156" dur="10"/>
                                        <p:tgtEl>
                                          <p:spTgt spid="750"/>
                                        </p:tgtEl>
                                      </p:cBhvr>
                                    </p:animEffect>
                                  </p:childTnLst>
                                </p:cTn>
                              </p:par>
                            </p:childTnLst>
                          </p:cTn>
                        </p:par>
                        <p:par>
                          <p:cTn id="1157" fill="hold">
                            <p:stCondLst>
                              <p:cond delay="60"/>
                            </p:stCondLst>
                            <p:childTnLst>
                              <p:par>
                                <p:cTn id="1158" presetID="22" presetClass="exit" presetSubtype="1" fill="hold" grpId="1" nodeType="afterEffect">
                                  <p:stCondLst>
                                    <p:cond delay="0"/>
                                  </p:stCondLst>
                                  <p:childTnLst>
                                    <p:animEffect transition="out" filter="wipe(up)">
                                      <p:cBhvr>
                                        <p:cTn id="1159" dur="10"/>
                                        <p:tgtEl>
                                          <p:spTgt spid="750"/>
                                        </p:tgtEl>
                                      </p:cBhvr>
                                    </p:animEffect>
                                    <p:set>
                                      <p:cBhvr>
                                        <p:cTn id="1160" dur="1" fill="hold">
                                          <p:stCondLst>
                                            <p:cond delay="9"/>
                                          </p:stCondLst>
                                        </p:cTn>
                                        <p:tgtEl>
                                          <p:spTgt spid="750"/>
                                        </p:tgtEl>
                                        <p:attrNameLst>
                                          <p:attrName>style.visibility</p:attrName>
                                        </p:attrNameLst>
                                      </p:cBhvr>
                                      <p:to>
                                        <p:strVal val="hidden"/>
                                      </p:to>
                                    </p:set>
                                  </p:childTnLst>
                                </p:cTn>
                              </p:par>
                            </p:childTnLst>
                          </p:cTn>
                        </p:par>
                        <p:par>
                          <p:cTn id="1161" fill="hold">
                            <p:stCondLst>
                              <p:cond delay="70"/>
                            </p:stCondLst>
                            <p:childTnLst>
                              <p:par>
                                <p:cTn id="1162" presetID="22" presetClass="entr" presetSubtype="1" fill="hold" grpId="0" nodeType="afterEffect">
                                  <p:stCondLst>
                                    <p:cond delay="0"/>
                                  </p:stCondLst>
                                  <p:childTnLst>
                                    <p:set>
                                      <p:cBhvr>
                                        <p:cTn id="1163" dur="1" fill="hold">
                                          <p:stCondLst>
                                            <p:cond delay="0"/>
                                          </p:stCondLst>
                                        </p:cTn>
                                        <p:tgtEl>
                                          <p:spTgt spid="749"/>
                                        </p:tgtEl>
                                        <p:attrNameLst>
                                          <p:attrName>style.visibility</p:attrName>
                                        </p:attrNameLst>
                                      </p:cBhvr>
                                      <p:to>
                                        <p:strVal val="visible"/>
                                      </p:to>
                                    </p:set>
                                    <p:animEffect transition="in" filter="wipe(up)">
                                      <p:cBhvr>
                                        <p:cTn id="1164" dur="10"/>
                                        <p:tgtEl>
                                          <p:spTgt spid="749"/>
                                        </p:tgtEl>
                                      </p:cBhvr>
                                    </p:animEffect>
                                  </p:childTnLst>
                                </p:cTn>
                              </p:par>
                            </p:childTnLst>
                          </p:cTn>
                        </p:par>
                        <p:par>
                          <p:cTn id="1165" fill="hold">
                            <p:stCondLst>
                              <p:cond delay="80"/>
                            </p:stCondLst>
                            <p:childTnLst>
                              <p:par>
                                <p:cTn id="1166" presetID="22" presetClass="exit" presetSubtype="1" fill="hold" grpId="1" nodeType="afterEffect">
                                  <p:stCondLst>
                                    <p:cond delay="0"/>
                                  </p:stCondLst>
                                  <p:childTnLst>
                                    <p:animEffect transition="out" filter="wipe(up)">
                                      <p:cBhvr>
                                        <p:cTn id="1167" dur="10"/>
                                        <p:tgtEl>
                                          <p:spTgt spid="749"/>
                                        </p:tgtEl>
                                      </p:cBhvr>
                                    </p:animEffect>
                                    <p:set>
                                      <p:cBhvr>
                                        <p:cTn id="1168" dur="1" fill="hold">
                                          <p:stCondLst>
                                            <p:cond delay="9"/>
                                          </p:stCondLst>
                                        </p:cTn>
                                        <p:tgtEl>
                                          <p:spTgt spid="749"/>
                                        </p:tgtEl>
                                        <p:attrNameLst>
                                          <p:attrName>style.visibility</p:attrName>
                                        </p:attrNameLst>
                                      </p:cBhvr>
                                      <p:to>
                                        <p:strVal val="hidden"/>
                                      </p:to>
                                    </p:set>
                                  </p:childTnLst>
                                </p:cTn>
                              </p:par>
                            </p:childTnLst>
                          </p:cTn>
                        </p:par>
                        <p:par>
                          <p:cTn id="1169" fill="hold">
                            <p:stCondLst>
                              <p:cond delay="90"/>
                            </p:stCondLst>
                            <p:childTnLst>
                              <p:par>
                                <p:cTn id="1170" presetID="22" presetClass="entr" presetSubtype="1" fill="hold" grpId="0" nodeType="afterEffect">
                                  <p:stCondLst>
                                    <p:cond delay="0"/>
                                  </p:stCondLst>
                                  <p:childTnLst>
                                    <p:set>
                                      <p:cBhvr>
                                        <p:cTn id="1171" dur="1" fill="hold">
                                          <p:stCondLst>
                                            <p:cond delay="0"/>
                                          </p:stCondLst>
                                        </p:cTn>
                                        <p:tgtEl>
                                          <p:spTgt spid="748"/>
                                        </p:tgtEl>
                                        <p:attrNameLst>
                                          <p:attrName>style.visibility</p:attrName>
                                        </p:attrNameLst>
                                      </p:cBhvr>
                                      <p:to>
                                        <p:strVal val="visible"/>
                                      </p:to>
                                    </p:set>
                                    <p:animEffect transition="in" filter="wipe(up)">
                                      <p:cBhvr>
                                        <p:cTn id="1172" dur="10"/>
                                        <p:tgtEl>
                                          <p:spTgt spid="748"/>
                                        </p:tgtEl>
                                      </p:cBhvr>
                                    </p:animEffect>
                                  </p:childTnLst>
                                </p:cTn>
                              </p:par>
                            </p:childTnLst>
                          </p:cTn>
                        </p:par>
                        <p:par>
                          <p:cTn id="1173" fill="hold">
                            <p:stCondLst>
                              <p:cond delay="100"/>
                            </p:stCondLst>
                            <p:childTnLst>
                              <p:par>
                                <p:cTn id="1174" presetID="22" presetClass="exit" presetSubtype="1" fill="hold" grpId="1" nodeType="afterEffect">
                                  <p:stCondLst>
                                    <p:cond delay="0"/>
                                  </p:stCondLst>
                                  <p:childTnLst>
                                    <p:animEffect transition="out" filter="wipe(up)">
                                      <p:cBhvr>
                                        <p:cTn id="1175" dur="10"/>
                                        <p:tgtEl>
                                          <p:spTgt spid="748"/>
                                        </p:tgtEl>
                                      </p:cBhvr>
                                    </p:animEffect>
                                    <p:set>
                                      <p:cBhvr>
                                        <p:cTn id="1176" dur="1" fill="hold">
                                          <p:stCondLst>
                                            <p:cond delay="9"/>
                                          </p:stCondLst>
                                        </p:cTn>
                                        <p:tgtEl>
                                          <p:spTgt spid="748"/>
                                        </p:tgtEl>
                                        <p:attrNameLst>
                                          <p:attrName>style.visibility</p:attrName>
                                        </p:attrNameLst>
                                      </p:cBhvr>
                                      <p:to>
                                        <p:strVal val="hidden"/>
                                      </p:to>
                                    </p:set>
                                  </p:childTnLst>
                                </p:cTn>
                              </p:par>
                            </p:childTnLst>
                          </p:cTn>
                        </p:par>
                        <p:par>
                          <p:cTn id="1177" fill="hold">
                            <p:stCondLst>
                              <p:cond delay="110"/>
                            </p:stCondLst>
                            <p:childTnLst>
                              <p:par>
                                <p:cTn id="1178" presetID="22" presetClass="entr" presetSubtype="1" fill="hold" grpId="0" nodeType="afterEffect">
                                  <p:stCondLst>
                                    <p:cond delay="0"/>
                                  </p:stCondLst>
                                  <p:childTnLst>
                                    <p:set>
                                      <p:cBhvr>
                                        <p:cTn id="1179" dur="1" fill="hold">
                                          <p:stCondLst>
                                            <p:cond delay="0"/>
                                          </p:stCondLst>
                                        </p:cTn>
                                        <p:tgtEl>
                                          <p:spTgt spid="747"/>
                                        </p:tgtEl>
                                        <p:attrNameLst>
                                          <p:attrName>style.visibility</p:attrName>
                                        </p:attrNameLst>
                                      </p:cBhvr>
                                      <p:to>
                                        <p:strVal val="visible"/>
                                      </p:to>
                                    </p:set>
                                    <p:animEffect transition="in" filter="wipe(up)">
                                      <p:cBhvr>
                                        <p:cTn id="1180" dur="10"/>
                                        <p:tgtEl>
                                          <p:spTgt spid="747"/>
                                        </p:tgtEl>
                                      </p:cBhvr>
                                    </p:animEffect>
                                  </p:childTnLst>
                                </p:cTn>
                              </p:par>
                              <p:par>
                                <p:cTn id="1181" presetID="22" presetClass="exit" presetSubtype="1" fill="hold" grpId="0" nodeType="withEffect">
                                  <p:stCondLst>
                                    <p:cond delay="0"/>
                                  </p:stCondLst>
                                  <p:childTnLst>
                                    <p:animEffect transition="out" filter="wipe(up)">
                                      <p:cBhvr>
                                        <p:cTn id="1182" dur="10"/>
                                        <p:tgtEl>
                                          <p:spTgt spid="763"/>
                                        </p:tgtEl>
                                      </p:cBhvr>
                                    </p:animEffect>
                                    <p:set>
                                      <p:cBhvr>
                                        <p:cTn id="1183" dur="1" fill="hold">
                                          <p:stCondLst>
                                            <p:cond delay="9"/>
                                          </p:stCondLst>
                                        </p:cTn>
                                        <p:tgtEl>
                                          <p:spTgt spid="763"/>
                                        </p:tgtEl>
                                        <p:attrNameLst>
                                          <p:attrName>style.visibility</p:attrName>
                                        </p:attrNameLst>
                                      </p:cBhvr>
                                      <p:to>
                                        <p:strVal val="hidden"/>
                                      </p:to>
                                    </p:set>
                                  </p:childTnLst>
                                </p:cTn>
                              </p:par>
                            </p:childTnLst>
                          </p:cTn>
                        </p:par>
                        <p:par>
                          <p:cTn id="1184" fill="hold">
                            <p:stCondLst>
                              <p:cond delay="120"/>
                            </p:stCondLst>
                            <p:childTnLst>
                              <p:par>
                                <p:cTn id="1185" presetID="22" presetClass="entr" presetSubtype="1" fill="hold" grpId="0" nodeType="afterEffect">
                                  <p:stCondLst>
                                    <p:cond delay="0"/>
                                  </p:stCondLst>
                                  <p:childTnLst>
                                    <p:set>
                                      <p:cBhvr>
                                        <p:cTn id="1186" dur="1" fill="hold">
                                          <p:stCondLst>
                                            <p:cond delay="0"/>
                                          </p:stCondLst>
                                        </p:cTn>
                                        <p:tgtEl>
                                          <p:spTgt spid="762"/>
                                        </p:tgtEl>
                                        <p:attrNameLst>
                                          <p:attrName>style.visibility</p:attrName>
                                        </p:attrNameLst>
                                      </p:cBhvr>
                                      <p:to>
                                        <p:strVal val="visible"/>
                                      </p:to>
                                    </p:set>
                                    <p:animEffect transition="in" filter="wipe(up)">
                                      <p:cBhvr>
                                        <p:cTn id="1187" dur="10"/>
                                        <p:tgtEl>
                                          <p:spTgt spid="762"/>
                                        </p:tgtEl>
                                      </p:cBhvr>
                                    </p:animEffect>
                                  </p:childTnLst>
                                </p:cTn>
                              </p:par>
                            </p:childTnLst>
                          </p:cTn>
                        </p:par>
                        <p:par>
                          <p:cTn id="1188" fill="hold">
                            <p:stCondLst>
                              <p:cond delay="130"/>
                            </p:stCondLst>
                            <p:childTnLst>
                              <p:par>
                                <p:cTn id="1189" presetID="22" presetClass="exit" presetSubtype="1" fill="hold" grpId="1" nodeType="afterEffect">
                                  <p:stCondLst>
                                    <p:cond delay="0"/>
                                  </p:stCondLst>
                                  <p:childTnLst>
                                    <p:animEffect transition="out" filter="wipe(up)">
                                      <p:cBhvr>
                                        <p:cTn id="1190" dur="10"/>
                                        <p:tgtEl>
                                          <p:spTgt spid="762"/>
                                        </p:tgtEl>
                                      </p:cBhvr>
                                    </p:animEffect>
                                    <p:set>
                                      <p:cBhvr>
                                        <p:cTn id="1191" dur="1" fill="hold">
                                          <p:stCondLst>
                                            <p:cond delay="9"/>
                                          </p:stCondLst>
                                        </p:cTn>
                                        <p:tgtEl>
                                          <p:spTgt spid="762"/>
                                        </p:tgtEl>
                                        <p:attrNameLst>
                                          <p:attrName>style.visibility</p:attrName>
                                        </p:attrNameLst>
                                      </p:cBhvr>
                                      <p:to>
                                        <p:strVal val="hidden"/>
                                      </p:to>
                                    </p:set>
                                  </p:childTnLst>
                                </p:cTn>
                              </p:par>
                            </p:childTnLst>
                          </p:cTn>
                        </p:par>
                        <p:par>
                          <p:cTn id="1192" fill="hold">
                            <p:stCondLst>
                              <p:cond delay="140"/>
                            </p:stCondLst>
                            <p:childTnLst>
                              <p:par>
                                <p:cTn id="1193" presetID="22" presetClass="entr" presetSubtype="1" fill="hold" grpId="0" nodeType="afterEffect">
                                  <p:stCondLst>
                                    <p:cond delay="0"/>
                                  </p:stCondLst>
                                  <p:childTnLst>
                                    <p:set>
                                      <p:cBhvr>
                                        <p:cTn id="1194" dur="1" fill="hold">
                                          <p:stCondLst>
                                            <p:cond delay="0"/>
                                          </p:stCondLst>
                                        </p:cTn>
                                        <p:tgtEl>
                                          <p:spTgt spid="761"/>
                                        </p:tgtEl>
                                        <p:attrNameLst>
                                          <p:attrName>style.visibility</p:attrName>
                                        </p:attrNameLst>
                                      </p:cBhvr>
                                      <p:to>
                                        <p:strVal val="visible"/>
                                      </p:to>
                                    </p:set>
                                    <p:animEffect transition="in" filter="wipe(up)">
                                      <p:cBhvr>
                                        <p:cTn id="1195" dur="10"/>
                                        <p:tgtEl>
                                          <p:spTgt spid="761"/>
                                        </p:tgtEl>
                                      </p:cBhvr>
                                    </p:animEffect>
                                  </p:childTnLst>
                                </p:cTn>
                              </p:par>
                            </p:childTnLst>
                          </p:cTn>
                        </p:par>
                        <p:par>
                          <p:cTn id="1196" fill="hold">
                            <p:stCondLst>
                              <p:cond delay="150"/>
                            </p:stCondLst>
                            <p:childTnLst>
                              <p:par>
                                <p:cTn id="1197" presetID="22" presetClass="exit" presetSubtype="1" fill="hold" grpId="1" nodeType="afterEffect">
                                  <p:stCondLst>
                                    <p:cond delay="0"/>
                                  </p:stCondLst>
                                  <p:childTnLst>
                                    <p:animEffect transition="out" filter="wipe(up)">
                                      <p:cBhvr>
                                        <p:cTn id="1198" dur="10"/>
                                        <p:tgtEl>
                                          <p:spTgt spid="761"/>
                                        </p:tgtEl>
                                      </p:cBhvr>
                                    </p:animEffect>
                                    <p:set>
                                      <p:cBhvr>
                                        <p:cTn id="1199" dur="1" fill="hold">
                                          <p:stCondLst>
                                            <p:cond delay="9"/>
                                          </p:stCondLst>
                                        </p:cTn>
                                        <p:tgtEl>
                                          <p:spTgt spid="761"/>
                                        </p:tgtEl>
                                        <p:attrNameLst>
                                          <p:attrName>style.visibility</p:attrName>
                                        </p:attrNameLst>
                                      </p:cBhvr>
                                      <p:to>
                                        <p:strVal val="hidden"/>
                                      </p:to>
                                    </p:set>
                                  </p:childTnLst>
                                </p:cTn>
                              </p:par>
                            </p:childTnLst>
                          </p:cTn>
                        </p:par>
                        <p:par>
                          <p:cTn id="1200" fill="hold">
                            <p:stCondLst>
                              <p:cond delay="160"/>
                            </p:stCondLst>
                            <p:childTnLst>
                              <p:par>
                                <p:cTn id="1201" presetID="22" presetClass="entr" presetSubtype="1" fill="hold" grpId="0" nodeType="afterEffect">
                                  <p:stCondLst>
                                    <p:cond delay="0"/>
                                  </p:stCondLst>
                                  <p:childTnLst>
                                    <p:set>
                                      <p:cBhvr>
                                        <p:cTn id="1202" dur="1" fill="hold">
                                          <p:stCondLst>
                                            <p:cond delay="0"/>
                                          </p:stCondLst>
                                        </p:cTn>
                                        <p:tgtEl>
                                          <p:spTgt spid="760"/>
                                        </p:tgtEl>
                                        <p:attrNameLst>
                                          <p:attrName>style.visibility</p:attrName>
                                        </p:attrNameLst>
                                      </p:cBhvr>
                                      <p:to>
                                        <p:strVal val="visible"/>
                                      </p:to>
                                    </p:set>
                                    <p:animEffect transition="in" filter="wipe(up)">
                                      <p:cBhvr>
                                        <p:cTn id="1203" dur="10"/>
                                        <p:tgtEl>
                                          <p:spTgt spid="760"/>
                                        </p:tgtEl>
                                      </p:cBhvr>
                                    </p:animEffect>
                                  </p:childTnLst>
                                </p:cTn>
                              </p:par>
                            </p:childTnLst>
                          </p:cTn>
                        </p:par>
                        <p:par>
                          <p:cTn id="1204" fill="hold">
                            <p:stCondLst>
                              <p:cond delay="170"/>
                            </p:stCondLst>
                            <p:childTnLst>
                              <p:par>
                                <p:cTn id="1205" presetID="22" presetClass="exit" presetSubtype="1" fill="hold" grpId="1" nodeType="afterEffect">
                                  <p:stCondLst>
                                    <p:cond delay="0"/>
                                  </p:stCondLst>
                                  <p:childTnLst>
                                    <p:animEffect transition="out" filter="wipe(up)">
                                      <p:cBhvr>
                                        <p:cTn id="1206" dur="10"/>
                                        <p:tgtEl>
                                          <p:spTgt spid="760"/>
                                        </p:tgtEl>
                                      </p:cBhvr>
                                    </p:animEffect>
                                    <p:set>
                                      <p:cBhvr>
                                        <p:cTn id="1207" dur="1" fill="hold">
                                          <p:stCondLst>
                                            <p:cond delay="9"/>
                                          </p:stCondLst>
                                        </p:cTn>
                                        <p:tgtEl>
                                          <p:spTgt spid="760"/>
                                        </p:tgtEl>
                                        <p:attrNameLst>
                                          <p:attrName>style.visibility</p:attrName>
                                        </p:attrNameLst>
                                      </p:cBhvr>
                                      <p:to>
                                        <p:strVal val="hidden"/>
                                      </p:to>
                                    </p:set>
                                  </p:childTnLst>
                                </p:cTn>
                              </p:par>
                            </p:childTnLst>
                          </p:cTn>
                        </p:par>
                        <p:par>
                          <p:cTn id="1208" fill="hold">
                            <p:stCondLst>
                              <p:cond delay="180"/>
                            </p:stCondLst>
                            <p:childTnLst>
                              <p:par>
                                <p:cTn id="1209" presetID="22" presetClass="entr" presetSubtype="1" fill="hold" grpId="0" nodeType="afterEffect">
                                  <p:stCondLst>
                                    <p:cond delay="0"/>
                                  </p:stCondLst>
                                  <p:childTnLst>
                                    <p:set>
                                      <p:cBhvr>
                                        <p:cTn id="1210" dur="1" fill="hold">
                                          <p:stCondLst>
                                            <p:cond delay="0"/>
                                          </p:stCondLst>
                                        </p:cTn>
                                        <p:tgtEl>
                                          <p:spTgt spid="759"/>
                                        </p:tgtEl>
                                        <p:attrNameLst>
                                          <p:attrName>style.visibility</p:attrName>
                                        </p:attrNameLst>
                                      </p:cBhvr>
                                      <p:to>
                                        <p:strVal val="visible"/>
                                      </p:to>
                                    </p:set>
                                    <p:animEffect transition="in" filter="wipe(up)">
                                      <p:cBhvr>
                                        <p:cTn id="1211" dur="10"/>
                                        <p:tgtEl>
                                          <p:spTgt spid="759"/>
                                        </p:tgtEl>
                                      </p:cBhvr>
                                    </p:animEffect>
                                  </p:childTnLst>
                                </p:cTn>
                              </p:par>
                            </p:childTnLst>
                          </p:cTn>
                        </p:par>
                        <p:par>
                          <p:cTn id="1212" fill="hold">
                            <p:stCondLst>
                              <p:cond delay="190"/>
                            </p:stCondLst>
                            <p:childTnLst>
                              <p:par>
                                <p:cTn id="1213" presetID="22" presetClass="exit" presetSubtype="1" fill="hold" grpId="1" nodeType="afterEffect">
                                  <p:stCondLst>
                                    <p:cond delay="0"/>
                                  </p:stCondLst>
                                  <p:childTnLst>
                                    <p:animEffect transition="out" filter="wipe(up)">
                                      <p:cBhvr>
                                        <p:cTn id="1214" dur="10"/>
                                        <p:tgtEl>
                                          <p:spTgt spid="759"/>
                                        </p:tgtEl>
                                      </p:cBhvr>
                                    </p:animEffect>
                                    <p:set>
                                      <p:cBhvr>
                                        <p:cTn id="1215" dur="1" fill="hold">
                                          <p:stCondLst>
                                            <p:cond delay="9"/>
                                          </p:stCondLst>
                                        </p:cTn>
                                        <p:tgtEl>
                                          <p:spTgt spid="759"/>
                                        </p:tgtEl>
                                        <p:attrNameLst>
                                          <p:attrName>style.visibility</p:attrName>
                                        </p:attrNameLst>
                                      </p:cBhvr>
                                      <p:to>
                                        <p:strVal val="hidden"/>
                                      </p:to>
                                    </p:set>
                                  </p:childTnLst>
                                </p:cTn>
                              </p:par>
                            </p:childTnLst>
                          </p:cTn>
                        </p:par>
                        <p:par>
                          <p:cTn id="1216" fill="hold">
                            <p:stCondLst>
                              <p:cond delay="200"/>
                            </p:stCondLst>
                            <p:childTnLst>
                              <p:par>
                                <p:cTn id="1217" presetID="22" presetClass="entr" presetSubtype="1" fill="hold" grpId="0" nodeType="afterEffect">
                                  <p:stCondLst>
                                    <p:cond delay="0"/>
                                  </p:stCondLst>
                                  <p:childTnLst>
                                    <p:set>
                                      <p:cBhvr>
                                        <p:cTn id="1218" dur="1" fill="hold">
                                          <p:stCondLst>
                                            <p:cond delay="0"/>
                                          </p:stCondLst>
                                        </p:cTn>
                                        <p:tgtEl>
                                          <p:spTgt spid="758"/>
                                        </p:tgtEl>
                                        <p:attrNameLst>
                                          <p:attrName>style.visibility</p:attrName>
                                        </p:attrNameLst>
                                      </p:cBhvr>
                                      <p:to>
                                        <p:strVal val="visible"/>
                                      </p:to>
                                    </p:set>
                                    <p:animEffect transition="in" filter="wipe(up)">
                                      <p:cBhvr>
                                        <p:cTn id="1219" dur="10"/>
                                        <p:tgtEl>
                                          <p:spTgt spid="758"/>
                                        </p:tgtEl>
                                      </p:cBhvr>
                                    </p:animEffect>
                                  </p:childTnLst>
                                </p:cTn>
                              </p:par>
                            </p:childTnLst>
                          </p:cTn>
                        </p:par>
                        <p:par>
                          <p:cTn id="1220" fill="hold">
                            <p:stCondLst>
                              <p:cond delay="210"/>
                            </p:stCondLst>
                            <p:childTnLst>
                              <p:par>
                                <p:cTn id="1221" presetID="22" presetClass="exit" presetSubtype="1" fill="hold" grpId="1" nodeType="afterEffect">
                                  <p:stCondLst>
                                    <p:cond delay="0"/>
                                  </p:stCondLst>
                                  <p:childTnLst>
                                    <p:animEffect transition="out" filter="wipe(up)">
                                      <p:cBhvr>
                                        <p:cTn id="1222" dur="10"/>
                                        <p:tgtEl>
                                          <p:spTgt spid="758"/>
                                        </p:tgtEl>
                                      </p:cBhvr>
                                    </p:animEffect>
                                    <p:set>
                                      <p:cBhvr>
                                        <p:cTn id="1223" dur="1" fill="hold">
                                          <p:stCondLst>
                                            <p:cond delay="9"/>
                                          </p:stCondLst>
                                        </p:cTn>
                                        <p:tgtEl>
                                          <p:spTgt spid="758"/>
                                        </p:tgtEl>
                                        <p:attrNameLst>
                                          <p:attrName>style.visibility</p:attrName>
                                        </p:attrNameLst>
                                      </p:cBhvr>
                                      <p:to>
                                        <p:strVal val="hidden"/>
                                      </p:to>
                                    </p:set>
                                  </p:childTnLst>
                                </p:cTn>
                              </p:par>
                            </p:childTnLst>
                          </p:cTn>
                        </p:par>
                        <p:par>
                          <p:cTn id="1224" fill="hold">
                            <p:stCondLst>
                              <p:cond delay="220"/>
                            </p:stCondLst>
                            <p:childTnLst>
                              <p:par>
                                <p:cTn id="1225" presetID="22" presetClass="entr" presetSubtype="1" fill="hold" grpId="0" nodeType="afterEffect">
                                  <p:stCondLst>
                                    <p:cond delay="0"/>
                                  </p:stCondLst>
                                  <p:childTnLst>
                                    <p:set>
                                      <p:cBhvr>
                                        <p:cTn id="1226" dur="1" fill="hold">
                                          <p:stCondLst>
                                            <p:cond delay="0"/>
                                          </p:stCondLst>
                                        </p:cTn>
                                        <p:tgtEl>
                                          <p:spTgt spid="757"/>
                                        </p:tgtEl>
                                        <p:attrNameLst>
                                          <p:attrName>style.visibility</p:attrName>
                                        </p:attrNameLst>
                                      </p:cBhvr>
                                      <p:to>
                                        <p:strVal val="visible"/>
                                      </p:to>
                                    </p:set>
                                    <p:animEffect transition="in" filter="wipe(up)">
                                      <p:cBhvr>
                                        <p:cTn id="1227" dur="10"/>
                                        <p:tgtEl>
                                          <p:spTgt spid="757"/>
                                        </p:tgtEl>
                                      </p:cBhvr>
                                    </p:animEffect>
                                  </p:childTnLst>
                                </p:cTn>
                              </p:par>
                            </p:childTnLst>
                          </p:cTn>
                        </p:par>
                        <p:par>
                          <p:cTn id="1228" fill="hold">
                            <p:stCondLst>
                              <p:cond delay="230"/>
                            </p:stCondLst>
                            <p:childTnLst>
                              <p:par>
                                <p:cTn id="1229" presetID="22" presetClass="exit" presetSubtype="1" fill="hold" grpId="1" nodeType="afterEffect">
                                  <p:stCondLst>
                                    <p:cond delay="0"/>
                                  </p:stCondLst>
                                  <p:childTnLst>
                                    <p:animEffect transition="out" filter="wipe(up)">
                                      <p:cBhvr>
                                        <p:cTn id="1230" dur="10"/>
                                        <p:tgtEl>
                                          <p:spTgt spid="757"/>
                                        </p:tgtEl>
                                      </p:cBhvr>
                                    </p:animEffect>
                                    <p:set>
                                      <p:cBhvr>
                                        <p:cTn id="1231" dur="1" fill="hold">
                                          <p:stCondLst>
                                            <p:cond delay="9"/>
                                          </p:stCondLst>
                                        </p:cTn>
                                        <p:tgtEl>
                                          <p:spTgt spid="757"/>
                                        </p:tgtEl>
                                        <p:attrNameLst>
                                          <p:attrName>style.visibility</p:attrName>
                                        </p:attrNameLst>
                                      </p:cBhvr>
                                      <p:to>
                                        <p:strVal val="hidden"/>
                                      </p:to>
                                    </p:set>
                                  </p:childTnLst>
                                </p:cTn>
                              </p:par>
                            </p:childTnLst>
                          </p:cTn>
                        </p:par>
                        <p:par>
                          <p:cTn id="1232" fill="hold">
                            <p:stCondLst>
                              <p:cond delay="240"/>
                            </p:stCondLst>
                            <p:childTnLst>
                              <p:par>
                                <p:cTn id="1233" presetID="22" presetClass="entr" presetSubtype="1" fill="hold" grpId="0" nodeType="afterEffect">
                                  <p:stCondLst>
                                    <p:cond delay="0"/>
                                  </p:stCondLst>
                                  <p:childTnLst>
                                    <p:set>
                                      <p:cBhvr>
                                        <p:cTn id="1234" dur="1" fill="hold">
                                          <p:stCondLst>
                                            <p:cond delay="0"/>
                                          </p:stCondLst>
                                        </p:cTn>
                                        <p:tgtEl>
                                          <p:spTgt spid="756"/>
                                        </p:tgtEl>
                                        <p:attrNameLst>
                                          <p:attrName>style.visibility</p:attrName>
                                        </p:attrNameLst>
                                      </p:cBhvr>
                                      <p:to>
                                        <p:strVal val="visible"/>
                                      </p:to>
                                    </p:set>
                                    <p:animEffect transition="in" filter="wipe(up)">
                                      <p:cBhvr>
                                        <p:cTn id="1235" dur="1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5" grpId="0"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50" grpId="0" animBg="1"/>
      <p:bldP spid="51" grpId="0" animBg="1"/>
      <p:bldP spid="58" grpId="0" animBg="1"/>
      <p:bldP spid="59" grpId="0" animBg="1"/>
      <p:bldP spid="59" grpId="1" animBg="1"/>
      <p:bldP spid="60" grpId="0" animBg="1"/>
      <p:bldP spid="60" grpId="1" animBg="1"/>
      <p:bldP spid="61" grpId="0" animBg="1"/>
      <p:bldP spid="67" grpId="0" animBg="1"/>
      <p:bldP spid="68" grpId="0" animBg="1"/>
      <p:bldP spid="68" grpId="1" animBg="1"/>
      <p:bldP spid="69" grpId="0" animBg="1"/>
      <p:bldP spid="69" grpId="1" animBg="1"/>
      <p:bldP spid="70" grpId="0" animBg="1"/>
      <p:bldP spid="70" grpId="1" animBg="1"/>
      <p:bldP spid="71" grpId="0" animBg="1"/>
      <p:bldP spid="72" grpId="0" animBg="1"/>
      <p:bldP spid="73" grpId="0" animBg="1"/>
      <p:bldP spid="73" grpId="1" animBg="1"/>
      <p:bldP spid="74" grpId="0" animBg="1"/>
      <p:bldP spid="74"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109" grpId="0" animBg="1"/>
      <p:bldP spid="109" grpId="1" animBg="1"/>
      <p:bldP spid="110" grpId="0" animBg="1"/>
      <p:bldP spid="110" grpId="1" animBg="1"/>
      <p:bldP spid="111" grpId="0" animBg="1"/>
      <p:bldP spid="119" grpId="0" animBg="1"/>
      <p:bldP spid="119" grpId="1" animBg="1"/>
      <p:bldP spid="120" grpId="0" animBg="1"/>
      <p:bldP spid="120" grpId="1" animBg="1"/>
      <p:bldP spid="121" grpId="0" animBg="1"/>
      <p:bldP spid="122" grpId="0"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40" grpId="0" animBg="1"/>
      <p:bldP spid="141" grpId="0" animBg="1"/>
      <p:bldP spid="143" grpId="0"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4" grpId="0"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70" grpId="0" animBg="1"/>
      <p:bldP spid="171" grpId="0" animBg="1"/>
      <p:bldP spid="178" grpId="0" animBg="1"/>
      <p:bldP spid="179" grpId="0" animBg="1"/>
      <p:bldP spid="179" grpId="1" animBg="1"/>
      <p:bldP spid="180" grpId="0" animBg="1"/>
      <p:bldP spid="180" grpId="1" animBg="1"/>
      <p:bldP spid="181" grpId="0" animBg="1"/>
      <p:bldP spid="195" grpId="0" animBg="1"/>
      <p:bldP spid="196" grpId="0" animBg="1"/>
      <p:bldP spid="196" grpId="1" animBg="1"/>
      <p:bldP spid="197" grpId="0" animBg="1"/>
      <p:bldP spid="197" grpId="1" animBg="1"/>
      <p:bldP spid="198" grpId="0" animBg="1"/>
      <p:bldP spid="205" grpId="0" animBg="1"/>
      <p:bldP spid="206" grpId="0" animBg="1"/>
      <p:bldP spid="206" grpId="1" animBg="1"/>
      <p:bldP spid="207" grpId="0" animBg="1"/>
      <p:bldP spid="207" grpId="1" animBg="1"/>
      <p:bldP spid="208" grpId="0" animBg="1"/>
      <p:bldP spid="211" grpId="0"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27" grpId="0" animBg="1"/>
      <p:bldP spid="228" grpId="0" animBg="1"/>
      <p:bldP spid="232" grpId="0"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42" grpId="0"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57" grpId="0" animBg="1"/>
      <p:bldP spid="258" grpId="0" animBg="1"/>
      <p:bldP spid="267" grpId="0" animBg="1"/>
      <p:bldP spid="268" grpId="0" animBg="1"/>
      <p:bldP spid="367" grpId="0" animBg="1"/>
      <p:bldP spid="367" grpId="1" animBg="1"/>
      <p:bldP spid="368" grpId="0" animBg="1"/>
      <p:bldP spid="368" grpId="1" animBg="1"/>
      <p:bldP spid="369" grpId="0" animBg="1"/>
      <p:bldP spid="369" grpId="1" animBg="1"/>
      <p:bldP spid="370" grpId="0" animBg="1"/>
      <p:bldP spid="370" grpId="1" animBg="1"/>
      <p:bldP spid="371" grpId="0" animBg="1"/>
      <p:bldP spid="371" grpId="1" animBg="1"/>
      <p:bldP spid="372" grpId="0" animBg="1"/>
      <p:bldP spid="377" grpId="0" animBg="1"/>
      <p:bldP spid="378" grpId="0" animBg="1"/>
      <p:bldP spid="378" grpId="1" animBg="1"/>
      <p:bldP spid="379" grpId="0" animBg="1"/>
      <p:bldP spid="379" grpId="1" animBg="1"/>
      <p:bldP spid="380" grpId="0" animBg="1"/>
      <p:bldP spid="380" grpId="1" animBg="1"/>
      <p:bldP spid="381" grpId="0" animBg="1"/>
      <p:bldP spid="381" grpId="1" animBg="1"/>
      <p:bldP spid="382" grpId="0" animBg="1"/>
      <p:bldP spid="386" grpId="0" animBg="1"/>
      <p:bldP spid="387" grpId="0" animBg="1"/>
      <p:bldP spid="387" grpId="1" animBg="1"/>
      <p:bldP spid="388" grpId="0" animBg="1"/>
      <p:bldP spid="388" grpId="1" animBg="1"/>
      <p:bldP spid="389" grpId="0" animBg="1"/>
      <p:bldP spid="389" grpId="1" animBg="1"/>
      <p:bldP spid="390" grpId="0" animBg="1"/>
      <p:bldP spid="390" grpId="1" animBg="1"/>
      <p:bldP spid="391" grpId="0" animBg="1"/>
      <p:bldP spid="391" grpId="1" animBg="1"/>
      <p:bldP spid="392" grpId="0" animBg="1"/>
      <p:bldP spid="399" grpId="0" animBg="1"/>
      <p:bldP spid="400" grpId="0" animBg="1"/>
      <p:bldP spid="400" grpId="1" animBg="1"/>
      <p:bldP spid="401" grpId="0" animBg="1"/>
      <p:bldP spid="401" grpId="1" animBg="1"/>
      <p:bldP spid="402" grpId="0" animBg="1"/>
      <p:bldP spid="411" grpId="0" animBg="1"/>
      <p:bldP spid="412" grpId="0" animBg="1"/>
      <p:bldP spid="716" grpId="0" animBg="1"/>
      <p:bldP spid="717" grpId="0" animBg="1"/>
      <p:bldP spid="717" grpId="1" animBg="1"/>
      <p:bldP spid="718" grpId="0" animBg="1"/>
      <p:bldP spid="718" grpId="1" animBg="1"/>
      <p:bldP spid="719" grpId="0" animBg="1"/>
      <p:bldP spid="719" grpId="1" animBg="1"/>
      <p:bldP spid="720" grpId="0" animBg="1"/>
      <p:bldP spid="720" grpId="1" animBg="1"/>
      <p:bldP spid="721" grpId="0" animBg="1"/>
      <p:bldP spid="721" grpId="1" animBg="1"/>
      <p:bldP spid="722" grpId="0" animBg="1"/>
      <p:bldP spid="722" grpId="1" animBg="1"/>
      <p:bldP spid="723" grpId="0" animBg="1"/>
      <p:bldP spid="731" grpId="0" animBg="1"/>
      <p:bldP spid="732" grpId="0" animBg="1"/>
      <p:bldP spid="732" grpId="1" animBg="1"/>
      <p:bldP spid="733" grpId="0" animBg="1"/>
      <p:bldP spid="742" grpId="0" animBg="1"/>
      <p:bldP spid="743" grpId="0" animBg="1"/>
      <p:bldP spid="747" grpId="0" animBg="1"/>
      <p:bldP spid="748" grpId="0" animBg="1"/>
      <p:bldP spid="748" grpId="1" animBg="1"/>
      <p:bldP spid="749" grpId="0" animBg="1"/>
      <p:bldP spid="749" grpId="1" animBg="1"/>
      <p:bldP spid="750" grpId="0" animBg="1"/>
      <p:bldP spid="750" grpId="1" animBg="1"/>
      <p:bldP spid="751" grpId="0" animBg="1"/>
      <p:bldP spid="751" grpId="1" animBg="1"/>
      <p:bldP spid="752" grpId="0" animBg="1"/>
      <p:bldP spid="752" grpId="1" animBg="1"/>
      <p:bldP spid="753" grpId="0" animBg="1"/>
      <p:bldP spid="756" grpId="0" animBg="1"/>
      <p:bldP spid="757" grpId="0" animBg="1"/>
      <p:bldP spid="757" grpId="1" animBg="1"/>
      <p:bldP spid="758" grpId="0" animBg="1"/>
      <p:bldP spid="758" grpId="1" animBg="1"/>
      <p:bldP spid="759" grpId="0" animBg="1"/>
      <p:bldP spid="759" grpId="1" animBg="1"/>
      <p:bldP spid="760" grpId="0" animBg="1"/>
      <p:bldP spid="760" grpId="1" animBg="1"/>
      <p:bldP spid="761" grpId="0" animBg="1"/>
      <p:bldP spid="761" grpId="1" animBg="1"/>
      <p:bldP spid="762" grpId="0" animBg="1"/>
      <p:bldP spid="762" grpId="1" animBg="1"/>
      <p:bldP spid="7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pw3uszegyukxj4pmxw9rqb7px91och"/>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_Standard">
  <a:themeElements>
    <a:clrScheme name="Colonial Life">
      <a:dk1>
        <a:srgbClr val="082C48"/>
      </a:dk1>
      <a:lt1>
        <a:sysClr val="window" lastClr="FFFFFF"/>
      </a:lt1>
      <a:dk2>
        <a:srgbClr val="19557F"/>
      </a:dk2>
      <a:lt2>
        <a:srgbClr val="E7EFF3"/>
      </a:lt2>
      <a:accent1>
        <a:srgbClr val="00A9B4"/>
      </a:accent1>
      <a:accent2>
        <a:srgbClr val="F15660"/>
      </a:accent2>
      <a:accent3>
        <a:srgbClr val="7FC5E4"/>
      </a:accent3>
      <a:accent4>
        <a:srgbClr val="B72B33"/>
      </a:accent4>
      <a:accent5>
        <a:srgbClr val="BED3E0"/>
      </a:accent5>
      <a:accent6>
        <a:srgbClr val="A4E3E5"/>
      </a:accent6>
      <a:hlink>
        <a:srgbClr val="082C48"/>
      </a:hlink>
      <a:folHlink>
        <a:srgbClr val="344A5B"/>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TotalTime>
  <Words>403</Words>
  <Application>Microsoft Office PowerPoint</Application>
  <PresentationFormat>Widescreen</PresentationFormat>
  <Paragraphs>364</Paragraphs>
  <Slides>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vt:i4>
      </vt:variant>
    </vt:vector>
  </HeadingPairs>
  <TitlesOfParts>
    <vt:vector size="12" baseType="lpstr">
      <vt:lpstr>Calibri</vt:lpstr>
      <vt:lpstr>Barlow</vt:lpstr>
      <vt:lpstr>Helvetica Narrow</vt:lpstr>
      <vt:lpstr>Arial</vt:lpstr>
      <vt:lpstr>Verdana</vt:lpstr>
      <vt:lpstr>Barlow SemiBold</vt:lpstr>
      <vt:lpstr>Calibri Light</vt:lpstr>
      <vt:lpstr>Helvetica</vt:lpstr>
      <vt:lpstr>Wingdings</vt:lpstr>
      <vt:lpstr>CL_Standard</vt:lpstr>
      <vt:lpstr>2_Office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Michael</dc:creator>
  <cp:lastModifiedBy>Michael W</cp:lastModifiedBy>
  <cp:revision>22</cp:revision>
  <cp:lastPrinted>2022-02-27T21:07:33Z</cp:lastPrinted>
  <dcterms:created xsi:type="dcterms:W3CDTF">2022-02-14T19:59:49Z</dcterms:created>
  <dcterms:modified xsi:type="dcterms:W3CDTF">2025-11-30T21:13:22Z</dcterms:modified>
</cp:coreProperties>
</file>