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notesSlides/notesSlide6.xml" ContentType="application/vnd.openxmlformats-officedocument.presentationml.notesSlide+xml"/>
  <Override PartName="/ppt/tags/tag10.xml" ContentType="application/vnd.openxmlformats-officedocument.presentationml.tags+xml"/>
  <Override PartName="/ppt/notesSlides/notesSlide7.xml" ContentType="application/vnd.openxmlformats-officedocument.presentationml.notesSlide+xml"/>
  <Override PartName="/ppt/tags/tag11.xml" ContentType="application/vnd.openxmlformats-officedocument.presentationml.tags+xml"/>
  <Override PartName="/ppt/notesSlides/notesSlide8.xml" ContentType="application/vnd.openxmlformats-officedocument.presentationml.notesSlide+xml"/>
  <Override PartName="/ppt/tags/tag12.xml" ContentType="application/vnd.openxmlformats-officedocument.presentationml.tags+xml"/>
  <Override PartName="/ppt/notesSlides/notesSlide9.xml" ContentType="application/vnd.openxmlformats-officedocument.presentationml.notesSlide+xml"/>
  <Override PartName="/ppt/tags/tag13.xml" ContentType="application/vnd.openxmlformats-officedocument.presentationml.tags+xml"/>
  <Override PartName="/ppt/notesSlides/notesSlide10.xml" ContentType="application/vnd.openxmlformats-officedocument.presentationml.notesSlide+xml"/>
  <Override PartName="/ppt/tags/tag14.xml" ContentType="application/vnd.openxmlformats-officedocument.presentationml.tags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454" r:id="rId2"/>
    <p:sldId id="1027" r:id="rId3"/>
    <p:sldId id="1018" r:id="rId4"/>
    <p:sldId id="1019" r:id="rId5"/>
    <p:sldId id="1020" r:id="rId6"/>
    <p:sldId id="1021" r:id="rId7"/>
    <p:sldId id="1022" r:id="rId8"/>
    <p:sldId id="1023" r:id="rId9"/>
    <p:sldId id="1024" r:id="rId10"/>
    <p:sldId id="1025" r:id="rId11"/>
    <p:sldId id="1026" r:id="rId12"/>
  </p:sldIdLst>
  <p:sldSz cx="12192000" cy="6858000"/>
  <p:notesSz cx="7315200" cy="96012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5883515-E43D-E7F7-BDA5-2D61474B4E84}" name="McKenzie-Baeten, Cassie" initials="MBC" userId="S::CMcKenzie-Baeten@ColonialLife.com::2e1d1a98-e0c4-4e72-8a18-fc7765f547e6" providerId="AD"/>
  <p188:author id="{1C60B32D-CD5E-0D1B-36C5-C3A0B43ADFF7}" name="Peeples, Kharah" initials="KP" userId="S::KPeeples@coloniallife.com::e245fd86-d2b0-4d55-b263-175f8d68835b" providerId="AD"/>
  <p188:author id="{B6542B4C-86C2-AC38-2782-499EE7F21D4D}" name="Simmons, Alyssa" initials="SA" userId="S::asimmons@coloniallife.com::9ad31ab2-1cd6-4364-b184-e8719729a6f4" providerId="AD"/>
  <p188:author id="{651AF54F-50BB-7DBA-5571-2E7CD3F74E1B}" name="Selak, Amy" initials="SA" userId="S::aselak@coloniallife.com::b69e72bf-b69f-4df9-a2e9-96ea8409ab4d" providerId="AD"/>
  <p188:author id="{8B699E9A-2885-2F4C-BDA0-3C4A24125BFD}" name="Roddy, Dawn" initials="RD" userId="S::droddy@coloniallife.com::ed208380-8245-4261-ac31-58b4622a6be3" providerId="AD"/>
  <p188:author id="{F700239C-90D6-0DF4-7499-DD19AEB44E57}" name="Branham, John Ryan" initials="JB" userId="S::JRBranham@ColonialLife.com::d812b1f4-4959-4d8d-8f85-c6cffae6abf0" providerId="AD"/>
  <p188:author id="{F82B6EB7-6D3C-4F59-BE7E-5B59FCC8E741}" name="West, Michael" initials="MW" userId="S::MWest@ColonialLife.com::d81d6f77-b66e-4ef3-8d9b-62c2a0501662" providerId="AD"/>
  <p188:author id="{CCAB74BB-39A1-574A-AF0A-A97BE9F82DC0}" name="Branham, John Ryan" initials="BJ" userId="S::jrbranham@coloniallife.com::d812b1f4-4959-4d8d-8f85-c6cffae6abf0" providerId="AD"/>
  <p188:author id="{23FC3DC6-2B6A-BFA0-51BF-001AC96DC07D}" name="Olson, Meghan" initials="OM" userId="S::mnolson@coloniallife.com::8a14c0bf-d6f2-4e68-b9a9-b4816b2e93e9" providerId="AD"/>
  <p188:author id="{C9A70DCE-D6A7-7B05-EC79-D7EC8CB23D4C}" name="Stevens, Gabrielle" initials="GS" userId="S::GStevens@UNUM.COM::d3102e6e-6f1a-4f03-bcaf-65e052e1c1cb" providerId="AD"/>
  <p188:author id="{FBDFFED5-A7D0-138D-D672-BF25C30F710F}" name="Roddy, Dawn" initials="DR" userId="S::DRoddy@ColonialLife.com::ed208380-8245-4261-ac31-58b4622a6be3" providerId="AD"/>
  <p188:author id="{77DB3FE7-610A-3E52-485E-6FCB2563AFBA}" name="McKenzie-Baeten, Cassie" initials="MC" userId="S::cmckenzie-baeten@coloniallife.com::2e1d1a98-e0c4-4e72-8a18-fc7765f547e6" providerId="AD"/>
  <p188:author id="{22BFC0F4-D741-714C-CD94-D0D67E2F27CE}" name="Waldron, Randi" initials="RA" userId="S::RAllen@ColonialLife.com::f99df16c-4588-4fe6-b52b-ec9965fb36f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2C48"/>
    <a:srgbClr val="F7952E"/>
    <a:srgbClr val="19557F"/>
    <a:srgbClr val="735F91"/>
    <a:srgbClr val="00A9B4"/>
    <a:srgbClr val="D46201"/>
    <a:srgbClr val="646464"/>
    <a:srgbClr val="000000"/>
    <a:srgbClr val="FDEEE1"/>
    <a:srgbClr val="D3EC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166AFC-FF16-4AD1-9943-04DE06A4E587}" v="36" dt="2025-11-30T19:55:16.3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284" autoAdjust="0"/>
  </p:normalViewPr>
  <p:slideViewPr>
    <p:cSldViewPr snapToGrid="0">
      <p:cViewPr>
        <p:scale>
          <a:sx n="50" d="100"/>
          <a:sy n="50" d="100"/>
        </p:scale>
        <p:origin x="1197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3" d="100"/>
          <a:sy n="63" d="100"/>
        </p:scale>
        <p:origin x="3043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microsoft.com/office/2018/10/relationships/authors" Target="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W" userId="372e8167505f1268" providerId="LiveId" clId="{080F4BD1-1883-44A9-ACA4-D0B7BB0E5756}"/>
    <pc:docChg chg="undo custSel addSld delSld modSld modMainMaster">
      <pc:chgData name="Michael W" userId="372e8167505f1268" providerId="LiveId" clId="{080F4BD1-1883-44A9-ACA4-D0B7BB0E5756}" dt="2025-11-30T19:56:14.372" v="489" actId="13926"/>
      <pc:docMkLst>
        <pc:docMk/>
      </pc:docMkLst>
      <pc:sldChg chg="addSp delSp modSp mod delAnim modNotesTx">
        <pc:chgData name="Michael W" userId="372e8167505f1268" providerId="LiveId" clId="{080F4BD1-1883-44A9-ACA4-D0B7BB0E5756}" dt="2025-11-30T19:40:03.616" v="486" actId="313"/>
        <pc:sldMkLst>
          <pc:docMk/>
          <pc:sldMk cId="417990204" sldId="454"/>
        </pc:sldMkLst>
        <pc:spChg chg="del">
          <ac:chgData name="Michael W" userId="372e8167505f1268" providerId="LiveId" clId="{080F4BD1-1883-44A9-ACA4-D0B7BB0E5756}" dt="2025-11-30T19:38:11.671" v="476" actId="478"/>
          <ac:spMkLst>
            <pc:docMk/>
            <pc:sldMk cId="417990204" sldId="454"/>
            <ac:spMk id="2" creationId="{50EF88AC-8F27-6D38-F648-0E7EBB3897C8}"/>
          </ac:spMkLst>
        </pc:spChg>
        <pc:spChg chg="mod">
          <ac:chgData name="Michael W" userId="372e8167505f1268" providerId="LiveId" clId="{080F4BD1-1883-44A9-ACA4-D0B7BB0E5756}" dt="2025-11-30T19:22:14.140" v="172" actId="165"/>
          <ac:spMkLst>
            <pc:docMk/>
            <pc:sldMk cId="417990204" sldId="454"/>
            <ac:spMk id="6" creationId="{F4D7F005-ADE3-68A2-EEF7-A380719A9B16}"/>
          </ac:spMkLst>
        </pc:spChg>
        <pc:spChg chg="mod">
          <ac:chgData name="Michael W" userId="372e8167505f1268" providerId="LiveId" clId="{080F4BD1-1883-44A9-ACA4-D0B7BB0E5756}" dt="2025-11-30T19:22:14.140" v="172" actId="165"/>
          <ac:spMkLst>
            <pc:docMk/>
            <pc:sldMk cId="417990204" sldId="454"/>
            <ac:spMk id="8" creationId="{6E7AE7AA-D447-6B47-24C1-6BCD4E32766E}"/>
          </ac:spMkLst>
        </pc:spChg>
        <pc:spChg chg="mod">
          <ac:chgData name="Michael W" userId="372e8167505f1268" providerId="LiveId" clId="{080F4BD1-1883-44A9-ACA4-D0B7BB0E5756}" dt="2025-11-30T19:22:14.140" v="172" actId="165"/>
          <ac:spMkLst>
            <pc:docMk/>
            <pc:sldMk cId="417990204" sldId="454"/>
            <ac:spMk id="9" creationId="{63CA5F78-0A2A-5F39-3D75-C083A7EC7086}"/>
          </ac:spMkLst>
        </pc:spChg>
        <pc:spChg chg="mod topLvl">
          <ac:chgData name="Michael W" userId="372e8167505f1268" providerId="LiveId" clId="{080F4BD1-1883-44A9-ACA4-D0B7BB0E5756}" dt="2025-11-30T19:31:26.707" v="438" actId="1076"/>
          <ac:spMkLst>
            <pc:docMk/>
            <pc:sldMk cId="417990204" sldId="454"/>
            <ac:spMk id="23" creationId="{3EF6D9B8-2E8C-85F8-2EC4-A9ADA5FB848A}"/>
          </ac:spMkLst>
        </pc:spChg>
        <pc:spChg chg="add del mod">
          <ac:chgData name="Michael W" userId="372e8167505f1268" providerId="LiveId" clId="{080F4BD1-1883-44A9-ACA4-D0B7BB0E5756}" dt="2025-11-30T19:28:05.689" v="374" actId="478"/>
          <ac:spMkLst>
            <pc:docMk/>
            <pc:sldMk cId="417990204" sldId="454"/>
            <ac:spMk id="28" creationId="{E9C32922-BDDF-D5E0-60FB-5AB76F6CE5E2}"/>
          </ac:spMkLst>
        </pc:spChg>
        <pc:spChg chg="add mod">
          <ac:chgData name="Michael W" userId="372e8167505f1268" providerId="LiveId" clId="{080F4BD1-1883-44A9-ACA4-D0B7BB0E5756}" dt="2025-11-30T19:33:40.173" v="453" actId="313"/>
          <ac:spMkLst>
            <pc:docMk/>
            <pc:sldMk cId="417990204" sldId="454"/>
            <ac:spMk id="29" creationId="{0B9FB40E-085F-05C1-0DB7-118C6CFDC863}"/>
          </ac:spMkLst>
        </pc:spChg>
        <pc:spChg chg="mod topLvl">
          <ac:chgData name="Michael W" userId="372e8167505f1268" providerId="LiveId" clId="{080F4BD1-1883-44A9-ACA4-D0B7BB0E5756}" dt="2025-11-30T19:31:22.449" v="437" actId="1076"/>
          <ac:spMkLst>
            <pc:docMk/>
            <pc:sldMk cId="417990204" sldId="454"/>
            <ac:spMk id="31" creationId="{CEEB62A9-7721-744C-8333-60F37D2558FC}"/>
          </ac:spMkLst>
        </pc:spChg>
        <pc:spChg chg="del mod">
          <ac:chgData name="Michael W" userId="372e8167505f1268" providerId="LiveId" clId="{080F4BD1-1883-44A9-ACA4-D0B7BB0E5756}" dt="2025-11-30T19:23:09.907" v="193" actId="478"/>
          <ac:spMkLst>
            <pc:docMk/>
            <pc:sldMk cId="417990204" sldId="454"/>
            <ac:spMk id="85" creationId="{93E68D53-EF5C-3B5E-B15A-7AF56064F4A5}"/>
          </ac:spMkLst>
        </pc:spChg>
        <pc:grpChg chg="add del mod">
          <ac:chgData name="Michael W" userId="372e8167505f1268" providerId="LiveId" clId="{080F4BD1-1883-44A9-ACA4-D0B7BB0E5756}" dt="2025-11-30T19:22:14.140" v="172" actId="165"/>
          <ac:grpSpMkLst>
            <pc:docMk/>
            <pc:sldMk cId="417990204" sldId="454"/>
            <ac:grpSpMk id="3" creationId="{6B612331-2D45-9DF3-25E7-709742F3B3DD}"/>
          </ac:grpSpMkLst>
        </pc:grpChg>
        <pc:grpChg chg="del mod topLvl">
          <ac:chgData name="Michael W" userId="372e8167505f1268" providerId="LiveId" clId="{080F4BD1-1883-44A9-ACA4-D0B7BB0E5756}" dt="2025-11-30T19:22:19.756" v="174" actId="478"/>
          <ac:grpSpMkLst>
            <pc:docMk/>
            <pc:sldMk cId="417990204" sldId="454"/>
            <ac:grpSpMk id="4" creationId="{36ACAA1A-8DA1-9EA1-793F-4DD972891A3A}"/>
          </ac:grpSpMkLst>
        </pc:grpChg>
        <pc:grpChg chg="add mod">
          <ac:chgData name="Michael W" userId="372e8167505f1268" providerId="LiveId" clId="{080F4BD1-1883-44A9-ACA4-D0B7BB0E5756}" dt="2025-11-30T18:17:29.957" v="43" actId="164"/>
          <ac:grpSpMkLst>
            <pc:docMk/>
            <pc:sldMk cId="417990204" sldId="454"/>
            <ac:grpSpMk id="19" creationId="{5A7758E2-4079-1C5D-F641-A97EF0391727}"/>
          </ac:grpSpMkLst>
        </pc:grpChg>
        <pc:grpChg chg="del">
          <ac:chgData name="Michael W" userId="372e8167505f1268" providerId="LiveId" clId="{080F4BD1-1883-44A9-ACA4-D0B7BB0E5756}" dt="2025-11-30T18:12:28.029" v="3" actId="165"/>
          <ac:grpSpMkLst>
            <pc:docMk/>
            <pc:sldMk cId="417990204" sldId="454"/>
            <ac:grpSpMk id="21" creationId="{F04D2963-5DF5-DEEF-8A7C-67ECEB043631}"/>
          </ac:grpSpMkLst>
        </pc:grpChg>
        <pc:grpChg chg="add del mod">
          <ac:chgData name="Michael W" userId="372e8167505f1268" providerId="LiveId" clId="{080F4BD1-1883-44A9-ACA4-D0B7BB0E5756}" dt="2025-11-30T19:29:52.340" v="404" actId="478"/>
          <ac:grpSpMkLst>
            <pc:docMk/>
            <pc:sldMk cId="417990204" sldId="454"/>
            <ac:grpSpMk id="26" creationId="{F84BC97A-E5C1-9423-C911-712A0198ECA7}"/>
          </ac:grpSpMkLst>
        </pc:grpChg>
        <pc:grpChg chg="add del mod">
          <ac:chgData name="Michael W" userId="372e8167505f1268" providerId="LiveId" clId="{080F4BD1-1883-44A9-ACA4-D0B7BB0E5756}" dt="2025-11-30T19:31:58.698" v="443" actId="21"/>
          <ac:grpSpMkLst>
            <pc:docMk/>
            <pc:sldMk cId="417990204" sldId="454"/>
            <ac:grpSpMk id="41" creationId="{79C2B53D-B00E-5248-D9CF-621DE41946CB}"/>
          </ac:grpSpMkLst>
        </pc:grpChg>
        <pc:grpChg chg="add mod">
          <ac:chgData name="Michael W" userId="372e8167505f1268" providerId="LiveId" clId="{080F4BD1-1883-44A9-ACA4-D0B7BB0E5756}" dt="2025-11-30T19:32:31.941" v="449" actId="1076"/>
          <ac:grpSpMkLst>
            <pc:docMk/>
            <pc:sldMk cId="417990204" sldId="454"/>
            <ac:grpSpMk id="42" creationId="{79C2B53D-B00E-5248-D9CF-621DE41946CB}"/>
          </ac:grpSpMkLst>
        </pc:grpChg>
        <pc:picChg chg="del">
          <ac:chgData name="Michael W" userId="372e8167505f1268" providerId="LiveId" clId="{080F4BD1-1883-44A9-ACA4-D0B7BB0E5756}" dt="2025-11-30T19:21:55.833" v="170" actId="478"/>
          <ac:picMkLst>
            <pc:docMk/>
            <pc:sldMk cId="417990204" sldId="454"/>
            <ac:picMk id="5" creationId="{FBC7A9CA-C5F2-47B7-991D-EB87FA7815AC}"/>
          </ac:picMkLst>
        </pc:picChg>
        <pc:picChg chg="add del mod">
          <ac:chgData name="Michael W" userId="372e8167505f1268" providerId="LiveId" clId="{080F4BD1-1883-44A9-ACA4-D0B7BB0E5756}" dt="2025-11-30T19:32:06.746" v="444" actId="478"/>
          <ac:picMkLst>
            <pc:docMk/>
            <pc:sldMk cId="417990204" sldId="454"/>
            <ac:picMk id="10" creationId="{FF39E7DE-68ED-FF6A-B78A-A216D082A7E3}"/>
          </ac:picMkLst>
        </pc:picChg>
        <pc:picChg chg="add del mod">
          <ac:chgData name="Michael W" userId="372e8167505f1268" providerId="LiveId" clId="{080F4BD1-1883-44A9-ACA4-D0B7BB0E5756}" dt="2025-11-30T19:32:06.746" v="444" actId="478"/>
          <ac:picMkLst>
            <pc:docMk/>
            <pc:sldMk cId="417990204" sldId="454"/>
            <ac:picMk id="11" creationId="{78B3E1E9-501D-2F37-5876-43F5FE68A5BE}"/>
          </ac:picMkLst>
        </pc:picChg>
        <pc:picChg chg="add del mod">
          <ac:chgData name="Michael W" userId="372e8167505f1268" providerId="LiveId" clId="{080F4BD1-1883-44A9-ACA4-D0B7BB0E5756}" dt="2025-11-30T19:32:06.746" v="444" actId="478"/>
          <ac:picMkLst>
            <pc:docMk/>
            <pc:sldMk cId="417990204" sldId="454"/>
            <ac:picMk id="12" creationId="{80CB0A39-D2B6-00F5-AF0A-71174E5D87C0}"/>
          </ac:picMkLst>
        </pc:picChg>
        <pc:picChg chg="add del mod">
          <ac:chgData name="Michael W" userId="372e8167505f1268" providerId="LiveId" clId="{080F4BD1-1883-44A9-ACA4-D0B7BB0E5756}" dt="2025-11-30T19:32:06.746" v="444" actId="478"/>
          <ac:picMkLst>
            <pc:docMk/>
            <pc:sldMk cId="417990204" sldId="454"/>
            <ac:picMk id="13" creationId="{A3F373E7-FBF6-6CEE-3EA3-5EDDDD5D9797}"/>
          </ac:picMkLst>
        </pc:picChg>
        <pc:picChg chg="add del mod">
          <ac:chgData name="Michael W" userId="372e8167505f1268" providerId="LiveId" clId="{080F4BD1-1883-44A9-ACA4-D0B7BB0E5756}" dt="2025-11-30T19:32:06.746" v="444" actId="478"/>
          <ac:picMkLst>
            <pc:docMk/>
            <pc:sldMk cId="417990204" sldId="454"/>
            <ac:picMk id="14" creationId="{920EE209-9259-2BFF-9AA2-BCC40CCB652F}"/>
          </ac:picMkLst>
        </pc:picChg>
        <pc:picChg chg="add del mod">
          <ac:chgData name="Michael W" userId="372e8167505f1268" providerId="LiveId" clId="{080F4BD1-1883-44A9-ACA4-D0B7BB0E5756}" dt="2025-11-30T19:32:06.746" v="444" actId="478"/>
          <ac:picMkLst>
            <pc:docMk/>
            <pc:sldMk cId="417990204" sldId="454"/>
            <ac:picMk id="15" creationId="{A0676D7D-8A72-E5D9-999C-FE693B9B08BE}"/>
          </ac:picMkLst>
        </pc:picChg>
        <pc:picChg chg="add del mod">
          <ac:chgData name="Michael W" userId="372e8167505f1268" providerId="LiveId" clId="{080F4BD1-1883-44A9-ACA4-D0B7BB0E5756}" dt="2025-11-30T19:32:06.746" v="444" actId="478"/>
          <ac:picMkLst>
            <pc:docMk/>
            <pc:sldMk cId="417990204" sldId="454"/>
            <ac:picMk id="16" creationId="{5304C87D-621C-A92E-7363-E38C54F97451}"/>
          </ac:picMkLst>
        </pc:picChg>
        <pc:picChg chg="add del mod">
          <ac:chgData name="Michael W" userId="372e8167505f1268" providerId="LiveId" clId="{080F4BD1-1883-44A9-ACA4-D0B7BB0E5756}" dt="2025-11-30T19:32:06.746" v="444" actId="478"/>
          <ac:picMkLst>
            <pc:docMk/>
            <pc:sldMk cId="417990204" sldId="454"/>
            <ac:picMk id="17" creationId="{A57001C4-AE93-DA20-D249-0108BB5E61F2}"/>
          </ac:picMkLst>
        </pc:picChg>
        <pc:picChg chg="add del mod">
          <ac:chgData name="Michael W" userId="372e8167505f1268" providerId="LiveId" clId="{080F4BD1-1883-44A9-ACA4-D0B7BB0E5756}" dt="2025-11-30T19:32:06.746" v="444" actId="478"/>
          <ac:picMkLst>
            <pc:docMk/>
            <pc:sldMk cId="417990204" sldId="454"/>
            <ac:picMk id="18" creationId="{4143E21D-8BA0-B6F9-C5C7-ACB9331777F6}"/>
          </ac:picMkLst>
        </pc:picChg>
        <pc:picChg chg="add mod">
          <ac:chgData name="Michael W" userId="372e8167505f1268" providerId="LiveId" clId="{080F4BD1-1883-44A9-ACA4-D0B7BB0E5756}" dt="2025-11-30T19:21:26.977" v="168" actId="164"/>
          <ac:picMkLst>
            <pc:docMk/>
            <pc:sldMk cId="417990204" sldId="454"/>
            <ac:picMk id="20" creationId="{A31C33C3-8BA4-1236-93CD-B84D8663BF7F}"/>
          </ac:picMkLst>
        </pc:picChg>
        <pc:picChg chg="add mod">
          <ac:chgData name="Michael W" userId="372e8167505f1268" providerId="LiveId" clId="{080F4BD1-1883-44A9-ACA4-D0B7BB0E5756}" dt="2025-11-30T19:21:26.977" v="168" actId="164"/>
          <ac:picMkLst>
            <pc:docMk/>
            <pc:sldMk cId="417990204" sldId="454"/>
            <ac:picMk id="22" creationId="{BA9472A6-F1E4-1221-702B-B822071D0634}"/>
          </ac:picMkLst>
        </pc:picChg>
        <pc:picChg chg="add mod">
          <ac:chgData name="Michael W" userId="372e8167505f1268" providerId="LiveId" clId="{080F4BD1-1883-44A9-ACA4-D0B7BB0E5756}" dt="2025-11-30T19:21:26.977" v="168" actId="164"/>
          <ac:picMkLst>
            <pc:docMk/>
            <pc:sldMk cId="417990204" sldId="454"/>
            <ac:picMk id="24" creationId="{18460B32-0261-90B6-89EB-370B5502BF3A}"/>
          </ac:picMkLst>
        </pc:picChg>
        <pc:picChg chg="add mod">
          <ac:chgData name="Michael W" userId="372e8167505f1268" providerId="LiveId" clId="{080F4BD1-1883-44A9-ACA4-D0B7BB0E5756}" dt="2025-11-30T19:21:26.977" v="168" actId="164"/>
          <ac:picMkLst>
            <pc:docMk/>
            <pc:sldMk cId="417990204" sldId="454"/>
            <ac:picMk id="25" creationId="{9559B945-0C72-EC35-8795-DB67AA7D85FD}"/>
          </ac:picMkLst>
        </pc:picChg>
        <pc:picChg chg="add mod">
          <ac:chgData name="Michael W" userId="372e8167505f1268" providerId="LiveId" clId="{080F4BD1-1883-44A9-ACA4-D0B7BB0E5756}" dt="2025-11-30T19:30:44.882" v="429" actId="164"/>
          <ac:picMkLst>
            <pc:docMk/>
            <pc:sldMk cId="417990204" sldId="454"/>
            <ac:picMk id="30" creationId="{DA873603-DD27-7CBA-36E0-41BECB80978D}"/>
          </ac:picMkLst>
        </pc:picChg>
        <pc:picChg chg="del mod topLvl">
          <ac:chgData name="Michael W" userId="372e8167505f1268" providerId="LiveId" clId="{080F4BD1-1883-44A9-ACA4-D0B7BB0E5756}" dt="2025-11-30T18:12:32.087" v="4" actId="478"/>
          <ac:picMkLst>
            <pc:docMk/>
            <pc:sldMk cId="417990204" sldId="454"/>
            <ac:picMk id="32" creationId="{A8DB195A-1F40-3985-5CD1-141BFE5A3766}"/>
          </ac:picMkLst>
        </pc:picChg>
        <pc:picChg chg="add mod">
          <ac:chgData name="Michael W" userId="372e8167505f1268" providerId="LiveId" clId="{080F4BD1-1883-44A9-ACA4-D0B7BB0E5756}" dt="2025-11-30T19:30:44.882" v="429" actId="164"/>
          <ac:picMkLst>
            <pc:docMk/>
            <pc:sldMk cId="417990204" sldId="454"/>
            <ac:picMk id="33" creationId="{3C209905-E743-4B30-147C-5379090A73EC}"/>
          </ac:picMkLst>
        </pc:picChg>
        <pc:picChg chg="add mod">
          <ac:chgData name="Michael W" userId="372e8167505f1268" providerId="LiveId" clId="{080F4BD1-1883-44A9-ACA4-D0B7BB0E5756}" dt="2025-11-30T19:30:44.882" v="429" actId="164"/>
          <ac:picMkLst>
            <pc:docMk/>
            <pc:sldMk cId="417990204" sldId="454"/>
            <ac:picMk id="34" creationId="{6B688346-E9F8-62EA-3BA7-BA5E88C868F0}"/>
          </ac:picMkLst>
        </pc:picChg>
        <pc:picChg chg="add mod">
          <ac:chgData name="Michael W" userId="372e8167505f1268" providerId="LiveId" clId="{080F4BD1-1883-44A9-ACA4-D0B7BB0E5756}" dt="2025-11-30T19:30:44.882" v="429" actId="164"/>
          <ac:picMkLst>
            <pc:docMk/>
            <pc:sldMk cId="417990204" sldId="454"/>
            <ac:picMk id="35" creationId="{D8889747-3EBD-BB23-0C2F-CE54FD436442}"/>
          </ac:picMkLst>
        </pc:picChg>
        <pc:picChg chg="add mod">
          <ac:chgData name="Michael W" userId="372e8167505f1268" providerId="LiveId" clId="{080F4BD1-1883-44A9-ACA4-D0B7BB0E5756}" dt="2025-11-30T19:30:44.882" v="429" actId="164"/>
          <ac:picMkLst>
            <pc:docMk/>
            <pc:sldMk cId="417990204" sldId="454"/>
            <ac:picMk id="36" creationId="{AC32ADF8-A899-651D-107B-3071BF26735D}"/>
          </ac:picMkLst>
        </pc:picChg>
        <pc:picChg chg="add mod">
          <ac:chgData name="Michael W" userId="372e8167505f1268" providerId="LiveId" clId="{080F4BD1-1883-44A9-ACA4-D0B7BB0E5756}" dt="2025-11-30T19:30:44.882" v="429" actId="164"/>
          <ac:picMkLst>
            <pc:docMk/>
            <pc:sldMk cId="417990204" sldId="454"/>
            <ac:picMk id="37" creationId="{45197ACC-017C-76D8-CCA6-FE6FB8CB61B6}"/>
          </ac:picMkLst>
        </pc:picChg>
        <pc:picChg chg="add mod">
          <ac:chgData name="Michael W" userId="372e8167505f1268" providerId="LiveId" clId="{080F4BD1-1883-44A9-ACA4-D0B7BB0E5756}" dt="2025-11-30T19:30:44.882" v="429" actId="164"/>
          <ac:picMkLst>
            <pc:docMk/>
            <pc:sldMk cId="417990204" sldId="454"/>
            <ac:picMk id="38" creationId="{9E4D5290-A497-97AC-F3A1-DA8A3C61BE0C}"/>
          </ac:picMkLst>
        </pc:picChg>
        <pc:picChg chg="add mod">
          <ac:chgData name="Michael W" userId="372e8167505f1268" providerId="LiveId" clId="{080F4BD1-1883-44A9-ACA4-D0B7BB0E5756}" dt="2025-11-30T19:30:44.882" v="429" actId="164"/>
          <ac:picMkLst>
            <pc:docMk/>
            <pc:sldMk cId="417990204" sldId="454"/>
            <ac:picMk id="39" creationId="{A3E61CCD-6953-710A-CF34-1617DF071DD5}"/>
          </ac:picMkLst>
        </pc:picChg>
        <pc:picChg chg="add mod">
          <ac:chgData name="Michael W" userId="372e8167505f1268" providerId="LiveId" clId="{080F4BD1-1883-44A9-ACA4-D0B7BB0E5756}" dt="2025-11-30T19:30:44.882" v="429" actId="164"/>
          <ac:picMkLst>
            <pc:docMk/>
            <pc:sldMk cId="417990204" sldId="454"/>
            <ac:picMk id="40" creationId="{E3D58971-7515-57E6-0979-AFDBC854F15B}"/>
          </ac:picMkLst>
        </pc:picChg>
        <pc:picChg chg="mod">
          <ac:chgData name="Michael W" userId="372e8167505f1268" providerId="LiveId" clId="{080F4BD1-1883-44A9-ACA4-D0B7BB0E5756}" dt="2025-11-30T19:32:08.289" v="445"/>
          <ac:picMkLst>
            <pc:docMk/>
            <pc:sldMk cId="417990204" sldId="454"/>
            <ac:picMk id="43" creationId="{DA873603-DD27-7CBA-36E0-41BECB80978D}"/>
          </ac:picMkLst>
        </pc:picChg>
        <pc:picChg chg="mod">
          <ac:chgData name="Michael W" userId="372e8167505f1268" providerId="LiveId" clId="{080F4BD1-1883-44A9-ACA4-D0B7BB0E5756}" dt="2025-11-30T19:32:08.289" v="445"/>
          <ac:picMkLst>
            <pc:docMk/>
            <pc:sldMk cId="417990204" sldId="454"/>
            <ac:picMk id="44" creationId="{3C209905-E743-4B30-147C-5379090A73EC}"/>
          </ac:picMkLst>
        </pc:picChg>
        <pc:picChg chg="mod">
          <ac:chgData name="Michael W" userId="372e8167505f1268" providerId="LiveId" clId="{080F4BD1-1883-44A9-ACA4-D0B7BB0E5756}" dt="2025-11-30T19:32:08.289" v="445"/>
          <ac:picMkLst>
            <pc:docMk/>
            <pc:sldMk cId="417990204" sldId="454"/>
            <ac:picMk id="45" creationId="{6B688346-E9F8-62EA-3BA7-BA5E88C868F0}"/>
          </ac:picMkLst>
        </pc:picChg>
        <pc:picChg chg="mod">
          <ac:chgData name="Michael W" userId="372e8167505f1268" providerId="LiveId" clId="{080F4BD1-1883-44A9-ACA4-D0B7BB0E5756}" dt="2025-11-30T19:32:08.289" v="445"/>
          <ac:picMkLst>
            <pc:docMk/>
            <pc:sldMk cId="417990204" sldId="454"/>
            <ac:picMk id="46" creationId="{D8889747-3EBD-BB23-0C2F-CE54FD436442}"/>
          </ac:picMkLst>
        </pc:picChg>
        <pc:picChg chg="mod">
          <ac:chgData name="Michael W" userId="372e8167505f1268" providerId="LiveId" clId="{080F4BD1-1883-44A9-ACA4-D0B7BB0E5756}" dt="2025-11-30T19:32:08.289" v="445"/>
          <ac:picMkLst>
            <pc:docMk/>
            <pc:sldMk cId="417990204" sldId="454"/>
            <ac:picMk id="47" creationId="{AC32ADF8-A899-651D-107B-3071BF26735D}"/>
          </ac:picMkLst>
        </pc:picChg>
        <pc:picChg chg="mod">
          <ac:chgData name="Michael W" userId="372e8167505f1268" providerId="LiveId" clId="{080F4BD1-1883-44A9-ACA4-D0B7BB0E5756}" dt="2025-11-30T19:32:08.289" v="445"/>
          <ac:picMkLst>
            <pc:docMk/>
            <pc:sldMk cId="417990204" sldId="454"/>
            <ac:picMk id="48" creationId="{45197ACC-017C-76D8-CCA6-FE6FB8CB61B6}"/>
          </ac:picMkLst>
        </pc:picChg>
        <pc:picChg chg="mod">
          <ac:chgData name="Michael W" userId="372e8167505f1268" providerId="LiveId" clId="{080F4BD1-1883-44A9-ACA4-D0B7BB0E5756}" dt="2025-11-30T19:32:08.289" v="445"/>
          <ac:picMkLst>
            <pc:docMk/>
            <pc:sldMk cId="417990204" sldId="454"/>
            <ac:picMk id="49" creationId="{9E4D5290-A497-97AC-F3A1-DA8A3C61BE0C}"/>
          </ac:picMkLst>
        </pc:picChg>
        <pc:picChg chg="mod">
          <ac:chgData name="Michael W" userId="372e8167505f1268" providerId="LiveId" clId="{080F4BD1-1883-44A9-ACA4-D0B7BB0E5756}" dt="2025-11-30T19:32:08.289" v="445"/>
          <ac:picMkLst>
            <pc:docMk/>
            <pc:sldMk cId="417990204" sldId="454"/>
            <ac:picMk id="50" creationId="{A3E61CCD-6953-710A-CF34-1617DF071DD5}"/>
          </ac:picMkLst>
        </pc:picChg>
        <pc:picChg chg="mod">
          <ac:chgData name="Michael W" userId="372e8167505f1268" providerId="LiveId" clId="{080F4BD1-1883-44A9-ACA4-D0B7BB0E5756}" dt="2025-11-30T19:32:08.289" v="445"/>
          <ac:picMkLst>
            <pc:docMk/>
            <pc:sldMk cId="417990204" sldId="454"/>
            <ac:picMk id="51" creationId="{E3D58971-7515-57E6-0979-AFDBC854F15B}"/>
          </ac:picMkLst>
        </pc:picChg>
        <pc:picChg chg="del mod modCrop">
          <ac:chgData name="Michael W" userId="372e8167505f1268" providerId="LiveId" clId="{080F4BD1-1883-44A9-ACA4-D0B7BB0E5756}" dt="2025-11-30T19:20:33.983" v="158" actId="478"/>
          <ac:picMkLst>
            <pc:docMk/>
            <pc:sldMk cId="417990204" sldId="454"/>
            <ac:picMk id="53" creationId="{A5C9A864-2DC0-A5A9-5D78-27234FADE1D3}"/>
          </ac:picMkLst>
        </pc:picChg>
        <pc:picChg chg="del mod modCrop">
          <ac:chgData name="Michael W" userId="372e8167505f1268" providerId="LiveId" clId="{080F4BD1-1883-44A9-ACA4-D0B7BB0E5756}" dt="2025-11-30T19:20:33.983" v="158" actId="478"/>
          <ac:picMkLst>
            <pc:docMk/>
            <pc:sldMk cId="417990204" sldId="454"/>
            <ac:picMk id="55" creationId="{8DF48CD8-EBA6-3D37-DE3B-C5FB36CEE460}"/>
          </ac:picMkLst>
        </pc:picChg>
        <pc:picChg chg="del mod">
          <ac:chgData name="Michael W" userId="372e8167505f1268" providerId="LiveId" clId="{080F4BD1-1883-44A9-ACA4-D0B7BB0E5756}" dt="2025-11-30T19:14:43.756" v="101" actId="478"/>
          <ac:picMkLst>
            <pc:docMk/>
            <pc:sldMk cId="417990204" sldId="454"/>
            <ac:picMk id="57" creationId="{DF960F2C-8D25-BF83-630D-D20D4D740F22}"/>
          </ac:picMkLst>
        </pc:picChg>
        <pc:picChg chg="del mod">
          <ac:chgData name="Michael W" userId="372e8167505f1268" providerId="LiveId" clId="{080F4BD1-1883-44A9-ACA4-D0B7BB0E5756}" dt="2025-11-30T19:14:43.756" v="101" actId="478"/>
          <ac:picMkLst>
            <pc:docMk/>
            <pc:sldMk cId="417990204" sldId="454"/>
            <ac:picMk id="59" creationId="{00CFAA0D-D8F7-9D2B-BC02-DED442CB78D1}"/>
          </ac:picMkLst>
        </pc:picChg>
        <pc:picChg chg="del mod">
          <ac:chgData name="Michael W" userId="372e8167505f1268" providerId="LiveId" clId="{080F4BD1-1883-44A9-ACA4-D0B7BB0E5756}" dt="2025-11-30T19:14:43.756" v="101" actId="478"/>
          <ac:picMkLst>
            <pc:docMk/>
            <pc:sldMk cId="417990204" sldId="454"/>
            <ac:picMk id="61" creationId="{8254AFC0-54DC-F565-904F-C375D6C95218}"/>
          </ac:picMkLst>
        </pc:picChg>
        <pc:picChg chg="del mod modCrop">
          <ac:chgData name="Michael W" userId="372e8167505f1268" providerId="LiveId" clId="{080F4BD1-1883-44A9-ACA4-D0B7BB0E5756}" dt="2025-11-30T19:20:33.983" v="158" actId="478"/>
          <ac:picMkLst>
            <pc:docMk/>
            <pc:sldMk cId="417990204" sldId="454"/>
            <ac:picMk id="63" creationId="{239C9AB2-4435-16FE-0A62-D0A62BE7F667}"/>
          </ac:picMkLst>
        </pc:picChg>
        <pc:picChg chg="mod modCrop">
          <ac:chgData name="Michael W" userId="372e8167505f1268" providerId="LiveId" clId="{080F4BD1-1883-44A9-ACA4-D0B7BB0E5756}" dt="2025-11-30T19:21:26.977" v="168" actId="164"/>
          <ac:picMkLst>
            <pc:docMk/>
            <pc:sldMk cId="417990204" sldId="454"/>
            <ac:picMk id="65" creationId="{C9510067-9FA6-6C4B-DF57-D827CC3376D6}"/>
          </ac:picMkLst>
        </pc:picChg>
        <pc:picChg chg="del mod modCrop">
          <ac:chgData name="Michael W" userId="372e8167505f1268" providerId="LiveId" clId="{080F4BD1-1883-44A9-ACA4-D0B7BB0E5756}" dt="2025-11-30T19:20:33.983" v="158" actId="478"/>
          <ac:picMkLst>
            <pc:docMk/>
            <pc:sldMk cId="417990204" sldId="454"/>
            <ac:picMk id="67" creationId="{7281462E-8E7E-058E-3B06-FE349CE99F00}"/>
          </ac:picMkLst>
        </pc:picChg>
        <pc:picChg chg="mod modCrop">
          <ac:chgData name="Michael W" userId="372e8167505f1268" providerId="LiveId" clId="{080F4BD1-1883-44A9-ACA4-D0B7BB0E5756}" dt="2025-11-30T19:21:26.977" v="168" actId="164"/>
          <ac:picMkLst>
            <pc:docMk/>
            <pc:sldMk cId="417990204" sldId="454"/>
            <ac:picMk id="69" creationId="{6179BA6A-5BA2-E7E2-E3D2-6127E6535863}"/>
          </ac:picMkLst>
        </pc:picChg>
        <pc:picChg chg="del">
          <ac:chgData name="Michael W" userId="372e8167505f1268" providerId="LiveId" clId="{080F4BD1-1883-44A9-ACA4-D0B7BB0E5756}" dt="2025-11-30T18:14:43.905" v="32" actId="478"/>
          <ac:picMkLst>
            <pc:docMk/>
            <pc:sldMk cId="417990204" sldId="454"/>
            <ac:picMk id="70" creationId="{8E8D4CD8-CBFF-EFFD-3E17-F021C4F1A8F9}"/>
          </ac:picMkLst>
        </pc:picChg>
        <pc:picChg chg="del">
          <ac:chgData name="Michael W" userId="372e8167505f1268" providerId="LiveId" clId="{080F4BD1-1883-44A9-ACA4-D0B7BB0E5756}" dt="2025-11-30T18:14:43.905" v="32" actId="478"/>
          <ac:picMkLst>
            <pc:docMk/>
            <pc:sldMk cId="417990204" sldId="454"/>
            <ac:picMk id="71" creationId="{869A48E7-4622-190D-B321-CE2A698335F5}"/>
          </ac:picMkLst>
        </pc:picChg>
        <pc:picChg chg="del">
          <ac:chgData name="Michael W" userId="372e8167505f1268" providerId="LiveId" clId="{080F4BD1-1883-44A9-ACA4-D0B7BB0E5756}" dt="2025-11-30T18:14:43.905" v="32" actId="478"/>
          <ac:picMkLst>
            <pc:docMk/>
            <pc:sldMk cId="417990204" sldId="454"/>
            <ac:picMk id="72" creationId="{575E354D-70F8-5B40-A1EF-B3F94C22ACD7}"/>
          </ac:picMkLst>
        </pc:picChg>
        <pc:picChg chg="del">
          <ac:chgData name="Michael W" userId="372e8167505f1268" providerId="LiveId" clId="{080F4BD1-1883-44A9-ACA4-D0B7BB0E5756}" dt="2025-11-30T18:14:43.905" v="32" actId="478"/>
          <ac:picMkLst>
            <pc:docMk/>
            <pc:sldMk cId="417990204" sldId="454"/>
            <ac:picMk id="73" creationId="{4CE99417-7DB9-CF61-508B-2B2A0B51F71A}"/>
          </ac:picMkLst>
        </pc:picChg>
        <pc:picChg chg="del">
          <ac:chgData name="Michael W" userId="372e8167505f1268" providerId="LiveId" clId="{080F4BD1-1883-44A9-ACA4-D0B7BB0E5756}" dt="2025-11-30T18:14:43.905" v="32" actId="478"/>
          <ac:picMkLst>
            <pc:docMk/>
            <pc:sldMk cId="417990204" sldId="454"/>
            <ac:picMk id="74" creationId="{D1190257-CE8F-0091-E5B2-1B2B806DF423}"/>
          </ac:picMkLst>
        </pc:picChg>
        <pc:picChg chg="del">
          <ac:chgData name="Michael W" userId="372e8167505f1268" providerId="LiveId" clId="{080F4BD1-1883-44A9-ACA4-D0B7BB0E5756}" dt="2025-11-30T18:14:43.905" v="32" actId="478"/>
          <ac:picMkLst>
            <pc:docMk/>
            <pc:sldMk cId="417990204" sldId="454"/>
            <ac:picMk id="75" creationId="{A75E8EAA-D74B-2FBA-F708-B06C33381FAE}"/>
          </ac:picMkLst>
        </pc:picChg>
        <pc:picChg chg="del">
          <ac:chgData name="Michael W" userId="372e8167505f1268" providerId="LiveId" clId="{080F4BD1-1883-44A9-ACA4-D0B7BB0E5756}" dt="2025-11-30T18:14:43.905" v="32" actId="478"/>
          <ac:picMkLst>
            <pc:docMk/>
            <pc:sldMk cId="417990204" sldId="454"/>
            <ac:picMk id="76" creationId="{26ECB185-519D-D2A6-399D-A9B3990AA38E}"/>
          </ac:picMkLst>
        </pc:picChg>
        <pc:picChg chg="del">
          <ac:chgData name="Michael W" userId="372e8167505f1268" providerId="LiveId" clId="{080F4BD1-1883-44A9-ACA4-D0B7BB0E5756}" dt="2025-11-30T18:14:43.905" v="32" actId="478"/>
          <ac:picMkLst>
            <pc:docMk/>
            <pc:sldMk cId="417990204" sldId="454"/>
            <ac:picMk id="77" creationId="{B7D1D078-27FF-CE61-7EFF-E504480EFFCE}"/>
          </ac:picMkLst>
        </pc:picChg>
        <pc:picChg chg="del">
          <ac:chgData name="Michael W" userId="372e8167505f1268" providerId="LiveId" clId="{080F4BD1-1883-44A9-ACA4-D0B7BB0E5756}" dt="2025-11-30T18:14:43.905" v="32" actId="478"/>
          <ac:picMkLst>
            <pc:docMk/>
            <pc:sldMk cId="417990204" sldId="454"/>
            <ac:picMk id="78" creationId="{01136A56-2E95-38DD-CD8B-2E99A33C189F}"/>
          </ac:picMkLst>
        </pc:picChg>
        <pc:cxnChg chg="mod topLvl">
          <ac:chgData name="Michael W" userId="372e8167505f1268" providerId="LiveId" clId="{080F4BD1-1883-44A9-ACA4-D0B7BB0E5756}" dt="2025-11-30T19:31:26.707" v="438" actId="1076"/>
          <ac:cxnSpMkLst>
            <pc:docMk/>
            <pc:sldMk cId="417990204" sldId="454"/>
            <ac:cxnSpMk id="7" creationId="{F007799D-5FBF-50C0-5BD1-01D9758E49D4}"/>
          </ac:cxnSpMkLst>
        </pc:cxnChg>
      </pc:sldChg>
      <pc:sldChg chg="delSp modSp mod modNotesTx">
        <pc:chgData name="Michael W" userId="372e8167505f1268" providerId="LiveId" clId="{080F4BD1-1883-44A9-ACA4-D0B7BB0E5756}" dt="2025-11-30T19:55:37.998" v="488" actId="478"/>
        <pc:sldMkLst>
          <pc:docMk/>
          <pc:sldMk cId="3172700942" sldId="1018"/>
        </pc:sldMkLst>
        <pc:spChg chg="mod">
          <ac:chgData name="Michael W" userId="372e8167505f1268" providerId="LiveId" clId="{080F4BD1-1883-44A9-ACA4-D0B7BB0E5756}" dt="2025-11-30T19:33:20.234" v="450" actId="313"/>
          <ac:spMkLst>
            <pc:docMk/>
            <pc:sldMk cId="3172700942" sldId="1018"/>
            <ac:spMk id="4" creationId="{1609BCC7-4582-E8AD-45AC-2EEDC24D6FB6}"/>
          </ac:spMkLst>
        </pc:spChg>
        <pc:spChg chg="del">
          <ac:chgData name="Michael W" userId="372e8167505f1268" providerId="LiveId" clId="{080F4BD1-1883-44A9-ACA4-D0B7BB0E5756}" dt="2025-11-30T19:55:37.998" v="488" actId="478"/>
          <ac:spMkLst>
            <pc:docMk/>
            <pc:sldMk cId="3172700942" sldId="1018"/>
            <ac:spMk id="25" creationId="{F5AB82FD-2367-DE9F-95F0-F39158220CBA}"/>
          </ac:spMkLst>
        </pc:spChg>
        <pc:spChg chg="del">
          <ac:chgData name="Michael W" userId="372e8167505f1268" providerId="LiveId" clId="{080F4BD1-1883-44A9-ACA4-D0B7BB0E5756}" dt="2025-11-30T19:55:37.998" v="488" actId="478"/>
          <ac:spMkLst>
            <pc:docMk/>
            <pc:sldMk cId="3172700942" sldId="1018"/>
            <ac:spMk id="26" creationId="{1A24D296-5BBE-3BED-07EF-AF59E78236EF}"/>
          </ac:spMkLst>
        </pc:spChg>
        <pc:spChg chg="del">
          <ac:chgData name="Michael W" userId="372e8167505f1268" providerId="LiveId" clId="{080F4BD1-1883-44A9-ACA4-D0B7BB0E5756}" dt="2025-11-30T19:55:37.998" v="488" actId="478"/>
          <ac:spMkLst>
            <pc:docMk/>
            <pc:sldMk cId="3172700942" sldId="1018"/>
            <ac:spMk id="86" creationId="{A230E015-E5A3-88F9-A67A-0C8A9F2462ED}"/>
          </ac:spMkLst>
        </pc:spChg>
        <pc:spChg chg="del">
          <ac:chgData name="Michael W" userId="372e8167505f1268" providerId="LiveId" clId="{080F4BD1-1883-44A9-ACA4-D0B7BB0E5756}" dt="2025-11-30T19:55:37.998" v="488" actId="478"/>
          <ac:spMkLst>
            <pc:docMk/>
            <pc:sldMk cId="3172700942" sldId="1018"/>
            <ac:spMk id="90" creationId="{4A7B3FE2-5B5C-FED9-3EEB-4529AD88BD39}"/>
          </ac:spMkLst>
        </pc:spChg>
        <pc:spChg chg="del">
          <ac:chgData name="Michael W" userId="372e8167505f1268" providerId="LiveId" clId="{080F4BD1-1883-44A9-ACA4-D0B7BB0E5756}" dt="2025-11-30T19:55:37.998" v="488" actId="478"/>
          <ac:spMkLst>
            <pc:docMk/>
            <pc:sldMk cId="3172700942" sldId="1018"/>
            <ac:spMk id="91" creationId="{23C9E20F-F85C-9E19-7A23-6242261A6197}"/>
          </ac:spMkLst>
        </pc:spChg>
        <pc:spChg chg="del">
          <ac:chgData name="Michael W" userId="372e8167505f1268" providerId="LiveId" clId="{080F4BD1-1883-44A9-ACA4-D0B7BB0E5756}" dt="2025-11-30T19:55:37.998" v="488" actId="478"/>
          <ac:spMkLst>
            <pc:docMk/>
            <pc:sldMk cId="3172700942" sldId="1018"/>
            <ac:spMk id="92" creationId="{9E768841-D67E-A136-0D5A-4A48385737A6}"/>
          </ac:spMkLst>
        </pc:spChg>
        <pc:spChg chg="del">
          <ac:chgData name="Michael W" userId="372e8167505f1268" providerId="LiveId" clId="{080F4BD1-1883-44A9-ACA4-D0B7BB0E5756}" dt="2025-11-30T19:55:37.998" v="488" actId="478"/>
          <ac:spMkLst>
            <pc:docMk/>
            <pc:sldMk cId="3172700942" sldId="1018"/>
            <ac:spMk id="93" creationId="{91CF2417-18C3-F8B8-22AF-CF4FB899B006}"/>
          </ac:spMkLst>
        </pc:spChg>
        <pc:spChg chg="del">
          <ac:chgData name="Michael W" userId="372e8167505f1268" providerId="LiveId" clId="{080F4BD1-1883-44A9-ACA4-D0B7BB0E5756}" dt="2025-11-30T19:55:37.998" v="488" actId="478"/>
          <ac:spMkLst>
            <pc:docMk/>
            <pc:sldMk cId="3172700942" sldId="1018"/>
            <ac:spMk id="103" creationId="{B177B9EA-E3C9-B698-5FDD-334AA58B7CFD}"/>
          </ac:spMkLst>
        </pc:spChg>
        <pc:spChg chg="del">
          <ac:chgData name="Michael W" userId="372e8167505f1268" providerId="LiveId" clId="{080F4BD1-1883-44A9-ACA4-D0B7BB0E5756}" dt="2025-11-30T19:55:37.998" v="488" actId="478"/>
          <ac:spMkLst>
            <pc:docMk/>
            <pc:sldMk cId="3172700942" sldId="1018"/>
            <ac:spMk id="104" creationId="{598F5DA2-3779-89BF-5145-F68B24B5AE25}"/>
          </ac:spMkLst>
        </pc:spChg>
      </pc:sldChg>
      <pc:sldChg chg="modSp mod modNotesTx">
        <pc:chgData name="Michael W" userId="372e8167505f1268" providerId="LiveId" clId="{080F4BD1-1883-44A9-ACA4-D0B7BB0E5756}" dt="2025-11-30T19:37:20.616" v="468" actId="313"/>
        <pc:sldMkLst>
          <pc:docMk/>
          <pc:sldMk cId="1888046373" sldId="1019"/>
        </pc:sldMkLst>
        <pc:spChg chg="mod">
          <ac:chgData name="Michael W" userId="372e8167505f1268" providerId="LiveId" clId="{080F4BD1-1883-44A9-ACA4-D0B7BB0E5756}" dt="2025-11-30T19:37:20.616" v="468" actId="313"/>
          <ac:spMkLst>
            <pc:docMk/>
            <pc:sldMk cId="1888046373" sldId="1019"/>
            <ac:spMk id="4" creationId="{622CCB41-093F-FD55-C55F-FD8066FDE025}"/>
          </ac:spMkLst>
        </pc:spChg>
      </pc:sldChg>
      <pc:sldChg chg="modSp mod modNotesTx">
        <pc:chgData name="Michael W" userId="372e8167505f1268" providerId="LiveId" clId="{080F4BD1-1883-44A9-ACA4-D0B7BB0E5756}" dt="2025-11-30T19:56:14.372" v="489" actId="13926"/>
        <pc:sldMkLst>
          <pc:docMk/>
          <pc:sldMk cId="3273628729" sldId="1020"/>
        </pc:sldMkLst>
        <pc:spChg chg="mod">
          <ac:chgData name="Michael W" userId="372e8167505f1268" providerId="LiveId" clId="{080F4BD1-1883-44A9-ACA4-D0B7BB0E5756}" dt="2025-11-30T19:37:23.500" v="469" actId="313"/>
          <ac:spMkLst>
            <pc:docMk/>
            <pc:sldMk cId="3273628729" sldId="1020"/>
            <ac:spMk id="5" creationId="{C031AB53-AEAC-AFB5-2BDC-0190F55D6D11}"/>
          </ac:spMkLst>
        </pc:spChg>
        <pc:graphicFrameChg chg="modGraphic">
          <ac:chgData name="Michael W" userId="372e8167505f1268" providerId="LiveId" clId="{080F4BD1-1883-44A9-ACA4-D0B7BB0E5756}" dt="2025-11-30T19:56:14.372" v="489" actId="13926"/>
          <ac:graphicFrameMkLst>
            <pc:docMk/>
            <pc:sldMk cId="3273628729" sldId="1020"/>
            <ac:graphicFrameMk id="4" creationId="{6D48F6CF-9193-31EE-A3A2-FEBBBB8EDE6A}"/>
          </ac:graphicFrameMkLst>
        </pc:graphicFrameChg>
      </pc:sldChg>
      <pc:sldChg chg="modSp mod modNotesTx">
        <pc:chgData name="Michael W" userId="372e8167505f1268" providerId="LiveId" clId="{080F4BD1-1883-44A9-ACA4-D0B7BB0E5756}" dt="2025-11-30T19:37:24.786" v="470" actId="313"/>
        <pc:sldMkLst>
          <pc:docMk/>
          <pc:sldMk cId="824537533" sldId="1021"/>
        </pc:sldMkLst>
        <pc:spChg chg="mod">
          <ac:chgData name="Michael W" userId="372e8167505f1268" providerId="LiveId" clId="{080F4BD1-1883-44A9-ACA4-D0B7BB0E5756}" dt="2025-11-30T19:37:24.786" v="470" actId="313"/>
          <ac:spMkLst>
            <pc:docMk/>
            <pc:sldMk cId="824537533" sldId="1021"/>
            <ac:spMk id="5" creationId="{984A8AF8-9181-C1B9-AE7A-C40D103B9D98}"/>
          </ac:spMkLst>
        </pc:spChg>
      </pc:sldChg>
      <pc:sldChg chg="modSp mod modNotesTx">
        <pc:chgData name="Michael W" userId="372e8167505f1268" providerId="LiveId" clId="{080F4BD1-1883-44A9-ACA4-D0B7BB0E5756}" dt="2025-11-30T19:37:26.610" v="471" actId="313"/>
        <pc:sldMkLst>
          <pc:docMk/>
          <pc:sldMk cId="3967164949" sldId="1022"/>
        </pc:sldMkLst>
        <pc:spChg chg="mod">
          <ac:chgData name="Michael W" userId="372e8167505f1268" providerId="LiveId" clId="{080F4BD1-1883-44A9-ACA4-D0B7BB0E5756}" dt="2025-11-30T19:37:26.610" v="471" actId="313"/>
          <ac:spMkLst>
            <pc:docMk/>
            <pc:sldMk cId="3967164949" sldId="1022"/>
            <ac:spMk id="5" creationId="{4104207A-5A6E-0BFB-B6E7-3AA55A3C1B85}"/>
          </ac:spMkLst>
        </pc:spChg>
      </pc:sldChg>
      <pc:sldChg chg="modSp mod modNotesTx">
        <pc:chgData name="Michael W" userId="372e8167505f1268" providerId="LiveId" clId="{080F4BD1-1883-44A9-ACA4-D0B7BB0E5756}" dt="2025-11-30T19:37:27.684" v="472" actId="313"/>
        <pc:sldMkLst>
          <pc:docMk/>
          <pc:sldMk cId="3426389770" sldId="1023"/>
        </pc:sldMkLst>
        <pc:spChg chg="mod">
          <ac:chgData name="Michael W" userId="372e8167505f1268" providerId="LiveId" clId="{080F4BD1-1883-44A9-ACA4-D0B7BB0E5756}" dt="2025-11-30T19:37:27.684" v="472" actId="313"/>
          <ac:spMkLst>
            <pc:docMk/>
            <pc:sldMk cId="3426389770" sldId="1023"/>
            <ac:spMk id="5" creationId="{9E0D5B37-45A6-9B33-0405-D6A675080E07}"/>
          </ac:spMkLst>
        </pc:spChg>
      </pc:sldChg>
      <pc:sldChg chg="modSp mod modNotesTx">
        <pc:chgData name="Michael W" userId="372e8167505f1268" providerId="LiveId" clId="{080F4BD1-1883-44A9-ACA4-D0B7BB0E5756}" dt="2025-11-30T19:37:28.866" v="473" actId="313"/>
        <pc:sldMkLst>
          <pc:docMk/>
          <pc:sldMk cId="1183572693" sldId="1024"/>
        </pc:sldMkLst>
        <pc:spChg chg="mod">
          <ac:chgData name="Michael W" userId="372e8167505f1268" providerId="LiveId" clId="{080F4BD1-1883-44A9-ACA4-D0B7BB0E5756}" dt="2025-11-30T19:37:28.866" v="473" actId="313"/>
          <ac:spMkLst>
            <pc:docMk/>
            <pc:sldMk cId="1183572693" sldId="1024"/>
            <ac:spMk id="5" creationId="{01ACFF2B-7BA7-6F8D-A7B8-AEED4A5933B7}"/>
          </ac:spMkLst>
        </pc:spChg>
      </pc:sldChg>
      <pc:sldChg chg="modSp mod modNotesTx">
        <pc:chgData name="Michael W" userId="372e8167505f1268" providerId="LiveId" clId="{080F4BD1-1883-44A9-ACA4-D0B7BB0E5756}" dt="2025-11-30T19:37:30.222" v="474" actId="313"/>
        <pc:sldMkLst>
          <pc:docMk/>
          <pc:sldMk cId="3266627387" sldId="1025"/>
        </pc:sldMkLst>
        <pc:spChg chg="mod">
          <ac:chgData name="Michael W" userId="372e8167505f1268" providerId="LiveId" clId="{080F4BD1-1883-44A9-ACA4-D0B7BB0E5756}" dt="2025-11-30T19:37:30.222" v="474" actId="313"/>
          <ac:spMkLst>
            <pc:docMk/>
            <pc:sldMk cId="3266627387" sldId="1025"/>
            <ac:spMk id="5" creationId="{7AE5739B-304C-6B2A-4FF9-8548A0C481FB}"/>
          </ac:spMkLst>
        </pc:spChg>
      </pc:sldChg>
      <pc:sldChg chg="modSp mod modNotesTx">
        <pc:chgData name="Michael W" userId="372e8167505f1268" providerId="LiveId" clId="{080F4BD1-1883-44A9-ACA4-D0B7BB0E5756}" dt="2025-11-30T19:37:31.616" v="475" actId="313"/>
        <pc:sldMkLst>
          <pc:docMk/>
          <pc:sldMk cId="1605780374" sldId="1026"/>
        </pc:sldMkLst>
        <pc:spChg chg="mod">
          <ac:chgData name="Michael W" userId="372e8167505f1268" providerId="LiveId" clId="{080F4BD1-1883-44A9-ACA4-D0B7BB0E5756}" dt="2025-11-30T19:37:31.616" v="475" actId="313"/>
          <ac:spMkLst>
            <pc:docMk/>
            <pc:sldMk cId="1605780374" sldId="1026"/>
            <ac:spMk id="5" creationId="{D7A1DDC1-3CE2-85E1-58A6-522F409A423A}"/>
          </ac:spMkLst>
        </pc:spChg>
      </pc:sldChg>
      <pc:sldChg chg="addSp delSp modSp add mod modNotesTx">
        <pc:chgData name="Michael W" userId="372e8167505f1268" providerId="LiveId" clId="{080F4BD1-1883-44A9-ACA4-D0B7BB0E5756}" dt="2025-11-30T19:55:25.183" v="487" actId="478"/>
        <pc:sldMkLst>
          <pc:docMk/>
          <pc:sldMk cId="2782166422" sldId="1027"/>
        </pc:sldMkLst>
        <pc:spChg chg="del">
          <ac:chgData name="Michael W" userId="372e8167505f1268" providerId="LiveId" clId="{080F4BD1-1883-44A9-ACA4-D0B7BB0E5756}" dt="2025-11-30T19:55:25.183" v="487" actId="478"/>
          <ac:spMkLst>
            <pc:docMk/>
            <pc:sldMk cId="2782166422" sldId="1027"/>
            <ac:spMk id="2" creationId="{9D3DA815-94E8-6144-B8E6-93D7625A93D2}"/>
          </ac:spMkLst>
        </pc:spChg>
        <pc:picChg chg="del mod">
          <ac:chgData name="Michael W" userId="372e8167505f1268" providerId="LiveId" clId="{080F4BD1-1883-44A9-ACA4-D0B7BB0E5756}" dt="2025-11-30T19:36:56.079" v="467" actId="478"/>
          <ac:picMkLst>
            <pc:docMk/>
            <pc:sldMk cId="2782166422" sldId="1027"/>
            <ac:picMk id="5" creationId="{D61FD9BD-FA9E-A110-64B6-42826369777E}"/>
          </ac:picMkLst>
        </pc:picChg>
        <pc:picChg chg="add del mod">
          <ac:chgData name="Michael W" userId="372e8167505f1268" providerId="LiveId" clId="{080F4BD1-1883-44A9-ACA4-D0B7BB0E5756}" dt="2025-11-30T19:20:27.387" v="157" actId="21"/>
          <ac:picMkLst>
            <pc:docMk/>
            <pc:sldMk cId="2782166422" sldId="1027"/>
            <ac:picMk id="10" creationId="{A31C33C3-8BA4-1236-93CD-B84D8663BF7F}"/>
          </ac:picMkLst>
        </pc:picChg>
        <pc:picChg chg="add del mod">
          <ac:chgData name="Michael W" userId="372e8167505f1268" providerId="LiveId" clId="{080F4BD1-1883-44A9-ACA4-D0B7BB0E5756}" dt="2025-11-30T19:20:27.387" v="157" actId="21"/>
          <ac:picMkLst>
            <pc:docMk/>
            <pc:sldMk cId="2782166422" sldId="1027"/>
            <ac:picMk id="11" creationId="{BA9472A6-F1E4-1221-702B-B822071D0634}"/>
          </ac:picMkLst>
        </pc:picChg>
        <pc:picChg chg="add del mod">
          <ac:chgData name="Michael W" userId="372e8167505f1268" providerId="LiveId" clId="{080F4BD1-1883-44A9-ACA4-D0B7BB0E5756}" dt="2025-11-30T19:20:27.387" v="157" actId="21"/>
          <ac:picMkLst>
            <pc:docMk/>
            <pc:sldMk cId="2782166422" sldId="1027"/>
            <ac:picMk id="12" creationId="{18460B32-0261-90B6-89EB-370B5502BF3A}"/>
          </ac:picMkLst>
        </pc:picChg>
        <pc:picChg chg="add del mod">
          <ac:chgData name="Michael W" userId="372e8167505f1268" providerId="LiveId" clId="{080F4BD1-1883-44A9-ACA4-D0B7BB0E5756}" dt="2025-11-30T19:20:27.387" v="157" actId="21"/>
          <ac:picMkLst>
            <pc:docMk/>
            <pc:sldMk cId="2782166422" sldId="1027"/>
            <ac:picMk id="13" creationId="{9559B945-0C72-EC35-8795-DB67AA7D85FD}"/>
          </ac:picMkLst>
        </pc:picChg>
        <pc:picChg chg="mod modVis">
          <ac:chgData name="Michael W" userId="372e8167505f1268" providerId="LiveId" clId="{080F4BD1-1883-44A9-ACA4-D0B7BB0E5756}" dt="2025-11-30T19:30:40.328" v="427" actId="14429"/>
          <ac:picMkLst>
            <pc:docMk/>
            <pc:sldMk cId="2782166422" sldId="1027"/>
            <ac:picMk id="70" creationId="{5F34D0A2-A618-6695-9FA7-C1FE3B198285}"/>
          </ac:picMkLst>
        </pc:picChg>
        <pc:picChg chg="mod modVis">
          <ac:chgData name="Michael W" userId="372e8167505f1268" providerId="LiveId" clId="{080F4BD1-1883-44A9-ACA4-D0B7BB0E5756}" dt="2025-11-30T19:30:39.858" v="426" actId="14429"/>
          <ac:picMkLst>
            <pc:docMk/>
            <pc:sldMk cId="2782166422" sldId="1027"/>
            <ac:picMk id="71" creationId="{356A214D-3FFB-5965-C803-97F5F4ABC4E1}"/>
          </ac:picMkLst>
        </pc:picChg>
        <pc:picChg chg="mod modVis">
          <ac:chgData name="Michael W" userId="372e8167505f1268" providerId="LiveId" clId="{080F4BD1-1883-44A9-ACA4-D0B7BB0E5756}" dt="2025-11-30T19:30:39.316" v="425" actId="14429"/>
          <ac:picMkLst>
            <pc:docMk/>
            <pc:sldMk cId="2782166422" sldId="1027"/>
            <ac:picMk id="72" creationId="{F7C10C1D-A830-FB93-0F49-080097E05FCB}"/>
          </ac:picMkLst>
        </pc:picChg>
        <pc:picChg chg="mod modVis">
          <ac:chgData name="Michael W" userId="372e8167505f1268" providerId="LiveId" clId="{080F4BD1-1883-44A9-ACA4-D0B7BB0E5756}" dt="2025-11-30T19:30:38.536" v="424" actId="14429"/>
          <ac:picMkLst>
            <pc:docMk/>
            <pc:sldMk cId="2782166422" sldId="1027"/>
            <ac:picMk id="73" creationId="{79117E1B-66A8-3AF9-C5F9-CC54B94A47F7}"/>
          </ac:picMkLst>
        </pc:picChg>
        <pc:picChg chg="mod modVis">
          <ac:chgData name="Michael W" userId="372e8167505f1268" providerId="LiveId" clId="{080F4BD1-1883-44A9-ACA4-D0B7BB0E5756}" dt="2025-11-30T19:30:38.058" v="423" actId="14429"/>
          <ac:picMkLst>
            <pc:docMk/>
            <pc:sldMk cId="2782166422" sldId="1027"/>
            <ac:picMk id="74" creationId="{AFB0E5CD-22DE-0AF5-2F7A-52AD9EDCB05D}"/>
          </ac:picMkLst>
        </pc:picChg>
        <pc:picChg chg="mod modVis">
          <ac:chgData name="Michael W" userId="372e8167505f1268" providerId="LiveId" clId="{080F4BD1-1883-44A9-ACA4-D0B7BB0E5756}" dt="2025-11-30T19:30:37.501" v="422" actId="14429"/>
          <ac:picMkLst>
            <pc:docMk/>
            <pc:sldMk cId="2782166422" sldId="1027"/>
            <ac:picMk id="75" creationId="{34944B31-B7A7-251A-F3C8-B1690EE9CBAB}"/>
          </ac:picMkLst>
        </pc:picChg>
        <pc:picChg chg="mod modVis">
          <ac:chgData name="Michael W" userId="372e8167505f1268" providerId="LiveId" clId="{080F4BD1-1883-44A9-ACA4-D0B7BB0E5756}" dt="2025-11-30T19:30:37.039" v="421" actId="14429"/>
          <ac:picMkLst>
            <pc:docMk/>
            <pc:sldMk cId="2782166422" sldId="1027"/>
            <ac:picMk id="76" creationId="{7EAB7785-2400-9D87-3633-A11B76D34ECD}"/>
          </ac:picMkLst>
        </pc:picChg>
        <pc:picChg chg="mod modVis">
          <ac:chgData name="Michael W" userId="372e8167505f1268" providerId="LiveId" clId="{080F4BD1-1883-44A9-ACA4-D0B7BB0E5756}" dt="2025-11-30T19:30:36.422" v="420" actId="14429"/>
          <ac:picMkLst>
            <pc:docMk/>
            <pc:sldMk cId="2782166422" sldId="1027"/>
            <ac:picMk id="77" creationId="{F5840D3E-9D8F-D71E-6D1A-AAB7F12D8203}"/>
          </ac:picMkLst>
        </pc:picChg>
        <pc:picChg chg="mod modVis">
          <ac:chgData name="Michael W" userId="372e8167505f1268" providerId="LiveId" clId="{080F4BD1-1883-44A9-ACA4-D0B7BB0E5756}" dt="2025-11-30T19:30:35.864" v="419" actId="14429"/>
          <ac:picMkLst>
            <pc:docMk/>
            <pc:sldMk cId="2782166422" sldId="1027"/>
            <ac:picMk id="78" creationId="{6AFBC8A7-5A08-B78C-D493-F8F40853F06C}"/>
          </ac:picMkLst>
        </pc:picChg>
      </pc:sldChg>
      <pc:sldChg chg="addSp delSp modSp new del mod">
        <pc:chgData name="Michael W" userId="372e8167505f1268" providerId="LiveId" clId="{080F4BD1-1883-44A9-ACA4-D0B7BB0E5756}" dt="2025-11-30T19:29:56.660" v="405" actId="2696"/>
        <pc:sldMkLst>
          <pc:docMk/>
          <pc:sldMk cId="2734835763" sldId="1028"/>
        </pc:sldMkLst>
        <pc:spChg chg="add del mod">
          <ac:chgData name="Michael W" userId="372e8167505f1268" providerId="LiveId" clId="{080F4BD1-1883-44A9-ACA4-D0B7BB0E5756}" dt="2025-11-30T19:27:58.892" v="373" actId="21"/>
          <ac:spMkLst>
            <pc:docMk/>
            <pc:sldMk cId="2734835763" sldId="1028"/>
            <ac:spMk id="3" creationId="{0B9FB40E-085F-05C1-0DB7-118C6CFDC863}"/>
          </ac:spMkLst>
        </pc:spChg>
      </pc:sldChg>
      <pc:sldMasterChg chg="delSp mod">
        <pc:chgData name="Michael W" userId="372e8167505f1268" providerId="LiveId" clId="{080F4BD1-1883-44A9-ACA4-D0B7BB0E5756}" dt="2025-11-30T19:38:26.424" v="477" actId="478"/>
        <pc:sldMasterMkLst>
          <pc:docMk/>
          <pc:sldMasterMk cId="1687141761" sldId="2147483660"/>
        </pc:sldMasterMkLst>
        <pc:picChg chg="del">
          <ac:chgData name="Michael W" userId="372e8167505f1268" providerId="LiveId" clId="{080F4BD1-1883-44A9-ACA4-D0B7BB0E5756}" dt="2025-11-30T19:38:26.424" v="477" actId="478"/>
          <ac:picMkLst>
            <pc:docMk/>
            <pc:sldMasterMk cId="1687141761" sldId="2147483660"/>
            <ac:picMk id="2" creationId="{E11211A3-E352-A65A-64D3-1B4E9283CBC1}"/>
          </ac:picMkLst>
        </pc:pic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0053F8D6-0D8A-B165-10B9-BCF073E505E3}"/>
              </a:ext>
            </a:extLst>
          </p:cNvPr>
          <p:cNvSpPr txBox="1"/>
          <p:nvPr/>
        </p:nvSpPr>
        <p:spPr>
          <a:xfrm>
            <a:off x="6094413" y="976671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rgbClr val="092C48"/>
                </a:solidFill>
                <a:latin typeface="Barlow SemiBold" panose="00000700000000000000" pitchFamily="2" charset="0"/>
              </a:rPr>
              <a:t>Slide #</a:t>
            </a:r>
          </a:p>
        </p:txBody>
      </p:sp>
      <p:sp>
        <p:nvSpPr>
          <p:cNvPr id="8" name="Slide Image Placeholder 7">
            <a:extLst>
              <a:ext uri="{FF2B5EF4-FFF2-40B4-BE49-F238E27FC236}">
                <a16:creationId xmlns:a16="http://schemas.microsoft.com/office/drawing/2014/main" id="{3B92B979-3F5C-E584-6CD5-678B2032970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721225" y="8113713"/>
            <a:ext cx="2408238" cy="1354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9" name="Notes Placeholder 4">
            <a:extLst>
              <a:ext uri="{FF2B5EF4-FFF2-40B4-BE49-F238E27FC236}">
                <a16:creationId xmlns:a16="http://schemas.microsoft.com/office/drawing/2014/main" id="{4FF6F21C-B6AD-0EEC-8733-CA50DD7750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06402" y="1265850"/>
            <a:ext cx="6502399" cy="7827051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marL="0" lvl="0" algn="l" defTabSz="966612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/>
              <a:t>Click to edit Master text styles</a:t>
            </a:r>
          </a:p>
          <a:p>
            <a:pPr marL="181240" lvl="1" indent="-181240" algn="l" defTabSz="966612" rtl="0" eaLnBrk="1" latinLnBrk="0" hangingPunct="1">
              <a:spcBef>
                <a:spcPts val="634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/>
              <a:t>Second level</a:t>
            </a:r>
          </a:p>
          <a:p>
            <a:pPr marL="424572" lvl="2" indent="-181240" algn="l" defTabSz="966612" rtl="0" eaLnBrk="1" latinLnBrk="0" hangingPunct="1">
              <a:spcBef>
                <a:spcPts val="634"/>
              </a:spcBef>
              <a:buFont typeface="Calibri" panose="020F0502020204030204" pitchFamily="34" charset="0"/>
              <a:buChar char="‒"/>
            </a:pPr>
            <a:r>
              <a:rPr lang="en-US"/>
              <a:t>Third level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5FC9AF-D864-E630-8790-4185A5871344}"/>
              </a:ext>
            </a:extLst>
          </p:cNvPr>
          <p:cNvSpPr txBox="1"/>
          <p:nvPr/>
        </p:nvSpPr>
        <p:spPr>
          <a:xfrm>
            <a:off x="406402" y="977462"/>
            <a:ext cx="1854691" cy="28008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US" sz="1200">
                <a:solidFill>
                  <a:srgbClr val="092C49"/>
                </a:solidFill>
                <a:latin typeface="Barlow SemiBold" panose="00000700000000000000" pitchFamily="2" charset="0"/>
              </a:rPr>
              <a:t>Notes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68DF3D-98A8-3B78-715A-129FCA6F39A0}"/>
              </a:ext>
            </a:extLst>
          </p:cNvPr>
          <p:cNvCxnSpPr>
            <a:cxnSpLocks/>
          </p:cNvCxnSpPr>
          <p:nvPr/>
        </p:nvCxnSpPr>
        <p:spPr>
          <a:xfrm>
            <a:off x="406402" y="973614"/>
            <a:ext cx="6502399" cy="0"/>
          </a:xfrm>
          <a:prstGeom prst="line">
            <a:avLst/>
          </a:prstGeom>
          <a:ln>
            <a:solidFill>
              <a:srgbClr val="18C2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A85F0D38-3D1C-1CB5-BED9-3FC56803549A}"/>
              </a:ext>
            </a:extLst>
          </p:cNvPr>
          <p:cNvSpPr txBox="1"/>
          <p:nvPr/>
        </p:nvSpPr>
        <p:spPr>
          <a:xfrm>
            <a:off x="6627019" y="976671"/>
            <a:ext cx="13731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A2B8F6A-1EB7-4DAB-82F2-62159350C22E}" type="slidenum">
              <a:rPr lang="en-US" sz="1200" kern="1200" smtClean="0">
                <a:solidFill>
                  <a:srgbClr val="092C48"/>
                </a:solidFill>
                <a:latin typeface="Barlow SemiBold" panose="00000700000000000000" pitchFamily="2" charset="0"/>
                <a:ea typeface="+mn-ea"/>
                <a:cs typeface="+mn-cs"/>
              </a:rPr>
              <a:t>‹#›</a:t>
            </a:fld>
            <a:endParaRPr lang="en-US" sz="1200" kern="1200">
              <a:solidFill>
                <a:srgbClr val="092C48"/>
              </a:solidFill>
              <a:latin typeface="Barlow SemiBold" panose="00000700000000000000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7585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n-US" sz="1100" kern="1200">
        <a:solidFill>
          <a:srgbClr val="092C49"/>
        </a:solidFill>
        <a:latin typeface="Barlow" panose="00000500000000000000" pitchFamily="2" charset="0"/>
        <a:ea typeface="+mn-ea"/>
        <a:cs typeface="+mn-cs"/>
      </a:defRPr>
    </a:lvl1pPr>
    <a:lvl2pPr marL="457200" algn="l" defTabSz="914400" rtl="0" eaLnBrk="1" latinLnBrk="0" hangingPunct="1">
      <a:defRPr lang="en-US" sz="1100" kern="1200">
        <a:solidFill>
          <a:srgbClr val="092C49"/>
        </a:solidFill>
        <a:latin typeface="Barlow" panose="00000500000000000000" pitchFamily="2" charset="0"/>
        <a:ea typeface="+mn-ea"/>
        <a:cs typeface="+mn-cs"/>
      </a:defRPr>
    </a:lvl2pPr>
    <a:lvl3pPr marL="914400" algn="l" defTabSz="914400" rtl="0" eaLnBrk="1" latinLnBrk="0" hangingPunct="1">
      <a:defRPr lang="en-US" sz="1100" kern="1200">
        <a:solidFill>
          <a:srgbClr val="092C49"/>
        </a:solidFill>
        <a:latin typeface="Barlow" panose="00000500000000000000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b="1" i="1" dirty="0"/>
              <a:t>Approx. time on slide: 10 minutes</a:t>
            </a:r>
          </a:p>
          <a:p>
            <a:endParaRPr lang="en-US" dirty="0"/>
          </a:p>
          <a:p>
            <a:r>
              <a:rPr lang="en-US" b="1" dirty="0"/>
              <a:t>[EXPLAIN]</a:t>
            </a:r>
          </a:p>
          <a:p>
            <a:r>
              <a:rPr lang="en-US" dirty="0"/>
              <a:t>Now we’re going to spend some time creating unique value statements for a group of individuals we’ve met at various enrollments.</a:t>
            </a:r>
          </a:p>
          <a:p>
            <a:endParaRPr lang="en-US" dirty="0"/>
          </a:p>
          <a:p>
            <a:r>
              <a:rPr lang="en-US" dirty="0"/>
              <a:t>Here’s how it works: I’ll call on someone to pick a square from the screen. When I click on that number, we’ll go to that employee’s profile.</a:t>
            </a:r>
          </a:p>
          <a:p>
            <a:endParaRPr lang="en-US" dirty="0"/>
          </a:p>
          <a:p>
            <a:r>
              <a:rPr lang="en-US" dirty="0"/>
              <a:t>Because you’ve mastered the art of </a:t>
            </a:r>
            <a:r>
              <a:rPr lang="en-US" b="1" dirty="0"/>
              <a:t>deepening the conversation</a:t>
            </a:r>
            <a:r>
              <a:rPr lang="en-US" dirty="0"/>
              <a:t> and </a:t>
            </a:r>
            <a:r>
              <a:rPr lang="en-US" b="1" dirty="0"/>
              <a:t>active listening, </a:t>
            </a:r>
            <a:r>
              <a:rPr lang="en-US" dirty="0"/>
              <a:t>you will have already gotten information from the employee, including their lifestyle, health issues, etc. </a:t>
            </a:r>
          </a:p>
          <a:p>
            <a:r>
              <a:rPr lang="en-US" dirty="0"/>
              <a:t>You’ll have a few minutes to review and then come up with a value statement that might fit the needs you identify from the profile. There might be more than one solution and value statement for each employee.</a:t>
            </a:r>
          </a:p>
          <a:p>
            <a:endParaRPr lang="en-US" dirty="0"/>
          </a:p>
          <a:p>
            <a:r>
              <a:rPr lang="en-US" dirty="0"/>
              <a:t>Remember…</a:t>
            </a:r>
          </a:p>
          <a:p>
            <a:pPr marL="181240" indent="-181240">
              <a:buFont typeface="Wingdings" panose="05000000000000000000" pitchFamily="2" charset="2"/>
              <a:buChar char="§"/>
            </a:pPr>
            <a:r>
              <a:rPr lang="en-US" dirty="0"/>
              <a:t>Although all of this is presented in a linear fashion, the sales process – and presenting value statements – is </a:t>
            </a:r>
            <a:r>
              <a:rPr lang="en-US" b="1" dirty="0"/>
              <a:t>not</a:t>
            </a:r>
            <a:r>
              <a:rPr lang="en-US" dirty="0"/>
              <a:t> linear. The more you do this the more nimble you’ll get with your questions, your flow, etc.</a:t>
            </a:r>
          </a:p>
          <a:p>
            <a:pPr marL="181240" indent="-181240">
              <a:buFont typeface="Wingdings" panose="05000000000000000000" pitchFamily="2" charset="2"/>
              <a:buChar char="§"/>
            </a:pPr>
            <a:r>
              <a:rPr lang="en-US" dirty="0"/>
              <a:t>In your value statements, be sure to emphasize the feature, the benefit, and the direct value of a plan</a:t>
            </a:r>
          </a:p>
          <a:p>
            <a:pPr marL="181240" indent="-181240">
              <a:buFont typeface="Wingdings" panose="05000000000000000000" pitchFamily="2" charset="2"/>
              <a:buChar char="§"/>
            </a:pPr>
            <a:r>
              <a:rPr lang="en-US" dirty="0"/>
              <a:t>benefit and value, connecting every product that you offer to a pain point, health concern, etc.</a:t>
            </a:r>
          </a:p>
          <a:p>
            <a:endParaRPr lang="en-US" dirty="0"/>
          </a:p>
          <a:p>
            <a:r>
              <a:rPr lang="en-US" b="1" dirty="0"/>
              <a:t>[FACILITATOR INSTRUCTIONS]</a:t>
            </a:r>
          </a:p>
          <a:p>
            <a:pPr marL="241653" indent="-241653">
              <a:buFont typeface="+mj-lt"/>
              <a:buAutoNum type="arabicPeriod"/>
            </a:pPr>
            <a:r>
              <a:rPr lang="en-US" dirty="0"/>
              <a:t>Ask a participant to select one of the employees on the screen. Click that employee’s square and you’ll be redirected to that employee’s profile.</a:t>
            </a:r>
          </a:p>
          <a:p>
            <a:pPr marL="241653" indent="-241653">
              <a:buFont typeface="+mj-lt"/>
              <a:buAutoNum type="arabicPeriod"/>
            </a:pPr>
            <a:r>
              <a:rPr lang="en-US" dirty="0"/>
              <a:t>Review the profile. Encourage the participant who selected the employee to read the profile out loud for the rest of the class.</a:t>
            </a:r>
          </a:p>
          <a:p>
            <a:pPr marL="241653" indent="-241653">
              <a:spcAft>
                <a:spcPts val="634"/>
              </a:spcAft>
              <a:buFont typeface="+mj-lt"/>
              <a:buAutoNum type="arabicPeriod"/>
            </a:pPr>
            <a:r>
              <a:rPr lang="en-US" dirty="0"/>
              <a:t>Give learners a moment to come up with value statements that position Colonial Life products that might be suitable for that employee. As mentioned, there is likely more than 1 product that each employee could use.</a:t>
            </a:r>
          </a:p>
          <a:p>
            <a:pPr>
              <a:tabLst>
                <a:tab pos="241653" algn="l"/>
              </a:tabLst>
            </a:pPr>
            <a:r>
              <a:rPr lang="en-US" dirty="0"/>
              <a:t>	If the learner struggles to put it into an effective value statement, ask the others to help. Maybe prompt them by saying, </a:t>
            </a:r>
            <a:r>
              <a:rPr lang="en-US" b="1" dirty="0"/>
              <a:t>“Can anyone help them clean up that value statement?”</a:t>
            </a:r>
            <a:br>
              <a:rPr lang="en-US" b="1" dirty="0"/>
            </a:br>
            <a:r>
              <a:rPr lang="en-US" b="1" dirty="0"/>
              <a:t>	</a:t>
            </a:r>
          </a:p>
          <a:p>
            <a:pPr>
              <a:tabLst>
                <a:tab pos="241653" algn="l"/>
              </a:tabLst>
            </a:pPr>
            <a:r>
              <a:rPr lang="en-US" dirty="0"/>
              <a:t>	Also, try to </a:t>
            </a:r>
            <a:r>
              <a:rPr lang="en-US" b="1" dirty="0"/>
              <a:t>“reverse engineer” </a:t>
            </a:r>
            <a:r>
              <a:rPr lang="en-US" dirty="0"/>
              <a:t>some of the questions. After the value statement is given, ask…</a:t>
            </a:r>
          </a:p>
          <a:p>
            <a:pPr marL="426249" indent="-181240">
              <a:buFont typeface="Wingdings" panose="05000000000000000000" pitchFamily="2" charset="2"/>
              <a:buChar char="§"/>
            </a:pPr>
            <a:r>
              <a:rPr lang="en-US" dirty="0"/>
              <a:t>As you review this employee’s information, </a:t>
            </a:r>
            <a:r>
              <a:rPr lang="en-US" b="1" dirty="0"/>
              <a:t>what questions do you think the BC asked </a:t>
            </a:r>
            <a:r>
              <a:rPr lang="en-US" dirty="0"/>
              <a:t>to get this information?</a:t>
            </a:r>
          </a:p>
          <a:p>
            <a:pPr marL="426249" indent="-181240">
              <a:buFont typeface="Wingdings" panose="05000000000000000000" pitchFamily="2" charset="2"/>
              <a:buChar char="§"/>
            </a:pPr>
            <a:r>
              <a:rPr lang="en-US" dirty="0"/>
              <a:t>What sort of </a:t>
            </a:r>
            <a:r>
              <a:rPr lang="en-US" b="1" dirty="0"/>
              <a:t>follow-up questions would you ask</a:t>
            </a:r>
            <a:r>
              <a:rPr lang="en-US" dirty="0"/>
              <a:t> once you obtained this information during discovery?</a:t>
            </a:r>
            <a:br>
              <a:rPr lang="en-US" dirty="0"/>
            </a:br>
            <a:endParaRPr lang="en-US" dirty="0"/>
          </a:p>
          <a:p>
            <a:pPr marL="241653" indent="-241653">
              <a:spcBef>
                <a:spcPts val="211"/>
              </a:spcBef>
              <a:buFont typeface="+mj-lt"/>
              <a:buAutoNum type="arabicPeriod" startAt="4"/>
            </a:pPr>
            <a:r>
              <a:rPr lang="en-US" dirty="0"/>
              <a:t>Once the discussion on that employee is completed, select </a:t>
            </a:r>
            <a:r>
              <a:rPr lang="en-US" b="1" dirty="0"/>
              <a:t>the “WHAT IS YOUR value STATEMENT TO…” BOX</a:t>
            </a:r>
            <a:r>
              <a:rPr lang="en-US" dirty="0"/>
              <a:t> underneath the profile table to return to this slide. An employee that you’ve already reviewed will be grayed out.</a:t>
            </a:r>
          </a:p>
          <a:p>
            <a:pPr marL="241653" indent="-241653">
              <a:buFont typeface="+mj-lt"/>
              <a:buAutoNum type="arabicPeriod" startAt="4"/>
            </a:pPr>
            <a:r>
              <a:rPr lang="en-US" dirty="0"/>
              <a:t>Once you’ve completed reviewing all of the employees, or if time</a:t>
            </a:r>
            <a:br>
              <a:rPr lang="en-US" dirty="0"/>
            </a:br>
            <a:r>
              <a:rPr lang="en-US" dirty="0"/>
              <a:t>has become limited, </a:t>
            </a:r>
            <a:r>
              <a:rPr lang="en-US" b="1" dirty="0"/>
              <a:t>CLICK </a:t>
            </a:r>
            <a:r>
              <a:rPr lang="en-US" dirty="0"/>
              <a:t>on the header title </a:t>
            </a:r>
            <a:r>
              <a:rPr lang="en-US" b="1" dirty="0"/>
              <a:t>on slide 27 to </a:t>
            </a:r>
            <a:br>
              <a:rPr lang="en-US" b="1" dirty="0"/>
            </a:br>
            <a:r>
              <a:rPr lang="en-US" b="1" dirty="0"/>
              <a:t>advance to slide 37 </a:t>
            </a:r>
            <a:r>
              <a:rPr lang="en-US" dirty="0"/>
              <a:t>and resume the PowerPoint.</a:t>
            </a:r>
            <a:br>
              <a:rPr lang="en-US" dirty="0"/>
            </a:br>
            <a:br>
              <a:rPr lang="en-US" dirty="0"/>
            </a:br>
            <a:r>
              <a:rPr lang="en-US" b="1" u="sng" dirty="0"/>
              <a:t>NOTE:</a:t>
            </a:r>
            <a:r>
              <a:rPr lang="en-US" dirty="0"/>
              <a:t> If time permits, try and go through all 9 employees.</a:t>
            </a:r>
            <a:br>
              <a:rPr lang="en-US" dirty="0"/>
            </a:br>
            <a:r>
              <a:rPr lang="en-US" dirty="0"/>
              <a:t>At the very least, try to get through at least 3. </a:t>
            </a:r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C2841B59-C002-6983-7011-0FC6E651CC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719638" y="8112125"/>
            <a:ext cx="2409825" cy="1355725"/>
          </a:xfrm>
        </p:spPr>
      </p:sp>
    </p:spTree>
    <p:extLst>
      <p:ext uri="{BB962C8B-B14F-4D97-AF65-F5344CB8AC3E}">
        <p14:creationId xmlns:p14="http://schemas.microsoft.com/office/powerpoint/2010/main" val="3881882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719638" y="8112125"/>
            <a:ext cx="2409825" cy="1355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5941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719638" y="8112125"/>
            <a:ext cx="2409825" cy="1355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676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C799C9-A458-443B-C2B8-A8488792E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DE3BA4-C4CE-8E67-D93D-5A992BCCD3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BCB7401A-E7C9-F7D7-3DE2-FD2B920E3B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719638" y="8112125"/>
            <a:ext cx="2409825" cy="1355725"/>
          </a:xfrm>
        </p:spPr>
      </p:sp>
    </p:spTree>
    <p:extLst>
      <p:ext uri="{BB962C8B-B14F-4D97-AF65-F5344CB8AC3E}">
        <p14:creationId xmlns:p14="http://schemas.microsoft.com/office/powerpoint/2010/main" val="2826016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719638" y="8112125"/>
            <a:ext cx="2409825" cy="1355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7463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719638" y="8112125"/>
            <a:ext cx="2409825" cy="1355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3768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719638" y="8112125"/>
            <a:ext cx="2409825" cy="1355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2649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719638" y="8112125"/>
            <a:ext cx="2409825" cy="1355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5382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719638" y="8112125"/>
            <a:ext cx="2409825" cy="1355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640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719638" y="8112125"/>
            <a:ext cx="2409825" cy="1355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1470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719638" y="8112125"/>
            <a:ext cx="2409825" cy="1355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086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601C20-4170-EF9F-B777-8D41BE810DC3}"/>
              </a:ext>
            </a:extLst>
          </p:cNvPr>
          <p:cNvSpPr txBox="1"/>
          <p:nvPr userDrawn="1"/>
        </p:nvSpPr>
        <p:spPr>
          <a:xfrm>
            <a:off x="11472027" y="6445026"/>
            <a:ext cx="412752" cy="15388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fld id="{547C95C3-7023-4388-A2E0-61DDD394E10F}" type="slidenum">
              <a:rPr lang="en-US" sz="1000" smtClean="0">
                <a:solidFill>
                  <a:srgbClr val="092C48"/>
                </a:solidFill>
                <a:latin typeface="Barlow" panose="00000500000000000000" pitchFamily="2" charset="0"/>
              </a:rPr>
              <a:pPr algn="ctr"/>
              <a:t>‹#›</a:t>
            </a:fld>
            <a:endParaRPr lang="en-US" sz="1000">
              <a:solidFill>
                <a:srgbClr val="092C48"/>
              </a:solidFill>
              <a:latin typeface="Barlow" panose="00000500000000000000" pitchFamily="2" charset="0"/>
            </a:endParaRPr>
          </a:p>
        </p:txBody>
      </p:sp>
      <p:pic>
        <p:nvPicPr>
          <p:cNvPr id="2" name="Picture 1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5FF5AB52-7184-0154-AE6B-E8DFDA831D6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8782" r="26657"/>
          <a:stretch>
            <a:fillRect/>
          </a:stretch>
        </p:blipFill>
        <p:spPr>
          <a:xfrm flipH="1">
            <a:off x="-1" y="84221"/>
            <a:ext cx="6325274" cy="668955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93356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DDEA05A3-A1A8-F0EF-2CA0-4F1CEB4B0A36}"/>
              </a:ext>
            </a:extLst>
          </p:cNvPr>
          <p:cNvGrpSpPr/>
          <p:nvPr userDrawn="1"/>
        </p:nvGrpSpPr>
        <p:grpSpPr>
          <a:xfrm>
            <a:off x="-919895" y="0"/>
            <a:ext cx="701566" cy="5049436"/>
            <a:chOff x="-919895" y="0"/>
            <a:chExt cx="701566" cy="504943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8E52655C-82A2-BFDE-64C2-BBD27D064661}"/>
                </a:ext>
              </a:extLst>
            </p:cNvPr>
            <p:cNvSpPr/>
            <p:nvPr userDrawn="1"/>
          </p:nvSpPr>
          <p:spPr>
            <a:xfrm rot="5400000" flipV="1">
              <a:off x="-919895" y="0"/>
              <a:ext cx="701566" cy="701566"/>
            </a:xfrm>
            <a:prstGeom prst="rect">
              <a:avLst/>
            </a:prstGeom>
            <a:solidFill>
              <a:srgbClr val="092C4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77DF5CD-A9B5-E5F5-05C7-3F781346D945}"/>
                </a:ext>
              </a:extLst>
            </p:cNvPr>
            <p:cNvSpPr/>
            <p:nvPr userDrawn="1"/>
          </p:nvSpPr>
          <p:spPr>
            <a:xfrm rot="5400000" flipV="1">
              <a:off x="-919895" y="4347870"/>
              <a:ext cx="701566" cy="701566"/>
            </a:xfrm>
            <a:prstGeom prst="rect">
              <a:avLst/>
            </a:prstGeom>
            <a:solidFill>
              <a:srgbClr val="FFD6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62DA32C-596F-B5C7-86E8-5EEC8787284A}"/>
                </a:ext>
              </a:extLst>
            </p:cNvPr>
            <p:cNvSpPr/>
            <p:nvPr userDrawn="1"/>
          </p:nvSpPr>
          <p:spPr>
            <a:xfrm rot="5400000" flipV="1">
              <a:off x="-919895" y="869574"/>
              <a:ext cx="701566" cy="701566"/>
            </a:xfrm>
            <a:prstGeom prst="rect">
              <a:avLst/>
            </a:prstGeom>
            <a:solidFill>
              <a:srgbClr val="8D6B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E60AA44-647B-68CF-18CB-04D3EAE1567E}"/>
                </a:ext>
              </a:extLst>
            </p:cNvPr>
            <p:cNvSpPr/>
            <p:nvPr userDrawn="1"/>
          </p:nvSpPr>
          <p:spPr>
            <a:xfrm rot="5400000" flipV="1">
              <a:off x="-919895" y="3478296"/>
              <a:ext cx="701566" cy="701566"/>
            </a:xfrm>
            <a:prstGeom prst="rect">
              <a:avLst/>
            </a:prstGeom>
            <a:solidFill>
              <a:srgbClr val="F795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AB4C293-8150-8DA1-3C86-424B5A1E9700}"/>
                </a:ext>
              </a:extLst>
            </p:cNvPr>
            <p:cNvSpPr/>
            <p:nvPr userDrawn="1"/>
          </p:nvSpPr>
          <p:spPr>
            <a:xfrm rot="5400000" flipV="1">
              <a:off x="-919895" y="1739148"/>
              <a:ext cx="701566" cy="701566"/>
            </a:xfrm>
            <a:prstGeom prst="rect">
              <a:avLst/>
            </a:prstGeom>
            <a:solidFill>
              <a:srgbClr val="F1EB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C44E470-D0AC-5542-942D-EECAC598A6EF}"/>
                </a:ext>
              </a:extLst>
            </p:cNvPr>
            <p:cNvSpPr/>
            <p:nvPr userDrawn="1"/>
          </p:nvSpPr>
          <p:spPr>
            <a:xfrm rot="5400000" flipV="1">
              <a:off x="-919895" y="2608722"/>
              <a:ext cx="701566" cy="701566"/>
            </a:xfrm>
            <a:prstGeom prst="rect">
              <a:avLst/>
            </a:prstGeom>
            <a:solidFill>
              <a:srgbClr val="18C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custDataLst>
      <p:tags r:id="rId3"/>
    </p:custDataLst>
    <p:extLst>
      <p:ext uri="{BB962C8B-B14F-4D97-AF65-F5344CB8AC3E}">
        <p14:creationId xmlns:p14="http://schemas.microsoft.com/office/powerpoint/2010/main" val="1687141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image" Target="../media/image6.png"/><Relationship Id="rId18" Type="http://schemas.openxmlformats.org/officeDocument/2006/relationships/slide" Target="slide4.xml"/><Relationship Id="rId3" Type="http://schemas.openxmlformats.org/officeDocument/2006/relationships/notesSlide" Target="../notesSlides/notesSlide1.xml"/><Relationship Id="rId21" Type="http://schemas.openxmlformats.org/officeDocument/2006/relationships/image" Target="../media/image10.png"/><Relationship Id="rId7" Type="http://schemas.openxmlformats.org/officeDocument/2006/relationships/image" Target="../media/image3.png"/><Relationship Id="rId12" Type="http://schemas.openxmlformats.org/officeDocument/2006/relationships/slide" Target="slide6.xml"/><Relationship Id="rId17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6" Type="http://schemas.openxmlformats.org/officeDocument/2006/relationships/slide" Target="slide3.xml"/><Relationship Id="rId20" Type="http://schemas.openxmlformats.org/officeDocument/2006/relationships/slide" Target="slide5.xml"/><Relationship Id="rId1" Type="http://schemas.openxmlformats.org/officeDocument/2006/relationships/tags" Target="../tags/tag4.xml"/><Relationship Id="rId6" Type="http://schemas.openxmlformats.org/officeDocument/2006/relationships/slide" Target="slide9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slide" Target="slide8.xml"/><Relationship Id="rId19" Type="http://schemas.openxmlformats.org/officeDocument/2006/relationships/image" Target="../media/image9.png"/><Relationship Id="rId4" Type="http://schemas.openxmlformats.org/officeDocument/2006/relationships/slide" Target="slide11.xml"/><Relationship Id="rId9" Type="http://schemas.openxmlformats.org/officeDocument/2006/relationships/image" Target="../media/image4.png"/><Relationship Id="rId14" Type="http://schemas.openxmlformats.org/officeDocument/2006/relationships/slide" Target="slide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Relationship Id="rId6" Type="http://schemas.openxmlformats.org/officeDocument/2006/relationships/slide" Target="slide2.xml"/><Relationship Id="rId5" Type="http://schemas.openxmlformats.org/officeDocument/2006/relationships/image" Target="../media/image11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.xml"/><Relationship Id="rId6" Type="http://schemas.openxmlformats.org/officeDocument/2006/relationships/slide" Target="slide2.xml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image" Target="../media/image6.png"/><Relationship Id="rId18" Type="http://schemas.openxmlformats.org/officeDocument/2006/relationships/slide" Target="slide4.xml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0.png"/><Relationship Id="rId7" Type="http://schemas.openxmlformats.org/officeDocument/2006/relationships/image" Target="../media/image3.png"/><Relationship Id="rId12" Type="http://schemas.openxmlformats.org/officeDocument/2006/relationships/slide" Target="slide6.xml"/><Relationship Id="rId17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6" Type="http://schemas.openxmlformats.org/officeDocument/2006/relationships/slide" Target="slide3.xml"/><Relationship Id="rId20" Type="http://schemas.openxmlformats.org/officeDocument/2006/relationships/slide" Target="slide5.xml"/><Relationship Id="rId1" Type="http://schemas.openxmlformats.org/officeDocument/2006/relationships/tags" Target="../tags/tag5.xml"/><Relationship Id="rId6" Type="http://schemas.openxmlformats.org/officeDocument/2006/relationships/slide" Target="slide9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slide" Target="slide8.xml"/><Relationship Id="rId19" Type="http://schemas.openxmlformats.org/officeDocument/2006/relationships/image" Target="../media/image9.png"/><Relationship Id="rId4" Type="http://schemas.openxmlformats.org/officeDocument/2006/relationships/slide" Target="slide11.xml"/><Relationship Id="rId9" Type="http://schemas.openxmlformats.org/officeDocument/2006/relationships/image" Target="../media/image4.png"/><Relationship Id="rId1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6" Type="http://schemas.openxmlformats.org/officeDocument/2006/relationships/slide" Target="slide2.xml"/><Relationship Id="rId5" Type="http://schemas.openxmlformats.org/officeDocument/2006/relationships/image" Target="../media/image11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Relationship Id="rId6" Type="http://schemas.openxmlformats.org/officeDocument/2006/relationships/slide" Target="slide2.xml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6" Type="http://schemas.openxmlformats.org/officeDocument/2006/relationships/slide" Target="slide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Relationship Id="rId6" Type="http://schemas.openxmlformats.org/officeDocument/2006/relationships/slide" Target="slide2.xml"/><Relationship Id="rId5" Type="http://schemas.openxmlformats.org/officeDocument/2006/relationships/image" Target="../media/image11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Relationship Id="rId6" Type="http://schemas.openxmlformats.org/officeDocument/2006/relationships/slide" Target="slide2.xml"/><Relationship Id="rId5" Type="http://schemas.openxmlformats.org/officeDocument/2006/relationships/image" Target="../media/image11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Relationship Id="rId6" Type="http://schemas.openxmlformats.org/officeDocument/2006/relationships/slide" Target="slide2.xml"/><Relationship Id="rId5" Type="http://schemas.openxmlformats.org/officeDocument/2006/relationships/image" Target="../media/image11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Relationship Id="rId6" Type="http://schemas.openxmlformats.org/officeDocument/2006/relationships/slide" Target="slide2.xml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3">
            <a:extLst>
              <a:ext uri="{FF2B5EF4-FFF2-40B4-BE49-F238E27FC236}">
                <a16:creationId xmlns:a16="http://schemas.microsoft.com/office/drawing/2014/main" id="{CEEB62A9-7721-744C-8333-60F37D2558FC}"/>
              </a:ext>
            </a:extLst>
          </p:cNvPr>
          <p:cNvSpPr txBox="1">
            <a:spLocks/>
          </p:cNvSpPr>
          <p:nvPr/>
        </p:nvSpPr>
        <p:spPr>
          <a:xfrm>
            <a:off x="579637" y="1264951"/>
            <a:ext cx="7102197" cy="121284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19557F"/>
                </a:solidFill>
              </a:rPr>
              <a:t>Value Statements</a:t>
            </a:r>
          </a:p>
          <a:p>
            <a:r>
              <a:rPr lang="en-US" sz="2000" i="1" dirty="0">
                <a:solidFill>
                  <a:srgbClr val="19557F"/>
                </a:solidFill>
              </a:rPr>
              <a:t>INSTRUCTIONS</a:t>
            </a:r>
            <a:endParaRPr lang="en-US" sz="3600" i="1" dirty="0">
              <a:solidFill>
                <a:srgbClr val="19557F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007799D-5FBF-50C0-5BD1-01D9758E49D4}"/>
              </a:ext>
            </a:extLst>
          </p:cNvPr>
          <p:cNvCxnSpPr>
            <a:cxnSpLocks/>
          </p:cNvCxnSpPr>
          <p:nvPr/>
        </p:nvCxnSpPr>
        <p:spPr>
          <a:xfrm>
            <a:off x="645484" y="1264951"/>
            <a:ext cx="1127760" cy="0"/>
          </a:xfrm>
          <a:prstGeom prst="line">
            <a:avLst/>
          </a:prstGeom>
          <a:ln w="28575">
            <a:solidFill>
              <a:srgbClr val="735F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3EF6D9B8-2E8C-85F8-2EC4-A9ADA5FB848A}"/>
              </a:ext>
            </a:extLst>
          </p:cNvPr>
          <p:cNvSpPr txBox="1"/>
          <p:nvPr/>
        </p:nvSpPr>
        <p:spPr>
          <a:xfrm>
            <a:off x="645484" y="738562"/>
            <a:ext cx="2368891" cy="30710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19557F"/>
                </a:solidFill>
                <a:latin typeface="Barlow" panose="00000500000000000000" pitchFamily="2" charset="0"/>
              </a:rPr>
              <a:t>STRATEGIC SELLING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19557F"/>
              </a:solidFill>
              <a:effectLst/>
              <a:uLnTx/>
              <a:uFillTx/>
              <a:latin typeface="Barlow" panose="00000500000000000000" pitchFamily="2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B9FB40E-085F-05C1-0DB7-118C6CFDC863}"/>
              </a:ext>
            </a:extLst>
          </p:cNvPr>
          <p:cNvSpPr txBox="1"/>
          <p:nvPr/>
        </p:nvSpPr>
        <p:spPr>
          <a:xfrm>
            <a:off x="579638" y="2400300"/>
            <a:ext cx="7780592" cy="434990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41653" indent="-241653">
              <a:buFont typeface="+mj-lt"/>
              <a:buAutoNum type="arabicPeriod"/>
            </a:pPr>
            <a:r>
              <a:rPr lang="en-US" dirty="0"/>
              <a:t>Ask a participant to select one of the employees on the next screen. Click that employee’s square and you’ll be redirected to that employee’s profile.</a:t>
            </a:r>
          </a:p>
          <a:p>
            <a:pPr marL="241653" indent="-241653">
              <a:buFont typeface="+mj-lt"/>
              <a:buAutoNum type="arabicPeriod"/>
            </a:pPr>
            <a:r>
              <a:rPr lang="en-US" dirty="0"/>
              <a:t>Review the profile. Encourage the participant who selected the employee to read the profile out loud for the rest of the class.</a:t>
            </a:r>
          </a:p>
          <a:p>
            <a:pPr marL="241653" indent="-241653">
              <a:spcAft>
                <a:spcPts val="634"/>
              </a:spcAft>
              <a:buFont typeface="+mj-lt"/>
              <a:buAutoNum type="arabicPeriod"/>
            </a:pPr>
            <a:r>
              <a:rPr lang="en-US" dirty="0"/>
              <a:t>Give learners a moment to come up with value statements that position our voluntary benefits products that might be suitable for that employee. As mentioned, there is likely more than 1 product that each employee could use.</a:t>
            </a:r>
          </a:p>
          <a:p>
            <a:pPr marL="230188">
              <a:tabLst>
                <a:tab pos="241653" algn="l"/>
              </a:tabLst>
            </a:pPr>
            <a:r>
              <a:rPr lang="en-US" dirty="0"/>
              <a:t>	If the learner struggles to put it into an effective value statement, ask the others to help. Maybe prompt them by saying, </a:t>
            </a:r>
            <a:r>
              <a:rPr lang="en-US" b="1" dirty="0"/>
              <a:t>“Can anyone help them clean up that value statement?</a:t>
            </a:r>
            <a:endParaRPr lang="en-US" dirty="0"/>
          </a:p>
          <a:p>
            <a:pPr marL="241653" indent="-241653">
              <a:spcBef>
                <a:spcPts val="211"/>
              </a:spcBef>
              <a:buFont typeface="+mj-lt"/>
              <a:buAutoNum type="arabicPeriod" startAt="4"/>
            </a:pPr>
            <a:r>
              <a:rPr lang="en-US" dirty="0"/>
              <a:t>Once the discussion on that employee is completed, select the </a:t>
            </a:r>
            <a:r>
              <a:rPr lang="en-US" b="1" dirty="0"/>
              <a:t>“WHAT IS YOUR VALUE STATEMENT TO…” BOX</a:t>
            </a:r>
            <a:r>
              <a:rPr lang="en-US" dirty="0"/>
              <a:t> underneath the profile table to return to this profile menu. An employee that you’ve already reviewed will be grayed out.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9C2B53D-B00E-5248-D9CF-621DE41946CB}"/>
              </a:ext>
            </a:extLst>
          </p:cNvPr>
          <p:cNvGrpSpPr/>
          <p:nvPr/>
        </p:nvGrpSpPr>
        <p:grpSpPr>
          <a:xfrm>
            <a:off x="8769278" y="461052"/>
            <a:ext cx="6033194" cy="5935896"/>
            <a:chOff x="4908722" y="236251"/>
            <a:chExt cx="6490165" cy="6385498"/>
          </a:xfrm>
        </p:grpSpPr>
        <p:pic>
          <p:nvPicPr>
            <p:cNvPr id="43" name="Bridget" descr="A person with white hair&#10;&#10;AI-generated content may be incorrect.">
              <a:hlinkClick r:id="rId4" action="ppaction://hlinksldjump"/>
              <a:extLst>
                <a:ext uri="{FF2B5EF4-FFF2-40B4-BE49-F238E27FC236}">
                  <a16:creationId xmlns:a16="http://schemas.microsoft.com/office/drawing/2014/main" id="{DA873603-DD27-7CBA-36E0-41BECB80978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487" y="4564349"/>
              <a:ext cx="2057400" cy="2057400"/>
            </a:xfrm>
            <a:prstGeom prst="rect">
              <a:avLst/>
            </a:prstGeom>
            <a:ln w="19050">
              <a:solidFill>
                <a:srgbClr val="092C48"/>
              </a:solidFill>
            </a:ln>
          </p:spPr>
        </p:pic>
        <p:pic>
          <p:nvPicPr>
            <p:cNvPr id="44" name="Cedric" descr="A close up of a person&#10;&#10;AI-generated content may be incorrect.">
              <a:hlinkClick r:id="rId6" action="ppaction://hlinksldjump"/>
              <a:extLst>
                <a:ext uri="{FF2B5EF4-FFF2-40B4-BE49-F238E27FC236}">
                  <a16:creationId xmlns:a16="http://schemas.microsoft.com/office/drawing/2014/main" id="{3C209905-E743-4B30-147C-5379090A73E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08722" y="4564349"/>
              <a:ext cx="2057400" cy="2057400"/>
            </a:xfrm>
            <a:prstGeom prst="rect">
              <a:avLst/>
            </a:prstGeom>
            <a:ln w="19050">
              <a:solidFill>
                <a:srgbClr val="092C48"/>
              </a:solidFill>
            </a:ln>
          </p:spPr>
        </p:pic>
        <p:pic>
          <p:nvPicPr>
            <p:cNvPr id="45" name="Gus" descr="A person with a blue shirt&#10;&#10;AI-generated content may be incorrect.">
              <a:hlinkClick r:id="rId8" action="ppaction://hlinksldjump"/>
              <a:extLst>
                <a:ext uri="{FF2B5EF4-FFF2-40B4-BE49-F238E27FC236}">
                  <a16:creationId xmlns:a16="http://schemas.microsoft.com/office/drawing/2014/main" id="{6B688346-E9F8-62EA-3BA7-BA5E88C868F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25104" y="4564349"/>
              <a:ext cx="2057400" cy="2057400"/>
            </a:xfrm>
            <a:prstGeom prst="rect">
              <a:avLst/>
            </a:prstGeom>
            <a:ln w="19050">
              <a:solidFill>
                <a:srgbClr val="092C48"/>
              </a:solidFill>
            </a:ln>
          </p:spPr>
        </p:pic>
        <p:pic>
          <p:nvPicPr>
            <p:cNvPr id="46" name="Lucia" descr="A close up of a person's face&#10;&#10;AI-generated content may be incorrect.">
              <a:hlinkClick r:id="rId10" action="ppaction://hlinksldjump"/>
              <a:extLst>
                <a:ext uri="{FF2B5EF4-FFF2-40B4-BE49-F238E27FC236}">
                  <a16:creationId xmlns:a16="http://schemas.microsoft.com/office/drawing/2014/main" id="{D8889747-3EBD-BB23-0C2F-CE54FD43644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487" y="2400300"/>
              <a:ext cx="2057400" cy="2057400"/>
            </a:xfrm>
            <a:prstGeom prst="rect">
              <a:avLst/>
            </a:prstGeom>
            <a:ln w="19050">
              <a:solidFill>
                <a:srgbClr val="092C48"/>
              </a:solidFill>
            </a:ln>
          </p:spPr>
        </p:pic>
        <p:pic>
          <p:nvPicPr>
            <p:cNvPr id="47" name="Melissa" descr="A person with blonde hair&#10;&#10;AI-generated content may be incorrect.">
              <a:hlinkClick r:id="rId12" action="ppaction://hlinksldjump"/>
              <a:extLst>
                <a:ext uri="{FF2B5EF4-FFF2-40B4-BE49-F238E27FC236}">
                  <a16:creationId xmlns:a16="http://schemas.microsoft.com/office/drawing/2014/main" id="{AC32ADF8-A899-651D-107B-3071BF2673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08722" y="2400300"/>
              <a:ext cx="2057400" cy="2057400"/>
            </a:xfrm>
            <a:prstGeom prst="rect">
              <a:avLst/>
            </a:prstGeom>
            <a:ln w="19050">
              <a:solidFill>
                <a:srgbClr val="092C48"/>
              </a:solidFill>
            </a:ln>
          </p:spPr>
        </p:pic>
        <p:pic>
          <p:nvPicPr>
            <p:cNvPr id="48" name="Steven" descr="A person with curly hair&#10;&#10;AI-generated content may be incorrect.">
              <a:hlinkClick r:id="rId14" action="ppaction://hlinksldjump"/>
              <a:extLst>
                <a:ext uri="{FF2B5EF4-FFF2-40B4-BE49-F238E27FC236}">
                  <a16:creationId xmlns:a16="http://schemas.microsoft.com/office/drawing/2014/main" id="{45197ACC-017C-76D8-CCA6-FE6FB8CB61B6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25104" y="2400300"/>
              <a:ext cx="2057400" cy="2057400"/>
            </a:xfrm>
            <a:prstGeom prst="rect">
              <a:avLst/>
            </a:prstGeom>
            <a:ln w="19050">
              <a:solidFill>
                <a:srgbClr val="092C48"/>
              </a:solidFill>
            </a:ln>
          </p:spPr>
        </p:pic>
        <p:pic>
          <p:nvPicPr>
            <p:cNvPr id="49" name="Andres" descr="A close up of a person's face&#10;&#10;AI-generated content may be incorrect.">
              <a:hlinkClick r:id="rId16" action="ppaction://hlinksldjump"/>
              <a:extLst>
                <a:ext uri="{FF2B5EF4-FFF2-40B4-BE49-F238E27FC236}">
                  <a16:creationId xmlns:a16="http://schemas.microsoft.com/office/drawing/2014/main" id="{9E4D5290-A497-97AC-F3A1-DA8A3C61BE0C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08722" y="236251"/>
              <a:ext cx="2057400" cy="2057400"/>
            </a:xfrm>
            <a:prstGeom prst="rect">
              <a:avLst/>
            </a:prstGeom>
            <a:ln w="19050">
              <a:solidFill>
                <a:srgbClr val="092C48"/>
              </a:solidFill>
            </a:ln>
          </p:spPr>
        </p:pic>
        <p:pic>
          <p:nvPicPr>
            <p:cNvPr id="50" name="Billy" descr="A close up of a person's face&#10;&#10;AI-generated content may be incorrect.">
              <a:hlinkClick r:id="rId18" action="ppaction://hlinksldjump"/>
              <a:extLst>
                <a:ext uri="{FF2B5EF4-FFF2-40B4-BE49-F238E27FC236}">
                  <a16:creationId xmlns:a16="http://schemas.microsoft.com/office/drawing/2014/main" id="{A3E61CCD-6953-710A-CF34-1617DF071DD5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25104" y="236251"/>
              <a:ext cx="2057400" cy="2057400"/>
            </a:xfrm>
            <a:prstGeom prst="rect">
              <a:avLst/>
            </a:prstGeom>
            <a:ln w="19050">
              <a:solidFill>
                <a:srgbClr val="092C48"/>
              </a:solidFill>
            </a:ln>
          </p:spPr>
        </p:pic>
        <p:pic>
          <p:nvPicPr>
            <p:cNvPr id="51" name="Linda" descr="A close up of a person's face&#10;&#10;AI-generated content may be incorrect.">
              <a:hlinkClick r:id="rId20" action="ppaction://hlinksldjump"/>
              <a:extLst>
                <a:ext uri="{FF2B5EF4-FFF2-40B4-BE49-F238E27FC236}">
                  <a16:creationId xmlns:a16="http://schemas.microsoft.com/office/drawing/2014/main" id="{E3D58971-7515-57E6-0979-AFDBC854F15B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487" y="236251"/>
              <a:ext cx="2057400" cy="2057400"/>
            </a:xfrm>
            <a:prstGeom prst="rect">
              <a:avLst/>
            </a:prstGeom>
            <a:ln w="19050">
              <a:solidFill>
                <a:srgbClr val="092C48"/>
              </a:solidFill>
            </a:ln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4179902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C7F07A1-5195-74BB-45C6-29E4A9A27B1C}"/>
              </a:ext>
            </a:extLst>
          </p:cNvPr>
          <p:cNvSpPr txBox="1"/>
          <p:nvPr/>
        </p:nvSpPr>
        <p:spPr>
          <a:xfrm>
            <a:off x="12574929" y="730031"/>
            <a:ext cx="4572000" cy="30777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l"/>
            <a:r>
              <a:rPr lang="en-US" sz="2000" b="1">
                <a:solidFill>
                  <a:srgbClr val="092C48"/>
                </a:solidFill>
                <a:latin typeface="Barlow" panose="00000500000000000000" pitchFamily="2" charset="0"/>
              </a:rPr>
              <a:t>PERSONA 8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D80499B-8E0D-3FFD-D2BF-7A17564473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2526932"/>
              </p:ext>
            </p:extLst>
          </p:nvPr>
        </p:nvGraphicFramePr>
        <p:xfrm>
          <a:off x="4535424" y="731520"/>
          <a:ext cx="5929474" cy="4434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3828977267"/>
                    </a:ext>
                  </a:extLst>
                </a:gridCol>
                <a:gridCol w="3826354">
                  <a:extLst>
                    <a:ext uri="{9D8B030D-6E8A-4147-A177-3AD203B41FA5}">
                      <a16:colId xmlns:a16="http://schemas.microsoft.com/office/drawing/2014/main" val="1968283996"/>
                    </a:ext>
                  </a:extLst>
                </a:gridCol>
              </a:tblGrid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solidFill>
                            <a:srgbClr val="19557F"/>
                          </a:solidFill>
                        </a:rPr>
                        <a:t>Name: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Gus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7914954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Age: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63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3305944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Gender: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Male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0060554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Occupation: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Janitor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471239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Family status: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Single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6814935"/>
                  </a:ext>
                </a:extLst>
              </a:tr>
              <a:tr h="574435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Any current or past health policies?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No</a:t>
                      </a:r>
                    </a:p>
                    <a:p>
                      <a:endParaRPr lang="en-US" sz="1800" b="0">
                        <a:solidFill>
                          <a:srgbClr val="000000"/>
                        </a:solidFill>
                      </a:endParaRP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374219"/>
                  </a:ext>
                </a:extLst>
              </a:tr>
              <a:tr h="899160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Any current or past voluntary benefits policies?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No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455874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Miscellaneous information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indent="-174625"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Sedentary lifestyle; multiple health issues - cardiovascular disease, muscle weakness, joint stiffness.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390007"/>
                  </a:ext>
                </a:extLst>
              </a:tr>
            </a:tbl>
          </a:graphicData>
        </a:graphic>
      </p:graphicFrame>
      <p:pic>
        <p:nvPicPr>
          <p:cNvPr id="18" name="Picture 17" descr="A person with a blue shirt&#10;&#10;AI-generated content may be incorrect.">
            <a:extLst>
              <a:ext uri="{FF2B5EF4-FFF2-40B4-BE49-F238E27FC236}">
                <a16:creationId xmlns:a16="http://schemas.microsoft.com/office/drawing/2014/main" id="{1D4BBB7C-BFD6-8549-AA9A-EF2FB47018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1" y="730031"/>
            <a:ext cx="3200400" cy="3200400"/>
          </a:xfrm>
          <a:prstGeom prst="rect">
            <a:avLst/>
          </a:prstGeom>
          <a:ln w="19050">
            <a:solidFill>
              <a:srgbClr val="092C48"/>
            </a:solidFill>
          </a:ln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B036ACA6-C9EA-741F-0BCF-E7DB473B30A2}"/>
              </a:ext>
            </a:extLst>
          </p:cNvPr>
          <p:cNvGrpSpPr/>
          <p:nvPr/>
        </p:nvGrpSpPr>
        <p:grpSpPr>
          <a:xfrm>
            <a:off x="4539286" y="5447057"/>
            <a:ext cx="6363815" cy="1133946"/>
            <a:chOff x="4539286" y="5447057"/>
            <a:chExt cx="6363815" cy="1133946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AE5739B-304C-6B2A-4FF9-8548A0C481FB}"/>
                </a:ext>
              </a:extLst>
            </p:cNvPr>
            <p:cNvSpPr txBox="1"/>
            <p:nvPr/>
          </p:nvSpPr>
          <p:spPr>
            <a:xfrm>
              <a:off x="4539286" y="5447057"/>
              <a:ext cx="6363815" cy="1133946"/>
            </a:xfrm>
            <a:prstGeom prst="rect">
              <a:avLst/>
            </a:prstGeom>
            <a:noFill/>
            <a:ln>
              <a:solidFill>
                <a:srgbClr val="19557F"/>
              </a:solidFill>
            </a:ln>
          </p:spPr>
          <p:txBody>
            <a:bodyPr wrap="square" lIns="91440" tIns="45720" rIns="91440" bIns="91440" rtlCol="0" anchor="t" anchorCtr="0">
              <a:noAutofit/>
            </a:bodyPr>
            <a:lstStyle/>
            <a:p>
              <a:pPr algn="ctr"/>
              <a:r>
                <a:rPr lang="en-US" sz="2400" b="1" dirty="0">
                  <a:solidFill>
                    <a:srgbClr val="19557F"/>
                  </a:solidFill>
                  <a:latin typeface="Barlow" panose="00000500000000000000" pitchFamily="2" charset="0"/>
                </a:rPr>
                <a:t>What is your value statement(s) to Gus? 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7A06C23-F99E-6E48-A1E2-049EC97599B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69526" y="6029626"/>
              <a:ext cx="4903335" cy="457200"/>
            </a:xfrm>
            <a:prstGeom prst="rect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172EBF8-A7E0-57A3-A514-21DF5F4B2738}"/>
              </a:ext>
            </a:extLst>
          </p:cNvPr>
          <p:cNvGrpSpPr/>
          <p:nvPr/>
        </p:nvGrpSpPr>
        <p:grpSpPr>
          <a:xfrm>
            <a:off x="861060" y="3992523"/>
            <a:ext cx="3229765" cy="2588478"/>
            <a:chOff x="861061" y="3992524"/>
            <a:chExt cx="3200400" cy="2674977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FE50E97-8A7B-D54D-1406-846D1B58555D}"/>
                </a:ext>
              </a:extLst>
            </p:cNvPr>
            <p:cNvSpPr/>
            <p:nvPr/>
          </p:nvSpPr>
          <p:spPr>
            <a:xfrm>
              <a:off x="861061" y="4787408"/>
              <a:ext cx="3200400" cy="1880093"/>
            </a:xfrm>
            <a:prstGeom prst="rect">
              <a:avLst/>
            </a:prstGeom>
            <a:solidFill>
              <a:srgbClr val="1955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B073206-C77C-81D1-B126-63064AAACED5}"/>
                </a:ext>
              </a:extLst>
            </p:cNvPr>
            <p:cNvSpPr/>
            <p:nvPr/>
          </p:nvSpPr>
          <p:spPr>
            <a:xfrm>
              <a:off x="861061" y="3992524"/>
              <a:ext cx="942341" cy="731876"/>
            </a:xfrm>
            <a:prstGeom prst="rect">
              <a:avLst/>
            </a:prstGeom>
            <a:solidFill>
              <a:srgbClr val="7FC5E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D02D6F73-35AF-F88B-73FE-7231C18D50AC}"/>
                </a:ext>
              </a:extLst>
            </p:cNvPr>
            <p:cNvSpPr/>
            <p:nvPr/>
          </p:nvSpPr>
          <p:spPr>
            <a:xfrm>
              <a:off x="1878448" y="3992524"/>
              <a:ext cx="2183013" cy="731876"/>
            </a:xfrm>
            <a:prstGeom prst="rect">
              <a:avLst/>
            </a:prstGeom>
            <a:solidFill>
              <a:srgbClr val="735F9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>
            <a:hlinkClick r:id="rId6" action="ppaction://hlinksldjump"/>
            <a:extLst>
              <a:ext uri="{FF2B5EF4-FFF2-40B4-BE49-F238E27FC236}">
                <a16:creationId xmlns:a16="http://schemas.microsoft.com/office/drawing/2014/main" id="{BDDCB857-10A7-F51E-61EF-326DF5AFDD52}"/>
              </a:ext>
            </a:extLst>
          </p:cNvPr>
          <p:cNvSpPr/>
          <p:nvPr/>
        </p:nvSpPr>
        <p:spPr>
          <a:xfrm>
            <a:off x="4539286" y="5447057"/>
            <a:ext cx="6363814" cy="1133944"/>
          </a:xfrm>
          <a:prstGeom prst="rect">
            <a:avLst/>
          </a:prstGeom>
          <a:noFill/>
          <a:ln>
            <a:solidFill>
              <a:srgbClr val="19557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66627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05AFE5-AB26-8B78-4B7E-408503E52629}"/>
              </a:ext>
            </a:extLst>
          </p:cNvPr>
          <p:cNvSpPr txBox="1"/>
          <p:nvPr/>
        </p:nvSpPr>
        <p:spPr>
          <a:xfrm>
            <a:off x="12419443" y="730031"/>
            <a:ext cx="4572000" cy="30777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l"/>
            <a:r>
              <a:rPr lang="en-US" sz="2000" b="1">
                <a:solidFill>
                  <a:srgbClr val="092C48"/>
                </a:solidFill>
                <a:latin typeface="Barlow" panose="00000500000000000000" pitchFamily="2" charset="0"/>
              </a:rPr>
              <a:t>PERSONA 9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4F974BB-F224-90E8-C0C1-37A43F1D28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654868"/>
              </p:ext>
            </p:extLst>
          </p:nvPr>
        </p:nvGraphicFramePr>
        <p:xfrm>
          <a:off x="4535424" y="731520"/>
          <a:ext cx="5929474" cy="4474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3828977267"/>
                    </a:ext>
                  </a:extLst>
                </a:gridCol>
                <a:gridCol w="3826354">
                  <a:extLst>
                    <a:ext uri="{9D8B030D-6E8A-4147-A177-3AD203B41FA5}">
                      <a16:colId xmlns:a16="http://schemas.microsoft.com/office/drawing/2014/main" val="1968283996"/>
                    </a:ext>
                  </a:extLst>
                </a:gridCol>
              </a:tblGrid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solidFill>
                            <a:srgbClr val="19557F"/>
                          </a:solidFill>
                        </a:rPr>
                        <a:t>Name: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Bridget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7914954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Age: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58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3305944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Gender: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Female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0060554"/>
                  </a:ext>
                </a:extLst>
              </a:tr>
              <a:tr h="347709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Occupation: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Receptionist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471239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Family status: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Married, with 2 adult children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6814935"/>
                  </a:ext>
                </a:extLst>
              </a:tr>
              <a:tr h="574435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Any current or past health policies?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Currently has major medical</a:t>
                      </a:r>
                    </a:p>
                    <a:p>
                      <a:endParaRPr lang="en-US" sz="1800" b="0">
                        <a:solidFill>
                          <a:srgbClr val="000000"/>
                        </a:solidFill>
                      </a:endParaRP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374219"/>
                  </a:ext>
                </a:extLst>
              </a:tr>
              <a:tr h="89251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Any current or past voluntary benefits policies?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No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455874"/>
                  </a:ext>
                </a:extLst>
              </a:tr>
              <a:tr h="949048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Miscellaneous information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indent="-174625"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Diabetes</a:t>
                      </a:r>
                    </a:p>
                    <a:p>
                      <a:pPr marL="174625" indent="-174625"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High Blood Pressure</a:t>
                      </a:r>
                    </a:p>
                    <a:p>
                      <a:pPr marL="174625" indent="-174625"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History of Cancer in Family</a:t>
                      </a:r>
                      <a:endParaRPr lang="en-US" sz="1800" b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390007"/>
                  </a:ext>
                </a:extLst>
              </a:tr>
            </a:tbl>
          </a:graphicData>
        </a:graphic>
      </p:graphicFrame>
      <p:pic>
        <p:nvPicPr>
          <p:cNvPr id="16" name="Picture 15" descr="A person with white hair&#10;&#10;AI-generated content may be incorrect.">
            <a:extLst>
              <a:ext uri="{FF2B5EF4-FFF2-40B4-BE49-F238E27FC236}">
                <a16:creationId xmlns:a16="http://schemas.microsoft.com/office/drawing/2014/main" id="{204658C2-2586-998E-4B64-C9C3D71342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426" y="730031"/>
            <a:ext cx="3200400" cy="3200400"/>
          </a:xfrm>
          <a:prstGeom prst="rect">
            <a:avLst/>
          </a:prstGeom>
          <a:ln w="19050">
            <a:solidFill>
              <a:srgbClr val="092C48"/>
            </a:solidFill>
          </a:ln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047DF7A1-7DFC-6F51-0949-852C8A6A0430}"/>
              </a:ext>
            </a:extLst>
          </p:cNvPr>
          <p:cNvGrpSpPr/>
          <p:nvPr/>
        </p:nvGrpSpPr>
        <p:grpSpPr>
          <a:xfrm>
            <a:off x="4539286" y="5447057"/>
            <a:ext cx="6363815" cy="1133946"/>
            <a:chOff x="4539286" y="5447057"/>
            <a:chExt cx="6363815" cy="1133946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7A1DDC1-3CE2-85E1-58A6-522F409A423A}"/>
                </a:ext>
              </a:extLst>
            </p:cNvPr>
            <p:cNvSpPr txBox="1"/>
            <p:nvPr/>
          </p:nvSpPr>
          <p:spPr>
            <a:xfrm>
              <a:off x="4539286" y="5447057"/>
              <a:ext cx="6363815" cy="1133946"/>
            </a:xfrm>
            <a:prstGeom prst="rect">
              <a:avLst/>
            </a:prstGeom>
            <a:noFill/>
            <a:ln>
              <a:solidFill>
                <a:srgbClr val="19557F"/>
              </a:solidFill>
            </a:ln>
          </p:spPr>
          <p:txBody>
            <a:bodyPr wrap="square" lIns="91440" tIns="45720" rIns="91440" bIns="91440" rtlCol="0" anchor="t" anchorCtr="0">
              <a:noAutofit/>
            </a:bodyPr>
            <a:lstStyle/>
            <a:p>
              <a:pPr algn="ctr"/>
              <a:r>
                <a:rPr lang="en-US" sz="2400" b="1" dirty="0">
                  <a:solidFill>
                    <a:srgbClr val="19557F"/>
                  </a:solidFill>
                  <a:latin typeface="Barlow" panose="00000500000000000000" pitchFamily="2" charset="0"/>
                </a:rPr>
                <a:t>What is your value statement(s) to Bridget? 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6DE4676A-D122-9905-3ECA-ADB90349278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69526" y="6029626"/>
              <a:ext cx="4903335" cy="457200"/>
            </a:xfrm>
            <a:prstGeom prst="rect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D9ADEF9-9093-D3A1-5AC5-AED39AF2A7EB}"/>
              </a:ext>
            </a:extLst>
          </p:cNvPr>
          <p:cNvGrpSpPr/>
          <p:nvPr/>
        </p:nvGrpSpPr>
        <p:grpSpPr>
          <a:xfrm>
            <a:off x="861060" y="3992523"/>
            <a:ext cx="3229765" cy="2588478"/>
            <a:chOff x="861061" y="3992524"/>
            <a:chExt cx="3200400" cy="2674977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530924B-86B6-88EC-98FA-8F20D0D5E9E2}"/>
                </a:ext>
              </a:extLst>
            </p:cNvPr>
            <p:cNvSpPr/>
            <p:nvPr/>
          </p:nvSpPr>
          <p:spPr>
            <a:xfrm>
              <a:off x="861061" y="4787408"/>
              <a:ext cx="3200400" cy="1880093"/>
            </a:xfrm>
            <a:prstGeom prst="rect">
              <a:avLst/>
            </a:prstGeom>
            <a:solidFill>
              <a:srgbClr val="1955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BF31F4F-E97A-9C1E-5598-9359C3482C07}"/>
                </a:ext>
              </a:extLst>
            </p:cNvPr>
            <p:cNvSpPr/>
            <p:nvPr/>
          </p:nvSpPr>
          <p:spPr>
            <a:xfrm>
              <a:off x="861061" y="3992524"/>
              <a:ext cx="942341" cy="731876"/>
            </a:xfrm>
            <a:prstGeom prst="rect">
              <a:avLst/>
            </a:prstGeom>
            <a:solidFill>
              <a:srgbClr val="7FC5E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397D19F-B3B5-B9FD-F64C-AAB6788957D2}"/>
                </a:ext>
              </a:extLst>
            </p:cNvPr>
            <p:cNvSpPr/>
            <p:nvPr/>
          </p:nvSpPr>
          <p:spPr>
            <a:xfrm>
              <a:off x="1878448" y="3992524"/>
              <a:ext cx="2183013" cy="731876"/>
            </a:xfrm>
            <a:prstGeom prst="rect">
              <a:avLst/>
            </a:prstGeom>
            <a:solidFill>
              <a:srgbClr val="735F9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>
            <a:hlinkClick r:id="rId6" action="ppaction://hlinksldjump"/>
            <a:extLst>
              <a:ext uri="{FF2B5EF4-FFF2-40B4-BE49-F238E27FC236}">
                <a16:creationId xmlns:a16="http://schemas.microsoft.com/office/drawing/2014/main" id="{A379AFE0-E602-8CEB-07E0-9262B706E666}"/>
              </a:ext>
            </a:extLst>
          </p:cNvPr>
          <p:cNvSpPr/>
          <p:nvPr/>
        </p:nvSpPr>
        <p:spPr>
          <a:xfrm>
            <a:off x="4539286" y="5447057"/>
            <a:ext cx="6363814" cy="1133944"/>
          </a:xfrm>
          <a:prstGeom prst="rect">
            <a:avLst/>
          </a:prstGeom>
          <a:noFill/>
          <a:ln>
            <a:solidFill>
              <a:srgbClr val="19557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5780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C971DA-65E5-3DB5-B19A-32B55EBFF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Bridget" descr="A person with white hair&#10;&#10;AI-generated content may be incorrect.">
            <a:hlinkClick r:id="rId4" action="ppaction://hlinksldjump"/>
            <a:extLst>
              <a:ext uri="{FF2B5EF4-FFF2-40B4-BE49-F238E27FC236}">
                <a16:creationId xmlns:a16="http://schemas.microsoft.com/office/drawing/2014/main" id="{EAA8AF18-558B-CFD2-2FAE-468DC4BC6BC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1487" y="4564349"/>
            <a:ext cx="2057400" cy="2057400"/>
          </a:xfrm>
          <a:prstGeom prst="rect">
            <a:avLst/>
          </a:prstGeom>
          <a:ln w="19050">
            <a:solidFill>
              <a:srgbClr val="092C48"/>
            </a:solidFill>
          </a:ln>
        </p:spPr>
      </p:pic>
      <p:pic>
        <p:nvPicPr>
          <p:cNvPr id="59" name="Cedric" descr="A close up of a person&#10;&#10;AI-generated content may be incorrect.">
            <a:hlinkClick r:id="rId6" action="ppaction://hlinksldjump"/>
            <a:extLst>
              <a:ext uri="{FF2B5EF4-FFF2-40B4-BE49-F238E27FC236}">
                <a16:creationId xmlns:a16="http://schemas.microsoft.com/office/drawing/2014/main" id="{983E8CE5-F5AD-5390-D8FF-90027EE2067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8722" y="4564349"/>
            <a:ext cx="2057400" cy="2057400"/>
          </a:xfrm>
          <a:prstGeom prst="rect">
            <a:avLst/>
          </a:prstGeom>
          <a:ln w="19050">
            <a:solidFill>
              <a:srgbClr val="092C48"/>
            </a:solidFill>
          </a:ln>
        </p:spPr>
      </p:pic>
      <p:pic>
        <p:nvPicPr>
          <p:cNvPr id="61" name="Gus" descr="A person with a blue shirt&#10;&#10;AI-generated content may be incorrect.">
            <a:hlinkClick r:id="rId8" action="ppaction://hlinksldjump"/>
            <a:extLst>
              <a:ext uri="{FF2B5EF4-FFF2-40B4-BE49-F238E27FC236}">
                <a16:creationId xmlns:a16="http://schemas.microsoft.com/office/drawing/2014/main" id="{4190B580-DC8C-C026-D0D2-6183C41A336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104" y="4564349"/>
            <a:ext cx="2057400" cy="2057400"/>
          </a:xfrm>
          <a:prstGeom prst="rect">
            <a:avLst/>
          </a:prstGeom>
          <a:ln w="19050">
            <a:solidFill>
              <a:srgbClr val="092C48"/>
            </a:solidFill>
          </a:ln>
        </p:spPr>
      </p:pic>
      <p:pic>
        <p:nvPicPr>
          <p:cNvPr id="65" name="Lucia" descr="A close up of a person's face&#10;&#10;AI-generated content may be incorrect.">
            <a:hlinkClick r:id="rId10" action="ppaction://hlinksldjump"/>
            <a:extLst>
              <a:ext uri="{FF2B5EF4-FFF2-40B4-BE49-F238E27FC236}">
                <a16:creationId xmlns:a16="http://schemas.microsoft.com/office/drawing/2014/main" id="{515A148E-9191-FA7A-05BA-5FBDBC316DC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1487" y="2400300"/>
            <a:ext cx="2057400" cy="2057400"/>
          </a:xfrm>
          <a:prstGeom prst="rect">
            <a:avLst/>
          </a:prstGeom>
          <a:ln w="19050">
            <a:solidFill>
              <a:srgbClr val="092C48"/>
            </a:solidFill>
          </a:ln>
        </p:spPr>
      </p:pic>
      <p:pic>
        <p:nvPicPr>
          <p:cNvPr id="67" name="Melissa" descr="A person with blonde hair&#10;&#10;AI-generated content may be incorrect.">
            <a:hlinkClick r:id="rId12" action="ppaction://hlinksldjump"/>
            <a:extLst>
              <a:ext uri="{FF2B5EF4-FFF2-40B4-BE49-F238E27FC236}">
                <a16:creationId xmlns:a16="http://schemas.microsoft.com/office/drawing/2014/main" id="{F3681D77-C5DA-92C4-3EDF-D8052D9EA6E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8722" y="2400300"/>
            <a:ext cx="2057400" cy="2057400"/>
          </a:xfrm>
          <a:prstGeom prst="rect">
            <a:avLst/>
          </a:prstGeom>
          <a:ln w="19050">
            <a:solidFill>
              <a:srgbClr val="092C48"/>
            </a:solidFill>
          </a:ln>
        </p:spPr>
      </p:pic>
      <p:pic>
        <p:nvPicPr>
          <p:cNvPr id="69" name="Steven" descr="A person with curly hair&#10;&#10;AI-generated content may be incorrect.">
            <a:hlinkClick r:id="rId14" action="ppaction://hlinksldjump"/>
            <a:extLst>
              <a:ext uri="{FF2B5EF4-FFF2-40B4-BE49-F238E27FC236}">
                <a16:creationId xmlns:a16="http://schemas.microsoft.com/office/drawing/2014/main" id="{058888CD-065B-2340-8483-36CCA49ACFA6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104" y="2400300"/>
            <a:ext cx="2057400" cy="2057400"/>
          </a:xfrm>
          <a:prstGeom prst="rect">
            <a:avLst/>
          </a:prstGeom>
          <a:ln w="19050">
            <a:solidFill>
              <a:srgbClr val="092C48"/>
            </a:solidFill>
          </a:ln>
        </p:spPr>
      </p:pic>
      <p:pic>
        <p:nvPicPr>
          <p:cNvPr id="53" name="Andres" descr="A close up of a person's face&#10;&#10;AI-generated content may be incorrect.">
            <a:hlinkClick r:id="rId16" action="ppaction://hlinksldjump"/>
            <a:extLst>
              <a:ext uri="{FF2B5EF4-FFF2-40B4-BE49-F238E27FC236}">
                <a16:creationId xmlns:a16="http://schemas.microsoft.com/office/drawing/2014/main" id="{D2498F88-9166-530D-A9C5-4E7EBEA699E6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8722" y="236251"/>
            <a:ext cx="2057400" cy="2057400"/>
          </a:xfrm>
          <a:prstGeom prst="rect">
            <a:avLst/>
          </a:prstGeom>
          <a:ln w="19050">
            <a:solidFill>
              <a:srgbClr val="092C48"/>
            </a:solidFill>
          </a:ln>
        </p:spPr>
      </p:pic>
      <p:pic>
        <p:nvPicPr>
          <p:cNvPr id="55" name="Billy" descr="A close up of a person's face&#10;&#10;AI-generated content may be incorrect.">
            <a:hlinkClick r:id="rId18" action="ppaction://hlinksldjump"/>
            <a:extLst>
              <a:ext uri="{FF2B5EF4-FFF2-40B4-BE49-F238E27FC236}">
                <a16:creationId xmlns:a16="http://schemas.microsoft.com/office/drawing/2014/main" id="{A84E6473-7B59-391A-BADD-4F6D0DE103A9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104" y="236251"/>
            <a:ext cx="2057400" cy="2057400"/>
          </a:xfrm>
          <a:prstGeom prst="rect">
            <a:avLst/>
          </a:prstGeom>
          <a:ln w="19050">
            <a:solidFill>
              <a:srgbClr val="092C48"/>
            </a:solidFill>
          </a:ln>
        </p:spPr>
      </p:pic>
      <p:pic>
        <p:nvPicPr>
          <p:cNvPr id="63" name="Linda" descr="A close up of a person's face&#10;&#10;AI-generated content may be incorrect.">
            <a:hlinkClick r:id="rId20" action="ppaction://hlinksldjump"/>
            <a:extLst>
              <a:ext uri="{FF2B5EF4-FFF2-40B4-BE49-F238E27FC236}">
                <a16:creationId xmlns:a16="http://schemas.microsoft.com/office/drawing/2014/main" id="{9430CAF4-C1AB-C95B-1EE5-AB26359CF11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1487" y="236251"/>
            <a:ext cx="2057400" cy="2057400"/>
          </a:xfrm>
          <a:prstGeom prst="rect">
            <a:avLst/>
          </a:prstGeom>
          <a:ln w="19050">
            <a:solidFill>
              <a:srgbClr val="092C48"/>
            </a:solidFill>
          </a:ln>
        </p:spPr>
      </p:pic>
      <p:pic>
        <p:nvPicPr>
          <p:cNvPr id="70" name="Picture 69" descr="A person with white hair&#10;&#10;AI-generated content may be incorrect.">
            <a:extLst>
              <a:ext uri="{FF2B5EF4-FFF2-40B4-BE49-F238E27FC236}">
                <a16:creationId xmlns:a16="http://schemas.microsoft.com/office/drawing/2014/main" id="{5F34D0A2-A618-6695-9FA7-C1FE3B198285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1487" y="4564349"/>
            <a:ext cx="2057400" cy="2057400"/>
          </a:xfrm>
          <a:prstGeom prst="rect">
            <a:avLst/>
          </a:prstGeom>
          <a:ln w="19050">
            <a:solidFill>
              <a:srgbClr val="092C48"/>
            </a:solidFill>
          </a:ln>
        </p:spPr>
      </p:pic>
      <p:pic>
        <p:nvPicPr>
          <p:cNvPr id="71" name="Picture 70" descr="A close up of a person&#10;&#10;AI-generated content may be incorrect.">
            <a:extLst>
              <a:ext uri="{FF2B5EF4-FFF2-40B4-BE49-F238E27FC236}">
                <a16:creationId xmlns:a16="http://schemas.microsoft.com/office/drawing/2014/main" id="{356A214D-3FFB-5965-C803-97F5F4ABC4E1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8722" y="4564349"/>
            <a:ext cx="2057400" cy="2057400"/>
          </a:xfrm>
          <a:prstGeom prst="rect">
            <a:avLst/>
          </a:prstGeom>
          <a:ln w="19050">
            <a:solidFill>
              <a:srgbClr val="092C48"/>
            </a:solidFill>
          </a:ln>
        </p:spPr>
      </p:pic>
      <p:pic>
        <p:nvPicPr>
          <p:cNvPr id="72" name="Picture 71" descr="A person with a blue shirt&#10;&#10;AI-generated content may be incorrect.">
            <a:extLst>
              <a:ext uri="{FF2B5EF4-FFF2-40B4-BE49-F238E27FC236}">
                <a16:creationId xmlns:a16="http://schemas.microsoft.com/office/drawing/2014/main" id="{F7C10C1D-A830-FB93-0F49-080097E05FCB}"/>
              </a:ext>
            </a:extLst>
          </p:cNvPr>
          <p:cNvPicPr>
            <a:picLocks noChangeAspect="1"/>
          </p:cNvPicPr>
          <p:nvPr/>
        </p:nvPicPr>
        <p:blipFill>
          <a:blip r:embed="rId9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104" y="4564349"/>
            <a:ext cx="2057400" cy="2057400"/>
          </a:xfrm>
          <a:prstGeom prst="rect">
            <a:avLst/>
          </a:prstGeom>
          <a:ln w="19050">
            <a:solidFill>
              <a:srgbClr val="092C48"/>
            </a:solidFill>
          </a:ln>
        </p:spPr>
      </p:pic>
      <p:pic>
        <p:nvPicPr>
          <p:cNvPr id="73" name="Picture 72" descr="A close up of a person's face&#10;&#10;AI-generated content may be incorrect.">
            <a:extLst>
              <a:ext uri="{FF2B5EF4-FFF2-40B4-BE49-F238E27FC236}">
                <a16:creationId xmlns:a16="http://schemas.microsoft.com/office/drawing/2014/main" id="{79117E1B-66A8-3AF9-C5F9-CC54B94A47F7}"/>
              </a:ext>
            </a:extLst>
          </p:cNvPr>
          <p:cNvPicPr>
            <a:picLocks noChangeAspect="1"/>
          </p:cNvPicPr>
          <p:nvPr/>
        </p:nvPicPr>
        <p:blipFill>
          <a:blip r:embed="rId11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1487" y="2400300"/>
            <a:ext cx="2057400" cy="2057400"/>
          </a:xfrm>
          <a:prstGeom prst="rect">
            <a:avLst/>
          </a:prstGeom>
          <a:ln w="19050">
            <a:solidFill>
              <a:srgbClr val="092C48"/>
            </a:solidFill>
          </a:ln>
        </p:spPr>
      </p:pic>
      <p:pic>
        <p:nvPicPr>
          <p:cNvPr id="74" name="Picture 73" descr="A person with blonde hair&#10;&#10;AI-generated content may be incorrect.">
            <a:extLst>
              <a:ext uri="{FF2B5EF4-FFF2-40B4-BE49-F238E27FC236}">
                <a16:creationId xmlns:a16="http://schemas.microsoft.com/office/drawing/2014/main" id="{AFB0E5CD-22DE-0AF5-2F7A-52AD9EDCB05D}"/>
              </a:ext>
            </a:extLst>
          </p:cNvPr>
          <p:cNvPicPr>
            <a:picLocks noChangeAspect="1"/>
          </p:cNvPicPr>
          <p:nvPr/>
        </p:nvPicPr>
        <p:blipFill>
          <a:blip r:embed="rId1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8722" y="2400300"/>
            <a:ext cx="2057400" cy="2057400"/>
          </a:xfrm>
          <a:prstGeom prst="rect">
            <a:avLst/>
          </a:prstGeom>
          <a:ln w="19050">
            <a:solidFill>
              <a:srgbClr val="092C48"/>
            </a:solidFill>
          </a:ln>
        </p:spPr>
      </p:pic>
      <p:pic>
        <p:nvPicPr>
          <p:cNvPr id="75" name="Picture 74" descr="A person with curly hair&#10;&#10;AI-generated content may be incorrect.">
            <a:extLst>
              <a:ext uri="{FF2B5EF4-FFF2-40B4-BE49-F238E27FC236}">
                <a16:creationId xmlns:a16="http://schemas.microsoft.com/office/drawing/2014/main" id="{34944B31-B7A7-251A-F3C8-B1690EE9CBAB}"/>
              </a:ext>
            </a:extLst>
          </p:cNvPr>
          <p:cNvPicPr>
            <a:picLocks noChangeAspect="1"/>
          </p:cNvPicPr>
          <p:nvPr/>
        </p:nvPicPr>
        <p:blipFill>
          <a:blip r:embed="rId15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104" y="2400300"/>
            <a:ext cx="2057400" cy="2057400"/>
          </a:xfrm>
          <a:prstGeom prst="rect">
            <a:avLst/>
          </a:prstGeom>
          <a:ln w="19050">
            <a:solidFill>
              <a:srgbClr val="092C48"/>
            </a:solidFill>
          </a:ln>
        </p:spPr>
      </p:pic>
      <p:pic>
        <p:nvPicPr>
          <p:cNvPr id="76" name="Picture 75" descr="A close up of a person's face&#10;&#10;AI-generated content may be incorrect.">
            <a:extLst>
              <a:ext uri="{FF2B5EF4-FFF2-40B4-BE49-F238E27FC236}">
                <a16:creationId xmlns:a16="http://schemas.microsoft.com/office/drawing/2014/main" id="{7EAB7785-2400-9D87-3633-A11B76D34ECD}"/>
              </a:ext>
            </a:extLst>
          </p:cNvPr>
          <p:cNvPicPr>
            <a:picLocks noChangeAspect="1"/>
          </p:cNvPicPr>
          <p:nvPr/>
        </p:nvPicPr>
        <p:blipFill>
          <a:blip r:embed="rId17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8722" y="236251"/>
            <a:ext cx="2057400" cy="2057400"/>
          </a:xfrm>
          <a:prstGeom prst="rect">
            <a:avLst/>
          </a:prstGeom>
          <a:ln w="19050">
            <a:solidFill>
              <a:srgbClr val="092C48"/>
            </a:solidFill>
          </a:ln>
        </p:spPr>
      </p:pic>
      <p:pic>
        <p:nvPicPr>
          <p:cNvPr id="77" name="Picture 76" descr="A close up of a person's face&#10;&#10;AI-generated content may be incorrect.">
            <a:extLst>
              <a:ext uri="{FF2B5EF4-FFF2-40B4-BE49-F238E27FC236}">
                <a16:creationId xmlns:a16="http://schemas.microsoft.com/office/drawing/2014/main" id="{F5840D3E-9D8F-D71E-6D1A-AAB7F12D8203}"/>
              </a:ext>
            </a:extLst>
          </p:cNvPr>
          <p:cNvPicPr>
            <a:picLocks noChangeAspect="1"/>
          </p:cNvPicPr>
          <p:nvPr/>
        </p:nvPicPr>
        <p:blipFill>
          <a:blip r:embed="rId19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104" y="236251"/>
            <a:ext cx="2057400" cy="2057400"/>
          </a:xfrm>
          <a:prstGeom prst="rect">
            <a:avLst/>
          </a:prstGeom>
          <a:ln w="19050">
            <a:solidFill>
              <a:srgbClr val="092C48"/>
            </a:solidFill>
          </a:ln>
        </p:spPr>
      </p:pic>
      <p:pic>
        <p:nvPicPr>
          <p:cNvPr id="78" name="Picture 77" descr="A close up of a person's face&#10;&#10;AI-generated content may be incorrect.">
            <a:extLst>
              <a:ext uri="{FF2B5EF4-FFF2-40B4-BE49-F238E27FC236}">
                <a16:creationId xmlns:a16="http://schemas.microsoft.com/office/drawing/2014/main" id="{6AFBC8A7-5A08-B78C-D493-F8F40853F06C}"/>
              </a:ext>
            </a:extLst>
          </p:cNvPr>
          <p:cNvPicPr>
            <a:picLocks noChangeAspect="1"/>
          </p:cNvPicPr>
          <p:nvPr/>
        </p:nvPicPr>
        <p:blipFill>
          <a:blip r:embed="rId21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1487" y="236251"/>
            <a:ext cx="2057400" cy="2057400"/>
          </a:xfrm>
          <a:prstGeom prst="rect">
            <a:avLst/>
          </a:prstGeom>
          <a:ln w="19050">
            <a:solidFill>
              <a:srgbClr val="092C48"/>
            </a:solidFill>
          </a:ln>
        </p:spPr>
      </p:pic>
      <p:sp>
        <p:nvSpPr>
          <p:cNvPr id="85" name="Rectangle 84">
            <a:hlinkClick r:id="" action="ppaction://noaction"/>
            <a:extLst>
              <a:ext uri="{FF2B5EF4-FFF2-40B4-BE49-F238E27FC236}">
                <a16:creationId xmlns:a16="http://schemas.microsoft.com/office/drawing/2014/main" id="{BAAA8B96-C6C8-164D-EEB6-CD9E7DE459BA}"/>
              </a:ext>
            </a:extLst>
          </p:cNvPr>
          <p:cNvSpPr/>
          <p:nvPr/>
        </p:nvSpPr>
        <p:spPr>
          <a:xfrm>
            <a:off x="730283" y="1791093"/>
            <a:ext cx="3551335" cy="4931312"/>
          </a:xfrm>
          <a:prstGeom prst="rect">
            <a:avLst/>
          </a:prstGeom>
          <a:solidFill>
            <a:srgbClr val="19557F">
              <a:alpha val="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97E39EE-08B6-83AC-E2AD-E9FA7474088C}"/>
              </a:ext>
            </a:extLst>
          </p:cNvPr>
          <p:cNvGrpSpPr/>
          <p:nvPr/>
        </p:nvGrpSpPr>
        <p:grpSpPr>
          <a:xfrm>
            <a:off x="838565" y="2122540"/>
            <a:ext cx="3334770" cy="4458461"/>
            <a:chOff x="726691" y="2122540"/>
            <a:chExt cx="3334770" cy="4458461"/>
          </a:xfrm>
        </p:grpSpPr>
        <p:sp>
          <p:nvSpPr>
            <p:cNvPr id="31" name="Title 3">
              <a:extLst>
                <a:ext uri="{FF2B5EF4-FFF2-40B4-BE49-F238E27FC236}">
                  <a16:creationId xmlns:a16="http://schemas.microsoft.com/office/drawing/2014/main" id="{6CC66CBD-BA70-8D27-B949-6DB9683B7670}"/>
                </a:ext>
              </a:extLst>
            </p:cNvPr>
            <p:cNvSpPr txBox="1">
              <a:spLocks/>
            </p:cNvSpPr>
            <p:nvPr/>
          </p:nvSpPr>
          <p:spPr>
            <a:xfrm>
              <a:off x="726691" y="2486187"/>
              <a:ext cx="3194538" cy="1702843"/>
            </a:xfrm>
            <a:prstGeom prst="rect">
              <a:avLst/>
            </a:prstGeom>
          </p:spPr>
          <p:txBody>
            <a:bodyPr anchor="ctr"/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dirty="0">
                  <a:solidFill>
                    <a:srgbClr val="19557F"/>
                  </a:solidFill>
                </a:rPr>
                <a:t>Value Statements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CB8F5EF-AD60-96D1-A790-415F3B1C1877}"/>
                </a:ext>
              </a:extLst>
            </p:cNvPr>
            <p:cNvCxnSpPr>
              <a:cxnSpLocks/>
            </p:cNvCxnSpPr>
            <p:nvPr/>
          </p:nvCxnSpPr>
          <p:spPr>
            <a:xfrm>
              <a:off x="838201" y="2648929"/>
              <a:ext cx="1127760" cy="0"/>
            </a:xfrm>
            <a:prstGeom prst="line">
              <a:avLst/>
            </a:prstGeom>
            <a:ln w="28575">
              <a:solidFill>
                <a:srgbClr val="735F9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6367A0E-9B32-06BB-5591-9DC006B5F686}"/>
                </a:ext>
              </a:extLst>
            </p:cNvPr>
            <p:cNvSpPr txBox="1"/>
            <p:nvPr/>
          </p:nvSpPr>
          <p:spPr>
            <a:xfrm>
              <a:off x="838201" y="2122540"/>
              <a:ext cx="2368891" cy="30710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000" b="1" dirty="0">
                  <a:solidFill>
                    <a:srgbClr val="19557F"/>
                  </a:solidFill>
                  <a:latin typeface="Barlow" panose="00000500000000000000" pitchFamily="2" charset="0"/>
                </a:rPr>
                <a:t>STRATEGIC SELLING</a:t>
              </a:r>
              <a:endPara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19557F"/>
                </a:solidFill>
                <a:effectLst/>
                <a:uLnTx/>
                <a:uFillTx/>
                <a:latin typeface="Barlow" panose="00000500000000000000" pitchFamily="2" charset="0"/>
              </a:endParaRP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13281F2-67C4-B75B-D936-94018D1EE15A}"/>
                </a:ext>
              </a:extLst>
            </p:cNvPr>
            <p:cNvGrpSpPr/>
            <p:nvPr/>
          </p:nvGrpSpPr>
          <p:grpSpPr>
            <a:xfrm>
              <a:off x="861061" y="3992523"/>
              <a:ext cx="3200400" cy="2588478"/>
              <a:chOff x="861061" y="3992524"/>
              <a:chExt cx="3200400" cy="2674977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884E92D5-B88F-5BB6-DC2D-D09EEA384B8D}"/>
                  </a:ext>
                </a:extLst>
              </p:cNvPr>
              <p:cNvSpPr/>
              <p:nvPr/>
            </p:nvSpPr>
            <p:spPr>
              <a:xfrm>
                <a:off x="861061" y="4787408"/>
                <a:ext cx="3200400" cy="1880093"/>
              </a:xfrm>
              <a:prstGeom prst="rect">
                <a:avLst/>
              </a:prstGeom>
              <a:solidFill>
                <a:srgbClr val="19557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EA6897E3-BC80-B7E0-7DDA-F0A8E95B59DF}"/>
                  </a:ext>
                </a:extLst>
              </p:cNvPr>
              <p:cNvSpPr/>
              <p:nvPr/>
            </p:nvSpPr>
            <p:spPr>
              <a:xfrm>
                <a:off x="861061" y="3992524"/>
                <a:ext cx="942341" cy="731876"/>
              </a:xfrm>
              <a:prstGeom prst="rect">
                <a:avLst/>
              </a:prstGeom>
              <a:solidFill>
                <a:srgbClr val="7FC5E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5607700-A6FC-8ACE-E5EC-CD96D933F99B}"/>
                  </a:ext>
                </a:extLst>
              </p:cNvPr>
              <p:cNvSpPr/>
              <p:nvPr/>
            </p:nvSpPr>
            <p:spPr>
              <a:xfrm>
                <a:off x="1878448" y="3992524"/>
                <a:ext cx="2183013" cy="731876"/>
              </a:xfrm>
              <a:prstGeom prst="rect">
                <a:avLst/>
              </a:prstGeom>
              <a:solidFill>
                <a:srgbClr val="735F9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2782166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AC59DF4-123B-FCB4-54A2-0FB807E2F4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8222363"/>
              </p:ext>
            </p:extLst>
          </p:nvPr>
        </p:nvGraphicFramePr>
        <p:xfrm>
          <a:off x="4539287" y="730031"/>
          <a:ext cx="6363814" cy="4602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5353">
                  <a:extLst>
                    <a:ext uri="{9D8B030D-6E8A-4147-A177-3AD203B41FA5}">
                      <a16:colId xmlns:a16="http://schemas.microsoft.com/office/drawing/2014/main" val="3828977267"/>
                    </a:ext>
                  </a:extLst>
                </a:gridCol>
                <a:gridCol w="4258461">
                  <a:extLst>
                    <a:ext uri="{9D8B030D-6E8A-4147-A177-3AD203B41FA5}">
                      <a16:colId xmlns:a16="http://schemas.microsoft.com/office/drawing/2014/main" val="1968283996"/>
                    </a:ext>
                  </a:extLst>
                </a:gridCol>
              </a:tblGrid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solidFill>
                            <a:srgbClr val="19557F"/>
                          </a:solidFill>
                        </a:rPr>
                        <a:t>Name: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rgbClr val="000000"/>
                          </a:solidFill>
                        </a:rPr>
                        <a:t>Andrés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7914954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Age: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>
                          <a:solidFill>
                            <a:srgbClr val="000000"/>
                          </a:solidFill>
                        </a:rPr>
                        <a:t>26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3305944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Gender: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>
                          <a:solidFill>
                            <a:srgbClr val="000000"/>
                          </a:solidFill>
                        </a:rPr>
                        <a:t>Male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0060554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Occupation: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>
                          <a:solidFill>
                            <a:srgbClr val="000000"/>
                          </a:solidFill>
                        </a:rPr>
                        <a:t>Mechanic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471239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Family status: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>
                          <a:solidFill>
                            <a:srgbClr val="000000"/>
                          </a:solidFill>
                        </a:rPr>
                        <a:t>Single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6814935"/>
                  </a:ext>
                </a:extLst>
              </a:tr>
              <a:tr h="606404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Any current or past health policies?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>
                          <a:solidFill>
                            <a:srgbClr val="000000"/>
                          </a:solidFill>
                        </a:rPr>
                        <a:t>No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374219"/>
                  </a:ext>
                </a:extLst>
              </a:tr>
              <a:tr h="909246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Any current or past voluntary benefits policies?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>
                          <a:solidFill>
                            <a:srgbClr val="000000"/>
                          </a:solidFill>
                        </a:rPr>
                        <a:t>No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455874"/>
                  </a:ext>
                </a:extLst>
              </a:tr>
              <a:tr h="949048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Miscellaneous information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indent="-174625">
                        <a:buFont typeface="Wingdings" panose="05000000000000000000" pitchFamily="2" charset="2"/>
                        <a:buChar char="§"/>
                      </a:pPr>
                      <a:r>
                        <a:rPr lang="en-US" b="0">
                          <a:solidFill>
                            <a:srgbClr val="000000"/>
                          </a:solidFill>
                        </a:rPr>
                        <a:t>Hikes on weekends</a:t>
                      </a:r>
                    </a:p>
                    <a:p>
                      <a:pPr marL="174625" indent="-174625">
                        <a:buFont typeface="Wingdings" panose="05000000000000000000" pitchFamily="2" charset="2"/>
                        <a:buChar char="§"/>
                      </a:pPr>
                      <a:r>
                        <a:rPr lang="en-US" b="0">
                          <a:solidFill>
                            <a:srgbClr val="000000"/>
                          </a:solidFill>
                        </a:rPr>
                        <a:t>Plays in pick-up soccer games 2-3 times a week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390007"/>
                  </a:ext>
                </a:extLst>
              </a:tr>
            </a:tbl>
          </a:graphicData>
        </a:graphic>
      </p:graphicFrame>
      <p:pic>
        <p:nvPicPr>
          <p:cNvPr id="22" name="Picture 21" descr="A close up of a person's face&#10;&#10;AI-generated content may be incorrect.">
            <a:extLst>
              <a:ext uri="{FF2B5EF4-FFF2-40B4-BE49-F238E27FC236}">
                <a16:creationId xmlns:a16="http://schemas.microsoft.com/office/drawing/2014/main" id="{EC022C8A-CB93-F480-DD64-85FF763B18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1" y="730031"/>
            <a:ext cx="3200400" cy="3200400"/>
          </a:xfrm>
          <a:prstGeom prst="rect">
            <a:avLst/>
          </a:prstGeom>
          <a:ln w="19050">
            <a:solidFill>
              <a:srgbClr val="092C48"/>
            </a:solidFill>
          </a:ln>
        </p:spPr>
      </p:pic>
      <p:grpSp>
        <p:nvGrpSpPr>
          <p:cNvPr id="133" name="Group 132">
            <a:extLst>
              <a:ext uri="{FF2B5EF4-FFF2-40B4-BE49-F238E27FC236}">
                <a16:creationId xmlns:a16="http://schemas.microsoft.com/office/drawing/2014/main" id="{62A7E438-0D98-4CF7-726C-FE09F5616EA7}"/>
              </a:ext>
            </a:extLst>
          </p:cNvPr>
          <p:cNvGrpSpPr/>
          <p:nvPr/>
        </p:nvGrpSpPr>
        <p:grpSpPr>
          <a:xfrm>
            <a:off x="4539286" y="5447057"/>
            <a:ext cx="6363815" cy="1133946"/>
            <a:chOff x="4539286" y="5447057"/>
            <a:chExt cx="6363815" cy="1133946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609BCC7-4582-E8AD-45AC-2EEDC24D6FB6}"/>
                </a:ext>
              </a:extLst>
            </p:cNvPr>
            <p:cNvSpPr txBox="1"/>
            <p:nvPr/>
          </p:nvSpPr>
          <p:spPr>
            <a:xfrm>
              <a:off x="4539286" y="5447057"/>
              <a:ext cx="6363815" cy="1133946"/>
            </a:xfrm>
            <a:prstGeom prst="rect">
              <a:avLst/>
            </a:prstGeom>
            <a:noFill/>
            <a:ln>
              <a:solidFill>
                <a:srgbClr val="19557F"/>
              </a:solidFill>
            </a:ln>
          </p:spPr>
          <p:txBody>
            <a:bodyPr wrap="square" lIns="91440" tIns="45720" rIns="91440" bIns="91440" rtlCol="0" anchor="t" anchorCtr="0">
              <a:noAutofit/>
            </a:bodyPr>
            <a:lstStyle/>
            <a:p>
              <a:pPr algn="ctr"/>
              <a:r>
                <a:rPr lang="en-US" sz="2400" b="1" dirty="0">
                  <a:solidFill>
                    <a:srgbClr val="19557F"/>
                  </a:solidFill>
                  <a:latin typeface="Barlow" panose="00000500000000000000" pitchFamily="2" charset="0"/>
                </a:rPr>
                <a:t>What is your value statement(s) to Andrés? </a:t>
              </a:r>
            </a:p>
          </p:txBody>
        </p:sp>
        <p:pic>
          <p:nvPicPr>
            <p:cNvPr id="108" name="Picture 107">
              <a:extLst>
                <a:ext uri="{FF2B5EF4-FFF2-40B4-BE49-F238E27FC236}">
                  <a16:creationId xmlns:a16="http://schemas.microsoft.com/office/drawing/2014/main" id="{FB83E4EA-9255-24C5-BDD2-FB6E1719742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69526" y="6029626"/>
              <a:ext cx="4903335" cy="457200"/>
            </a:xfrm>
            <a:prstGeom prst="rect">
              <a:avLst/>
            </a:prstGeom>
          </p:spPr>
        </p:pic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57020953-E164-05A9-EB0F-9F11D4CB65EE}"/>
              </a:ext>
            </a:extLst>
          </p:cNvPr>
          <p:cNvGrpSpPr/>
          <p:nvPr/>
        </p:nvGrpSpPr>
        <p:grpSpPr>
          <a:xfrm>
            <a:off x="861061" y="3992523"/>
            <a:ext cx="3200400" cy="2588478"/>
            <a:chOff x="861061" y="3992524"/>
            <a:chExt cx="3200400" cy="2674977"/>
          </a:xfrm>
        </p:grpSpPr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66F15F00-9133-1E91-5457-232FD53B5E85}"/>
                </a:ext>
              </a:extLst>
            </p:cNvPr>
            <p:cNvSpPr/>
            <p:nvPr/>
          </p:nvSpPr>
          <p:spPr>
            <a:xfrm>
              <a:off x="861061" y="4787408"/>
              <a:ext cx="3200400" cy="1880093"/>
            </a:xfrm>
            <a:prstGeom prst="rect">
              <a:avLst/>
            </a:prstGeom>
            <a:solidFill>
              <a:srgbClr val="1955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4D27EDB0-E893-295B-59E1-2393DFF034F0}"/>
                </a:ext>
              </a:extLst>
            </p:cNvPr>
            <p:cNvSpPr/>
            <p:nvPr/>
          </p:nvSpPr>
          <p:spPr>
            <a:xfrm>
              <a:off x="861061" y="3992524"/>
              <a:ext cx="942341" cy="731876"/>
            </a:xfrm>
            <a:prstGeom prst="rect">
              <a:avLst/>
            </a:prstGeom>
            <a:solidFill>
              <a:srgbClr val="7FC5E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43063491-8ECE-F51A-EEC5-AB4C77B736E3}"/>
                </a:ext>
              </a:extLst>
            </p:cNvPr>
            <p:cNvSpPr/>
            <p:nvPr/>
          </p:nvSpPr>
          <p:spPr>
            <a:xfrm>
              <a:off x="1878448" y="3992524"/>
              <a:ext cx="2183013" cy="731876"/>
            </a:xfrm>
            <a:prstGeom prst="rect">
              <a:avLst/>
            </a:prstGeom>
            <a:solidFill>
              <a:srgbClr val="735F9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Rectangle 5">
            <a:hlinkClick r:id="rId6" action="ppaction://hlinksldjump"/>
            <a:extLst>
              <a:ext uri="{FF2B5EF4-FFF2-40B4-BE49-F238E27FC236}">
                <a16:creationId xmlns:a16="http://schemas.microsoft.com/office/drawing/2014/main" id="{FED0DF95-15FE-A946-89F9-BFC8B6A02265}"/>
              </a:ext>
            </a:extLst>
          </p:cNvPr>
          <p:cNvSpPr/>
          <p:nvPr/>
        </p:nvSpPr>
        <p:spPr>
          <a:xfrm>
            <a:off x="4539286" y="5447057"/>
            <a:ext cx="6363814" cy="1133944"/>
          </a:xfrm>
          <a:prstGeom prst="rect">
            <a:avLst/>
          </a:prstGeom>
          <a:noFill/>
          <a:ln>
            <a:solidFill>
              <a:srgbClr val="19557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2700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52AAF56-C608-DF42-0F82-46834DC0A6A3}"/>
              </a:ext>
            </a:extLst>
          </p:cNvPr>
          <p:cNvSpPr txBox="1"/>
          <p:nvPr/>
        </p:nvSpPr>
        <p:spPr>
          <a:xfrm>
            <a:off x="12601776" y="730031"/>
            <a:ext cx="4572000" cy="30777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l"/>
            <a:r>
              <a:rPr lang="en-US" sz="2000" b="1">
                <a:solidFill>
                  <a:srgbClr val="092C48"/>
                </a:solidFill>
                <a:latin typeface="Barlow" panose="00000500000000000000" pitchFamily="2" charset="0"/>
              </a:rPr>
              <a:t>PERSONA 2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1F2B784-90B7-49A4-BD18-9A40A2C0E4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4913055"/>
              </p:ext>
            </p:extLst>
          </p:nvPr>
        </p:nvGraphicFramePr>
        <p:xfrm>
          <a:off x="4535424" y="731520"/>
          <a:ext cx="5929474" cy="458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3828977267"/>
                    </a:ext>
                  </a:extLst>
                </a:gridCol>
                <a:gridCol w="3826354">
                  <a:extLst>
                    <a:ext uri="{9D8B030D-6E8A-4147-A177-3AD203B41FA5}">
                      <a16:colId xmlns:a16="http://schemas.microsoft.com/office/drawing/2014/main" val="1968283996"/>
                    </a:ext>
                  </a:extLst>
                </a:gridCol>
              </a:tblGrid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solidFill>
                            <a:srgbClr val="19557F"/>
                          </a:solidFill>
                        </a:rPr>
                        <a:t>Name: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Billy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7914954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Age: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42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3305944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Gender: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Male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0060554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Occupation: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Police officer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471239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Family status: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Married, 2 kids (8, 14)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6814935"/>
                  </a:ext>
                </a:extLst>
              </a:tr>
              <a:tr h="702998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Any current or past health policies?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Currently on state health plan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374219"/>
                  </a:ext>
                </a:extLst>
              </a:tr>
              <a:tr h="1054498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Any current or past voluntary benefits policies?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Currently has a small life insurance policy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455874"/>
                  </a:ext>
                </a:extLst>
              </a:tr>
              <a:tr h="691459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Miscellaneous information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indent="-174625"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Leads an active, healthy lifestyle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390007"/>
                  </a:ext>
                </a:extLst>
              </a:tr>
            </a:tbl>
          </a:graphicData>
        </a:graphic>
      </p:graphicFrame>
      <p:pic>
        <p:nvPicPr>
          <p:cNvPr id="23" name="Picture 22" descr="A close up of a person's face&#10;&#10;AI-generated content may be incorrect.">
            <a:extLst>
              <a:ext uri="{FF2B5EF4-FFF2-40B4-BE49-F238E27FC236}">
                <a16:creationId xmlns:a16="http://schemas.microsoft.com/office/drawing/2014/main" id="{C220CDB3-8BE5-6500-9981-0E778475486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1" y="730031"/>
            <a:ext cx="3200400" cy="3200400"/>
          </a:xfrm>
          <a:prstGeom prst="rect">
            <a:avLst/>
          </a:prstGeom>
          <a:ln w="19050">
            <a:solidFill>
              <a:srgbClr val="092C48"/>
            </a:solidFill>
          </a:ln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EE4CA7FC-2232-3057-8861-977A769BA93E}"/>
              </a:ext>
            </a:extLst>
          </p:cNvPr>
          <p:cNvGrpSpPr/>
          <p:nvPr/>
        </p:nvGrpSpPr>
        <p:grpSpPr>
          <a:xfrm>
            <a:off x="4539286" y="5447057"/>
            <a:ext cx="6363815" cy="1133946"/>
            <a:chOff x="4539286" y="5447057"/>
            <a:chExt cx="6363815" cy="1133946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622CCB41-093F-FD55-C55F-FD8066FDE025}"/>
                </a:ext>
              </a:extLst>
            </p:cNvPr>
            <p:cNvSpPr txBox="1"/>
            <p:nvPr/>
          </p:nvSpPr>
          <p:spPr>
            <a:xfrm>
              <a:off x="4539286" y="5447057"/>
              <a:ext cx="6363815" cy="1133946"/>
            </a:xfrm>
            <a:prstGeom prst="rect">
              <a:avLst/>
            </a:prstGeom>
            <a:noFill/>
            <a:ln>
              <a:solidFill>
                <a:srgbClr val="19557F"/>
              </a:solidFill>
            </a:ln>
          </p:spPr>
          <p:txBody>
            <a:bodyPr wrap="square" lIns="91440" tIns="45720" rIns="91440" bIns="91440" rtlCol="0" anchor="t" anchorCtr="0">
              <a:noAutofit/>
            </a:bodyPr>
            <a:lstStyle/>
            <a:p>
              <a:pPr algn="ctr"/>
              <a:r>
                <a:rPr lang="en-US" sz="2400" b="1" dirty="0">
                  <a:solidFill>
                    <a:srgbClr val="19557F"/>
                  </a:solidFill>
                  <a:latin typeface="Barlow" panose="00000500000000000000" pitchFamily="2" charset="0"/>
                </a:rPr>
                <a:t>What is your value statement(s) to Billy? 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4226073A-C0F2-A5FA-73BA-C8D3DE1087B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69526" y="6029626"/>
              <a:ext cx="4903335" cy="457200"/>
            </a:xfrm>
            <a:prstGeom prst="rect">
              <a:avLst/>
            </a:prstGeom>
          </p:spPr>
        </p:pic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76BCFFFE-7FB2-EA1E-BEC6-DF6EDE0EC13C}"/>
              </a:ext>
            </a:extLst>
          </p:cNvPr>
          <p:cNvGrpSpPr/>
          <p:nvPr/>
        </p:nvGrpSpPr>
        <p:grpSpPr>
          <a:xfrm>
            <a:off x="861061" y="3992523"/>
            <a:ext cx="3200400" cy="2588478"/>
            <a:chOff x="861061" y="3992524"/>
            <a:chExt cx="3200400" cy="2674977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22B4480-E782-B481-A9AD-FC038F9027FD}"/>
                </a:ext>
              </a:extLst>
            </p:cNvPr>
            <p:cNvSpPr/>
            <p:nvPr/>
          </p:nvSpPr>
          <p:spPr>
            <a:xfrm>
              <a:off x="861061" y="4787408"/>
              <a:ext cx="3200400" cy="1880093"/>
            </a:xfrm>
            <a:prstGeom prst="rect">
              <a:avLst/>
            </a:prstGeom>
            <a:solidFill>
              <a:srgbClr val="1955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9C29CFC-3EC8-0E84-6218-FD958A1B8952}"/>
                </a:ext>
              </a:extLst>
            </p:cNvPr>
            <p:cNvSpPr/>
            <p:nvPr/>
          </p:nvSpPr>
          <p:spPr>
            <a:xfrm>
              <a:off x="861061" y="3992524"/>
              <a:ext cx="942341" cy="731876"/>
            </a:xfrm>
            <a:prstGeom prst="rect">
              <a:avLst/>
            </a:prstGeom>
            <a:solidFill>
              <a:srgbClr val="7FC5E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211DAA0-5575-5BB2-23ED-3E671A58366B}"/>
                </a:ext>
              </a:extLst>
            </p:cNvPr>
            <p:cNvSpPr/>
            <p:nvPr/>
          </p:nvSpPr>
          <p:spPr>
            <a:xfrm>
              <a:off x="1878448" y="3992524"/>
              <a:ext cx="2183013" cy="731876"/>
            </a:xfrm>
            <a:prstGeom prst="rect">
              <a:avLst/>
            </a:prstGeom>
            <a:solidFill>
              <a:srgbClr val="735F9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>
            <a:hlinkClick r:id="rId6" action="ppaction://hlinksldjump"/>
            <a:extLst>
              <a:ext uri="{FF2B5EF4-FFF2-40B4-BE49-F238E27FC236}">
                <a16:creationId xmlns:a16="http://schemas.microsoft.com/office/drawing/2014/main" id="{78A26B98-5844-6790-A728-4848D22C932A}"/>
              </a:ext>
            </a:extLst>
          </p:cNvPr>
          <p:cNvSpPr/>
          <p:nvPr/>
        </p:nvSpPr>
        <p:spPr>
          <a:xfrm>
            <a:off x="4539286" y="5447057"/>
            <a:ext cx="6363814" cy="1133944"/>
          </a:xfrm>
          <a:prstGeom prst="rect">
            <a:avLst/>
          </a:prstGeom>
          <a:noFill/>
          <a:ln>
            <a:solidFill>
              <a:srgbClr val="19557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8046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C7FCC3D-B764-4A7D-CCE3-0CFDE2CDA4D9}"/>
              </a:ext>
            </a:extLst>
          </p:cNvPr>
          <p:cNvSpPr txBox="1"/>
          <p:nvPr/>
        </p:nvSpPr>
        <p:spPr>
          <a:xfrm>
            <a:off x="12396986" y="730031"/>
            <a:ext cx="4572000" cy="30777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l"/>
            <a:r>
              <a:rPr lang="en-US" sz="2000" b="1">
                <a:solidFill>
                  <a:srgbClr val="092C48"/>
                </a:solidFill>
                <a:latin typeface="Barlow" panose="00000500000000000000" pitchFamily="2" charset="0"/>
              </a:rPr>
              <a:t>PERSONA 3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D48F6CF-9193-31EE-A3A2-FEBBBB8EDE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408205"/>
              </p:ext>
            </p:extLst>
          </p:nvPr>
        </p:nvGraphicFramePr>
        <p:xfrm>
          <a:off x="4535424" y="731520"/>
          <a:ext cx="5929474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3828977267"/>
                    </a:ext>
                  </a:extLst>
                </a:gridCol>
                <a:gridCol w="3826354">
                  <a:extLst>
                    <a:ext uri="{9D8B030D-6E8A-4147-A177-3AD203B41FA5}">
                      <a16:colId xmlns:a16="http://schemas.microsoft.com/office/drawing/2014/main" val="1968283996"/>
                    </a:ext>
                  </a:extLst>
                </a:gridCol>
              </a:tblGrid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solidFill>
                            <a:srgbClr val="19557F"/>
                          </a:solidFill>
                        </a:rPr>
                        <a:t>Name: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Linda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7914954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Age: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31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3305944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Gender: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Female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0060554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Occupation: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Nursing home employee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471239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Family status: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Married; hoping to start a family soon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6814935"/>
                  </a:ext>
                </a:extLst>
              </a:tr>
              <a:tr h="207822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Any current or past health policies?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None currently; bought life and cancer at 21, but canceled due to expense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374219"/>
                  </a:ext>
                </a:extLst>
              </a:tr>
              <a:tr h="803972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Any current or past voluntary benefits policies?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Currently has an accident policy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455874"/>
                  </a:ext>
                </a:extLst>
              </a:tr>
              <a:tr h="666812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Miscellaneous information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indent="-174625"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</a:rPr>
                        <a:t>Healthy lifestyle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390007"/>
                  </a:ext>
                </a:extLst>
              </a:tr>
            </a:tbl>
          </a:graphicData>
        </a:graphic>
      </p:graphicFrame>
      <p:pic>
        <p:nvPicPr>
          <p:cNvPr id="24" name="Picture 23" descr="A close up of a person's face&#10;&#10;AI-generated content may be incorrect.">
            <a:extLst>
              <a:ext uri="{FF2B5EF4-FFF2-40B4-BE49-F238E27FC236}">
                <a16:creationId xmlns:a16="http://schemas.microsoft.com/office/drawing/2014/main" id="{7D3D79F2-D7C1-0EAC-7102-9B1F63A4FE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426" y="730031"/>
            <a:ext cx="3200400" cy="3200400"/>
          </a:xfrm>
          <a:prstGeom prst="rect">
            <a:avLst/>
          </a:prstGeom>
          <a:ln w="19050">
            <a:solidFill>
              <a:srgbClr val="092C48"/>
            </a:solidFill>
          </a:ln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683163C4-CDD8-E441-AF0D-F8433F860085}"/>
              </a:ext>
            </a:extLst>
          </p:cNvPr>
          <p:cNvGrpSpPr/>
          <p:nvPr/>
        </p:nvGrpSpPr>
        <p:grpSpPr>
          <a:xfrm>
            <a:off x="4539286" y="5447057"/>
            <a:ext cx="6363815" cy="1133946"/>
            <a:chOff x="4539286" y="5447057"/>
            <a:chExt cx="6363815" cy="1133946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031AB53-AEAC-AFB5-2BDC-0190F55D6D11}"/>
                </a:ext>
              </a:extLst>
            </p:cNvPr>
            <p:cNvSpPr txBox="1"/>
            <p:nvPr/>
          </p:nvSpPr>
          <p:spPr>
            <a:xfrm>
              <a:off x="4539286" y="5447057"/>
              <a:ext cx="6363815" cy="1133946"/>
            </a:xfrm>
            <a:prstGeom prst="rect">
              <a:avLst/>
            </a:prstGeom>
            <a:noFill/>
            <a:ln>
              <a:solidFill>
                <a:srgbClr val="19557F"/>
              </a:solidFill>
            </a:ln>
          </p:spPr>
          <p:txBody>
            <a:bodyPr wrap="square" lIns="91440" tIns="45720" rIns="91440" bIns="91440" rtlCol="0" anchor="t" anchorCtr="0">
              <a:noAutofit/>
            </a:bodyPr>
            <a:lstStyle/>
            <a:p>
              <a:pPr algn="ctr"/>
              <a:r>
                <a:rPr lang="en-US" sz="2400" b="1" dirty="0">
                  <a:solidFill>
                    <a:srgbClr val="19557F"/>
                  </a:solidFill>
                  <a:latin typeface="Barlow" panose="00000500000000000000" pitchFamily="2" charset="0"/>
                </a:rPr>
                <a:t>What is your value statement(s) to Linda? 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CAA2A373-3745-E719-B8FA-6A5E943FD46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69526" y="6029626"/>
              <a:ext cx="4903335" cy="457200"/>
            </a:xfrm>
            <a:prstGeom prst="rect">
              <a:avLst/>
            </a:prstGeom>
          </p:spPr>
        </p:pic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6FBA3D28-9E6D-D6B6-0233-12DCABE8D2C9}"/>
              </a:ext>
            </a:extLst>
          </p:cNvPr>
          <p:cNvGrpSpPr/>
          <p:nvPr/>
        </p:nvGrpSpPr>
        <p:grpSpPr>
          <a:xfrm>
            <a:off x="861060" y="3992523"/>
            <a:ext cx="3229765" cy="2588478"/>
            <a:chOff x="861061" y="3992524"/>
            <a:chExt cx="3200400" cy="2674977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6B09121-C7DD-B5A2-F12B-4207F2AE7E2A}"/>
                </a:ext>
              </a:extLst>
            </p:cNvPr>
            <p:cNvSpPr/>
            <p:nvPr/>
          </p:nvSpPr>
          <p:spPr>
            <a:xfrm>
              <a:off x="861061" y="4787408"/>
              <a:ext cx="3200400" cy="1880093"/>
            </a:xfrm>
            <a:prstGeom prst="rect">
              <a:avLst/>
            </a:prstGeom>
            <a:solidFill>
              <a:srgbClr val="1955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F26C94F-79DA-35CB-E9E8-BB3FC566AF68}"/>
                </a:ext>
              </a:extLst>
            </p:cNvPr>
            <p:cNvSpPr/>
            <p:nvPr/>
          </p:nvSpPr>
          <p:spPr>
            <a:xfrm>
              <a:off x="861061" y="3992524"/>
              <a:ext cx="942341" cy="731876"/>
            </a:xfrm>
            <a:prstGeom prst="rect">
              <a:avLst/>
            </a:prstGeom>
            <a:solidFill>
              <a:srgbClr val="7FC5E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CF4AD2F-79B8-42AA-B4DA-025075FFD81E}"/>
                </a:ext>
              </a:extLst>
            </p:cNvPr>
            <p:cNvSpPr/>
            <p:nvPr/>
          </p:nvSpPr>
          <p:spPr>
            <a:xfrm>
              <a:off x="1878448" y="3992524"/>
              <a:ext cx="2183013" cy="731876"/>
            </a:xfrm>
            <a:prstGeom prst="rect">
              <a:avLst/>
            </a:prstGeom>
            <a:solidFill>
              <a:srgbClr val="735F9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Rectangle 10">
            <a:hlinkClick r:id="rId6" action="ppaction://hlinksldjump"/>
            <a:extLst>
              <a:ext uri="{FF2B5EF4-FFF2-40B4-BE49-F238E27FC236}">
                <a16:creationId xmlns:a16="http://schemas.microsoft.com/office/drawing/2014/main" id="{9AE044EE-ACA2-C1D2-A3F1-F8484C1A9AFA}"/>
              </a:ext>
            </a:extLst>
          </p:cNvPr>
          <p:cNvSpPr/>
          <p:nvPr/>
        </p:nvSpPr>
        <p:spPr>
          <a:xfrm>
            <a:off x="4539286" y="5447057"/>
            <a:ext cx="6363814" cy="1133944"/>
          </a:xfrm>
          <a:prstGeom prst="rect">
            <a:avLst/>
          </a:prstGeom>
          <a:noFill/>
          <a:ln>
            <a:solidFill>
              <a:srgbClr val="19557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3628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9E11F7E-C7AE-EB6C-0600-00EF797A2B0F}"/>
              </a:ext>
            </a:extLst>
          </p:cNvPr>
          <p:cNvSpPr txBox="1"/>
          <p:nvPr/>
        </p:nvSpPr>
        <p:spPr>
          <a:xfrm>
            <a:off x="12315272" y="730031"/>
            <a:ext cx="4572000" cy="30777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l"/>
            <a:r>
              <a:rPr lang="en-US" sz="2000" b="1">
                <a:solidFill>
                  <a:srgbClr val="092C48"/>
                </a:solidFill>
                <a:latin typeface="Barlow" panose="00000500000000000000" pitchFamily="2" charset="0"/>
              </a:rPr>
              <a:t>PERSONA 4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612D3EB-B2C4-4D5A-F457-D20955E452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261253"/>
              </p:ext>
            </p:extLst>
          </p:nvPr>
        </p:nvGraphicFramePr>
        <p:xfrm>
          <a:off x="4535424" y="731520"/>
          <a:ext cx="5929474" cy="43642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3828977267"/>
                    </a:ext>
                  </a:extLst>
                </a:gridCol>
                <a:gridCol w="3826354">
                  <a:extLst>
                    <a:ext uri="{9D8B030D-6E8A-4147-A177-3AD203B41FA5}">
                      <a16:colId xmlns:a16="http://schemas.microsoft.com/office/drawing/2014/main" val="1968283996"/>
                    </a:ext>
                  </a:extLst>
                </a:gridCol>
              </a:tblGrid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solidFill>
                            <a:srgbClr val="19557F"/>
                          </a:solidFill>
                        </a:rPr>
                        <a:t>Name: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Melissa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7914954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Age: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51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3305944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Gender: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Female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0060554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Occupation: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Lawyer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471239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Family status: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Divorced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6814935"/>
                  </a:ext>
                </a:extLst>
              </a:tr>
              <a:tr h="702998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Any current or past health policies?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Currently has major medical</a:t>
                      </a:r>
                    </a:p>
                    <a:p>
                      <a:endParaRPr lang="en-US" sz="1800" b="0">
                        <a:solidFill>
                          <a:srgbClr val="000000"/>
                        </a:solidFill>
                      </a:endParaRP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374219"/>
                  </a:ext>
                </a:extLst>
              </a:tr>
              <a:tr h="9077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Any current or past voluntary benefits policies?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Currently has life and critical illness policies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455874"/>
                  </a:ext>
                </a:extLst>
              </a:tr>
              <a:tr h="615259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Miscellaneous information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indent="-174625"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Tobacco user, sedentary lifestyle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390007"/>
                  </a:ext>
                </a:extLst>
              </a:tr>
            </a:tbl>
          </a:graphicData>
        </a:graphic>
      </p:graphicFrame>
      <p:pic>
        <p:nvPicPr>
          <p:cNvPr id="20" name="Picture 19" descr="A person with blonde hair&#10;&#10;AI-generated content may be incorrect.">
            <a:extLst>
              <a:ext uri="{FF2B5EF4-FFF2-40B4-BE49-F238E27FC236}">
                <a16:creationId xmlns:a16="http://schemas.microsoft.com/office/drawing/2014/main" id="{DA0A5F98-7522-46A5-70D2-0F4BB1D553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426" y="730031"/>
            <a:ext cx="3200400" cy="3200400"/>
          </a:xfrm>
          <a:prstGeom prst="rect">
            <a:avLst/>
          </a:prstGeom>
          <a:ln w="19050">
            <a:solidFill>
              <a:srgbClr val="092C48"/>
            </a:solidFill>
          </a:ln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2630E80B-C2E2-246F-C7C2-5E394478248B}"/>
              </a:ext>
            </a:extLst>
          </p:cNvPr>
          <p:cNvGrpSpPr/>
          <p:nvPr/>
        </p:nvGrpSpPr>
        <p:grpSpPr>
          <a:xfrm>
            <a:off x="4539286" y="5447057"/>
            <a:ext cx="6363815" cy="1133946"/>
            <a:chOff x="4539286" y="5447057"/>
            <a:chExt cx="6363815" cy="1133946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84A8AF8-9181-C1B9-AE7A-C40D103B9D98}"/>
                </a:ext>
              </a:extLst>
            </p:cNvPr>
            <p:cNvSpPr txBox="1"/>
            <p:nvPr/>
          </p:nvSpPr>
          <p:spPr>
            <a:xfrm>
              <a:off x="4539286" y="5447057"/>
              <a:ext cx="6363815" cy="1133946"/>
            </a:xfrm>
            <a:prstGeom prst="rect">
              <a:avLst/>
            </a:prstGeom>
            <a:noFill/>
            <a:ln>
              <a:solidFill>
                <a:srgbClr val="19557F"/>
              </a:solidFill>
            </a:ln>
          </p:spPr>
          <p:txBody>
            <a:bodyPr wrap="square" lIns="91440" tIns="45720" rIns="91440" bIns="91440" rtlCol="0" anchor="t" anchorCtr="0">
              <a:noAutofit/>
            </a:bodyPr>
            <a:lstStyle/>
            <a:p>
              <a:pPr algn="ctr"/>
              <a:r>
                <a:rPr lang="en-US" sz="2400" b="1" dirty="0">
                  <a:solidFill>
                    <a:srgbClr val="19557F"/>
                  </a:solidFill>
                  <a:latin typeface="Barlow" panose="00000500000000000000" pitchFamily="2" charset="0"/>
                </a:rPr>
                <a:t>What is your value statement(s) to Melissa? 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60049FD8-E16E-5766-E451-B7AA74FE914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69526" y="6029626"/>
              <a:ext cx="4903335" cy="457200"/>
            </a:xfrm>
            <a:prstGeom prst="rect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543D853-30DF-CE95-E352-602F6CAD37BF}"/>
              </a:ext>
            </a:extLst>
          </p:cNvPr>
          <p:cNvGrpSpPr/>
          <p:nvPr/>
        </p:nvGrpSpPr>
        <p:grpSpPr>
          <a:xfrm>
            <a:off x="861060" y="3992523"/>
            <a:ext cx="3229765" cy="2588478"/>
            <a:chOff x="861061" y="3992524"/>
            <a:chExt cx="3200400" cy="2674977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F4311D6-8F5D-DDE5-6DCB-B559237C4F42}"/>
                </a:ext>
              </a:extLst>
            </p:cNvPr>
            <p:cNvSpPr/>
            <p:nvPr/>
          </p:nvSpPr>
          <p:spPr>
            <a:xfrm>
              <a:off x="861061" y="4787408"/>
              <a:ext cx="3200400" cy="1880093"/>
            </a:xfrm>
            <a:prstGeom prst="rect">
              <a:avLst/>
            </a:prstGeom>
            <a:solidFill>
              <a:srgbClr val="1955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F1894CB-8A50-1CCF-7079-1E50BDB20AC7}"/>
                </a:ext>
              </a:extLst>
            </p:cNvPr>
            <p:cNvSpPr/>
            <p:nvPr/>
          </p:nvSpPr>
          <p:spPr>
            <a:xfrm>
              <a:off x="861061" y="3992524"/>
              <a:ext cx="942341" cy="731876"/>
            </a:xfrm>
            <a:prstGeom prst="rect">
              <a:avLst/>
            </a:prstGeom>
            <a:solidFill>
              <a:srgbClr val="7FC5E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18DC3C6-D5DE-A177-803F-CCFB9CD5490E}"/>
                </a:ext>
              </a:extLst>
            </p:cNvPr>
            <p:cNvSpPr/>
            <p:nvPr/>
          </p:nvSpPr>
          <p:spPr>
            <a:xfrm>
              <a:off x="1878448" y="3992524"/>
              <a:ext cx="2183013" cy="731876"/>
            </a:xfrm>
            <a:prstGeom prst="rect">
              <a:avLst/>
            </a:prstGeom>
            <a:solidFill>
              <a:srgbClr val="735F9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>
            <a:hlinkClick r:id="rId6" action="ppaction://hlinksldjump"/>
            <a:extLst>
              <a:ext uri="{FF2B5EF4-FFF2-40B4-BE49-F238E27FC236}">
                <a16:creationId xmlns:a16="http://schemas.microsoft.com/office/drawing/2014/main" id="{03286010-CB55-EF78-CD6B-4D9D76D538C5}"/>
              </a:ext>
            </a:extLst>
          </p:cNvPr>
          <p:cNvSpPr/>
          <p:nvPr/>
        </p:nvSpPr>
        <p:spPr>
          <a:xfrm>
            <a:off x="4539286" y="5447057"/>
            <a:ext cx="6363814" cy="1133944"/>
          </a:xfrm>
          <a:prstGeom prst="rect">
            <a:avLst/>
          </a:prstGeom>
          <a:noFill/>
          <a:ln>
            <a:solidFill>
              <a:srgbClr val="19557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537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071929-DEF7-B62C-B160-2AEA28CDC82D}"/>
              </a:ext>
            </a:extLst>
          </p:cNvPr>
          <p:cNvSpPr txBox="1"/>
          <p:nvPr/>
        </p:nvSpPr>
        <p:spPr>
          <a:xfrm>
            <a:off x="12431018" y="730031"/>
            <a:ext cx="4572000" cy="30777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l"/>
            <a:r>
              <a:rPr lang="en-US" sz="2000" b="1">
                <a:solidFill>
                  <a:srgbClr val="092C48"/>
                </a:solidFill>
                <a:latin typeface="Barlow" panose="00000500000000000000" pitchFamily="2" charset="0"/>
              </a:rPr>
              <a:t>PERSONA 5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602CF68-3959-5584-A904-1D53B2E33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0003697"/>
              </p:ext>
            </p:extLst>
          </p:nvPr>
        </p:nvGraphicFramePr>
        <p:xfrm>
          <a:off x="4535424" y="731520"/>
          <a:ext cx="5929474" cy="4569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3828977267"/>
                    </a:ext>
                  </a:extLst>
                </a:gridCol>
                <a:gridCol w="3826354">
                  <a:extLst>
                    <a:ext uri="{9D8B030D-6E8A-4147-A177-3AD203B41FA5}">
                      <a16:colId xmlns:a16="http://schemas.microsoft.com/office/drawing/2014/main" val="1968283996"/>
                    </a:ext>
                  </a:extLst>
                </a:gridCol>
              </a:tblGrid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solidFill>
                            <a:srgbClr val="19557F"/>
                          </a:solidFill>
                        </a:rPr>
                        <a:t>Name: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Steven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7914954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Age: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23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3305944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Gender: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Male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0060554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Occupation: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Landscaper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471239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Family status: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Single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6814935"/>
                  </a:ext>
                </a:extLst>
              </a:tr>
              <a:tr h="604915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Any current or past health policies?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None</a:t>
                      </a:r>
                    </a:p>
                    <a:p>
                      <a:endParaRPr lang="en-US" sz="1800" b="0">
                        <a:solidFill>
                          <a:srgbClr val="000000"/>
                        </a:solidFill>
                      </a:endParaRP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374219"/>
                  </a:ext>
                </a:extLst>
              </a:tr>
              <a:tr h="87727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Any current or past voluntary benefits policies?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None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455874"/>
                  </a:ext>
                </a:extLst>
              </a:tr>
              <a:tr h="949048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Miscellaneous information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indent="-174625"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Physically active, outdoors a lot</a:t>
                      </a:r>
                    </a:p>
                    <a:p>
                      <a:pPr marL="174625" indent="-174625"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Gym rat – Strength training 5x a week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390007"/>
                  </a:ext>
                </a:extLst>
              </a:tr>
            </a:tbl>
          </a:graphicData>
        </a:graphic>
      </p:graphicFrame>
      <p:pic>
        <p:nvPicPr>
          <p:cNvPr id="21" name="Picture 20" descr="A person with curly hair&#10;&#10;AI-generated content may be incorrect.">
            <a:extLst>
              <a:ext uri="{FF2B5EF4-FFF2-40B4-BE49-F238E27FC236}">
                <a16:creationId xmlns:a16="http://schemas.microsoft.com/office/drawing/2014/main" id="{226FDEE2-2463-FA4E-C682-684551D967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426" y="730031"/>
            <a:ext cx="3200400" cy="3200400"/>
          </a:xfrm>
          <a:prstGeom prst="rect">
            <a:avLst/>
          </a:prstGeom>
          <a:ln w="19050">
            <a:solidFill>
              <a:srgbClr val="092C48"/>
            </a:solidFill>
          </a:ln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1C3F0BBD-61BD-B12B-A6D1-7DF15B890866}"/>
              </a:ext>
            </a:extLst>
          </p:cNvPr>
          <p:cNvGrpSpPr/>
          <p:nvPr/>
        </p:nvGrpSpPr>
        <p:grpSpPr>
          <a:xfrm>
            <a:off x="4539286" y="5447057"/>
            <a:ext cx="6363815" cy="1133946"/>
            <a:chOff x="4539286" y="5447057"/>
            <a:chExt cx="6363815" cy="1133946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104207A-5A6E-0BFB-B6E7-3AA55A3C1B85}"/>
                </a:ext>
              </a:extLst>
            </p:cNvPr>
            <p:cNvSpPr txBox="1"/>
            <p:nvPr/>
          </p:nvSpPr>
          <p:spPr>
            <a:xfrm>
              <a:off x="4539286" y="5447057"/>
              <a:ext cx="6363815" cy="1133946"/>
            </a:xfrm>
            <a:prstGeom prst="rect">
              <a:avLst/>
            </a:prstGeom>
            <a:noFill/>
            <a:ln>
              <a:solidFill>
                <a:srgbClr val="19557F"/>
              </a:solidFill>
            </a:ln>
          </p:spPr>
          <p:txBody>
            <a:bodyPr wrap="square" lIns="91440" tIns="45720" rIns="91440" bIns="91440" rtlCol="0" anchor="t" anchorCtr="0">
              <a:noAutofit/>
            </a:bodyPr>
            <a:lstStyle/>
            <a:p>
              <a:pPr algn="ctr"/>
              <a:r>
                <a:rPr lang="en-US" sz="2400" b="1" dirty="0">
                  <a:solidFill>
                    <a:srgbClr val="19557F"/>
                  </a:solidFill>
                  <a:latin typeface="Barlow" panose="00000500000000000000" pitchFamily="2" charset="0"/>
                </a:rPr>
                <a:t>What is your value statement(s) to Steven? 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8413E7E2-ED87-2645-062A-94C216D09DF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69526" y="6029626"/>
              <a:ext cx="4903335" cy="457200"/>
            </a:xfrm>
            <a:prstGeom prst="rect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A6C1E7C-0D7C-8674-A243-BE811A4EE7F2}"/>
              </a:ext>
            </a:extLst>
          </p:cNvPr>
          <p:cNvGrpSpPr/>
          <p:nvPr/>
        </p:nvGrpSpPr>
        <p:grpSpPr>
          <a:xfrm>
            <a:off x="861060" y="3992523"/>
            <a:ext cx="3229765" cy="2588478"/>
            <a:chOff x="861061" y="3992524"/>
            <a:chExt cx="3200400" cy="2674977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610D5F7-AD47-F984-3A5E-7CDA9ABCD424}"/>
                </a:ext>
              </a:extLst>
            </p:cNvPr>
            <p:cNvSpPr/>
            <p:nvPr/>
          </p:nvSpPr>
          <p:spPr>
            <a:xfrm>
              <a:off x="861061" y="4787408"/>
              <a:ext cx="3200400" cy="1880093"/>
            </a:xfrm>
            <a:prstGeom prst="rect">
              <a:avLst/>
            </a:prstGeom>
            <a:solidFill>
              <a:srgbClr val="1955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4CA33CE-A58C-5787-1256-025E7EACCECF}"/>
                </a:ext>
              </a:extLst>
            </p:cNvPr>
            <p:cNvSpPr/>
            <p:nvPr/>
          </p:nvSpPr>
          <p:spPr>
            <a:xfrm>
              <a:off x="861061" y="3992524"/>
              <a:ext cx="942341" cy="731876"/>
            </a:xfrm>
            <a:prstGeom prst="rect">
              <a:avLst/>
            </a:prstGeom>
            <a:solidFill>
              <a:srgbClr val="7FC5E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0B60F96-41EA-7A46-3A6E-E94895651381}"/>
                </a:ext>
              </a:extLst>
            </p:cNvPr>
            <p:cNvSpPr/>
            <p:nvPr/>
          </p:nvSpPr>
          <p:spPr>
            <a:xfrm>
              <a:off x="1878448" y="3992524"/>
              <a:ext cx="2183013" cy="731876"/>
            </a:xfrm>
            <a:prstGeom prst="rect">
              <a:avLst/>
            </a:prstGeom>
            <a:solidFill>
              <a:srgbClr val="735F9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>
            <a:hlinkClick r:id="rId6" action="ppaction://hlinksldjump"/>
            <a:extLst>
              <a:ext uri="{FF2B5EF4-FFF2-40B4-BE49-F238E27FC236}">
                <a16:creationId xmlns:a16="http://schemas.microsoft.com/office/drawing/2014/main" id="{57ACC409-581C-5288-BCFB-57CBDF42BC8E}"/>
              </a:ext>
            </a:extLst>
          </p:cNvPr>
          <p:cNvSpPr/>
          <p:nvPr/>
        </p:nvSpPr>
        <p:spPr>
          <a:xfrm>
            <a:off x="4539286" y="5447057"/>
            <a:ext cx="6363814" cy="1133944"/>
          </a:xfrm>
          <a:prstGeom prst="rect">
            <a:avLst/>
          </a:prstGeom>
          <a:noFill/>
          <a:ln>
            <a:solidFill>
              <a:srgbClr val="19557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7164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D0CE164-F29A-ED22-1245-A3A711D0AE3A}"/>
              </a:ext>
            </a:extLst>
          </p:cNvPr>
          <p:cNvSpPr txBox="1"/>
          <p:nvPr/>
        </p:nvSpPr>
        <p:spPr>
          <a:xfrm>
            <a:off x="12444573" y="717790"/>
            <a:ext cx="4572000" cy="30777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l"/>
            <a:r>
              <a:rPr lang="en-US" sz="2000" b="1">
                <a:solidFill>
                  <a:srgbClr val="092C48"/>
                </a:solidFill>
                <a:latin typeface="Barlow" panose="00000500000000000000" pitchFamily="2" charset="0"/>
              </a:rPr>
              <a:t>PERSONA 6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8A1921-513D-B5A9-2235-F661741D62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5818356"/>
              </p:ext>
            </p:extLst>
          </p:nvPr>
        </p:nvGraphicFramePr>
        <p:xfrm>
          <a:off x="4535424" y="731520"/>
          <a:ext cx="5929474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3828977267"/>
                    </a:ext>
                  </a:extLst>
                </a:gridCol>
                <a:gridCol w="3826354">
                  <a:extLst>
                    <a:ext uri="{9D8B030D-6E8A-4147-A177-3AD203B41FA5}">
                      <a16:colId xmlns:a16="http://schemas.microsoft.com/office/drawing/2014/main" val="1968283996"/>
                    </a:ext>
                  </a:extLst>
                </a:gridCol>
              </a:tblGrid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solidFill>
                            <a:srgbClr val="19557F"/>
                          </a:solidFill>
                        </a:rPr>
                        <a:t>Name: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Lucía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7914954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Age: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39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3305944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Gender: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Female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0060554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Occupation: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Physical therapist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471239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Family status: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Married, 1 child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6814935"/>
                  </a:ext>
                </a:extLst>
              </a:tr>
              <a:tr h="702998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Any current or past health policies?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Currently has major medical</a:t>
                      </a:r>
                    </a:p>
                    <a:p>
                      <a:endParaRPr lang="en-US" sz="1800" b="0">
                        <a:solidFill>
                          <a:srgbClr val="000000"/>
                        </a:solidFill>
                      </a:endParaRP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374219"/>
                  </a:ext>
                </a:extLst>
              </a:tr>
              <a:tr h="9077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Any current or past voluntary benefits policies?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Currently has a life policy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45587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Miscellaneous information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indent="-174625"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Has high blood pressure</a:t>
                      </a:r>
                    </a:p>
                    <a:p>
                      <a:pPr marL="174625" indent="-174625"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Sister had cancer as a child</a:t>
                      </a:r>
                    </a:p>
                  </a:txBody>
                  <a:tcPr marL="18288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390007"/>
                  </a:ext>
                </a:extLst>
              </a:tr>
            </a:tbl>
          </a:graphicData>
        </a:graphic>
      </p:graphicFrame>
      <p:pic>
        <p:nvPicPr>
          <p:cNvPr id="14" name="Picture 13" descr="A close up of a person's face&#10;&#10;AI-generated content may be incorrect.">
            <a:extLst>
              <a:ext uri="{FF2B5EF4-FFF2-40B4-BE49-F238E27FC236}">
                <a16:creationId xmlns:a16="http://schemas.microsoft.com/office/drawing/2014/main" id="{9BB9AA3C-BF95-1F43-59C3-E19496C9C2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426" y="730031"/>
            <a:ext cx="3200400" cy="3200400"/>
          </a:xfrm>
          <a:prstGeom prst="rect">
            <a:avLst/>
          </a:prstGeom>
          <a:ln w="19050">
            <a:solidFill>
              <a:srgbClr val="092C48"/>
            </a:solidFill>
          </a:ln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72184627-2B0F-6426-9627-E6EDA867CA6F}"/>
              </a:ext>
            </a:extLst>
          </p:cNvPr>
          <p:cNvGrpSpPr/>
          <p:nvPr/>
        </p:nvGrpSpPr>
        <p:grpSpPr>
          <a:xfrm>
            <a:off x="4539286" y="5447057"/>
            <a:ext cx="6363815" cy="1133946"/>
            <a:chOff x="4539286" y="5447057"/>
            <a:chExt cx="6363815" cy="1133946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E0D5B37-45A6-9B33-0405-D6A675080E07}"/>
                </a:ext>
              </a:extLst>
            </p:cNvPr>
            <p:cNvSpPr txBox="1"/>
            <p:nvPr/>
          </p:nvSpPr>
          <p:spPr>
            <a:xfrm>
              <a:off x="4539286" y="5447057"/>
              <a:ext cx="6363815" cy="1133946"/>
            </a:xfrm>
            <a:prstGeom prst="rect">
              <a:avLst/>
            </a:prstGeom>
            <a:noFill/>
            <a:ln>
              <a:solidFill>
                <a:srgbClr val="19557F"/>
              </a:solidFill>
            </a:ln>
          </p:spPr>
          <p:txBody>
            <a:bodyPr wrap="square" lIns="91440" tIns="45720" rIns="91440" bIns="91440" rtlCol="0" anchor="t" anchorCtr="0">
              <a:noAutofit/>
            </a:bodyPr>
            <a:lstStyle/>
            <a:p>
              <a:pPr algn="ctr"/>
              <a:r>
                <a:rPr lang="en-US" sz="2400" b="1" dirty="0">
                  <a:solidFill>
                    <a:srgbClr val="19557F"/>
                  </a:solidFill>
                  <a:latin typeface="Barlow" panose="00000500000000000000" pitchFamily="2" charset="0"/>
                </a:rPr>
                <a:t>What is your value statement(s) to Lucía? 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E3DDCBF-3F1C-FBF7-F07E-19A1C3F6D0A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69526" y="6029626"/>
              <a:ext cx="4903335" cy="457200"/>
            </a:xfrm>
            <a:prstGeom prst="rect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887BC93-B78E-3D6D-A5AA-B39384058975}"/>
              </a:ext>
            </a:extLst>
          </p:cNvPr>
          <p:cNvGrpSpPr/>
          <p:nvPr/>
        </p:nvGrpSpPr>
        <p:grpSpPr>
          <a:xfrm>
            <a:off x="861060" y="3992523"/>
            <a:ext cx="3229765" cy="2588478"/>
            <a:chOff x="861061" y="3992524"/>
            <a:chExt cx="3200400" cy="2674977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763F45E-1996-55CF-413F-9CB5D07A1446}"/>
                </a:ext>
              </a:extLst>
            </p:cNvPr>
            <p:cNvSpPr/>
            <p:nvPr/>
          </p:nvSpPr>
          <p:spPr>
            <a:xfrm>
              <a:off x="861061" y="4787408"/>
              <a:ext cx="3200400" cy="1880093"/>
            </a:xfrm>
            <a:prstGeom prst="rect">
              <a:avLst/>
            </a:prstGeom>
            <a:solidFill>
              <a:srgbClr val="1955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EFAEBA-E3E6-450B-49A8-E78491162F40}"/>
                </a:ext>
              </a:extLst>
            </p:cNvPr>
            <p:cNvSpPr/>
            <p:nvPr/>
          </p:nvSpPr>
          <p:spPr>
            <a:xfrm>
              <a:off x="861061" y="3992524"/>
              <a:ext cx="942341" cy="731876"/>
            </a:xfrm>
            <a:prstGeom prst="rect">
              <a:avLst/>
            </a:prstGeom>
            <a:solidFill>
              <a:srgbClr val="7FC5E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AC0609A-C7E8-1473-65D1-444BD7065C89}"/>
                </a:ext>
              </a:extLst>
            </p:cNvPr>
            <p:cNvSpPr/>
            <p:nvPr/>
          </p:nvSpPr>
          <p:spPr>
            <a:xfrm>
              <a:off x="1878448" y="3992524"/>
              <a:ext cx="2183013" cy="731876"/>
            </a:xfrm>
            <a:prstGeom prst="rect">
              <a:avLst/>
            </a:prstGeom>
            <a:solidFill>
              <a:srgbClr val="735F9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>
            <a:hlinkClick r:id="rId6" action="ppaction://hlinksldjump"/>
            <a:extLst>
              <a:ext uri="{FF2B5EF4-FFF2-40B4-BE49-F238E27FC236}">
                <a16:creationId xmlns:a16="http://schemas.microsoft.com/office/drawing/2014/main" id="{89D54458-34B8-107C-C72D-982F921A01A4}"/>
              </a:ext>
            </a:extLst>
          </p:cNvPr>
          <p:cNvSpPr/>
          <p:nvPr/>
        </p:nvSpPr>
        <p:spPr>
          <a:xfrm>
            <a:off x="4539286" y="5447057"/>
            <a:ext cx="6363814" cy="1133944"/>
          </a:xfrm>
          <a:prstGeom prst="rect">
            <a:avLst/>
          </a:prstGeom>
          <a:noFill/>
          <a:ln>
            <a:solidFill>
              <a:srgbClr val="19557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6389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965C0DB-39DB-4D0E-F165-3A5A056694A2}"/>
              </a:ext>
            </a:extLst>
          </p:cNvPr>
          <p:cNvSpPr txBox="1"/>
          <p:nvPr/>
        </p:nvSpPr>
        <p:spPr>
          <a:xfrm>
            <a:off x="12604639" y="730031"/>
            <a:ext cx="4572000" cy="30777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l"/>
            <a:r>
              <a:rPr lang="en-US" sz="2000" b="1">
                <a:solidFill>
                  <a:srgbClr val="092C48"/>
                </a:solidFill>
                <a:latin typeface="Barlow" panose="00000500000000000000" pitchFamily="2" charset="0"/>
              </a:rPr>
              <a:t>PERSONA 7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25DF048-E2FC-FB37-E264-2533B99331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034034"/>
              </p:ext>
            </p:extLst>
          </p:nvPr>
        </p:nvGraphicFramePr>
        <p:xfrm>
          <a:off x="4535424" y="731520"/>
          <a:ext cx="5929474" cy="43185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3828977267"/>
                    </a:ext>
                  </a:extLst>
                </a:gridCol>
                <a:gridCol w="3826354">
                  <a:extLst>
                    <a:ext uri="{9D8B030D-6E8A-4147-A177-3AD203B41FA5}">
                      <a16:colId xmlns:a16="http://schemas.microsoft.com/office/drawing/2014/main" val="1968283996"/>
                    </a:ext>
                  </a:extLst>
                </a:gridCol>
              </a:tblGrid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solidFill>
                            <a:srgbClr val="19557F"/>
                          </a:solidFill>
                        </a:rPr>
                        <a:t>Name: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Cedric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7914954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Age: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29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3305944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Gender: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Male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0060554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Occupation: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Firefighter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471239"/>
                  </a:ext>
                </a:extLst>
              </a:tr>
              <a:tr h="4276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Family status: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Married, 1 child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6814935"/>
                  </a:ext>
                </a:extLst>
              </a:tr>
              <a:tr h="702998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Any current or past health policies?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Currently on the state health plan</a:t>
                      </a:r>
                    </a:p>
                    <a:p>
                      <a:endParaRPr lang="en-US" sz="1800" b="0">
                        <a:solidFill>
                          <a:srgbClr val="000000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374219"/>
                  </a:ext>
                </a:extLst>
              </a:tr>
              <a:tr h="907757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Any current or past voluntary benefits policies?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Currently has an accident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455874"/>
                  </a:ext>
                </a:extLst>
              </a:tr>
              <a:tr h="569539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solidFill>
                            <a:srgbClr val="19557F"/>
                          </a:solidFill>
                        </a:rPr>
                        <a:t>Miscellaneous information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indent="-174625"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</a:rPr>
                        <a:t>Outdoorsy, active, good health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955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390007"/>
                  </a:ext>
                </a:extLst>
              </a:tr>
            </a:tbl>
          </a:graphicData>
        </a:graphic>
      </p:graphicFrame>
      <p:pic>
        <p:nvPicPr>
          <p:cNvPr id="17" name="Picture 16" descr="A close up of a person&#10;&#10;AI-generated content may be incorrect.">
            <a:extLst>
              <a:ext uri="{FF2B5EF4-FFF2-40B4-BE49-F238E27FC236}">
                <a16:creationId xmlns:a16="http://schemas.microsoft.com/office/drawing/2014/main" id="{4EEFD7CD-2B26-C38C-DDA6-B2FA3F18CA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1" y="730031"/>
            <a:ext cx="3200400" cy="3200400"/>
          </a:xfrm>
          <a:prstGeom prst="rect">
            <a:avLst/>
          </a:prstGeom>
          <a:ln w="19050">
            <a:solidFill>
              <a:srgbClr val="092C48"/>
            </a:solidFill>
          </a:ln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5E838144-25E7-CE8C-0084-B20C6F54C2CA}"/>
              </a:ext>
            </a:extLst>
          </p:cNvPr>
          <p:cNvGrpSpPr/>
          <p:nvPr/>
        </p:nvGrpSpPr>
        <p:grpSpPr>
          <a:xfrm>
            <a:off x="4539286" y="5447057"/>
            <a:ext cx="6363815" cy="1133946"/>
            <a:chOff x="4539286" y="5447057"/>
            <a:chExt cx="6363815" cy="1133946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1ACFF2B-7BA7-6F8D-A7B8-AEED4A5933B7}"/>
                </a:ext>
              </a:extLst>
            </p:cNvPr>
            <p:cNvSpPr txBox="1"/>
            <p:nvPr/>
          </p:nvSpPr>
          <p:spPr>
            <a:xfrm>
              <a:off x="4539286" y="5447057"/>
              <a:ext cx="6363815" cy="1133946"/>
            </a:xfrm>
            <a:prstGeom prst="rect">
              <a:avLst/>
            </a:prstGeom>
            <a:noFill/>
            <a:ln>
              <a:solidFill>
                <a:srgbClr val="19557F"/>
              </a:solidFill>
            </a:ln>
          </p:spPr>
          <p:txBody>
            <a:bodyPr wrap="square" lIns="91440" tIns="45720" rIns="91440" bIns="91440" rtlCol="0" anchor="t" anchorCtr="0">
              <a:noAutofit/>
            </a:bodyPr>
            <a:lstStyle/>
            <a:p>
              <a:pPr algn="ctr"/>
              <a:r>
                <a:rPr lang="en-US" sz="2400" b="1" dirty="0">
                  <a:solidFill>
                    <a:srgbClr val="19557F"/>
                  </a:solidFill>
                  <a:latin typeface="Barlow" panose="00000500000000000000" pitchFamily="2" charset="0"/>
                </a:rPr>
                <a:t>What is your value statement(s) to Cedric? 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71C18C38-9A3E-A03D-1602-47A68BCBFA0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69526" y="6029626"/>
              <a:ext cx="4903335" cy="457200"/>
            </a:xfrm>
            <a:prstGeom prst="rect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69A5FA5-14DC-A9C6-341C-A156224868FE}"/>
              </a:ext>
            </a:extLst>
          </p:cNvPr>
          <p:cNvGrpSpPr/>
          <p:nvPr/>
        </p:nvGrpSpPr>
        <p:grpSpPr>
          <a:xfrm>
            <a:off x="861060" y="3992523"/>
            <a:ext cx="3229765" cy="2588478"/>
            <a:chOff x="861061" y="3992524"/>
            <a:chExt cx="3200400" cy="2674977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403A207-1FBF-5C65-E006-FA940392A22F}"/>
                </a:ext>
              </a:extLst>
            </p:cNvPr>
            <p:cNvSpPr/>
            <p:nvPr/>
          </p:nvSpPr>
          <p:spPr>
            <a:xfrm>
              <a:off x="861061" y="4787408"/>
              <a:ext cx="3200400" cy="1880093"/>
            </a:xfrm>
            <a:prstGeom prst="rect">
              <a:avLst/>
            </a:prstGeom>
            <a:solidFill>
              <a:srgbClr val="1955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6B5ED1F-F4AE-8BF0-944C-24ABD7CC103C}"/>
                </a:ext>
              </a:extLst>
            </p:cNvPr>
            <p:cNvSpPr/>
            <p:nvPr/>
          </p:nvSpPr>
          <p:spPr>
            <a:xfrm>
              <a:off x="861061" y="3992524"/>
              <a:ext cx="942341" cy="731876"/>
            </a:xfrm>
            <a:prstGeom prst="rect">
              <a:avLst/>
            </a:prstGeom>
            <a:solidFill>
              <a:srgbClr val="7FC5E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7AEC0C9-FB3D-5048-000C-FC7D7224DE52}"/>
                </a:ext>
              </a:extLst>
            </p:cNvPr>
            <p:cNvSpPr/>
            <p:nvPr/>
          </p:nvSpPr>
          <p:spPr>
            <a:xfrm>
              <a:off x="1878448" y="3992524"/>
              <a:ext cx="2183013" cy="731876"/>
            </a:xfrm>
            <a:prstGeom prst="rect">
              <a:avLst/>
            </a:prstGeom>
            <a:solidFill>
              <a:srgbClr val="735F9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>
            <a:hlinkClick r:id="rId6" action="ppaction://hlinksldjump"/>
            <a:extLst>
              <a:ext uri="{FF2B5EF4-FFF2-40B4-BE49-F238E27FC236}">
                <a16:creationId xmlns:a16="http://schemas.microsoft.com/office/drawing/2014/main" id="{E3212AF1-CCD6-B290-4A66-92CD8EA0B1C9}"/>
              </a:ext>
            </a:extLst>
          </p:cNvPr>
          <p:cNvSpPr/>
          <p:nvPr/>
        </p:nvSpPr>
        <p:spPr>
          <a:xfrm>
            <a:off x="4539286" y="5447057"/>
            <a:ext cx="6363814" cy="1133944"/>
          </a:xfrm>
          <a:prstGeom prst="rect">
            <a:avLst/>
          </a:prstGeom>
          <a:noFill/>
          <a:ln>
            <a:solidFill>
              <a:srgbClr val="19557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835726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1_OFFICE THEME" val="ZRqzDWl2"/>
  <p:tag name="ARTICULATE_DESIGN_ID_3_OFFICE THEME" val="rXiyWqCY"/>
  <p:tag name="ARTICULATE_SLIDE_COUNT" val="41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Office Theme">
  <a:themeElements>
    <a:clrScheme name="Custom 1">
      <a:dk1>
        <a:srgbClr val="092C48"/>
      </a:dk1>
      <a:lt1>
        <a:sysClr val="window" lastClr="FFFFFF"/>
      </a:lt1>
      <a:dk2>
        <a:srgbClr val="344A5B"/>
      </a:dk2>
      <a:lt2>
        <a:srgbClr val="E7EFF3"/>
      </a:lt2>
      <a:accent1>
        <a:srgbClr val="19557F"/>
      </a:accent1>
      <a:accent2>
        <a:srgbClr val="F7952E"/>
      </a:accent2>
      <a:accent3>
        <a:srgbClr val="18C2CC"/>
      </a:accent3>
      <a:accent4>
        <a:srgbClr val="735F91"/>
      </a:accent4>
      <a:accent5>
        <a:srgbClr val="F7952E"/>
      </a:accent5>
      <a:accent6>
        <a:srgbClr val="18C2CC"/>
      </a:accent6>
      <a:hlink>
        <a:srgbClr val="18C2CC"/>
      </a:hlink>
      <a:folHlink>
        <a:srgbClr val="F7952E"/>
      </a:folHlink>
    </a:clrScheme>
    <a:fontScheme name="Colonial Life 1">
      <a:majorFont>
        <a:latin typeface="Barlow SemiBold"/>
        <a:ea typeface=""/>
        <a:cs typeface=""/>
      </a:majorFont>
      <a:minorFont>
        <a:latin typeface="Barl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  <a:ln>
          <a:noFill/>
        </a:ln>
      </a:spPr>
      <a:bodyPr wrap="square" lIns="0" tIns="0" rIns="0" bIns="0" rtlCol="0" anchor="ctr" anchorCtr="0">
        <a:spAutoFit/>
      </a:bodyPr>
      <a:lstStyle>
        <a:defPPr algn="l">
          <a:defRPr sz="2000" dirty="0">
            <a:solidFill>
              <a:srgbClr val="092C48"/>
            </a:solidFill>
            <a:latin typeface="Barlow" panose="000005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461</TotalTime>
  <Words>1296</Words>
  <Application>Microsoft Office PowerPoint</Application>
  <PresentationFormat>Widescreen</PresentationFormat>
  <Paragraphs>201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Barlow</vt:lpstr>
      <vt:lpstr>Barlow SemiBold</vt:lpstr>
      <vt:lpstr>Calibri</vt:lpstr>
      <vt:lpstr>Wingdings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Unum MEC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Peeples, Kharah</dc:creator>
  <cp:lastModifiedBy>Michael W</cp:lastModifiedBy>
  <cp:revision>11</cp:revision>
  <cp:lastPrinted>2025-09-19T18:52:50Z</cp:lastPrinted>
  <dcterms:created xsi:type="dcterms:W3CDTF">2025-06-09T17:05:35Z</dcterms:created>
  <dcterms:modified xsi:type="dcterms:W3CDTF">2025-11-30T19:57:24Z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56ADCA23-D88B-402D-B694-71894A4573C9</vt:lpwstr>
  </property>
  <property fmtid="{D5CDD505-2E9C-101B-9397-08002B2CF9AE}" pid="3" name="ArticulatePath">
    <vt:lpwstr>https://unum-my.sharepoint.com/personal/kpeeples_coloniallife_com/Documents/BCE 2.0 - Module One/Working Content Deck</vt:lpwstr>
  </property>
</Properties>
</file>