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64" r:id="rId1"/>
  </p:sldMasterIdLst>
  <p:notesMasterIdLst>
    <p:notesMasterId r:id="rId11"/>
  </p:notesMasterIdLst>
  <p:handoutMasterIdLst>
    <p:handoutMasterId r:id="rId12"/>
  </p:handoutMasterIdLst>
  <p:sldIdLst>
    <p:sldId id="256" r:id="rId2"/>
    <p:sldId id="275" r:id="rId3"/>
    <p:sldId id="259" r:id="rId4"/>
    <p:sldId id="261" r:id="rId5"/>
    <p:sldId id="269" r:id="rId6"/>
    <p:sldId id="266" r:id="rId7"/>
    <p:sldId id="271" r:id="rId8"/>
    <p:sldId id="274" r:id="rId9"/>
    <p:sldId id="273" r:id="rId10"/>
  </p:sldIdLst>
  <p:sldSz cx="9144000" cy="6858000" type="screen4x3"/>
  <p:notesSz cx="6797675" cy="9926638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0" d="100"/>
          <a:sy n="80" d="100"/>
        </p:scale>
        <p:origin x="-1926" y="-85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53AB7A4-CB47-489B-B99A-9023F515282D}" type="doc">
      <dgm:prSet loTypeId="urn:microsoft.com/office/officeart/2005/8/layout/list1" loCatId="list" qsTypeId="urn:microsoft.com/office/officeart/2005/8/quickstyle/simple1" qsCatId="simple" csTypeId="urn:microsoft.com/office/officeart/2005/8/colors/accent0_1" csCatId="mainScheme" phldr="1"/>
      <dgm:spPr/>
      <dgm:t>
        <a:bodyPr/>
        <a:lstStyle/>
        <a:p>
          <a:endParaRPr lang="cs-CZ"/>
        </a:p>
      </dgm:t>
    </dgm:pt>
    <dgm:pt modelId="{AC3129BD-FA90-4E85-8608-A070F52AC4AC}">
      <dgm:prSet phldrT="[Text]" custT="1"/>
      <dgm:spPr/>
      <dgm:t>
        <a:bodyPr/>
        <a:lstStyle/>
        <a:p>
          <a:r>
            <a:rPr lang="cs-CZ" sz="1000"/>
            <a:t>interní požadavky</a:t>
          </a:r>
        </a:p>
      </dgm:t>
    </dgm:pt>
    <dgm:pt modelId="{6288263A-DB82-41F5-B329-8381BF77401D}" type="parTrans" cxnId="{6DF3BB14-BE30-427B-A391-C616D7B14654}">
      <dgm:prSet/>
      <dgm:spPr/>
      <dgm:t>
        <a:bodyPr/>
        <a:lstStyle/>
        <a:p>
          <a:endParaRPr lang="cs-CZ" sz="1000"/>
        </a:p>
      </dgm:t>
    </dgm:pt>
    <dgm:pt modelId="{40F416D1-2F5F-4309-AA76-15434DF38EE3}" type="sibTrans" cxnId="{6DF3BB14-BE30-427B-A391-C616D7B14654}">
      <dgm:prSet/>
      <dgm:spPr/>
      <dgm:t>
        <a:bodyPr/>
        <a:lstStyle/>
        <a:p>
          <a:endParaRPr lang="cs-CZ" sz="1000"/>
        </a:p>
      </dgm:t>
    </dgm:pt>
    <dgm:pt modelId="{83E8DF42-8EAA-40C1-85C8-4C705B5759AB}">
      <dgm:prSet phldrT="[Text]" custT="1"/>
      <dgm:spPr>
        <a:noFill/>
        <a:ln w="38100">
          <a:solidFill>
            <a:srgbClr val="00994A"/>
          </a:solidFill>
        </a:ln>
      </dgm:spPr>
      <dgm:t>
        <a:bodyPr/>
        <a:lstStyle/>
        <a:p>
          <a:r>
            <a:rPr lang="cs-CZ" sz="1000" dirty="0"/>
            <a:t>Identifikace a hodnocení environmentálních aspektů, analýza rizik </a:t>
          </a:r>
        </a:p>
      </dgm:t>
    </dgm:pt>
    <dgm:pt modelId="{E9E86275-B206-42AA-9C20-C96D154E96A7}" type="parTrans" cxnId="{3E31EC9F-76D6-4621-B03C-44368594E8F6}">
      <dgm:prSet/>
      <dgm:spPr/>
      <dgm:t>
        <a:bodyPr/>
        <a:lstStyle/>
        <a:p>
          <a:endParaRPr lang="cs-CZ" sz="1000"/>
        </a:p>
      </dgm:t>
    </dgm:pt>
    <dgm:pt modelId="{74E655B2-FC3B-4A2C-BFEE-5C1C7069668C}" type="sibTrans" cxnId="{3E31EC9F-76D6-4621-B03C-44368594E8F6}">
      <dgm:prSet/>
      <dgm:spPr/>
      <dgm:t>
        <a:bodyPr/>
        <a:lstStyle/>
        <a:p>
          <a:endParaRPr lang="cs-CZ" sz="1000"/>
        </a:p>
      </dgm:t>
    </dgm:pt>
    <dgm:pt modelId="{CE100530-36AA-41AF-AA90-83F75131EAE6}">
      <dgm:prSet phldrT="[Text]" custT="1"/>
      <dgm:spPr/>
      <dgm:t>
        <a:bodyPr/>
        <a:lstStyle/>
        <a:p>
          <a:r>
            <a:rPr lang="cs-CZ" sz="1000"/>
            <a:t>externí požadavky</a:t>
          </a:r>
        </a:p>
      </dgm:t>
    </dgm:pt>
    <dgm:pt modelId="{4C55BF47-704B-4C71-AD91-9C7ACAD2B5A3}" type="parTrans" cxnId="{EBFDAC39-ED46-485E-92BB-6EE3CC66D159}">
      <dgm:prSet/>
      <dgm:spPr/>
      <dgm:t>
        <a:bodyPr/>
        <a:lstStyle/>
        <a:p>
          <a:endParaRPr lang="cs-CZ" sz="1000"/>
        </a:p>
      </dgm:t>
    </dgm:pt>
    <dgm:pt modelId="{DC7E24F8-B5E6-4DF1-B226-74122A385D67}" type="sibTrans" cxnId="{EBFDAC39-ED46-485E-92BB-6EE3CC66D159}">
      <dgm:prSet/>
      <dgm:spPr/>
      <dgm:t>
        <a:bodyPr/>
        <a:lstStyle/>
        <a:p>
          <a:endParaRPr lang="cs-CZ" sz="1000"/>
        </a:p>
      </dgm:t>
    </dgm:pt>
    <dgm:pt modelId="{0846165A-A9B4-4FAE-B27A-D094B5934E46}">
      <dgm:prSet phldrT="[Text]" custT="1"/>
      <dgm:spPr>
        <a:ln w="38100">
          <a:solidFill>
            <a:srgbClr val="00994A"/>
          </a:solidFill>
        </a:ln>
      </dgm:spPr>
      <dgm:t>
        <a:bodyPr/>
        <a:lstStyle/>
        <a:p>
          <a:r>
            <a:rPr lang="cs-CZ" sz="1000" dirty="0"/>
            <a:t>Environmentální vzdělávání, výchova a osvěta veřejnosti </a:t>
          </a:r>
        </a:p>
      </dgm:t>
    </dgm:pt>
    <dgm:pt modelId="{7626EC85-40AD-4B2E-B5F4-2CBD77FCF6CD}" type="parTrans" cxnId="{F85CABFD-85BC-4FB3-97E6-C3C61031BE16}">
      <dgm:prSet/>
      <dgm:spPr/>
      <dgm:t>
        <a:bodyPr/>
        <a:lstStyle/>
        <a:p>
          <a:endParaRPr lang="cs-CZ" sz="1000"/>
        </a:p>
      </dgm:t>
    </dgm:pt>
    <dgm:pt modelId="{612922B5-563B-4D93-8C20-53432E02BE72}" type="sibTrans" cxnId="{F85CABFD-85BC-4FB3-97E6-C3C61031BE16}">
      <dgm:prSet/>
      <dgm:spPr/>
      <dgm:t>
        <a:bodyPr/>
        <a:lstStyle/>
        <a:p>
          <a:endParaRPr lang="cs-CZ" sz="1000"/>
        </a:p>
      </dgm:t>
    </dgm:pt>
    <dgm:pt modelId="{CF09CA70-1EBC-420F-8582-F9E6578A6161}">
      <dgm:prSet custT="1"/>
      <dgm:spPr/>
      <dgm:t>
        <a:bodyPr/>
        <a:lstStyle/>
        <a:p>
          <a:r>
            <a:rPr lang="cs-CZ" sz="1000"/>
            <a:t>Stabilizace krajiny s ohledem na trvalou udržitelnost</a:t>
          </a:r>
        </a:p>
      </dgm:t>
    </dgm:pt>
    <dgm:pt modelId="{C9E66819-9F2F-43D2-AF9B-B3FEED2C1B05}" type="parTrans" cxnId="{E6F4C6D9-0BA3-428F-B8AB-722BEAAD1ADC}">
      <dgm:prSet/>
      <dgm:spPr/>
      <dgm:t>
        <a:bodyPr/>
        <a:lstStyle/>
        <a:p>
          <a:endParaRPr lang="cs-CZ"/>
        </a:p>
      </dgm:t>
    </dgm:pt>
    <dgm:pt modelId="{4421760C-6EC0-43DE-8D6C-A43E90C98C47}" type="sibTrans" cxnId="{E6F4C6D9-0BA3-428F-B8AB-722BEAAD1ADC}">
      <dgm:prSet/>
      <dgm:spPr/>
      <dgm:t>
        <a:bodyPr/>
        <a:lstStyle/>
        <a:p>
          <a:endParaRPr lang="cs-CZ"/>
        </a:p>
      </dgm:t>
    </dgm:pt>
    <dgm:pt modelId="{B18ED3B0-B9FC-4A31-A5FD-1A2F0BC7E03C}">
      <dgm:prSet custT="1"/>
      <dgm:spPr/>
      <dgm:t>
        <a:bodyPr/>
        <a:lstStyle/>
        <a:p>
          <a:r>
            <a:rPr lang="cs-CZ" sz="1000"/>
            <a:t>Image udržitelného zemědělství </a:t>
          </a:r>
        </a:p>
      </dgm:t>
    </dgm:pt>
    <dgm:pt modelId="{89D327F9-49C0-4242-A188-C806AB04941A}" type="parTrans" cxnId="{09423DBC-FED6-4263-853B-F4F74F9E3AD4}">
      <dgm:prSet/>
      <dgm:spPr/>
      <dgm:t>
        <a:bodyPr/>
        <a:lstStyle/>
        <a:p>
          <a:endParaRPr lang="cs-CZ"/>
        </a:p>
      </dgm:t>
    </dgm:pt>
    <dgm:pt modelId="{1F4D45D1-59CC-43B6-92B1-52C6A8896958}" type="sibTrans" cxnId="{09423DBC-FED6-4263-853B-F4F74F9E3AD4}">
      <dgm:prSet/>
      <dgm:spPr/>
      <dgm:t>
        <a:bodyPr/>
        <a:lstStyle/>
        <a:p>
          <a:endParaRPr lang="cs-CZ"/>
        </a:p>
      </dgm:t>
    </dgm:pt>
    <dgm:pt modelId="{5941D3FA-F05B-4DB0-BC87-BE2B7C3A827E}">
      <dgm:prSet custT="1"/>
      <dgm:spPr>
        <a:noFill/>
      </dgm:spPr>
      <dgm:t>
        <a:bodyPr/>
        <a:lstStyle/>
        <a:p>
          <a:r>
            <a:rPr lang="cs-CZ" sz="1000"/>
            <a:t>Posilování znalosti zaměstnanců v oblasti ochrany ŽP </a:t>
          </a:r>
        </a:p>
      </dgm:t>
    </dgm:pt>
    <dgm:pt modelId="{7D19D26C-7670-45F6-9BF4-7EACBBBD2F9A}" type="parTrans" cxnId="{A1527B19-3324-4DD7-A88F-E1DD846061DB}">
      <dgm:prSet/>
      <dgm:spPr/>
      <dgm:t>
        <a:bodyPr/>
        <a:lstStyle/>
        <a:p>
          <a:endParaRPr lang="cs-CZ"/>
        </a:p>
      </dgm:t>
    </dgm:pt>
    <dgm:pt modelId="{762942D6-12DE-48A4-8F52-D6F83D3FB2FA}" type="sibTrans" cxnId="{A1527B19-3324-4DD7-A88F-E1DD846061DB}">
      <dgm:prSet/>
      <dgm:spPr/>
      <dgm:t>
        <a:bodyPr/>
        <a:lstStyle/>
        <a:p>
          <a:endParaRPr lang="cs-CZ"/>
        </a:p>
      </dgm:t>
    </dgm:pt>
    <dgm:pt modelId="{A769484E-76F4-4AF4-B85A-1678290EDAD7}">
      <dgm:prSet custT="1"/>
      <dgm:spPr>
        <a:noFill/>
      </dgm:spPr>
      <dgm:t>
        <a:bodyPr/>
        <a:lstStyle/>
        <a:p>
          <a:r>
            <a:rPr lang="cs-CZ" sz="1000" dirty="0"/>
            <a:t>Snižování spotřeby elektrické energie, vody a plynu, spotřeby materiálů a spotřeby PHM </a:t>
          </a:r>
        </a:p>
      </dgm:t>
    </dgm:pt>
    <dgm:pt modelId="{BF83EF0E-7B25-4827-932C-4D55BDEBC97C}" type="parTrans" cxnId="{6EE300E2-7334-4285-B8BF-0BF0E298D252}">
      <dgm:prSet/>
      <dgm:spPr/>
      <dgm:t>
        <a:bodyPr/>
        <a:lstStyle/>
        <a:p>
          <a:endParaRPr lang="cs-CZ"/>
        </a:p>
      </dgm:t>
    </dgm:pt>
    <dgm:pt modelId="{AC9FBDAE-A3DA-48D4-AFBC-86B9DCFB413F}" type="sibTrans" cxnId="{6EE300E2-7334-4285-B8BF-0BF0E298D252}">
      <dgm:prSet/>
      <dgm:spPr/>
      <dgm:t>
        <a:bodyPr/>
        <a:lstStyle/>
        <a:p>
          <a:endParaRPr lang="cs-CZ"/>
        </a:p>
      </dgm:t>
    </dgm:pt>
    <dgm:pt modelId="{6CAB41C2-FC9F-421F-84E8-ACA74C3D1458}">
      <dgm:prSet custT="1"/>
      <dgm:spPr>
        <a:noFill/>
      </dgm:spPr>
      <dgm:t>
        <a:bodyPr/>
        <a:lstStyle/>
        <a:p>
          <a:r>
            <a:rPr lang="cs-CZ" sz="1000"/>
            <a:t>Používání ekologicky šetrných produktů a moderních technologií, snižování odpadů a recyklace </a:t>
          </a:r>
        </a:p>
      </dgm:t>
    </dgm:pt>
    <dgm:pt modelId="{97B95C8E-2E1A-43A8-83B7-8EAB0B162F2B}" type="parTrans" cxnId="{CA53CCB0-0A56-4511-9FCD-42445079E237}">
      <dgm:prSet/>
      <dgm:spPr/>
      <dgm:t>
        <a:bodyPr/>
        <a:lstStyle/>
        <a:p>
          <a:endParaRPr lang="cs-CZ"/>
        </a:p>
      </dgm:t>
    </dgm:pt>
    <dgm:pt modelId="{5C964A74-99F0-4EBB-ADD1-D7BFB7221DA7}" type="sibTrans" cxnId="{CA53CCB0-0A56-4511-9FCD-42445079E237}">
      <dgm:prSet/>
      <dgm:spPr/>
      <dgm:t>
        <a:bodyPr/>
        <a:lstStyle/>
        <a:p>
          <a:endParaRPr lang="cs-CZ"/>
        </a:p>
      </dgm:t>
    </dgm:pt>
    <dgm:pt modelId="{13C970ED-3207-4A8A-9FD5-993CCCB376B7}">
      <dgm:prSet custT="1"/>
      <dgm:spPr>
        <a:noFill/>
      </dgm:spPr>
      <dgm:t>
        <a:bodyPr/>
        <a:lstStyle/>
        <a:p>
          <a:endParaRPr lang="cs-CZ" sz="1000"/>
        </a:p>
      </dgm:t>
    </dgm:pt>
    <dgm:pt modelId="{75002C0D-64D8-49E1-8B37-E8E0AB866E87}" type="parTrans" cxnId="{C1EA657A-1F9D-43D4-B6B2-A149B61AC1EE}">
      <dgm:prSet/>
      <dgm:spPr/>
      <dgm:t>
        <a:bodyPr/>
        <a:lstStyle/>
        <a:p>
          <a:endParaRPr lang="cs-CZ"/>
        </a:p>
      </dgm:t>
    </dgm:pt>
    <dgm:pt modelId="{953708DA-4E6E-4276-A99E-B96F9318B66B}" type="sibTrans" cxnId="{C1EA657A-1F9D-43D4-B6B2-A149B61AC1EE}">
      <dgm:prSet/>
      <dgm:spPr/>
      <dgm:t>
        <a:bodyPr/>
        <a:lstStyle/>
        <a:p>
          <a:endParaRPr lang="cs-CZ"/>
        </a:p>
      </dgm:t>
    </dgm:pt>
    <dgm:pt modelId="{238C4878-3BA1-4094-B663-45EB23392384}" type="pres">
      <dgm:prSet presAssocID="{E53AB7A4-CB47-489B-B99A-9023F515282D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cs-CZ"/>
        </a:p>
      </dgm:t>
    </dgm:pt>
    <dgm:pt modelId="{3EA883EE-BC17-4157-9D54-F9AB051EC3B2}" type="pres">
      <dgm:prSet presAssocID="{AC3129BD-FA90-4E85-8608-A070F52AC4AC}" presName="parentLin" presStyleCnt="0"/>
      <dgm:spPr/>
    </dgm:pt>
    <dgm:pt modelId="{497880F8-27A0-4B0C-9AA6-058934F11C73}" type="pres">
      <dgm:prSet presAssocID="{AC3129BD-FA90-4E85-8608-A070F52AC4AC}" presName="parentLeftMargin" presStyleLbl="node1" presStyleIdx="0" presStyleCnt="2"/>
      <dgm:spPr/>
      <dgm:t>
        <a:bodyPr/>
        <a:lstStyle/>
        <a:p>
          <a:endParaRPr lang="cs-CZ"/>
        </a:p>
      </dgm:t>
    </dgm:pt>
    <dgm:pt modelId="{21CFCA8B-DE73-4599-BC33-0D601F282BC9}" type="pres">
      <dgm:prSet presAssocID="{AC3129BD-FA90-4E85-8608-A070F52AC4AC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7F2A1A1A-F875-44EA-A525-523F694F2A82}" type="pres">
      <dgm:prSet presAssocID="{AC3129BD-FA90-4E85-8608-A070F52AC4AC}" presName="negativeSpace" presStyleCnt="0"/>
      <dgm:spPr/>
    </dgm:pt>
    <dgm:pt modelId="{64F8F59F-683A-491F-B103-0AF0800ECEBF}" type="pres">
      <dgm:prSet presAssocID="{AC3129BD-FA90-4E85-8608-A070F52AC4AC}" presName="childText" presStyleLbl="conFgAcc1" presStyleIdx="0" presStyleCnt="2" custScaleX="95960" custLinFactY="-122836" custLinFactNeighborX="52380" custLinFactNeighborY="-200000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15D426FF-6C59-466E-84F5-A7B415C1F0D2}" type="pres">
      <dgm:prSet presAssocID="{40F416D1-2F5F-4309-AA76-15434DF38EE3}" presName="spaceBetweenRectangles" presStyleCnt="0"/>
      <dgm:spPr/>
    </dgm:pt>
    <dgm:pt modelId="{ACB5220D-7E64-4427-9DB1-1E87B2F3A5AE}" type="pres">
      <dgm:prSet presAssocID="{CE100530-36AA-41AF-AA90-83F75131EAE6}" presName="parentLin" presStyleCnt="0"/>
      <dgm:spPr/>
    </dgm:pt>
    <dgm:pt modelId="{EEEB132D-D462-45B5-8CC6-097BB431F40F}" type="pres">
      <dgm:prSet presAssocID="{CE100530-36AA-41AF-AA90-83F75131EAE6}" presName="parentLeftMargin" presStyleLbl="node1" presStyleIdx="0" presStyleCnt="2"/>
      <dgm:spPr/>
      <dgm:t>
        <a:bodyPr/>
        <a:lstStyle/>
        <a:p>
          <a:endParaRPr lang="cs-CZ"/>
        </a:p>
      </dgm:t>
    </dgm:pt>
    <dgm:pt modelId="{5CC4D11E-CDED-466C-BAE5-A6009C602E87}" type="pres">
      <dgm:prSet presAssocID="{CE100530-36AA-41AF-AA90-83F75131EAE6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94E092B1-E7C7-44D3-9FAB-9C098084B8D2}" type="pres">
      <dgm:prSet presAssocID="{CE100530-36AA-41AF-AA90-83F75131EAE6}" presName="negativeSpace" presStyleCnt="0"/>
      <dgm:spPr/>
    </dgm:pt>
    <dgm:pt modelId="{4832A5E2-30B2-49DE-B5C1-0CE2EF5097D7}" type="pres">
      <dgm:prSet presAssocID="{CE100530-36AA-41AF-AA90-83F75131EAE6}" presName="childText" presStyleLbl="conFgAcc1" presStyleIdx="1" presStyleCnt="2" custScaleY="101555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</dgm:ptLst>
  <dgm:cxnLst>
    <dgm:cxn modelId="{C1EA657A-1F9D-43D4-B6B2-A149B61AC1EE}" srcId="{AC3129BD-FA90-4E85-8608-A070F52AC4AC}" destId="{13C970ED-3207-4A8A-9FD5-993CCCB376B7}" srcOrd="4" destOrd="0" parTransId="{75002C0D-64D8-49E1-8B37-E8E0AB866E87}" sibTransId="{953708DA-4E6E-4276-A99E-B96F9318B66B}"/>
    <dgm:cxn modelId="{09423DBC-FED6-4263-853B-F4F74F9E3AD4}" srcId="{CE100530-36AA-41AF-AA90-83F75131EAE6}" destId="{B18ED3B0-B9FC-4A31-A5FD-1A2F0BC7E03C}" srcOrd="2" destOrd="0" parTransId="{89D327F9-49C0-4242-A188-C806AB04941A}" sibTransId="{1F4D45D1-59CC-43B6-92B1-52C6A8896958}"/>
    <dgm:cxn modelId="{81B85A5A-6672-4D82-8E21-A5FD07505629}" type="presOf" srcId="{5941D3FA-F05B-4DB0-BC87-BE2B7C3A827E}" destId="{64F8F59F-683A-491F-B103-0AF0800ECEBF}" srcOrd="0" destOrd="1" presId="urn:microsoft.com/office/officeart/2005/8/layout/list1"/>
    <dgm:cxn modelId="{6DF3BB14-BE30-427B-A391-C616D7B14654}" srcId="{E53AB7A4-CB47-489B-B99A-9023F515282D}" destId="{AC3129BD-FA90-4E85-8608-A070F52AC4AC}" srcOrd="0" destOrd="0" parTransId="{6288263A-DB82-41F5-B329-8381BF77401D}" sibTransId="{40F416D1-2F5F-4309-AA76-15434DF38EE3}"/>
    <dgm:cxn modelId="{594C933D-E5F8-4E22-BA98-43DD9F2FD71F}" type="presOf" srcId="{6CAB41C2-FC9F-421F-84E8-ACA74C3D1458}" destId="{64F8F59F-683A-491F-B103-0AF0800ECEBF}" srcOrd="0" destOrd="3" presId="urn:microsoft.com/office/officeart/2005/8/layout/list1"/>
    <dgm:cxn modelId="{EBFDAC39-ED46-485E-92BB-6EE3CC66D159}" srcId="{E53AB7A4-CB47-489B-B99A-9023F515282D}" destId="{CE100530-36AA-41AF-AA90-83F75131EAE6}" srcOrd="1" destOrd="0" parTransId="{4C55BF47-704B-4C71-AD91-9C7ACAD2B5A3}" sibTransId="{DC7E24F8-B5E6-4DF1-B226-74122A385D67}"/>
    <dgm:cxn modelId="{C80A3AB4-2BC3-4117-8CA2-0BE619BFA2EE}" type="presOf" srcId="{A769484E-76F4-4AF4-B85A-1678290EDAD7}" destId="{64F8F59F-683A-491F-B103-0AF0800ECEBF}" srcOrd="0" destOrd="2" presId="urn:microsoft.com/office/officeart/2005/8/layout/list1"/>
    <dgm:cxn modelId="{2A4339EE-C40B-47AD-ABB7-F86EFE45C9E5}" type="presOf" srcId="{0846165A-A9B4-4FAE-B27A-D094B5934E46}" destId="{4832A5E2-30B2-49DE-B5C1-0CE2EF5097D7}" srcOrd="0" destOrd="0" presId="urn:microsoft.com/office/officeart/2005/8/layout/list1"/>
    <dgm:cxn modelId="{8C95591B-2FB1-4CC8-91BE-B3EB1C74EAB2}" type="presOf" srcId="{B18ED3B0-B9FC-4A31-A5FD-1A2F0BC7E03C}" destId="{4832A5E2-30B2-49DE-B5C1-0CE2EF5097D7}" srcOrd="0" destOrd="2" presId="urn:microsoft.com/office/officeart/2005/8/layout/list1"/>
    <dgm:cxn modelId="{CAE2427F-BBC9-4BB8-8EAB-BD4D21F1F1A6}" type="presOf" srcId="{E53AB7A4-CB47-489B-B99A-9023F515282D}" destId="{238C4878-3BA1-4094-B663-45EB23392384}" srcOrd="0" destOrd="0" presId="urn:microsoft.com/office/officeart/2005/8/layout/list1"/>
    <dgm:cxn modelId="{F85CABFD-85BC-4FB3-97E6-C3C61031BE16}" srcId="{CE100530-36AA-41AF-AA90-83F75131EAE6}" destId="{0846165A-A9B4-4FAE-B27A-D094B5934E46}" srcOrd="0" destOrd="0" parTransId="{7626EC85-40AD-4B2E-B5F4-2CBD77FCF6CD}" sibTransId="{612922B5-563B-4D93-8C20-53432E02BE72}"/>
    <dgm:cxn modelId="{CD2FE855-5E2D-4323-8997-84AB106663D4}" type="presOf" srcId="{CE100530-36AA-41AF-AA90-83F75131EAE6}" destId="{EEEB132D-D462-45B5-8CC6-097BB431F40F}" srcOrd="0" destOrd="0" presId="urn:microsoft.com/office/officeart/2005/8/layout/list1"/>
    <dgm:cxn modelId="{A1527B19-3324-4DD7-A88F-E1DD846061DB}" srcId="{AC3129BD-FA90-4E85-8608-A070F52AC4AC}" destId="{5941D3FA-F05B-4DB0-BC87-BE2B7C3A827E}" srcOrd="1" destOrd="0" parTransId="{7D19D26C-7670-45F6-9BF4-7EACBBBD2F9A}" sibTransId="{762942D6-12DE-48A4-8F52-D6F83D3FB2FA}"/>
    <dgm:cxn modelId="{483085C9-15F6-4EBD-A3FB-58CAEC18B520}" type="presOf" srcId="{CE100530-36AA-41AF-AA90-83F75131EAE6}" destId="{5CC4D11E-CDED-466C-BAE5-A6009C602E87}" srcOrd="1" destOrd="0" presId="urn:microsoft.com/office/officeart/2005/8/layout/list1"/>
    <dgm:cxn modelId="{1FBB379A-DA83-4E3A-9B54-CBBBCDC590E3}" type="presOf" srcId="{83E8DF42-8EAA-40C1-85C8-4C705B5759AB}" destId="{64F8F59F-683A-491F-B103-0AF0800ECEBF}" srcOrd="0" destOrd="0" presId="urn:microsoft.com/office/officeart/2005/8/layout/list1"/>
    <dgm:cxn modelId="{8990B911-5A6A-41D4-99B6-09DF73A66B18}" type="presOf" srcId="{AC3129BD-FA90-4E85-8608-A070F52AC4AC}" destId="{21CFCA8B-DE73-4599-BC33-0D601F282BC9}" srcOrd="1" destOrd="0" presId="urn:microsoft.com/office/officeart/2005/8/layout/list1"/>
    <dgm:cxn modelId="{E6F4C6D9-0BA3-428F-B8AB-722BEAAD1ADC}" srcId="{CE100530-36AA-41AF-AA90-83F75131EAE6}" destId="{CF09CA70-1EBC-420F-8582-F9E6578A6161}" srcOrd="1" destOrd="0" parTransId="{C9E66819-9F2F-43D2-AF9B-B3FEED2C1B05}" sibTransId="{4421760C-6EC0-43DE-8D6C-A43E90C98C47}"/>
    <dgm:cxn modelId="{94369B6A-7DA6-47FF-B718-DB9F73E526E2}" type="presOf" srcId="{CF09CA70-1EBC-420F-8582-F9E6578A6161}" destId="{4832A5E2-30B2-49DE-B5C1-0CE2EF5097D7}" srcOrd="0" destOrd="1" presId="urn:microsoft.com/office/officeart/2005/8/layout/list1"/>
    <dgm:cxn modelId="{3E31EC9F-76D6-4621-B03C-44368594E8F6}" srcId="{AC3129BD-FA90-4E85-8608-A070F52AC4AC}" destId="{83E8DF42-8EAA-40C1-85C8-4C705B5759AB}" srcOrd="0" destOrd="0" parTransId="{E9E86275-B206-42AA-9C20-C96D154E96A7}" sibTransId="{74E655B2-FC3B-4A2C-BFEE-5C1C7069668C}"/>
    <dgm:cxn modelId="{CA53CCB0-0A56-4511-9FCD-42445079E237}" srcId="{AC3129BD-FA90-4E85-8608-A070F52AC4AC}" destId="{6CAB41C2-FC9F-421F-84E8-ACA74C3D1458}" srcOrd="3" destOrd="0" parTransId="{97B95C8E-2E1A-43A8-83B7-8EAB0B162F2B}" sibTransId="{5C964A74-99F0-4EBB-ADD1-D7BFB7221DA7}"/>
    <dgm:cxn modelId="{A8E4DC02-C22C-4AFC-A627-41F4AE803C6F}" type="presOf" srcId="{13C970ED-3207-4A8A-9FD5-993CCCB376B7}" destId="{64F8F59F-683A-491F-B103-0AF0800ECEBF}" srcOrd="0" destOrd="4" presId="urn:microsoft.com/office/officeart/2005/8/layout/list1"/>
    <dgm:cxn modelId="{38C2C05C-4541-486D-B10E-881EEEF88CA5}" type="presOf" srcId="{AC3129BD-FA90-4E85-8608-A070F52AC4AC}" destId="{497880F8-27A0-4B0C-9AA6-058934F11C73}" srcOrd="0" destOrd="0" presId="urn:microsoft.com/office/officeart/2005/8/layout/list1"/>
    <dgm:cxn modelId="{6EE300E2-7334-4285-B8BF-0BF0E298D252}" srcId="{AC3129BD-FA90-4E85-8608-A070F52AC4AC}" destId="{A769484E-76F4-4AF4-B85A-1678290EDAD7}" srcOrd="2" destOrd="0" parTransId="{BF83EF0E-7B25-4827-932C-4D55BDEBC97C}" sibTransId="{AC9FBDAE-A3DA-48D4-AFBC-86B9DCFB413F}"/>
    <dgm:cxn modelId="{9B07B073-00B9-4045-B0D8-BAC497D67DA9}" type="presParOf" srcId="{238C4878-3BA1-4094-B663-45EB23392384}" destId="{3EA883EE-BC17-4157-9D54-F9AB051EC3B2}" srcOrd="0" destOrd="0" presId="urn:microsoft.com/office/officeart/2005/8/layout/list1"/>
    <dgm:cxn modelId="{52EAD194-36CA-4FF6-941D-0803FC57E1D9}" type="presParOf" srcId="{3EA883EE-BC17-4157-9D54-F9AB051EC3B2}" destId="{497880F8-27A0-4B0C-9AA6-058934F11C73}" srcOrd="0" destOrd="0" presId="urn:microsoft.com/office/officeart/2005/8/layout/list1"/>
    <dgm:cxn modelId="{625EFD41-93DC-4958-A150-F0F399059ACF}" type="presParOf" srcId="{3EA883EE-BC17-4157-9D54-F9AB051EC3B2}" destId="{21CFCA8B-DE73-4599-BC33-0D601F282BC9}" srcOrd="1" destOrd="0" presId="urn:microsoft.com/office/officeart/2005/8/layout/list1"/>
    <dgm:cxn modelId="{67A9D719-0FB0-4FD4-AF02-E26364BC2C46}" type="presParOf" srcId="{238C4878-3BA1-4094-B663-45EB23392384}" destId="{7F2A1A1A-F875-44EA-A525-523F694F2A82}" srcOrd="1" destOrd="0" presId="urn:microsoft.com/office/officeart/2005/8/layout/list1"/>
    <dgm:cxn modelId="{B267D421-F170-42BA-9ABC-A16D5A97A918}" type="presParOf" srcId="{238C4878-3BA1-4094-B663-45EB23392384}" destId="{64F8F59F-683A-491F-B103-0AF0800ECEBF}" srcOrd="2" destOrd="0" presId="urn:microsoft.com/office/officeart/2005/8/layout/list1"/>
    <dgm:cxn modelId="{ADC55496-DAB5-4DC8-B954-4158F0F43557}" type="presParOf" srcId="{238C4878-3BA1-4094-B663-45EB23392384}" destId="{15D426FF-6C59-466E-84F5-A7B415C1F0D2}" srcOrd="3" destOrd="0" presId="urn:microsoft.com/office/officeart/2005/8/layout/list1"/>
    <dgm:cxn modelId="{AD3A9526-0839-4EBE-96CC-8D9FE0616C66}" type="presParOf" srcId="{238C4878-3BA1-4094-B663-45EB23392384}" destId="{ACB5220D-7E64-4427-9DB1-1E87B2F3A5AE}" srcOrd="4" destOrd="0" presId="urn:microsoft.com/office/officeart/2005/8/layout/list1"/>
    <dgm:cxn modelId="{945B9063-D657-44CA-A1C2-4EC6A30F3200}" type="presParOf" srcId="{ACB5220D-7E64-4427-9DB1-1E87B2F3A5AE}" destId="{EEEB132D-D462-45B5-8CC6-097BB431F40F}" srcOrd="0" destOrd="0" presId="urn:microsoft.com/office/officeart/2005/8/layout/list1"/>
    <dgm:cxn modelId="{52431D5B-4B35-4B19-9DD5-21B81CBFD8C9}" type="presParOf" srcId="{ACB5220D-7E64-4427-9DB1-1E87B2F3A5AE}" destId="{5CC4D11E-CDED-466C-BAE5-A6009C602E87}" srcOrd="1" destOrd="0" presId="urn:microsoft.com/office/officeart/2005/8/layout/list1"/>
    <dgm:cxn modelId="{8AFDC88F-96F2-4984-ACC0-0E47B1D903D3}" type="presParOf" srcId="{238C4878-3BA1-4094-B663-45EB23392384}" destId="{94E092B1-E7C7-44D3-9FAB-9C098084B8D2}" srcOrd="5" destOrd="0" presId="urn:microsoft.com/office/officeart/2005/8/layout/list1"/>
    <dgm:cxn modelId="{0FF024A5-3348-48CD-8FAD-A13B68E41525}" type="presParOf" srcId="{238C4878-3BA1-4094-B663-45EB23392384}" destId="{4832A5E2-30B2-49DE-B5C1-0CE2EF5097D7}" srcOrd="6" destOrd="0" presId="urn:microsoft.com/office/officeart/2005/8/layout/list1"/>
  </dgm:cxnLst>
  <dgm:bg/>
  <dgm:whole>
    <a:ln w="38100"/>
  </dgm:whole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53AB7A4-CB47-489B-B99A-9023F515282D}" type="doc">
      <dgm:prSet loTypeId="urn:microsoft.com/office/officeart/2005/8/layout/list1" loCatId="list" qsTypeId="urn:microsoft.com/office/officeart/2005/8/quickstyle/simple1" qsCatId="simple" csTypeId="urn:microsoft.com/office/officeart/2005/8/colors/accent0_1" csCatId="mainScheme" phldr="1"/>
      <dgm:spPr/>
      <dgm:t>
        <a:bodyPr/>
        <a:lstStyle/>
        <a:p>
          <a:endParaRPr lang="cs-CZ"/>
        </a:p>
      </dgm:t>
    </dgm:pt>
    <dgm:pt modelId="{AC3129BD-FA90-4E85-8608-A070F52AC4AC}">
      <dgm:prSet phldrT="[Text]" custT="1"/>
      <dgm:spPr/>
      <dgm:t>
        <a:bodyPr/>
        <a:lstStyle/>
        <a:p>
          <a:r>
            <a:rPr lang="cs-CZ" sz="1000"/>
            <a:t>interní požadavky</a:t>
          </a:r>
        </a:p>
      </dgm:t>
    </dgm:pt>
    <dgm:pt modelId="{6288263A-DB82-41F5-B329-8381BF77401D}" type="parTrans" cxnId="{6DF3BB14-BE30-427B-A391-C616D7B14654}">
      <dgm:prSet/>
      <dgm:spPr/>
      <dgm:t>
        <a:bodyPr/>
        <a:lstStyle/>
        <a:p>
          <a:endParaRPr lang="cs-CZ" sz="1000"/>
        </a:p>
      </dgm:t>
    </dgm:pt>
    <dgm:pt modelId="{40F416D1-2F5F-4309-AA76-15434DF38EE3}" type="sibTrans" cxnId="{6DF3BB14-BE30-427B-A391-C616D7B14654}">
      <dgm:prSet/>
      <dgm:spPr/>
      <dgm:t>
        <a:bodyPr/>
        <a:lstStyle/>
        <a:p>
          <a:endParaRPr lang="cs-CZ" sz="1000"/>
        </a:p>
      </dgm:t>
    </dgm:pt>
    <dgm:pt modelId="{83E8DF42-8EAA-40C1-85C8-4C705B5759AB}">
      <dgm:prSet phldrT="[Text]" custT="1"/>
      <dgm:spPr>
        <a:noFill/>
        <a:ln w="38100">
          <a:solidFill>
            <a:srgbClr val="00539B"/>
          </a:solidFill>
        </a:ln>
      </dgm:spPr>
      <dgm:t>
        <a:bodyPr/>
        <a:lstStyle/>
        <a:p>
          <a:r>
            <a:rPr lang="cs-CZ" sz="1000"/>
            <a:t>Budování dobrého jména a značky kvality </a:t>
          </a:r>
        </a:p>
      </dgm:t>
    </dgm:pt>
    <dgm:pt modelId="{E9E86275-B206-42AA-9C20-C96D154E96A7}" type="parTrans" cxnId="{3E31EC9F-76D6-4621-B03C-44368594E8F6}">
      <dgm:prSet/>
      <dgm:spPr/>
      <dgm:t>
        <a:bodyPr/>
        <a:lstStyle/>
        <a:p>
          <a:endParaRPr lang="cs-CZ" sz="1000"/>
        </a:p>
      </dgm:t>
    </dgm:pt>
    <dgm:pt modelId="{74E655B2-FC3B-4A2C-BFEE-5C1C7069668C}" type="sibTrans" cxnId="{3E31EC9F-76D6-4621-B03C-44368594E8F6}">
      <dgm:prSet/>
      <dgm:spPr/>
      <dgm:t>
        <a:bodyPr/>
        <a:lstStyle/>
        <a:p>
          <a:endParaRPr lang="cs-CZ" sz="1000"/>
        </a:p>
      </dgm:t>
    </dgm:pt>
    <dgm:pt modelId="{CE100530-36AA-41AF-AA90-83F75131EAE6}">
      <dgm:prSet phldrT="[Text]" custT="1"/>
      <dgm:spPr/>
      <dgm:t>
        <a:bodyPr/>
        <a:lstStyle/>
        <a:p>
          <a:r>
            <a:rPr lang="cs-CZ" sz="1000"/>
            <a:t>externí požadavky</a:t>
          </a:r>
        </a:p>
      </dgm:t>
    </dgm:pt>
    <dgm:pt modelId="{4C55BF47-704B-4C71-AD91-9C7ACAD2B5A3}" type="parTrans" cxnId="{EBFDAC39-ED46-485E-92BB-6EE3CC66D159}">
      <dgm:prSet/>
      <dgm:spPr/>
      <dgm:t>
        <a:bodyPr/>
        <a:lstStyle/>
        <a:p>
          <a:endParaRPr lang="cs-CZ" sz="1000"/>
        </a:p>
      </dgm:t>
    </dgm:pt>
    <dgm:pt modelId="{DC7E24F8-B5E6-4DF1-B226-74122A385D67}" type="sibTrans" cxnId="{EBFDAC39-ED46-485E-92BB-6EE3CC66D159}">
      <dgm:prSet/>
      <dgm:spPr/>
      <dgm:t>
        <a:bodyPr/>
        <a:lstStyle/>
        <a:p>
          <a:endParaRPr lang="cs-CZ" sz="1000"/>
        </a:p>
      </dgm:t>
    </dgm:pt>
    <dgm:pt modelId="{0846165A-A9B4-4FAE-B27A-D094B5934E46}">
      <dgm:prSet phldrT="[Text]" custT="1"/>
      <dgm:spPr>
        <a:solidFill>
          <a:schemeClr val="bg1">
            <a:lumMod val="85000"/>
            <a:alpha val="90000"/>
          </a:schemeClr>
        </a:solidFill>
        <a:ln w="38100">
          <a:solidFill>
            <a:srgbClr val="00539B"/>
          </a:solidFill>
        </a:ln>
      </dgm:spPr>
      <dgm:t>
        <a:bodyPr/>
        <a:lstStyle/>
        <a:p>
          <a:r>
            <a:rPr lang="cs-CZ" sz="1000" b="0" i="0" u="none"/>
            <a:t>Rozvoj znalostní ekonomiky</a:t>
          </a:r>
          <a:endParaRPr lang="cs-CZ" sz="1000" b="0"/>
        </a:p>
      </dgm:t>
    </dgm:pt>
    <dgm:pt modelId="{7626EC85-40AD-4B2E-B5F4-2CBD77FCF6CD}" type="parTrans" cxnId="{F85CABFD-85BC-4FB3-97E6-C3C61031BE16}">
      <dgm:prSet/>
      <dgm:spPr/>
      <dgm:t>
        <a:bodyPr/>
        <a:lstStyle/>
        <a:p>
          <a:endParaRPr lang="cs-CZ" sz="1000"/>
        </a:p>
      </dgm:t>
    </dgm:pt>
    <dgm:pt modelId="{612922B5-563B-4D93-8C20-53432E02BE72}" type="sibTrans" cxnId="{F85CABFD-85BC-4FB3-97E6-C3C61031BE16}">
      <dgm:prSet/>
      <dgm:spPr/>
      <dgm:t>
        <a:bodyPr/>
        <a:lstStyle/>
        <a:p>
          <a:endParaRPr lang="cs-CZ" sz="1000"/>
        </a:p>
      </dgm:t>
    </dgm:pt>
    <dgm:pt modelId="{D774B0EB-2A57-4350-B946-3D286F848470}">
      <dgm:prSet custT="1"/>
      <dgm:spPr>
        <a:solidFill>
          <a:schemeClr val="bg1">
            <a:lumMod val="85000"/>
            <a:alpha val="90000"/>
          </a:schemeClr>
        </a:solidFill>
      </dgm:spPr>
      <dgm:t>
        <a:bodyPr/>
        <a:lstStyle/>
        <a:p>
          <a:r>
            <a:rPr lang="cs-CZ" sz="1000" b="0" i="0" u="none"/>
            <a:t>Kvalitní prostředí pro podnikání</a:t>
          </a:r>
          <a:endParaRPr lang="cs-CZ" sz="1000" b="0"/>
        </a:p>
      </dgm:t>
    </dgm:pt>
    <dgm:pt modelId="{56B33898-D9E3-44C2-8F5A-556F428208A6}" type="parTrans" cxnId="{25D7C6D2-777C-445F-B70D-5B8713820614}">
      <dgm:prSet/>
      <dgm:spPr/>
      <dgm:t>
        <a:bodyPr/>
        <a:lstStyle/>
        <a:p>
          <a:endParaRPr lang="cs-CZ"/>
        </a:p>
      </dgm:t>
    </dgm:pt>
    <dgm:pt modelId="{779A5CD4-1AC7-478C-AA22-47F7CF2DDC34}" type="sibTrans" cxnId="{25D7C6D2-777C-445F-B70D-5B8713820614}">
      <dgm:prSet/>
      <dgm:spPr/>
      <dgm:t>
        <a:bodyPr/>
        <a:lstStyle/>
        <a:p>
          <a:endParaRPr lang="cs-CZ"/>
        </a:p>
      </dgm:t>
    </dgm:pt>
    <dgm:pt modelId="{171F4311-3CA6-4F98-BD39-991D64AC8562}">
      <dgm:prSet custT="1"/>
      <dgm:spPr>
        <a:solidFill>
          <a:schemeClr val="bg1">
            <a:lumMod val="85000"/>
            <a:alpha val="90000"/>
          </a:schemeClr>
        </a:solidFill>
      </dgm:spPr>
      <dgm:t>
        <a:bodyPr/>
        <a:lstStyle/>
        <a:p>
          <a:r>
            <a:rPr lang="cs-CZ" sz="1000" b="0" i="0" u="none"/>
            <a:t>Existence strategických dokumentů a jejich hodnocení </a:t>
          </a:r>
          <a:endParaRPr lang="cs-CZ" sz="1000" b="0"/>
        </a:p>
      </dgm:t>
    </dgm:pt>
    <dgm:pt modelId="{7F741908-A616-4638-B50B-86773DCC17B3}" type="parTrans" cxnId="{14EE9CB2-1B6F-4363-B719-F656C1EF7660}">
      <dgm:prSet/>
      <dgm:spPr/>
      <dgm:t>
        <a:bodyPr/>
        <a:lstStyle/>
        <a:p>
          <a:endParaRPr lang="cs-CZ"/>
        </a:p>
      </dgm:t>
    </dgm:pt>
    <dgm:pt modelId="{96A870DB-4B3E-4089-A76B-7F2936DE7D68}" type="sibTrans" cxnId="{14EE9CB2-1B6F-4363-B719-F656C1EF7660}">
      <dgm:prSet/>
      <dgm:spPr/>
      <dgm:t>
        <a:bodyPr/>
        <a:lstStyle/>
        <a:p>
          <a:endParaRPr lang="cs-CZ"/>
        </a:p>
      </dgm:t>
    </dgm:pt>
    <dgm:pt modelId="{611E2F48-8411-4887-BC8C-911F82D34921}">
      <dgm:prSet custT="1"/>
      <dgm:spPr>
        <a:solidFill>
          <a:schemeClr val="bg1">
            <a:lumMod val="85000"/>
            <a:alpha val="90000"/>
          </a:schemeClr>
        </a:solidFill>
      </dgm:spPr>
      <dgm:t>
        <a:bodyPr/>
        <a:lstStyle/>
        <a:p>
          <a:r>
            <a:rPr lang="cs-CZ" sz="1000" b="0" i="0" u="none"/>
            <a:t>Mapování pozitivních a negativních vlivů na komunitu </a:t>
          </a:r>
          <a:endParaRPr lang="cs-CZ" sz="1000" b="0"/>
        </a:p>
      </dgm:t>
    </dgm:pt>
    <dgm:pt modelId="{416011FB-405F-4908-B7C4-00CF010F898D}" type="parTrans" cxnId="{536CD44B-1730-4BBC-9745-6ECA79CADAE1}">
      <dgm:prSet/>
      <dgm:spPr/>
      <dgm:t>
        <a:bodyPr/>
        <a:lstStyle/>
        <a:p>
          <a:endParaRPr lang="cs-CZ"/>
        </a:p>
      </dgm:t>
    </dgm:pt>
    <dgm:pt modelId="{7677B264-3803-4D7D-A05E-C93FE2C4042A}" type="sibTrans" cxnId="{536CD44B-1730-4BBC-9745-6ECA79CADAE1}">
      <dgm:prSet/>
      <dgm:spPr/>
      <dgm:t>
        <a:bodyPr/>
        <a:lstStyle/>
        <a:p>
          <a:endParaRPr lang="cs-CZ"/>
        </a:p>
      </dgm:t>
    </dgm:pt>
    <dgm:pt modelId="{70ABCDB4-1ECA-4BBB-A7B3-1896C5880CB9}">
      <dgm:prSet custT="1"/>
      <dgm:spPr>
        <a:solidFill>
          <a:schemeClr val="bg1">
            <a:lumMod val="85000"/>
            <a:alpha val="90000"/>
          </a:schemeClr>
        </a:solidFill>
      </dgm:spPr>
      <dgm:t>
        <a:bodyPr/>
        <a:lstStyle/>
        <a:p>
          <a:r>
            <a:rPr lang="cs-CZ" sz="1000" b="0" i="0" u="none"/>
            <a:t>Podpora výstavby a modernizace, investice</a:t>
          </a:r>
          <a:endParaRPr lang="cs-CZ" sz="1000" b="0"/>
        </a:p>
      </dgm:t>
    </dgm:pt>
    <dgm:pt modelId="{ABF42840-F339-40F2-BC93-667629CF8228}" type="parTrans" cxnId="{A5D6EEE3-13C7-4D2A-A1F1-21064423C3F9}">
      <dgm:prSet/>
      <dgm:spPr/>
      <dgm:t>
        <a:bodyPr/>
        <a:lstStyle/>
        <a:p>
          <a:endParaRPr lang="cs-CZ"/>
        </a:p>
      </dgm:t>
    </dgm:pt>
    <dgm:pt modelId="{0A88D9D2-337A-4DF3-B74D-9A7C58F943A5}" type="sibTrans" cxnId="{A5D6EEE3-13C7-4D2A-A1F1-21064423C3F9}">
      <dgm:prSet/>
      <dgm:spPr/>
      <dgm:t>
        <a:bodyPr/>
        <a:lstStyle/>
        <a:p>
          <a:endParaRPr lang="cs-CZ"/>
        </a:p>
      </dgm:t>
    </dgm:pt>
    <dgm:pt modelId="{76886E37-C8FC-4920-B9BD-F3D16A4CCDA2}">
      <dgm:prSet custT="1"/>
      <dgm:spPr>
        <a:solidFill>
          <a:schemeClr val="bg1">
            <a:lumMod val="85000"/>
            <a:alpha val="90000"/>
          </a:schemeClr>
        </a:solidFill>
      </dgm:spPr>
      <dgm:t>
        <a:bodyPr/>
        <a:lstStyle/>
        <a:p>
          <a:r>
            <a:rPr lang="cs-CZ" sz="1000" b="0" i="0" u="none"/>
            <a:t>Zkvalitnění vybavenosti znevýhodněných částí kraje, podpora udržitelného, ekonomického a sociálního rozvoje těchto oblastí </a:t>
          </a:r>
          <a:endParaRPr lang="cs-CZ" sz="1000" b="0"/>
        </a:p>
      </dgm:t>
    </dgm:pt>
    <dgm:pt modelId="{BD1C67E2-C184-416D-BEE0-AF61C209B459}" type="parTrans" cxnId="{529D113E-4C46-4B0A-9FE9-A5F60FF7D0E9}">
      <dgm:prSet/>
      <dgm:spPr/>
      <dgm:t>
        <a:bodyPr/>
        <a:lstStyle/>
        <a:p>
          <a:endParaRPr lang="cs-CZ"/>
        </a:p>
      </dgm:t>
    </dgm:pt>
    <dgm:pt modelId="{E623DF14-AE69-4BFF-919D-B025AB2F69F5}" type="sibTrans" cxnId="{529D113E-4C46-4B0A-9FE9-A5F60FF7D0E9}">
      <dgm:prSet/>
      <dgm:spPr/>
      <dgm:t>
        <a:bodyPr/>
        <a:lstStyle/>
        <a:p>
          <a:endParaRPr lang="cs-CZ"/>
        </a:p>
      </dgm:t>
    </dgm:pt>
    <dgm:pt modelId="{99C38FF6-F9BB-4951-B1AB-6A8603F7CBC2}">
      <dgm:prSet custT="1"/>
      <dgm:spPr/>
      <dgm:t>
        <a:bodyPr/>
        <a:lstStyle/>
        <a:p>
          <a:r>
            <a:rPr lang="cs-CZ" sz="1000" dirty="0"/>
            <a:t>Systematické plánování ekonomické výkonnosti </a:t>
          </a:r>
        </a:p>
      </dgm:t>
    </dgm:pt>
    <dgm:pt modelId="{ED7506DA-5AC9-41DA-99DF-71CD084459CC}" type="parTrans" cxnId="{701005F0-09E3-48DB-8782-455F416FB342}">
      <dgm:prSet/>
      <dgm:spPr/>
      <dgm:t>
        <a:bodyPr/>
        <a:lstStyle/>
        <a:p>
          <a:endParaRPr lang="cs-CZ"/>
        </a:p>
      </dgm:t>
    </dgm:pt>
    <dgm:pt modelId="{9A1B22E6-78C5-44C0-9139-F96B19F20C8A}" type="sibTrans" cxnId="{701005F0-09E3-48DB-8782-455F416FB342}">
      <dgm:prSet/>
      <dgm:spPr/>
      <dgm:t>
        <a:bodyPr/>
        <a:lstStyle/>
        <a:p>
          <a:endParaRPr lang="cs-CZ"/>
        </a:p>
      </dgm:t>
    </dgm:pt>
    <dgm:pt modelId="{BE72C4FC-CDCF-4DDD-B360-B86BCBDFC2FB}">
      <dgm:prSet custT="1"/>
      <dgm:spPr/>
      <dgm:t>
        <a:bodyPr/>
        <a:lstStyle/>
        <a:p>
          <a:r>
            <a:rPr lang="cs-CZ" sz="1000"/>
            <a:t>Management projektů </a:t>
          </a:r>
        </a:p>
      </dgm:t>
    </dgm:pt>
    <dgm:pt modelId="{2D6B7C80-4C11-43C0-939B-D373A78C39D0}" type="parTrans" cxnId="{68C0BFAA-F76B-4514-B342-D5531DCC86D6}">
      <dgm:prSet/>
      <dgm:spPr/>
      <dgm:t>
        <a:bodyPr/>
        <a:lstStyle/>
        <a:p>
          <a:endParaRPr lang="cs-CZ"/>
        </a:p>
      </dgm:t>
    </dgm:pt>
    <dgm:pt modelId="{35EE4909-C0A6-4006-AD95-BA0C1014391E}" type="sibTrans" cxnId="{68C0BFAA-F76B-4514-B342-D5531DCC86D6}">
      <dgm:prSet/>
      <dgm:spPr/>
      <dgm:t>
        <a:bodyPr/>
        <a:lstStyle/>
        <a:p>
          <a:endParaRPr lang="cs-CZ"/>
        </a:p>
      </dgm:t>
    </dgm:pt>
    <dgm:pt modelId="{DEB01D78-ECBE-4C9E-AD25-8C11D5505757}">
      <dgm:prSet custT="1"/>
      <dgm:spPr/>
      <dgm:t>
        <a:bodyPr/>
        <a:lstStyle/>
        <a:p>
          <a:r>
            <a:rPr lang="cs-CZ" sz="1000"/>
            <a:t>Funkční interní komunikace </a:t>
          </a:r>
        </a:p>
      </dgm:t>
    </dgm:pt>
    <dgm:pt modelId="{F88E35F4-636E-483A-BA60-5FA9A7FC3E4A}" type="parTrans" cxnId="{98AD0B2D-F89E-4480-B4AE-67D1F6BB402D}">
      <dgm:prSet/>
      <dgm:spPr/>
      <dgm:t>
        <a:bodyPr/>
        <a:lstStyle/>
        <a:p>
          <a:endParaRPr lang="cs-CZ"/>
        </a:p>
      </dgm:t>
    </dgm:pt>
    <dgm:pt modelId="{C4BD6EF9-7099-4311-9A31-2C1A52ECEEB8}" type="sibTrans" cxnId="{98AD0B2D-F89E-4480-B4AE-67D1F6BB402D}">
      <dgm:prSet/>
      <dgm:spPr/>
      <dgm:t>
        <a:bodyPr/>
        <a:lstStyle/>
        <a:p>
          <a:endParaRPr lang="cs-CZ"/>
        </a:p>
      </dgm:t>
    </dgm:pt>
    <dgm:pt modelId="{8FCA525E-1441-4B50-8069-C180A7F7B83F}">
      <dgm:prSet custT="1"/>
      <dgm:spPr/>
      <dgm:t>
        <a:bodyPr/>
        <a:lstStyle/>
        <a:p>
          <a:r>
            <a:rPr lang="cs-CZ" sz="1000"/>
            <a:t>Definované přístupy k nákupu služeb a materiálů </a:t>
          </a:r>
        </a:p>
      </dgm:t>
    </dgm:pt>
    <dgm:pt modelId="{96AB0D8A-E693-4185-BCFE-28542BEA1690}" type="parTrans" cxnId="{A2C8A061-FDB4-452D-9652-2561200BB79D}">
      <dgm:prSet/>
      <dgm:spPr/>
      <dgm:t>
        <a:bodyPr/>
        <a:lstStyle/>
        <a:p>
          <a:endParaRPr lang="cs-CZ"/>
        </a:p>
      </dgm:t>
    </dgm:pt>
    <dgm:pt modelId="{1DBEA87C-091D-4E56-96FF-231DFA02F2F9}" type="sibTrans" cxnId="{A2C8A061-FDB4-452D-9652-2561200BB79D}">
      <dgm:prSet/>
      <dgm:spPr/>
      <dgm:t>
        <a:bodyPr/>
        <a:lstStyle/>
        <a:p>
          <a:endParaRPr lang="cs-CZ"/>
        </a:p>
      </dgm:t>
    </dgm:pt>
    <dgm:pt modelId="{D7FB47F8-F256-4CBB-8AEF-E5915A96ADFF}">
      <dgm:prSet custT="1"/>
      <dgm:spPr/>
      <dgm:t>
        <a:bodyPr/>
        <a:lstStyle/>
        <a:p>
          <a:r>
            <a:rPr lang="cs-CZ" sz="1000"/>
            <a:t>Protikorupční opatření a pravidla organizační kultury </a:t>
          </a:r>
        </a:p>
      </dgm:t>
    </dgm:pt>
    <dgm:pt modelId="{450A46AB-97F1-4BA7-A7B0-6709FA6BE4A6}" type="parTrans" cxnId="{7EBA6BB3-F762-4F59-93EA-10B059C4E461}">
      <dgm:prSet/>
      <dgm:spPr/>
      <dgm:t>
        <a:bodyPr/>
        <a:lstStyle/>
        <a:p>
          <a:endParaRPr lang="cs-CZ"/>
        </a:p>
      </dgm:t>
    </dgm:pt>
    <dgm:pt modelId="{EC57555D-C945-488F-93C6-2BC2D9C2E492}" type="sibTrans" cxnId="{7EBA6BB3-F762-4F59-93EA-10B059C4E461}">
      <dgm:prSet/>
      <dgm:spPr/>
      <dgm:t>
        <a:bodyPr/>
        <a:lstStyle/>
        <a:p>
          <a:endParaRPr lang="cs-CZ"/>
        </a:p>
      </dgm:t>
    </dgm:pt>
    <dgm:pt modelId="{3271A0C2-E98C-4C9D-9B6F-3A5B8A2B9A18}">
      <dgm:prSet custT="1"/>
      <dgm:spPr/>
      <dgm:t>
        <a:bodyPr/>
        <a:lstStyle/>
        <a:p>
          <a:endParaRPr lang="cs-CZ" sz="1000"/>
        </a:p>
      </dgm:t>
    </dgm:pt>
    <dgm:pt modelId="{8FB1B4BE-BC36-4496-9528-689771E8F646}" type="parTrans" cxnId="{5F3218DE-7DEA-4904-A955-AC96D999225F}">
      <dgm:prSet/>
      <dgm:spPr/>
      <dgm:t>
        <a:bodyPr/>
        <a:lstStyle/>
        <a:p>
          <a:endParaRPr lang="cs-CZ"/>
        </a:p>
      </dgm:t>
    </dgm:pt>
    <dgm:pt modelId="{5D3D4633-940F-4049-8C0B-7D5C2FF795BF}" type="sibTrans" cxnId="{5F3218DE-7DEA-4904-A955-AC96D999225F}">
      <dgm:prSet/>
      <dgm:spPr/>
      <dgm:t>
        <a:bodyPr/>
        <a:lstStyle/>
        <a:p>
          <a:endParaRPr lang="cs-CZ"/>
        </a:p>
      </dgm:t>
    </dgm:pt>
    <dgm:pt modelId="{EBD200BB-37B9-426F-917A-2219A29B0335}" type="pres">
      <dgm:prSet presAssocID="{E53AB7A4-CB47-489B-B99A-9023F515282D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cs-CZ"/>
        </a:p>
      </dgm:t>
    </dgm:pt>
    <dgm:pt modelId="{F1D8B45F-0ADF-487D-9A96-6703D5BFAA55}" type="pres">
      <dgm:prSet presAssocID="{AC3129BD-FA90-4E85-8608-A070F52AC4AC}" presName="parentLin" presStyleCnt="0"/>
      <dgm:spPr/>
    </dgm:pt>
    <dgm:pt modelId="{1D0CB967-BEC4-42A1-B2FC-9A1BB4FBCAB5}" type="pres">
      <dgm:prSet presAssocID="{AC3129BD-FA90-4E85-8608-A070F52AC4AC}" presName="parentLeftMargin" presStyleLbl="node1" presStyleIdx="0" presStyleCnt="2"/>
      <dgm:spPr/>
      <dgm:t>
        <a:bodyPr/>
        <a:lstStyle/>
        <a:p>
          <a:endParaRPr lang="cs-CZ"/>
        </a:p>
      </dgm:t>
    </dgm:pt>
    <dgm:pt modelId="{4630C903-D524-4CF3-A47E-D6CC3873EA85}" type="pres">
      <dgm:prSet presAssocID="{AC3129BD-FA90-4E85-8608-A070F52AC4AC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A82C013B-274D-45BC-BF97-A09C4AB7955B}" type="pres">
      <dgm:prSet presAssocID="{AC3129BD-FA90-4E85-8608-A070F52AC4AC}" presName="negativeSpace" presStyleCnt="0"/>
      <dgm:spPr/>
    </dgm:pt>
    <dgm:pt modelId="{D42C46D9-4E44-46C3-BF67-7473C708BF75}" type="pres">
      <dgm:prSet presAssocID="{AC3129BD-FA90-4E85-8608-A070F52AC4AC}" presName="childText" presStyleLbl="conFgAcc1" presStyleIdx="0" presStyleCnt="2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64ECD3E2-F332-476E-AC8A-D99C4D7C4593}" type="pres">
      <dgm:prSet presAssocID="{40F416D1-2F5F-4309-AA76-15434DF38EE3}" presName="spaceBetweenRectangles" presStyleCnt="0"/>
      <dgm:spPr/>
    </dgm:pt>
    <dgm:pt modelId="{CBE35E9C-2C18-4858-8594-490FEBED4A32}" type="pres">
      <dgm:prSet presAssocID="{CE100530-36AA-41AF-AA90-83F75131EAE6}" presName="parentLin" presStyleCnt="0"/>
      <dgm:spPr/>
    </dgm:pt>
    <dgm:pt modelId="{C3094D03-FACD-40A9-9A14-AC9B91EC55F5}" type="pres">
      <dgm:prSet presAssocID="{CE100530-36AA-41AF-AA90-83F75131EAE6}" presName="parentLeftMargin" presStyleLbl="node1" presStyleIdx="0" presStyleCnt="2"/>
      <dgm:spPr/>
      <dgm:t>
        <a:bodyPr/>
        <a:lstStyle/>
        <a:p>
          <a:endParaRPr lang="cs-CZ"/>
        </a:p>
      </dgm:t>
    </dgm:pt>
    <dgm:pt modelId="{A189013C-1E41-4F08-864E-E05A78D328B5}" type="pres">
      <dgm:prSet presAssocID="{CE100530-36AA-41AF-AA90-83F75131EAE6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6DD779F4-2144-42BE-B71B-10A867AA2BD7}" type="pres">
      <dgm:prSet presAssocID="{CE100530-36AA-41AF-AA90-83F75131EAE6}" presName="negativeSpace" presStyleCnt="0"/>
      <dgm:spPr/>
    </dgm:pt>
    <dgm:pt modelId="{4B46FC38-89D1-410A-8716-1820DD1BB936}" type="pres">
      <dgm:prSet presAssocID="{CE100530-36AA-41AF-AA90-83F75131EAE6}" presName="childText" presStyleLbl="conFgAcc1" presStyleIdx="1" presStyleCnt="2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</dgm:ptLst>
  <dgm:cxnLst>
    <dgm:cxn modelId="{A84F3752-582A-4212-9501-3ED37C9080E6}" type="presOf" srcId="{99C38FF6-F9BB-4951-B1AB-6A8603F7CBC2}" destId="{D42C46D9-4E44-46C3-BF67-7473C708BF75}" srcOrd="0" destOrd="1" presId="urn:microsoft.com/office/officeart/2005/8/layout/list1"/>
    <dgm:cxn modelId="{A2C8A061-FDB4-452D-9652-2561200BB79D}" srcId="{AC3129BD-FA90-4E85-8608-A070F52AC4AC}" destId="{8FCA525E-1441-4B50-8069-C180A7F7B83F}" srcOrd="4" destOrd="0" parTransId="{96AB0D8A-E693-4185-BCFE-28542BEA1690}" sibTransId="{1DBEA87C-091D-4E56-96FF-231DFA02F2F9}"/>
    <dgm:cxn modelId="{21DEE73B-9B36-4E94-9224-568881F93A45}" type="presOf" srcId="{CE100530-36AA-41AF-AA90-83F75131EAE6}" destId="{A189013C-1E41-4F08-864E-E05A78D328B5}" srcOrd="1" destOrd="0" presId="urn:microsoft.com/office/officeart/2005/8/layout/list1"/>
    <dgm:cxn modelId="{7EBA6BB3-F762-4F59-93EA-10B059C4E461}" srcId="{AC3129BD-FA90-4E85-8608-A070F52AC4AC}" destId="{D7FB47F8-F256-4CBB-8AEF-E5915A96ADFF}" srcOrd="5" destOrd="0" parTransId="{450A46AB-97F1-4BA7-A7B0-6709FA6BE4A6}" sibTransId="{EC57555D-C945-488F-93C6-2BC2D9C2E492}"/>
    <dgm:cxn modelId="{68C0BFAA-F76B-4514-B342-D5531DCC86D6}" srcId="{AC3129BD-FA90-4E85-8608-A070F52AC4AC}" destId="{BE72C4FC-CDCF-4DDD-B360-B86BCBDFC2FB}" srcOrd="2" destOrd="0" parTransId="{2D6B7C80-4C11-43C0-939B-D373A78C39D0}" sibTransId="{35EE4909-C0A6-4006-AD95-BA0C1014391E}"/>
    <dgm:cxn modelId="{D2F372E9-CA25-4B9F-9DAA-4488187ED815}" type="presOf" srcId="{0846165A-A9B4-4FAE-B27A-D094B5934E46}" destId="{4B46FC38-89D1-410A-8716-1820DD1BB936}" srcOrd="0" destOrd="0" presId="urn:microsoft.com/office/officeart/2005/8/layout/list1"/>
    <dgm:cxn modelId="{2ABB02C2-822C-44EB-B458-48903B6C4F5D}" type="presOf" srcId="{3271A0C2-E98C-4C9D-9B6F-3A5B8A2B9A18}" destId="{D42C46D9-4E44-46C3-BF67-7473C708BF75}" srcOrd="0" destOrd="6" presId="urn:microsoft.com/office/officeart/2005/8/layout/list1"/>
    <dgm:cxn modelId="{A5D6EEE3-13C7-4D2A-A1F1-21064423C3F9}" srcId="{CE100530-36AA-41AF-AA90-83F75131EAE6}" destId="{70ABCDB4-1ECA-4BBB-A7B3-1896C5880CB9}" srcOrd="4" destOrd="0" parTransId="{ABF42840-F339-40F2-BC93-667629CF8228}" sibTransId="{0A88D9D2-337A-4DF3-B74D-9A7C58F943A5}"/>
    <dgm:cxn modelId="{25D7C6D2-777C-445F-B70D-5B8713820614}" srcId="{CE100530-36AA-41AF-AA90-83F75131EAE6}" destId="{D774B0EB-2A57-4350-B946-3D286F848470}" srcOrd="1" destOrd="0" parTransId="{56B33898-D9E3-44C2-8F5A-556F428208A6}" sibTransId="{779A5CD4-1AC7-478C-AA22-47F7CF2DDC34}"/>
    <dgm:cxn modelId="{5003477C-3A32-41C9-8269-00A92BDD887B}" type="presOf" srcId="{DEB01D78-ECBE-4C9E-AD25-8C11D5505757}" destId="{D42C46D9-4E44-46C3-BF67-7473C708BF75}" srcOrd="0" destOrd="3" presId="urn:microsoft.com/office/officeart/2005/8/layout/list1"/>
    <dgm:cxn modelId="{EB878620-1C96-47C8-A7D0-D568720727F1}" type="presOf" srcId="{171F4311-3CA6-4F98-BD39-991D64AC8562}" destId="{4B46FC38-89D1-410A-8716-1820DD1BB936}" srcOrd="0" destOrd="2" presId="urn:microsoft.com/office/officeart/2005/8/layout/list1"/>
    <dgm:cxn modelId="{44CED317-5E46-44F9-AB94-06F4F7516E87}" type="presOf" srcId="{8FCA525E-1441-4B50-8069-C180A7F7B83F}" destId="{D42C46D9-4E44-46C3-BF67-7473C708BF75}" srcOrd="0" destOrd="4" presId="urn:microsoft.com/office/officeart/2005/8/layout/list1"/>
    <dgm:cxn modelId="{5F3218DE-7DEA-4904-A955-AC96D999225F}" srcId="{AC3129BD-FA90-4E85-8608-A070F52AC4AC}" destId="{3271A0C2-E98C-4C9D-9B6F-3A5B8A2B9A18}" srcOrd="6" destOrd="0" parTransId="{8FB1B4BE-BC36-4496-9528-689771E8F646}" sibTransId="{5D3D4633-940F-4049-8C0B-7D5C2FF795BF}"/>
    <dgm:cxn modelId="{14EE9CB2-1B6F-4363-B719-F656C1EF7660}" srcId="{CE100530-36AA-41AF-AA90-83F75131EAE6}" destId="{171F4311-3CA6-4F98-BD39-991D64AC8562}" srcOrd="2" destOrd="0" parTransId="{7F741908-A616-4638-B50B-86773DCC17B3}" sibTransId="{96A870DB-4B3E-4089-A76B-7F2936DE7D68}"/>
    <dgm:cxn modelId="{9D5558A2-2C1C-42D9-8874-30D2D9468AC2}" type="presOf" srcId="{611E2F48-8411-4887-BC8C-911F82D34921}" destId="{4B46FC38-89D1-410A-8716-1820DD1BB936}" srcOrd="0" destOrd="3" presId="urn:microsoft.com/office/officeart/2005/8/layout/list1"/>
    <dgm:cxn modelId="{0E9C5399-F19A-4BE2-9C75-C70E1B0D6FD4}" type="presOf" srcId="{D774B0EB-2A57-4350-B946-3D286F848470}" destId="{4B46FC38-89D1-410A-8716-1820DD1BB936}" srcOrd="0" destOrd="1" presId="urn:microsoft.com/office/officeart/2005/8/layout/list1"/>
    <dgm:cxn modelId="{701005F0-09E3-48DB-8782-455F416FB342}" srcId="{AC3129BD-FA90-4E85-8608-A070F52AC4AC}" destId="{99C38FF6-F9BB-4951-B1AB-6A8603F7CBC2}" srcOrd="1" destOrd="0" parTransId="{ED7506DA-5AC9-41DA-99DF-71CD084459CC}" sibTransId="{9A1B22E6-78C5-44C0-9139-F96B19F20C8A}"/>
    <dgm:cxn modelId="{15FF4966-0150-4B32-85D6-870B3791FEF4}" type="presOf" srcId="{AC3129BD-FA90-4E85-8608-A070F52AC4AC}" destId="{4630C903-D524-4CF3-A47E-D6CC3873EA85}" srcOrd="1" destOrd="0" presId="urn:microsoft.com/office/officeart/2005/8/layout/list1"/>
    <dgm:cxn modelId="{F85CABFD-85BC-4FB3-97E6-C3C61031BE16}" srcId="{CE100530-36AA-41AF-AA90-83F75131EAE6}" destId="{0846165A-A9B4-4FAE-B27A-D094B5934E46}" srcOrd="0" destOrd="0" parTransId="{7626EC85-40AD-4B2E-B5F4-2CBD77FCF6CD}" sibTransId="{612922B5-563B-4D93-8C20-53432E02BE72}"/>
    <dgm:cxn modelId="{EBFDAC39-ED46-485E-92BB-6EE3CC66D159}" srcId="{E53AB7A4-CB47-489B-B99A-9023F515282D}" destId="{CE100530-36AA-41AF-AA90-83F75131EAE6}" srcOrd="1" destOrd="0" parTransId="{4C55BF47-704B-4C71-AD91-9C7ACAD2B5A3}" sibTransId="{DC7E24F8-B5E6-4DF1-B226-74122A385D67}"/>
    <dgm:cxn modelId="{308410E4-246F-420A-A7F1-648E9F44F781}" type="presOf" srcId="{70ABCDB4-1ECA-4BBB-A7B3-1896C5880CB9}" destId="{4B46FC38-89D1-410A-8716-1820DD1BB936}" srcOrd="0" destOrd="4" presId="urn:microsoft.com/office/officeart/2005/8/layout/list1"/>
    <dgm:cxn modelId="{B6CE6D19-A8B0-434D-84FD-E46A44D92E79}" type="presOf" srcId="{D7FB47F8-F256-4CBB-8AEF-E5915A96ADFF}" destId="{D42C46D9-4E44-46C3-BF67-7473C708BF75}" srcOrd="0" destOrd="5" presId="urn:microsoft.com/office/officeart/2005/8/layout/list1"/>
    <dgm:cxn modelId="{98AD0B2D-F89E-4480-B4AE-67D1F6BB402D}" srcId="{AC3129BD-FA90-4E85-8608-A070F52AC4AC}" destId="{DEB01D78-ECBE-4C9E-AD25-8C11D5505757}" srcOrd="3" destOrd="0" parTransId="{F88E35F4-636E-483A-BA60-5FA9A7FC3E4A}" sibTransId="{C4BD6EF9-7099-4311-9A31-2C1A52ECEEB8}"/>
    <dgm:cxn modelId="{529D113E-4C46-4B0A-9FE9-A5F60FF7D0E9}" srcId="{CE100530-36AA-41AF-AA90-83F75131EAE6}" destId="{76886E37-C8FC-4920-B9BD-F3D16A4CCDA2}" srcOrd="5" destOrd="0" parTransId="{BD1C67E2-C184-416D-BEE0-AF61C209B459}" sibTransId="{E623DF14-AE69-4BFF-919D-B025AB2F69F5}"/>
    <dgm:cxn modelId="{6C41B09E-9091-4CC8-8E13-58A2DD9F060F}" type="presOf" srcId="{BE72C4FC-CDCF-4DDD-B360-B86BCBDFC2FB}" destId="{D42C46D9-4E44-46C3-BF67-7473C708BF75}" srcOrd="0" destOrd="2" presId="urn:microsoft.com/office/officeart/2005/8/layout/list1"/>
    <dgm:cxn modelId="{35793794-9833-4BA8-8609-F12B2F094FF6}" type="presOf" srcId="{E53AB7A4-CB47-489B-B99A-9023F515282D}" destId="{EBD200BB-37B9-426F-917A-2219A29B0335}" srcOrd="0" destOrd="0" presId="urn:microsoft.com/office/officeart/2005/8/layout/list1"/>
    <dgm:cxn modelId="{536CD44B-1730-4BBC-9745-6ECA79CADAE1}" srcId="{CE100530-36AA-41AF-AA90-83F75131EAE6}" destId="{611E2F48-8411-4887-BC8C-911F82D34921}" srcOrd="3" destOrd="0" parTransId="{416011FB-405F-4908-B7C4-00CF010F898D}" sibTransId="{7677B264-3803-4D7D-A05E-C93FE2C4042A}"/>
    <dgm:cxn modelId="{6DF3BB14-BE30-427B-A391-C616D7B14654}" srcId="{E53AB7A4-CB47-489B-B99A-9023F515282D}" destId="{AC3129BD-FA90-4E85-8608-A070F52AC4AC}" srcOrd="0" destOrd="0" parTransId="{6288263A-DB82-41F5-B329-8381BF77401D}" sibTransId="{40F416D1-2F5F-4309-AA76-15434DF38EE3}"/>
    <dgm:cxn modelId="{3546585C-5998-4CA8-BA47-F200642FB7DA}" type="presOf" srcId="{CE100530-36AA-41AF-AA90-83F75131EAE6}" destId="{C3094D03-FACD-40A9-9A14-AC9B91EC55F5}" srcOrd="0" destOrd="0" presId="urn:microsoft.com/office/officeart/2005/8/layout/list1"/>
    <dgm:cxn modelId="{6B7A8CB3-062B-43ED-BF6F-353561D93B30}" type="presOf" srcId="{76886E37-C8FC-4920-B9BD-F3D16A4CCDA2}" destId="{4B46FC38-89D1-410A-8716-1820DD1BB936}" srcOrd="0" destOrd="5" presId="urn:microsoft.com/office/officeart/2005/8/layout/list1"/>
    <dgm:cxn modelId="{A77E4328-4FAF-4D20-B12E-BEF1D8A73E28}" type="presOf" srcId="{AC3129BD-FA90-4E85-8608-A070F52AC4AC}" destId="{1D0CB967-BEC4-42A1-B2FC-9A1BB4FBCAB5}" srcOrd="0" destOrd="0" presId="urn:microsoft.com/office/officeart/2005/8/layout/list1"/>
    <dgm:cxn modelId="{3E31EC9F-76D6-4621-B03C-44368594E8F6}" srcId="{AC3129BD-FA90-4E85-8608-A070F52AC4AC}" destId="{83E8DF42-8EAA-40C1-85C8-4C705B5759AB}" srcOrd="0" destOrd="0" parTransId="{E9E86275-B206-42AA-9C20-C96D154E96A7}" sibTransId="{74E655B2-FC3B-4A2C-BFEE-5C1C7069668C}"/>
    <dgm:cxn modelId="{5C6F3737-9247-457B-AE46-F9435F4C98EB}" type="presOf" srcId="{83E8DF42-8EAA-40C1-85C8-4C705B5759AB}" destId="{D42C46D9-4E44-46C3-BF67-7473C708BF75}" srcOrd="0" destOrd="0" presId="urn:microsoft.com/office/officeart/2005/8/layout/list1"/>
    <dgm:cxn modelId="{D4D8B998-6210-4E29-8DB6-077F7F9F5647}" type="presParOf" srcId="{EBD200BB-37B9-426F-917A-2219A29B0335}" destId="{F1D8B45F-0ADF-487D-9A96-6703D5BFAA55}" srcOrd="0" destOrd="0" presId="urn:microsoft.com/office/officeart/2005/8/layout/list1"/>
    <dgm:cxn modelId="{DDAC23DA-4141-4394-85A9-37F6B81D3181}" type="presParOf" srcId="{F1D8B45F-0ADF-487D-9A96-6703D5BFAA55}" destId="{1D0CB967-BEC4-42A1-B2FC-9A1BB4FBCAB5}" srcOrd="0" destOrd="0" presId="urn:microsoft.com/office/officeart/2005/8/layout/list1"/>
    <dgm:cxn modelId="{158C7C7C-9E31-4740-B333-271D20629972}" type="presParOf" srcId="{F1D8B45F-0ADF-487D-9A96-6703D5BFAA55}" destId="{4630C903-D524-4CF3-A47E-D6CC3873EA85}" srcOrd="1" destOrd="0" presId="urn:microsoft.com/office/officeart/2005/8/layout/list1"/>
    <dgm:cxn modelId="{E434D55C-D66D-4804-B3E4-37E0B7570227}" type="presParOf" srcId="{EBD200BB-37B9-426F-917A-2219A29B0335}" destId="{A82C013B-274D-45BC-BF97-A09C4AB7955B}" srcOrd="1" destOrd="0" presId="urn:microsoft.com/office/officeart/2005/8/layout/list1"/>
    <dgm:cxn modelId="{0615F5A1-C032-4F0F-8AD1-2ECAEFC6F25B}" type="presParOf" srcId="{EBD200BB-37B9-426F-917A-2219A29B0335}" destId="{D42C46D9-4E44-46C3-BF67-7473C708BF75}" srcOrd="2" destOrd="0" presId="urn:microsoft.com/office/officeart/2005/8/layout/list1"/>
    <dgm:cxn modelId="{7027A8CB-D6A8-4C97-B7CC-92895986A46B}" type="presParOf" srcId="{EBD200BB-37B9-426F-917A-2219A29B0335}" destId="{64ECD3E2-F332-476E-AC8A-D99C4D7C4593}" srcOrd="3" destOrd="0" presId="urn:microsoft.com/office/officeart/2005/8/layout/list1"/>
    <dgm:cxn modelId="{9126D2B7-E060-404F-B4DF-596709DABAE8}" type="presParOf" srcId="{EBD200BB-37B9-426F-917A-2219A29B0335}" destId="{CBE35E9C-2C18-4858-8594-490FEBED4A32}" srcOrd="4" destOrd="0" presId="urn:microsoft.com/office/officeart/2005/8/layout/list1"/>
    <dgm:cxn modelId="{25723633-A71C-4DBB-AD92-91AA903FA917}" type="presParOf" srcId="{CBE35E9C-2C18-4858-8594-490FEBED4A32}" destId="{C3094D03-FACD-40A9-9A14-AC9B91EC55F5}" srcOrd="0" destOrd="0" presId="urn:microsoft.com/office/officeart/2005/8/layout/list1"/>
    <dgm:cxn modelId="{D5B03CCB-08BD-474B-AF30-C82ADA906711}" type="presParOf" srcId="{CBE35E9C-2C18-4858-8594-490FEBED4A32}" destId="{A189013C-1E41-4F08-864E-E05A78D328B5}" srcOrd="1" destOrd="0" presId="urn:microsoft.com/office/officeart/2005/8/layout/list1"/>
    <dgm:cxn modelId="{5F1A68CD-2875-46D2-8904-2E721A1D2EC5}" type="presParOf" srcId="{EBD200BB-37B9-426F-917A-2219A29B0335}" destId="{6DD779F4-2144-42BE-B71B-10A867AA2BD7}" srcOrd="5" destOrd="0" presId="urn:microsoft.com/office/officeart/2005/8/layout/list1"/>
    <dgm:cxn modelId="{7821D789-075A-4936-ABCD-836D57BBEB6F}" type="presParOf" srcId="{EBD200BB-37B9-426F-917A-2219A29B0335}" destId="{4B46FC38-89D1-410A-8716-1820DD1BB936}" srcOrd="6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B9439748-C236-4A17-8E60-D9BF12871B70}" type="doc">
      <dgm:prSet loTypeId="urn:microsoft.com/office/officeart/2005/8/layout/radial4" loCatId="relationship" qsTypeId="urn:microsoft.com/office/officeart/2005/8/quickstyle/simple1" qsCatId="simple" csTypeId="urn:microsoft.com/office/officeart/2005/8/colors/accent0_1" csCatId="mainScheme" phldr="1"/>
      <dgm:spPr/>
      <dgm:t>
        <a:bodyPr/>
        <a:lstStyle/>
        <a:p>
          <a:endParaRPr lang="cs-CZ"/>
        </a:p>
      </dgm:t>
    </dgm:pt>
    <dgm:pt modelId="{0A113F2B-456C-47B4-BB54-FF57A4E7CAFD}">
      <dgm:prSet phldrT="[Text]"/>
      <dgm:spPr/>
      <dgm:t>
        <a:bodyPr/>
        <a:lstStyle/>
        <a:p>
          <a:r>
            <a:rPr lang="cs-CZ"/>
            <a:t>Společenská odpovědnost KrÚ JMK</a:t>
          </a:r>
        </a:p>
      </dgm:t>
    </dgm:pt>
    <dgm:pt modelId="{A09CA6EC-02F4-45EF-99CC-FB2FECF90B0D}" type="parTrans" cxnId="{16790433-F9CE-43A2-BC29-F7946C3BC5F5}">
      <dgm:prSet/>
      <dgm:spPr/>
      <dgm:t>
        <a:bodyPr/>
        <a:lstStyle/>
        <a:p>
          <a:endParaRPr lang="cs-CZ"/>
        </a:p>
      </dgm:t>
    </dgm:pt>
    <dgm:pt modelId="{021ADF10-4DA8-4AA7-ADEF-B3CFB6B69799}" type="sibTrans" cxnId="{16790433-F9CE-43A2-BC29-F7946C3BC5F5}">
      <dgm:prSet/>
      <dgm:spPr/>
      <dgm:t>
        <a:bodyPr/>
        <a:lstStyle/>
        <a:p>
          <a:endParaRPr lang="cs-CZ"/>
        </a:p>
      </dgm:t>
    </dgm:pt>
    <dgm:pt modelId="{DC45D81C-BD36-49CF-9312-F9D0855FD369}">
      <dgm:prSet phldrT="[Text]" custT="1"/>
      <dgm:spPr>
        <a:ln w="38100">
          <a:solidFill>
            <a:srgbClr val="F0CB00"/>
          </a:solidFill>
        </a:ln>
      </dgm:spPr>
      <dgm:t>
        <a:bodyPr/>
        <a:lstStyle/>
        <a:p>
          <a:r>
            <a:rPr lang="cs-CZ" sz="1200" dirty="0"/>
            <a:t>sociální pilíř</a:t>
          </a:r>
        </a:p>
      </dgm:t>
    </dgm:pt>
    <dgm:pt modelId="{A11CB5BD-458E-4110-BA47-26B98BA61EF6}" type="parTrans" cxnId="{9C52E2A3-955B-45C7-9E36-14000878CACF}">
      <dgm:prSet/>
      <dgm:spPr/>
      <dgm:t>
        <a:bodyPr/>
        <a:lstStyle/>
        <a:p>
          <a:endParaRPr lang="cs-CZ"/>
        </a:p>
      </dgm:t>
    </dgm:pt>
    <dgm:pt modelId="{EB6C3C36-1FFA-4DAD-B7CD-294A2221A16B}" type="sibTrans" cxnId="{9C52E2A3-955B-45C7-9E36-14000878CACF}">
      <dgm:prSet/>
      <dgm:spPr/>
      <dgm:t>
        <a:bodyPr/>
        <a:lstStyle/>
        <a:p>
          <a:endParaRPr lang="cs-CZ"/>
        </a:p>
      </dgm:t>
    </dgm:pt>
    <dgm:pt modelId="{52EA835F-8EC7-4DEF-8471-3B2BD25E9C68}">
      <dgm:prSet phldrT="[Text]" custT="1"/>
      <dgm:spPr>
        <a:ln w="38100">
          <a:solidFill>
            <a:srgbClr val="00994A"/>
          </a:solidFill>
        </a:ln>
      </dgm:spPr>
      <dgm:t>
        <a:bodyPr/>
        <a:lstStyle/>
        <a:p>
          <a:r>
            <a:rPr lang="cs-CZ" sz="1200"/>
            <a:t>environmentální pilíř</a:t>
          </a:r>
        </a:p>
      </dgm:t>
    </dgm:pt>
    <dgm:pt modelId="{14C77C3E-9E88-4842-B309-A1AFA1295271}" type="parTrans" cxnId="{D759FC1F-BAC7-41F8-9FBB-885456080ACA}">
      <dgm:prSet/>
      <dgm:spPr/>
      <dgm:t>
        <a:bodyPr/>
        <a:lstStyle/>
        <a:p>
          <a:endParaRPr lang="cs-CZ"/>
        </a:p>
      </dgm:t>
    </dgm:pt>
    <dgm:pt modelId="{D30A39E6-D796-4136-8BDF-E86C76CE127F}" type="sibTrans" cxnId="{D759FC1F-BAC7-41F8-9FBB-885456080ACA}">
      <dgm:prSet/>
      <dgm:spPr/>
      <dgm:t>
        <a:bodyPr/>
        <a:lstStyle/>
        <a:p>
          <a:endParaRPr lang="cs-CZ"/>
        </a:p>
      </dgm:t>
    </dgm:pt>
    <dgm:pt modelId="{2C9DA2FD-C113-4CBB-9EB4-DD4251015A1A}">
      <dgm:prSet phldrT="[Text]" custT="1"/>
      <dgm:spPr>
        <a:ln w="38100">
          <a:solidFill>
            <a:srgbClr val="00539B"/>
          </a:solidFill>
        </a:ln>
      </dgm:spPr>
      <dgm:t>
        <a:bodyPr/>
        <a:lstStyle/>
        <a:p>
          <a:r>
            <a:rPr lang="cs-CZ" sz="1200"/>
            <a:t>ekonomický pilíř</a:t>
          </a:r>
        </a:p>
      </dgm:t>
    </dgm:pt>
    <dgm:pt modelId="{47BB02C0-5F35-48A3-B33E-4A322751EE72}" type="parTrans" cxnId="{43A9E0DA-E359-4239-9843-BD5AC8831C6A}">
      <dgm:prSet/>
      <dgm:spPr/>
      <dgm:t>
        <a:bodyPr/>
        <a:lstStyle/>
        <a:p>
          <a:endParaRPr lang="cs-CZ"/>
        </a:p>
      </dgm:t>
    </dgm:pt>
    <dgm:pt modelId="{409088DE-E382-451F-B96A-5C65D50B99B0}" type="sibTrans" cxnId="{43A9E0DA-E359-4239-9843-BD5AC8831C6A}">
      <dgm:prSet/>
      <dgm:spPr/>
      <dgm:t>
        <a:bodyPr/>
        <a:lstStyle/>
        <a:p>
          <a:endParaRPr lang="cs-CZ"/>
        </a:p>
      </dgm:t>
    </dgm:pt>
    <dgm:pt modelId="{2CCC3A6B-F653-45B5-A999-BCED2B35E641}" type="pres">
      <dgm:prSet presAssocID="{B9439748-C236-4A17-8E60-D9BF12871B70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cs-CZ"/>
        </a:p>
      </dgm:t>
    </dgm:pt>
    <dgm:pt modelId="{2F1DFA62-420E-45F9-86C8-5D021CC91D5B}" type="pres">
      <dgm:prSet presAssocID="{0A113F2B-456C-47B4-BB54-FF57A4E7CAFD}" presName="centerShape" presStyleLbl="node0" presStyleIdx="0" presStyleCnt="1"/>
      <dgm:spPr/>
      <dgm:t>
        <a:bodyPr/>
        <a:lstStyle/>
        <a:p>
          <a:endParaRPr lang="cs-CZ"/>
        </a:p>
      </dgm:t>
    </dgm:pt>
    <dgm:pt modelId="{F13D6EDD-1D76-4B12-BC9F-22E7C25FA4C4}" type="pres">
      <dgm:prSet presAssocID="{A11CB5BD-458E-4110-BA47-26B98BA61EF6}" presName="parTrans" presStyleLbl="bgSibTrans2D1" presStyleIdx="0" presStyleCnt="3"/>
      <dgm:spPr/>
      <dgm:t>
        <a:bodyPr/>
        <a:lstStyle/>
        <a:p>
          <a:endParaRPr lang="cs-CZ"/>
        </a:p>
      </dgm:t>
    </dgm:pt>
    <dgm:pt modelId="{03A9DFB7-FBB5-4C11-BF53-952A992A2BF8}" type="pres">
      <dgm:prSet presAssocID="{DC45D81C-BD36-49CF-9312-F9D0855FD369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1E58E887-4F55-4A18-90D9-D7DCCCC1A7D6}" type="pres">
      <dgm:prSet presAssocID="{14C77C3E-9E88-4842-B309-A1AFA1295271}" presName="parTrans" presStyleLbl="bgSibTrans2D1" presStyleIdx="1" presStyleCnt="3"/>
      <dgm:spPr/>
      <dgm:t>
        <a:bodyPr/>
        <a:lstStyle/>
        <a:p>
          <a:endParaRPr lang="cs-CZ"/>
        </a:p>
      </dgm:t>
    </dgm:pt>
    <dgm:pt modelId="{DC9706D3-7DDD-4B15-9110-83AD617D9AB1}" type="pres">
      <dgm:prSet presAssocID="{52EA835F-8EC7-4DEF-8471-3B2BD25E9C68}" presName="node" presStyleLbl="node1" presStyleIdx="1" presStyleCnt="3" custScaleX="123379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4E1D6A5E-5E4C-4FDD-9B82-7B28D1DD36DE}" type="pres">
      <dgm:prSet presAssocID="{47BB02C0-5F35-48A3-B33E-4A322751EE72}" presName="parTrans" presStyleLbl="bgSibTrans2D1" presStyleIdx="2" presStyleCnt="3"/>
      <dgm:spPr/>
      <dgm:t>
        <a:bodyPr/>
        <a:lstStyle/>
        <a:p>
          <a:endParaRPr lang="cs-CZ"/>
        </a:p>
      </dgm:t>
    </dgm:pt>
    <dgm:pt modelId="{780001F3-974D-4E8D-8110-EADFB4C18049}" type="pres">
      <dgm:prSet presAssocID="{2C9DA2FD-C113-4CBB-9EB4-DD4251015A1A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</dgm:ptLst>
  <dgm:cxnLst>
    <dgm:cxn modelId="{16790433-F9CE-43A2-BC29-F7946C3BC5F5}" srcId="{B9439748-C236-4A17-8E60-D9BF12871B70}" destId="{0A113F2B-456C-47B4-BB54-FF57A4E7CAFD}" srcOrd="0" destOrd="0" parTransId="{A09CA6EC-02F4-45EF-99CC-FB2FECF90B0D}" sibTransId="{021ADF10-4DA8-4AA7-ADEF-B3CFB6B69799}"/>
    <dgm:cxn modelId="{D759FC1F-BAC7-41F8-9FBB-885456080ACA}" srcId="{0A113F2B-456C-47B4-BB54-FF57A4E7CAFD}" destId="{52EA835F-8EC7-4DEF-8471-3B2BD25E9C68}" srcOrd="1" destOrd="0" parTransId="{14C77C3E-9E88-4842-B309-A1AFA1295271}" sibTransId="{D30A39E6-D796-4136-8BDF-E86C76CE127F}"/>
    <dgm:cxn modelId="{3C1E8A2F-1E2A-4B07-9623-26B17E6DF366}" type="presOf" srcId="{B9439748-C236-4A17-8E60-D9BF12871B70}" destId="{2CCC3A6B-F653-45B5-A999-BCED2B35E641}" srcOrd="0" destOrd="0" presId="urn:microsoft.com/office/officeart/2005/8/layout/radial4"/>
    <dgm:cxn modelId="{13389AA5-EA7C-46BF-A46A-1410C3681156}" type="presOf" srcId="{DC45D81C-BD36-49CF-9312-F9D0855FD369}" destId="{03A9DFB7-FBB5-4C11-BF53-952A992A2BF8}" srcOrd="0" destOrd="0" presId="urn:microsoft.com/office/officeart/2005/8/layout/radial4"/>
    <dgm:cxn modelId="{BB7DCF32-C5CC-4817-8F4B-3DE987A3E17D}" type="presOf" srcId="{0A113F2B-456C-47B4-BB54-FF57A4E7CAFD}" destId="{2F1DFA62-420E-45F9-86C8-5D021CC91D5B}" srcOrd="0" destOrd="0" presId="urn:microsoft.com/office/officeart/2005/8/layout/radial4"/>
    <dgm:cxn modelId="{7FC8BB63-D8FE-486C-BED9-FE8D18CB0F4D}" type="presOf" srcId="{A11CB5BD-458E-4110-BA47-26B98BA61EF6}" destId="{F13D6EDD-1D76-4B12-BC9F-22E7C25FA4C4}" srcOrd="0" destOrd="0" presId="urn:microsoft.com/office/officeart/2005/8/layout/radial4"/>
    <dgm:cxn modelId="{985A54C3-8A5D-4223-B86B-2BD5053481D9}" type="presOf" srcId="{2C9DA2FD-C113-4CBB-9EB4-DD4251015A1A}" destId="{780001F3-974D-4E8D-8110-EADFB4C18049}" srcOrd="0" destOrd="0" presId="urn:microsoft.com/office/officeart/2005/8/layout/radial4"/>
    <dgm:cxn modelId="{CD53CCF7-F326-4BAC-A4A7-116BF93133B2}" type="presOf" srcId="{47BB02C0-5F35-48A3-B33E-4A322751EE72}" destId="{4E1D6A5E-5E4C-4FDD-9B82-7B28D1DD36DE}" srcOrd="0" destOrd="0" presId="urn:microsoft.com/office/officeart/2005/8/layout/radial4"/>
    <dgm:cxn modelId="{9C52E2A3-955B-45C7-9E36-14000878CACF}" srcId="{0A113F2B-456C-47B4-BB54-FF57A4E7CAFD}" destId="{DC45D81C-BD36-49CF-9312-F9D0855FD369}" srcOrd="0" destOrd="0" parTransId="{A11CB5BD-458E-4110-BA47-26B98BA61EF6}" sibTransId="{EB6C3C36-1FFA-4DAD-B7CD-294A2221A16B}"/>
    <dgm:cxn modelId="{7FDEA293-16E4-41BD-8D87-DD3175906234}" type="presOf" srcId="{52EA835F-8EC7-4DEF-8471-3B2BD25E9C68}" destId="{DC9706D3-7DDD-4B15-9110-83AD617D9AB1}" srcOrd="0" destOrd="0" presId="urn:microsoft.com/office/officeart/2005/8/layout/radial4"/>
    <dgm:cxn modelId="{43A9E0DA-E359-4239-9843-BD5AC8831C6A}" srcId="{0A113F2B-456C-47B4-BB54-FF57A4E7CAFD}" destId="{2C9DA2FD-C113-4CBB-9EB4-DD4251015A1A}" srcOrd="2" destOrd="0" parTransId="{47BB02C0-5F35-48A3-B33E-4A322751EE72}" sibTransId="{409088DE-E382-451F-B96A-5C65D50B99B0}"/>
    <dgm:cxn modelId="{2E73A33A-C043-4602-A949-DD2B29317F0E}" type="presOf" srcId="{14C77C3E-9E88-4842-B309-A1AFA1295271}" destId="{1E58E887-4F55-4A18-90D9-D7DCCCC1A7D6}" srcOrd="0" destOrd="0" presId="urn:microsoft.com/office/officeart/2005/8/layout/radial4"/>
    <dgm:cxn modelId="{6CC2D269-81E0-4C8B-9B26-D540F4DD03DB}" type="presParOf" srcId="{2CCC3A6B-F653-45B5-A999-BCED2B35E641}" destId="{2F1DFA62-420E-45F9-86C8-5D021CC91D5B}" srcOrd="0" destOrd="0" presId="urn:microsoft.com/office/officeart/2005/8/layout/radial4"/>
    <dgm:cxn modelId="{A25CE1BE-B588-4073-980B-D44D3218074D}" type="presParOf" srcId="{2CCC3A6B-F653-45B5-A999-BCED2B35E641}" destId="{F13D6EDD-1D76-4B12-BC9F-22E7C25FA4C4}" srcOrd="1" destOrd="0" presId="urn:microsoft.com/office/officeart/2005/8/layout/radial4"/>
    <dgm:cxn modelId="{D878ACE8-CC47-4326-B2A9-E865BAEAED0E}" type="presParOf" srcId="{2CCC3A6B-F653-45B5-A999-BCED2B35E641}" destId="{03A9DFB7-FBB5-4C11-BF53-952A992A2BF8}" srcOrd="2" destOrd="0" presId="urn:microsoft.com/office/officeart/2005/8/layout/radial4"/>
    <dgm:cxn modelId="{E860602A-B750-49B5-85FE-A92EBBA9EAFD}" type="presParOf" srcId="{2CCC3A6B-F653-45B5-A999-BCED2B35E641}" destId="{1E58E887-4F55-4A18-90D9-D7DCCCC1A7D6}" srcOrd="3" destOrd="0" presId="urn:microsoft.com/office/officeart/2005/8/layout/radial4"/>
    <dgm:cxn modelId="{DE566E42-CF9D-4371-B8E0-80C0AF7E922C}" type="presParOf" srcId="{2CCC3A6B-F653-45B5-A999-BCED2B35E641}" destId="{DC9706D3-7DDD-4B15-9110-83AD617D9AB1}" srcOrd="4" destOrd="0" presId="urn:microsoft.com/office/officeart/2005/8/layout/radial4"/>
    <dgm:cxn modelId="{F34FED0A-A82A-4774-801A-0FE6064A4155}" type="presParOf" srcId="{2CCC3A6B-F653-45B5-A999-BCED2B35E641}" destId="{4E1D6A5E-5E4C-4FDD-9B82-7B28D1DD36DE}" srcOrd="5" destOrd="0" presId="urn:microsoft.com/office/officeart/2005/8/layout/radial4"/>
    <dgm:cxn modelId="{AE7F2A1D-27B5-4F6C-B118-F95DF03B6238}" type="presParOf" srcId="{2CCC3A6B-F653-45B5-A999-BCED2B35E641}" destId="{780001F3-974D-4E8D-8110-EADFB4C18049}" srcOrd="6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relId="rId1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E53AB7A4-CB47-489B-B99A-9023F515282D}" type="doc">
      <dgm:prSet loTypeId="urn:microsoft.com/office/officeart/2005/8/layout/list1" loCatId="list" qsTypeId="urn:microsoft.com/office/officeart/2005/8/quickstyle/simple1" qsCatId="simple" csTypeId="urn:microsoft.com/office/officeart/2005/8/colors/accent0_1" csCatId="mainScheme" phldr="1"/>
      <dgm:spPr/>
      <dgm:t>
        <a:bodyPr/>
        <a:lstStyle/>
        <a:p>
          <a:endParaRPr lang="cs-CZ"/>
        </a:p>
      </dgm:t>
    </dgm:pt>
    <dgm:pt modelId="{AC3129BD-FA90-4E85-8608-A070F52AC4AC}">
      <dgm:prSet phldrT="[Text]" custT="1"/>
      <dgm:spPr/>
      <dgm:t>
        <a:bodyPr/>
        <a:lstStyle/>
        <a:p>
          <a:r>
            <a:rPr lang="cs-CZ" sz="1000"/>
            <a:t>interní požadavky</a:t>
          </a:r>
        </a:p>
      </dgm:t>
    </dgm:pt>
    <dgm:pt modelId="{6288263A-DB82-41F5-B329-8381BF77401D}" type="parTrans" cxnId="{6DF3BB14-BE30-427B-A391-C616D7B14654}">
      <dgm:prSet/>
      <dgm:spPr/>
      <dgm:t>
        <a:bodyPr/>
        <a:lstStyle/>
        <a:p>
          <a:endParaRPr lang="cs-CZ" sz="1000"/>
        </a:p>
      </dgm:t>
    </dgm:pt>
    <dgm:pt modelId="{40F416D1-2F5F-4309-AA76-15434DF38EE3}" type="sibTrans" cxnId="{6DF3BB14-BE30-427B-A391-C616D7B14654}">
      <dgm:prSet/>
      <dgm:spPr/>
      <dgm:t>
        <a:bodyPr/>
        <a:lstStyle/>
        <a:p>
          <a:endParaRPr lang="cs-CZ" sz="1000"/>
        </a:p>
      </dgm:t>
    </dgm:pt>
    <dgm:pt modelId="{83E8DF42-8EAA-40C1-85C8-4C705B5759AB}">
      <dgm:prSet phldrT="[Text]" custT="1"/>
      <dgm:spPr>
        <a:noFill/>
        <a:ln w="38100">
          <a:solidFill>
            <a:srgbClr val="F0CB00"/>
          </a:solidFill>
        </a:ln>
      </dgm:spPr>
      <dgm:t>
        <a:bodyPr/>
        <a:lstStyle/>
        <a:p>
          <a:r>
            <a:rPr lang="cs-CZ" sz="1000" b="0" i="0" u="none"/>
            <a:t>Dodržování lidských práv </a:t>
          </a:r>
          <a:endParaRPr lang="cs-CZ" sz="1000" b="0"/>
        </a:p>
      </dgm:t>
    </dgm:pt>
    <dgm:pt modelId="{E9E86275-B206-42AA-9C20-C96D154E96A7}" type="parTrans" cxnId="{3E31EC9F-76D6-4621-B03C-44368594E8F6}">
      <dgm:prSet/>
      <dgm:spPr/>
      <dgm:t>
        <a:bodyPr/>
        <a:lstStyle/>
        <a:p>
          <a:endParaRPr lang="cs-CZ" sz="1000"/>
        </a:p>
      </dgm:t>
    </dgm:pt>
    <dgm:pt modelId="{74E655B2-FC3B-4A2C-BFEE-5C1C7069668C}" type="sibTrans" cxnId="{3E31EC9F-76D6-4621-B03C-44368594E8F6}">
      <dgm:prSet/>
      <dgm:spPr/>
      <dgm:t>
        <a:bodyPr/>
        <a:lstStyle/>
        <a:p>
          <a:endParaRPr lang="cs-CZ" sz="1000"/>
        </a:p>
      </dgm:t>
    </dgm:pt>
    <dgm:pt modelId="{CE100530-36AA-41AF-AA90-83F75131EAE6}">
      <dgm:prSet phldrT="[Text]" custT="1"/>
      <dgm:spPr/>
      <dgm:t>
        <a:bodyPr/>
        <a:lstStyle/>
        <a:p>
          <a:r>
            <a:rPr lang="cs-CZ" sz="1000"/>
            <a:t>externí požadavky</a:t>
          </a:r>
        </a:p>
      </dgm:t>
    </dgm:pt>
    <dgm:pt modelId="{4C55BF47-704B-4C71-AD91-9C7ACAD2B5A3}" type="parTrans" cxnId="{EBFDAC39-ED46-485E-92BB-6EE3CC66D159}">
      <dgm:prSet/>
      <dgm:spPr/>
      <dgm:t>
        <a:bodyPr/>
        <a:lstStyle/>
        <a:p>
          <a:endParaRPr lang="cs-CZ" sz="1000"/>
        </a:p>
      </dgm:t>
    </dgm:pt>
    <dgm:pt modelId="{DC7E24F8-B5E6-4DF1-B226-74122A385D67}" type="sibTrans" cxnId="{EBFDAC39-ED46-485E-92BB-6EE3CC66D159}">
      <dgm:prSet/>
      <dgm:spPr/>
      <dgm:t>
        <a:bodyPr/>
        <a:lstStyle/>
        <a:p>
          <a:endParaRPr lang="cs-CZ" sz="1000"/>
        </a:p>
      </dgm:t>
    </dgm:pt>
    <dgm:pt modelId="{0846165A-A9B4-4FAE-B27A-D094B5934E46}">
      <dgm:prSet phldrT="[Text]" custT="1"/>
      <dgm:spPr>
        <a:solidFill>
          <a:schemeClr val="bg1">
            <a:lumMod val="85000"/>
          </a:schemeClr>
        </a:solidFill>
        <a:ln w="38100">
          <a:solidFill>
            <a:srgbClr val="F0CB00"/>
          </a:solidFill>
        </a:ln>
      </dgm:spPr>
      <dgm:t>
        <a:bodyPr/>
        <a:lstStyle/>
        <a:p>
          <a:r>
            <a:rPr lang="cs-CZ" sz="1000"/>
            <a:t>Zkvalitnění a rozšíření nabídky kulturního vyžití</a:t>
          </a:r>
        </a:p>
      </dgm:t>
    </dgm:pt>
    <dgm:pt modelId="{7626EC85-40AD-4B2E-B5F4-2CBD77FCF6CD}" type="parTrans" cxnId="{F85CABFD-85BC-4FB3-97E6-C3C61031BE16}">
      <dgm:prSet/>
      <dgm:spPr/>
      <dgm:t>
        <a:bodyPr/>
        <a:lstStyle/>
        <a:p>
          <a:endParaRPr lang="cs-CZ" sz="1000"/>
        </a:p>
      </dgm:t>
    </dgm:pt>
    <dgm:pt modelId="{612922B5-563B-4D93-8C20-53432E02BE72}" type="sibTrans" cxnId="{F85CABFD-85BC-4FB3-97E6-C3C61031BE16}">
      <dgm:prSet/>
      <dgm:spPr/>
      <dgm:t>
        <a:bodyPr/>
        <a:lstStyle/>
        <a:p>
          <a:endParaRPr lang="cs-CZ" sz="1000"/>
        </a:p>
      </dgm:t>
    </dgm:pt>
    <dgm:pt modelId="{DD1A3D3E-DC21-4062-80FF-1FAA807D03A5}">
      <dgm:prSet custT="1"/>
      <dgm:spPr/>
      <dgm:t>
        <a:bodyPr/>
        <a:lstStyle/>
        <a:p>
          <a:r>
            <a:rPr lang="cs-CZ" sz="1000" b="0" i="0" u="none"/>
            <a:t>Personální politika a postupy</a:t>
          </a:r>
          <a:endParaRPr lang="cs-CZ" sz="1000" b="0"/>
        </a:p>
      </dgm:t>
    </dgm:pt>
    <dgm:pt modelId="{14B4219D-CA62-46F3-AE91-9E8A5FBCEF13}" type="parTrans" cxnId="{F8FABC3F-72BF-4D51-9E49-6631987DAF64}">
      <dgm:prSet/>
      <dgm:spPr/>
      <dgm:t>
        <a:bodyPr/>
        <a:lstStyle/>
        <a:p>
          <a:endParaRPr lang="cs-CZ" sz="1000"/>
        </a:p>
      </dgm:t>
    </dgm:pt>
    <dgm:pt modelId="{01D79942-39BB-43CE-8D01-45E3D6EED59B}" type="sibTrans" cxnId="{F8FABC3F-72BF-4D51-9E49-6631987DAF64}">
      <dgm:prSet/>
      <dgm:spPr/>
      <dgm:t>
        <a:bodyPr/>
        <a:lstStyle/>
        <a:p>
          <a:endParaRPr lang="cs-CZ" sz="1000"/>
        </a:p>
      </dgm:t>
    </dgm:pt>
    <dgm:pt modelId="{E4EDD0AA-CCB3-4FE4-BEAD-8A84FA6639A8}">
      <dgm:prSet custT="1"/>
      <dgm:spPr/>
      <dgm:t>
        <a:bodyPr/>
        <a:lstStyle/>
        <a:p>
          <a:r>
            <a:rPr lang="cs-CZ" sz="1000" b="0" i="0" u="none"/>
            <a:t>Motivace zaměstnanců</a:t>
          </a:r>
          <a:endParaRPr lang="cs-CZ" sz="1000" b="0"/>
        </a:p>
      </dgm:t>
    </dgm:pt>
    <dgm:pt modelId="{3DD367E9-2B44-4CBC-916F-ABCB546E68C9}" type="parTrans" cxnId="{1872DC0E-DFAB-4F28-9FA0-502270D42EC0}">
      <dgm:prSet/>
      <dgm:spPr/>
      <dgm:t>
        <a:bodyPr/>
        <a:lstStyle/>
        <a:p>
          <a:endParaRPr lang="cs-CZ" sz="1000"/>
        </a:p>
      </dgm:t>
    </dgm:pt>
    <dgm:pt modelId="{BE6791D9-B142-4EE9-96AE-C3243B11FB09}" type="sibTrans" cxnId="{1872DC0E-DFAB-4F28-9FA0-502270D42EC0}">
      <dgm:prSet/>
      <dgm:spPr/>
      <dgm:t>
        <a:bodyPr/>
        <a:lstStyle/>
        <a:p>
          <a:endParaRPr lang="cs-CZ" sz="1000"/>
        </a:p>
      </dgm:t>
    </dgm:pt>
    <dgm:pt modelId="{CD0EA94F-26EC-4A66-92C1-72CAF565634C}">
      <dgm:prSet custT="1"/>
      <dgm:spPr/>
      <dgm:t>
        <a:bodyPr/>
        <a:lstStyle/>
        <a:p>
          <a:r>
            <a:rPr lang="cs-CZ" sz="1000" b="0" i="0" u="none"/>
            <a:t>Spokojenost zaměstnanců, řešení stížností</a:t>
          </a:r>
          <a:endParaRPr lang="cs-CZ" sz="1000" b="0"/>
        </a:p>
      </dgm:t>
    </dgm:pt>
    <dgm:pt modelId="{D61DFD2B-E660-4190-8644-11DEBA0D0DDC}" type="parTrans" cxnId="{6CCB5C5E-7ACB-442C-93C7-02E2250D8690}">
      <dgm:prSet/>
      <dgm:spPr/>
      <dgm:t>
        <a:bodyPr/>
        <a:lstStyle/>
        <a:p>
          <a:endParaRPr lang="cs-CZ" sz="1000"/>
        </a:p>
      </dgm:t>
    </dgm:pt>
    <dgm:pt modelId="{DE21B14F-00BF-45AB-A316-6E41BB777F92}" type="sibTrans" cxnId="{6CCB5C5E-7ACB-442C-93C7-02E2250D8690}">
      <dgm:prSet/>
      <dgm:spPr/>
      <dgm:t>
        <a:bodyPr/>
        <a:lstStyle/>
        <a:p>
          <a:endParaRPr lang="cs-CZ" sz="1000"/>
        </a:p>
      </dgm:t>
    </dgm:pt>
    <dgm:pt modelId="{4D028E49-689B-4DBE-9A09-70872B834ADD}">
      <dgm:prSet custT="1"/>
      <dgm:spPr/>
      <dgm:t>
        <a:bodyPr/>
        <a:lstStyle/>
        <a:p>
          <a:r>
            <a:rPr lang="cs-CZ" sz="1000" b="0" i="0" u="none"/>
            <a:t>Systém péče o BOZP</a:t>
          </a:r>
          <a:endParaRPr lang="cs-CZ" sz="1000" b="0"/>
        </a:p>
      </dgm:t>
    </dgm:pt>
    <dgm:pt modelId="{E2910676-0E79-47DD-85A8-31CC122ADF02}" type="parTrans" cxnId="{90D18BD9-D097-4A64-B82B-E18FAEDE76CF}">
      <dgm:prSet/>
      <dgm:spPr/>
      <dgm:t>
        <a:bodyPr/>
        <a:lstStyle/>
        <a:p>
          <a:endParaRPr lang="cs-CZ" sz="1000"/>
        </a:p>
      </dgm:t>
    </dgm:pt>
    <dgm:pt modelId="{F8DC45D8-6EBC-433C-9FD6-0649DACFE958}" type="sibTrans" cxnId="{90D18BD9-D097-4A64-B82B-E18FAEDE76CF}">
      <dgm:prSet/>
      <dgm:spPr/>
      <dgm:t>
        <a:bodyPr/>
        <a:lstStyle/>
        <a:p>
          <a:endParaRPr lang="cs-CZ" sz="1000"/>
        </a:p>
      </dgm:t>
    </dgm:pt>
    <dgm:pt modelId="{EFC63997-F401-413B-A835-411CEE03E521}">
      <dgm:prSet custT="1"/>
      <dgm:spPr/>
      <dgm:t>
        <a:bodyPr/>
        <a:lstStyle/>
        <a:p>
          <a:r>
            <a:rPr lang="cs-CZ" sz="1000" b="0" i="0" u="none"/>
            <a:t>Podpora zaměstnanců</a:t>
          </a:r>
          <a:endParaRPr lang="cs-CZ" sz="1000" b="0"/>
        </a:p>
      </dgm:t>
    </dgm:pt>
    <dgm:pt modelId="{4D3883A8-9318-4B1E-A816-CD201CBE08E7}" type="parTrans" cxnId="{B8D13E43-0BD7-4503-9FD8-FA4996127021}">
      <dgm:prSet/>
      <dgm:spPr/>
      <dgm:t>
        <a:bodyPr/>
        <a:lstStyle/>
        <a:p>
          <a:endParaRPr lang="cs-CZ" sz="1000"/>
        </a:p>
      </dgm:t>
    </dgm:pt>
    <dgm:pt modelId="{3EB505CE-3CD8-45A6-93F8-8F5976C91212}" type="sibTrans" cxnId="{B8D13E43-0BD7-4503-9FD8-FA4996127021}">
      <dgm:prSet/>
      <dgm:spPr/>
      <dgm:t>
        <a:bodyPr/>
        <a:lstStyle/>
        <a:p>
          <a:endParaRPr lang="cs-CZ" sz="1000"/>
        </a:p>
      </dgm:t>
    </dgm:pt>
    <dgm:pt modelId="{BE1A3076-B116-43BA-8BAB-CB20F12A0860}">
      <dgm:prSet custT="1"/>
      <dgm:spPr/>
      <dgm:t>
        <a:bodyPr/>
        <a:lstStyle/>
        <a:p>
          <a:r>
            <a:rPr lang="cs-CZ" sz="1000" b="0" i="0" u="none"/>
            <a:t>Vzdělávání zaměstnanců </a:t>
          </a:r>
          <a:endParaRPr lang="cs-CZ" sz="1000" b="0"/>
        </a:p>
      </dgm:t>
    </dgm:pt>
    <dgm:pt modelId="{435F845C-286B-42E2-80AF-078DCA9E7429}" type="parTrans" cxnId="{672389A2-34DC-4569-8DB2-4510F06DBFEE}">
      <dgm:prSet/>
      <dgm:spPr/>
      <dgm:t>
        <a:bodyPr/>
        <a:lstStyle/>
        <a:p>
          <a:endParaRPr lang="cs-CZ" sz="1000"/>
        </a:p>
      </dgm:t>
    </dgm:pt>
    <dgm:pt modelId="{F7322B26-DCFB-463B-B019-A08B70725877}" type="sibTrans" cxnId="{672389A2-34DC-4569-8DB2-4510F06DBFEE}">
      <dgm:prSet/>
      <dgm:spPr/>
      <dgm:t>
        <a:bodyPr/>
        <a:lstStyle/>
        <a:p>
          <a:endParaRPr lang="cs-CZ" sz="1000"/>
        </a:p>
      </dgm:t>
    </dgm:pt>
    <dgm:pt modelId="{AD65F865-6266-4213-8077-9733358016A9}">
      <dgm:prSet custT="1"/>
      <dgm:spPr>
        <a:solidFill>
          <a:schemeClr val="bg1">
            <a:lumMod val="85000"/>
          </a:schemeClr>
        </a:solidFill>
      </dgm:spPr>
      <dgm:t>
        <a:bodyPr/>
        <a:lstStyle/>
        <a:p>
          <a:r>
            <a:rPr lang="cs-CZ" sz="1000"/>
            <a:t>Podpora vzdělávání a rozšíření zázemí pro studenty a cizince </a:t>
          </a:r>
        </a:p>
      </dgm:t>
    </dgm:pt>
    <dgm:pt modelId="{B2008053-9CC2-42DE-AD07-E147E927983E}" type="parTrans" cxnId="{4BBB6806-B103-461E-B22F-4A62269691F3}">
      <dgm:prSet/>
      <dgm:spPr/>
      <dgm:t>
        <a:bodyPr/>
        <a:lstStyle/>
        <a:p>
          <a:endParaRPr lang="cs-CZ" sz="1000"/>
        </a:p>
      </dgm:t>
    </dgm:pt>
    <dgm:pt modelId="{9AF6120D-E97B-459F-ADEB-8AA9F96663E5}" type="sibTrans" cxnId="{4BBB6806-B103-461E-B22F-4A62269691F3}">
      <dgm:prSet/>
      <dgm:spPr/>
      <dgm:t>
        <a:bodyPr/>
        <a:lstStyle/>
        <a:p>
          <a:endParaRPr lang="cs-CZ" sz="1000"/>
        </a:p>
      </dgm:t>
    </dgm:pt>
    <dgm:pt modelId="{C3F42654-59F0-4C11-AD17-719B2A5F2BC3}">
      <dgm:prSet custT="1"/>
      <dgm:spPr>
        <a:solidFill>
          <a:schemeClr val="bg1">
            <a:lumMod val="85000"/>
          </a:schemeClr>
        </a:solidFill>
      </dgm:spPr>
      <dgm:t>
        <a:bodyPr/>
        <a:lstStyle/>
        <a:p>
          <a:r>
            <a:rPr lang="cs-CZ" sz="1000"/>
            <a:t>Kontakty s komunitou, organizační a personální zabezpečení </a:t>
          </a:r>
        </a:p>
      </dgm:t>
    </dgm:pt>
    <dgm:pt modelId="{9ED03833-DFEE-4C0E-B56F-11623FD94AE5}" type="parTrans" cxnId="{EEAFC52D-1C77-4297-8A78-6BE6BE7BB8D3}">
      <dgm:prSet/>
      <dgm:spPr/>
      <dgm:t>
        <a:bodyPr/>
        <a:lstStyle/>
        <a:p>
          <a:endParaRPr lang="cs-CZ" sz="1000"/>
        </a:p>
      </dgm:t>
    </dgm:pt>
    <dgm:pt modelId="{B75B5899-5F62-44CC-9CA4-3617030E257A}" type="sibTrans" cxnId="{EEAFC52D-1C77-4297-8A78-6BE6BE7BB8D3}">
      <dgm:prSet/>
      <dgm:spPr/>
      <dgm:t>
        <a:bodyPr/>
        <a:lstStyle/>
        <a:p>
          <a:endParaRPr lang="cs-CZ" sz="1000"/>
        </a:p>
      </dgm:t>
    </dgm:pt>
    <dgm:pt modelId="{53FDC49E-1A43-49FA-BA86-00045EB1C881}">
      <dgm:prSet custT="1"/>
      <dgm:spPr>
        <a:solidFill>
          <a:schemeClr val="bg1">
            <a:lumMod val="85000"/>
          </a:schemeClr>
        </a:solidFill>
      </dgm:spPr>
      <dgm:t>
        <a:bodyPr/>
        <a:lstStyle/>
        <a:p>
          <a:r>
            <a:rPr lang="cs-CZ" sz="1000" dirty="0"/>
            <a:t>Podpora rodin s dětmi</a:t>
          </a:r>
        </a:p>
      </dgm:t>
    </dgm:pt>
    <dgm:pt modelId="{09205E1D-F495-48CE-81BD-22430EF0B386}" type="parTrans" cxnId="{11FD649A-2242-46EE-98EB-7A78B7C846D4}">
      <dgm:prSet/>
      <dgm:spPr/>
      <dgm:t>
        <a:bodyPr/>
        <a:lstStyle/>
        <a:p>
          <a:endParaRPr lang="cs-CZ" sz="1000"/>
        </a:p>
      </dgm:t>
    </dgm:pt>
    <dgm:pt modelId="{6D8D2BA6-22F4-4E73-B557-FB6D74EBAEB3}" type="sibTrans" cxnId="{11FD649A-2242-46EE-98EB-7A78B7C846D4}">
      <dgm:prSet/>
      <dgm:spPr/>
      <dgm:t>
        <a:bodyPr/>
        <a:lstStyle/>
        <a:p>
          <a:endParaRPr lang="cs-CZ" sz="1000"/>
        </a:p>
      </dgm:t>
    </dgm:pt>
    <dgm:pt modelId="{8C152B55-D708-47A1-9265-8750C10FD084}">
      <dgm:prSet custT="1"/>
      <dgm:spPr>
        <a:solidFill>
          <a:schemeClr val="bg1">
            <a:lumMod val="85000"/>
          </a:schemeClr>
        </a:solidFill>
      </dgm:spPr>
      <dgm:t>
        <a:bodyPr/>
        <a:lstStyle/>
        <a:p>
          <a:r>
            <a:rPr lang="cs-CZ" sz="1000"/>
            <a:t>Péče o bezpečí obyvatel</a:t>
          </a:r>
        </a:p>
      </dgm:t>
    </dgm:pt>
    <dgm:pt modelId="{663DEB14-ED9E-403F-9108-6C0BE989607F}" type="parTrans" cxnId="{313E3B63-A7A1-4CC1-B43E-737B88FAAD66}">
      <dgm:prSet/>
      <dgm:spPr/>
      <dgm:t>
        <a:bodyPr/>
        <a:lstStyle/>
        <a:p>
          <a:endParaRPr lang="cs-CZ" sz="1000"/>
        </a:p>
      </dgm:t>
    </dgm:pt>
    <dgm:pt modelId="{F54D1614-01C4-4BEE-AB18-C4AA8DE7782B}" type="sibTrans" cxnId="{313E3B63-A7A1-4CC1-B43E-737B88FAAD66}">
      <dgm:prSet/>
      <dgm:spPr/>
      <dgm:t>
        <a:bodyPr/>
        <a:lstStyle/>
        <a:p>
          <a:endParaRPr lang="cs-CZ" sz="1000"/>
        </a:p>
      </dgm:t>
    </dgm:pt>
    <dgm:pt modelId="{74217C73-2737-4014-B044-CA6A4F3A63ED}">
      <dgm:prSet custT="1"/>
      <dgm:spPr>
        <a:solidFill>
          <a:schemeClr val="bg1">
            <a:lumMod val="85000"/>
          </a:schemeClr>
        </a:solidFill>
      </dgm:spPr>
      <dgm:t>
        <a:bodyPr/>
        <a:lstStyle/>
        <a:p>
          <a:r>
            <a:rPr lang="cs-CZ" sz="1000" dirty="0"/>
            <a:t>Podpora handicapovaných, znevýhodněných a občanů ohrožených sociálním vyloučením</a:t>
          </a:r>
        </a:p>
      </dgm:t>
    </dgm:pt>
    <dgm:pt modelId="{EBCD3848-14A8-4029-A4DC-2A05AF378D41}" type="parTrans" cxnId="{A108CE49-FE57-4E60-A031-2EEB8C0C70E6}">
      <dgm:prSet/>
      <dgm:spPr/>
      <dgm:t>
        <a:bodyPr/>
        <a:lstStyle/>
        <a:p>
          <a:endParaRPr lang="cs-CZ" sz="1000"/>
        </a:p>
      </dgm:t>
    </dgm:pt>
    <dgm:pt modelId="{6D8F1968-0545-463C-A624-1D69DD1D1B55}" type="sibTrans" cxnId="{A108CE49-FE57-4E60-A031-2EEB8C0C70E6}">
      <dgm:prSet/>
      <dgm:spPr/>
      <dgm:t>
        <a:bodyPr/>
        <a:lstStyle/>
        <a:p>
          <a:endParaRPr lang="cs-CZ" sz="1000"/>
        </a:p>
      </dgm:t>
    </dgm:pt>
    <dgm:pt modelId="{0DB22608-3A0E-4A8B-ADE6-05F0A98ECF87}">
      <dgm:prSet custT="1"/>
      <dgm:spPr>
        <a:solidFill>
          <a:schemeClr val="bg1">
            <a:lumMod val="85000"/>
          </a:schemeClr>
        </a:solidFill>
      </dgm:spPr>
      <dgm:t>
        <a:bodyPr/>
        <a:lstStyle/>
        <a:p>
          <a:r>
            <a:rPr lang="cs-CZ" sz="1000" dirty="0"/>
            <a:t>Podpora seniorů</a:t>
          </a:r>
        </a:p>
      </dgm:t>
    </dgm:pt>
    <dgm:pt modelId="{6D818994-2B9B-4CA5-9CB8-AF20824BD356}" type="parTrans" cxnId="{F07B4D2D-0866-468D-A7FE-37B8D948303A}">
      <dgm:prSet/>
      <dgm:spPr/>
      <dgm:t>
        <a:bodyPr/>
        <a:lstStyle/>
        <a:p>
          <a:endParaRPr lang="cs-CZ" sz="1000"/>
        </a:p>
      </dgm:t>
    </dgm:pt>
    <dgm:pt modelId="{0152C322-80B5-413A-8DAE-6E7C4A7BBAD3}" type="sibTrans" cxnId="{F07B4D2D-0866-468D-A7FE-37B8D948303A}">
      <dgm:prSet/>
      <dgm:spPr/>
      <dgm:t>
        <a:bodyPr/>
        <a:lstStyle/>
        <a:p>
          <a:endParaRPr lang="cs-CZ" sz="1000"/>
        </a:p>
      </dgm:t>
    </dgm:pt>
    <dgm:pt modelId="{3D6A8A29-C518-41F6-A11E-41A2E78759B9}">
      <dgm:prSet custT="1"/>
      <dgm:spPr>
        <a:solidFill>
          <a:schemeClr val="bg1">
            <a:lumMod val="85000"/>
          </a:schemeClr>
        </a:solidFill>
      </dgm:spPr>
      <dgm:t>
        <a:bodyPr/>
        <a:lstStyle/>
        <a:p>
          <a:r>
            <a:rPr lang="cs-CZ" sz="1000" dirty="0"/>
            <a:t>Péče o zdraví, dostupnost a kvalitu zdravotní péče, zdravý životní styl</a:t>
          </a:r>
        </a:p>
      </dgm:t>
    </dgm:pt>
    <dgm:pt modelId="{4E39F1E0-2F1C-456C-B2F1-D71B69DB31F2}" type="parTrans" cxnId="{47C67FF0-98D9-4531-8F77-F46104692121}">
      <dgm:prSet/>
      <dgm:spPr/>
      <dgm:t>
        <a:bodyPr/>
        <a:lstStyle/>
        <a:p>
          <a:endParaRPr lang="cs-CZ" sz="1000"/>
        </a:p>
      </dgm:t>
    </dgm:pt>
    <dgm:pt modelId="{FB98B9CE-50D8-4F6D-8592-0A1DA1CC01D3}" type="sibTrans" cxnId="{47C67FF0-98D9-4531-8F77-F46104692121}">
      <dgm:prSet/>
      <dgm:spPr/>
      <dgm:t>
        <a:bodyPr/>
        <a:lstStyle/>
        <a:p>
          <a:endParaRPr lang="cs-CZ" sz="1000"/>
        </a:p>
      </dgm:t>
    </dgm:pt>
    <dgm:pt modelId="{D835F10F-E72B-4AD5-858C-3A5AE8FFFCC6}">
      <dgm:prSet custT="1"/>
      <dgm:spPr>
        <a:solidFill>
          <a:schemeClr val="bg1">
            <a:lumMod val="85000"/>
          </a:schemeClr>
        </a:solidFill>
      </dgm:spPr>
      <dgm:t>
        <a:bodyPr/>
        <a:lstStyle/>
        <a:p>
          <a:r>
            <a:rPr lang="cs-CZ" sz="1000" dirty="0"/>
            <a:t>Podpora sportovních a volnočasových aktivit </a:t>
          </a:r>
        </a:p>
      </dgm:t>
    </dgm:pt>
    <dgm:pt modelId="{95A042D4-0595-41CE-9F65-74697C141B3A}" type="parTrans" cxnId="{2842E637-62A0-4866-A9F9-4C0D1C51C907}">
      <dgm:prSet/>
      <dgm:spPr/>
      <dgm:t>
        <a:bodyPr/>
        <a:lstStyle/>
        <a:p>
          <a:endParaRPr lang="cs-CZ" sz="1000"/>
        </a:p>
      </dgm:t>
    </dgm:pt>
    <dgm:pt modelId="{5B635518-CC4D-454A-82C7-548741A4605D}" type="sibTrans" cxnId="{2842E637-62A0-4866-A9F9-4C0D1C51C907}">
      <dgm:prSet/>
      <dgm:spPr/>
      <dgm:t>
        <a:bodyPr/>
        <a:lstStyle/>
        <a:p>
          <a:endParaRPr lang="cs-CZ" sz="1000"/>
        </a:p>
      </dgm:t>
    </dgm:pt>
    <dgm:pt modelId="{AF824183-9169-466B-908C-61C3B2EDA863}">
      <dgm:prSet custT="1"/>
      <dgm:spPr>
        <a:solidFill>
          <a:schemeClr val="bg1">
            <a:lumMod val="85000"/>
          </a:schemeClr>
        </a:solidFill>
      </dgm:spPr>
      <dgm:t>
        <a:bodyPr/>
        <a:lstStyle/>
        <a:p>
          <a:endParaRPr lang="cs-CZ" sz="1000"/>
        </a:p>
      </dgm:t>
    </dgm:pt>
    <dgm:pt modelId="{28D03891-7B28-4ABA-B769-93D55627D32E}" type="parTrans" cxnId="{17B2CCC8-127C-4E95-87F5-17E954786F2F}">
      <dgm:prSet/>
      <dgm:spPr/>
      <dgm:t>
        <a:bodyPr/>
        <a:lstStyle/>
        <a:p>
          <a:endParaRPr lang="cs-CZ" sz="1000"/>
        </a:p>
      </dgm:t>
    </dgm:pt>
    <dgm:pt modelId="{AC898B8F-2EFF-42CF-B85C-2E6ACB77EEB9}" type="sibTrans" cxnId="{17B2CCC8-127C-4E95-87F5-17E954786F2F}">
      <dgm:prSet/>
      <dgm:spPr/>
      <dgm:t>
        <a:bodyPr/>
        <a:lstStyle/>
        <a:p>
          <a:endParaRPr lang="cs-CZ" sz="1000"/>
        </a:p>
      </dgm:t>
    </dgm:pt>
    <dgm:pt modelId="{B15955F5-5C05-4CF2-9056-2D670B88A19B}" type="pres">
      <dgm:prSet presAssocID="{E53AB7A4-CB47-489B-B99A-9023F515282D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cs-CZ"/>
        </a:p>
      </dgm:t>
    </dgm:pt>
    <dgm:pt modelId="{C7742BEA-C7A1-4573-BC09-75373D56BCDB}" type="pres">
      <dgm:prSet presAssocID="{AC3129BD-FA90-4E85-8608-A070F52AC4AC}" presName="parentLin" presStyleCnt="0"/>
      <dgm:spPr/>
    </dgm:pt>
    <dgm:pt modelId="{005A6ADD-07C5-459C-AE70-F2CDCB331F4B}" type="pres">
      <dgm:prSet presAssocID="{AC3129BD-FA90-4E85-8608-A070F52AC4AC}" presName="parentLeftMargin" presStyleLbl="node1" presStyleIdx="0" presStyleCnt="2"/>
      <dgm:spPr/>
      <dgm:t>
        <a:bodyPr/>
        <a:lstStyle/>
        <a:p>
          <a:endParaRPr lang="cs-CZ"/>
        </a:p>
      </dgm:t>
    </dgm:pt>
    <dgm:pt modelId="{1CC82CF0-52AB-4B2F-B528-F64BB08E4AC4}" type="pres">
      <dgm:prSet presAssocID="{AC3129BD-FA90-4E85-8608-A070F52AC4AC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0447856A-0A41-4008-8365-93F686F09ACB}" type="pres">
      <dgm:prSet presAssocID="{AC3129BD-FA90-4E85-8608-A070F52AC4AC}" presName="negativeSpace" presStyleCnt="0"/>
      <dgm:spPr/>
    </dgm:pt>
    <dgm:pt modelId="{9B03038E-C962-4EC4-A63F-805DF461837C}" type="pres">
      <dgm:prSet presAssocID="{AC3129BD-FA90-4E85-8608-A070F52AC4AC}" presName="childText" presStyleLbl="conFgAcc1" presStyleIdx="0" presStyleCnt="2" custScaleY="124735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735D80B3-EFA4-4064-8612-2E98E4E1E908}" type="pres">
      <dgm:prSet presAssocID="{40F416D1-2F5F-4309-AA76-15434DF38EE3}" presName="spaceBetweenRectangles" presStyleCnt="0"/>
      <dgm:spPr/>
    </dgm:pt>
    <dgm:pt modelId="{BF132514-B053-418E-84E2-6D7FD375B3EB}" type="pres">
      <dgm:prSet presAssocID="{CE100530-36AA-41AF-AA90-83F75131EAE6}" presName="parentLin" presStyleCnt="0"/>
      <dgm:spPr/>
    </dgm:pt>
    <dgm:pt modelId="{DDF545B3-F022-4E1D-A13E-08C9B69855D1}" type="pres">
      <dgm:prSet presAssocID="{CE100530-36AA-41AF-AA90-83F75131EAE6}" presName="parentLeftMargin" presStyleLbl="node1" presStyleIdx="0" presStyleCnt="2"/>
      <dgm:spPr/>
      <dgm:t>
        <a:bodyPr/>
        <a:lstStyle/>
        <a:p>
          <a:endParaRPr lang="cs-CZ"/>
        </a:p>
      </dgm:t>
    </dgm:pt>
    <dgm:pt modelId="{564AABD2-4E11-49A8-AECF-3722E40A1FF7}" type="pres">
      <dgm:prSet presAssocID="{CE100530-36AA-41AF-AA90-83F75131EAE6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D9A150E9-0DC5-4136-8A4D-A876DFF7A42B}" type="pres">
      <dgm:prSet presAssocID="{CE100530-36AA-41AF-AA90-83F75131EAE6}" presName="negativeSpace" presStyleCnt="0"/>
      <dgm:spPr/>
    </dgm:pt>
    <dgm:pt modelId="{B36D000E-EB28-40C5-B722-39903E6FB83C}" type="pres">
      <dgm:prSet presAssocID="{CE100530-36AA-41AF-AA90-83F75131EAE6}" presName="childText" presStyleLbl="conFgAcc1" presStyleIdx="1" presStyleCnt="2" custScaleY="95415" custLinFactY="1809" custLinFactNeighborY="100000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</dgm:ptLst>
  <dgm:cxnLst>
    <dgm:cxn modelId="{F06C2DB2-AEC5-4881-BBD4-EE50A149CCFF}" type="presOf" srcId="{4D028E49-689B-4DBE-9A09-70872B834ADD}" destId="{9B03038E-C962-4EC4-A63F-805DF461837C}" srcOrd="0" destOrd="4" presId="urn:microsoft.com/office/officeart/2005/8/layout/list1"/>
    <dgm:cxn modelId="{313E3B63-A7A1-4CC1-B43E-737B88FAAD66}" srcId="{CE100530-36AA-41AF-AA90-83F75131EAE6}" destId="{8C152B55-D708-47A1-9265-8750C10FD084}" srcOrd="4" destOrd="0" parTransId="{663DEB14-ED9E-403F-9108-6C0BE989607F}" sibTransId="{F54D1614-01C4-4BEE-AB18-C4AA8DE7782B}"/>
    <dgm:cxn modelId="{11FD649A-2242-46EE-98EB-7A78B7C846D4}" srcId="{CE100530-36AA-41AF-AA90-83F75131EAE6}" destId="{53FDC49E-1A43-49FA-BA86-00045EB1C881}" srcOrd="3" destOrd="0" parTransId="{09205E1D-F495-48CE-81BD-22430EF0B386}" sibTransId="{6D8D2BA6-22F4-4E73-B557-FB6D74EBAEB3}"/>
    <dgm:cxn modelId="{16C30F1B-DB9A-4288-B384-70969043BF44}" type="presOf" srcId="{EFC63997-F401-413B-A835-411CEE03E521}" destId="{9B03038E-C962-4EC4-A63F-805DF461837C}" srcOrd="0" destOrd="5" presId="urn:microsoft.com/office/officeart/2005/8/layout/list1"/>
    <dgm:cxn modelId="{F748D89D-B941-4330-80F2-EB35E6ABE5BC}" type="presOf" srcId="{CE100530-36AA-41AF-AA90-83F75131EAE6}" destId="{564AABD2-4E11-49A8-AECF-3722E40A1FF7}" srcOrd="1" destOrd="0" presId="urn:microsoft.com/office/officeart/2005/8/layout/list1"/>
    <dgm:cxn modelId="{B8D13E43-0BD7-4503-9FD8-FA4996127021}" srcId="{AC3129BD-FA90-4E85-8608-A070F52AC4AC}" destId="{EFC63997-F401-413B-A835-411CEE03E521}" srcOrd="5" destOrd="0" parTransId="{4D3883A8-9318-4B1E-A816-CD201CBE08E7}" sibTransId="{3EB505CE-3CD8-45A6-93F8-8F5976C91212}"/>
    <dgm:cxn modelId="{469F4A6A-2C39-45B0-8AFF-67AB9E5801E1}" type="presOf" srcId="{CE100530-36AA-41AF-AA90-83F75131EAE6}" destId="{DDF545B3-F022-4E1D-A13E-08C9B69855D1}" srcOrd="0" destOrd="0" presId="urn:microsoft.com/office/officeart/2005/8/layout/list1"/>
    <dgm:cxn modelId="{4BBB6806-B103-461E-B22F-4A62269691F3}" srcId="{CE100530-36AA-41AF-AA90-83F75131EAE6}" destId="{AD65F865-6266-4213-8077-9733358016A9}" srcOrd="1" destOrd="0" parTransId="{B2008053-9CC2-42DE-AD07-E147E927983E}" sibTransId="{9AF6120D-E97B-459F-ADEB-8AA9F96663E5}"/>
    <dgm:cxn modelId="{1B55477F-A9AA-4892-B972-44DE61281264}" type="presOf" srcId="{83E8DF42-8EAA-40C1-85C8-4C705B5759AB}" destId="{9B03038E-C962-4EC4-A63F-805DF461837C}" srcOrd="0" destOrd="0" presId="urn:microsoft.com/office/officeart/2005/8/layout/list1"/>
    <dgm:cxn modelId="{D8251BF0-E6EB-4DFD-8E1B-ACB7A2FD8C5D}" type="presOf" srcId="{CD0EA94F-26EC-4A66-92C1-72CAF565634C}" destId="{9B03038E-C962-4EC4-A63F-805DF461837C}" srcOrd="0" destOrd="3" presId="urn:microsoft.com/office/officeart/2005/8/layout/list1"/>
    <dgm:cxn modelId="{6DF3BB14-BE30-427B-A391-C616D7B14654}" srcId="{E53AB7A4-CB47-489B-B99A-9023F515282D}" destId="{AC3129BD-FA90-4E85-8608-A070F52AC4AC}" srcOrd="0" destOrd="0" parTransId="{6288263A-DB82-41F5-B329-8381BF77401D}" sibTransId="{40F416D1-2F5F-4309-AA76-15434DF38EE3}"/>
    <dgm:cxn modelId="{CB6F613C-05AF-4112-866C-F390464EAACE}" type="presOf" srcId="{DD1A3D3E-DC21-4062-80FF-1FAA807D03A5}" destId="{9B03038E-C962-4EC4-A63F-805DF461837C}" srcOrd="0" destOrd="1" presId="urn:microsoft.com/office/officeart/2005/8/layout/list1"/>
    <dgm:cxn modelId="{3E506BF4-BF8E-4587-8F8F-9089FA0B6AAD}" type="presOf" srcId="{8C152B55-D708-47A1-9265-8750C10FD084}" destId="{B36D000E-EB28-40C5-B722-39903E6FB83C}" srcOrd="0" destOrd="4" presId="urn:microsoft.com/office/officeart/2005/8/layout/list1"/>
    <dgm:cxn modelId="{F2746196-2B27-4050-8AAB-2D2F67A35576}" type="presOf" srcId="{AC3129BD-FA90-4E85-8608-A070F52AC4AC}" destId="{005A6ADD-07C5-459C-AE70-F2CDCB331F4B}" srcOrd="0" destOrd="0" presId="urn:microsoft.com/office/officeart/2005/8/layout/list1"/>
    <dgm:cxn modelId="{EEAFC52D-1C77-4297-8A78-6BE6BE7BB8D3}" srcId="{CE100530-36AA-41AF-AA90-83F75131EAE6}" destId="{C3F42654-59F0-4C11-AD17-719B2A5F2BC3}" srcOrd="2" destOrd="0" parTransId="{9ED03833-DFEE-4C0E-B56F-11623FD94AE5}" sibTransId="{B75B5899-5F62-44CC-9CA4-3617030E257A}"/>
    <dgm:cxn modelId="{F8FABC3F-72BF-4D51-9E49-6631987DAF64}" srcId="{AC3129BD-FA90-4E85-8608-A070F52AC4AC}" destId="{DD1A3D3E-DC21-4062-80FF-1FAA807D03A5}" srcOrd="1" destOrd="0" parTransId="{14B4219D-CA62-46F3-AE91-9E8A5FBCEF13}" sibTransId="{01D79942-39BB-43CE-8D01-45E3D6EED59B}"/>
    <dgm:cxn modelId="{A108CE49-FE57-4E60-A031-2EEB8C0C70E6}" srcId="{CE100530-36AA-41AF-AA90-83F75131EAE6}" destId="{74217C73-2737-4014-B044-CA6A4F3A63ED}" srcOrd="5" destOrd="0" parTransId="{EBCD3848-14A8-4029-A4DC-2A05AF378D41}" sibTransId="{6D8F1968-0545-463C-A624-1D69DD1D1B55}"/>
    <dgm:cxn modelId="{294AD02E-9AF7-4EF2-9672-FB1F71628DE4}" type="presOf" srcId="{E4EDD0AA-CCB3-4FE4-BEAD-8A84FA6639A8}" destId="{9B03038E-C962-4EC4-A63F-805DF461837C}" srcOrd="0" destOrd="2" presId="urn:microsoft.com/office/officeart/2005/8/layout/list1"/>
    <dgm:cxn modelId="{A42F2193-BCBC-42AD-8D7B-50312A4DCE6C}" type="presOf" srcId="{BE1A3076-B116-43BA-8BAB-CB20F12A0860}" destId="{9B03038E-C962-4EC4-A63F-805DF461837C}" srcOrd="0" destOrd="6" presId="urn:microsoft.com/office/officeart/2005/8/layout/list1"/>
    <dgm:cxn modelId="{2842E637-62A0-4866-A9F9-4C0D1C51C907}" srcId="{CE100530-36AA-41AF-AA90-83F75131EAE6}" destId="{D835F10F-E72B-4AD5-858C-3A5AE8FFFCC6}" srcOrd="8" destOrd="0" parTransId="{95A042D4-0595-41CE-9F65-74697C141B3A}" sibTransId="{5B635518-CC4D-454A-82C7-548741A4605D}"/>
    <dgm:cxn modelId="{EBFDAC39-ED46-485E-92BB-6EE3CC66D159}" srcId="{E53AB7A4-CB47-489B-B99A-9023F515282D}" destId="{CE100530-36AA-41AF-AA90-83F75131EAE6}" srcOrd="1" destOrd="0" parTransId="{4C55BF47-704B-4C71-AD91-9C7ACAD2B5A3}" sibTransId="{DC7E24F8-B5E6-4DF1-B226-74122A385D67}"/>
    <dgm:cxn modelId="{D518DD2A-298C-4C0B-985C-54C2E630046B}" type="presOf" srcId="{E53AB7A4-CB47-489B-B99A-9023F515282D}" destId="{B15955F5-5C05-4CF2-9056-2D670B88A19B}" srcOrd="0" destOrd="0" presId="urn:microsoft.com/office/officeart/2005/8/layout/list1"/>
    <dgm:cxn modelId="{F07B4D2D-0866-468D-A7FE-37B8D948303A}" srcId="{CE100530-36AA-41AF-AA90-83F75131EAE6}" destId="{0DB22608-3A0E-4A8B-ADE6-05F0A98ECF87}" srcOrd="6" destOrd="0" parTransId="{6D818994-2B9B-4CA5-9CB8-AF20824BD356}" sibTransId="{0152C322-80B5-413A-8DAE-6E7C4A7BBAD3}"/>
    <dgm:cxn modelId="{82AE1666-581E-4FC2-8A2C-92FADA4ECAF1}" type="presOf" srcId="{53FDC49E-1A43-49FA-BA86-00045EB1C881}" destId="{B36D000E-EB28-40C5-B722-39903E6FB83C}" srcOrd="0" destOrd="3" presId="urn:microsoft.com/office/officeart/2005/8/layout/list1"/>
    <dgm:cxn modelId="{672389A2-34DC-4569-8DB2-4510F06DBFEE}" srcId="{AC3129BD-FA90-4E85-8608-A070F52AC4AC}" destId="{BE1A3076-B116-43BA-8BAB-CB20F12A0860}" srcOrd="6" destOrd="0" parTransId="{435F845C-286B-42E2-80AF-078DCA9E7429}" sibTransId="{F7322B26-DCFB-463B-B019-A08B70725877}"/>
    <dgm:cxn modelId="{3E31EC9F-76D6-4621-B03C-44368594E8F6}" srcId="{AC3129BD-FA90-4E85-8608-A070F52AC4AC}" destId="{83E8DF42-8EAA-40C1-85C8-4C705B5759AB}" srcOrd="0" destOrd="0" parTransId="{E9E86275-B206-42AA-9C20-C96D154E96A7}" sibTransId="{74E655B2-FC3B-4A2C-BFEE-5C1C7069668C}"/>
    <dgm:cxn modelId="{90D18BD9-D097-4A64-B82B-E18FAEDE76CF}" srcId="{AC3129BD-FA90-4E85-8608-A070F52AC4AC}" destId="{4D028E49-689B-4DBE-9A09-70872B834ADD}" srcOrd="4" destOrd="0" parTransId="{E2910676-0E79-47DD-85A8-31CC122ADF02}" sibTransId="{F8DC45D8-6EBC-433C-9FD6-0649DACFE958}"/>
    <dgm:cxn modelId="{89862E7E-0D6B-42F4-802E-6759D1ECEC33}" type="presOf" srcId="{0DB22608-3A0E-4A8B-ADE6-05F0A98ECF87}" destId="{B36D000E-EB28-40C5-B722-39903E6FB83C}" srcOrd="0" destOrd="6" presId="urn:microsoft.com/office/officeart/2005/8/layout/list1"/>
    <dgm:cxn modelId="{4B62D687-72CA-4947-8838-4844D0022308}" type="presOf" srcId="{AD65F865-6266-4213-8077-9733358016A9}" destId="{B36D000E-EB28-40C5-B722-39903E6FB83C}" srcOrd="0" destOrd="1" presId="urn:microsoft.com/office/officeart/2005/8/layout/list1"/>
    <dgm:cxn modelId="{D915D327-A9AC-44CB-9921-E61204690F21}" type="presOf" srcId="{3D6A8A29-C518-41F6-A11E-41A2E78759B9}" destId="{B36D000E-EB28-40C5-B722-39903E6FB83C}" srcOrd="0" destOrd="7" presId="urn:microsoft.com/office/officeart/2005/8/layout/list1"/>
    <dgm:cxn modelId="{1872DC0E-DFAB-4F28-9FA0-502270D42EC0}" srcId="{AC3129BD-FA90-4E85-8608-A070F52AC4AC}" destId="{E4EDD0AA-CCB3-4FE4-BEAD-8A84FA6639A8}" srcOrd="2" destOrd="0" parTransId="{3DD367E9-2B44-4CBC-916F-ABCB546E68C9}" sibTransId="{BE6791D9-B142-4EE9-96AE-C3243B11FB09}"/>
    <dgm:cxn modelId="{F85CABFD-85BC-4FB3-97E6-C3C61031BE16}" srcId="{CE100530-36AA-41AF-AA90-83F75131EAE6}" destId="{0846165A-A9B4-4FAE-B27A-D094B5934E46}" srcOrd="0" destOrd="0" parTransId="{7626EC85-40AD-4B2E-B5F4-2CBD77FCF6CD}" sibTransId="{612922B5-563B-4D93-8C20-53432E02BE72}"/>
    <dgm:cxn modelId="{47C67FF0-98D9-4531-8F77-F46104692121}" srcId="{CE100530-36AA-41AF-AA90-83F75131EAE6}" destId="{3D6A8A29-C518-41F6-A11E-41A2E78759B9}" srcOrd="7" destOrd="0" parTransId="{4E39F1E0-2F1C-456C-B2F1-D71B69DB31F2}" sibTransId="{FB98B9CE-50D8-4F6D-8592-0A1DA1CC01D3}"/>
    <dgm:cxn modelId="{542A88A2-A17A-4966-A08E-A2B1B929D48D}" type="presOf" srcId="{0846165A-A9B4-4FAE-B27A-D094B5934E46}" destId="{B36D000E-EB28-40C5-B722-39903E6FB83C}" srcOrd="0" destOrd="0" presId="urn:microsoft.com/office/officeart/2005/8/layout/list1"/>
    <dgm:cxn modelId="{6CCB5C5E-7ACB-442C-93C7-02E2250D8690}" srcId="{AC3129BD-FA90-4E85-8608-A070F52AC4AC}" destId="{CD0EA94F-26EC-4A66-92C1-72CAF565634C}" srcOrd="3" destOrd="0" parTransId="{D61DFD2B-E660-4190-8644-11DEBA0D0DDC}" sibTransId="{DE21B14F-00BF-45AB-A316-6E41BB777F92}"/>
    <dgm:cxn modelId="{18A623F5-C03E-4D70-8FB9-E6EF26A85843}" type="presOf" srcId="{AF824183-9169-466B-908C-61C3B2EDA863}" destId="{B36D000E-EB28-40C5-B722-39903E6FB83C}" srcOrd="0" destOrd="9" presId="urn:microsoft.com/office/officeart/2005/8/layout/list1"/>
    <dgm:cxn modelId="{2DA43585-9A4C-498A-8B4D-B4CD237362CE}" type="presOf" srcId="{D835F10F-E72B-4AD5-858C-3A5AE8FFFCC6}" destId="{B36D000E-EB28-40C5-B722-39903E6FB83C}" srcOrd="0" destOrd="8" presId="urn:microsoft.com/office/officeart/2005/8/layout/list1"/>
    <dgm:cxn modelId="{5BC966EC-B064-46A3-B771-3453CB84B990}" type="presOf" srcId="{74217C73-2737-4014-B044-CA6A4F3A63ED}" destId="{B36D000E-EB28-40C5-B722-39903E6FB83C}" srcOrd="0" destOrd="5" presId="urn:microsoft.com/office/officeart/2005/8/layout/list1"/>
    <dgm:cxn modelId="{90B2DE32-366D-4A77-803E-AB8BA45EEBC2}" type="presOf" srcId="{C3F42654-59F0-4C11-AD17-719B2A5F2BC3}" destId="{B36D000E-EB28-40C5-B722-39903E6FB83C}" srcOrd="0" destOrd="2" presId="urn:microsoft.com/office/officeart/2005/8/layout/list1"/>
    <dgm:cxn modelId="{17B2CCC8-127C-4E95-87F5-17E954786F2F}" srcId="{CE100530-36AA-41AF-AA90-83F75131EAE6}" destId="{AF824183-9169-466B-908C-61C3B2EDA863}" srcOrd="9" destOrd="0" parTransId="{28D03891-7B28-4ABA-B769-93D55627D32E}" sibTransId="{AC898B8F-2EFF-42CF-B85C-2E6ACB77EEB9}"/>
    <dgm:cxn modelId="{6815D021-EDF5-4948-813F-D048889C191C}" type="presOf" srcId="{AC3129BD-FA90-4E85-8608-A070F52AC4AC}" destId="{1CC82CF0-52AB-4B2F-B528-F64BB08E4AC4}" srcOrd="1" destOrd="0" presId="urn:microsoft.com/office/officeart/2005/8/layout/list1"/>
    <dgm:cxn modelId="{6B177A99-8D50-4089-AD83-D8EA9093C311}" type="presParOf" srcId="{B15955F5-5C05-4CF2-9056-2D670B88A19B}" destId="{C7742BEA-C7A1-4573-BC09-75373D56BCDB}" srcOrd="0" destOrd="0" presId="urn:microsoft.com/office/officeart/2005/8/layout/list1"/>
    <dgm:cxn modelId="{5758458C-04ED-4840-9040-D17E33C4C8BD}" type="presParOf" srcId="{C7742BEA-C7A1-4573-BC09-75373D56BCDB}" destId="{005A6ADD-07C5-459C-AE70-F2CDCB331F4B}" srcOrd="0" destOrd="0" presId="urn:microsoft.com/office/officeart/2005/8/layout/list1"/>
    <dgm:cxn modelId="{4A8CC550-16CD-4657-81FB-680C49AD9EB4}" type="presParOf" srcId="{C7742BEA-C7A1-4573-BC09-75373D56BCDB}" destId="{1CC82CF0-52AB-4B2F-B528-F64BB08E4AC4}" srcOrd="1" destOrd="0" presId="urn:microsoft.com/office/officeart/2005/8/layout/list1"/>
    <dgm:cxn modelId="{D152FF1F-7E6C-4C76-940D-DEB638A4AC5C}" type="presParOf" srcId="{B15955F5-5C05-4CF2-9056-2D670B88A19B}" destId="{0447856A-0A41-4008-8365-93F686F09ACB}" srcOrd="1" destOrd="0" presId="urn:microsoft.com/office/officeart/2005/8/layout/list1"/>
    <dgm:cxn modelId="{E3603FFD-95FB-4A50-B6A9-C1B9339457CA}" type="presParOf" srcId="{B15955F5-5C05-4CF2-9056-2D670B88A19B}" destId="{9B03038E-C962-4EC4-A63F-805DF461837C}" srcOrd="2" destOrd="0" presId="urn:microsoft.com/office/officeart/2005/8/layout/list1"/>
    <dgm:cxn modelId="{03EE2B83-968E-453B-9E2E-4FF72545809A}" type="presParOf" srcId="{B15955F5-5C05-4CF2-9056-2D670B88A19B}" destId="{735D80B3-EFA4-4064-8612-2E98E4E1E908}" srcOrd="3" destOrd="0" presId="urn:microsoft.com/office/officeart/2005/8/layout/list1"/>
    <dgm:cxn modelId="{6F5AF925-6E48-4174-9D5B-B9BE5B60B083}" type="presParOf" srcId="{B15955F5-5C05-4CF2-9056-2D670B88A19B}" destId="{BF132514-B053-418E-84E2-6D7FD375B3EB}" srcOrd="4" destOrd="0" presId="urn:microsoft.com/office/officeart/2005/8/layout/list1"/>
    <dgm:cxn modelId="{FE435936-3D78-4A0F-B9E3-6A7B322CFBD3}" type="presParOf" srcId="{BF132514-B053-418E-84E2-6D7FD375B3EB}" destId="{DDF545B3-F022-4E1D-A13E-08C9B69855D1}" srcOrd="0" destOrd="0" presId="urn:microsoft.com/office/officeart/2005/8/layout/list1"/>
    <dgm:cxn modelId="{4C5FA32D-5B10-45ED-8916-940612118923}" type="presParOf" srcId="{BF132514-B053-418E-84E2-6D7FD375B3EB}" destId="{564AABD2-4E11-49A8-AECF-3722E40A1FF7}" srcOrd="1" destOrd="0" presId="urn:microsoft.com/office/officeart/2005/8/layout/list1"/>
    <dgm:cxn modelId="{186DD67A-6263-44FE-9473-D9004A70378B}" type="presParOf" srcId="{B15955F5-5C05-4CF2-9056-2D670B88A19B}" destId="{D9A150E9-0DC5-4136-8A4D-A876DFF7A42B}" srcOrd="5" destOrd="0" presId="urn:microsoft.com/office/officeart/2005/8/layout/list1"/>
    <dgm:cxn modelId="{F9D98077-A044-4AAB-9B8A-81DD9C5342D7}" type="presParOf" srcId="{B15955F5-5C05-4CF2-9056-2D670B88A19B}" destId="{B36D000E-EB28-40C5-B722-39903E6FB83C}" srcOrd="6" destOrd="0" presId="urn:microsoft.com/office/officeart/2005/8/layout/list1"/>
  </dgm:cxnLst>
  <dgm:bg>
    <a:noFill/>
  </dgm:bg>
  <dgm:whole/>
  <dgm:extLst>
    <a:ext uri="http://schemas.microsoft.com/office/drawing/2008/diagram">
      <dsp:dataModelExt xmlns:dsp="http://schemas.microsoft.com/office/drawing/2008/diagram" relId="rId22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4F8F59F-683A-491F-B103-0AF0800ECEBF}">
      <dsp:nvSpPr>
        <dsp:cNvPr id="0" name=""/>
        <dsp:cNvSpPr/>
      </dsp:nvSpPr>
      <dsp:spPr>
        <a:xfrm>
          <a:off x="0" y="0"/>
          <a:ext cx="2223128" cy="2209140"/>
        </a:xfrm>
        <a:prstGeom prst="rect">
          <a:avLst/>
        </a:prstGeom>
        <a:noFill/>
        <a:ln w="38100" cap="flat" cmpd="sng" algn="ctr">
          <a:solidFill>
            <a:srgbClr val="00994A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2539" tIns="187452" rIns="172539" bIns="71120" numCol="1" spcCol="1270" anchor="t" anchorCtr="0">
          <a:noAutofit/>
        </a:bodyPr>
        <a:lstStyle/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cs-CZ" sz="1000" kern="1200" dirty="0"/>
            <a:t>Identifikace a hodnocení environmentálních aspektů, analýza rizik </a:t>
          </a:r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cs-CZ" sz="1000" kern="1200"/>
            <a:t>Posilování znalosti zaměstnanců v oblasti ochrany ŽP </a:t>
          </a:r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cs-CZ" sz="1000" kern="1200" dirty="0"/>
            <a:t>Snižování spotřeby elektrické energie, vody a plynu, spotřeby materiálů a spotřeby PHM </a:t>
          </a:r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cs-CZ" sz="1000" kern="1200"/>
            <a:t>Používání ekologicky šetrných produktů a moderních technologií, snižování odpadů a recyklace </a:t>
          </a:r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cs-CZ" sz="1000" kern="1200"/>
        </a:p>
      </dsp:txBody>
      <dsp:txXfrm>
        <a:off x="0" y="0"/>
        <a:ext cx="2223128" cy="2209140"/>
      </dsp:txXfrm>
    </dsp:sp>
    <dsp:sp modelId="{21CFCA8B-DE73-4599-BC33-0D601F282BC9}">
      <dsp:nvSpPr>
        <dsp:cNvPr id="0" name=""/>
        <dsp:cNvSpPr/>
      </dsp:nvSpPr>
      <dsp:spPr>
        <a:xfrm>
          <a:off x="111156" y="14776"/>
          <a:ext cx="1556189" cy="26542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8820" tIns="0" rIns="58820" bIns="0" numCol="1" spcCol="1270" anchor="ctr" anchorCtr="0">
          <a:noAutofit/>
        </a:bodyPr>
        <a:lstStyle/>
        <a:p>
          <a:pPr lvl="0" algn="l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000" kern="1200"/>
            <a:t>interní požadavky</a:t>
          </a:r>
        </a:p>
      </dsp:txBody>
      <dsp:txXfrm>
        <a:off x="124113" y="27733"/>
        <a:ext cx="1530275" cy="239506"/>
      </dsp:txXfrm>
    </dsp:sp>
    <dsp:sp modelId="{4832A5E2-30B2-49DE-B5C1-0CE2EF5097D7}">
      <dsp:nvSpPr>
        <dsp:cNvPr id="0" name=""/>
        <dsp:cNvSpPr/>
      </dsp:nvSpPr>
      <dsp:spPr>
        <a:xfrm>
          <a:off x="0" y="2537890"/>
          <a:ext cx="2223128" cy="977932"/>
        </a:xfrm>
        <a:prstGeom prst="rect">
          <a:avLst/>
        </a:prstGeom>
        <a:solidFill>
          <a:schemeClr val="dk1">
            <a:alpha val="90000"/>
            <a:tint val="40000"/>
            <a:hueOff val="0"/>
            <a:satOff val="0"/>
            <a:lumOff val="0"/>
            <a:alphaOff val="0"/>
          </a:schemeClr>
        </a:solidFill>
        <a:ln w="38100" cap="flat" cmpd="sng" algn="ctr">
          <a:solidFill>
            <a:srgbClr val="00994A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2539" tIns="187452" rIns="172539" bIns="71120" numCol="1" spcCol="1270" anchor="t" anchorCtr="0">
          <a:noAutofit/>
        </a:bodyPr>
        <a:lstStyle/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cs-CZ" sz="1000" kern="1200" dirty="0"/>
            <a:t>Environmentální vzdělávání, výchova a osvěta veřejnosti </a:t>
          </a:r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cs-CZ" sz="1000" kern="1200"/>
            <a:t>Stabilizace krajiny s ohledem na trvalou udržitelnost</a:t>
          </a:r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cs-CZ" sz="1000" kern="1200"/>
            <a:t>Image udržitelného zemědělství </a:t>
          </a:r>
        </a:p>
      </dsp:txBody>
      <dsp:txXfrm>
        <a:off x="0" y="2537890"/>
        <a:ext cx="2223128" cy="977932"/>
      </dsp:txXfrm>
    </dsp:sp>
    <dsp:sp modelId="{5CC4D11E-CDED-466C-BAE5-A6009C602E87}">
      <dsp:nvSpPr>
        <dsp:cNvPr id="0" name=""/>
        <dsp:cNvSpPr/>
      </dsp:nvSpPr>
      <dsp:spPr>
        <a:xfrm>
          <a:off x="111156" y="2405180"/>
          <a:ext cx="1556189" cy="26542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8820" tIns="0" rIns="58820" bIns="0" numCol="1" spcCol="1270" anchor="ctr" anchorCtr="0">
          <a:noAutofit/>
        </a:bodyPr>
        <a:lstStyle/>
        <a:p>
          <a:pPr lvl="0" algn="l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000" kern="1200"/>
            <a:t>externí požadavky</a:t>
          </a:r>
        </a:p>
      </dsp:txBody>
      <dsp:txXfrm>
        <a:off x="124113" y="2418137"/>
        <a:ext cx="1530275" cy="23950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42C46D9-4E44-46C3-BF67-7473C708BF75}">
      <dsp:nvSpPr>
        <dsp:cNvPr id="0" name=""/>
        <dsp:cNvSpPr/>
      </dsp:nvSpPr>
      <dsp:spPr>
        <a:xfrm>
          <a:off x="0" y="126675"/>
          <a:ext cx="2200275" cy="1808099"/>
        </a:xfrm>
        <a:prstGeom prst="rect">
          <a:avLst/>
        </a:prstGeom>
        <a:noFill/>
        <a:ln w="38100" cap="flat" cmpd="sng" algn="ctr">
          <a:solidFill>
            <a:srgbClr val="00539B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766" tIns="145796" rIns="170766" bIns="71120" numCol="1" spcCol="1270" anchor="t" anchorCtr="0">
          <a:noAutofit/>
        </a:bodyPr>
        <a:lstStyle/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cs-CZ" sz="1000" kern="1200"/>
            <a:t>Budování dobrého jména a značky kvality </a:t>
          </a:r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cs-CZ" sz="1000" kern="1200" dirty="0"/>
            <a:t>Systematické plánování ekonomické výkonnosti </a:t>
          </a:r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cs-CZ" sz="1000" kern="1200"/>
            <a:t>Management projektů </a:t>
          </a:r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cs-CZ" sz="1000" kern="1200"/>
            <a:t>Funkční interní komunikace </a:t>
          </a:r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cs-CZ" sz="1000" kern="1200"/>
            <a:t>Definované přístupy k nákupu služeb a materiálů </a:t>
          </a:r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cs-CZ" sz="1000" kern="1200"/>
            <a:t>Protikorupční opatření a pravidla organizační kultury </a:t>
          </a:r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cs-CZ" sz="1000" kern="1200"/>
        </a:p>
      </dsp:txBody>
      <dsp:txXfrm>
        <a:off x="0" y="126675"/>
        <a:ext cx="2200275" cy="1808099"/>
      </dsp:txXfrm>
    </dsp:sp>
    <dsp:sp modelId="{4630C903-D524-4CF3-A47E-D6CC3873EA85}">
      <dsp:nvSpPr>
        <dsp:cNvPr id="0" name=""/>
        <dsp:cNvSpPr/>
      </dsp:nvSpPr>
      <dsp:spPr>
        <a:xfrm>
          <a:off x="110013" y="23354"/>
          <a:ext cx="1540192" cy="20664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8216" tIns="0" rIns="58216" bIns="0" numCol="1" spcCol="1270" anchor="ctr" anchorCtr="0">
          <a:noAutofit/>
        </a:bodyPr>
        <a:lstStyle/>
        <a:p>
          <a:pPr lvl="0" algn="l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000" kern="1200"/>
            <a:t>interní požadavky</a:t>
          </a:r>
        </a:p>
      </dsp:txBody>
      <dsp:txXfrm>
        <a:off x="120100" y="33441"/>
        <a:ext cx="1520018" cy="186466"/>
      </dsp:txXfrm>
    </dsp:sp>
    <dsp:sp modelId="{4B46FC38-89D1-410A-8716-1820DD1BB936}">
      <dsp:nvSpPr>
        <dsp:cNvPr id="0" name=""/>
        <dsp:cNvSpPr/>
      </dsp:nvSpPr>
      <dsp:spPr>
        <a:xfrm>
          <a:off x="0" y="2075894"/>
          <a:ext cx="2200275" cy="2072700"/>
        </a:xfrm>
        <a:prstGeom prst="rect">
          <a:avLst/>
        </a:prstGeom>
        <a:solidFill>
          <a:schemeClr val="bg1">
            <a:lumMod val="85000"/>
            <a:alpha val="90000"/>
          </a:schemeClr>
        </a:solidFill>
        <a:ln w="38100" cap="flat" cmpd="sng" algn="ctr">
          <a:solidFill>
            <a:srgbClr val="00539B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766" tIns="145796" rIns="170766" bIns="71120" numCol="1" spcCol="1270" anchor="t" anchorCtr="0">
          <a:noAutofit/>
        </a:bodyPr>
        <a:lstStyle/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cs-CZ" sz="1000" b="0" i="0" u="none" kern="1200"/>
            <a:t>Rozvoj znalostní ekonomiky</a:t>
          </a:r>
          <a:endParaRPr lang="cs-CZ" sz="1000" b="0" kern="1200"/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cs-CZ" sz="1000" b="0" i="0" u="none" kern="1200"/>
            <a:t>Kvalitní prostředí pro podnikání</a:t>
          </a:r>
          <a:endParaRPr lang="cs-CZ" sz="1000" b="0" kern="1200"/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cs-CZ" sz="1000" b="0" i="0" u="none" kern="1200"/>
            <a:t>Existence strategických dokumentů a jejich hodnocení </a:t>
          </a:r>
          <a:endParaRPr lang="cs-CZ" sz="1000" b="0" kern="1200"/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cs-CZ" sz="1000" b="0" i="0" u="none" kern="1200"/>
            <a:t>Mapování pozitivních a negativních vlivů na komunitu </a:t>
          </a:r>
          <a:endParaRPr lang="cs-CZ" sz="1000" b="0" kern="1200"/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cs-CZ" sz="1000" b="0" i="0" u="none" kern="1200"/>
            <a:t>Podpora výstavby a modernizace, investice</a:t>
          </a:r>
          <a:endParaRPr lang="cs-CZ" sz="1000" b="0" kern="1200"/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cs-CZ" sz="1000" b="0" i="0" u="none" kern="1200"/>
            <a:t>Zkvalitnění vybavenosti znevýhodněných částí kraje, podpora udržitelného, ekonomického a sociálního rozvoje těchto oblastí </a:t>
          </a:r>
          <a:endParaRPr lang="cs-CZ" sz="1000" b="0" kern="1200"/>
        </a:p>
      </dsp:txBody>
      <dsp:txXfrm>
        <a:off x="0" y="2075894"/>
        <a:ext cx="2200275" cy="2072700"/>
      </dsp:txXfrm>
    </dsp:sp>
    <dsp:sp modelId="{A189013C-1E41-4F08-864E-E05A78D328B5}">
      <dsp:nvSpPr>
        <dsp:cNvPr id="0" name=""/>
        <dsp:cNvSpPr/>
      </dsp:nvSpPr>
      <dsp:spPr>
        <a:xfrm>
          <a:off x="110013" y="1972574"/>
          <a:ext cx="1540192" cy="20664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8216" tIns="0" rIns="58216" bIns="0" numCol="1" spcCol="1270" anchor="ctr" anchorCtr="0">
          <a:noAutofit/>
        </a:bodyPr>
        <a:lstStyle/>
        <a:p>
          <a:pPr lvl="0" algn="l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000" kern="1200"/>
            <a:t>externí požadavky</a:t>
          </a:r>
        </a:p>
      </dsp:txBody>
      <dsp:txXfrm>
        <a:off x="120100" y="1982661"/>
        <a:ext cx="1520018" cy="186466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F1DFA62-420E-45F9-86C8-5D021CC91D5B}">
      <dsp:nvSpPr>
        <dsp:cNvPr id="0" name=""/>
        <dsp:cNvSpPr/>
      </dsp:nvSpPr>
      <dsp:spPr>
        <a:xfrm>
          <a:off x="1127730" y="1644623"/>
          <a:ext cx="1040189" cy="1040189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900" kern="1200"/>
            <a:t>Společenská odpovědnost KrÚ JMK</a:t>
          </a:r>
        </a:p>
      </dsp:txBody>
      <dsp:txXfrm>
        <a:off x="1280062" y="1796955"/>
        <a:ext cx="735525" cy="735525"/>
      </dsp:txXfrm>
    </dsp:sp>
    <dsp:sp modelId="{F13D6EDD-1D76-4B12-BC9F-22E7C25FA4C4}">
      <dsp:nvSpPr>
        <dsp:cNvPr id="0" name=""/>
        <dsp:cNvSpPr/>
      </dsp:nvSpPr>
      <dsp:spPr>
        <a:xfrm rot="12900000">
          <a:off x="420162" y="1450057"/>
          <a:ext cx="837424" cy="296454"/>
        </a:xfrm>
        <a:prstGeom prst="leftArrow">
          <a:avLst>
            <a:gd name="adj1" fmla="val 60000"/>
            <a:gd name="adj2" fmla="val 50000"/>
          </a:avLst>
        </a:prstGeom>
        <a:solidFill>
          <a:schemeClr val="dk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3A9DFB7-FBB5-4C11-BF53-952A992A2BF8}">
      <dsp:nvSpPr>
        <dsp:cNvPr id="0" name=""/>
        <dsp:cNvSpPr/>
      </dsp:nvSpPr>
      <dsp:spPr>
        <a:xfrm>
          <a:off x="1795" y="962849"/>
          <a:ext cx="988180" cy="790544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rgbClr val="F0CB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200" kern="1200" dirty="0"/>
            <a:t>sociální pilíř</a:t>
          </a:r>
        </a:p>
      </dsp:txBody>
      <dsp:txXfrm>
        <a:off x="24949" y="986003"/>
        <a:ext cx="941872" cy="744236"/>
      </dsp:txXfrm>
    </dsp:sp>
    <dsp:sp modelId="{1E58E887-4F55-4A18-90D9-D7DCCCC1A7D6}">
      <dsp:nvSpPr>
        <dsp:cNvPr id="0" name=""/>
        <dsp:cNvSpPr/>
      </dsp:nvSpPr>
      <dsp:spPr>
        <a:xfrm rot="16200000">
          <a:off x="1229112" y="1028944"/>
          <a:ext cx="837424" cy="296454"/>
        </a:xfrm>
        <a:prstGeom prst="leftArrow">
          <a:avLst>
            <a:gd name="adj1" fmla="val 60000"/>
            <a:gd name="adj2" fmla="val 50000"/>
          </a:avLst>
        </a:prstGeom>
        <a:solidFill>
          <a:schemeClr val="dk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C9706D3-7DDD-4B15-9110-83AD617D9AB1}">
      <dsp:nvSpPr>
        <dsp:cNvPr id="0" name=""/>
        <dsp:cNvSpPr/>
      </dsp:nvSpPr>
      <dsp:spPr>
        <a:xfrm>
          <a:off x="1038221" y="363187"/>
          <a:ext cx="1219206" cy="790544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rgbClr val="00994A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200" kern="1200"/>
            <a:t>environmentální pilíř</a:t>
          </a:r>
        </a:p>
      </dsp:txBody>
      <dsp:txXfrm>
        <a:off x="1061375" y="386341"/>
        <a:ext cx="1172898" cy="744236"/>
      </dsp:txXfrm>
    </dsp:sp>
    <dsp:sp modelId="{4E1D6A5E-5E4C-4FDD-9B82-7B28D1DD36DE}">
      <dsp:nvSpPr>
        <dsp:cNvPr id="0" name=""/>
        <dsp:cNvSpPr/>
      </dsp:nvSpPr>
      <dsp:spPr>
        <a:xfrm rot="19500000">
          <a:off x="2038063" y="1450057"/>
          <a:ext cx="837424" cy="296454"/>
        </a:xfrm>
        <a:prstGeom prst="leftArrow">
          <a:avLst>
            <a:gd name="adj1" fmla="val 60000"/>
            <a:gd name="adj2" fmla="val 50000"/>
          </a:avLst>
        </a:prstGeom>
        <a:solidFill>
          <a:schemeClr val="dk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80001F3-974D-4E8D-8110-EADFB4C18049}">
      <dsp:nvSpPr>
        <dsp:cNvPr id="0" name=""/>
        <dsp:cNvSpPr/>
      </dsp:nvSpPr>
      <dsp:spPr>
        <a:xfrm>
          <a:off x="2305674" y="962849"/>
          <a:ext cx="988180" cy="790544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rgbClr val="00539B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200" kern="1200"/>
            <a:t>ekonomický pilíř</a:t>
          </a:r>
        </a:p>
      </dsp:txBody>
      <dsp:txXfrm>
        <a:off x="2328828" y="986003"/>
        <a:ext cx="941872" cy="744236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B03038E-C962-4EC4-A63F-805DF461837C}">
      <dsp:nvSpPr>
        <dsp:cNvPr id="0" name=""/>
        <dsp:cNvSpPr/>
      </dsp:nvSpPr>
      <dsp:spPr>
        <a:xfrm>
          <a:off x="0" y="76273"/>
          <a:ext cx="2238375" cy="1686658"/>
        </a:xfrm>
        <a:prstGeom prst="rect">
          <a:avLst/>
        </a:prstGeom>
        <a:noFill/>
        <a:ln w="38100" cap="flat" cmpd="sng" algn="ctr">
          <a:solidFill>
            <a:srgbClr val="F0CB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3723" tIns="166624" rIns="173723" bIns="71120" numCol="1" spcCol="1270" anchor="t" anchorCtr="0">
          <a:noAutofit/>
        </a:bodyPr>
        <a:lstStyle/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cs-CZ" sz="1000" b="0" i="0" u="none" kern="1200"/>
            <a:t>Dodržování lidských práv </a:t>
          </a:r>
          <a:endParaRPr lang="cs-CZ" sz="1000" b="0" kern="1200"/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cs-CZ" sz="1000" b="0" i="0" u="none" kern="1200"/>
            <a:t>Personální politika a postupy</a:t>
          </a:r>
          <a:endParaRPr lang="cs-CZ" sz="1000" b="0" kern="1200"/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cs-CZ" sz="1000" b="0" i="0" u="none" kern="1200"/>
            <a:t>Motivace zaměstnanců</a:t>
          </a:r>
          <a:endParaRPr lang="cs-CZ" sz="1000" b="0" kern="1200"/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cs-CZ" sz="1000" b="0" i="0" u="none" kern="1200"/>
            <a:t>Spokojenost zaměstnanců, řešení stížností</a:t>
          </a:r>
          <a:endParaRPr lang="cs-CZ" sz="1000" b="0" kern="1200"/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cs-CZ" sz="1000" b="0" i="0" u="none" kern="1200"/>
            <a:t>Systém péče o BOZP</a:t>
          </a:r>
          <a:endParaRPr lang="cs-CZ" sz="1000" b="0" kern="1200"/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cs-CZ" sz="1000" b="0" i="0" u="none" kern="1200"/>
            <a:t>Podpora zaměstnanců</a:t>
          </a:r>
          <a:endParaRPr lang="cs-CZ" sz="1000" b="0" kern="1200"/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cs-CZ" sz="1000" b="0" i="0" u="none" kern="1200"/>
            <a:t>Vzdělávání zaměstnanců </a:t>
          </a:r>
          <a:endParaRPr lang="cs-CZ" sz="1000" b="0" kern="1200"/>
        </a:p>
      </dsp:txBody>
      <dsp:txXfrm>
        <a:off x="0" y="76273"/>
        <a:ext cx="2238375" cy="1686658"/>
      </dsp:txXfrm>
    </dsp:sp>
    <dsp:sp modelId="{1CC82CF0-52AB-4B2F-B528-F64BB08E4AC4}">
      <dsp:nvSpPr>
        <dsp:cNvPr id="0" name=""/>
        <dsp:cNvSpPr/>
      </dsp:nvSpPr>
      <dsp:spPr>
        <a:xfrm>
          <a:off x="111918" y="4273"/>
          <a:ext cx="1566862" cy="143999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9224" tIns="0" rIns="59224" bIns="0" numCol="1" spcCol="1270" anchor="ctr" anchorCtr="0">
          <a:noAutofit/>
        </a:bodyPr>
        <a:lstStyle/>
        <a:p>
          <a:pPr lvl="0" algn="l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000" kern="1200"/>
            <a:t>interní požadavky</a:t>
          </a:r>
        </a:p>
      </dsp:txBody>
      <dsp:txXfrm>
        <a:off x="118947" y="11302"/>
        <a:ext cx="1552804" cy="129941"/>
      </dsp:txXfrm>
    </dsp:sp>
    <dsp:sp modelId="{B36D000E-EB28-40C5-B722-39903E6FB83C}">
      <dsp:nvSpPr>
        <dsp:cNvPr id="0" name=""/>
        <dsp:cNvSpPr/>
      </dsp:nvSpPr>
      <dsp:spPr>
        <a:xfrm>
          <a:off x="0" y="1865547"/>
          <a:ext cx="2238375" cy="2814972"/>
        </a:xfrm>
        <a:prstGeom prst="rect">
          <a:avLst/>
        </a:prstGeom>
        <a:solidFill>
          <a:schemeClr val="bg1">
            <a:lumMod val="85000"/>
          </a:schemeClr>
        </a:solidFill>
        <a:ln w="38100" cap="flat" cmpd="sng" algn="ctr">
          <a:solidFill>
            <a:srgbClr val="F0CB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3723" tIns="166624" rIns="173723" bIns="71120" numCol="1" spcCol="1270" anchor="t" anchorCtr="0">
          <a:noAutofit/>
        </a:bodyPr>
        <a:lstStyle/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cs-CZ" sz="1000" kern="1200"/>
            <a:t>Zkvalitnění a rozšíření nabídky kulturního vyžití</a:t>
          </a:r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cs-CZ" sz="1000" kern="1200"/>
            <a:t>Podpora vzdělávání a rozšíření zázemí pro studenty a cizince </a:t>
          </a:r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cs-CZ" sz="1000" kern="1200"/>
            <a:t>Kontakty s komunitou, organizační a personální zabezpečení </a:t>
          </a:r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cs-CZ" sz="1000" kern="1200" dirty="0"/>
            <a:t>Podpora rodin s dětmi</a:t>
          </a:r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cs-CZ" sz="1000" kern="1200"/>
            <a:t>Péče o bezpečí obyvatel</a:t>
          </a:r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cs-CZ" sz="1000" kern="1200" dirty="0"/>
            <a:t>Podpora handicapovaných, znevýhodněných a občanů ohrožených sociálním vyloučením</a:t>
          </a:r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cs-CZ" sz="1000" kern="1200" dirty="0"/>
            <a:t>Podpora seniorů</a:t>
          </a:r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cs-CZ" sz="1000" kern="1200" dirty="0"/>
            <a:t>Péče o zdraví, dostupnost a kvalitu zdravotní péče, zdravý životní styl</a:t>
          </a:r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cs-CZ" sz="1000" kern="1200" dirty="0"/>
            <a:t>Podpora sportovních a volnočasových aktivit </a:t>
          </a:r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cs-CZ" sz="1000" kern="1200"/>
        </a:p>
      </dsp:txBody>
      <dsp:txXfrm>
        <a:off x="0" y="1865547"/>
        <a:ext cx="2238375" cy="2814972"/>
      </dsp:txXfrm>
    </dsp:sp>
    <dsp:sp modelId="{564AABD2-4E11-49A8-AECF-3722E40A1FF7}">
      <dsp:nvSpPr>
        <dsp:cNvPr id="0" name=""/>
        <dsp:cNvSpPr/>
      </dsp:nvSpPr>
      <dsp:spPr>
        <a:xfrm>
          <a:off x="111918" y="1789273"/>
          <a:ext cx="1566862" cy="143999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9224" tIns="0" rIns="59224" bIns="0" numCol="1" spcCol="1270" anchor="ctr" anchorCtr="0">
          <a:noAutofit/>
        </a:bodyPr>
        <a:lstStyle/>
        <a:p>
          <a:pPr lvl="0" algn="l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000" kern="1200"/>
            <a:t>externí požadavky</a:t>
          </a:r>
        </a:p>
      </dsp:txBody>
      <dsp:txXfrm>
        <a:off x="118947" y="1796302"/>
        <a:ext cx="1552804" cy="12994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AC7F1D3-6555-4D6F-9427-E73717A588E5}" type="datetimeFigureOut">
              <a:rPr lang="cs-CZ" smtClean="0"/>
              <a:t>27.6.2017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D879B8-0F30-4412-80EE-1F278090498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0877704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50DBB9-721E-4DD0-9C13-817C049F9039}" type="datetimeFigureOut">
              <a:rPr lang="cs-CZ" smtClean="0"/>
              <a:pPr/>
              <a:t>27.6.2017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40E8DD-E89C-43FA-8AE1-CA52C85A39C1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022971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sz="1200" dirty="0" smtClean="0"/>
          </a:p>
          <a:p>
            <a:endParaRPr lang="cs-CZ" sz="1200" dirty="0" smtClean="0"/>
          </a:p>
          <a:p>
            <a:endParaRPr lang="cs-CZ" sz="1200" dirty="0" smtClean="0"/>
          </a:p>
          <a:p>
            <a:r>
              <a:rPr lang="cs-CZ" sz="1200" dirty="0" smtClean="0"/>
              <a:t>Víte, že…</a:t>
            </a:r>
          </a:p>
          <a:p>
            <a:r>
              <a:rPr lang="cs-CZ" sz="1200" dirty="0" smtClean="0"/>
              <a:t>•Politika společenské odpovědnosti úřadu se stala součástí aktualizované Strategie Krajského úřadu Jihomoravského kraje pro roky 2016-2020. Ctí hodnoty a principy řízení celé organizace a je neoddělitelnou součástí vize úřadu „Jsme otevřený a profesionální úřad“ </a:t>
            </a:r>
          </a:p>
          <a:p>
            <a:r>
              <a:rPr lang="cs-CZ" sz="1200" dirty="0" smtClean="0"/>
              <a:t>•Motto Politiky společenské odpovědnosti je „nabídnout víc než zákon vyžaduje a společnost očekává“ </a:t>
            </a:r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0E8DD-E89C-43FA-8AE1-CA52C85A39C1}" type="slidenum">
              <a:rPr lang="cs-CZ" smtClean="0"/>
              <a:pPr/>
              <a:t>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324891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28600"/>
            <a:ext cx="7772400" cy="4571999"/>
          </a:xfrm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sz="8800" spc="-80" baseline="0">
                <a:solidFill>
                  <a:schemeClr val="tx1"/>
                </a:solidFill>
              </a:defRPr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800600"/>
            <a:ext cx="6858000" cy="914400"/>
          </a:xfrm>
        </p:spPr>
        <p:txBody>
          <a:bodyPr/>
          <a:lstStyle>
            <a:lvl1pPr marL="0" indent="0" algn="l">
              <a:buNone/>
              <a:defRPr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647A32-164B-405E-8BD7-5EEC8F0A8189}" type="datetimeFigureOut">
              <a:rPr lang="cs-CZ" smtClean="0"/>
              <a:pPr/>
              <a:t>27.6.2017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A0A8B96A-C064-442C-9C15-B134C8DBD7F5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647A32-164B-405E-8BD7-5EEC8F0A8189}" type="datetimeFigureOut">
              <a:rPr lang="cs-CZ" smtClean="0"/>
              <a:pPr/>
              <a:t>27.6.2017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A8B96A-C064-442C-9C15-B134C8DBD7F5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647A32-164B-405E-8BD7-5EEC8F0A8189}" type="datetimeFigureOut">
              <a:rPr lang="cs-CZ" smtClean="0"/>
              <a:pPr/>
              <a:t>27.6.2017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A8B96A-C064-442C-9C15-B134C8DBD7F5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647A32-164B-405E-8BD7-5EEC8F0A8189}" type="datetimeFigureOut">
              <a:rPr lang="cs-CZ" smtClean="0"/>
              <a:pPr/>
              <a:t>27.6.2017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A8B96A-C064-442C-9C15-B134C8DBD7F5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47800"/>
            <a:ext cx="7772400" cy="4321175"/>
          </a:xfrm>
        </p:spPr>
        <p:txBody>
          <a:bodyPr anchor="ctr">
            <a:noAutofit/>
          </a:bodyPr>
          <a:lstStyle>
            <a:lvl1pPr algn="l">
              <a:lnSpc>
                <a:spcPct val="100000"/>
              </a:lnSpc>
              <a:defRPr sz="8800" b="0" cap="all" spc="-80" baseline="0">
                <a:solidFill>
                  <a:schemeClr val="tx1"/>
                </a:solidFill>
              </a:defRPr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28601"/>
            <a:ext cx="7772400" cy="1066800"/>
          </a:xfrm>
        </p:spPr>
        <p:txBody>
          <a:bodyPr anchor="b"/>
          <a:lstStyle>
            <a:lvl1pPr marL="0" indent="0">
              <a:buNone/>
              <a:defRPr sz="2000"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647A32-164B-405E-8BD7-5EEC8F0A8189}" type="datetimeFigureOut">
              <a:rPr lang="cs-CZ" smtClean="0"/>
              <a:pPr/>
              <a:t>27.6.2017</a:t>
            </a:fld>
            <a:endParaRPr lang="cs-CZ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0A8B96A-C064-442C-9C15-B134C8DBD7F5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3068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016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647A32-164B-405E-8BD7-5EEC8F0A8189}" type="datetimeFigureOut">
              <a:rPr lang="cs-CZ" smtClean="0"/>
              <a:pPr/>
              <a:t>27.6.2017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A8B96A-C064-442C-9C15-B134C8DBD7F5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27632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sz="1800" b="0" cap="all" spc="10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27632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3208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lang="en-US" sz="1800" b="0" kern="1200" cap="all" spc="100" baseline="0" dirty="0" smtClean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cs-CZ" smtClean="0"/>
              <a:t>Kliknutím lze upravit styly předlohy textu.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3208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647A32-164B-405E-8BD7-5EEC8F0A8189}" type="datetimeFigureOut">
              <a:rPr lang="cs-CZ" smtClean="0"/>
              <a:pPr/>
              <a:t>27.6.2017</a:t>
            </a:fld>
            <a:endParaRPr lang="cs-C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A8B96A-C064-442C-9C15-B134C8DBD7F5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647A32-164B-405E-8BD7-5EEC8F0A8189}" type="datetimeFigureOut">
              <a:rPr lang="cs-CZ" smtClean="0"/>
              <a:pPr/>
              <a:t>27.6.2017</a:t>
            </a:fld>
            <a:endParaRPr lang="cs-C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A8B96A-C064-442C-9C15-B134C8DBD7F5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647A32-164B-405E-8BD7-5EEC8F0A8189}" type="datetimeFigureOut">
              <a:rPr lang="cs-CZ" smtClean="0"/>
              <a:pPr/>
              <a:t>27.6.2017</a:t>
            </a:fld>
            <a:endParaRPr lang="cs-C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A8B96A-C064-442C-9C15-B134C8DBD7F5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600200"/>
            <a:ext cx="5111750" cy="44805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600200"/>
            <a:ext cx="3008313" cy="448056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647A32-164B-405E-8BD7-5EEC8F0A8189}" type="datetimeFigureOut">
              <a:rPr lang="cs-CZ" smtClean="0"/>
              <a:pPr/>
              <a:t>27.6.2017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A8B96A-C064-442C-9C15-B134C8DBD7F5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-1" y="0"/>
            <a:ext cx="9000877" cy="4846320"/>
          </a:xfrm>
          <a:solidFill>
            <a:schemeClr val="bg1">
              <a:lumMod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smtClean="0"/>
              <a:t>Kliknutím na ikonu přidáte obrázek.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5715000"/>
            <a:ext cx="8153400" cy="457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647A32-164B-405E-8BD7-5EEC8F0A8189}" type="datetimeFigureOut">
              <a:rPr lang="cs-CZ" smtClean="0"/>
              <a:pPr/>
              <a:t>27.6.2017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A0A8B96A-C064-442C-9C15-B134C8DBD7F5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4953000"/>
            <a:ext cx="8153400" cy="762000"/>
          </a:xfrm>
        </p:spPr>
        <p:txBody>
          <a:bodyPr anchor="t">
            <a:normAutofit/>
          </a:bodyPr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5791200" cy="1371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76200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10647A32-164B-405E-8BD7-5EEC8F0A8189}" type="datetimeFigureOut">
              <a:rPr lang="cs-CZ" smtClean="0"/>
              <a:pPr/>
              <a:t>27.6.2017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 rot="16200000">
            <a:off x="8227377" y="5885497"/>
            <a:ext cx="13157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00" b="1">
                <a:solidFill>
                  <a:schemeClr val="tx2"/>
                </a:solidFill>
              </a:defRPr>
            </a:lvl1pPr>
          </a:lstStyle>
          <a:p>
            <a:fld id="{A0A8B96A-C064-442C-9C15-B134C8DBD7F5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7" name="Rectangle 6"/>
          <p:cNvSpPr/>
          <p:nvPr/>
        </p:nvSpPr>
        <p:spPr>
          <a:xfrm>
            <a:off x="9001124" y="0"/>
            <a:ext cx="142876" cy="13716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9001124" y="1371600"/>
            <a:ext cx="142876" cy="54864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5" r:id="rId1"/>
    <p:sldLayoutId id="2147483866" r:id="rId2"/>
    <p:sldLayoutId id="2147483867" r:id="rId3"/>
    <p:sldLayoutId id="2147483868" r:id="rId4"/>
    <p:sldLayoutId id="2147483869" r:id="rId5"/>
    <p:sldLayoutId id="2147483870" r:id="rId6"/>
    <p:sldLayoutId id="2147483871" r:id="rId7"/>
    <p:sldLayoutId id="2147483872" r:id="rId8"/>
    <p:sldLayoutId id="2147483873" r:id="rId9"/>
    <p:sldLayoutId id="2147483874" r:id="rId10"/>
    <p:sldLayoutId id="2147483875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3600" kern="1200" cap="all" spc="-6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spcAft>
          <a:spcPts val="600"/>
        </a:spcAft>
        <a:buFont typeface="Arial" pitchFamily="34" charset="0"/>
        <a:buNone/>
        <a:defRPr sz="20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2.xml"/><Relationship Id="rId13" Type="http://schemas.openxmlformats.org/officeDocument/2006/relationships/diagramData" Target="../diagrams/data3.xml"/><Relationship Id="rId18" Type="http://schemas.openxmlformats.org/officeDocument/2006/relationships/diagramData" Target="../diagrams/data4.xml"/><Relationship Id="rId3" Type="http://schemas.openxmlformats.org/officeDocument/2006/relationships/diagramData" Target="../diagrams/data1.xml"/><Relationship Id="rId21" Type="http://schemas.openxmlformats.org/officeDocument/2006/relationships/diagramColors" Target="../diagrams/colors4.xml"/><Relationship Id="rId7" Type="http://schemas.microsoft.com/office/2007/relationships/diagramDrawing" Target="../diagrams/drawing1.xml"/><Relationship Id="rId12" Type="http://schemas.microsoft.com/office/2007/relationships/diagramDrawing" Target="../diagrams/drawing2.xml"/><Relationship Id="rId17" Type="http://schemas.microsoft.com/office/2007/relationships/diagramDrawing" Target="../diagrams/drawing3.xml"/><Relationship Id="rId2" Type="http://schemas.openxmlformats.org/officeDocument/2006/relationships/notesSlide" Target="../notesSlides/notesSlide1.xml"/><Relationship Id="rId16" Type="http://schemas.openxmlformats.org/officeDocument/2006/relationships/diagramColors" Target="../diagrams/colors3.xml"/><Relationship Id="rId20" Type="http://schemas.openxmlformats.org/officeDocument/2006/relationships/diagramQuickStyle" Target="../diagrams/quickStyle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11" Type="http://schemas.openxmlformats.org/officeDocument/2006/relationships/diagramColors" Target="../diagrams/colors2.xml"/><Relationship Id="rId5" Type="http://schemas.openxmlformats.org/officeDocument/2006/relationships/diagramQuickStyle" Target="../diagrams/quickStyle1.xml"/><Relationship Id="rId15" Type="http://schemas.openxmlformats.org/officeDocument/2006/relationships/diagramQuickStyle" Target="../diagrams/quickStyle3.xml"/><Relationship Id="rId10" Type="http://schemas.openxmlformats.org/officeDocument/2006/relationships/diagramQuickStyle" Target="../diagrams/quickStyle2.xml"/><Relationship Id="rId19" Type="http://schemas.openxmlformats.org/officeDocument/2006/relationships/diagramLayout" Target="../diagrams/layout4.xml"/><Relationship Id="rId4" Type="http://schemas.openxmlformats.org/officeDocument/2006/relationships/diagramLayout" Target="../diagrams/layout1.xml"/><Relationship Id="rId9" Type="http://schemas.openxmlformats.org/officeDocument/2006/relationships/diagramLayout" Target="../diagrams/layout2.xml"/><Relationship Id="rId14" Type="http://schemas.openxmlformats.org/officeDocument/2006/relationships/diagramLayout" Target="../diagrams/layout3.xml"/><Relationship Id="rId22" Type="http://schemas.microsoft.com/office/2007/relationships/diagramDrawing" Target="../diagrams/drawing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olivkovasmrst.cz/" TargetMode="Externa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://www.kr-jihomoravsky.cz/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Související obrázek"/>
          <p:cNvPicPr>
            <a:picLocks noChangeAspect="1" noChangeArrowheads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1167072" y="-948473"/>
            <a:ext cx="6668471" cy="87823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356297" y="764704"/>
            <a:ext cx="8458200" cy="1470025"/>
          </a:xfrm>
          <a:solidFill>
            <a:schemeClr val="bg1"/>
          </a:solidFill>
        </p:spPr>
        <p:txBody>
          <a:bodyPr>
            <a:normAutofit/>
          </a:bodyPr>
          <a:lstStyle/>
          <a:p>
            <a:r>
              <a:rPr lang="cs-CZ" sz="2800" dirty="0" smtClean="0"/>
              <a:t>Krajský úřad Jihomoravského kraje</a:t>
            </a:r>
            <a:endParaRPr lang="cs-CZ" sz="2800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395536" y="1844824"/>
            <a:ext cx="5184576" cy="441168"/>
          </a:xfrm>
          <a:solidFill>
            <a:schemeClr val="bg1"/>
          </a:solidFill>
        </p:spPr>
        <p:txBody>
          <a:bodyPr/>
          <a:lstStyle/>
          <a:p>
            <a:r>
              <a:rPr lang="cs-CZ" dirty="0" smtClean="0"/>
              <a:t>společenská odpovědnost</a:t>
            </a:r>
            <a:endParaRPr lang="cs-CZ" dirty="0"/>
          </a:p>
        </p:txBody>
      </p:sp>
      <p:pic>
        <p:nvPicPr>
          <p:cNvPr id="1026" name="Picture 2" descr="\\primary\Users\kmentova.helena\HK\Logo JMK\logo_JMK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483" y="2500306"/>
            <a:ext cx="4363574" cy="19848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Výsledek obrázku pro anti stress colouring picture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3442699"/>
            <a:ext cx="3526532" cy="28004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Obdélník 7"/>
          <p:cNvSpPr/>
          <p:nvPr/>
        </p:nvSpPr>
        <p:spPr>
          <a:xfrm>
            <a:off x="538462" y="4357694"/>
            <a:ext cx="4319290" cy="1779522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cs-CZ" dirty="0" smtClean="0"/>
              <a:t>Kontakt:</a:t>
            </a:r>
          </a:p>
          <a:p>
            <a:r>
              <a:rPr lang="cs-CZ" dirty="0" smtClean="0"/>
              <a:t>Ing. Helena Říhová, útvar řízení kvality</a:t>
            </a:r>
          </a:p>
          <a:p>
            <a:r>
              <a:rPr lang="cs-CZ" dirty="0" err="1" smtClean="0"/>
              <a:t>rihova.helena</a:t>
            </a:r>
            <a:r>
              <a:rPr lang="cs-CZ" dirty="0" smtClean="0"/>
              <a:t>@</a:t>
            </a:r>
            <a:r>
              <a:rPr lang="cs-CZ" dirty="0" err="1" smtClean="0"/>
              <a:t>kr</a:t>
            </a:r>
            <a:r>
              <a:rPr lang="cs-CZ" dirty="0" smtClean="0"/>
              <a:t>-</a:t>
            </a:r>
            <a:r>
              <a:rPr lang="cs-CZ" dirty="0" err="1" smtClean="0"/>
              <a:t>jihomoravsky.cz</a:t>
            </a:r>
            <a:endParaRPr lang="cs-CZ" dirty="0" smtClean="0"/>
          </a:p>
          <a:p>
            <a:r>
              <a:rPr lang="cs-CZ" dirty="0" smtClean="0"/>
              <a:t>Tel.: 541 651 265</a:t>
            </a:r>
          </a:p>
          <a:p>
            <a:r>
              <a:rPr lang="cs-CZ" dirty="0" smtClean="0"/>
              <a:t>Mob.: 603 177 413</a:t>
            </a:r>
          </a:p>
        </p:txBody>
      </p:sp>
    </p:spTree>
    <p:extLst>
      <p:ext uri="{BB962C8B-B14F-4D97-AF65-F5344CB8AC3E}">
        <p14:creationId xmlns:p14="http://schemas.microsoft.com/office/powerpoint/2010/main" val="2750138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3829048" cy="1371600"/>
          </a:xfrm>
        </p:spPr>
        <p:txBody>
          <a:bodyPr/>
          <a:lstStyle/>
          <a:p>
            <a:r>
              <a:rPr lang="cs-CZ" dirty="0" smtClean="0"/>
              <a:t>Příklad dobré praxe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752600"/>
            <a:ext cx="3757610" cy="4373563"/>
          </a:xfrm>
        </p:spPr>
        <p:txBody>
          <a:bodyPr>
            <a:normAutofit fontScale="77500" lnSpcReduction="20000"/>
          </a:bodyPr>
          <a:lstStyle/>
          <a:p>
            <a:r>
              <a:rPr lang="cs-CZ" dirty="0" smtClean="0"/>
              <a:t>Příručka CSR pro veřejnou správu</a:t>
            </a:r>
          </a:p>
          <a:p>
            <a:r>
              <a:rPr lang="cs-CZ" sz="2800" dirty="0" smtClean="0">
                <a:solidFill>
                  <a:srgbClr val="C00000"/>
                </a:solidFill>
              </a:rPr>
              <a:t>str. 24 – 25</a:t>
            </a:r>
          </a:p>
          <a:p>
            <a:endParaRPr lang="cs-CZ" sz="2800" dirty="0" smtClean="0">
              <a:solidFill>
                <a:srgbClr val="C00000"/>
              </a:solidFill>
            </a:endParaRPr>
          </a:p>
          <a:p>
            <a:r>
              <a:rPr lang="cs-CZ" sz="2800" dirty="0" smtClean="0">
                <a:solidFill>
                  <a:srgbClr val="C00000"/>
                </a:solidFill>
              </a:rPr>
              <a:t>Jak jsme k CSR přišli…</a:t>
            </a:r>
          </a:p>
          <a:p>
            <a:r>
              <a:rPr lang="cs-CZ" sz="2800" dirty="0" smtClean="0">
                <a:solidFill>
                  <a:srgbClr val="C00000"/>
                </a:solidFill>
              </a:rPr>
              <a:t>				…včelaříme na 		střeše</a:t>
            </a:r>
          </a:p>
          <a:p>
            <a:endParaRPr lang="cs-CZ" sz="2800" dirty="0" smtClean="0">
              <a:solidFill>
                <a:srgbClr val="C00000"/>
              </a:solidFill>
            </a:endParaRPr>
          </a:p>
          <a:p>
            <a:r>
              <a:rPr lang="cs-CZ" sz="2800" dirty="0" smtClean="0">
                <a:solidFill>
                  <a:srgbClr val="C00000"/>
                </a:solidFill>
              </a:rPr>
              <a:t>sbírka knih pro Chorvatsko…</a:t>
            </a:r>
          </a:p>
          <a:p>
            <a:r>
              <a:rPr lang="cs-CZ" sz="2800" dirty="0" smtClean="0">
                <a:solidFill>
                  <a:srgbClr val="C00000"/>
                </a:solidFill>
              </a:rPr>
              <a:t>				…solární kolektory</a:t>
            </a:r>
          </a:p>
          <a:p>
            <a:endParaRPr lang="cs-CZ" sz="2800" dirty="0">
              <a:solidFill>
                <a:srgbClr val="C00000"/>
              </a:solidFill>
            </a:endParaRPr>
          </a:p>
        </p:txBody>
      </p:sp>
      <p:pic>
        <p:nvPicPr>
          <p:cNvPr id="2050" name="Picture 2" descr="G:\Zpravodaj_ červen 2017\JMK_Brno_Krajsky_urad_Muzejni_noc_8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29124" y="0"/>
            <a:ext cx="4571347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5791200" cy="828010"/>
          </a:xfrm>
        </p:spPr>
        <p:txBody>
          <a:bodyPr/>
          <a:lstStyle/>
          <a:p>
            <a:r>
              <a:rPr lang="cs-CZ" dirty="0" smtClean="0"/>
              <a:t>Na čem nám záleží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3098800"/>
            <a:ext cx="7620000" cy="3027363"/>
          </a:xfrm>
        </p:spPr>
        <p:txBody>
          <a:bodyPr>
            <a:normAutofit/>
          </a:bodyPr>
          <a:lstStyle/>
          <a:p>
            <a:endParaRPr lang="cs-CZ" sz="1000" dirty="0" smtClean="0"/>
          </a:p>
          <a:p>
            <a:endParaRPr lang="cs-CZ" sz="1000" dirty="0"/>
          </a:p>
          <a:p>
            <a:endParaRPr lang="cs-CZ" sz="1000" dirty="0" smtClean="0"/>
          </a:p>
          <a:p>
            <a:endParaRPr lang="cs-CZ" sz="1000" dirty="0"/>
          </a:p>
          <a:p>
            <a:endParaRPr lang="cs-CZ" sz="1000" dirty="0" smtClean="0"/>
          </a:p>
          <a:p>
            <a:endParaRPr lang="cs-CZ" sz="1000" dirty="0"/>
          </a:p>
          <a:p>
            <a:endParaRPr lang="cs-CZ" sz="1000" dirty="0" smtClean="0"/>
          </a:p>
          <a:p>
            <a:endParaRPr lang="cs-CZ" sz="1000" dirty="0"/>
          </a:p>
          <a:p>
            <a:endParaRPr lang="cs-CZ" sz="1000" dirty="0" smtClean="0"/>
          </a:p>
          <a:p>
            <a:endParaRPr lang="cs-CZ" sz="1000" dirty="0"/>
          </a:p>
          <a:p>
            <a:endParaRPr lang="cs-CZ" dirty="0"/>
          </a:p>
        </p:txBody>
      </p:sp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val="965378478"/>
              </p:ext>
            </p:extLst>
          </p:nvPr>
        </p:nvGraphicFramePr>
        <p:xfrm>
          <a:off x="3491880" y="3327400"/>
          <a:ext cx="2223128" cy="353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val="1443841851"/>
              </p:ext>
            </p:extLst>
          </p:nvPr>
        </p:nvGraphicFramePr>
        <p:xfrm>
          <a:off x="6535859" y="2132856"/>
          <a:ext cx="2200275" cy="41719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graphicFrame>
        <p:nvGraphicFramePr>
          <p:cNvPr id="8" name="Diagram 7"/>
          <p:cNvGraphicFramePr/>
          <p:nvPr>
            <p:extLst>
              <p:ext uri="{D42A27DB-BD31-4B8C-83A1-F6EECF244321}">
                <p14:modId xmlns:p14="http://schemas.microsoft.com/office/powerpoint/2010/main" val="2538666611"/>
              </p:ext>
            </p:extLst>
          </p:nvPr>
        </p:nvGraphicFramePr>
        <p:xfrm>
          <a:off x="2915816" y="533431"/>
          <a:ext cx="3295650" cy="304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3" r:lo="rId14" r:qs="rId15" r:cs="rId16"/>
          </a:graphicData>
        </a:graphic>
      </p:graphicFrame>
      <p:sp>
        <p:nvSpPr>
          <p:cNvPr id="9" name="Zaoblený obdélník 153"/>
          <p:cNvSpPr>
            <a:spLocks/>
          </p:cNvSpPr>
          <p:nvPr/>
        </p:nvSpPr>
        <p:spPr bwMode="auto">
          <a:xfrm>
            <a:off x="6444208" y="620688"/>
            <a:ext cx="2304256" cy="1014214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25400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cs-CZ" altLang="cs-CZ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Vize</a:t>
            </a:r>
            <a:r>
              <a:rPr kumimoji="0" lang="cs-CZ" altLang="cs-CZ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: Moderní úřad spoluodpovědný za pozitivní rozvoj celého území Jihomoravského kraje a za podporu kvalitního života jeho obyvatel.</a:t>
            </a:r>
            <a:endParaRPr kumimoji="0" lang="cs-CZ" altLang="cs-CZ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10" name="Diagram 9"/>
          <p:cNvGraphicFramePr/>
          <p:nvPr>
            <p:extLst>
              <p:ext uri="{D42A27DB-BD31-4B8C-83A1-F6EECF244321}">
                <p14:modId xmlns:p14="http://schemas.microsoft.com/office/powerpoint/2010/main" val="1896548631"/>
              </p:ext>
            </p:extLst>
          </p:nvPr>
        </p:nvGraphicFramePr>
        <p:xfrm>
          <a:off x="457200" y="1700808"/>
          <a:ext cx="2238375" cy="46805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8" r:lo="rId19" r:qs="rId20" r:cs="rId21"/>
          </a:graphicData>
        </a:graphic>
      </p:graphicFrame>
      <p:sp>
        <p:nvSpPr>
          <p:cNvPr id="11" name="Rectangle 6"/>
          <p:cNvSpPr>
            <a:spLocks noChangeArrowheads="1"/>
          </p:cNvSpPr>
          <p:nvPr/>
        </p:nvSpPr>
        <p:spPr bwMode="auto">
          <a:xfrm>
            <a:off x="457200" y="28702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126960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sp>
        <p:nvSpPr>
          <p:cNvPr id="13" name="Rectangle 9"/>
          <p:cNvSpPr>
            <a:spLocks noChangeArrowheads="1"/>
          </p:cNvSpPr>
          <p:nvPr/>
        </p:nvSpPr>
        <p:spPr bwMode="auto">
          <a:xfrm>
            <a:off x="457200" y="33274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tabLst>
                <a:tab pos="449263" algn="l"/>
                <a:tab pos="898525" algn="l"/>
                <a:tab pos="1349375" algn="l"/>
                <a:tab pos="1798638" algn="l"/>
                <a:tab pos="2247900" algn="l"/>
                <a:tab pos="2697163" algn="l"/>
                <a:tab pos="3146425" algn="l"/>
                <a:tab pos="3597275" algn="l"/>
                <a:tab pos="4046538" algn="l"/>
                <a:tab pos="4495800" algn="l"/>
                <a:tab pos="4945063" algn="l"/>
                <a:tab pos="603885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tabLst>
                <a:tab pos="449263" algn="l"/>
                <a:tab pos="898525" algn="l"/>
                <a:tab pos="1349375" algn="l"/>
                <a:tab pos="1798638" algn="l"/>
                <a:tab pos="2247900" algn="l"/>
                <a:tab pos="2697163" algn="l"/>
                <a:tab pos="3146425" algn="l"/>
                <a:tab pos="3597275" algn="l"/>
                <a:tab pos="4046538" algn="l"/>
                <a:tab pos="4495800" algn="l"/>
                <a:tab pos="4945063" algn="l"/>
                <a:tab pos="603885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tabLst>
                <a:tab pos="449263" algn="l"/>
                <a:tab pos="898525" algn="l"/>
                <a:tab pos="1349375" algn="l"/>
                <a:tab pos="1798638" algn="l"/>
                <a:tab pos="2247900" algn="l"/>
                <a:tab pos="2697163" algn="l"/>
                <a:tab pos="3146425" algn="l"/>
                <a:tab pos="3597275" algn="l"/>
                <a:tab pos="4046538" algn="l"/>
                <a:tab pos="4495800" algn="l"/>
                <a:tab pos="4945063" algn="l"/>
                <a:tab pos="603885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tabLst>
                <a:tab pos="449263" algn="l"/>
                <a:tab pos="898525" algn="l"/>
                <a:tab pos="1349375" algn="l"/>
                <a:tab pos="1798638" algn="l"/>
                <a:tab pos="2247900" algn="l"/>
                <a:tab pos="2697163" algn="l"/>
                <a:tab pos="3146425" algn="l"/>
                <a:tab pos="3597275" algn="l"/>
                <a:tab pos="4046538" algn="l"/>
                <a:tab pos="4495800" algn="l"/>
                <a:tab pos="4945063" algn="l"/>
                <a:tab pos="603885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tabLst>
                <a:tab pos="449263" algn="l"/>
                <a:tab pos="898525" algn="l"/>
                <a:tab pos="1349375" algn="l"/>
                <a:tab pos="1798638" algn="l"/>
                <a:tab pos="2247900" algn="l"/>
                <a:tab pos="2697163" algn="l"/>
                <a:tab pos="3146425" algn="l"/>
                <a:tab pos="3597275" algn="l"/>
                <a:tab pos="4046538" algn="l"/>
                <a:tab pos="4495800" algn="l"/>
                <a:tab pos="4945063" algn="l"/>
                <a:tab pos="603885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449263" algn="l"/>
                <a:tab pos="898525" algn="l"/>
                <a:tab pos="1349375" algn="l"/>
                <a:tab pos="1798638" algn="l"/>
                <a:tab pos="2247900" algn="l"/>
                <a:tab pos="2697163" algn="l"/>
                <a:tab pos="3146425" algn="l"/>
                <a:tab pos="3597275" algn="l"/>
                <a:tab pos="4046538" algn="l"/>
                <a:tab pos="4495800" algn="l"/>
                <a:tab pos="4945063" algn="l"/>
                <a:tab pos="603885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449263" algn="l"/>
                <a:tab pos="898525" algn="l"/>
                <a:tab pos="1349375" algn="l"/>
                <a:tab pos="1798638" algn="l"/>
                <a:tab pos="2247900" algn="l"/>
                <a:tab pos="2697163" algn="l"/>
                <a:tab pos="3146425" algn="l"/>
                <a:tab pos="3597275" algn="l"/>
                <a:tab pos="4046538" algn="l"/>
                <a:tab pos="4495800" algn="l"/>
                <a:tab pos="4945063" algn="l"/>
                <a:tab pos="603885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449263" algn="l"/>
                <a:tab pos="898525" algn="l"/>
                <a:tab pos="1349375" algn="l"/>
                <a:tab pos="1798638" algn="l"/>
                <a:tab pos="2247900" algn="l"/>
                <a:tab pos="2697163" algn="l"/>
                <a:tab pos="3146425" algn="l"/>
                <a:tab pos="3597275" algn="l"/>
                <a:tab pos="4046538" algn="l"/>
                <a:tab pos="4495800" algn="l"/>
                <a:tab pos="4945063" algn="l"/>
                <a:tab pos="603885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449263" algn="l"/>
                <a:tab pos="898525" algn="l"/>
                <a:tab pos="1349375" algn="l"/>
                <a:tab pos="1798638" algn="l"/>
                <a:tab pos="2247900" algn="l"/>
                <a:tab pos="2697163" algn="l"/>
                <a:tab pos="3146425" algn="l"/>
                <a:tab pos="3597275" algn="l"/>
                <a:tab pos="4046538" algn="l"/>
                <a:tab pos="4495800" algn="l"/>
                <a:tab pos="4945063" algn="l"/>
                <a:tab pos="603885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49263" algn="l"/>
                <a:tab pos="898525" algn="l"/>
                <a:tab pos="1349375" algn="l"/>
                <a:tab pos="1798638" algn="l"/>
                <a:tab pos="2247900" algn="l"/>
                <a:tab pos="2697163" algn="l"/>
                <a:tab pos="3146425" algn="l"/>
                <a:tab pos="3597275" algn="l"/>
                <a:tab pos="4046538" algn="l"/>
                <a:tab pos="4495800" algn="l"/>
                <a:tab pos="4945063" algn="l"/>
                <a:tab pos="6038850" algn="l"/>
              </a:tabLst>
            </a:pPr>
            <a:endParaRPr kumimoji="0" lang="cs-CZ" altLang="cs-CZ" sz="11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49263" algn="l"/>
                <a:tab pos="898525" algn="l"/>
                <a:tab pos="1349375" algn="l"/>
                <a:tab pos="1798638" algn="l"/>
                <a:tab pos="2247900" algn="l"/>
                <a:tab pos="2697163" algn="l"/>
                <a:tab pos="3146425" algn="l"/>
                <a:tab pos="3597275" algn="l"/>
                <a:tab pos="4046538" algn="l"/>
                <a:tab pos="4495800" algn="l"/>
                <a:tab pos="4945063" algn="l"/>
                <a:tab pos="6038850" algn="l"/>
              </a:tabLst>
            </a:pPr>
            <a:r>
              <a:rPr kumimoji="0" lang="cs-CZ" altLang="cs-CZ" sz="11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					</a:t>
            </a:r>
            <a:endParaRPr kumimoji="0" lang="cs-CZ" alt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085504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AsOne/>
      </p:bldGraphic>
      <p:bldGraphic spid="7" grpId="0">
        <p:bldAsOne/>
      </p:bldGraphic>
      <p:bldGraphic spid="8" grpId="0">
        <p:bldAsOne/>
      </p:bldGraphic>
      <p:bldGraphic spid="10" grpId="0">
        <p:bldAsOne/>
      </p:bldGraphic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7972452" cy="1371600"/>
          </a:xfrm>
        </p:spPr>
        <p:txBody>
          <a:bodyPr>
            <a:normAutofit/>
          </a:bodyPr>
          <a:lstStyle/>
          <a:p>
            <a:r>
              <a:rPr lang="cs-CZ" dirty="0" smtClean="0"/>
              <a:t>2016 Kam jsme se posunuli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cs-CZ" dirty="0" smtClean="0"/>
              <a:t>rozšíření firemní MŠ o 70 míst</a:t>
            </a:r>
          </a:p>
          <a:p>
            <a:pPr>
              <a:buFont typeface="Arial" pitchFamily="34" charset="0"/>
              <a:buChar char="•"/>
            </a:pPr>
            <a:endParaRPr lang="cs-CZ" dirty="0" smtClean="0"/>
          </a:p>
          <a:p>
            <a:pPr>
              <a:buFont typeface="Arial" pitchFamily="34" charset="0"/>
              <a:buChar char="•"/>
            </a:pPr>
            <a:r>
              <a:rPr lang="cs-CZ" dirty="0" smtClean="0"/>
              <a:t>rozšíření počtu </a:t>
            </a:r>
            <a:r>
              <a:rPr lang="cs-CZ" dirty="0" err="1" smtClean="0"/>
              <a:t>sickdays</a:t>
            </a:r>
            <a:endParaRPr lang="cs-CZ" dirty="0" smtClean="0"/>
          </a:p>
          <a:p>
            <a:pPr>
              <a:buFont typeface="Arial" pitchFamily="34" charset="0"/>
              <a:buChar char="•"/>
            </a:pPr>
            <a:endParaRPr lang="cs-CZ" dirty="0" smtClean="0"/>
          </a:p>
          <a:p>
            <a:pPr>
              <a:buFont typeface="Arial" pitchFamily="34" charset="0"/>
              <a:buChar char="•"/>
            </a:pPr>
            <a:r>
              <a:rPr lang="cs-CZ" dirty="0" smtClean="0"/>
              <a:t>zdraví na úřad – zdravotní diagnostika</a:t>
            </a:r>
          </a:p>
          <a:p>
            <a:pPr>
              <a:buFont typeface="Arial" pitchFamily="34" charset="0"/>
              <a:buChar char="•"/>
            </a:pPr>
            <a:endParaRPr lang="cs-CZ" dirty="0" smtClean="0"/>
          </a:p>
          <a:p>
            <a:pPr>
              <a:buFont typeface="Arial" pitchFamily="34" charset="0"/>
              <a:buChar char="•"/>
            </a:pPr>
            <a:r>
              <a:rPr lang="cs-CZ" dirty="0" smtClean="0"/>
              <a:t>obnova vozového parku ve prospěch CNG pohonů</a:t>
            </a:r>
          </a:p>
          <a:p>
            <a:endParaRPr lang="cs-CZ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6050228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 tmFilter="0, 0; .2, .5; .8, .5; 1, 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" dur="250" autoRev="1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 tmFilter="0, 0; .2, .5; .8, .5; 1, 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" dur="250" autoRev="1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 tmFilter="0, 0; .2, .5; .8, .5; 1, 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2" dur="250" autoRev="1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7686700" cy="775952"/>
          </a:xfrm>
        </p:spPr>
        <p:txBody>
          <a:bodyPr>
            <a:normAutofit/>
          </a:bodyPr>
          <a:lstStyle/>
          <a:p>
            <a:r>
              <a:rPr lang="cs-CZ" dirty="0" smtClean="0"/>
              <a:t>Hledáme dobré praxe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980728"/>
            <a:ext cx="7620000" cy="5145435"/>
          </a:xfrm>
        </p:spPr>
        <p:txBody>
          <a:bodyPr>
            <a:normAutofit fontScale="32500" lnSpcReduction="20000"/>
          </a:bodyPr>
          <a:lstStyle/>
          <a:p>
            <a:r>
              <a:rPr lang="cs-CZ" sz="4800" b="0" dirty="0" smtClean="0"/>
              <a:t>konference „</a:t>
            </a:r>
            <a:r>
              <a:rPr lang="cs-CZ" sz="4800" b="0" dirty="0"/>
              <a:t>Společenská odpovědnost ve všech oblastech lidské činnosti</a:t>
            </a:r>
            <a:r>
              <a:rPr lang="cs-CZ" sz="4800" b="0" dirty="0" smtClean="0"/>
              <a:t>“ 2016</a:t>
            </a:r>
          </a:p>
          <a:p>
            <a:r>
              <a:rPr lang="cs-CZ" sz="4800" b="0" dirty="0" smtClean="0"/>
              <a:t>Téma: Když můžeš, tak musíš! Otevřeně v datech, jednání a chování. </a:t>
            </a:r>
          </a:p>
          <a:p>
            <a:endParaRPr lang="cs-CZ" sz="4800" dirty="0"/>
          </a:p>
          <a:p>
            <a:r>
              <a:rPr lang="cs-CZ" sz="4800" dirty="0" smtClean="0"/>
              <a:t>Hmatatelný výsledek? </a:t>
            </a:r>
            <a:r>
              <a:rPr lang="cs-CZ" sz="4800" dirty="0" smtClean="0">
                <a:sym typeface="Wingdings" pitchFamily="2" charset="2"/>
              </a:rPr>
              <a:t></a:t>
            </a:r>
            <a:endParaRPr lang="cs-CZ" sz="4800" dirty="0" smtClean="0"/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cs-CZ" sz="4800" dirty="0">
                <a:latin typeface="Calibri"/>
                <a:ea typeface="Calibri"/>
                <a:cs typeface="Times New Roman"/>
              </a:rPr>
              <a:t>Recept na polévku podle originální receptury ERGO </a:t>
            </a:r>
            <a:r>
              <a:rPr lang="cs-CZ" sz="4800" dirty="0" smtClean="0">
                <a:latin typeface="Calibri"/>
                <a:ea typeface="Calibri"/>
                <a:cs typeface="Times New Roman"/>
              </a:rPr>
              <a:t>Aktiv</a:t>
            </a: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cs-CZ" sz="3100" i="1" dirty="0" smtClean="0">
                <a:latin typeface="Calibri"/>
                <a:ea typeface="Calibri"/>
                <a:cs typeface="Times New Roman"/>
              </a:rPr>
              <a:t>Ingredience</a:t>
            </a:r>
            <a:endParaRPr lang="cs-CZ" sz="3100" dirty="0">
              <a:latin typeface="Calibri"/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cs-CZ" sz="3100" b="0" dirty="0">
                <a:latin typeface="Calibri"/>
                <a:ea typeface="Calibri"/>
                <a:cs typeface="Times New Roman"/>
              </a:rPr>
              <a:t>slanina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cs-CZ" sz="3100" b="0" dirty="0">
                <a:latin typeface="Calibri"/>
                <a:ea typeface="Calibri"/>
                <a:cs typeface="Times New Roman"/>
              </a:rPr>
              <a:t>3 cibule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cs-CZ" sz="3100" b="0" dirty="0">
                <a:latin typeface="Calibri"/>
                <a:ea typeface="Calibri"/>
                <a:cs typeface="Times New Roman"/>
              </a:rPr>
              <a:t>3 stroužky česneku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cs-CZ" sz="3100" b="0" dirty="0">
                <a:latin typeface="Calibri"/>
                <a:ea typeface="Calibri"/>
                <a:cs typeface="Times New Roman"/>
              </a:rPr>
              <a:t>4cm kus zázvoru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cs-CZ" sz="3100" b="0" dirty="0">
                <a:latin typeface="Calibri"/>
                <a:ea typeface="Calibri"/>
                <a:cs typeface="Times New Roman"/>
              </a:rPr>
              <a:t>4 mrkve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cs-CZ" sz="3100" b="0" dirty="0">
                <a:latin typeface="Calibri"/>
                <a:ea typeface="Calibri"/>
                <a:cs typeface="Times New Roman"/>
              </a:rPr>
              <a:t>1 celer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cs-CZ" sz="3100" b="0" dirty="0">
                <a:latin typeface="Calibri"/>
                <a:ea typeface="Calibri"/>
                <a:cs typeface="Times New Roman"/>
              </a:rPr>
              <a:t>3 menší brambory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cs-CZ" sz="3100" b="0" dirty="0">
                <a:latin typeface="Calibri"/>
                <a:ea typeface="Calibri"/>
                <a:cs typeface="Times New Roman"/>
              </a:rPr>
              <a:t>1 malá kapusta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cs-CZ" sz="3100" b="0" dirty="0">
                <a:latin typeface="Calibri"/>
                <a:ea typeface="Calibri"/>
                <a:cs typeface="Times New Roman"/>
              </a:rPr>
              <a:t>petrželová nať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cs-CZ" sz="3100" b="0" dirty="0">
                <a:latin typeface="Calibri"/>
                <a:ea typeface="Calibri"/>
                <a:cs typeface="Times New Roman"/>
              </a:rPr>
              <a:t>svazek jarní cibulky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cs-CZ" sz="3100" b="0" dirty="0">
                <a:latin typeface="Calibri"/>
                <a:ea typeface="Calibri"/>
                <a:cs typeface="Times New Roman"/>
              </a:rPr>
              <a:t>sušené houby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cs-CZ" sz="3100" b="0" dirty="0">
                <a:latin typeface="Calibri"/>
                <a:ea typeface="Calibri"/>
                <a:cs typeface="Times New Roman"/>
              </a:rPr>
              <a:t> 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cs-CZ" dirty="0">
                <a:latin typeface="Calibri"/>
                <a:ea typeface="Calibri"/>
                <a:cs typeface="Times New Roman"/>
              </a:rPr>
              <a:t> </a:t>
            </a:r>
          </a:p>
          <a:p>
            <a:endParaRPr lang="cs-CZ" dirty="0"/>
          </a:p>
          <a:p>
            <a:endParaRPr lang="cs-CZ" dirty="0"/>
          </a:p>
        </p:txBody>
      </p:sp>
      <p:pic>
        <p:nvPicPr>
          <p:cNvPr id="2050" name="Picture 2" descr="\\primary\Users\kmentova.helena\HK\CSR\Konference CSR\2016\Konference\Medailonky vystupujících\průvodce\polívková smršť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05274">
            <a:off x="5530612" y="1480912"/>
            <a:ext cx="3310958" cy="25281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ovéPole 5"/>
          <p:cNvSpPr txBox="1"/>
          <p:nvPr/>
        </p:nvSpPr>
        <p:spPr>
          <a:xfrm>
            <a:off x="1857356" y="2857496"/>
            <a:ext cx="6643734" cy="44581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cs-CZ" sz="1000" dirty="0" smtClean="0">
                <a:latin typeface="Calibri"/>
                <a:ea typeface="Calibri"/>
                <a:cs typeface="Times New Roman"/>
              </a:rPr>
              <a:t>malé kokosové mléko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cs-CZ" sz="1000" dirty="0" smtClean="0">
                <a:latin typeface="Calibri"/>
                <a:ea typeface="Calibri"/>
                <a:cs typeface="Times New Roman"/>
              </a:rPr>
              <a:t>máslo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cs-CZ" sz="1000" dirty="0" smtClean="0">
                <a:latin typeface="Calibri"/>
                <a:ea typeface="Calibri"/>
                <a:cs typeface="Times New Roman"/>
              </a:rPr>
              <a:t>½ pomerančová šťáva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cs-CZ" sz="1000" dirty="0" smtClean="0">
                <a:latin typeface="Calibri"/>
                <a:ea typeface="Calibri"/>
                <a:cs typeface="Times New Roman"/>
              </a:rPr>
              <a:t>½ citrónová šťáva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cs-CZ" sz="1000" dirty="0" smtClean="0">
                <a:latin typeface="Calibri"/>
                <a:ea typeface="Calibri"/>
                <a:cs typeface="Times New Roman"/>
              </a:rPr>
              <a:t>arašídy pražené solené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cs-CZ" sz="1000" dirty="0" smtClean="0">
                <a:latin typeface="Calibri"/>
                <a:ea typeface="Calibri"/>
                <a:cs typeface="Times New Roman"/>
              </a:rPr>
              <a:t>vlasové nudle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cs-CZ" sz="1000" dirty="0" smtClean="0">
                <a:latin typeface="Calibri"/>
                <a:ea typeface="Calibri"/>
                <a:cs typeface="Times New Roman"/>
              </a:rPr>
              <a:t>chilli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cs-CZ" sz="1000" dirty="0" smtClean="0">
                <a:latin typeface="Calibri"/>
                <a:ea typeface="Calibri"/>
                <a:cs typeface="Times New Roman"/>
              </a:rPr>
              <a:t>5 ks nové koření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cs-CZ" sz="1000" dirty="0" smtClean="0">
                <a:latin typeface="Calibri"/>
                <a:ea typeface="Calibri"/>
                <a:cs typeface="Times New Roman"/>
              </a:rPr>
              <a:t>kurkuma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cs-CZ" sz="1000" dirty="0" smtClean="0">
                <a:latin typeface="Calibri"/>
                <a:ea typeface="Calibri"/>
                <a:cs typeface="Times New Roman"/>
              </a:rPr>
              <a:t>sůl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cs-CZ" sz="1000" dirty="0" smtClean="0">
                <a:latin typeface="Calibri"/>
                <a:ea typeface="Calibri"/>
                <a:cs typeface="Times New Roman"/>
              </a:rPr>
              <a:t>3 - 4l vody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cs-CZ" sz="1000" dirty="0" smtClean="0">
                <a:latin typeface="Calibri"/>
                <a:ea typeface="Calibri"/>
                <a:cs typeface="Times New Roman"/>
              </a:rPr>
              <a:t/>
            </a:r>
            <a:br>
              <a:rPr lang="cs-CZ" sz="1000" dirty="0" smtClean="0">
                <a:latin typeface="Calibri"/>
                <a:ea typeface="Calibri"/>
                <a:cs typeface="Times New Roman"/>
              </a:rPr>
            </a:br>
            <a:r>
              <a:rPr lang="cs-CZ" sz="1000" dirty="0" smtClean="0">
                <a:latin typeface="Calibri"/>
                <a:ea typeface="Calibri"/>
                <a:cs typeface="Times New Roman"/>
              </a:rPr>
              <a:t> 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cs-CZ" sz="1000" i="1" dirty="0" smtClean="0">
                <a:latin typeface="Calibri"/>
                <a:ea typeface="Calibri"/>
                <a:cs typeface="Times New Roman"/>
              </a:rPr>
              <a:t>Postup:</a:t>
            </a:r>
            <a:endParaRPr lang="cs-CZ" sz="1000" dirty="0" smtClean="0">
              <a:latin typeface="Calibri"/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cs-CZ" sz="1000" dirty="0" smtClean="0">
                <a:latin typeface="Calibri"/>
                <a:ea typeface="Calibri"/>
                <a:cs typeface="Times New Roman"/>
              </a:rPr>
              <a:t>Nadrobno pokrájenou slaninu osmahneme, přidáme dle potřeby máslo, nakrájenou cibuli a nastrouhaný kousek zázvoru. Po chvilce přidáme nadrobno nakrájenou mrkev, celer, brambory, kurkumu, sůl a osmažíme na másle. Vše zalijeme vodou, přidáme houby (předem namočené ve vodě) i s vodou z hub, vhodíme celé stroužky česneku a nové koření. Po chvíli vaření přidáme pokrájenou kapustu a vše vaříme do měkka. Když je vše měkké, </a:t>
            </a:r>
            <a:r>
              <a:rPr lang="cs-CZ" sz="1000" dirty="0" err="1" smtClean="0">
                <a:latin typeface="Calibri"/>
                <a:ea typeface="Calibri"/>
                <a:cs typeface="Times New Roman"/>
              </a:rPr>
              <a:t>přilejeme</a:t>
            </a:r>
            <a:r>
              <a:rPr lang="cs-CZ" sz="1000" dirty="0" smtClean="0">
                <a:latin typeface="Calibri"/>
                <a:ea typeface="Calibri"/>
                <a:cs typeface="Times New Roman"/>
              </a:rPr>
              <a:t> kokosové mléko, šťávu z citronu a pomeranče, pokrájenou jarní cibulku a petrželku.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cs-CZ" sz="1000" dirty="0" smtClean="0">
                <a:latin typeface="Calibri"/>
                <a:ea typeface="Calibri"/>
                <a:cs typeface="Times New Roman"/>
              </a:rPr>
              <a:t> 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cs-CZ" sz="1000" dirty="0" smtClean="0">
                <a:latin typeface="Calibri"/>
                <a:ea typeface="Calibri"/>
                <a:cs typeface="Times New Roman"/>
              </a:rPr>
              <a:t>Podáváme s nudlemi a dle libosti dochutíme chilli a praženými arašídy.</a:t>
            </a:r>
          </a:p>
          <a:p>
            <a:pPr algn="just">
              <a:lnSpc>
                <a:spcPct val="115000"/>
              </a:lnSpc>
            </a:pPr>
            <a:r>
              <a:rPr lang="cs-CZ" sz="1000" dirty="0" smtClean="0">
                <a:latin typeface="Calibri"/>
                <a:ea typeface="Calibri"/>
                <a:cs typeface="Times New Roman"/>
              </a:rPr>
              <a:t>Dobrou chuť! 			Další vynikající recepty naleznete na </a:t>
            </a:r>
            <a:r>
              <a:rPr lang="cs-CZ" sz="1000" u="sng" dirty="0" smtClean="0">
                <a:solidFill>
                  <a:srgbClr val="0000FF"/>
                </a:solidFill>
                <a:latin typeface="Calibri"/>
                <a:ea typeface="Calibri"/>
                <a:cs typeface="Times New Roman"/>
                <a:hlinkClick r:id="rId3"/>
              </a:rPr>
              <a:t>www.</a:t>
            </a:r>
            <a:r>
              <a:rPr lang="cs-CZ" sz="1000" u="sng" dirty="0" err="1" smtClean="0">
                <a:solidFill>
                  <a:srgbClr val="0000FF"/>
                </a:solidFill>
                <a:latin typeface="Calibri"/>
                <a:ea typeface="Calibri"/>
                <a:cs typeface="Times New Roman"/>
                <a:hlinkClick r:id="rId3"/>
              </a:rPr>
              <a:t>polivkovasmrst.cz</a:t>
            </a:r>
            <a:endParaRPr lang="cs-CZ" sz="1000" dirty="0" smtClean="0">
              <a:latin typeface="Calibri"/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endParaRPr lang="cs-CZ" sz="1000" dirty="0" smtClean="0">
              <a:latin typeface="Calibri"/>
              <a:ea typeface="Calibri"/>
              <a:cs typeface="Times New Roman"/>
            </a:endParaRPr>
          </a:p>
          <a:p>
            <a:endParaRPr lang="cs-CZ" sz="1000" dirty="0"/>
          </a:p>
        </p:txBody>
      </p:sp>
      <p:sp>
        <p:nvSpPr>
          <p:cNvPr id="7" name="TextovéPole 6"/>
          <p:cNvSpPr txBox="1"/>
          <p:nvPr/>
        </p:nvSpPr>
        <p:spPr>
          <a:xfrm>
            <a:off x="4643438" y="3714752"/>
            <a:ext cx="385765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dirty="0" smtClean="0"/>
              <a:t>Jan </a:t>
            </a:r>
            <a:r>
              <a:rPr lang="cs-CZ" dirty="0" err="1" smtClean="0"/>
              <a:t>König</a:t>
            </a:r>
            <a:r>
              <a:rPr lang="cs-CZ" dirty="0" smtClean="0"/>
              <a:t>, ředitel ERGO Aktiv, o.p.s. vzkazuje</a:t>
            </a:r>
          </a:p>
          <a:p>
            <a:pPr algn="ctr"/>
            <a:r>
              <a:rPr lang="cs-CZ" b="1" dirty="0" smtClean="0">
                <a:solidFill>
                  <a:srgbClr val="C00000"/>
                </a:solidFill>
              </a:rPr>
              <a:t>„ KEIN STRESS!“ </a:t>
            </a:r>
            <a:r>
              <a:rPr lang="cs-CZ" b="1" dirty="0" smtClean="0">
                <a:solidFill>
                  <a:srgbClr val="C00000"/>
                </a:solidFill>
                <a:sym typeface="Wingdings" pitchFamily="2" charset="2"/>
              </a:rPr>
              <a:t></a:t>
            </a:r>
            <a:endParaRPr lang="cs-CZ" b="1" dirty="0" smtClean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8876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1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10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10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10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10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5" dur="10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1000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1000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5" dur="1000" fill="hold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1000" fill="hold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" dur="1000"/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0" dur="1000" fill="hold"/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1000" fill="hold"/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" dur="1000"/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5" dur="1000" fill="hold"/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1000" fill="hold"/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9" dur="1000"/>
                                        <p:tgtEl>
                                          <p:spTgt spid="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0" dur="1000" fill="hold"/>
                                        <p:tgtEl>
                                          <p:spTgt spid="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1000" fill="hold"/>
                                        <p:tgtEl>
                                          <p:spTgt spid="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4" dur="1000"/>
                                        <p:tgtEl>
                                          <p:spTgt spid="6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5" dur="1000" fill="hold"/>
                                        <p:tgtEl>
                                          <p:spTgt spid="6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1000" fill="hold"/>
                                        <p:tgtEl>
                                          <p:spTgt spid="6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9" dur="1000"/>
                                        <p:tgtEl>
                                          <p:spTgt spid="6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0" dur="1000" fill="hold"/>
                                        <p:tgtEl>
                                          <p:spTgt spid="6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1000" fill="hold"/>
                                        <p:tgtEl>
                                          <p:spTgt spid="6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" dur="1000"/>
                                        <p:tgtEl>
                                          <p:spTgt spid="6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5" dur="1000" fill="hold"/>
                                        <p:tgtEl>
                                          <p:spTgt spid="6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1000" fill="hold"/>
                                        <p:tgtEl>
                                          <p:spTgt spid="6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9" dur="1000"/>
                                        <p:tgtEl>
                                          <p:spTgt spid="6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0" dur="1000" fill="hold"/>
                                        <p:tgtEl>
                                          <p:spTgt spid="6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1" dur="1000" fill="hold"/>
                                        <p:tgtEl>
                                          <p:spTgt spid="6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2" fill="hold">
                      <p:stCondLst>
                        <p:cond delay="indefinite"/>
                      </p:stCondLst>
                      <p:childTnLst>
                        <p:par>
                          <p:cTn id="163" fill="hold">
                            <p:stCondLst>
                              <p:cond delay="0"/>
                            </p:stCondLst>
                            <p:childTnLst>
                              <p:par>
                                <p:cTn id="16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6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7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8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1" dur="10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2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3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5" descr="G:\Zpravodaj_ červen 2017\JMK_Brno_Krajsky_urad_Muzejni_noc_1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00562" y="714356"/>
            <a:ext cx="3547976" cy="2660982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5791200" cy="847390"/>
          </a:xfrm>
        </p:spPr>
        <p:txBody>
          <a:bodyPr>
            <a:normAutofit/>
          </a:bodyPr>
          <a:lstStyle/>
          <a:p>
            <a:r>
              <a:rPr lang="cs-CZ" dirty="0" smtClean="0"/>
              <a:t>2017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752600"/>
            <a:ext cx="5043494" cy="4373563"/>
          </a:xfrm>
        </p:spPr>
        <p:txBody>
          <a:bodyPr>
            <a:normAutofit fontScale="92500" lnSpcReduction="20000"/>
          </a:bodyPr>
          <a:lstStyle/>
          <a:p>
            <a:pPr>
              <a:buFont typeface="Arial" pitchFamily="34" charset="0"/>
              <a:buChar char="•"/>
            </a:pPr>
            <a:r>
              <a:rPr lang="cs-CZ" dirty="0" smtClean="0"/>
              <a:t>DOD - brněnská muzejní noc</a:t>
            </a:r>
          </a:p>
          <a:p>
            <a:pPr>
              <a:buFont typeface="Arial" pitchFamily="34" charset="0"/>
              <a:buChar char="•"/>
            </a:pPr>
            <a:endParaRPr lang="cs-CZ" dirty="0" smtClean="0"/>
          </a:p>
          <a:p>
            <a:pPr>
              <a:buFont typeface="Arial" pitchFamily="34" charset="0"/>
              <a:buChar char="•"/>
            </a:pPr>
            <a:r>
              <a:rPr lang="cs-CZ" dirty="0" smtClean="0"/>
              <a:t>férová snídaně</a:t>
            </a:r>
          </a:p>
          <a:p>
            <a:pPr>
              <a:buFont typeface="Arial" pitchFamily="34" charset="0"/>
              <a:buChar char="•"/>
            </a:pPr>
            <a:endParaRPr lang="cs-CZ" dirty="0" smtClean="0"/>
          </a:p>
          <a:p>
            <a:pPr>
              <a:buFont typeface="Arial" pitchFamily="34" charset="0"/>
              <a:buChar char="•"/>
            </a:pPr>
            <a:r>
              <a:rPr lang="cs-CZ" dirty="0" smtClean="0"/>
              <a:t>téma dobrovolnictví </a:t>
            </a:r>
          </a:p>
          <a:p>
            <a:r>
              <a:rPr lang="cs-CZ" dirty="0" smtClean="0"/>
              <a:t>– firemní D, udělování ceny Křesadlo</a:t>
            </a:r>
          </a:p>
          <a:p>
            <a:pPr>
              <a:buFont typeface="Arial" pitchFamily="34" charset="0"/>
              <a:buChar char="•"/>
            </a:pPr>
            <a:endParaRPr lang="cs-CZ" dirty="0" smtClean="0"/>
          </a:p>
          <a:p>
            <a:pPr>
              <a:buFont typeface="Arial" pitchFamily="34" charset="0"/>
              <a:buChar char="•"/>
            </a:pPr>
            <a:r>
              <a:rPr lang="cs-CZ" dirty="0" smtClean="0"/>
              <a:t>zdravotní cvičení po práci + sportovní dopoledne</a:t>
            </a:r>
          </a:p>
          <a:p>
            <a:endParaRPr lang="cs-CZ" dirty="0" smtClean="0"/>
          </a:p>
          <a:p>
            <a:pPr>
              <a:buFont typeface="Arial" pitchFamily="34" charset="0"/>
              <a:buChar char="•"/>
            </a:pPr>
            <a:r>
              <a:rPr lang="cs-CZ" dirty="0" smtClean="0"/>
              <a:t>setkání maminek v přírodovědné stanici </a:t>
            </a:r>
            <a:r>
              <a:rPr lang="cs-CZ" dirty="0" err="1" smtClean="0"/>
              <a:t>Kamenáčky</a:t>
            </a:r>
            <a:endParaRPr lang="cs-CZ" dirty="0" smtClean="0"/>
          </a:p>
          <a:p>
            <a:endParaRPr lang="cs-CZ" b="0" dirty="0"/>
          </a:p>
          <a:p>
            <a:endParaRPr lang="cs-CZ" dirty="0"/>
          </a:p>
        </p:txBody>
      </p:sp>
      <p:pic>
        <p:nvPicPr>
          <p:cNvPr id="1026" name="Picture 2" descr="C:\Users\Helenka\Desktop\DSCF6497.JPG"/>
          <p:cNvPicPr>
            <a:picLocks noChangeAspect="1" noChangeArrowheads="1"/>
          </p:cNvPicPr>
          <p:nvPr/>
        </p:nvPicPr>
        <p:blipFill>
          <a:blip r:embed="rId3" cstate="print">
            <a:lum bright="11000"/>
          </a:blip>
          <a:srcRect/>
          <a:stretch>
            <a:fillRect/>
          </a:stretch>
        </p:blipFill>
        <p:spPr bwMode="auto">
          <a:xfrm rot="225183">
            <a:off x="7074631" y="3054592"/>
            <a:ext cx="1732376" cy="2309834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028" name="Picture 4" descr="G:\Zpravodaj_ červen 2017\DSC09080.JPG"/>
          <p:cNvPicPr>
            <a:picLocks noChangeAspect="1" noChangeArrowheads="1"/>
          </p:cNvPicPr>
          <p:nvPr/>
        </p:nvPicPr>
        <p:blipFill>
          <a:blip r:embed="rId4" cstate="print">
            <a:lum contrast="7000"/>
          </a:blip>
          <a:srcRect/>
          <a:stretch>
            <a:fillRect/>
          </a:stretch>
        </p:blipFill>
        <p:spPr bwMode="auto">
          <a:xfrm rot="21230511">
            <a:off x="5481368" y="4221918"/>
            <a:ext cx="1592783" cy="2389175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38312523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 tmFilter="0, 0; .2, .5; .8, .5; 1, 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" dur="250" autoRev="1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 tmFilter="0, 0; .2, .5; .8, .5; 1, 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" dur="250" autoRev="1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 tmFilter="0, 0; .2, .5; .8, .5; 1, 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2" dur="250" autoRev="1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500" tmFilter="0, 0; .2, .5; .8, .5; 1, 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7" dur="250" autoRev="1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500" tmFilter="0, 0; .2, .5; .8, .5; 1, 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2" dur="250" autoRev="1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8003232" cy="1371600"/>
          </a:xfrm>
        </p:spPr>
        <p:txBody>
          <a:bodyPr>
            <a:normAutofit/>
          </a:bodyPr>
          <a:lstStyle/>
          <a:p>
            <a:r>
              <a:rPr lang="cs-CZ" dirty="0" smtClean="0"/>
              <a:t>Výhled pro rok 2018</a:t>
            </a:r>
            <a:br>
              <a:rPr lang="cs-CZ" dirty="0" smtClean="0"/>
            </a:br>
            <a:r>
              <a:rPr lang="cs-CZ" dirty="0" smtClean="0"/>
              <a:t>čeho chceme dosáhnout?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752600"/>
            <a:ext cx="7620000" cy="4605358"/>
          </a:xfrm>
        </p:spPr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cs-CZ" dirty="0" smtClean="0"/>
              <a:t>připravit podklady pro Zprávu o zdraví v JMK</a:t>
            </a:r>
          </a:p>
          <a:p>
            <a:pPr>
              <a:buFont typeface="Arial" pitchFamily="34" charset="0"/>
              <a:buChar char="•"/>
            </a:pPr>
            <a:endParaRPr lang="cs-CZ" dirty="0"/>
          </a:p>
          <a:p>
            <a:pPr>
              <a:buFont typeface="Arial" pitchFamily="34" charset="0"/>
              <a:buChar char="•"/>
            </a:pPr>
            <a:r>
              <a:rPr lang="cs-CZ" dirty="0" smtClean="0"/>
              <a:t>nabídnout lepší podmínky práce pro tzv. </a:t>
            </a:r>
            <a:r>
              <a:rPr lang="cs-CZ" dirty="0" err="1" smtClean="0"/>
              <a:t>sandwichovou</a:t>
            </a:r>
            <a:r>
              <a:rPr lang="cs-CZ" dirty="0" smtClean="0"/>
              <a:t> generaci</a:t>
            </a:r>
          </a:p>
          <a:p>
            <a:pPr>
              <a:buFont typeface="Arial" pitchFamily="34" charset="0"/>
              <a:buChar char="•"/>
            </a:pPr>
            <a:endParaRPr lang="cs-CZ" dirty="0" smtClean="0"/>
          </a:p>
          <a:p>
            <a:pPr>
              <a:buFont typeface="Arial" pitchFamily="34" charset="0"/>
              <a:buChar char="•"/>
            </a:pPr>
            <a:r>
              <a:rPr lang="cs-CZ" dirty="0" smtClean="0"/>
              <a:t>uspořádat V. ročník konference k tématu společenské odpovědnosti (jaro 2018)</a:t>
            </a:r>
          </a:p>
          <a:p>
            <a:pPr>
              <a:buFont typeface="Arial" pitchFamily="34" charset="0"/>
              <a:buChar char="•"/>
            </a:pPr>
            <a:endParaRPr lang="cs-CZ" dirty="0" smtClean="0"/>
          </a:p>
          <a:p>
            <a:endParaRPr lang="cs-CZ" dirty="0" smtClean="0"/>
          </a:p>
          <a:p>
            <a:r>
              <a:rPr lang="cs-CZ" dirty="0" smtClean="0"/>
              <a:t>Další směřování…</a:t>
            </a:r>
          </a:p>
          <a:p>
            <a:r>
              <a:rPr lang="cs-CZ" dirty="0" smtClean="0"/>
              <a:t>personální změna ve vedení úřadu</a:t>
            </a:r>
            <a:endParaRPr lang="cs-CZ" dirty="0"/>
          </a:p>
        </p:txBody>
      </p:sp>
      <p:pic>
        <p:nvPicPr>
          <p:cNvPr id="4" name="obrázek 35" descr="http://www.npj.cz/img/stranky/1413812956_logo-csr-hejtman-jpg.jpg"/>
          <p:cNvPicPr/>
          <p:nvPr/>
        </p:nvPicPr>
        <p:blipFill>
          <a:blip r:embed="rId2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370264">
            <a:off x="6399241" y="4045842"/>
            <a:ext cx="2292352" cy="22209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2060464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8115328" cy="1371600"/>
          </a:xfrm>
        </p:spPr>
        <p:txBody>
          <a:bodyPr>
            <a:normAutofit/>
          </a:bodyPr>
          <a:lstStyle/>
          <a:p>
            <a:r>
              <a:rPr lang="cs-CZ" dirty="0" smtClean="0"/>
              <a:t>Společenská odpovědnost na webu JMK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>
                <a:hlinkClick r:id="rId2"/>
              </a:rPr>
              <a:t>www.</a:t>
            </a:r>
            <a:r>
              <a:rPr lang="cs-CZ" dirty="0" err="1" smtClean="0">
                <a:hlinkClick r:id="rId2"/>
              </a:rPr>
              <a:t>kr</a:t>
            </a:r>
            <a:r>
              <a:rPr lang="cs-CZ" dirty="0" smtClean="0">
                <a:hlinkClick r:id="rId2"/>
              </a:rPr>
              <a:t>-</a:t>
            </a:r>
            <a:r>
              <a:rPr lang="cs-CZ" dirty="0" err="1" smtClean="0">
                <a:hlinkClick r:id="rId2"/>
              </a:rPr>
              <a:t>jihomoravsky.cz</a:t>
            </a:r>
            <a:endParaRPr lang="cs-CZ" dirty="0" smtClean="0"/>
          </a:p>
          <a:p>
            <a:endParaRPr lang="cs-CZ" dirty="0" smtClean="0"/>
          </a:p>
          <a:p>
            <a:r>
              <a:rPr lang="cs-CZ" dirty="0" smtClean="0"/>
              <a:t>Jihomoravský kraj</a:t>
            </a:r>
          </a:p>
          <a:p>
            <a:endParaRPr lang="cs-CZ" dirty="0" smtClean="0"/>
          </a:p>
          <a:p>
            <a:r>
              <a:rPr lang="cs-CZ" dirty="0" smtClean="0"/>
              <a:t>Společenská odpovědnost</a:t>
            </a:r>
          </a:p>
          <a:p>
            <a:endParaRPr lang="cs-CZ" dirty="0" smtClean="0"/>
          </a:p>
          <a:p>
            <a:r>
              <a:rPr lang="cs-CZ" dirty="0" smtClean="0"/>
              <a:t>Přímý odkaz:</a:t>
            </a:r>
          </a:p>
          <a:p>
            <a:r>
              <a:rPr lang="cs-CZ" dirty="0" smtClean="0"/>
              <a:t>https://www.kr-jihomoravsky.cz/Default.aspx?ID=283540&amp;TypeID=1</a:t>
            </a:r>
            <a:endParaRPr lang="cs-CZ" dirty="0"/>
          </a:p>
        </p:txBody>
      </p:sp>
      <p:sp>
        <p:nvSpPr>
          <p:cNvPr id="4" name="Šipka dolů 3"/>
          <p:cNvSpPr/>
          <p:nvPr/>
        </p:nvSpPr>
        <p:spPr>
          <a:xfrm>
            <a:off x="1500166" y="2214554"/>
            <a:ext cx="428628" cy="428628"/>
          </a:xfrm>
          <a:prstGeom prst="down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5" name="Šipka dolů 4"/>
          <p:cNvSpPr/>
          <p:nvPr/>
        </p:nvSpPr>
        <p:spPr>
          <a:xfrm>
            <a:off x="1500166" y="3143248"/>
            <a:ext cx="428628" cy="428628"/>
          </a:xfrm>
          <a:prstGeom prst="down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42984"/>
            <a:ext cx="8974331" cy="4976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 descr="\\primary\Users\kmentova.helena\HK\Logo JMK\logo_JMK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411" y="-243408"/>
            <a:ext cx="4363574" cy="19848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Základní">
  <a:themeElements>
    <a:clrScheme name="Základní">
      <a:dk1>
        <a:srgbClr val="000000"/>
      </a:dk1>
      <a:lt1>
        <a:srgbClr val="FFFFFF"/>
      </a:lt1>
      <a:dk2>
        <a:srgbClr val="D1282E"/>
      </a:dk2>
      <a:lt2>
        <a:srgbClr val="C8C8B1"/>
      </a:lt2>
      <a:accent1>
        <a:srgbClr val="7A7A7A"/>
      </a:accent1>
      <a:accent2>
        <a:srgbClr val="F5C201"/>
      </a:accent2>
      <a:accent3>
        <a:srgbClr val="526DB0"/>
      </a:accent3>
      <a:accent4>
        <a:srgbClr val="989AAC"/>
      </a:accent4>
      <a:accent5>
        <a:srgbClr val="DC5924"/>
      </a:accent5>
      <a:accent6>
        <a:srgbClr val="B4B392"/>
      </a:accent6>
      <a:hlink>
        <a:srgbClr val="CC9900"/>
      </a:hlink>
      <a:folHlink>
        <a:srgbClr val="969696"/>
      </a:folHlink>
    </a:clrScheme>
    <a:fontScheme name="Základní">
      <a:majorFont>
        <a:latin typeface="Arial Black"/>
        <a:ea typeface=""/>
        <a:cs typeface=""/>
        <a:font script="Jpan" typeface="ＭＳ Ｐゴシック"/>
        <a:font script="Hang" typeface="HY견고딕"/>
        <a:font script="Hans" typeface="微软雅黑"/>
        <a:font script="Hant" typeface="微軟正黑體"/>
        <a:font script="Arab" typeface="Tahoma"/>
        <a:font script="Hebr" typeface="Ta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Základní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250000"/>
              </a:schemeClr>
            </a:gs>
            <a:gs pos="35000">
              <a:schemeClr val="phClr">
                <a:tint val="47000"/>
                <a:satMod val="275000"/>
              </a:schemeClr>
            </a:gs>
            <a:gs pos="100000">
              <a:schemeClr val="phClr">
                <a:tint val="25000"/>
                <a:satMod val="300000"/>
              </a:schemeClr>
            </a:gs>
          </a:gsLst>
          <a:lin ang="16200000" scaled="1"/>
        </a:gradFill>
        <a:solidFill>
          <a:schemeClr val="phClr">
            <a:satMod val="11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4127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9999" dist="23000" algn="b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19050" algn="bl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l"/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6000"/>
              </a:schemeClr>
              <a:schemeClr val="phClr">
                <a:shade val="94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84000"/>
                <a:satMod val="110000"/>
              </a:schemeClr>
            </a:gs>
            <a:gs pos="44000">
              <a:schemeClr val="phClr">
                <a:tint val="93000"/>
                <a:satMod val="115000"/>
              </a:schemeClr>
            </a:gs>
            <a:gs pos="100000">
              <a:schemeClr val="phClr">
                <a:tint val="100000"/>
                <a:shade val="59000"/>
                <a:satMod val="120000"/>
              </a:schemeClr>
            </a:gs>
          </a:gsLst>
          <a:path path="circle">
            <a:fillToRect l="40000" t="60000" r="60000" b="4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Essential</Template>
  <TotalTime>2097</TotalTime>
  <Words>579</Words>
  <Application>Microsoft Office PowerPoint</Application>
  <PresentationFormat>Předvádění na obrazovce (4:3)</PresentationFormat>
  <Paragraphs>158</Paragraphs>
  <Slides>9</Slides>
  <Notes>1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9</vt:i4>
      </vt:variant>
    </vt:vector>
  </HeadingPairs>
  <TitlesOfParts>
    <vt:vector size="10" baseType="lpstr">
      <vt:lpstr>Základní</vt:lpstr>
      <vt:lpstr>Krajský úřad Jihomoravského kraje</vt:lpstr>
      <vt:lpstr>Příklad dobré praxe</vt:lpstr>
      <vt:lpstr>Na čem nám záleží</vt:lpstr>
      <vt:lpstr>2016 Kam jsme se posunuli</vt:lpstr>
      <vt:lpstr>Hledáme dobré praxe</vt:lpstr>
      <vt:lpstr>2017</vt:lpstr>
      <vt:lpstr>Výhled pro rok 2018 čeho chceme dosáhnout?</vt:lpstr>
      <vt:lpstr>Společenská odpovědnost na webu JMK</vt:lpstr>
      <vt:lpstr>Prezentace aplikace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Kmentová Helena</dc:creator>
  <cp:lastModifiedBy>Kmentová Helena</cp:lastModifiedBy>
  <cp:revision>55</cp:revision>
  <cp:lastPrinted>2017-06-27T09:04:14Z</cp:lastPrinted>
  <dcterms:created xsi:type="dcterms:W3CDTF">2017-05-02T08:52:03Z</dcterms:created>
  <dcterms:modified xsi:type="dcterms:W3CDTF">2017-06-27T09:17:34Z</dcterms:modified>
</cp:coreProperties>
</file>