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74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5" r:id="rId17"/>
    <p:sldId id="271" r:id="rId18"/>
    <p:sldId id="272" r:id="rId19"/>
    <p:sldId id="270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12" d="100"/>
          <a:sy n="112" d="100"/>
        </p:scale>
        <p:origin x="-159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24B31-4951-164A-9C8E-A10C67C34DAA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5CCFA-559C-E84D-8DED-EA15E0D838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304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24B31-4951-164A-9C8E-A10C67C34DAA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5CCFA-559C-E84D-8DED-EA15E0D838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2775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24B31-4951-164A-9C8E-A10C67C34DAA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5CCFA-559C-E84D-8DED-EA15E0D838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4934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>
              <a:solidFill>
                <a:srgbClr val="000000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>
              <a:solidFill>
                <a:srgbClr val="000000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216315-BE83-47A2-B659-C124F332E118}" type="slidenum">
              <a:rPr lang="cs-CZ">
                <a:solidFill>
                  <a:srgbClr val="000000"/>
                </a:solidFill>
              </a:rPr>
              <a:pPr/>
              <a:t>‹#›</a:t>
            </a:fld>
            <a:endParaRPr lang="cs-CZ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5407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>
              <a:solidFill>
                <a:srgbClr val="000000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>
              <a:solidFill>
                <a:srgbClr val="000000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361E4E-E5A3-4A47-B12E-B0422B855A92}" type="slidenum">
              <a:rPr lang="cs-CZ">
                <a:solidFill>
                  <a:srgbClr val="000000"/>
                </a:solidFill>
              </a:rPr>
              <a:pPr/>
              <a:t>‹#›</a:t>
            </a:fld>
            <a:endParaRPr lang="cs-CZ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6465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>
              <a:solidFill>
                <a:srgbClr val="000000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>
              <a:solidFill>
                <a:srgbClr val="000000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319FEE-324B-4FD8-AA24-694F12C7ED38}" type="slidenum">
              <a:rPr lang="cs-CZ">
                <a:solidFill>
                  <a:srgbClr val="000000"/>
                </a:solidFill>
              </a:rPr>
              <a:pPr/>
              <a:t>‹#›</a:t>
            </a:fld>
            <a:endParaRPr lang="cs-CZ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2970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>
              <a:solidFill>
                <a:srgbClr val="000000"/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>
              <a:solidFill>
                <a:srgbClr val="000000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488609-C519-4B88-ACED-32227764DE84}" type="slidenum">
              <a:rPr lang="cs-CZ">
                <a:solidFill>
                  <a:srgbClr val="000000"/>
                </a:solidFill>
              </a:rPr>
              <a:pPr/>
              <a:t>‹#›</a:t>
            </a:fld>
            <a:endParaRPr lang="cs-CZ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8802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>
              <a:solidFill>
                <a:srgbClr val="000000"/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>
              <a:solidFill>
                <a:srgbClr val="000000"/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67FA49-B879-4FE4-9F35-DD36CF648664}" type="slidenum">
              <a:rPr lang="cs-CZ">
                <a:solidFill>
                  <a:srgbClr val="000000"/>
                </a:solidFill>
              </a:rPr>
              <a:pPr/>
              <a:t>‹#›</a:t>
            </a:fld>
            <a:endParaRPr lang="cs-CZ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0595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>
              <a:solidFill>
                <a:srgbClr val="000000"/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>
              <a:solidFill>
                <a:srgbClr val="000000"/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D09D00-0508-4AA6-895E-83B0E52DCCB5}" type="slidenum">
              <a:rPr lang="cs-CZ">
                <a:solidFill>
                  <a:srgbClr val="000000"/>
                </a:solidFill>
              </a:rPr>
              <a:pPr/>
              <a:t>‹#›</a:t>
            </a:fld>
            <a:endParaRPr lang="cs-CZ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7430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>
              <a:solidFill>
                <a:srgbClr val="000000"/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>
              <a:solidFill>
                <a:srgbClr val="000000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674238-F220-4184-A7BA-8A574ED59B04}" type="slidenum">
              <a:rPr lang="cs-CZ">
                <a:solidFill>
                  <a:srgbClr val="000000"/>
                </a:solidFill>
              </a:rPr>
              <a:pPr/>
              <a:t>‹#›</a:t>
            </a:fld>
            <a:endParaRPr lang="cs-CZ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0055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>
              <a:solidFill>
                <a:srgbClr val="000000"/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>
              <a:solidFill>
                <a:srgbClr val="000000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984E25-E8A0-4D82-9322-94ED232A4434}" type="slidenum">
              <a:rPr lang="cs-CZ">
                <a:solidFill>
                  <a:srgbClr val="000000"/>
                </a:solidFill>
              </a:rPr>
              <a:pPr/>
              <a:t>‹#›</a:t>
            </a:fld>
            <a:endParaRPr lang="cs-CZ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415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24B31-4951-164A-9C8E-A10C67C34DAA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5CCFA-559C-E84D-8DED-EA15E0D838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6770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>
              <a:solidFill>
                <a:srgbClr val="000000"/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>
              <a:solidFill>
                <a:srgbClr val="000000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BFFB6D-54AE-4314-B7A0-8DC262150614}" type="slidenum">
              <a:rPr lang="cs-CZ">
                <a:solidFill>
                  <a:srgbClr val="000000"/>
                </a:solidFill>
              </a:rPr>
              <a:pPr/>
              <a:t>‹#›</a:t>
            </a:fld>
            <a:endParaRPr lang="cs-CZ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2896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>
              <a:solidFill>
                <a:srgbClr val="000000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>
              <a:solidFill>
                <a:srgbClr val="000000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0CE426-4134-4A34-A7A5-EA840E9B0C78}" type="slidenum">
              <a:rPr lang="cs-CZ">
                <a:solidFill>
                  <a:srgbClr val="000000"/>
                </a:solidFill>
              </a:rPr>
              <a:pPr/>
              <a:t>‹#›</a:t>
            </a:fld>
            <a:endParaRPr lang="cs-CZ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6831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>
              <a:solidFill>
                <a:srgbClr val="000000"/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>
              <a:solidFill>
                <a:srgbClr val="000000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D3AB18-F4CC-4070-B513-428EE4BDBD63}" type="slidenum">
              <a:rPr lang="cs-CZ">
                <a:solidFill>
                  <a:srgbClr val="000000"/>
                </a:solidFill>
              </a:rPr>
              <a:pPr/>
              <a:t>‹#›</a:t>
            </a:fld>
            <a:endParaRPr lang="cs-CZ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8427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Nadpis, text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cs-CZ">
              <a:solidFill>
                <a:srgbClr val="000000"/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cs-CZ">
              <a:solidFill>
                <a:srgbClr val="000000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5FCB220-39F7-47D5-BC2F-6E0DFC3CCECF}" type="slidenum">
              <a:rPr lang="cs-CZ">
                <a:solidFill>
                  <a:srgbClr val="000000"/>
                </a:solidFill>
              </a:rPr>
              <a:pPr/>
              <a:t>‹#›</a:t>
            </a:fld>
            <a:endParaRPr lang="cs-CZ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975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24B31-4951-164A-9C8E-A10C67C34DAA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5CCFA-559C-E84D-8DED-EA15E0D838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104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24B31-4951-164A-9C8E-A10C67C34DAA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5CCFA-559C-E84D-8DED-EA15E0D838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843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24B31-4951-164A-9C8E-A10C67C34DAA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5CCFA-559C-E84D-8DED-EA15E0D838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121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24B31-4951-164A-9C8E-A10C67C34DAA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5CCFA-559C-E84D-8DED-EA15E0D838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4216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24B31-4951-164A-9C8E-A10C67C34DAA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5CCFA-559C-E84D-8DED-EA15E0D838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986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24B31-4951-164A-9C8E-A10C67C34DAA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5CCFA-559C-E84D-8DED-EA15E0D838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6703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24B31-4951-164A-9C8E-A10C67C34DAA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5CCFA-559C-E84D-8DED-EA15E0D838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760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Click to edit Master text styles</a:t>
            </a:r>
          </a:p>
          <a:p>
            <a:pPr lvl="1"/>
            <a:r>
              <a:rPr lang="cs-CZ" smtClean="0"/>
              <a:t>Second level</a:t>
            </a:r>
          </a:p>
          <a:p>
            <a:pPr lvl="2"/>
            <a:r>
              <a:rPr lang="cs-CZ" smtClean="0"/>
              <a:t>Third level</a:t>
            </a:r>
          </a:p>
          <a:p>
            <a:pPr lvl="3"/>
            <a:r>
              <a:rPr lang="cs-CZ" smtClean="0"/>
              <a:t>Fourth level</a:t>
            </a:r>
          </a:p>
          <a:p>
            <a:pPr lvl="4"/>
            <a:r>
              <a:rPr lang="cs-CZ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F24B31-4951-164A-9C8E-A10C67C34DAA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C5CCFA-559C-E84D-8DED-EA15E0D838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459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cs-CZ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cs-CZ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B825B721-08DC-40A3-9CE1-ED0E0B3C9BF6}" type="slidenum">
              <a:rPr lang="cs-CZ" smtClean="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cs-CZ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529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raha  13 PPT 11-2013 OK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001" y="0"/>
            <a:ext cx="9187001" cy="6889441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050" y="6008018"/>
            <a:ext cx="3382963" cy="78581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01948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717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6596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raha  13 PPT 11-2013 OK-1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50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084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raha  13 PPT 11-2013 OK-1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50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98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50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973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raha  13 PPT 11-2013 OK-2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50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722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raha  13 PPT 11-2013 OK-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50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927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81592" cy="688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6360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81592" cy="688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8065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raha  13 PPT 11-2013 OK-2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5075" cy="6858000"/>
          </a:xfrm>
          <a:prstGeom prst="rect">
            <a:avLst/>
          </a:prstGeom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373" y="6352110"/>
            <a:ext cx="7668627" cy="49617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65314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7385"/>
            <a:ext cx="9181593" cy="6885385"/>
          </a:xfrm>
          <a:prstGeom prst="rect">
            <a:avLst/>
          </a:prstGeom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8576"/>
            <a:ext cx="12839700" cy="6886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5073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raha  13 PPT 11-2013 OK-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50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21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80512" cy="6884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954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>
          <a:xfrm>
            <a:off x="1499937" y="404813"/>
            <a:ext cx="2573170" cy="652462"/>
          </a:xfrm>
        </p:spPr>
        <p:txBody>
          <a:bodyPr/>
          <a:lstStyle/>
          <a:p>
            <a:r>
              <a:rPr lang="cs-CZ" sz="1800" b="1" dirty="0" smtClean="0">
                <a:solidFill>
                  <a:schemeClr val="bg1"/>
                </a:solidFill>
              </a:rPr>
              <a:t>Ocenění za CSR</a:t>
            </a:r>
            <a:endParaRPr lang="cs-CZ" sz="1800" dirty="0">
              <a:solidFill>
                <a:schemeClr val="bg1"/>
              </a:solidFill>
            </a:endParaRP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619250" y="1341438"/>
            <a:ext cx="7345363" cy="6477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cs-CZ" sz="2000" dirty="0"/>
              <a:t>2013 – CSR (Společenská odpovědnost organizací)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cs-CZ" sz="500" dirty="0"/>
              <a:t>	</a:t>
            </a:r>
          </a:p>
          <a:p>
            <a:pPr>
              <a:lnSpc>
                <a:spcPct val="80000"/>
              </a:lnSpc>
              <a:buFontTx/>
              <a:buNone/>
            </a:pPr>
            <a:endParaRPr lang="cs-CZ" sz="500" dirty="0"/>
          </a:p>
          <a:p>
            <a:pPr>
              <a:lnSpc>
                <a:spcPct val="80000"/>
              </a:lnSpc>
              <a:buFontTx/>
              <a:buNone/>
            </a:pPr>
            <a:endParaRPr lang="cs-CZ" sz="500" dirty="0"/>
          </a:p>
          <a:p>
            <a:pPr>
              <a:lnSpc>
                <a:spcPct val="80000"/>
              </a:lnSpc>
              <a:buFontTx/>
              <a:buNone/>
            </a:pPr>
            <a:endParaRPr lang="cs-CZ" sz="500" dirty="0"/>
          </a:p>
          <a:p>
            <a:pPr>
              <a:lnSpc>
                <a:spcPct val="80000"/>
              </a:lnSpc>
              <a:buFontTx/>
              <a:buNone/>
            </a:pPr>
            <a:endParaRPr lang="cs-CZ" sz="500" dirty="0"/>
          </a:p>
          <a:p>
            <a:pPr>
              <a:lnSpc>
                <a:spcPct val="80000"/>
              </a:lnSpc>
              <a:buFontTx/>
              <a:buNone/>
            </a:pPr>
            <a:endParaRPr lang="cs-CZ" sz="500" dirty="0"/>
          </a:p>
          <a:p>
            <a:pPr>
              <a:lnSpc>
                <a:spcPct val="80000"/>
              </a:lnSpc>
              <a:buFontTx/>
              <a:buNone/>
            </a:pPr>
            <a:endParaRPr lang="cs-CZ" sz="500" dirty="0"/>
          </a:p>
          <a:p>
            <a:pPr>
              <a:lnSpc>
                <a:spcPct val="80000"/>
              </a:lnSpc>
              <a:buFontTx/>
              <a:buNone/>
            </a:pPr>
            <a:endParaRPr lang="cs-CZ" sz="500" dirty="0"/>
          </a:p>
          <a:p>
            <a:pPr>
              <a:lnSpc>
                <a:spcPct val="80000"/>
              </a:lnSpc>
              <a:buFontTx/>
              <a:buNone/>
            </a:pPr>
            <a:r>
              <a:rPr lang="cs-CZ" sz="500" dirty="0"/>
              <a:t>„</a:t>
            </a: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4932363" y="2205038"/>
            <a:ext cx="38893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cs-CZ" smtClean="0">
                <a:solidFill>
                  <a:srgbClr val="000000"/>
                </a:solidFill>
              </a:rPr>
              <a:t>Národní cena kvality ČR - vítěz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5219700" y="2283285"/>
            <a:ext cx="37449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endParaRPr lang="cs-CZ" smtClean="0">
              <a:solidFill>
                <a:srgbClr val="000000"/>
              </a:solidFill>
            </a:endParaRPr>
          </a:p>
        </p:txBody>
      </p:sp>
      <p:pic>
        <p:nvPicPr>
          <p:cNvPr id="14344" name="Picture 8" descr="diplo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1844675"/>
            <a:ext cx="3154363" cy="467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896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raha  13 PPT 11-2013 OK-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50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366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53525" cy="683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0134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raha  13 PPT 11-2013 OK-1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50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85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raha  13 PPT 11-2013 OK-1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50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59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Výchozí návrh">
  <a:themeElements>
    <a:clrScheme name="Výchozí návrh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ýchozí návrh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Výchozí návr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17</Words>
  <Application>Microsoft Office PowerPoint</Application>
  <PresentationFormat>Předvádění na obrazovce (4:3)</PresentationFormat>
  <Paragraphs>12</Paragraphs>
  <Slides>18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2</vt:i4>
      </vt:variant>
      <vt:variant>
        <vt:lpstr>Nadpisy snímků</vt:lpstr>
      </vt:variant>
      <vt:variant>
        <vt:i4>18</vt:i4>
      </vt:variant>
    </vt:vector>
  </HeadingPairs>
  <TitlesOfParts>
    <vt:vector size="20" baseType="lpstr">
      <vt:lpstr>Office Theme</vt:lpstr>
      <vt:lpstr>Výchozí návrh</vt:lpstr>
      <vt:lpstr>Prezentace aplikace PowerPoint</vt:lpstr>
      <vt:lpstr>Prezentace aplikace PowerPoint</vt:lpstr>
      <vt:lpstr>Prezentace aplikace PowerPoint</vt:lpstr>
      <vt:lpstr>Prezentace aplikace PowerPoint</vt:lpstr>
      <vt:lpstr>Ocenění za CSR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boom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Martin Lexa</dc:creator>
  <cp:lastModifiedBy>Šmíd Martin (P13)</cp:lastModifiedBy>
  <cp:revision>10</cp:revision>
  <dcterms:created xsi:type="dcterms:W3CDTF">2013-11-11T11:57:52Z</dcterms:created>
  <dcterms:modified xsi:type="dcterms:W3CDTF">2017-06-28T06:47:10Z</dcterms:modified>
</cp:coreProperties>
</file>