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9" r:id="rId2"/>
    <p:sldId id="270" r:id="rId3"/>
    <p:sldId id="267" r:id="rId4"/>
  </p:sldIdLst>
  <p:sldSz cx="9144000" cy="6858000" type="screen4x3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1">
          <p15:clr>
            <a:srgbClr val="A4A3A4"/>
          </p15:clr>
        </p15:guide>
        <p15:guide id="2" orient="horz" pos="3843">
          <p15:clr>
            <a:srgbClr val="A4A3A4"/>
          </p15:clr>
        </p15:guide>
        <p15:guide id="3" orient="horz" pos="3562">
          <p15:clr>
            <a:srgbClr val="A4A3A4"/>
          </p15:clr>
        </p15:guide>
        <p15:guide id="4" pos="5481">
          <p15:clr>
            <a:srgbClr val="A4A3A4"/>
          </p15:clr>
        </p15:guide>
        <p15:guide id="5" pos="280">
          <p15:clr>
            <a:srgbClr val="A4A3A4"/>
          </p15:clr>
        </p15:guide>
        <p15:guide id="6" pos="1746">
          <p15:clr>
            <a:srgbClr val="A4A3A4"/>
          </p15:clr>
        </p15:guide>
        <p15:guide id="7" pos="1462">
          <p15:clr>
            <a:srgbClr val="A4A3A4"/>
          </p15:clr>
        </p15:guide>
        <p15:guide id="8" pos="3207">
          <p15:clr>
            <a:srgbClr val="A4A3A4"/>
          </p15:clr>
        </p15:guide>
        <p15:guide id="9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D"/>
    <a:srgbClr val="B9E0F7"/>
    <a:srgbClr val="13B5EA"/>
    <a:srgbClr val="FF33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446" y="96"/>
      </p:cViewPr>
      <p:guideLst>
        <p:guide orient="horz" pos="281"/>
        <p:guide orient="horz" pos="3843"/>
        <p:guide orient="horz" pos="3562"/>
        <p:guide pos="5481"/>
        <p:guide pos="280"/>
        <p:guide pos="1746"/>
        <p:guide pos="1462"/>
        <p:guide pos="3207"/>
        <p:guide pos="29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4" d="100"/>
          <a:sy n="114" d="100"/>
        </p:scale>
        <p:origin x="-2358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47345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0F22-8DED-4CDA-BC4E-47C3EA70254F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9265F-04F2-4D47-A1E7-EE74899987E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381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993F1-D5EC-4943-97AA-C86D9E6B9167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0BDDA-8E2B-4061-8BE0-CED46ED940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2586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713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80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rgbClr val="004B8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97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1112" y="446088"/>
            <a:ext cx="3609975" cy="430887"/>
          </a:xfrm>
        </p:spPr>
        <p:txBody>
          <a:bodyPr lIns="0" tIns="0" rIns="0" bIns="0" anchor="t" anchorCtr="0">
            <a:spAutoFit/>
          </a:bodyPr>
          <a:lstStyle>
            <a:lvl1pPr algn="l">
              <a:defRPr sz="2800">
                <a:solidFill>
                  <a:srgbClr val="B9E0F7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444500" y="446088"/>
            <a:ext cx="4203700" cy="520858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091113" y="876975"/>
            <a:ext cx="3609975" cy="47777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444500" y="1000085"/>
            <a:ext cx="8256588" cy="465458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243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 anchorCtr="0"/>
          <a:lstStyle>
            <a:lvl1pPr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5586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00" y="3632033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 userDrawn="1"/>
        </p:nvSpPr>
        <p:spPr>
          <a:xfrm>
            <a:off x="0" y="0"/>
            <a:ext cx="9143999" cy="6100763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44500" y="446088"/>
            <a:ext cx="8242299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4500" y="1000086"/>
            <a:ext cx="8242300" cy="4654589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2771776" y="6100763"/>
            <a:ext cx="1800224" cy="7572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endParaRPr lang="cs-CZ" sz="900" dirty="0">
              <a:solidFill>
                <a:srgbClr val="004B8D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44500" y="6100763"/>
            <a:ext cx="1876425" cy="7572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endParaRPr lang="cs-CZ" sz="900" dirty="0" smtClean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4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3" r:id="rId4"/>
    <p:sldLayoutId id="2147483655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B9E0F7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20725" indent="-360363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073150" indent="-352425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435100" indent="-361950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1795463" indent="-360363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ouckova@mpo.cz" TargetMode="External"/><Relationship Id="rId2" Type="http://schemas.openxmlformats.org/officeDocument/2006/relationships/hyperlink" Target="mailto:simkova@mpo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1661993"/>
          </a:xfrm>
        </p:spPr>
        <p:txBody>
          <a:bodyPr/>
          <a:lstStyle/>
          <a:p>
            <a:r>
              <a:rPr lang="cs-CZ" sz="5400" b="1" dirty="0" smtClean="0"/>
              <a:t>Setkání Platformy zainteresovaných stran CSR</a:t>
            </a:r>
            <a:endParaRPr lang="cs-CZ" sz="5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2627870"/>
            <a:ext cx="8242300" cy="1103870"/>
          </a:xfrm>
        </p:spPr>
        <p:txBody>
          <a:bodyPr/>
          <a:lstStyle/>
          <a:p>
            <a:r>
              <a:rPr lang="cs-CZ" sz="3600" dirty="0" smtClean="0"/>
              <a:t>28. června 2017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89010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Nový akční plán CSR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MPO jako gestor CSR – má za úkol dle usnesení vlády č. 49         ze dne 25. ledna 2016 předložit vládě do 30. září 2018 zprávu    o plnění Plánu CSR se stavem ke dni 30. června 2018 a </a:t>
            </a:r>
            <a:r>
              <a:rPr lang="cs-CZ" u="sng" dirty="0" smtClean="0"/>
              <a:t>návrh nového akčního plánu. </a:t>
            </a:r>
          </a:p>
          <a:p>
            <a:r>
              <a:rPr lang="cs-CZ" dirty="0" smtClean="0"/>
              <a:t>Případné náměty pro tvorbu </a:t>
            </a:r>
            <a:r>
              <a:rPr lang="cs-CZ" u="sng" dirty="0" smtClean="0"/>
              <a:t>nového akčního plánu CSR,</a:t>
            </a:r>
            <a:r>
              <a:rPr lang="cs-CZ" dirty="0" smtClean="0"/>
              <a:t> prosím, zasílejte na emailové adresy:</a:t>
            </a:r>
          </a:p>
          <a:p>
            <a:pPr lvl="1"/>
            <a:r>
              <a:rPr lang="cs-CZ" sz="3200" dirty="0" smtClean="0">
                <a:hlinkClick r:id="rId2"/>
              </a:rPr>
              <a:t>simkova@mpo.cz</a:t>
            </a:r>
            <a:endParaRPr lang="cs-CZ" sz="3200" dirty="0" smtClean="0"/>
          </a:p>
          <a:p>
            <a:pPr lvl="1"/>
            <a:r>
              <a:rPr lang="cs-CZ" sz="3200" dirty="0" smtClean="0">
                <a:hlinkClick r:id="rId3"/>
              </a:rPr>
              <a:t>souckova@mpo.cz</a:t>
            </a:r>
            <a:r>
              <a:rPr lang="cs-CZ" sz="3200" dirty="0" smtClean="0"/>
              <a:t>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2519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427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ředloha V1">
  <a:themeElements>
    <a:clrScheme name="MPO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FFFFFF"/>
      </a:accent1>
      <a:accent2>
        <a:srgbClr val="B9E0F7"/>
      </a:accent2>
      <a:accent3>
        <a:srgbClr val="13B5F4"/>
      </a:accent3>
      <a:accent4>
        <a:srgbClr val="0096D6"/>
      </a:accent4>
      <a:accent5>
        <a:srgbClr val="E31B23"/>
      </a:accent5>
      <a:accent6>
        <a:srgbClr val="B5121B"/>
      </a:accent6>
      <a:hlink>
        <a:srgbClr val="B9E0F7"/>
      </a:hlink>
      <a:folHlink>
        <a:srgbClr val="13B5F4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bílá A</Template>
  <TotalTime>25</TotalTime>
  <Words>81</Words>
  <Application>Microsoft Office PowerPoint</Application>
  <PresentationFormat>Předvádění na obrazovce (4:3)</PresentationFormat>
  <Paragraphs>9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6" baseType="lpstr">
      <vt:lpstr>Arial</vt:lpstr>
      <vt:lpstr>Calibri</vt:lpstr>
      <vt:lpstr>Předloha V1</vt:lpstr>
      <vt:lpstr>Setkání Platformy zainteresovaných stran CSR</vt:lpstr>
      <vt:lpstr>Nový akční plán CSR</vt:lpstr>
      <vt:lpstr>Děkuji za pozornost</vt:lpstr>
    </vt:vector>
  </TitlesOfParts>
  <Company>Ministerstvo průmyslu a obchodu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Setkání Platformy zainteresovaných stran CSR</dc:title>
  <dc:creator>Součková Lucie</dc:creator>
  <cp:lastModifiedBy>Součková Lucie</cp:lastModifiedBy>
  <cp:revision>8</cp:revision>
  <dcterms:created xsi:type="dcterms:W3CDTF">2017-06-27T10:24:01Z</dcterms:created>
  <dcterms:modified xsi:type="dcterms:W3CDTF">2017-06-27T11:07:35Z</dcterms:modified>
</cp:coreProperties>
</file>