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0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1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2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3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4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5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6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7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8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9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20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21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5"/>
    <p:sldMasterId id="2147483697" r:id="rId6"/>
    <p:sldMasterId id="2147483698" r:id="rId7"/>
    <p:sldMasterId id="2147483694" r:id="rId8"/>
    <p:sldMasterId id="2147483692" r:id="rId9"/>
    <p:sldMasterId id="2147483693" r:id="rId10"/>
    <p:sldMasterId id="2147483700" r:id="rId11"/>
    <p:sldMasterId id="2147483699" r:id="rId12"/>
    <p:sldMasterId id="2147483701" r:id="rId13"/>
    <p:sldMasterId id="2147483702" r:id="rId14"/>
    <p:sldMasterId id="2147483703" r:id="rId15"/>
    <p:sldMasterId id="2147483704" r:id="rId16"/>
    <p:sldMasterId id="2147483705" r:id="rId17"/>
    <p:sldMasterId id="2147483706" r:id="rId18"/>
    <p:sldMasterId id="2147483648" r:id="rId19"/>
    <p:sldMasterId id="2147483707" r:id="rId20"/>
    <p:sldMasterId id="2147483708" r:id="rId21"/>
    <p:sldMasterId id="2147483709" r:id="rId22"/>
    <p:sldMasterId id="2147483710" r:id="rId23"/>
    <p:sldMasterId id="2147483711" r:id="rId24"/>
    <p:sldMasterId id="2147483886" r:id="rId25"/>
    <p:sldMasterId id="2147483889" r:id="rId26"/>
  </p:sldMasterIdLst>
  <p:notesMasterIdLst>
    <p:notesMasterId r:id="rId40"/>
  </p:notesMasterIdLst>
  <p:sldIdLst>
    <p:sldId id="368" r:id="rId27"/>
    <p:sldId id="301" r:id="rId28"/>
    <p:sldId id="364" r:id="rId29"/>
    <p:sldId id="365" r:id="rId30"/>
    <p:sldId id="366" r:id="rId31"/>
    <p:sldId id="391" r:id="rId32"/>
    <p:sldId id="396" r:id="rId33"/>
    <p:sldId id="423" r:id="rId34"/>
    <p:sldId id="337" r:id="rId35"/>
    <p:sldId id="380" r:id="rId36"/>
    <p:sldId id="429" r:id="rId37"/>
    <p:sldId id="485" r:id="rId38"/>
    <p:sldId id="393" r:id="rId39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F40"/>
    <a:srgbClr val="D5D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4EDE7-C3E6-46E8-9BFE-8430EC1FB396}" v="8" dt="2019-11-07T19:33:36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4660" autoAdjust="0"/>
  </p:normalViewPr>
  <p:slideViewPr>
    <p:cSldViewPr>
      <p:cViewPr varScale="1">
        <p:scale>
          <a:sx n="84" d="100"/>
          <a:sy n="84" d="100"/>
        </p:scale>
        <p:origin x="136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slideMaster" Target="slideMasters/slideMaster22.xml"/><Relationship Id="rId39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7.xml"/><Relationship Id="rId34" Type="http://schemas.openxmlformats.org/officeDocument/2006/relationships/slide" Target="slides/slide8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Master" Target="slideMasters/slideMaster21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Master" Target="slideMasters/slideMaster16.xml"/><Relationship Id="rId29" Type="http://schemas.openxmlformats.org/officeDocument/2006/relationships/slide" Target="slides/slide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Master" Target="slideMasters/slideMaster20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Master" Target="slideMasters/slideMaster19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10" Type="http://schemas.openxmlformats.org/officeDocument/2006/relationships/slideMaster" Target="slideMasters/slideMaster6.xml"/><Relationship Id="rId19" Type="http://schemas.openxmlformats.org/officeDocument/2006/relationships/slideMaster" Target="slideMasters/slideMaster15.xml"/><Relationship Id="rId31" Type="http://schemas.openxmlformats.org/officeDocument/2006/relationships/slide" Target="slides/slide5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Master" Target="slideMasters/slideMaster18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dadova, Katerina" userId="1c812292-b89c-4acc-aa4b-f61e10f9ce31" providerId="ADAL" clId="{B984EDE7-C3E6-46E8-9BFE-8430EC1FB396}"/>
    <pc:docChg chg="modSld">
      <pc:chgData name="Kodadova, Katerina" userId="1c812292-b89c-4acc-aa4b-f61e10f9ce31" providerId="ADAL" clId="{B984EDE7-C3E6-46E8-9BFE-8430EC1FB396}" dt="2019-11-07T19:33:36.901" v="7"/>
      <pc:docMkLst>
        <pc:docMk/>
      </pc:docMkLst>
      <pc:sldChg chg="modSp modAnim">
        <pc:chgData name="Kodadova, Katerina" userId="1c812292-b89c-4acc-aa4b-f61e10f9ce31" providerId="ADAL" clId="{B984EDE7-C3E6-46E8-9BFE-8430EC1FB396}" dt="2019-11-07T19:33:36.901" v="7"/>
        <pc:sldMkLst>
          <pc:docMk/>
          <pc:sldMk cId="0" sldId="301"/>
        </pc:sldMkLst>
        <pc:spChg chg="mod">
          <ac:chgData name="Kodadova, Katerina" userId="1c812292-b89c-4acc-aa4b-f61e10f9ce31" providerId="ADAL" clId="{B984EDE7-C3E6-46E8-9BFE-8430EC1FB396}" dt="2019-11-07T19:33:00.255" v="4" actId="113"/>
          <ac:spMkLst>
            <pc:docMk/>
            <pc:sldMk cId="0" sldId="301"/>
            <ac:spMk id="34820" creationId="{DC4C3F38-4BD0-4F41-8FB0-0EB1313D3182}"/>
          </ac:spMkLst>
        </pc:spChg>
      </pc:sldChg>
      <pc:sldChg chg="modSp">
        <pc:chgData name="Kodadova, Katerina" userId="1c812292-b89c-4acc-aa4b-f61e10f9ce31" providerId="ADAL" clId="{B984EDE7-C3E6-46E8-9BFE-8430EC1FB396}" dt="2019-11-07T19:29:19.994" v="0" actId="1076"/>
        <pc:sldMkLst>
          <pc:docMk/>
          <pc:sldMk cId="1926461994" sldId="485"/>
        </pc:sldMkLst>
        <pc:spChg chg="mod">
          <ac:chgData name="Kodadova, Katerina" userId="1c812292-b89c-4acc-aa4b-f61e10f9ce31" providerId="ADAL" clId="{B984EDE7-C3E6-46E8-9BFE-8430EC1FB396}" dt="2019-11-07T19:29:19.994" v="0" actId="1076"/>
          <ac:spMkLst>
            <pc:docMk/>
            <pc:sldMk cId="1926461994" sldId="485"/>
            <ac:spMk id="14" creationId="{D8C32767-E3B6-47F2-B72D-0236C707511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ED1304-A818-48C9-A8B2-380ABF134B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3C5D62-AFBC-4F80-AE30-AC04233370F9}">
      <dgm:prSet phldrT="[Text]" custT="1"/>
      <dgm:spPr/>
      <dgm:t>
        <a:bodyPr/>
        <a:lstStyle/>
        <a:p>
          <a:pPr algn="ctr"/>
          <a:r>
            <a:rPr lang="cs-CZ" altLang="en-US" sz="1800" dirty="0">
              <a:solidFill>
                <a:schemeClr val="bg1"/>
              </a:solidFill>
              <a:latin typeface="+mj-lt"/>
              <a:cs typeface="Times New Roman" panose="02020603050405020304" pitchFamily="18" charset="0"/>
              <a:sym typeface="Calibri" panose="020F0502020204030204" pitchFamily="34" charset="0"/>
            </a:rPr>
            <a:t>6</a:t>
          </a:r>
          <a:r>
            <a:rPr lang="en-US" altLang="en-US" sz="1800" dirty="0">
              <a:solidFill>
                <a:schemeClr val="bg1"/>
              </a:solidFill>
              <a:latin typeface="+mj-lt"/>
              <a:cs typeface="Times New Roman" panose="02020603050405020304" pitchFamily="18" charset="0"/>
              <a:sym typeface="Calibri" panose="020F0502020204030204" pitchFamily="34" charset="0"/>
            </a:rPr>
            <a:t>0. </a:t>
          </a:r>
          <a:r>
            <a:rPr lang="en-US" altLang="en-US" sz="1800" dirty="0" err="1">
              <a:solidFill>
                <a:schemeClr val="bg1"/>
              </a:solidFill>
              <a:latin typeface="+mj-lt"/>
              <a:cs typeface="Times New Roman" panose="02020603050405020304" pitchFamily="18" charset="0"/>
              <a:sym typeface="Calibri" panose="020F0502020204030204" pitchFamily="34" charset="0"/>
            </a:rPr>
            <a:t>léta</a:t>
          </a:r>
          <a:r>
            <a:rPr lang="en-US" altLang="en-US" sz="1800" dirty="0">
              <a:solidFill>
                <a:schemeClr val="bg1"/>
              </a:solidFill>
              <a:latin typeface="+mj-lt"/>
              <a:cs typeface="Times New Roman" panose="02020603050405020304" pitchFamily="18" charset="0"/>
              <a:sym typeface="Calibri" panose="020F0502020204030204" pitchFamily="34" charset="0"/>
            </a:rPr>
            <a:t> - </a:t>
          </a:r>
          <a:r>
            <a:rPr lang="ja-JP" altLang="en-US" sz="1800" dirty="0">
              <a:solidFill>
                <a:schemeClr val="bg1"/>
              </a:solidFill>
              <a:latin typeface="+mj-lt"/>
              <a:ea typeface="MS PGothic" panose="020B0600070205080204" pitchFamily="34" charset="-128"/>
              <a:cs typeface="Times New Roman" panose="02020603050405020304" pitchFamily="18" charset="0"/>
              <a:sym typeface="Calibri" panose="020F0502020204030204" pitchFamily="34" charset="0"/>
            </a:rPr>
            <a:t>“</a:t>
          </a:r>
          <a:r>
            <a:rPr lang="en-US" altLang="ja-JP" sz="1800" dirty="0" err="1">
              <a:solidFill>
                <a:schemeClr val="bg1"/>
              </a:solidFill>
              <a:latin typeface="+mj-lt"/>
              <a:ea typeface="MS PGothic" panose="020B0600070205080204" pitchFamily="34" charset="-128"/>
              <a:cs typeface="Times New Roman" panose="02020603050405020304" pitchFamily="18" charset="0"/>
              <a:sym typeface="Calibri" panose="020F0502020204030204" pitchFamily="34" charset="0"/>
            </a:rPr>
            <a:t>ředění</a:t>
          </a:r>
          <a:r>
            <a:rPr lang="ja-JP" altLang="en-US" sz="1800" dirty="0">
              <a:solidFill>
                <a:schemeClr val="bg1"/>
              </a:solidFill>
              <a:latin typeface="+mj-lt"/>
              <a:ea typeface="MS PGothic" panose="020B0600070205080204" pitchFamily="34" charset="-128"/>
              <a:cs typeface="Times New Roman" panose="02020603050405020304" pitchFamily="18" charset="0"/>
              <a:sym typeface="Calibri" panose="020F0502020204030204" pitchFamily="34" charset="0"/>
            </a:rPr>
            <a:t>”</a:t>
          </a:r>
          <a:endParaRPr lang="en-US" sz="1800" dirty="0">
            <a:solidFill>
              <a:schemeClr val="bg1"/>
            </a:solidFill>
          </a:endParaRPr>
        </a:p>
      </dgm:t>
    </dgm:pt>
    <dgm:pt modelId="{A90B6824-86EE-4025-A766-6758246CE793}" type="parTrans" cxnId="{445853EA-B85D-47E8-8374-E609BA7D0418}">
      <dgm:prSet/>
      <dgm:spPr/>
      <dgm:t>
        <a:bodyPr/>
        <a:lstStyle/>
        <a:p>
          <a:endParaRPr lang="en-US"/>
        </a:p>
      </dgm:t>
    </dgm:pt>
    <dgm:pt modelId="{2DA2C00A-D636-4AAA-AE4D-022ED90DADCD}" type="sibTrans" cxnId="{445853EA-B85D-47E8-8374-E609BA7D0418}">
      <dgm:prSet/>
      <dgm:spPr/>
      <dgm:t>
        <a:bodyPr/>
        <a:lstStyle/>
        <a:p>
          <a:endParaRPr lang="en-US"/>
        </a:p>
      </dgm:t>
    </dgm:pt>
    <dgm:pt modelId="{407EF446-A021-4C12-902C-4541B8EC2435}" type="pres">
      <dgm:prSet presAssocID="{02ED1304-A818-48C9-A8B2-380ABF134B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A6FE200-52D2-4092-B712-61C8709C085F}" type="pres">
      <dgm:prSet presAssocID="{543C5D62-AFBC-4F80-AE30-AC04233370F9}" presName="parentText" presStyleLbl="node1" presStyleIdx="0" presStyleCnt="1" custScaleY="44531" custLinFactNeighborX="19378" custLinFactNeighborY="-1506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</dgm:ptLst>
  <dgm:cxnLst>
    <dgm:cxn modelId="{1E7A3577-9E40-4DDC-90F9-DEFD8A7435D4}" type="presOf" srcId="{543C5D62-AFBC-4F80-AE30-AC04233370F9}" destId="{7A6FE200-52D2-4092-B712-61C8709C085F}" srcOrd="0" destOrd="0" presId="urn:microsoft.com/office/officeart/2005/8/layout/vList2"/>
    <dgm:cxn modelId="{4B24CFBF-4FB1-4A19-97F1-60FD0A652C41}" type="presOf" srcId="{02ED1304-A818-48C9-A8B2-380ABF134BBB}" destId="{407EF446-A021-4C12-902C-4541B8EC2435}" srcOrd="0" destOrd="0" presId="urn:microsoft.com/office/officeart/2005/8/layout/vList2"/>
    <dgm:cxn modelId="{445853EA-B85D-47E8-8374-E609BA7D0418}" srcId="{02ED1304-A818-48C9-A8B2-380ABF134BBB}" destId="{543C5D62-AFBC-4F80-AE30-AC04233370F9}" srcOrd="0" destOrd="0" parTransId="{A90B6824-86EE-4025-A766-6758246CE793}" sibTransId="{2DA2C00A-D636-4AAA-AE4D-022ED90DADCD}"/>
    <dgm:cxn modelId="{12ED5E58-ED09-4515-ADF4-DAEF011B3A79}" type="presParOf" srcId="{407EF446-A021-4C12-902C-4541B8EC2435}" destId="{7A6FE200-52D2-4092-B712-61C8709C08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68FDC7-E535-4123-891D-328D9B9F500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082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viweb.cz/79109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>
            <a:extLst>
              <a:ext uri="{FF2B5EF4-FFF2-40B4-BE49-F238E27FC236}">
                <a16:creationId xmlns="" xmlns:a16="http://schemas.microsoft.com/office/drawing/2014/main" id="{E37A1D9A-1BEB-4063-84C3-2303AA5BEA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Zástupný symbol pro poznámky 2">
            <a:extLst>
              <a:ext uri="{FF2B5EF4-FFF2-40B4-BE49-F238E27FC236}">
                <a16:creationId xmlns="" xmlns:a16="http://schemas.microsoft.com/office/drawing/2014/main" id="{0A5D08DC-C8FB-4336-8526-C44C40B13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Zástupný symbol pro číslo snímku 3">
            <a:extLst>
              <a:ext uri="{FF2B5EF4-FFF2-40B4-BE49-F238E27FC236}">
                <a16:creationId xmlns="" xmlns:a16="http://schemas.microsoft.com/office/drawing/2014/main" id="{F17B4D3F-93D1-4133-986F-9282EDA17A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834E6F-BC43-4CD3-AA61-448FA95CF9CE}" type="slidenum">
              <a:rPr kumimoji="0" lang="cs-CZ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9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http://www.enviweb.cz/79109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68FDC7-E535-4123-891D-328D9B9F5005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41879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="" xmlns:a16="http://schemas.microsoft.com/office/drawing/2014/main" id="{BBE0155B-3D74-429A-9862-FC2C57271F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9BD11E-B7F5-403F-BD94-9B89BEA812C2}" type="slidenum">
              <a:rPr lang="cs-CZ" altLang="cs-CZ" smtClean="0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47107" name="Rectangle 2">
            <a:extLst>
              <a:ext uri="{FF2B5EF4-FFF2-40B4-BE49-F238E27FC236}">
                <a16:creationId xmlns="" xmlns:a16="http://schemas.microsoft.com/office/drawing/2014/main" id="{64EC8171-42B7-47F9-BFB3-6EA939E86F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7108" name="Rectangle 3">
            <a:extLst>
              <a:ext uri="{FF2B5EF4-FFF2-40B4-BE49-F238E27FC236}">
                <a16:creationId xmlns="" xmlns:a16="http://schemas.microsoft.com/office/drawing/2014/main" id="{973A29EB-C12B-4193-A44F-EE4B67722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02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70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182491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20F25-644A-4AD4-B308-7818D92B00E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8758239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7B29B-B7D9-4847-B046-05A2DE65AB95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9435649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BE351-9B33-4DBF-A9AC-B14DC4DEF0FA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6451740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F348C-A165-4713-8CA3-05DC343C08C0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9187494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1754C-60D9-4FA3-873B-564AA23CC296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0159535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D3E7C-A0C8-42E8-A9D5-079BDD06D0C6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1057108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979612" cy="5616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5" y="404813"/>
            <a:ext cx="5789613" cy="5616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2786F-4E7E-4F6D-A854-209156CFDD10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7605456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FC825-AB37-474D-BFDB-27968FCFAE12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09735-E1D1-4590-9710-BEBE142EEC29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553140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2A7D4-D0B2-42E5-A377-A6D09848CA4C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0F4E9-2287-4826-A11C-FE69AA9D60C3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0878874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7D0E5-3D89-4698-9085-C31B5215E258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F81EA-DDDD-4E28-A18A-4F22CBBA3EE8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81784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800243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4213" y="1808163"/>
            <a:ext cx="3721100" cy="4213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57713" y="1808163"/>
            <a:ext cx="3722687" cy="4213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59053-8B31-4E95-8958-F05EC47D5F39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D97C2-88A7-4B0F-86A2-13401CA33E78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2704061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02C95-1958-484E-ADA9-87CACFC8FEC4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86E49-201C-4189-B811-AE7E858B6CF6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1529120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34304-BC98-44B7-B251-D34477086E90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9DA8E-68B8-4F1E-BCBB-DCA8C834E21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132340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C0088-5C1C-46B5-8761-35CDC67CAE17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3817-ED6D-462D-B630-2710FB60498B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6025755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C3535-4C7B-4724-B947-263213FC7E37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03999-65D5-46E3-8D76-62E4D468B215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7148123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F7C83-5ED5-4BBF-9DE0-56A33B63389F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5CC21-5BAB-42C3-9260-BF5F4634F57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854559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7698B-02FA-4138-BB73-6C085036F1DB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1C1-6204-40EE-974E-40BE99F4EBD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2768545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979612" cy="5616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5" y="404813"/>
            <a:ext cx="5789613" cy="5616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F7DA4-EDC8-4AC5-9E84-343450E847FF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5BDD9-AB23-456C-9938-0A49E0EE6BD2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6747844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1D458-B1E5-460D-B6CE-46D275EB68F3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2927F-E1F5-4795-9E16-93E0E0D91EB6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48413000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26E43-7986-45F4-8E5A-F69BD8559026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C296A-E576-45D7-BCF4-6F3E35404762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417720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564930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2236" y="1335314"/>
            <a:ext cx="4310742" cy="4981559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7797" y="1335314"/>
            <a:ext cx="4312356" cy="4981559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41994D5-16B6-484F-976F-8346B4D668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CEA2C-A9F5-4C99-9C56-4505E97FD03F}" type="datetime1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C7B15E1-F36E-4E62-9355-683B9FE0EE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r>
              <a:rPr lang="cs-CZ"/>
              <a:t>UDRŽITELNÁ SPOTŘEBA A VÝROBA</a:t>
            </a:r>
            <a:endParaRPr lang="cs-CZ">
              <a:latin typeface="Verdana CE" charset="-1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1277D2A-E875-45ED-9C39-57905A8101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B2BF-310D-4168-BEC6-DC8124C18D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63642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68C6C-EB1E-48C6-AB76-D19B73D8B5A0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41363-5A84-4B74-9247-3F5433803A3C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8975068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64EFE-DAE2-4648-99DA-5D452B2BD5F9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DF86D-3666-4FC3-AD5D-A742E938BB6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0310684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7F585-764C-4386-B626-1136F26ADB73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247CB-3440-4F5D-927C-6940D1D59313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1006747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8775" y="1233488"/>
            <a:ext cx="4316413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27588" y="1233488"/>
            <a:ext cx="4316412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40C7F-749E-4DF9-AD86-2D51AA6FB18E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FDF77-15C8-45E5-8D18-839D95D69337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0742594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10908-AFC3-4798-A896-DDD258C05EC8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E89C3-7981-4835-B9E4-2DFD2B5DA10F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8603677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CE300-6D4D-4FDC-804D-1F0CBCB32B55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4052B-125B-4150-9DF7-EF94DE70597E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80048589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C0978-5E52-4A7C-A29A-E726C39CBE3B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CE40C-638B-4C05-977B-A733429377F3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46208908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05CC1-9459-410A-BC0B-C46088D16DD4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680F3-11B2-4302-9E4C-D16F7DF40E6F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38481128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5C0CD-167C-4041-8E6C-EEB2824BF628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3DA34-83ED-4AFC-84B7-8C8787DFD09A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0353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512763"/>
            <a:ext cx="1979612" cy="25209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7188" y="512763"/>
            <a:ext cx="5791200" cy="25209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1058710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FAD95-BB7B-416C-83C3-D6279426DA7D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A0313-7CF1-4942-A311-51A44A5F5B6C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3497503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48488" y="404813"/>
            <a:ext cx="2195512" cy="5616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5" y="404813"/>
            <a:ext cx="6437313" cy="5616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8F058-8713-4C0B-B7B2-CED5E4050189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50008-E5AC-4681-8323-EFBC5AC23209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4882132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D0A0B-7324-4A30-8324-1F6B1D748ADB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778C1-1FAA-45AA-80A0-4F813408357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179554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01C3D-6187-4D99-9E05-63C90379E9BC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3BCB-1FD5-4F90-901D-8D59E778828A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4872412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79D06-1BD5-4424-A75D-06582FEC7394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17A81-E5DA-4027-8E8E-583C39B38613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1047351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4213" y="4652963"/>
            <a:ext cx="1003300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839913" y="4652963"/>
            <a:ext cx="1003300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85005-ECF5-41BA-B4A9-54495D914A2C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18AB5-71A1-4247-B0ED-D3712C916B25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6542312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4005F-AE0B-4007-8E31-B7B80A7594EE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0328E-2506-49C4-AAA4-109A5E8BE4F6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58354927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3E971-823A-4B72-A89B-F3B6525105D5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63C36-74B4-4ACC-BADF-6238645FFC3B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50400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C1263-B878-4D75-B25C-1DA0B5A51276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2BCEC-53D7-42D2-B10E-97C80DDDAD52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4135451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3DEC2-4177-4353-AA4F-CFB0A80E7A34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E01D1-718D-4B76-B59F-2A12194C245F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676569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3387134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931DF-FACF-4B08-8212-F1CC60C6EB88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9EB71-8F3C-4EDA-A3E1-7B636F544F8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2615098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D1C8E-EE25-4C91-8AD9-65D487E7C575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ADB07-3C94-4518-8C67-FEE05DEB364C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68401398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979612" cy="5616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5" y="404813"/>
            <a:ext cx="5789613" cy="5616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9F78-0DEC-47AF-ACA8-AE2B0BAF82AC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63DBD-30DA-45CF-B3D0-323E81A0792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57399287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62051-933C-47CA-9589-EDFF63376F6F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ED2C0-05F3-4DB6-AF0C-35D17552D01A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636744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130FC-B47B-4027-B099-04E516D0A868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9ECC2-9571-4872-93ED-2C38343B1F77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287892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D7694-B302-40A7-9366-A62F3F5D2771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F9B31-3720-46E5-8AC9-97688AE3918B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18975919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4213" y="4652963"/>
            <a:ext cx="1003300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839913" y="4652963"/>
            <a:ext cx="1003300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D5109-6C2F-4915-A9CB-85B4779A1D5F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2749D-1937-4745-8947-68DA0A89BF24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99484473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B60F4-5B53-4E6E-A0D2-83C7D89B7D21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4BCCD-F784-478E-BBEA-CAE09C6D0C9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6879203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8BF2B-B301-454C-AADD-F666A4840DDF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A67F9-86BB-4F29-8967-4F81A354F00E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81563157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1C409-5DC4-4AA5-AAAE-E4F85815A871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64E02-0F5B-4FAA-ABFB-342A2AB4CC0B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292892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49301638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55A3E-7600-45A4-BCE5-5813FB134CBB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E13DC-65EE-4200-9BBF-BC8B752EB50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1300444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E8BA1-50ED-4B71-90BC-C6D9414F375A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58770-9F1E-49D5-80F9-69631D567F76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57776070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586C2-BEE8-43CC-A1EA-F137AF7AF2BB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D8772-FB5B-4A0A-8DDB-A5D9DD906C6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95727143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979612" cy="5616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5" y="404813"/>
            <a:ext cx="5789613" cy="5616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37A97-9F77-42DE-B68E-CC37299470B2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5F78B-5803-4EA4-9FC4-3A7D6F723DE8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75022085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99E0A-BBD6-4EE6-AE99-24970096ACD0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FAA5C-0E3D-4666-9028-17E5D243741C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74830815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539F6-CAA3-4DD1-B058-9EA45C66F551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08582-B8E6-4884-80B7-C6E4251F768A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51709480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723AE-E1A7-4149-BEDD-3B6E19EF24A8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7E8E3-5F87-46E6-B8E9-10A20CBD886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24771720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68425" y="4652963"/>
            <a:ext cx="1525588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046413" y="4652963"/>
            <a:ext cx="1525587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07FEC-16C7-4EDF-896D-F2941894B0E5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F3BA2-9D37-4B3E-AC66-B1C8CA3AAA69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41396213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C3D5-0E43-49B1-A572-19E7AFAD7CAF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A7EFB-E397-4E92-9E2A-84ADF20DDB2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4019232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EE864-8178-442C-A47D-43123D619205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73F82-73E1-4EB2-B1E7-26879617AC0F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95425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627789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84059-D8D5-46EF-A4C8-78047926427E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BBF99-44B1-4902-9A59-2AD3ACD0E110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5264751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E6B58-6D61-4E7E-A7C7-EA3BE9C9B9D1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76900-40EA-4B6D-A100-91A6AD59FD39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14138165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C580-CBC1-4034-824D-2337AB96C809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3BB09-230C-465B-9B49-5B4447435A18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70833699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D5309-600B-4658-A94D-DAE8EAD4B34A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39E66-E918-4B1C-AF5C-6FD3394FA4A2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5827839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979612" cy="5616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5" y="404813"/>
            <a:ext cx="5789613" cy="5616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19B26-4AD1-4D51-884A-64073F4CDA65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1EF9B-89E0-441C-AADC-17F78344E5DB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3292658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D93A4-A4D7-4938-89A9-756301D23748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3F16C-389E-4709-888E-6974322F37FF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46066606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4DD3E-BDCF-4AE5-80F0-A0C7A9592370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906C8-1ADD-4EC8-953B-D4B0FE0C67B6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5283357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FCDF-CACA-49DD-B81E-5C0BAA888DE4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E9723-59E1-4B7F-A102-3ED3FD0B520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926154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68425" y="4652963"/>
            <a:ext cx="1525588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046413" y="4652963"/>
            <a:ext cx="1525587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D35B7-BB7F-468E-850E-B0CEFD1C4BD8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6B18C-D824-4431-AAA4-4B1CDC115B7C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9407432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14C1A-B399-44F0-AE33-035E3656F593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FBEE5-8EEC-419B-A4BF-1F2D153D2F3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384478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8775" y="2133600"/>
            <a:ext cx="3884613" cy="900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95788" y="2133600"/>
            <a:ext cx="3884612" cy="900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600551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E6A7A-88E6-4251-B882-7E9CE0D65B0E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95541-3C37-42ED-AED6-C13266301C7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5755596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CA9F-6AA8-4253-ABD1-20DA9A9D03FC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9FCEE-6412-40C0-9660-BC021782EAA8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80748968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58D3F-654B-4987-9BEC-81269DD4BECF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E86FA-C615-4551-8048-7AA2FF881590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76670569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778A2-04CA-4D0C-85CD-026086B2FB41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F4270-94B9-4F5A-9E97-9EA6CB247E7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71289362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5A403-D841-4B0A-B28D-4D777B8224D2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BA7E3-6AE8-4FCE-A2B5-4B5586556CAE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39366272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979612" cy="5616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5" y="404813"/>
            <a:ext cx="5789613" cy="5616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A6DE8-B2B7-40B8-8425-69A0017B8C96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CA90A-00C9-49E6-8C50-0134F480D4E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45301824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0914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45686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FEDD988-A766-4F24-ABFC-55D8936E49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608F7-804D-4EF7-81D8-4FEDEFF085C6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9D2B310-F0EE-4EBF-AFA2-2E390D5E99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34C84A8-7907-4BC4-BB02-2A20B95FF2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3F8B7-6DA3-4E28-A827-C7EB18A368B8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815484239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A9713C71-FFFC-44E2-96AD-1D761AEA2E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20E1B-C24A-40D0-AF71-506BA3E5365C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2259B583-FF57-4445-BBDB-1BD666E29D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31DA0E0E-13DB-4344-8406-B28209DE73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C1D0-3870-4C43-8CEB-E1A4CDB8E9CE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0572890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47289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3196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547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648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5477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69238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2405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512763"/>
            <a:ext cx="1979612" cy="25209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7188" y="512763"/>
            <a:ext cx="5791200" cy="25209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46585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2DC64-B478-4183-8941-3E869C7B3C10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63D5E-AC06-4D1A-8034-0693AB9FE556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830430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446A9-1203-4FBC-BDB0-BB72F11719A7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2D5C-C17D-44F7-B175-EE3A4CAA1EE0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01040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494CA-8A03-46BF-84FA-4B591DB6F603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89498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39D4F-2863-4991-8B6E-BA196799386E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360213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5A85-D3FA-4BD0-B65E-39C86A815383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4485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431185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0786D-BFAD-4481-84EC-2A6625AAD5D6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54375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8A714-C3D0-454E-BD29-2F77DE2DC014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457018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4805C-236A-4EC7-BDDB-63834BB50449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698359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8775" y="404813"/>
            <a:ext cx="3884613" cy="248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95788" y="404813"/>
            <a:ext cx="3884612" cy="248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80F19-ECF2-4154-9E4A-DF1BF8F391D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091917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7B5F9-08AF-4362-9F81-0EF93594E62B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130355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F11B7-EF3C-4788-B444-3A893D74816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976317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7A698-85E3-47D3-BA8A-5B97254385C3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548562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A5439-EE44-4671-8E49-0277D3CD031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516582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FB030-0DFE-4174-A357-0204DBBF97C5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377223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1B26F-3A10-4BBF-8468-ED0D5842136B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20637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655116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979612" cy="5616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5" y="404813"/>
            <a:ext cx="5789613" cy="5616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0E3AC-74B7-4F4A-940E-C19EE3606227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915862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6F401-91A2-432C-AE8A-D2CFCAE40980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1249945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85D3C-11F4-4222-A86E-0034235A89AF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41610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65AA4-5991-43B9-A7BD-32A347A4FFC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69085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8775" y="404813"/>
            <a:ext cx="3884613" cy="248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95788" y="404813"/>
            <a:ext cx="3884612" cy="248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16818-45E7-439F-85AC-2320A7A5DA65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451649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CF95F-4673-4BFD-956B-DA7648E229F6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269716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C49BF-7E65-4F40-9751-26E38B6BD3F9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5377334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5134-A9B3-42FB-A2AC-37C3882D9235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586281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F203D-7E86-48A7-9D76-0387612A1D6C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2527152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9B2DB-0F82-4DA7-AB53-254BE57B493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49773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80452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6A5A9-469A-465B-B85F-D949339996A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8783527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979612" cy="5616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5" y="404813"/>
            <a:ext cx="5789613" cy="5616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86C80-8BC0-4F72-AE81-6E01025F7969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539356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1F536-C172-49D0-967B-5B57A023DDFB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24D91-F59F-41FD-8FEA-002CDB271DE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7668653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19656-01D0-488D-805D-BDBD794B7D63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906C5-96BC-406A-B4A8-2880A234BF4E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8562347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D2FE6-01C6-4830-958B-04FBE8F1637E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2B641-CFC6-45FE-A691-056612805D93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4757341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4213" y="1808163"/>
            <a:ext cx="3721100" cy="4213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57713" y="1808163"/>
            <a:ext cx="3722687" cy="4213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3D82E-AFDB-4368-96E0-D2B58A1C1CB3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EDA8B-DE31-458C-989F-18CC8B84D7C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6659591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35663-65E6-4608-9571-D868BB41273E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7F7FD-095C-4AAE-BC39-F4307196EEEB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1688925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4308F-A508-455C-9D43-0FE694DA32A9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49DE8-03A6-4C2E-92B3-F4745BEF28BE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8971930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B7EAD-2E23-47B1-89A0-75A0862E08C5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8C61E-BC37-4D5E-9F64-83FC97A08BA3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4816529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FA78A-E1F5-4B90-A2DF-34B70C8A177A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2E46-423D-468C-8826-55B800DC5ECB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95802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8775" y="2133600"/>
            <a:ext cx="3884613" cy="900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95788" y="2133600"/>
            <a:ext cx="3884612" cy="900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152179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0217B-EB85-42D0-9EC9-B3CE39DEC3B5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098F9-95E3-49B0-9063-E7B9E22F965F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5885524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2E591-65DB-464F-A8AE-21AA92822AEE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6CDE9-AFBF-4289-B363-CA2B1CACAA72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55277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979612" cy="5616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5" y="404813"/>
            <a:ext cx="5789613" cy="5616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016C6-C413-4172-A232-451B88F192C4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A922-3D3D-4EDA-A021-170CE8F0DDDA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5706772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1B0AC-6C2C-4933-A7E3-133EE4E2B75B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8553516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5C43A-9779-44B9-AE57-72D7B0C9856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782742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571D2-C4BC-4BB9-BA89-D157CB66E1CC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9850845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8775" y="3033713"/>
            <a:ext cx="3884613" cy="298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95788" y="3033713"/>
            <a:ext cx="3884612" cy="298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44A7-9B9F-4ADD-AE7F-0DC42268E02A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2007790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74B2A-0740-4DB3-9F32-156A881034B4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035359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0ADE4-B7A0-4C9F-94FC-6836B457F07F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781751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426E2-DFE5-4A24-BB98-0A2E970482E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44726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849500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D781-EDC8-4CEA-9D8F-2368012C92B5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0486766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A131C-BBD9-41CA-A9E3-04CD8D22986A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5227719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0FD71-D55B-499E-B3B3-07DB540BA93E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039393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979612" cy="5616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5" y="404813"/>
            <a:ext cx="5789613" cy="5616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194EC-A623-45C4-BCBE-08DFF227DB6B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6934821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E9E4D-5F77-450B-9A1E-8C7DC809FE2E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0466705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AC89B-207A-4295-85BD-45A6EC386DEF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1426909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99D76-D0EC-4197-8D53-00CB3A238F8F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7088506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8775" y="404813"/>
            <a:ext cx="3884613" cy="248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95788" y="404813"/>
            <a:ext cx="3884612" cy="248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29B41-8DAC-4F4F-A937-8C6D98B8A952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3560550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5B75A-3B7F-426E-8D7C-6685A5E6C05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813165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4FD74-D155-4B93-8388-3D85F1125534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29486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5404687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40D5B-E61A-4A38-9591-8DE6E04E7385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668563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1A2CD-0515-4291-9504-694207B2F55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1822017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47F6C-61D4-4DF6-A904-D9021EE24A7C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6515619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1EA79-7E83-4E83-8C9C-F42AFEAD924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7301042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979612" cy="5616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5" y="404813"/>
            <a:ext cx="5789613" cy="5616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FB5BB-1A4E-4514-9B5B-51870AD537B3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6877398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9293C-FDA5-42EA-B409-BF1B4DDF8588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802801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EB640-6D9E-40DA-8FD3-13A204696B9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4328047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567F-F40B-4A40-980E-19B57BB25604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072306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8775" y="404813"/>
            <a:ext cx="3884613" cy="248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95788" y="404813"/>
            <a:ext cx="3884612" cy="248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6D25B-9C9A-4E49-B6B4-D18624351A5F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679301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D3273-B261-49F5-9305-61A61F2E4819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84179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835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37D4-761B-474F-B38F-847AD95CDE4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118396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C97C1-80DC-4B7F-B934-B419B192903C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0147527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86A10-F08C-442B-9112-0CD08CEB77B4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2474036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123D1-102B-49BE-B557-AD569E92443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3933632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BABD0-467D-4ED5-892B-DE4C234B203E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5450136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979612" cy="5616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5" y="404813"/>
            <a:ext cx="5789613" cy="5616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95495-CCDA-4194-ADB9-C72BD69BCA07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0856268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FE72B-5FF0-4939-BD47-DC8072EC330C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8489441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C28F4-BD4D-4BDC-AF45-59FBA0FF46E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2069419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2D910-92DD-4209-9C46-BE0726BE8D3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5968695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8775" y="404813"/>
            <a:ext cx="3884613" cy="248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95788" y="404813"/>
            <a:ext cx="3884612" cy="248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DE17B-0AE2-4571-A241-A0314F8A8E5A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47773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1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1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16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6.png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D_01_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7188" y="512763"/>
            <a:ext cx="7923212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2133600"/>
            <a:ext cx="79216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Subtitle</a:t>
            </a:r>
          </a:p>
        </p:txBody>
      </p:sp>
      <p:pic>
        <p:nvPicPr>
          <p:cNvPr id="1029" name="Picture 12" descr="Logo_1_254x40_v2_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4963"/>
            <a:ext cx="9144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FD_04_v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404813"/>
            <a:ext cx="792162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3033713"/>
            <a:ext cx="79216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Subtitle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9A930E9-E8FE-4A01-8ECB-C3C51B05295C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10247" name="Picture 13" descr="Logo_suite_3_40x20_v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FD_0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3033713"/>
            <a:ext cx="79216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404813"/>
            <a:ext cx="792162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Subtitle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71E879F-8019-49D2-AFC3-7A30870C3982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11271" name="Picture 11" descr="Logo_suite_3_40x20_v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FD-0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3033713"/>
            <a:ext cx="79216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404813"/>
            <a:ext cx="792162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Subtitle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F4868A9-C60C-4C51-B84D-0B750542E1E4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12295" name="Picture 13" descr="Logo_suite_4_40x2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2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FD-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3033713"/>
            <a:ext cx="79216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404813"/>
            <a:ext cx="792162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Subtitle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25F4E73-81D7-444B-8B75-5524EF96E673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13319" name="Picture 14" descr="Logo_suite_4_40x2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404813"/>
            <a:ext cx="7921625" cy="140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808163"/>
            <a:ext cx="7596187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  <a:p>
            <a:pPr lvl="2"/>
            <a:r>
              <a:rPr lang="en-GB" altLang="fr-FR"/>
              <a:t>Text level 3</a:t>
            </a:r>
          </a:p>
          <a:p>
            <a:pPr lvl="3"/>
            <a:r>
              <a:rPr lang="en-GB" altLang="fr-FR"/>
              <a:t>Text level 4</a:t>
            </a:r>
          </a:p>
          <a:p>
            <a:pPr lvl="4"/>
            <a:r>
              <a:rPr lang="en-GB" altLang="fr-FR"/>
              <a:t>Text level 5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669088"/>
            <a:ext cx="684213" cy="188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FB5599-4D45-4500-82E4-42BE8563A646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19AE400-757F-471D-B072-FB10C6935E8F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14344" name="Picture 11" descr="Logo_suite_3_40x20_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200">
          <a:solidFill>
            <a:schemeClr val="bg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000">
          <a:solidFill>
            <a:schemeClr val="bg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1000">
          <a:solidFill>
            <a:schemeClr val="bg1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1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1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1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404813"/>
            <a:ext cx="792162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808163"/>
            <a:ext cx="7596187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  <a:p>
            <a:pPr lvl="2"/>
            <a:r>
              <a:rPr lang="en-GB" altLang="fr-FR"/>
              <a:t>Text level 3</a:t>
            </a:r>
          </a:p>
          <a:p>
            <a:pPr lvl="3"/>
            <a:r>
              <a:rPr lang="en-GB" altLang="fr-FR"/>
              <a:t>Text level 4</a:t>
            </a:r>
          </a:p>
          <a:p>
            <a:pPr lvl="4"/>
            <a:r>
              <a:rPr lang="en-GB" altLang="fr-FR"/>
              <a:t>Text level 5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669088"/>
            <a:ext cx="684213" cy="188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F5C0E9-08D7-49B1-B98C-FBBE3C0DEF38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0625CD-4754-44D3-9340-9098B57EAC26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15367" name="Picture 12" descr="Logo_suite_1_40x20_v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92" r:id="rId3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defRPr b="1">
          <a:solidFill>
            <a:schemeClr val="bg2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500">
          <a:solidFill>
            <a:schemeClr val="bg2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200">
          <a:solidFill>
            <a:schemeClr val="bg2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000">
          <a:solidFill>
            <a:schemeClr val="bg2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5pPr>
      <a:lvl6pPr marL="36925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41497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46069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50641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404813"/>
            <a:ext cx="79216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1233488"/>
            <a:ext cx="8785225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  <a:p>
            <a:pPr lvl="2"/>
            <a:r>
              <a:rPr lang="en-GB" altLang="fr-FR"/>
              <a:t>Text level 3</a:t>
            </a:r>
          </a:p>
          <a:p>
            <a:pPr lvl="3"/>
            <a:r>
              <a:rPr lang="en-GB" altLang="fr-FR"/>
              <a:t>Text level 4</a:t>
            </a:r>
          </a:p>
          <a:p>
            <a:pPr lvl="4"/>
            <a:r>
              <a:rPr lang="en-GB" altLang="fr-FR"/>
              <a:t>Text level 5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669088"/>
            <a:ext cx="684213" cy="188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454B4C-9C49-4E98-B63B-F27470A8C63D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4D3596-4FC1-47C4-B3FD-2EACC327FB58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16391" name="Picture 9" descr="Logo_suite_1_40x20_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defRPr b="1">
          <a:solidFill>
            <a:schemeClr val="bg2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500">
          <a:solidFill>
            <a:schemeClr val="bg2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200">
          <a:solidFill>
            <a:schemeClr val="bg2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000">
          <a:solidFill>
            <a:schemeClr val="bg2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ChangeArrowheads="1"/>
          </p:cNvSpPr>
          <p:nvPr/>
        </p:nvSpPr>
        <p:spPr bwMode="gray">
          <a:xfrm>
            <a:off x="0" y="1233488"/>
            <a:ext cx="9144000" cy="47879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404813"/>
            <a:ext cx="79216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4652963"/>
            <a:ext cx="2159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8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669088"/>
            <a:ext cx="684213" cy="188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15667A-7089-4584-8546-2E8DB6AE506F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D321142-0921-492D-8189-8CB9AA67A96B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17416" name="Picture 17" descr="Logo_suite_1_40x20_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1000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1000">
          <a:solidFill>
            <a:schemeClr val="bg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200">
          <a:solidFill>
            <a:schemeClr val="bg2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¡"/>
        <a:defRPr sz="1000">
          <a:solidFill>
            <a:schemeClr val="bg2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gray">
          <a:xfrm>
            <a:off x="0" y="1233488"/>
            <a:ext cx="9144000" cy="47879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404813"/>
            <a:ext cx="79216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4652963"/>
            <a:ext cx="2159000" cy="13684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8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669088"/>
            <a:ext cx="684213" cy="188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CCAC15-9156-4BCE-91AA-5F9F3593635B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21EDD4D-1C72-4502-84F0-12E6CD715D50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18440" name="Picture 13" descr="Logo_suite_1_40x20_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1000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200">
          <a:solidFill>
            <a:schemeClr val="bg2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¡"/>
        <a:defRPr sz="1000">
          <a:solidFill>
            <a:schemeClr val="bg2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gray">
          <a:xfrm>
            <a:off x="0" y="1233488"/>
            <a:ext cx="9144000" cy="4787900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404813"/>
            <a:ext cx="79216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68425" y="4652963"/>
            <a:ext cx="32035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669088"/>
            <a:ext cx="684213" cy="188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865547-ACDF-42B8-99C8-B46E518791DA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898C852-E68F-4C08-BCF6-ACE82C1DFB1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19464" name="Picture 15" descr="Logo_suite_1_40x20_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200">
          <a:solidFill>
            <a:schemeClr val="bg2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¡"/>
        <a:defRPr sz="1000">
          <a:solidFill>
            <a:schemeClr val="bg2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7188" y="512763"/>
            <a:ext cx="7923212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2133600"/>
            <a:ext cx="79216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Subtitle</a:t>
            </a:r>
          </a:p>
        </p:txBody>
      </p:sp>
      <p:pic>
        <p:nvPicPr>
          <p:cNvPr id="2053" name="Picture 13" descr="Logo_2_254x40_v2_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4963"/>
            <a:ext cx="9144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gray">
          <a:xfrm>
            <a:off x="0" y="1233488"/>
            <a:ext cx="9144000" cy="4787900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404813"/>
            <a:ext cx="79216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68425" y="4652963"/>
            <a:ext cx="3203575" cy="13684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669088"/>
            <a:ext cx="684213" cy="188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310B02-412F-4284-B776-1DFF0ECAE8C0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AF41F21-DDFE-4A83-B6DB-1D9DAF43948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20488" name="Picture 15" descr="Logo_suite_1_40x20_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1000">
          <a:solidFill>
            <a:schemeClr val="bg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200">
          <a:solidFill>
            <a:schemeClr val="bg2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¡"/>
        <a:defRPr sz="1000">
          <a:solidFill>
            <a:schemeClr val="bg2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FD_01_v2">
            <a:extLst>
              <a:ext uri="{FF2B5EF4-FFF2-40B4-BE49-F238E27FC236}">
                <a16:creationId xmlns="" xmlns:a16="http://schemas.microsoft.com/office/drawing/2014/main" id="{D6A0FBE2-0566-46B8-AF38-9911574D8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="" xmlns:a16="http://schemas.microsoft.com/office/drawing/2014/main" id="{6C45D5C4-8587-4753-BBA9-2836D912D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57188" y="512763"/>
            <a:ext cx="7923212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="" xmlns:a16="http://schemas.microsoft.com/office/drawing/2014/main" id="{E1955ED4-5945-4D9B-9511-6E1D24966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2133600"/>
            <a:ext cx="79216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Subtitle</a:t>
            </a:r>
          </a:p>
        </p:txBody>
      </p:sp>
      <p:pic>
        <p:nvPicPr>
          <p:cNvPr id="2053" name="Picture 12" descr="Logo_1_254x40_v2_GB">
            <a:extLst>
              <a:ext uri="{FF2B5EF4-FFF2-40B4-BE49-F238E27FC236}">
                <a16:creationId xmlns="" xmlns:a16="http://schemas.microsoft.com/office/drawing/2014/main" id="{C10374A8-9F52-4926-830A-4112F0E60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4963"/>
            <a:ext cx="9144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63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0D4725B1-2F43-45BE-B524-5ADD5FDFE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404813"/>
            <a:ext cx="792162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="" xmlns:a16="http://schemas.microsoft.com/office/drawing/2014/main" id="{FEE268D7-51BF-4F87-84D4-F7C291874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808163"/>
            <a:ext cx="7596187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  <a:p>
            <a:pPr lvl="2"/>
            <a:r>
              <a:rPr lang="en-GB" altLang="fr-FR"/>
              <a:t>Text level 3</a:t>
            </a:r>
          </a:p>
          <a:p>
            <a:pPr lvl="3"/>
            <a:r>
              <a:rPr lang="en-GB" altLang="fr-FR"/>
              <a:t>Text level 4</a:t>
            </a:r>
          </a:p>
          <a:p>
            <a:pPr lvl="4"/>
            <a:r>
              <a:rPr lang="en-GB" altLang="fr-FR"/>
              <a:t>Text level 5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FE9B1A22-CF6E-47AC-99D6-08CEC46BD9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669088"/>
            <a:ext cx="684213" cy="188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488C86-FA15-4E3C-83A9-6C146E05584D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273BFBBB-ABC9-4206-BF0E-EA8D3C037B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7682FEAB-C669-44CC-BA44-DB2D0E99DC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EC5129-988C-4267-A3BA-7C00DE7DD36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15367" name="Picture 12" descr="Logo_suite_1_40x20_v2">
            <a:extLst>
              <a:ext uri="{FF2B5EF4-FFF2-40B4-BE49-F238E27FC236}">
                <a16:creationId xmlns="" xmlns:a16="http://schemas.microsoft.com/office/drawing/2014/main" id="{0B338C11-30A9-483E-BDEE-0813B84A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08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</p:sldLayoutIdLst>
  <p:transition spd="med">
    <p:fade/>
  </p:transition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defRPr b="1">
          <a:solidFill>
            <a:schemeClr val="bg2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500">
          <a:solidFill>
            <a:schemeClr val="bg2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200">
          <a:solidFill>
            <a:schemeClr val="bg2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000">
          <a:solidFill>
            <a:schemeClr val="bg2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5pPr>
      <a:lvl6pPr marL="36925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41497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46069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50641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pic>
        <p:nvPicPr>
          <p:cNvPr id="3075" name="Picture 13" descr="FD_02_110x150_v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0"/>
            <a:ext cx="3959225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7188" y="512763"/>
            <a:ext cx="7923212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2133600"/>
            <a:ext cx="79216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Subtitle</a:t>
            </a:r>
          </a:p>
        </p:txBody>
      </p:sp>
      <p:pic>
        <p:nvPicPr>
          <p:cNvPr id="3078" name="Picture 16" descr="Logo_3_254x40_GB_v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4963"/>
            <a:ext cx="9144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404813"/>
            <a:ext cx="792162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1808163"/>
            <a:ext cx="7921625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669088"/>
            <a:ext cx="684213" cy="188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8EB8EA-C55A-443F-9619-EB291F149E90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D7BB1A0-1F8E-45DB-AFAB-DF3EE62EDB30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4103" name="Picture 12" descr="Logo_suite_1_40x20_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719138" indent="-719138" algn="l" defTabSz="1258888" rtl="0" eaLnBrk="0" fontAlgn="base" hangingPunct="0">
        <a:spcBef>
          <a:spcPct val="200000"/>
        </a:spcBef>
        <a:spcAft>
          <a:spcPct val="20000"/>
        </a:spcAft>
        <a:tabLst>
          <a:tab pos="628650" algn="r"/>
          <a:tab pos="719138" algn="l"/>
        </a:tabLst>
        <a:defRPr sz="1500" b="1">
          <a:solidFill>
            <a:schemeClr val="tx2"/>
          </a:solidFill>
          <a:latin typeface="+mn-lt"/>
          <a:ea typeface="+mn-ea"/>
          <a:cs typeface="+mn-cs"/>
        </a:defRPr>
      </a:lvl1pPr>
      <a:lvl2pPr marL="719138" indent="-719138" algn="l" defTabSz="1258888" rtl="0" eaLnBrk="0" fontAlgn="base" hangingPunct="0">
        <a:spcBef>
          <a:spcPct val="0"/>
        </a:spcBef>
        <a:spcAft>
          <a:spcPct val="0"/>
        </a:spcAft>
        <a:tabLst>
          <a:tab pos="628650" algn="r"/>
          <a:tab pos="719138" algn="l"/>
        </a:tabLst>
        <a:defRPr sz="1200">
          <a:solidFill>
            <a:schemeClr val="bg2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spcBef>
          <a:spcPct val="30000"/>
        </a:spcBef>
        <a:spcAft>
          <a:spcPct val="30000"/>
        </a:spcAft>
        <a:buSzPct val="150000"/>
        <a:buFont typeface="Wingdings" panose="05000000000000000000" pitchFamily="2" charset="2"/>
        <a:buChar char="¢"/>
        <a:tabLst>
          <a:tab pos="361950" algn="l"/>
        </a:tabLst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spcBef>
          <a:spcPct val="30000"/>
        </a:spcBef>
        <a:spcAft>
          <a:spcPct val="30000"/>
        </a:spcAft>
        <a:buSzPct val="150000"/>
        <a:buFont typeface="Wingdings" panose="05000000000000000000" pitchFamily="2" charset="2"/>
        <a:buChar char="¡"/>
        <a:tabLst>
          <a:tab pos="361950" algn="l"/>
        </a:tabLst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tabLst>
          <a:tab pos="361950" algn="l"/>
        </a:tabLst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tabLst>
          <a:tab pos="361950" algn="l"/>
        </a:tabLst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tabLst>
          <a:tab pos="361950" algn="l"/>
        </a:tabLst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tabLst>
          <a:tab pos="361950" algn="l"/>
        </a:tabLst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tabLst>
          <a:tab pos="361950" algn="l"/>
        </a:tabLst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FD_03_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404813"/>
            <a:ext cx="792162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3033713"/>
            <a:ext cx="79216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Subtitle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9B0590-8E60-4721-8291-789161EE3D1A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5127" name="Picture 12" descr="Logo_suite_2_40x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FD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3033713"/>
            <a:ext cx="79216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404813"/>
            <a:ext cx="792162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Subtitle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422507-A819-41B3-BB6F-F9323166F48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6151" name="Picture 13" descr="Logo_suite_2_40x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FD_06_v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3033713"/>
            <a:ext cx="79216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404813"/>
            <a:ext cx="792162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Subtitle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D3408C-38CD-4DE4-89E7-562788B2CAE8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7175" name="Picture 12" descr="Logo_suite_2_40x2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D_0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3033713"/>
            <a:ext cx="79216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404813"/>
            <a:ext cx="792162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Subtitle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631046-F8D6-48BC-B718-D41324B22377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8199" name="Picture 9" descr="Logo_suite_1_40x20_v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404813"/>
            <a:ext cx="7921625" cy="14033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808163"/>
            <a:ext cx="7596187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  <a:p>
            <a:pPr lvl="2"/>
            <a:r>
              <a:rPr lang="en-GB" altLang="fr-FR"/>
              <a:t>Text level 3</a:t>
            </a:r>
          </a:p>
          <a:p>
            <a:pPr lvl="3"/>
            <a:r>
              <a:rPr lang="en-GB" altLang="fr-FR"/>
              <a:t>Text level 4</a:t>
            </a:r>
          </a:p>
          <a:p>
            <a:pPr lvl="4"/>
            <a:r>
              <a:rPr lang="en-GB" altLang="fr-FR"/>
              <a:t>Text level 5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669088"/>
            <a:ext cx="684213" cy="188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3E8ADA-45BF-449A-94C8-C76BD6FBB00A}" type="datetime1">
              <a:rPr lang="en-GB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A228B68-39D1-4B4C-BB5B-2EEBC90E1D1F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9224" name="Picture 12" descr="Logo_suite_2_40x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SzPct val="150000"/>
        <a:buFont typeface="Wingdings" panose="05000000000000000000" pitchFamily="2" charset="2"/>
        <a:buChar char="¢"/>
        <a:defRPr sz="1200">
          <a:solidFill>
            <a:schemeClr val="bg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SzPct val="150000"/>
        <a:buFont typeface="Wingdings" panose="05000000000000000000" pitchFamily="2" charset="2"/>
        <a:buChar char="¢"/>
        <a:defRPr sz="1000">
          <a:solidFill>
            <a:schemeClr val="bg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l"/>
        <a:defRPr sz="1000">
          <a:solidFill>
            <a:schemeClr val="bg1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 sz="1000">
          <a:solidFill>
            <a:schemeClr val="bg1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 sz="1000">
          <a:solidFill>
            <a:schemeClr val="bg1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 sz="1000">
          <a:solidFill>
            <a:schemeClr val="bg1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 sz="1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6"/>
          <p:cNvSpPr>
            <a:spLocks noGrp="1"/>
          </p:cNvSpPr>
          <p:nvPr>
            <p:ph type="title"/>
          </p:nvPr>
        </p:nvSpPr>
        <p:spPr>
          <a:xfrm>
            <a:off x="357188" y="476672"/>
            <a:ext cx="8175252" cy="1081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6000" dirty="0"/>
              <a:t>Oběhové hospodářství  </a:t>
            </a:r>
            <a:br>
              <a:rPr lang="cs-CZ" sz="6000" dirty="0"/>
            </a:br>
            <a:r>
              <a:rPr lang="cs-CZ" sz="6000" dirty="0"/>
              <a:t>jako synonymum </a:t>
            </a:r>
            <a:br>
              <a:rPr lang="cs-CZ" sz="6000" dirty="0"/>
            </a:br>
            <a:r>
              <a:rPr lang="cs-CZ" sz="6000" dirty="0"/>
              <a:t>odpovědného </a:t>
            </a:r>
            <a:br>
              <a:rPr lang="cs-CZ" sz="6000" dirty="0"/>
            </a:br>
            <a:r>
              <a:rPr lang="cs-CZ" sz="6000" dirty="0"/>
              <a:t>podnikání</a:t>
            </a:r>
            <a:r>
              <a:rPr lang="cs-CZ" sz="3500" dirty="0">
                <a:solidFill>
                  <a:srgbClr val="002060"/>
                </a:solidFill>
              </a:rPr>
              <a:t/>
            </a:r>
            <a:br>
              <a:rPr lang="cs-CZ" sz="3500" dirty="0">
                <a:solidFill>
                  <a:srgbClr val="002060"/>
                </a:solidFill>
              </a:rPr>
            </a:br>
            <a:endParaRPr lang="en-GB" sz="2500" b="0" dirty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gray">
          <a:xfrm>
            <a:off x="357188" y="3068960"/>
            <a:ext cx="85344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60000"/>
              </a:lnSpc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60000"/>
              </a:lnSpc>
              <a:buSzPct val="150000"/>
              <a:buFont typeface="Wingdings" panose="05000000000000000000" pitchFamily="2" charset="2"/>
              <a:buChar char="¡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s-CZ" altLang="cs-CZ" sz="1400" dirty="0">
              <a:solidFill>
                <a:schemeClr val="bg2"/>
              </a:solidFill>
            </a:endParaRPr>
          </a:p>
          <a:p>
            <a:endParaRPr lang="cs-CZ" altLang="cs-CZ" sz="1400" dirty="0">
              <a:solidFill>
                <a:schemeClr val="bg2"/>
              </a:solidFill>
            </a:endParaRPr>
          </a:p>
          <a:p>
            <a:endParaRPr lang="cs-CZ" altLang="cs-CZ" sz="1400" dirty="0">
              <a:solidFill>
                <a:schemeClr val="bg2"/>
              </a:solidFill>
            </a:endParaRPr>
          </a:p>
          <a:p>
            <a:endParaRPr lang="cs-CZ" altLang="cs-CZ" sz="1400" dirty="0">
              <a:solidFill>
                <a:schemeClr val="bg2"/>
              </a:solidFill>
            </a:endParaRPr>
          </a:p>
          <a:p>
            <a:r>
              <a:rPr lang="cs-CZ" altLang="cs-CZ" sz="2400" dirty="0">
                <a:solidFill>
                  <a:schemeClr val="bg2"/>
                </a:solidFill>
              </a:rPr>
              <a:t>Dipl. Ing. Zdeněk Horsák, Ph.D.</a:t>
            </a:r>
            <a:br>
              <a:rPr lang="cs-CZ" altLang="cs-CZ" sz="2400" dirty="0">
                <a:solidFill>
                  <a:schemeClr val="bg2"/>
                </a:solidFill>
              </a:rPr>
            </a:br>
            <a:r>
              <a:rPr lang="cs-CZ" altLang="cs-CZ" sz="2400" dirty="0">
                <a:solidFill>
                  <a:schemeClr val="bg2"/>
                </a:solidFill>
              </a:rPr>
              <a:t>SUEZ Česká republika</a:t>
            </a:r>
          </a:p>
          <a:p>
            <a:endParaRPr lang="cs-CZ" altLang="cs-CZ" sz="2400" dirty="0">
              <a:solidFill>
                <a:schemeClr val="bg2"/>
              </a:solidFill>
            </a:endParaRPr>
          </a:p>
          <a:p>
            <a:endParaRPr lang="cs-CZ" altLang="cs-CZ" sz="2400" dirty="0">
              <a:solidFill>
                <a:schemeClr val="bg2"/>
              </a:solidFill>
            </a:endParaRPr>
          </a:p>
          <a:p>
            <a:endParaRPr lang="cs-CZ" altLang="cs-CZ" sz="2400" dirty="0">
              <a:solidFill>
                <a:schemeClr val="bg2"/>
              </a:solidFill>
            </a:endParaRPr>
          </a:p>
          <a:p>
            <a:endParaRPr lang="cs-CZ" altLang="cs-CZ" sz="2400" dirty="0">
              <a:solidFill>
                <a:schemeClr val="bg2"/>
              </a:solidFill>
            </a:endParaRPr>
          </a:p>
          <a:p>
            <a:endParaRPr lang="cs-CZ" altLang="cs-CZ" sz="2400" dirty="0">
              <a:solidFill>
                <a:schemeClr val="bg2"/>
              </a:solidFill>
            </a:endParaRPr>
          </a:p>
          <a:p>
            <a:endParaRPr lang="en-GB" altLang="cs-CZ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63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620DC-ED42-4058-A1BF-A6A5722AC78F}" type="slidenum">
              <a:rPr kumimoji="0" lang="en-GB" altLang="fr-FR" sz="1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GB" altLang="fr-FR" sz="1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404813"/>
            <a:ext cx="8173665" cy="1403350"/>
          </a:xfrm>
        </p:spPr>
        <p:txBody>
          <a:bodyPr/>
          <a:lstStyle/>
          <a:p>
            <a:r>
              <a:rPr lang="cs-CZ" altLang="cs-CZ" dirty="0">
                <a:solidFill>
                  <a:schemeClr val="bg2"/>
                </a:solidFill>
              </a:rPr>
              <a:t>ObH jako produkt současné etapy vývoje lidstva</a:t>
            </a:r>
          </a:p>
        </p:txBody>
      </p:sp>
      <p:sp>
        <p:nvSpPr>
          <p:cNvPr id="29700" name="Espace réservé du texte 11"/>
          <p:cNvSpPr txBox="1">
            <a:spLocks/>
          </p:cNvSpPr>
          <p:nvPr/>
        </p:nvSpPr>
        <p:spPr bwMode="auto">
          <a:xfrm>
            <a:off x="349302" y="1634187"/>
            <a:ext cx="7921625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1258888">
              <a:lnSpc>
                <a:spcPct val="120000"/>
              </a:lnSpc>
              <a:spcBef>
                <a:spcPct val="50000"/>
              </a:spcBef>
              <a:tabLst>
                <a:tab pos="628650" algn="r"/>
                <a:tab pos="719138" algn="l"/>
              </a:tabLst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58888">
              <a:lnSpc>
                <a:spcPct val="110000"/>
              </a:lnSpc>
              <a:tabLst>
                <a:tab pos="628650" algn="r"/>
                <a:tab pos="719138" algn="l"/>
              </a:tabLst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58888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tabLst>
                <a:tab pos="628650" algn="r"/>
                <a:tab pos="719138" algn="l"/>
              </a:tabLst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58888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58888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1258888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363"/>
              </a:spcAft>
              <a:buClr>
                <a:schemeClr val="bg2"/>
              </a:buClr>
              <a:buSzTx/>
              <a:buFontTx/>
              <a:buNone/>
              <a:tabLst>
                <a:tab pos="628650" algn="r"/>
                <a:tab pos="719138" algn="l"/>
              </a:tabLst>
              <a:defRPr/>
            </a:pPr>
            <a:endParaRPr kumimoji="0" lang="cs-CZ" altLang="fr-FR" sz="1800" b="0" i="0" u="none" strike="noStrike" kern="0" cap="none" spc="0" normalizeH="0" baseline="0" noProof="0" dirty="0">
              <a:ln>
                <a:noFill/>
              </a:ln>
              <a:solidFill>
                <a:srgbClr val="AAAAA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1258888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363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>
                <a:tab pos="628650" algn="r"/>
                <a:tab pos="719138" algn="l"/>
              </a:tabLst>
              <a:defRPr/>
            </a:pPr>
            <a:endParaRPr kumimoji="0" lang="cs-CZ" altLang="fr-FR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ál 1"/>
          <p:cNvSpPr/>
          <p:nvPr/>
        </p:nvSpPr>
        <p:spPr>
          <a:xfrm>
            <a:off x="684392" y="1827020"/>
            <a:ext cx="2016224" cy="192251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globální oteplování</a:t>
            </a:r>
          </a:p>
        </p:txBody>
      </p:sp>
      <p:sp>
        <p:nvSpPr>
          <p:cNvPr id="7" name="Ovál 6"/>
          <p:cNvSpPr/>
          <p:nvPr/>
        </p:nvSpPr>
        <p:spPr>
          <a:xfrm>
            <a:off x="1470265" y="3866248"/>
            <a:ext cx="2016224" cy="2020069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63638"/>
            <a:r>
              <a:rPr lang="cs-CZ" sz="1600" dirty="0" err="1"/>
              <a:t>environmen-tální</a:t>
            </a:r>
            <a:r>
              <a:rPr lang="cs-CZ" sz="1600" dirty="0"/>
              <a:t> uvědomění</a:t>
            </a:r>
          </a:p>
        </p:txBody>
      </p:sp>
      <p:sp>
        <p:nvSpPr>
          <p:cNvPr id="8" name="Ovál 7"/>
          <p:cNvSpPr/>
          <p:nvPr/>
        </p:nvSpPr>
        <p:spPr>
          <a:xfrm>
            <a:off x="4113446" y="1149893"/>
            <a:ext cx="1923080" cy="1922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udržitelná spotřeba </a:t>
            </a:r>
            <a:br>
              <a:rPr lang="cs-CZ" dirty="0"/>
            </a:br>
            <a:r>
              <a:rPr lang="cs-CZ" dirty="0"/>
              <a:t>a výroba</a:t>
            </a:r>
          </a:p>
        </p:txBody>
      </p:sp>
      <p:sp>
        <p:nvSpPr>
          <p:cNvPr id="9" name="Ovál 8"/>
          <p:cNvSpPr/>
          <p:nvPr/>
        </p:nvSpPr>
        <p:spPr>
          <a:xfrm>
            <a:off x="6036526" y="2514601"/>
            <a:ext cx="1923080" cy="19225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30F40"/>
                </a:solidFill>
              </a:rPr>
              <a:t>informační technologie</a:t>
            </a:r>
          </a:p>
        </p:txBody>
      </p:sp>
      <p:sp>
        <p:nvSpPr>
          <p:cNvPr id="10" name="Ovál 9"/>
          <p:cNvSpPr/>
          <p:nvPr/>
        </p:nvSpPr>
        <p:spPr>
          <a:xfrm>
            <a:off x="3862484" y="3556699"/>
            <a:ext cx="2016224" cy="2020069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globalizace</a:t>
            </a:r>
          </a:p>
        </p:txBody>
      </p:sp>
    </p:spTree>
    <p:extLst>
      <p:ext uri="{BB962C8B-B14F-4D97-AF65-F5344CB8AC3E}">
        <p14:creationId xmlns:p14="http://schemas.microsoft.com/office/powerpoint/2010/main" val="4207511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B74499D7-50B7-4243-9D74-7C8592C3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93675" y="6491288"/>
            <a:ext cx="4689475" cy="366712"/>
          </a:xfrm>
        </p:spPr>
        <p:txBody>
          <a:bodyPr/>
          <a:lstStyle/>
          <a:p>
            <a:pPr lvl="1">
              <a:defRPr/>
            </a:pPr>
            <a:r>
              <a:rPr lang="cs-CZ" sz="602" i="1" dirty="0"/>
              <a:t>UDRŽITELNÁ SPOTŘEBA A VÝROBA</a:t>
            </a:r>
            <a:endParaRPr lang="cs-CZ" sz="602" i="1" dirty="0">
              <a:latin typeface="Verdana CE" charset="-18"/>
            </a:endParaRPr>
          </a:p>
        </p:txBody>
      </p:sp>
      <p:sp>
        <p:nvSpPr>
          <p:cNvPr id="10243" name="Zástupný symbol pro číslo snímku 6">
            <a:extLst>
              <a:ext uri="{FF2B5EF4-FFF2-40B4-BE49-F238E27FC236}">
                <a16:creationId xmlns="" xmlns:a16="http://schemas.microsoft.com/office/drawing/2014/main" id="{8C84C15C-5634-4BBF-B29A-7995099C7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CE" panose="020B0604020202020204" pitchFamily="34" charset="0"/>
              </a:defRPr>
            </a:lvl1pPr>
            <a:lvl2pPr marL="744882" indent="-286493" eaLnBrk="0" hangingPunct="0">
              <a:defRPr>
                <a:solidFill>
                  <a:schemeClr val="tx1"/>
                </a:solidFill>
                <a:latin typeface="Arial CE" panose="020B0604020202020204" pitchFamily="34" charset="0"/>
              </a:defRPr>
            </a:lvl2pPr>
            <a:lvl3pPr marL="1145972" indent="-229194" eaLnBrk="0" hangingPunct="0">
              <a:defRPr>
                <a:solidFill>
                  <a:schemeClr val="tx1"/>
                </a:solidFill>
                <a:latin typeface="Arial CE" panose="020B0604020202020204" pitchFamily="34" charset="0"/>
              </a:defRPr>
            </a:lvl3pPr>
            <a:lvl4pPr marL="1604361" indent="-229194" eaLnBrk="0" hangingPunct="0">
              <a:defRPr>
                <a:solidFill>
                  <a:schemeClr val="tx1"/>
                </a:solidFill>
                <a:latin typeface="Arial CE" panose="020B0604020202020204" pitchFamily="34" charset="0"/>
              </a:defRPr>
            </a:lvl4pPr>
            <a:lvl5pPr marL="2062749" indent="-229194" eaLnBrk="0" hangingPunct="0">
              <a:defRPr>
                <a:solidFill>
                  <a:schemeClr val="tx1"/>
                </a:solidFill>
                <a:latin typeface="Arial CE" panose="020B0604020202020204" pitchFamily="34" charset="0"/>
              </a:defRPr>
            </a:lvl5pPr>
            <a:lvl6pPr marL="2521138" indent="-229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CE" panose="020B0604020202020204" pitchFamily="34" charset="0"/>
              </a:defRPr>
            </a:lvl6pPr>
            <a:lvl7pPr marL="2979527" indent="-229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CE" panose="020B0604020202020204" pitchFamily="34" charset="0"/>
              </a:defRPr>
            </a:lvl7pPr>
            <a:lvl8pPr marL="3437915" indent="-229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CE" panose="020B0604020202020204" pitchFamily="34" charset="0"/>
              </a:defRPr>
            </a:lvl8pPr>
            <a:lvl9pPr marL="3896304" indent="-2291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CE" panose="020B0604020202020204" pitchFamily="34" charset="0"/>
              </a:defRPr>
            </a:lvl9pPr>
          </a:lstStyle>
          <a:p>
            <a:pPr eaLnBrk="1" hangingPunct="1">
              <a:defRPr/>
            </a:pPr>
            <a:fld id="{52E76A1A-95D3-4ADF-9AFD-4FB0579EC308}" type="slidenum">
              <a:rPr lang="cs-CZ" altLang="cs-CZ" sz="802" b="0">
                <a:latin typeface="Verdana" panose="020B0604030504040204" pitchFamily="34" charset="0"/>
              </a:rPr>
              <a:pPr eaLnBrk="1" hangingPunct="1">
                <a:defRPr/>
              </a:pPr>
              <a:t>11</a:t>
            </a:fld>
            <a:endParaRPr lang="cs-CZ" altLang="cs-CZ" sz="802" b="0">
              <a:latin typeface="Verdana" panose="020B0604030504040204" pitchFamily="34" charset="0"/>
            </a:endParaRPr>
          </a:p>
        </p:txBody>
      </p:sp>
      <p:sp>
        <p:nvSpPr>
          <p:cNvPr id="10245" name="Rectangle 2">
            <a:extLst>
              <a:ext uri="{FF2B5EF4-FFF2-40B4-BE49-F238E27FC236}">
                <a16:creationId xmlns="" xmlns:a16="http://schemas.microsoft.com/office/drawing/2014/main" id="{D61A3552-A351-4073-B596-BC4B0F1BE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4" y="150813"/>
            <a:ext cx="8445500" cy="6794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CE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CE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CE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CE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CE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CE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CE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CE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CE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b="1" dirty="0">
                <a:solidFill>
                  <a:schemeClr val="bg2"/>
                </a:solidFill>
                <a:latin typeface="+mj-lt"/>
              </a:rPr>
              <a:t> USV jako nástroj integrace ObH </a:t>
            </a:r>
            <a:r>
              <a:rPr lang="cs-CZ" altLang="cs-CZ" sz="2000" b="1">
                <a:solidFill>
                  <a:schemeClr val="bg2"/>
                </a:solidFill>
                <a:latin typeface="+mj-lt"/>
              </a:rPr>
              <a:t>do praxe V PODNICÍCH</a:t>
            </a:r>
            <a:endParaRPr lang="cs-CZ" altLang="cs-CZ" sz="20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F7E48936-4BDC-489E-BF67-C5DDD659AC43}"/>
              </a:ext>
            </a:extLst>
          </p:cNvPr>
          <p:cNvSpPr/>
          <p:nvPr/>
        </p:nvSpPr>
        <p:spPr>
          <a:xfrm>
            <a:off x="239713" y="1930400"/>
            <a:ext cx="8445500" cy="903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lnSpc>
                <a:spcPct val="90000"/>
              </a:lnSpc>
              <a:buClr>
                <a:schemeClr val="accent1"/>
              </a:buClr>
              <a:buSzPct val="100000"/>
              <a:defRPr/>
            </a:pPr>
            <a:r>
              <a:rPr lang="cs-CZ" altLang="cs-CZ" dirty="0">
                <a:solidFill>
                  <a:schemeClr val="accent1"/>
                </a:solidFill>
              </a:rPr>
              <a:t>Environmentální, sociální a ekonomická rizika budou snižována komplexně.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77CB9BD0-0943-4751-9DCD-887E011D0515}"/>
              </a:ext>
            </a:extLst>
          </p:cNvPr>
          <p:cNvSpPr/>
          <p:nvPr/>
        </p:nvSpPr>
        <p:spPr>
          <a:xfrm>
            <a:off x="238125" y="4206875"/>
            <a:ext cx="8447088" cy="13827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lnSpc>
                <a:spcPct val="90000"/>
              </a:lnSpc>
              <a:buClr>
                <a:schemeClr val="accent1"/>
              </a:buClr>
              <a:buSzPct val="100000"/>
              <a:defRPr/>
            </a:pPr>
            <a:r>
              <a:rPr lang="cs-CZ" altLang="cs-CZ" dirty="0">
                <a:solidFill>
                  <a:schemeClr val="accent1"/>
                </a:solidFill>
              </a:rPr>
              <a:t>Efektů bude v podnicích dosahováno jak na straně neproduktových výstupů procesů (tradiční přístup), tak i na straně vstupů efektivnějším využíváním zdrojů (samoregulace) i dopadů vlastní produkce na ŽP v celém životním cyklu</a:t>
            </a:r>
            <a:br>
              <a:rPr lang="cs-CZ" altLang="cs-CZ" dirty="0">
                <a:solidFill>
                  <a:schemeClr val="accent1"/>
                </a:solidFill>
              </a:rPr>
            </a:br>
            <a:r>
              <a:rPr lang="cs-CZ" altLang="cs-CZ" dirty="0">
                <a:solidFill>
                  <a:schemeClr val="accent1"/>
                </a:solidFill>
              </a:rPr>
              <a:t>(u spotřebitele).</a:t>
            </a:r>
          </a:p>
        </p:txBody>
      </p:sp>
      <p:pic>
        <p:nvPicPr>
          <p:cNvPr id="46087" name="Obrázek 7">
            <a:extLst>
              <a:ext uri="{FF2B5EF4-FFF2-40B4-BE49-F238E27FC236}">
                <a16:creationId xmlns="" xmlns:a16="http://schemas.microsoft.com/office/drawing/2014/main" id="{3D644DAD-2365-4578-8CB3-C074C0130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55675"/>
            <a:ext cx="10128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Obrázek 11">
            <a:extLst>
              <a:ext uri="{FF2B5EF4-FFF2-40B4-BE49-F238E27FC236}">
                <a16:creationId xmlns="" xmlns:a16="http://schemas.microsoft.com/office/drawing/2014/main" id="{46C14DA9-B568-40A1-83A6-98349EE31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186113"/>
            <a:ext cx="10128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9A6DDF5A-CB48-4377-865A-50409087495C}" type="slidenum">
              <a:rPr lang="en-GB" altLang="fr-FR" smtClean="0">
                <a:solidFill>
                  <a:schemeClr val="tx2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12</a:t>
            </a:fld>
            <a:r>
              <a:rPr lang="en-GB" altLang="fr-FR">
                <a:solidFill>
                  <a:schemeClr val="tx2"/>
                </a:solidFill>
              </a:rPr>
              <a:t> I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404813"/>
            <a:ext cx="7921625" cy="503237"/>
          </a:xfrm>
        </p:spPr>
        <p:txBody>
          <a:bodyPr/>
          <a:lstStyle/>
          <a:p>
            <a:r>
              <a:rPr lang="cs-CZ" altLang="cs-CZ" dirty="0">
                <a:solidFill>
                  <a:schemeClr val="bg2"/>
                </a:solidFill>
              </a:rPr>
              <a:t>oběhové hospodářství v praxi</a:t>
            </a:r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17" y="1207103"/>
            <a:ext cx="7195140" cy="484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8ECE85F3-DFDC-411E-B8C7-FB2E24E83945}"/>
              </a:ext>
            </a:extLst>
          </p:cNvPr>
          <p:cNvSpPr/>
          <p:nvPr/>
        </p:nvSpPr>
        <p:spPr>
          <a:xfrm>
            <a:off x="3928079" y="3631462"/>
            <a:ext cx="2527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ODPOVĚDNÁ</a:t>
            </a:r>
          </a:p>
          <a:p>
            <a:r>
              <a:rPr lang="cs-CZ" b="1" dirty="0">
                <a:solidFill>
                  <a:srgbClr val="FF0000"/>
                </a:solidFill>
              </a:rPr>
              <a:t>SPOLUPRÁCE</a:t>
            </a:r>
          </a:p>
        </p:txBody>
      </p:sp>
      <p:sp>
        <p:nvSpPr>
          <p:cNvPr id="3" name="Šipka: nahoru 2">
            <a:extLst>
              <a:ext uri="{FF2B5EF4-FFF2-40B4-BE49-F238E27FC236}">
                <a16:creationId xmlns="" xmlns:a16="http://schemas.microsoft.com/office/drawing/2014/main" id="{128BF063-1C52-4D81-B15D-44AB09B9380B}"/>
              </a:ext>
            </a:extLst>
          </p:cNvPr>
          <p:cNvSpPr/>
          <p:nvPr/>
        </p:nvSpPr>
        <p:spPr>
          <a:xfrm rot="2655272">
            <a:off x="4174043" y="4197474"/>
            <a:ext cx="316049" cy="8334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nahoru 7">
            <a:extLst>
              <a:ext uri="{FF2B5EF4-FFF2-40B4-BE49-F238E27FC236}">
                <a16:creationId xmlns="" xmlns:a16="http://schemas.microsoft.com/office/drawing/2014/main" id="{81012211-F4D8-4014-A5EB-7AE818CDFDF8}"/>
              </a:ext>
            </a:extLst>
          </p:cNvPr>
          <p:cNvSpPr/>
          <p:nvPr/>
        </p:nvSpPr>
        <p:spPr>
          <a:xfrm rot="20060731">
            <a:off x="5282092" y="4292002"/>
            <a:ext cx="310899" cy="784454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nahoru 10">
            <a:extLst>
              <a:ext uri="{FF2B5EF4-FFF2-40B4-BE49-F238E27FC236}">
                <a16:creationId xmlns="" xmlns:a16="http://schemas.microsoft.com/office/drawing/2014/main" id="{69F863D6-B48F-4217-8BF7-1D95565A293D}"/>
              </a:ext>
            </a:extLst>
          </p:cNvPr>
          <p:cNvSpPr/>
          <p:nvPr/>
        </p:nvSpPr>
        <p:spPr>
          <a:xfrm rot="10800000">
            <a:off x="4862045" y="2732821"/>
            <a:ext cx="288032" cy="7437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nahoru 11">
            <a:extLst>
              <a:ext uri="{FF2B5EF4-FFF2-40B4-BE49-F238E27FC236}">
                <a16:creationId xmlns="" xmlns:a16="http://schemas.microsoft.com/office/drawing/2014/main" id="{E5A3463B-4FCA-45B8-8DC3-03EA8EEECE20}"/>
              </a:ext>
            </a:extLst>
          </p:cNvPr>
          <p:cNvSpPr/>
          <p:nvPr/>
        </p:nvSpPr>
        <p:spPr>
          <a:xfrm rot="15013595">
            <a:off x="5727399" y="3555992"/>
            <a:ext cx="305436" cy="4338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="" xmlns:a16="http://schemas.microsoft.com/office/drawing/2014/main" id="{D8C32767-E3B6-47F2-B72D-0236C707511E}"/>
              </a:ext>
            </a:extLst>
          </p:cNvPr>
          <p:cNvSpPr txBox="1"/>
          <p:nvPr/>
        </p:nvSpPr>
        <p:spPr>
          <a:xfrm>
            <a:off x="5747479" y="5933671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>
                <a:solidFill>
                  <a:srgbClr val="002060"/>
                </a:solidFill>
              </a:rPr>
              <a:t>Zdroj: SUEZ </a:t>
            </a:r>
          </a:p>
          <a:p>
            <a:endParaRPr lang="cs-CZ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6199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ovéPole 1">
            <a:extLst>
              <a:ext uri="{FF2B5EF4-FFF2-40B4-BE49-F238E27FC236}">
                <a16:creationId xmlns="" xmlns:a16="http://schemas.microsoft.com/office/drawing/2014/main" id="{83B61B3B-237E-4C8D-BD8B-0056DC2DC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205038"/>
            <a:ext cx="5940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27743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ázek 4">
            <a:extLst>
              <a:ext uri="{FF2B5EF4-FFF2-40B4-BE49-F238E27FC236}">
                <a16:creationId xmlns="" xmlns:a16="http://schemas.microsoft.com/office/drawing/2014/main" id="{522EB166-1540-459D-AF77-E1079ECD8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Zástupný symbol pro číslo snímku 2">
            <a:extLst>
              <a:ext uri="{FF2B5EF4-FFF2-40B4-BE49-F238E27FC236}">
                <a16:creationId xmlns="" xmlns:a16="http://schemas.microsoft.com/office/drawing/2014/main" id="{649B2546-4ADA-4630-B684-5C4F84A305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AC8A02-2456-4589-BDC3-41CC06C5A5EF}" type="slidenum">
              <a:rPr kumimoji="0" lang="en-GB" alt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AADC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GB" altLang="fr-FR" sz="1000" b="1" i="0" u="none" strike="noStrike" kern="1200" cap="none" spc="0" normalizeH="0" baseline="0" noProof="0">
                <a:ln>
                  <a:noFill/>
                </a:ln>
                <a:solidFill>
                  <a:srgbClr val="AADC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</a:t>
            </a:r>
          </a:p>
        </p:txBody>
      </p:sp>
      <p:sp>
        <p:nvSpPr>
          <p:cNvPr id="34820" name="Title 1">
            <a:extLst>
              <a:ext uri="{FF2B5EF4-FFF2-40B4-BE49-F238E27FC236}">
                <a16:creationId xmlns="" xmlns:a16="http://schemas.microsoft.com/office/drawing/2014/main" id="{DC4C3F38-4BD0-4F41-8FB0-0EB1313D3182}"/>
              </a:ext>
            </a:extLst>
          </p:cNvPr>
          <p:cNvSpPr txBox="1">
            <a:spLocks/>
          </p:cNvSpPr>
          <p:nvPr/>
        </p:nvSpPr>
        <p:spPr bwMode="auto">
          <a:xfrm>
            <a:off x="719961" y="2644170"/>
            <a:ext cx="79216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400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</a:rPr>
              <a:t>Planeta Země nemá </a:t>
            </a:r>
            <a:br>
              <a:rPr kumimoji="0" lang="cs-CZ" altLang="en-US" sz="400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</a:rPr>
            </a:br>
            <a:r>
              <a:rPr kumimoji="0" lang="cs-CZ" altLang="en-US" sz="400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</a:rPr>
              <a:t>sociální, zdravotní,</a:t>
            </a:r>
            <a:br>
              <a:rPr kumimoji="0" lang="cs-CZ" altLang="en-US" sz="400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</a:rPr>
            </a:br>
            <a:r>
              <a:rPr kumimoji="0" lang="cs-CZ" altLang="en-US" sz="400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</a:rPr>
              <a:t>ani penzijní připojištění </a:t>
            </a:r>
            <a:endParaRPr lang="cs-CZ" altLang="en-US" sz="2400" dirty="0">
              <a:solidFill>
                <a:schemeClr val="bg2"/>
              </a:solid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826E43-7986-45F4-8E5A-F69BD8559026}" type="datetime1">
              <a:rPr lang="en-GB" smtClean="0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C296A-E576-45D7-BCF4-6F3E35404762}" type="slidenum">
              <a:rPr lang="en-GB" altLang="fr-FR" smtClean="0"/>
              <a:pPr>
                <a:defRPr/>
              </a:pPr>
              <a:t>3</a:t>
            </a:fld>
            <a:r>
              <a:rPr lang="en-GB" altLang="fr-FR"/>
              <a:t> I</a:t>
            </a:r>
          </a:p>
        </p:txBody>
      </p:sp>
      <p:sp>
        <p:nvSpPr>
          <p:cNvPr id="5" name="Zástupný symbol pro datum 1"/>
          <p:cNvSpPr txBox="1">
            <a:spLocks/>
          </p:cNvSpPr>
          <p:nvPr/>
        </p:nvSpPr>
        <p:spPr bwMode="gray">
          <a:xfrm>
            <a:off x="0" y="6669088"/>
            <a:ext cx="684213" cy="188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83826E43-7986-45F4-8E5A-F69BD8559026}" type="datetime1">
              <a:rPr lang="en-GB" smtClean="0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B1AC296A-E576-45D7-BCF4-6F3E35404762}" type="slidenum">
              <a:rPr lang="en-GB" altLang="fr-FR" smtClean="0"/>
              <a:pPr>
                <a:defRPr/>
              </a:pPr>
              <a:t>3</a:t>
            </a:fld>
            <a:r>
              <a:rPr lang="en-GB" altLang="fr-FR"/>
              <a:t> I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58775" y="404813"/>
            <a:ext cx="8461697" cy="14033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kern="0" dirty="0">
                <a:solidFill>
                  <a:schemeClr val="bg2"/>
                </a:solidFill>
              </a:rPr>
              <a:t>Kolik planet budeme potřebovat?</a:t>
            </a:r>
            <a:br>
              <a:rPr lang="cs-CZ" altLang="cs-CZ" kern="0" dirty="0">
                <a:solidFill>
                  <a:schemeClr val="bg2"/>
                </a:solidFill>
              </a:rPr>
            </a:br>
            <a:endParaRPr lang="en-GB" altLang="cs-CZ" kern="0" dirty="0">
              <a:solidFill>
                <a:schemeClr val="bg2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2" y="2309812"/>
            <a:ext cx="22383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9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826E43-7986-45F4-8E5A-F69BD8559026}" type="datetime1">
              <a:rPr lang="en-GB" smtClean="0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C296A-E576-45D7-BCF4-6F3E35404762}" type="slidenum">
              <a:rPr lang="en-GB" altLang="fr-FR" smtClean="0"/>
              <a:pPr>
                <a:defRPr/>
              </a:pPr>
              <a:t>4</a:t>
            </a:fld>
            <a:r>
              <a:rPr lang="en-GB" altLang="fr-FR"/>
              <a:t> I</a:t>
            </a:r>
          </a:p>
        </p:txBody>
      </p:sp>
      <p:sp>
        <p:nvSpPr>
          <p:cNvPr id="5" name="Zástupný symbol pro datum 1"/>
          <p:cNvSpPr txBox="1">
            <a:spLocks/>
          </p:cNvSpPr>
          <p:nvPr/>
        </p:nvSpPr>
        <p:spPr bwMode="gray">
          <a:xfrm>
            <a:off x="0" y="6669088"/>
            <a:ext cx="684213" cy="188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83826E43-7986-45F4-8E5A-F69BD8559026}" type="datetime1">
              <a:rPr lang="en-GB" smtClean="0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B1AC296A-E576-45D7-BCF4-6F3E35404762}" type="slidenum">
              <a:rPr lang="en-GB" altLang="fr-FR" smtClean="0"/>
              <a:pPr>
                <a:defRPr/>
              </a:pPr>
              <a:t>4</a:t>
            </a:fld>
            <a:r>
              <a:rPr lang="en-GB" altLang="fr-FR"/>
              <a:t> I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58775" y="404813"/>
            <a:ext cx="8461697" cy="14033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kern="0" dirty="0">
                <a:solidFill>
                  <a:schemeClr val="bg2"/>
                </a:solidFill>
              </a:rPr>
              <a:t>Kolik planet budeme potřebovat?</a:t>
            </a:r>
            <a:br>
              <a:rPr lang="cs-CZ" altLang="cs-CZ" kern="0" dirty="0">
                <a:solidFill>
                  <a:schemeClr val="bg2"/>
                </a:solidFill>
              </a:rPr>
            </a:br>
            <a:endParaRPr lang="en-GB" altLang="cs-CZ" kern="0" dirty="0">
              <a:solidFill>
                <a:schemeClr val="bg2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2" y="2309812"/>
            <a:ext cx="2238375" cy="2238375"/>
          </a:xfrm>
          <a:prstGeom prst="rect">
            <a:avLst/>
          </a:prstGeom>
        </p:spPr>
      </p:pic>
      <p:sp>
        <p:nvSpPr>
          <p:cNvPr id="9" name="Espace réservé du texte 11"/>
          <p:cNvSpPr txBox="1">
            <a:spLocks/>
          </p:cNvSpPr>
          <p:nvPr/>
        </p:nvSpPr>
        <p:spPr bwMode="auto">
          <a:xfrm>
            <a:off x="394791" y="1149351"/>
            <a:ext cx="7921625" cy="4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1258888">
              <a:lnSpc>
                <a:spcPct val="120000"/>
              </a:lnSpc>
              <a:spcBef>
                <a:spcPct val="50000"/>
              </a:spcBef>
              <a:tabLst>
                <a:tab pos="628650" algn="r"/>
                <a:tab pos="719138" algn="l"/>
              </a:tabLst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58888">
              <a:lnSpc>
                <a:spcPct val="110000"/>
              </a:lnSpc>
              <a:tabLst>
                <a:tab pos="628650" algn="r"/>
                <a:tab pos="719138" algn="l"/>
              </a:tabLst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58888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tabLst>
                <a:tab pos="628650" algn="r"/>
                <a:tab pos="719138" algn="l"/>
              </a:tabLst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58888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58888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Aft>
                <a:spcPts val="363"/>
              </a:spcAft>
              <a:buClr>
                <a:schemeClr val="tx2"/>
              </a:buClr>
            </a:pPr>
            <a:r>
              <a:rPr lang="cs-CZ" altLang="fr-FR" sz="2000" b="0" dirty="0"/>
              <a:t>Při současné těžbě zdrojů budeme v roce </a:t>
            </a:r>
            <a:r>
              <a:rPr lang="cs-CZ" altLang="fr-FR" sz="2000" dirty="0"/>
              <a:t>2050</a:t>
            </a:r>
            <a:r>
              <a:rPr lang="cs-CZ" altLang="fr-FR" sz="2000" b="0" dirty="0"/>
              <a:t> potřebovat </a:t>
            </a:r>
            <a:r>
              <a:rPr lang="cs-CZ" altLang="fr-FR" sz="2000" dirty="0"/>
              <a:t>2 Země</a:t>
            </a:r>
            <a:endParaRPr lang="cs-CZ" altLang="fr-FR" sz="2000" b="0" i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09812"/>
            <a:ext cx="22383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4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545 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826E43-7986-45F4-8E5A-F69BD8559026}" type="datetime1">
              <a:rPr lang="en-GB" smtClean="0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C296A-E576-45D7-BCF4-6F3E35404762}" type="slidenum">
              <a:rPr lang="en-GB" altLang="fr-FR" smtClean="0"/>
              <a:pPr>
                <a:defRPr/>
              </a:pPr>
              <a:t>5</a:t>
            </a:fld>
            <a:r>
              <a:rPr lang="en-GB" altLang="fr-FR"/>
              <a:t> I</a:t>
            </a:r>
          </a:p>
        </p:txBody>
      </p:sp>
      <p:sp>
        <p:nvSpPr>
          <p:cNvPr id="5" name="Zástupný symbol pro datum 1"/>
          <p:cNvSpPr txBox="1">
            <a:spLocks/>
          </p:cNvSpPr>
          <p:nvPr/>
        </p:nvSpPr>
        <p:spPr bwMode="gray">
          <a:xfrm>
            <a:off x="0" y="6669088"/>
            <a:ext cx="684213" cy="188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83826E43-7986-45F4-8E5A-F69BD8559026}" type="datetime1">
              <a:rPr lang="en-GB" smtClean="0"/>
              <a:pPr>
                <a:defRPr/>
              </a:pPr>
              <a:t>20/11/2019</a:t>
            </a:fld>
            <a:r>
              <a:rPr lang="en-GB" altLang="fr-FR"/>
              <a:t>Date</a:t>
            </a: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B1AC296A-E576-45D7-BCF4-6F3E35404762}" type="slidenum">
              <a:rPr lang="en-GB" altLang="fr-FR" smtClean="0"/>
              <a:pPr>
                <a:defRPr/>
              </a:pPr>
              <a:t>5</a:t>
            </a:fld>
            <a:r>
              <a:rPr lang="en-GB" altLang="fr-FR"/>
              <a:t> I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58775" y="404813"/>
            <a:ext cx="8461697" cy="14033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kern="0" dirty="0">
                <a:solidFill>
                  <a:schemeClr val="bg2"/>
                </a:solidFill>
              </a:rPr>
              <a:t>Kolik planet budeme potřebovat?</a:t>
            </a:r>
            <a:br>
              <a:rPr lang="cs-CZ" altLang="cs-CZ" kern="0" dirty="0">
                <a:solidFill>
                  <a:schemeClr val="bg2"/>
                </a:solidFill>
              </a:rPr>
            </a:br>
            <a:endParaRPr lang="en-GB" altLang="cs-CZ" kern="0" dirty="0">
              <a:solidFill>
                <a:schemeClr val="bg2"/>
              </a:solidFill>
            </a:endParaRPr>
          </a:p>
        </p:txBody>
      </p:sp>
      <p:sp>
        <p:nvSpPr>
          <p:cNvPr id="8" name="Espace réservé du texte 11"/>
          <p:cNvSpPr txBox="1">
            <a:spLocks/>
          </p:cNvSpPr>
          <p:nvPr/>
        </p:nvSpPr>
        <p:spPr bwMode="auto">
          <a:xfrm>
            <a:off x="392016" y="1139458"/>
            <a:ext cx="8461696" cy="4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1258888">
              <a:lnSpc>
                <a:spcPct val="120000"/>
              </a:lnSpc>
              <a:spcBef>
                <a:spcPct val="50000"/>
              </a:spcBef>
              <a:tabLst>
                <a:tab pos="628650" algn="r"/>
                <a:tab pos="719138" algn="l"/>
              </a:tabLst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58888">
              <a:lnSpc>
                <a:spcPct val="110000"/>
              </a:lnSpc>
              <a:tabLst>
                <a:tab pos="628650" algn="r"/>
                <a:tab pos="719138" algn="l"/>
              </a:tabLst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58888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tabLst>
                <a:tab pos="628650" algn="r"/>
                <a:tab pos="719138" algn="l"/>
              </a:tabLst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58888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58888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Aft>
                <a:spcPts val="363"/>
              </a:spcAft>
              <a:buClr>
                <a:schemeClr val="tx2"/>
              </a:buClr>
            </a:pPr>
            <a:r>
              <a:rPr lang="cs-CZ" altLang="fr-FR" sz="2000" b="0" dirty="0"/>
              <a:t>Kdyby každý žil jako obyvatel USA, budeme potřebovat </a:t>
            </a:r>
            <a:r>
              <a:rPr lang="cs-CZ" altLang="fr-FR" sz="2000" dirty="0"/>
              <a:t>5 Zemí.</a:t>
            </a:r>
            <a:endParaRPr lang="cs-CZ" altLang="fr-FR" sz="2000" b="0" i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854" y="1988840"/>
            <a:ext cx="2238375" cy="22383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35" y="2060848"/>
            <a:ext cx="2238375" cy="223837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6" y="2023958"/>
            <a:ext cx="2238375" cy="223837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45" y="4159435"/>
            <a:ext cx="2238375" cy="223837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25" y="4190994"/>
            <a:ext cx="22383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2">
            <a:extLst>
              <a:ext uri="{FF2B5EF4-FFF2-40B4-BE49-F238E27FC236}">
                <a16:creationId xmlns="" xmlns:a16="http://schemas.microsoft.com/office/drawing/2014/main" id="{738CFDD8-1242-4651-89D8-BFEE13B4C5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036DF19-B0A2-444C-9825-E14AF37F95C1}" type="slidenum">
              <a:rPr lang="en-GB" altLang="fr-FR" smtClean="0">
                <a:solidFill>
                  <a:schemeClr val="tx2"/>
                </a:solidFill>
              </a:rPr>
              <a:pPr/>
              <a:t>6</a:t>
            </a:fld>
            <a:r>
              <a:rPr lang="en-GB" altLang="fr-FR">
                <a:solidFill>
                  <a:schemeClr val="tx2"/>
                </a:solidFill>
              </a:rPr>
              <a:t> I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DFC2E3EB-FD5F-4829-8CC6-80FEEB47238B}"/>
              </a:ext>
            </a:extLst>
          </p:cNvPr>
          <p:cNvGraphicFramePr/>
          <p:nvPr/>
        </p:nvGraphicFramePr>
        <p:xfrm>
          <a:off x="1015937" y="995846"/>
          <a:ext cx="2849970" cy="921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8676" name="Group 16">
            <a:extLst>
              <a:ext uri="{FF2B5EF4-FFF2-40B4-BE49-F238E27FC236}">
                <a16:creationId xmlns="" xmlns:a16="http://schemas.microsoft.com/office/drawing/2014/main" id="{F2415B6F-E431-4986-8377-05BC2A0FC676}"/>
              </a:ext>
            </a:extLst>
          </p:cNvPr>
          <p:cNvGrpSpPr>
            <a:grpSpLocks/>
          </p:cNvGrpSpPr>
          <p:nvPr/>
        </p:nvGrpSpPr>
        <p:grpSpPr bwMode="auto">
          <a:xfrm>
            <a:off x="5191125" y="973138"/>
            <a:ext cx="2778125" cy="547687"/>
            <a:chOff x="0" y="0"/>
            <a:chExt cx="2777554" cy="55971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8AB52C32-C8AE-476C-8B7A-BE16EAF62EE9}"/>
                </a:ext>
              </a:extLst>
            </p:cNvPr>
            <p:cNvSpPr/>
            <p:nvPr/>
          </p:nvSpPr>
          <p:spPr>
            <a:xfrm>
              <a:off x="0" y="0"/>
              <a:ext cx="2777554" cy="5597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="" xmlns:a16="http://schemas.microsoft.com/office/drawing/2014/main" id="{C73CD389-A508-43B0-BA7B-F37DB5D3CF97}"/>
                </a:ext>
              </a:extLst>
            </p:cNvPr>
            <p:cNvSpPr txBox="1"/>
            <p:nvPr/>
          </p:nvSpPr>
          <p:spPr>
            <a:xfrm>
              <a:off x="44441" y="24335"/>
              <a:ext cx="2723590" cy="5061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alt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  <a:sym typeface="Calibri" panose="020F0502020204030204" pitchFamily="34" charset="0"/>
                </a:rPr>
                <a:t>7</a:t>
              </a:r>
              <a:r>
                <a:rPr lang="en-US" alt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  <a:sym typeface="Calibri" panose="020F0502020204030204" pitchFamily="34" charset="0"/>
                </a:rPr>
                <a:t>0. </a:t>
              </a:r>
              <a:r>
                <a:rPr lang="en-US" altLang="en-US" dirty="0" err="1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  <a:sym typeface="Calibri" panose="020F0502020204030204" pitchFamily="34" charset="0"/>
                </a:rPr>
                <a:t>léta</a:t>
              </a:r>
              <a:r>
                <a:rPr lang="en-US" alt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  <a:sym typeface="Calibri" panose="020F0502020204030204" pitchFamily="34" charset="0"/>
                </a:rPr>
                <a:t> - “</a:t>
              </a:r>
              <a:r>
                <a:rPr lang="en-US" altLang="en-US" dirty="0" err="1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  <a:sym typeface="Calibri" panose="020F0502020204030204" pitchFamily="34" charset="0"/>
                </a:rPr>
                <a:t>čištění</a:t>
              </a:r>
              <a:r>
                <a:rPr lang="en-US" alt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  <a:sym typeface="Calibri" panose="020F0502020204030204" pitchFamily="34" charset="0"/>
                </a:rPr>
                <a:t>”</a:t>
              </a:r>
            </a:p>
          </p:txBody>
        </p:sp>
      </p:grpSp>
      <p:grpSp>
        <p:nvGrpSpPr>
          <p:cNvPr id="28677" name="Group 19">
            <a:extLst>
              <a:ext uri="{FF2B5EF4-FFF2-40B4-BE49-F238E27FC236}">
                <a16:creationId xmlns="" xmlns:a16="http://schemas.microsoft.com/office/drawing/2014/main" id="{828466EF-64BB-4C00-87A7-5E4F29CE597F}"/>
              </a:ext>
            </a:extLst>
          </p:cNvPr>
          <p:cNvGrpSpPr>
            <a:grpSpLocks/>
          </p:cNvGrpSpPr>
          <p:nvPr/>
        </p:nvGrpSpPr>
        <p:grpSpPr bwMode="auto">
          <a:xfrm>
            <a:off x="728663" y="3846513"/>
            <a:ext cx="3556000" cy="490537"/>
            <a:chOff x="-317846" y="0"/>
            <a:chExt cx="3494363" cy="55971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C272A45F-BFA1-4C01-8785-0074A5F78C29}"/>
                </a:ext>
              </a:extLst>
            </p:cNvPr>
            <p:cNvSpPr/>
            <p:nvPr/>
          </p:nvSpPr>
          <p:spPr>
            <a:xfrm>
              <a:off x="391" y="0"/>
              <a:ext cx="2776771" cy="5597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: Rounded Corners 4">
              <a:extLst>
                <a:ext uri="{FF2B5EF4-FFF2-40B4-BE49-F238E27FC236}">
                  <a16:creationId xmlns="" xmlns:a16="http://schemas.microsoft.com/office/drawing/2014/main" id="{32BFF581-23B5-4027-A4A9-C1A568178909}"/>
                </a:ext>
              </a:extLst>
            </p:cNvPr>
            <p:cNvSpPr txBox="1"/>
            <p:nvPr/>
          </p:nvSpPr>
          <p:spPr>
            <a:xfrm>
              <a:off x="-317846" y="27170"/>
              <a:ext cx="3494363" cy="5053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alt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  <a:sym typeface="Calibri" panose="020F0502020204030204" pitchFamily="34" charset="0"/>
                </a:rPr>
                <a:t>8</a:t>
              </a:r>
              <a:r>
                <a:rPr lang="en-US" alt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  <a:sym typeface="Calibri" panose="020F0502020204030204" pitchFamily="34" charset="0"/>
                </a:rPr>
                <a:t>0. </a:t>
              </a:r>
              <a:r>
                <a:rPr lang="en-US" altLang="en-US" dirty="0" err="1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  <a:sym typeface="Calibri" panose="020F0502020204030204" pitchFamily="34" charset="0"/>
                </a:rPr>
                <a:t>léta</a:t>
              </a:r>
              <a:r>
                <a:rPr lang="en-US" alt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  <a:sym typeface="Calibri" panose="020F0502020204030204" pitchFamily="34" charset="0"/>
                </a:rPr>
                <a:t> - “</a:t>
              </a:r>
              <a:r>
                <a:rPr lang="en-US" altLang="en-US" dirty="0" err="1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  <a:sym typeface="Calibri" panose="020F0502020204030204" pitchFamily="34" charset="0"/>
                </a:rPr>
                <a:t>recyklace</a:t>
              </a:r>
              <a:r>
                <a:rPr lang="en-US" alt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  <a:sym typeface="Calibri" panose="020F0502020204030204" pitchFamily="34" charset="0"/>
                </a:rPr>
                <a:t>”</a:t>
              </a:r>
            </a:p>
          </p:txBody>
        </p:sp>
      </p:grpSp>
      <p:grpSp>
        <p:nvGrpSpPr>
          <p:cNvPr id="28678" name="Group 22">
            <a:extLst>
              <a:ext uri="{FF2B5EF4-FFF2-40B4-BE49-F238E27FC236}">
                <a16:creationId xmlns="" xmlns:a16="http://schemas.microsoft.com/office/drawing/2014/main" id="{B7F56B59-2CFD-4B1A-A7D9-6FF463599922}"/>
              </a:ext>
            </a:extLst>
          </p:cNvPr>
          <p:cNvGrpSpPr>
            <a:grpSpLocks/>
          </p:cNvGrpSpPr>
          <p:nvPr/>
        </p:nvGrpSpPr>
        <p:grpSpPr bwMode="auto">
          <a:xfrm>
            <a:off x="4441825" y="3787775"/>
            <a:ext cx="4117975" cy="566738"/>
            <a:chOff x="-168738" y="-12072"/>
            <a:chExt cx="3337933" cy="523254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="" xmlns:a16="http://schemas.microsoft.com/office/drawing/2014/main" id="{26A94606-09B0-4926-8CFD-44CB7ECA06A1}"/>
                </a:ext>
              </a:extLst>
            </p:cNvPr>
            <p:cNvSpPr/>
            <p:nvPr/>
          </p:nvSpPr>
          <p:spPr>
            <a:xfrm>
              <a:off x="-14323" y="-12072"/>
              <a:ext cx="3159070" cy="50713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: Rounded Corners 4">
              <a:extLst>
                <a:ext uri="{FF2B5EF4-FFF2-40B4-BE49-F238E27FC236}">
                  <a16:creationId xmlns="" xmlns:a16="http://schemas.microsoft.com/office/drawing/2014/main" id="{08AC64CE-CDF8-41A3-9642-0F085087990B}"/>
                </a:ext>
              </a:extLst>
            </p:cNvPr>
            <p:cNvSpPr txBox="1"/>
            <p:nvPr/>
          </p:nvSpPr>
          <p:spPr>
            <a:xfrm>
              <a:off x="-168738" y="317710"/>
              <a:ext cx="3337933" cy="1934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alt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  <a:sym typeface="Calibri" panose="020F0502020204030204" pitchFamily="34" charset="0"/>
                </a:rPr>
                <a:t>9</a:t>
              </a:r>
              <a:r>
                <a:rPr lang="en-US" alt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  <a:sym typeface="Calibri" panose="020F0502020204030204" pitchFamily="34" charset="0"/>
                </a:rPr>
                <a:t>0. </a:t>
              </a:r>
              <a:r>
                <a:rPr lang="en-US" altLang="en-US" dirty="0" err="1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  <a:sym typeface="Calibri" panose="020F0502020204030204" pitchFamily="34" charset="0"/>
                </a:rPr>
                <a:t>léta</a:t>
              </a:r>
              <a:r>
                <a:rPr lang="en-US" alt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  <a:sym typeface="Calibri" panose="020F0502020204030204" pitchFamily="34" charset="0"/>
                </a:rPr>
                <a:t> - “</a:t>
              </a:r>
              <a:r>
                <a:rPr lang="en-US" altLang="en-US" dirty="0" err="1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  <a:sym typeface="Calibri" panose="020F0502020204030204" pitchFamily="34" charset="0"/>
                </a:rPr>
                <a:t>prevence</a:t>
              </a:r>
              <a:r>
                <a:rPr lang="en-US" alt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  <a:sym typeface="Calibri" panose="020F0502020204030204" pitchFamily="34" charset="0"/>
                </a:rPr>
                <a:t>”</a:t>
              </a:r>
              <a:r>
                <a:rPr lang="cs-CZ" alt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  <a:sym typeface="Calibri" panose="020F0502020204030204" pitchFamily="34" charset="0"/>
                </a:rPr>
                <a:t> </a:t>
              </a:r>
              <a:r>
                <a:rPr lang="en-US" alt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  <a:sym typeface="Calibri" panose="020F0502020204030204" pitchFamily="34" charset="0"/>
                </a:rPr>
                <a:t>(EMS) </a:t>
              </a:r>
            </a:p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6EB6070D-8B23-46EB-8242-52F271BB8A22}"/>
              </a:ext>
            </a:extLst>
          </p:cNvPr>
          <p:cNvSpPr/>
          <p:nvPr/>
        </p:nvSpPr>
        <p:spPr>
          <a:xfrm>
            <a:off x="323850" y="366713"/>
            <a:ext cx="67691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cs-CZ" sz="25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moderní historie ochrany životního prostředí</a:t>
            </a:r>
            <a:endParaRPr lang="en-US" sz="25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8680" name="Obrázek 5">
            <a:extLst>
              <a:ext uri="{FF2B5EF4-FFF2-40B4-BE49-F238E27FC236}">
                <a16:creationId xmlns="" xmlns:a16="http://schemas.microsoft.com/office/drawing/2014/main" id="{19BDCB35-97EE-4839-AFAA-7D572E080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1760538"/>
            <a:ext cx="17970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Obrázek 7">
            <a:extLst>
              <a:ext uri="{FF2B5EF4-FFF2-40B4-BE49-F238E27FC236}">
                <a16:creationId xmlns="" xmlns:a16="http://schemas.microsoft.com/office/drawing/2014/main" id="{F59850F5-167B-48A8-A93B-40B3B23C4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4471988"/>
            <a:ext cx="1516062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Obrázek 9">
            <a:extLst>
              <a:ext uri="{FF2B5EF4-FFF2-40B4-BE49-F238E27FC236}">
                <a16:creationId xmlns="" xmlns:a16="http://schemas.microsoft.com/office/drawing/2014/main" id="{160DA3AB-5964-4C5B-9869-BE23BB45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4552950"/>
            <a:ext cx="927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Obrázek 13">
            <a:extLst>
              <a:ext uri="{FF2B5EF4-FFF2-40B4-BE49-F238E27FC236}">
                <a16:creationId xmlns="" xmlns:a16="http://schemas.microsoft.com/office/drawing/2014/main" id="{44B93D40-000C-499F-9EEE-D232C2361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746250"/>
            <a:ext cx="11668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620DC-ED42-4058-A1BF-A6A5722AC78F}" type="slidenum">
              <a:rPr kumimoji="0" lang="en-GB" altLang="fr-FR" sz="1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GB" altLang="fr-FR" sz="1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404813"/>
            <a:ext cx="8173665" cy="1403350"/>
          </a:xfrm>
        </p:spPr>
        <p:txBody>
          <a:bodyPr/>
          <a:lstStyle/>
          <a:p>
            <a:r>
              <a:rPr lang="cs-CZ" altLang="cs-CZ" dirty="0">
                <a:solidFill>
                  <a:schemeClr val="bg2"/>
                </a:solidFill>
              </a:rPr>
              <a:t>zásadní výzvy pro blízkou budoucnost </a:t>
            </a:r>
          </a:p>
        </p:txBody>
      </p:sp>
      <p:sp>
        <p:nvSpPr>
          <p:cNvPr id="29700" name="Espace réservé du texte 11"/>
          <p:cNvSpPr txBox="1">
            <a:spLocks/>
          </p:cNvSpPr>
          <p:nvPr/>
        </p:nvSpPr>
        <p:spPr bwMode="auto">
          <a:xfrm>
            <a:off x="331228" y="844738"/>
            <a:ext cx="7921625" cy="556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1258888">
              <a:lnSpc>
                <a:spcPct val="120000"/>
              </a:lnSpc>
              <a:spcBef>
                <a:spcPct val="50000"/>
              </a:spcBef>
              <a:tabLst>
                <a:tab pos="628650" algn="r"/>
                <a:tab pos="719138" algn="l"/>
              </a:tabLst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58888">
              <a:lnSpc>
                <a:spcPct val="110000"/>
              </a:lnSpc>
              <a:tabLst>
                <a:tab pos="628650" algn="r"/>
                <a:tab pos="719138" algn="l"/>
              </a:tabLst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58888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tabLst>
                <a:tab pos="628650" algn="r"/>
                <a:tab pos="719138" algn="l"/>
              </a:tabLst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58888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58888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Aft>
                <a:spcPts val="363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cs-CZ" altLang="fr-FR" kern="0" dirty="0">
                <a:solidFill>
                  <a:srgbClr val="C00000"/>
                </a:solidFill>
                <a:highlight>
                  <a:srgbClr val="C0C0C0"/>
                </a:highlight>
              </a:rPr>
              <a:t>o 150 %</a:t>
            </a:r>
            <a:r>
              <a:rPr lang="cs-CZ" altLang="fr-FR" b="0" kern="0" dirty="0">
                <a:solidFill>
                  <a:srgbClr val="C00000"/>
                </a:solidFill>
              </a:rPr>
              <a:t> </a:t>
            </a:r>
            <a:r>
              <a:rPr kumimoji="0" lang="cs-CZ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 navýšila cena surovin mezi roky 2002 a 2010</a:t>
            </a:r>
          </a:p>
          <a:p>
            <a:pPr marL="285750" marR="0" lvl="0" indent="-285750" defTabSz="1258888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363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>
                <a:tab pos="628650" algn="r"/>
                <a:tab pos="719138" algn="l"/>
              </a:tabLst>
              <a:defRPr/>
            </a:pPr>
            <a:r>
              <a:rPr lang="cs-CZ" altLang="fr-FR" kern="0" dirty="0">
                <a:solidFill>
                  <a:srgbClr val="002060"/>
                </a:solidFill>
              </a:rPr>
              <a:t>s</a:t>
            </a:r>
            <a:r>
              <a:rPr kumimoji="0" lang="cs-CZ" alt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potřeba plastů na obyvatele </a:t>
            </a:r>
            <a:r>
              <a:rPr kumimoji="0" lang="cs-CZ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vzrostla mezi roky 1980 a 2017 </a:t>
            </a:r>
            <a:br>
              <a:rPr kumimoji="0" lang="cs-CZ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cs-CZ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 10 na </a:t>
            </a:r>
            <a:r>
              <a:rPr kumimoji="0" lang="cs-CZ" altLang="fr-FR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47 kg</a:t>
            </a:r>
            <a:r>
              <a:rPr kumimoji="0" lang="cs-CZ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za rok</a:t>
            </a:r>
            <a:br>
              <a:rPr kumimoji="0" lang="cs-CZ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cs-CZ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cs-CZ" altLang="fr-FR" sz="1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celková produkce </a:t>
            </a:r>
            <a:r>
              <a:rPr kumimoji="0" lang="cs-CZ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 světě 335 mil. tun, v ČR 1,15 mil. tun,</a:t>
            </a:r>
            <a:br>
              <a:rPr kumimoji="0" lang="cs-CZ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cs-CZ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tj. </a:t>
            </a:r>
            <a:r>
              <a:rPr kumimoji="0" lang="cs-CZ" altLang="fr-FR" sz="1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110 kg </a:t>
            </a:r>
            <a:r>
              <a:rPr kumimoji="0" lang="cs-CZ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 obyvatele a rok (Indie 9</a:t>
            </a:r>
            <a:r>
              <a:rPr kumimoji="0" lang="cs-CZ" altLang="fr-FR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kg)</a:t>
            </a:r>
            <a:endParaRPr kumimoji="0" lang="cs-CZ" altLang="fr-FR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1258888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363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>
                <a:tab pos="628650" algn="r"/>
                <a:tab pos="719138" algn="l"/>
              </a:tabLst>
              <a:defRPr/>
            </a:pPr>
            <a:r>
              <a:rPr kumimoji="0" lang="cs-CZ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očekává se posun teplotní hranice </a:t>
            </a:r>
            <a:r>
              <a:rPr kumimoji="0" lang="cs-CZ" altLang="fr-FR" sz="1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až o </a:t>
            </a:r>
            <a:r>
              <a:rPr kumimoji="0" lang="cs-CZ" altLang="fr-FR" sz="1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200 km</a:t>
            </a:r>
            <a:r>
              <a:rPr kumimoji="0" lang="cs-CZ" altLang="fr-FR" sz="1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fr-FR" sz="1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 sever</a:t>
            </a:r>
            <a:br>
              <a:rPr kumimoji="0" lang="cs-CZ" altLang="fr-FR" sz="1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cs-CZ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(růst teploty vzduchu o 2,4 stupně</a:t>
            </a:r>
            <a:r>
              <a:rPr kumimoji="0" lang="cs-CZ" altLang="fr-FR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Celsia v ČR v roce 2018)</a:t>
            </a:r>
          </a:p>
          <a:p>
            <a:pPr marL="285750" marR="0" lvl="0" indent="-285750" defTabSz="1258888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363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>
                <a:tab pos="628650" algn="r"/>
                <a:tab pos="719138" algn="l"/>
              </a:tabLst>
              <a:defRPr/>
            </a:pPr>
            <a:r>
              <a:rPr lang="cs-CZ" altLang="fr-FR" b="0" kern="0" dirty="0">
                <a:solidFill>
                  <a:srgbClr val="002060"/>
                </a:solidFill>
              </a:rPr>
              <a:t>mezi roky 1977 a 2019 se zkrátila doba na vyčerpání ročního přídělu zdrojů</a:t>
            </a:r>
            <a:r>
              <a:rPr lang="cs-CZ" altLang="fr-FR" kern="0" dirty="0">
                <a:solidFill>
                  <a:srgbClr val="002060"/>
                </a:solidFill>
              </a:rPr>
              <a:t> o 94 dní, </a:t>
            </a:r>
            <a:r>
              <a:rPr lang="cs-CZ" altLang="fr-FR" kern="0" dirty="0">
                <a:solidFill>
                  <a:srgbClr val="C00000"/>
                </a:solidFill>
                <a:highlight>
                  <a:srgbClr val="C0C0C0"/>
                </a:highlight>
              </a:rPr>
              <a:t>příděl vyčerpán</a:t>
            </a:r>
            <a:r>
              <a:rPr lang="cs-CZ" altLang="fr-FR" kern="0" dirty="0">
                <a:solidFill>
                  <a:srgbClr val="002060"/>
                </a:solidFill>
              </a:rPr>
              <a:t> 29. července, </a:t>
            </a:r>
            <a:r>
              <a:rPr lang="cs-CZ" altLang="fr-FR" b="0" kern="0" dirty="0">
                <a:solidFill>
                  <a:srgbClr val="002060"/>
                </a:solidFill>
              </a:rPr>
              <a:t>v ČR 28. dubna, Austrálie, USA a Kanada v březnu</a:t>
            </a:r>
          </a:p>
          <a:p>
            <a:pPr eaLnBrk="1" fontAlgn="auto" hangingPunct="1">
              <a:spcAft>
                <a:spcPts val="363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cs-CZ" altLang="fr-FR" kern="0" dirty="0">
                <a:solidFill>
                  <a:srgbClr val="C00000"/>
                </a:solidFill>
                <a:highlight>
                  <a:srgbClr val="C0C0C0"/>
                </a:highlight>
              </a:rPr>
              <a:t>40%</a:t>
            </a:r>
            <a:r>
              <a:rPr lang="cs-CZ" altLang="fr-FR" kern="0" dirty="0">
                <a:solidFill>
                  <a:srgbClr val="002060"/>
                </a:solidFill>
              </a:rPr>
              <a:t> světové populace </a:t>
            </a:r>
            <a:r>
              <a:rPr lang="cs-CZ" altLang="fr-FR" b="0" kern="0" dirty="0">
                <a:solidFill>
                  <a:srgbClr val="002060"/>
                </a:solidFill>
              </a:rPr>
              <a:t>je primárně ohroženo nedostatkem vody, </a:t>
            </a:r>
            <a:br>
              <a:rPr lang="cs-CZ" altLang="fr-FR" b="0" kern="0" dirty="0">
                <a:solidFill>
                  <a:srgbClr val="002060"/>
                </a:solidFill>
              </a:rPr>
            </a:br>
            <a:r>
              <a:rPr lang="cs-CZ" altLang="fr-FR" b="0" kern="0" dirty="0">
                <a:solidFill>
                  <a:srgbClr val="002060"/>
                </a:solidFill>
              </a:rPr>
              <a:t>v </a:t>
            </a:r>
            <a:r>
              <a:rPr lang="cs-CZ" altLang="fr-FR" kern="0" dirty="0">
                <a:solidFill>
                  <a:srgbClr val="002060"/>
                </a:solidFill>
              </a:rPr>
              <a:t>ČR 10%  populace</a:t>
            </a:r>
            <a:endParaRPr lang="cs-CZ" altLang="fr-FR" b="0" kern="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363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cs-CZ" altLang="fr-FR" b="0" kern="0" dirty="0">
                <a:solidFill>
                  <a:srgbClr val="002060"/>
                </a:solidFill>
              </a:rPr>
              <a:t>kůrovcová kalamita, sucho a klimatické změny změní </a:t>
            </a:r>
            <a:r>
              <a:rPr lang="cs-CZ" altLang="fr-FR" kern="0" dirty="0">
                <a:solidFill>
                  <a:srgbClr val="002060"/>
                </a:solidFill>
              </a:rPr>
              <a:t>část ČR </a:t>
            </a:r>
            <a:br>
              <a:rPr lang="cs-CZ" altLang="fr-FR" kern="0" dirty="0">
                <a:solidFill>
                  <a:srgbClr val="002060"/>
                </a:solidFill>
              </a:rPr>
            </a:br>
            <a:r>
              <a:rPr lang="cs-CZ" altLang="fr-FR" kern="0" dirty="0">
                <a:solidFill>
                  <a:srgbClr val="002060"/>
                </a:solidFill>
              </a:rPr>
              <a:t>v prostředí Středozemí</a:t>
            </a:r>
          </a:p>
          <a:p>
            <a:pPr marL="0" indent="0" eaLnBrk="1" fontAlgn="auto" hangingPunct="1">
              <a:spcAft>
                <a:spcPts val="363"/>
              </a:spcAft>
              <a:buClr>
                <a:schemeClr val="bg2"/>
              </a:buClr>
              <a:defRPr/>
            </a:pPr>
            <a:endParaRPr lang="cs-CZ" altLang="fr-FR" b="0" kern="0" dirty="0">
              <a:solidFill>
                <a:srgbClr val="002060"/>
              </a:solidFill>
            </a:endParaRPr>
          </a:p>
          <a:p>
            <a:pPr marL="285750" marR="0" lvl="0" indent="-285750" defTabSz="1258888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363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>
                <a:tab pos="628650" algn="r"/>
                <a:tab pos="719138" algn="l"/>
              </a:tabLst>
              <a:defRPr/>
            </a:pPr>
            <a:endParaRPr kumimoji="0" lang="cs-CZ" altLang="fr-FR" sz="1800" b="0" i="0" u="none" strike="noStrike" kern="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1258888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363"/>
              </a:spcAft>
              <a:buClr>
                <a:schemeClr val="bg2"/>
              </a:buClr>
              <a:buSzTx/>
              <a:tabLst>
                <a:tab pos="628650" algn="r"/>
                <a:tab pos="719138" algn="l"/>
              </a:tabLst>
              <a:defRPr/>
            </a:pPr>
            <a:endParaRPr kumimoji="0" lang="cs-CZ" altLang="fr-FR" sz="1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1258888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363"/>
              </a:spcAft>
              <a:buClr>
                <a:schemeClr val="bg2"/>
              </a:buClr>
              <a:buSzTx/>
              <a:buFontTx/>
              <a:buNone/>
              <a:tabLst>
                <a:tab pos="628650" algn="r"/>
                <a:tab pos="719138" algn="l"/>
              </a:tabLst>
              <a:defRPr/>
            </a:pPr>
            <a:endParaRPr kumimoji="0" lang="cs-CZ" altLang="fr-FR" sz="1800" b="0" i="0" u="none" strike="noStrike" kern="0" cap="none" spc="0" normalizeH="0" baseline="0" noProof="0" dirty="0">
              <a:ln>
                <a:noFill/>
              </a:ln>
              <a:solidFill>
                <a:srgbClr val="AAAAA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1258888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363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>
                <a:tab pos="628650" algn="r"/>
                <a:tab pos="719138" algn="l"/>
              </a:tabLst>
              <a:defRPr/>
            </a:pPr>
            <a:endParaRPr kumimoji="0" lang="cs-CZ" altLang="fr-FR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8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mapa&#10;&#10;Popis byl vytvořen automaticky">
            <a:extLst>
              <a:ext uri="{FF2B5EF4-FFF2-40B4-BE49-F238E27FC236}">
                <a16:creationId xmlns="" xmlns:a16="http://schemas.microsoft.com/office/drawing/2014/main" id="{A6FB7A33-A449-47A4-A992-6663433BF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96" y="1153956"/>
            <a:ext cx="7688748" cy="5081212"/>
          </a:xfrm>
          <a:prstGeom prst="rect">
            <a:avLst/>
          </a:prstGeom>
        </p:spPr>
      </p:pic>
      <p:sp>
        <p:nvSpPr>
          <p:cNvPr id="35842" name="Rectangle 6">
            <a:extLst>
              <a:ext uri="{FF2B5EF4-FFF2-40B4-BE49-F238E27FC236}">
                <a16:creationId xmlns="" xmlns:a16="http://schemas.microsoft.com/office/drawing/2014/main" id="{8AA0E333-E774-4A37-AA34-382E981155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E19A95-DAD7-4056-8070-B225F6F1008D}" type="slidenum">
              <a:rPr kumimoji="0" lang="en-GB" alt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AADC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GB" altLang="fr-FR" sz="1000" b="1" i="0" u="none" strike="noStrike" kern="1200" cap="none" spc="0" normalizeH="0" baseline="0" noProof="0">
                <a:ln>
                  <a:noFill/>
                </a:ln>
                <a:solidFill>
                  <a:srgbClr val="AADC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</a:t>
            </a:r>
          </a:p>
        </p:txBody>
      </p:sp>
      <p:sp>
        <p:nvSpPr>
          <p:cNvPr id="35843" name="Rectangle 2">
            <a:extLst>
              <a:ext uri="{FF2B5EF4-FFF2-40B4-BE49-F238E27FC236}">
                <a16:creationId xmlns="" xmlns:a16="http://schemas.microsoft.com/office/drawing/2014/main" id="{E09CAD17-A905-4D33-AF53-0D62439093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fr-FR" dirty="0">
                <a:solidFill>
                  <a:schemeClr val="bg2"/>
                </a:solidFill>
              </a:rPr>
              <a:t>odpadové hospodářství v ČR</a:t>
            </a:r>
            <a:endParaRPr lang="en-GB" altLang="fr-FR" sz="1700" b="0" dirty="0">
              <a:solidFill>
                <a:schemeClr val="bg2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0F225AF6-2E70-49B6-8538-5DDD8DF34A7B}"/>
              </a:ext>
            </a:extLst>
          </p:cNvPr>
          <p:cNvSpPr/>
          <p:nvPr/>
        </p:nvSpPr>
        <p:spPr>
          <a:xfrm>
            <a:off x="7823707" y="5925936"/>
            <a:ext cx="12479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>
                <a:solidFill>
                  <a:srgbClr val="002060"/>
                </a:solidFill>
              </a:rPr>
              <a:t>Zdroj: CENIA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>
            <a:extLst>
              <a:ext uri="{FF2B5EF4-FFF2-40B4-BE49-F238E27FC236}">
                <a16:creationId xmlns="" xmlns:a16="http://schemas.microsoft.com/office/drawing/2014/main" id="{9F6585D0-E047-4B84-A0F5-7D747304D0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F9A9C827-D0EF-4DEF-9190-AA1659C2650C}" type="slidenum">
              <a:rPr lang="en-GB" altLang="fr-FR" smtClean="0">
                <a:solidFill>
                  <a:schemeClr val="tx2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9</a:t>
            </a:fld>
            <a:r>
              <a:rPr lang="en-GB" altLang="fr-FR">
                <a:solidFill>
                  <a:schemeClr val="tx2"/>
                </a:solidFill>
              </a:rPr>
              <a:t> I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="" xmlns:a16="http://schemas.microsoft.com/office/drawing/2014/main" id="{2BADD375-65F1-478F-8A24-AF7EC948B93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fr-FR" dirty="0">
                <a:solidFill>
                  <a:schemeClr val="bg2"/>
                </a:solidFill>
              </a:rPr>
              <a:t>oběhové hospodářství </a:t>
            </a:r>
            <a:endParaRPr lang="en-GB" altLang="fr-FR" sz="1700" b="0" dirty="0">
              <a:solidFill>
                <a:schemeClr val="bg2"/>
              </a:solidFill>
            </a:endParaRPr>
          </a:p>
        </p:txBody>
      </p:sp>
      <p:pic>
        <p:nvPicPr>
          <p:cNvPr id="36868" name="Obrázek 6">
            <a:extLst>
              <a:ext uri="{FF2B5EF4-FFF2-40B4-BE49-F238E27FC236}">
                <a16:creationId xmlns="" xmlns:a16="http://schemas.microsoft.com/office/drawing/2014/main" id="{F1A4D2E1-7899-4EA3-AD9D-0F6136FFB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981075"/>
            <a:ext cx="7791450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_SUEZ_version2003_v2">
  <a:themeElements>
    <a:clrScheme name="Cover_1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Couverture_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erture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_1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_1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hapter_BG_blue">
  <a:themeElements>
    <a:clrScheme name="Chapter_BG_blue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Chapter_BG_blu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pter_BG_blue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BG_blue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ubchapter_BG_blue_1">
  <a:themeElements>
    <a:clrScheme name="Subchapter_BG_blue_1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Subchapter_BG_blue_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bchapter_BG_blue_1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chapter_BG_blue_1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Subchapter_BG_blue_2">
  <a:themeElements>
    <a:clrScheme name="Subchapter_BG_blue_2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Subchapter_BG_blue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bchapter_BG_blue_2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chapter_BG_blue_2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Subchapter_BG_blue_3">
  <a:themeElements>
    <a:clrScheme name="Subchapter_BG_blue_3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Subchapter_BG_blue_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bchapter_BG_blue_3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chapter_BG_blue_3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and content_BG_blue">
  <a:themeElements>
    <a:clrScheme name="Title and content_BG_blue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Title and content_BG_blu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ontent_BG_blue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and content_BG_blue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and content">
  <a:themeElements>
    <a:clrScheme name="Title and content 1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Couverture - Tex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erture - Tex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and content 1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 and large picture">
  <a:themeElements>
    <a:clrScheme name="Title and large picture 1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Title and large pictu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large picture 1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itle and charts_BG_1">
  <a:themeElements>
    <a:clrScheme name="Title and charts_BG_1 1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Title and charts_BG_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harts_BG_1 1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le and charts_BG_2">
  <a:themeElements>
    <a:clrScheme name="Title and charts_BG_2 1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Title and charts_BG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harts_BG_2 1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and charts_BG_3">
  <a:themeElements>
    <a:clrScheme name="Title and charts_BG_3 1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Title and charts_BG_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harts_BG_3 1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ver_2">
  <a:themeElements>
    <a:clrScheme name="Cover_2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Cover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ver_2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_2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itle and charts_BG_4">
  <a:themeElements>
    <a:clrScheme name="Title and charts_BG_4 1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Title and charts_BG_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harts_BG_4 1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EN_SUEZ_version2003_v2">
  <a:themeElements>
    <a:clrScheme name="Cover_1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Couverture_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erture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_1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_1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Title and content">
  <a:themeElements>
    <a:clrScheme name="Title and content 1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Couverture - Tex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erture - Tex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and content 1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ver_3">
  <a:themeElements>
    <a:clrScheme name="Cover_3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Cover_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ver_3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_3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tents">
  <a:themeElements>
    <a:clrScheme name="Contents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1_Titre et conten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itre et conten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re et conten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re et conten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re et conten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re et conten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re et conten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re et conten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re et conten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re et conten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re et conten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re et conten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re et conten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s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s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hapter_BG_green">
  <a:themeElements>
    <a:clrScheme name="Chapter_BG_green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Chapitre_Fond_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pitre_Fond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itre_Fond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itre_Fond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itre_Fond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itre_Fond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itre_Fond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_Fond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_Fond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_Fond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_Fond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_Fond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_Fond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_BG_green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BG_green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ubchapter_BG_green_1">
  <a:themeElements>
    <a:clrScheme name="Subchapter_BG_green_1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Sous-Chapitre_Fond_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ous-Chapitre_Fond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s-Chapitre_Fond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s-Chapitre_Fond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s-Chapitre_Fond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s-Chapitre_Fond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s-Chapitre_Fond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us-Chapitre_Fond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us-Chapitre_Fond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us-Chapitre_Fond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us-Chapitre_Fond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us-Chapitre_Fond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us-Chapitre_Fond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chapter_BG_green_1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chapter_BG_green_1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ubchapter_BG_green_2">
  <a:themeElements>
    <a:clrScheme name="Subchapter_BG_green_2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Subchapter_BG_green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bchapter_BG_green_2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chapter_BG_green_2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ubchapter_BG_green_3">
  <a:themeElements>
    <a:clrScheme name="Subchapter_BG_green_3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Subchapter_BG_green_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bchapter_BG_green_3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chapter_BG_green_3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and content_BG_green">
  <a:themeElements>
    <a:clrScheme name="Title and content_BG_green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Title and content_BG_gre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ontent_BG_green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and content_BG_green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ace10e6-8c8a-46b5-9435-807f619c65c5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4D17CCC761824DACCE5F7BF061BEA9" ma:contentTypeVersion="17" ma:contentTypeDescription="Create a new document." ma:contentTypeScope="" ma:versionID="880d19f7677cdbcfd625da13f0fbb538">
  <xsd:schema xmlns:xsd="http://www.w3.org/2001/XMLSchema" xmlns:xs="http://www.w3.org/2001/XMLSchema" xmlns:p="http://schemas.microsoft.com/office/2006/metadata/properties" xmlns:ns3="db0d7127-013c-4b7c-a53a-702616b3e9f7" xmlns:ns4="5912df3c-8525-4187-bbb1-22a75e9d30a2" targetNamespace="http://schemas.microsoft.com/office/2006/metadata/properties" ma:root="true" ma:fieldsID="efae1f5ed07565c2e5528e6275d931b7" ns3:_="" ns4:_="">
    <xsd:import namespace="db0d7127-013c-4b7c-a53a-702616b3e9f7"/>
    <xsd:import namespace="5912df3c-8525-4187-bbb1-22a75e9d30a2"/>
    <xsd:element name="properties">
      <xsd:complexType>
        <xsd:sequence>
          <xsd:element name="documentManagement">
            <xsd:complexType>
              <xsd:all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Metadata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d7127-013c-4b7c-a53a-702616b3e9f7" elementFormDefault="qualified">
    <xsd:import namespace="http://schemas.microsoft.com/office/2006/documentManagement/types"/>
    <xsd:import namespace="http://schemas.microsoft.com/office/infopath/2007/PartnerControls"/>
    <xsd:element name="MediaServiceFastMetadata" ma:index="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12df3c-8525-4187-bbb1-22a75e9d30a2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705FD7-DB13-4858-86D6-EC00171071F5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EFF3CD4E-7FBD-4F04-ABEE-DB45833A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0d7127-013c-4b7c-a53a-702616b3e9f7"/>
    <ds:schemaRef ds:uri="5912df3c-8525-4187-bbb1-22a75e9d30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F49A79-4BCD-4868-BCF0-6DF0B9720913}">
  <ds:schemaRefs>
    <ds:schemaRef ds:uri="http://schemas.microsoft.com/office/infopath/2007/PartnerControls"/>
    <ds:schemaRef ds:uri="http://www.w3.org/XML/1998/namespace"/>
    <ds:schemaRef ds:uri="5912df3c-8525-4187-bbb1-22a75e9d30a2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db0d7127-013c-4b7c-a53a-702616b3e9f7"/>
  </ds:schemaRefs>
</ds:datastoreItem>
</file>

<file path=customXml/itemProps4.xml><?xml version="1.0" encoding="utf-8"?>
<ds:datastoreItem xmlns:ds="http://schemas.openxmlformats.org/officeDocument/2006/customXml" ds:itemID="{3562FED7-4F9C-4019-9EA6-DA1B27CB2B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</TotalTime>
  <Words>255</Words>
  <Application>Microsoft Office PowerPoint</Application>
  <PresentationFormat>Předvádění na obrazovce (4:3)</PresentationFormat>
  <Paragraphs>73</Paragraphs>
  <Slides>13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22</vt:i4>
      </vt:variant>
      <vt:variant>
        <vt:lpstr>Nadpisy snímků</vt:lpstr>
      </vt:variant>
      <vt:variant>
        <vt:i4>13</vt:i4>
      </vt:variant>
    </vt:vector>
  </HeadingPairs>
  <TitlesOfParts>
    <vt:vector size="42" baseType="lpstr">
      <vt:lpstr>MS PGothic</vt:lpstr>
      <vt:lpstr>Arial</vt:lpstr>
      <vt:lpstr>Calibri</vt:lpstr>
      <vt:lpstr>Times New Roman</vt:lpstr>
      <vt:lpstr>Verdana</vt:lpstr>
      <vt:lpstr>Verdana CE</vt:lpstr>
      <vt:lpstr>Wingdings</vt:lpstr>
      <vt:lpstr>EN_SUEZ_version2003_v2</vt:lpstr>
      <vt:lpstr>Cover_2</vt:lpstr>
      <vt:lpstr>Cover_3</vt:lpstr>
      <vt:lpstr>Contents</vt:lpstr>
      <vt:lpstr>Chapter_BG_green</vt:lpstr>
      <vt:lpstr>Subchapter_BG_green_1</vt:lpstr>
      <vt:lpstr>Subchapter_BG_green_2</vt:lpstr>
      <vt:lpstr>Subchapter_BG_green_3</vt:lpstr>
      <vt:lpstr>Title and content_BG_green</vt:lpstr>
      <vt:lpstr>Chapter_BG_blue</vt:lpstr>
      <vt:lpstr>Subchapter_BG_blue_1</vt:lpstr>
      <vt:lpstr>Subchapter_BG_blue_2</vt:lpstr>
      <vt:lpstr>Subchapter_BG_blue_3</vt:lpstr>
      <vt:lpstr>Title and content_BG_blue</vt:lpstr>
      <vt:lpstr>Title and content</vt:lpstr>
      <vt:lpstr>Title and large picture</vt:lpstr>
      <vt:lpstr>Title and charts_BG_1</vt:lpstr>
      <vt:lpstr>Title and charts_BG_2</vt:lpstr>
      <vt:lpstr>Title and charts_BG_3</vt:lpstr>
      <vt:lpstr>Title and charts_BG_4</vt:lpstr>
      <vt:lpstr>1_EN_SUEZ_version2003_v2</vt:lpstr>
      <vt:lpstr>1_Title and content</vt:lpstr>
      <vt:lpstr>Oběhové hospodářství   jako synonymum  odpovědného  podnikání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zásadní výzvy pro blízkou budoucnost </vt:lpstr>
      <vt:lpstr>odpadové hospodářství v ČR</vt:lpstr>
      <vt:lpstr>oběhové hospodářství </vt:lpstr>
      <vt:lpstr>ObH jako produkt současné etapy vývoje lidstva</vt:lpstr>
      <vt:lpstr>Prezentace aplikace PowerPoint</vt:lpstr>
      <vt:lpstr>oběhové hospodářství v praxi </vt:lpstr>
      <vt:lpstr>Prezentace aplikace PowerPoint</vt:lpstr>
    </vt:vector>
  </TitlesOfParts>
  <Manager>SUEZ</Manager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Methodology</dc:title>
  <dc:subject>SUEZ</dc:subject>
  <dc:creator>Kateřina Kodadová</dc:creator>
  <cp:lastModifiedBy>Klimentová Jana</cp:lastModifiedBy>
  <cp:revision>134</cp:revision>
  <dcterms:created xsi:type="dcterms:W3CDTF">2015-08-07T12:59:55Z</dcterms:created>
  <dcterms:modified xsi:type="dcterms:W3CDTF">2019-11-20T07:33:41Z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0x010100A94D17CCC761824DACCE5F7BF061BEA9</vt:lpwstr>
  </property>
</Properties>
</file>