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handoutMasterIdLst>
    <p:handoutMasterId r:id="rId11"/>
  </p:handoutMasterIdLst>
  <p:sldIdLst>
    <p:sldId id="289" r:id="rId2"/>
    <p:sldId id="306" r:id="rId3"/>
    <p:sldId id="310" r:id="rId4"/>
    <p:sldId id="313" r:id="rId5"/>
    <p:sldId id="294" r:id="rId6"/>
    <p:sldId id="314" r:id="rId7"/>
    <p:sldId id="293" r:id="rId8"/>
    <p:sldId id="316" r:id="rId9"/>
    <p:sldId id="302" r:id="rId1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E50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364" autoAdjust="0"/>
  </p:normalViewPr>
  <p:slideViewPr>
    <p:cSldViewPr snapToGrid="0">
      <p:cViewPr varScale="1">
        <p:scale>
          <a:sx n="84" d="100"/>
          <a:sy n="84" d="100"/>
        </p:scale>
        <p:origin x="42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B7845-F7BB-4368-B76A-99557C368C80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13AAF-B701-41F2-A1A1-B7CD13C77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115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6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5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0"/>
            <a:ext cx="9263742" cy="585254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167640" y="5534561"/>
            <a:ext cx="79011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Zpátky do </a:t>
            </a:r>
            <a:r>
              <a:rPr lang="cs-CZ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Života</a:t>
            </a:r>
            <a:endParaRPr lang="cs-CZ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" y="4262965"/>
            <a:ext cx="2315134" cy="15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16" y="696448"/>
            <a:ext cx="8944311" cy="595754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 rot="20708077">
            <a:off x="4573300" y="1720487"/>
            <a:ext cx="6261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cs-CZ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sychické</a:t>
            </a:r>
            <a:r>
              <a:rPr lang="cs-CZ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problémy</a:t>
            </a:r>
            <a:endParaRPr lang="cs-CZ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 rot="594502">
            <a:off x="5649726" y="4195472"/>
            <a:ext cx="6129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Snížené sebevědomí</a:t>
            </a:r>
            <a:endParaRPr lang="cs-CZ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 flipH="1">
            <a:off x="5890846" y="2967335"/>
            <a:ext cx="57882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Zdravotní komplikace</a:t>
            </a:r>
            <a:endParaRPr lang="cs-CZ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0836" y="304801"/>
            <a:ext cx="1170520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BEZ ZAMĚSTNÁNÍ A NAVÍC S HENDIKEPEM</a:t>
            </a:r>
            <a:endParaRPr lang="cs-CZ" sz="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 rot="11941767" flipV="1">
            <a:off x="3242111" y="5035553"/>
            <a:ext cx="8566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Společenská izolace</a:t>
            </a:r>
            <a:endParaRPr lang="cs-CZ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5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48575"/>
          </a:xfrm>
        </p:spPr>
        <p:txBody>
          <a:bodyPr>
            <a:noAutofit/>
          </a:bodyPr>
          <a:lstStyle/>
          <a:p>
            <a:r>
              <a:rPr lang="cs-CZ" sz="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A co s tím dělají vrátka?</a:t>
            </a:r>
            <a:r>
              <a:rPr lang="cs-CZ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/>
            </a:r>
            <a:br>
              <a:rPr lang="cs-CZ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</a:br>
            <a:endParaRPr lang="cs-CZ" sz="6000" dirty="0">
              <a:latin typeface="Bernard MT Condensed" panose="020508060609050204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94560"/>
            <a:ext cx="5105400" cy="3901440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dirty="0" smtClean="0"/>
              <a:t>Pořádáme vzdělávací kurzy</a:t>
            </a:r>
          </a:p>
          <a:p>
            <a:pPr marL="0" indent="0">
              <a:buNone/>
            </a:pPr>
            <a:endParaRPr lang="cs-CZ" sz="11200" dirty="0"/>
          </a:p>
          <a:p>
            <a:r>
              <a:rPr lang="cs-CZ" sz="11200" dirty="0" smtClean="0"/>
              <a:t>Učíme pracovním návykům</a:t>
            </a:r>
          </a:p>
          <a:p>
            <a:pPr marL="0" indent="0">
              <a:buNone/>
            </a:pPr>
            <a:endParaRPr lang="cs-CZ" sz="11200" dirty="0"/>
          </a:p>
          <a:p>
            <a:r>
              <a:rPr lang="cs-CZ" sz="11200" dirty="0" smtClean="0"/>
              <a:t>Zaměstnáváme</a:t>
            </a:r>
          </a:p>
          <a:p>
            <a:pPr marL="0" indent="0">
              <a:buNone/>
            </a:pPr>
            <a:endParaRPr lang="cs-CZ" sz="5500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 err="1" smtClean="0">
                <a:latin typeface="Bernard MT Condensed" panose="02050806060905020404" pitchFamily="18" charset="0"/>
              </a:rPr>
              <a:t>SociálnĚ</a:t>
            </a:r>
            <a:r>
              <a:rPr lang="cs-CZ" sz="5000" dirty="0" smtClean="0">
                <a:latin typeface="Bernard MT Condensed" panose="02050806060905020404" pitchFamily="18" charset="0"/>
              </a:rPr>
              <a:t> </a:t>
            </a:r>
            <a:r>
              <a:rPr lang="cs-CZ" sz="5000" dirty="0" err="1" smtClean="0">
                <a:latin typeface="Bernard MT Condensed" panose="02050806060905020404" pitchFamily="18" charset="0"/>
              </a:rPr>
              <a:t>podnikáME</a:t>
            </a:r>
            <a:endParaRPr lang="cs-CZ" sz="5000" dirty="0">
              <a:latin typeface="Bernard MT Condensed" panose="020508060609050204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708"/>
            <a:ext cx="4846320" cy="323007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8" y="2377708"/>
            <a:ext cx="4789118" cy="3230536"/>
          </a:xfrm>
        </p:spPr>
      </p:pic>
      <p:sp>
        <p:nvSpPr>
          <p:cNvPr id="8" name="Obdélník 7"/>
          <p:cNvSpPr/>
          <p:nvPr/>
        </p:nvSpPr>
        <p:spPr>
          <a:xfrm>
            <a:off x="1508760" y="5487257"/>
            <a:ext cx="3215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provozoven</a:t>
            </a:r>
          </a:p>
        </p:txBody>
      </p:sp>
      <p:sp>
        <p:nvSpPr>
          <p:cNvPr id="10" name="Obdélník 9"/>
          <p:cNvSpPr/>
          <p:nvPr/>
        </p:nvSpPr>
        <p:spPr>
          <a:xfrm rot="10800000" flipH="1" flipV="1">
            <a:off x="7711440" y="5487257"/>
            <a:ext cx="300228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zaměstnanců</a:t>
            </a:r>
            <a:endParaRPr lang="cs-CZ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6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 smtClean="0">
                <a:latin typeface="Bernard MT Condensed" panose="02050806060905020404" pitchFamily="18" charset="0"/>
              </a:rPr>
              <a:t>Kvalita především</a:t>
            </a:r>
            <a:endParaRPr lang="cs-CZ" sz="5000" dirty="0">
              <a:latin typeface="Bernard MT Condensed" panose="020508060609050204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5154"/>
            <a:ext cx="5105400" cy="340785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5154"/>
            <a:ext cx="5105400" cy="34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 smtClean="0">
                <a:latin typeface="Bernard MT Condensed" panose="02050806060905020404" pitchFamily="18" charset="0"/>
              </a:rPr>
              <a:t>Otevíráme Vrátka veřejnosti</a:t>
            </a:r>
            <a:endParaRPr lang="cs-CZ" sz="5000" dirty="0">
              <a:latin typeface="Bernard MT Condensed" panose="02050806060905020404" pitchFamily="18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2168456"/>
            <a:ext cx="5080471" cy="3622743"/>
          </a:xfrm>
        </p:spPr>
      </p:pic>
      <p:sp>
        <p:nvSpPr>
          <p:cNvPr id="8" name="Zástupný symbol pro obsah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200" dirty="0" smtClean="0">
                <a:cs typeface="Arial" panose="020B0604020202020204" pitchFamily="34" charset="0"/>
              </a:rPr>
              <a:t>STÁŽE</a:t>
            </a:r>
            <a:endParaRPr lang="cs-CZ" sz="3200" dirty="0">
              <a:cs typeface="Arial" panose="020B0604020202020204" pitchFamily="34" charset="0"/>
            </a:endParaRPr>
          </a:p>
          <a:p>
            <a:endParaRPr lang="cs-CZ" sz="3200" dirty="0">
              <a:cs typeface="Arial" panose="020B0604020202020204" pitchFamily="34" charset="0"/>
            </a:endParaRPr>
          </a:p>
          <a:p>
            <a:r>
              <a:rPr lang="cs-CZ" sz="3200" dirty="0">
                <a:cs typeface="Arial" panose="020B0604020202020204" pitchFamily="34" charset="0"/>
              </a:rPr>
              <a:t>KURZY – </a:t>
            </a:r>
            <a:r>
              <a:rPr lang="cs-CZ" sz="3200" dirty="0" smtClean="0">
                <a:cs typeface="Arial" panose="020B0604020202020204" pitchFamily="34" charset="0"/>
              </a:rPr>
              <a:t>PEČENÍ CHLEBA, RUKODĚLNÁ ČINNOST</a:t>
            </a:r>
            <a:endParaRPr lang="cs-CZ" sz="3200" dirty="0">
              <a:cs typeface="Arial" panose="020B0604020202020204" pitchFamily="34" charset="0"/>
            </a:endParaRPr>
          </a:p>
          <a:p>
            <a:endParaRPr lang="cs-CZ" sz="3200" dirty="0">
              <a:cs typeface="Arial" panose="020B0604020202020204" pitchFamily="34" charset="0"/>
            </a:endParaRPr>
          </a:p>
          <a:p>
            <a:r>
              <a:rPr lang="cs-CZ" sz="3200" dirty="0" err="1" smtClean="0">
                <a:cs typeface="Arial" panose="020B0604020202020204" pitchFamily="34" charset="0"/>
              </a:rPr>
              <a:t>POŘádÁme</a:t>
            </a:r>
            <a:r>
              <a:rPr lang="cs-CZ" sz="3200" dirty="0" smtClean="0">
                <a:cs typeface="Arial" panose="020B0604020202020204" pitchFamily="34" charset="0"/>
              </a:rPr>
              <a:t> KULTURNÍ akce </a:t>
            </a:r>
            <a:endParaRPr lang="cs-CZ" sz="3200" dirty="0"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2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 smtClean="0">
                <a:latin typeface="Bernard MT Condensed" panose="02050806060905020404" pitchFamily="18" charset="0"/>
              </a:rPr>
              <a:t>Myslíme na přírodu</a:t>
            </a:r>
            <a:endParaRPr lang="cs-CZ" sz="5000" dirty="0">
              <a:latin typeface="Bernard MT Condensed" panose="020508060609050204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 flipH="1" flipV="1">
            <a:off x="5013960" y="5791199"/>
            <a:ext cx="1158240" cy="1219201"/>
          </a:xfrm>
        </p:spPr>
        <p:txBody>
          <a:bodyPr>
            <a:normAutofit/>
          </a:bodyPr>
          <a:lstStyle/>
          <a:p>
            <a:endParaRPr lang="cs-CZ" sz="2500" dirty="0" smtClean="0"/>
          </a:p>
          <a:p>
            <a:endParaRPr lang="cs-CZ" sz="25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30" y="1826070"/>
            <a:ext cx="2853441" cy="4335559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6" y="1826073"/>
            <a:ext cx="3193152" cy="20687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4" y="3894774"/>
            <a:ext cx="3212904" cy="22668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68156" y="2520861"/>
            <a:ext cx="4335560" cy="29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10800000" flipV="1">
            <a:off x="-110836" y="3677482"/>
            <a:ext cx="124690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cs-CZ" sz="4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4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…i s hendikepem pracujeme dobře a s radostí</a:t>
            </a:r>
            <a:endParaRPr lang="cs-CZ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556608"/>
            <a:ext cx="9836727" cy="40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latin typeface="Bernard MT Condensed" panose="02050806060905020404" pitchFamily="18" charset="0"/>
                <a:cs typeface="Arial" pitchFamily="34" charset="0"/>
              </a:rPr>
              <a:t>Přeji krásný </a:t>
            </a:r>
            <a:r>
              <a:rPr lang="cs-CZ" sz="5000" b="1" dirty="0" smtClean="0">
                <a:latin typeface="Bernard MT Condensed" panose="02050806060905020404" pitchFamily="18" charset="0"/>
                <a:cs typeface="Arial" pitchFamily="34" charset="0"/>
              </a:rPr>
              <a:t>den!</a:t>
            </a:r>
            <a:endParaRPr lang="cs-CZ" sz="5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400" b="1" dirty="0" smtClean="0">
                <a:cs typeface="Arial" pitchFamily="34" charset="0"/>
              </a:rPr>
              <a:t> </a:t>
            </a:r>
            <a:r>
              <a:rPr lang="cs-CZ" sz="4000" b="1" dirty="0" smtClean="0">
                <a:cs typeface="Arial" pitchFamily="34" charset="0"/>
              </a:rPr>
              <a:t>Vrátka, z. s. </a:t>
            </a:r>
            <a:endParaRPr lang="cs-CZ" sz="4000" b="1" dirty="0">
              <a:cs typeface="Arial" pitchFamily="34" charset="0"/>
            </a:endParaRPr>
          </a:p>
          <a:p>
            <a:pPr algn="ctr"/>
            <a:r>
              <a:rPr lang="cs-CZ" b="1" dirty="0">
                <a:cs typeface="Arial" pitchFamily="34" charset="0"/>
              </a:rPr>
              <a:t>L. Pokorného 56/19 674 01 Třebíč - Zámostí </a:t>
            </a:r>
            <a:endParaRPr lang="cs-CZ" dirty="0">
              <a:cs typeface="Arial" pitchFamily="34" charset="0"/>
            </a:endParaRPr>
          </a:p>
          <a:p>
            <a:pPr algn="ctr"/>
            <a:r>
              <a:rPr lang="pl-PL" b="1" dirty="0" smtClean="0">
                <a:cs typeface="Arial" pitchFamily="34" charset="0"/>
              </a:rPr>
              <a:t>e-mail</a:t>
            </a:r>
            <a:r>
              <a:rPr lang="pl-PL" b="1" dirty="0">
                <a:cs typeface="Arial" pitchFamily="34" charset="0"/>
              </a:rPr>
              <a:t>: info@vratka.cz </a:t>
            </a:r>
            <a:endParaRPr lang="pl-PL" b="1" dirty="0" smtClean="0">
              <a:cs typeface="Arial" pitchFamily="34" charset="0"/>
            </a:endParaRPr>
          </a:p>
          <a:p>
            <a:pPr algn="ctr"/>
            <a:r>
              <a:rPr lang="pl-PL" sz="2800" b="1" dirty="0" smtClean="0">
                <a:cs typeface="Arial" pitchFamily="34" charset="0"/>
              </a:rPr>
              <a:t>Web: www.vratka.cz</a:t>
            </a:r>
            <a:endParaRPr lang="pl-PL" sz="2800" b="1" dirty="0">
              <a:cs typeface="Arial" pitchFamily="34" charset="0"/>
            </a:endParaRPr>
          </a:p>
          <a:p>
            <a:pPr algn="ctr"/>
            <a:r>
              <a:rPr lang="cs-CZ" sz="2800" b="1" dirty="0" err="1" smtClean="0">
                <a:cs typeface="Arial" pitchFamily="34" charset="0"/>
              </a:rPr>
              <a:t>fb:vrátka,z.S</a:t>
            </a:r>
            <a:r>
              <a:rPr lang="cs-CZ" sz="2800" b="1" dirty="0" smtClean="0">
                <a:cs typeface="Arial" pitchFamily="34" charset="0"/>
              </a:rPr>
              <a:t>.</a:t>
            </a:r>
            <a:endParaRPr lang="cs-CZ" sz="280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0" y="2367092"/>
            <a:ext cx="5327810" cy="3853727"/>
          </a:xfrm>
        </p:spPr>
      </p:pic>
    </p:spTree>
    <p:extLst>
      <p:ext uri="{BB962C8B-B14F-4D97-AF65-F5344CB8AC3E}">
        <p14:creationId xmlns:p14="http://schemas.microsoft.com/office/powerpoint/2010/main" val="36774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 dir="u"/>
      </p:transition>
    </mc:Choice>
    <mc:Fallback xmlns="">
      <p:transition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1925</TotalTime>
  <Words>93</Words>
  <Application>Microsoft Office PowerPoint</Application>
  <PresentationFormat>Širokoúhlá obrazovka</PresentationFormat>
  <Paragraphs>33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Bernard MT Condensed</vt:lpstr>
      <vt:lpstr>Calibri</vt:lpstr>
      <vt:lpstr>Tw Cen MT</vt:lpstr>
      <vt:lpstr>Kapka</vt:lpstr>
      <vt:lpstr>Prezentace aplikace PowerPoint</vt:lpstr>
      <vt:lpstr>Prezentace aplikace PowerPoint</vt:lpstr>
      <vt:lpstr>A co s tím dělají vrátka? </vt:lpstr>
      <vt:lpstr>SociálnĚ podnikáME</vt:lpstr>
      <vt:lpstr>Kvalita především</vt:lpstr>
      <vt:lpstr>Otevíráme Vrátka veřejnosti</vt:lpstr>
      <vt:lpstr>Myslíme na přírodu</vt:lpstr>
      <vt:lpstr>Prezentace aplikace PowerPoint</vt:lpstr>
      <vt:lpstr>Přeji krásný den!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Občanské sdružení Vrátka Třebíč</dc:title>
  <dc:creator>PC1</dc:creator>
  <cp:lastModifiedBy>Klimentová Jana</cp:lastModifiedBy>
  <cp:revision>136</cp:revision>
  <cp:lastPrinted>2015-11-06T12:36:38Z</cp:lastPrinted>
  <dcterms:created xsi:type="dcterms:W3CDTF">2015-11-03T11:57:32Z</dcterms:created>
  <dcterms:modified xsi:type="dcterms:W3CDTF">2019-11-20T07:16:54Z</dcterms:modified>
</cp:coreProperties>
</file>