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812BC08-7DD3-4AA2-9795-D134DECDE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11D990B0-BB1E-4FFB-8847-F5FB752B78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CAF4640A-9E24-432B-B6D5-A01298416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6B751-6B9E-4FCA-B580-9E592DFD6A6B}" type="datetimeFigureOut">
              <a:rPr lang="cs-CZ" smtClean="0"/>
              <a:t>20.11.2019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F335C079-6A9C-4B4E-A120-142C038D9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13609C7B-390B-4166-91BB-A890CD9B2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0005-E003-4FE5-A8AE-CA11C717C3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9006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91DF704-1163-44C5-B8A8-8C754E264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25461BEB-3AAA-4B3B-9E5D-CD51B6DF8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D6A8E88B-9C40-4FAE-8D3C-38EB04486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6B751-6B9E-4FCA-B580-9E592DFD6A6B}" type="datetimeFigureOut">
              <a:rPr lang="cs-CZ" smtClean="0"/>
              <a:t>20.11.2019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E6714A1A-6424-4726-9875-B5A3D64EF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928FB125-D474-4A69-B2BB-7C6B2528B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0005-E003-4FE5-A8AE-CA11C717C3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732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374DC536-83C9-408A-9C38-40274E6213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E0412DF4-2728-4DDD-B9A3-7AC79C1137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49F6A307-2291-405A-9505-CA400E35B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6B751-6B9E-4FCA-B580-9E592DFD6A6B}" type="datetimeFigureOut">
              <a:rPr lang="cs-CZ" smtClean="0"/>
              <a:t>20.11.2019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FDAED0B5-1B01-4EBB-9EB4-32377059D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B534AB99-417D-4AB8-BCCB-78CB0C54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0005-E003-4FE5-A8AE-CA11C717C3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4757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5BB5C7A-F968-4A49-BF0D-3D4FCDE60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398B8BB2-7851-4F4F-8A4C-67B9DC54B3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83C7246F-C73A-43D4-B0C6-D9B320CC7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6B751-6B9E-4FCA-B580-9E592DFD6A6B}" type="datetimeFigureOut">
              <a:rPr lang="cs-CZ" smtClean="0"/>
              <a:t>20.11.2019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CEA2BB7A-A7C4-4EB8-B09C-3464755D8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EF8310A7-2B4F-469C-A9E1-09C51B467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0005-E003-4FE5-A8AE-CA11C717C3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5437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856EC99-E772-4A6C-A983-A8246BA5C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0D68969E-B5C8-4B37-8C37-E783EBA2C8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81EEBA5A-EB1B-450E-8EBA-9D9DD0E37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6B751-6B9E-4FCA-B580-9E592DFD6A6B}" type="datetimeFigureOut">
              <a:rPr lang="cs-CZ" smtClean="0"/>
              <a:t>20.11.2019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8D373105-600D-448B-BE19-4DA14F5B8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87D7B278-8E53-4DD0-93BB-627038F46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0005-E003-4FE5-A8AE-CA11C717C3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8079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7C821C3-13CF-408A-9E76-6C00CA748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BB5B5934-51E8-4BED-A3B0-6FE8150B20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C9322C17-ECC5-45DF-933C-5D5FBB91D6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F54BBB68-A61F-4B5B-BF7F-5AB6C9627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6B751-6B9E-4FCA-B580-9E592DFD6A6B}" type="datetimeFigureOut">
              <a:rPr lang="cs-CZ" smtClean="0"/>
              <a:t>20.11.2019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B1107950-340D-465A-B02A-5F723C7BC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4B165F50-F8FA-4ACA-9376-EB3F6A1E6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0005-E003-4FE5-A8AE-CA11C717C3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8271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FCF4590-9667-4B87-A64B-57E04EA11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4A0147E6-3143-46B0-99E5-E87D676D9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48DC205F-B379-4676-9FE9-F66F25D04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7DB70519-7599-4391-9DC7-17809084F4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51AAC005-A8AA-4D74-944B-E3286C30F2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DD777D3C-8A9D-40C7-8F97-2BE1C0195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6B751-6B9E-4FCA-B580-9E592DFD6A6B}" type="datetimeFigureOut">
              <a:rPr lang="cs-CZ" smtClean="0"/>
              <a:t>20.11.2019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F8B10C2B-B946-44E3-9805-E97C81919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86112323-EB65-4CFA-86FC-5B20431E4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0005-E003-4FE5-A8AE-CA11C717C3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4278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27E3F5D-8101-440E-820E-DCBF8AA70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DD737C43-23F6-4186-9B9E-649989E12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6B751-6B9E-4FCA-B580-9E592DFD6A6B}" type="datetimeFigureOut">
              <a:rPr lang="cs-CZ" smtClean="0"/>
              <a:t>20.11.2019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F1B63622-6404-4CEC-A1E9-FFC290020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9A24B6CA-99D1-4E37-8E40-18F3053E9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0005-E003-4FE5-A8AE-CA11C717C3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075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82F87F91-7B81-4885-9152-C721F5D57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6B751-6B9E-4FCA-B580-9E592DFD6A6B}" type="datetimeFigureOut">
              <a:rPr lang="cs-CZ" smtClean="0"/>
              <a:t>20.11.2019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3970429B-DBDE-4340-B0CF-6F1A44ADD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C45FDD8E-7198-4AC1-9216-B95E322A9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0005-E003-4FE5-A8AE-CA11C717C3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17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3414095-16CD-43B2-B45C-B45080802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B82BD9A0-FA76-4E1C-B43C-843882FEC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17FA3DFE-BA59-49A7-9571-63278FB6E4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3477B0AD-B623-49CE-87E7-CCCB28418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6B751-6B9E-4FCA-B580-9E592DFD6A6B}" type="datetimeFigureOut">
              <a:rPr lang="cs-CZ" smtClean="0"/>
              <a:t>20.11.2019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DC852F2E-BA7D-421C-8255-43E50BE8D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678945AD-CC77-41FA-BC60-0F4028277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0005-E003-4FE5-A8AE-CA11C717C3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6004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0D2163F-FB6E-4F47-9454-BE16C8976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AF123508-C2A3-4838-899B-68BC4F4AAB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0DA333C8-39BB-4850-AB84-919AF4506E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CF51A924-8943-4831-973F-701555682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6B751-6B9E-4FCA-B580-9E592DFD6A6B}" type="datetimeFigureOut">
              <a:rPr lang="cs-CZ" smtClean="0"/>
              <a:t>20.11.2019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12ECDDA5-2F58-4C83-AE62-380FA00F6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D7FB8595-1232-4B8A-9877-62B7969D5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0005-E003-4FE5-A8AE-CA11C717C3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2832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A621AD33-059E-4C3E-BD29-3E1A9AC5A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DA8DC14A-34AA-4387-9F32-7B1FADBA04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AEE0DB5C-6E00-4334-9FF3-9FB50BA8E3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6B751-6B9E-4FCA-B580-9E592DFD6A6B}" type="datetimeFigureOut">
              <a:rPr lang="cs-CZ" smtClean="0"/>
              <a:t>20.11.2019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58EB0FA9-27FA-44AE-ABD2-4B182C359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A41D98FF-DE7F-451B-83AB-DB26415685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F0005-E003-4FE5-A8AE-CA11C717C3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3221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08DFDBA-703E-4152-AD23-BC6D56900F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7F41D545-9670-4C71-96CA-9C2CB1BA36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732D4789-D160-448D-BA9D-AB7945795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12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D65C5DCB-F8C9-4436-A46E-6E0DFCD16F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967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237DC2B6-BD3D-48A8-823F-DD16151EC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236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80094574-2E2D-4CEE-83D5-A047C7E36A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898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5924B60B-1D53-42AA-A0CE-01842F809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701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95BAC07F-E0EF-45EC-957A-59F27AEE78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832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AD7CB92E-14BF-4037-9897-48106C28EA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772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DA2AC472-C8A8-46BD-864B-E7CC3C0F88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37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BAF3A3C7-20EB-4CB8-879F-9B72322E2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841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55B0E71E-52B3-487C-A43D-4DFCE8EFED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663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870DD30E-6F37-4451-85CE-49BE87E93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150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B949DEBC-232A-4CA8-8073-386945A017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254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85FDCA79-9B5D-4936-BDB2-D69BBE3B6C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81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E84ED15A-BD68-4DE9-BF35-E5A30A5604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9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771BA9DB-4DD5-4CA6-9837-CDF6E340B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69789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Širokoúhlá obrazovka</PresentationFormat>
  <Paragraphs>0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Julie Borovcová</dc:creator>
  <cp:lastModifiedBy>Klimentová Jana</cp:lastModifiedBy>
  <cp:revision>3</cp:revision>
  <dcterms:created xsi:type="dcterms:W3CDTF">2019-11-19T13:45:40Z</dcterms:created>
  <dcterms:modified xsi:type="dcterms:W3CDTF">2019-11-20T07:14:20Z</dcterms:modified>
</cp:coreProperties>
</file>