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6"/>
  </p:notesMasterIdLst>
  <p:sldIdLst>
    <p:sldId id="26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27EA954-1E0E-423F-8875-AF16F7E243AA}">
          <p14:sldIdLst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4D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2" autoAdjust="0"/>
    <p:restoredTop sz="94660"/>
  </p:normalViewPr>
  <p:slideViewPr>
    <p:cSldViewPr snapToGrid="0">
      <p:cViewPr varScale="1">
        <p:scale>
          <a:sx n="73" d="100"/>
          <a:sy n="73" d="100"/>
        </p:scale>
        <p:origin x="212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rry Dunbar" userId="c7b656a1-9fb5-430b-9e01-7b47d964ceec" providerId="ADAL" clId="{B6E9AD92-D535-48AB-A5CE-F8516BAB2F88}"/>
    <pc:docChg chg="undo custSel delSld modSld modSection">
      <pc:chgData name="Gerry Dunbar" userId="c7b656a1-9fb5-430b-9e01-7b47d964ceec" providerId="ADAL" clId="{B6E9AD92-D535-48AB-A5CE-F8516BAB2F88}" dt="2022-05-08T15:51:14.598" v="211" actId="2696"/>
      <pc:docMkLst>
        <pc:docMk/>
      </pc:docMkLst>
      <pc:sldChg chg="del">
        <pc:chgData name="Gerry Dunbar" userId="c7b656a1-9fb5-430b-9e01-7b47d964ceec" providerId="ADAL" clId="{B6E9AD92-D535-48AB-A5CE-F8516BAB2F88}" dt="2022-05-08T15:51:14.598" v="211" actId="2696"/>
        <pc:sldMkLst>
          <pc:docMk/>
          <pc:sldMk cId="1409143904" sldId="262"/>
        </pc:sldMkLst>
      </pc:sldChg>
      <pc:sldChg chg="del">
        <pc:chgData name="Gerry Dunbar" userId="c7b656a1-9fb5-430b-9e01-7b47d964ceec" providerId="ADAL" clId="{B6E9AD92-D535-48AB-A5CE-F8516BAB2F88}" dt="2022-05-08T15:51:09.414" v="210" actId="2696"/>
        <pc:sldMkLst>
          <pc:docMk/>
          <pc:sldMk cId="1539744298" sldId="265"/>
        </pc:sldMkLst>
      </pc:sldChg>
      <pc:sldChg chg="delSp modSp mod">
        <pc:chgData name="Gerry Dunbar" userId="c7b656a1-9fb5-430b-9e01-7b47d964ceec" providerId="ADAL" clId="{B6E9AD92-D535-48AB-A5CE-F8516BAB2F88}" dt="2022-05-08T15:50:46.781" v="209" actId="20577"/>
        <pc:sldMkLst>
          <pc:docMk/>
          <pc:sldMk cId="2279285208" sldId="268"/>
        </pc:sldMkLst>
        <pc:spChg chg="mod">
          <ac:chgData name="Gerry Dunbar" userId="c7b656a1-9fb5-430b-9e01-7b47d964ceec" providerId="ADAL" clId="{B6E9AD92-D535-48AB-A5CE-F8516BAB2F88}" dt="2022-05-08T15:50:46.781" v="209" actId="20577"/>
          <ac:spMkLst>
            <pc:docMk/>
            <pc:sldMk cId="2279285208" sldId="268"/>
            <ac:spMk id="2" creationId="{D71FDA6E-7043-4FF3-B59B-AA8D3F455027}"/>
          </ac:spMkLst>
        </pc:spChg>
        <pc:spChg chg="mod">
          <ac:chgData name="Gerry Dunbar" userId="c7b656a1-9fb5-430b-9e01-7b47d964ceec" providerId="ADAL" clId="{B6E9AD92-D535-48AB-A5CE-F8516BAB2F88}" dt="2022-05-08T15:49:17.363" v="195" actId="121"/>
          <ac:spMkLst>
            <pc:docMk/>
            <pc:sldMk cId="2279285208" sldId="268"/>
            <ac:spMk id="3" creationId="{363AAC47-38F7-43F0-BE65-18A5E7FAB31A}"/>
          </ac:spMkLst>
        </pc:spChg>
        <pc:spChg chg="del mod">
          <ac:chgData name="Gerry Dunbar" userId="c7b656a1-9fb5-430b-9e01-7b47d964ceec" providerId="ADAL" clId="{B6E9AD92-D535-48AB-A5CE-F8516BAB2F88}" dt="2022-05-08T15:48:00.083" v="187"/>
          <ac:spMkLst>
            <pc:docMk/>
            <pc:sldMk cId="2279285208" sldId="268"/>
            <ac:spMk id="6" creationId="{B94042A5-FE8E-4656-8605-93D4CFB77BC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15963F-C0BE-4710-A86F-930A8D1A57F4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78058-C038-4299-9135-C7B390BE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416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F1B95-E86B-4680-B727-157AE96937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777" y="1122363"/>
            <a:ext cx="1094444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624F79-86D6-4856-A30A-4539320B24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777" y="3602038"/>
            <a:ext cx="10944444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9D9544-26A7-46FA-AA48-C4A53DFE6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6CF99-BABF-4194-AF2E-814F6B937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INTERNAL USE ONLY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9E3208-497C-4F4D-851E-7B9AFA066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211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086CC0-CF51-4807-9BBC-D2C952D169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851769"/>
            <a:ext cx="2843322" cy="532519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BF5187-6EE8-48AE-BB20-3C124AE45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3777" y="851769"/>
            <a:ext cx="7948723" cy="532519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E0E70A-CFE9-4574-AA7C-923A7289E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BFBD0B-6B42-4555-8DAA-7E8C787AF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INTERNAL USE ONLY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CB460B-BDEF-4DDF-9DF0-1DD14CD64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452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D197B-5270-4575-8D83-D7D15D9F9A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E7DB3F2-1798-42D6-9D3F-F5097223B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7BE0FB7-06A8-4D29-865D-09C7352D9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ACE4B9F-2EAA-42FA-A7BA-2177D53CE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INTERNAL USE ONLY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8E78D6FE-9C36-472E-B8EE-AFA360C2C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25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85AE0-D162-42ED-BEB9-85383E0D8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777" y="1091609"/>
            <a:ext cx="10944445" cy="347086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474C84-F702-4B4B-83D9-BF0894D0B8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777" y="4589463"/>
            <a:ext cx="1094444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016AFE-95D1-41FC-A2D6-C358BE8A4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D89A1-BFFF-48F7-A21F-9500A15D8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INTERNAL USE ONLY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B2A7FD-40B1-4FDB-98F7-6B08500D9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13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3CA61-1812-48B9-913D-6B9DC822F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11" y="858033"/>
            <a:ext cx="10979063" cy="8326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2D67B-4469-4236-9AF5-3888AEAEF5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7512" y="1825625"/>
            <a:ext cx="541228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81F81D-77C0-414A-82D8-E275799964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412287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B784BD-6BB4-44B2-A150-0BD32049B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7DC90-6F21-4BBA-B49E-2995CAD97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INTERNAL USE ONLY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9771CF-F566-4D92-B0D3-0A9964607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620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55F83-23BA-4F83-9D4F-428E4CE17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637447-6AD6-4E09-8CAA-9B295FFC4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3478D1-84FC-4990-BE12-12DF0C331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INTERNAL USE ONLY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607C9-5472-4247-A503-81E14D64A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43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A55A79-F023-4386-A799-DCFF35906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CF68D5-D3D2-4E81-AE9B-F7380D9E2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INTERNAL USE ONLY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6F4CEF-09E4-4BFB-B3E4-C848EC616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859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9C1D8-291D-408A-A8AF-B7837571B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778" y="864296"/>
            <a:ext cx="4148248" cy="119310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0A8CF-F4ED-48FB-9DB7-626AD1BDC8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864297"/>
            <a:ext cx="6385034" cy="4996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6BE4C5-57C5-45ED-B965-7A1F12E156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3778" y="2057400"/>
            <a:ext cx="414824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10DB5E-A139-40B7-B9B3-36A3A063F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FA1CFB-708F-454E-B785-977AE70C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INTERNAL USE ONLY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8B8D2B-DEDA-4961-A380-FEA70B856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221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F7FFE-1B47-4AE5-B516-2112F535E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778" y="864296"/>
            <a:ext cx="4148248" cy="119310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C2963B-7475-4C1B-8CF3-D187DF9015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864297"/>
            <a:ext cx="6385034" cy="4996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D27428-9BD6-457C-9E31-5EDE4CB551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3778" y="2057400"/>
            <a:ext cx="414824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912D26-6835-4F6A-B9B1-941B871B0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7AC0EC-579F-4948-A70A-2307E7541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INTERNAL USE ONLY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96A915-1B0E-49BB-A1D7-5E392F425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43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AC50E-CA5C-4F31-8607-B1B9F06B4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5EA8EC-C167-4F71-8EEC-E8C313C897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5F9C6-DA8A-49B3-84DB-72D608A2E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B40576-4016-42F8-BBC5-4191397D5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INTERNAL USE ONLY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F054D1-FF38-4344-B9F6-4C246A0EF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48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33E4A8-D1AE-4886-88F3-5282F90FC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777" y="845507"/>
            <a:ext cx="10965711" cy="8451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D49F16-EE39-40C3-B592-71C791E7A0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777" y="1825625"/>
            <a:ext cx="109657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28857-489C-4E2A-87A2-8413585B0A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038600" y="6356351"/>
            <a:ext cx="4129088" cy="376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D43A8B-D13A-4783-9BB7-F46E08AE49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3777" y="6367464"/>
            <a:ext cx="29719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INTERNAL USE ONLY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3E7C22-6D8B-46EE-AF7B-7D8D9B7711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9576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NPCC LOGO">
            <a:extLst>
              <a:ext uri="{FF2B5EF4-FFF2-40B4-BE49-F238E27FC236}">
                <a16:creationId xmlns:a16="http://schemas.microsoft.com/office/drawing/2014/main" id="{EB438E3E-BEB3-46DF-9CFD-8D623B0344F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8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207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64D8E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64D8E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64D8E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64D8E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64D8E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64D8E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1FDA6E-7043-4FF3-B59B-AA8D3F4550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2400"/>
              </a:spcAft>
              <a:buNone/>
            </a:pPr>
            <a:r>
              <a:rPr lang="en-US" sz="4000" dirty="0"/>
              <a:t>Report Items:</a:t>
            </a:r>
          </a:p>
          <a:p>
            <a:pPr marL="0" indent="0">
              <a:buNone/>
            </a:pPr>
            <a:r>
              <a:rPr lang="en-US" sz="3200" dirty="0"/>
              <a:t>NPCC Board of Directors Meeting May 4, 2022:</a:t>
            </a:r>
          </a:p>
          <a:p>
            <a:pPr lvl="1"/>
            <a:r>
              <a:rPr lang="en-US" dirty="0"/>
              <a:t>Key Standard Development Activity</a:t>
            </a:r>
          </a:p>
          <a:p>
            <a:pPr lvl="1"/>
            <a:r>
              <a:rPr lang="en-US" dirty="0"/>
              <a:t>NPCC 2022 Outreach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63AAC47-38F7-43F0-BE65-18A5E7FA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br>
              <a:rPr lang="en-US" sz="1800" dirty="0"/>
            </a:br>
            <a:r>
              <a:rPr lang="en-US" sz="1800" dirty="0"/>
              <a:t>RSC Meeting</a:t>
            </a:r>
            <a:br>
              <a:rPr lang="en-US" sz="1800" dirty="0"/>
            </a:br>
            <a:r>
              <a:rPr lang="en-US" sz="1800" dirty="0"/>
              <a:t>May 11, 2022</a:t>
            </a:r>
            <a:br>
              <a:rPr lang="en-US" dirty="0"/>
            </a:b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3C8A5D-B411-4053-9367-66053584B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INTERNAL USE ONLY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EEFDEA-5D78-4578-936B-925933CFC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285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98A9A9C463B2409F93FC1B48FDF5D7" ma:contentTypeVersion="9" ma:contentTypeDescription="Create a new document." ma:contentTypeScope="" ma:versionID="38131f4255874aca1f653e63087fa5c3">
  <xsd:schema xmlns:xsd="http://www.w3.org/2001/XMLSchema" xmlns:xs="http://www.w3.org/2001/XMLSchema" xmlns:p="http://schemas.microsoft.com/office/2006/metadata/properties" xmlns:ns2="84237d2d-deab-4ea8-9a0d-c33babccf617" targetNamespace="http://schemas.microsoft.com/office/2006/metadata/properties" ma:root="true" ma:fieldsID="30b2f77e73cf32342ae9b7befc89bfdd" ns2:_="">
    <xsd:import namespace="84237d2d-deab-4ea8-9a0d-c33babccf6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237d2d-deab-4ea8-9a0d-c33babccf6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A97C20C-F3CF-4B7A-86B5-B849D82D0F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4237d2d-deab-4ea8-9a0d-c33babccf6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BD9829F-E5AD-431C-A7B2-E63BF614EBB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0C58655-807E-423B-8AB0-615C68117A8B}">
  <ds:schemaRefs>
    <ds:schemaRef ds:uri="http://schemas.microsoft.com/office/2006/documentManagement/types"/>
    <ds:schemaRef ds:uri="84237d2d-deab-4ea8-9a0d-c33babccf617"/>
    <ds:schemaRef ds:uri="http://schemas.microsoft.com/office/infopath/2007/PartnerControls"/>
    <ds:schemaRef ds:uri="http://www.w3.org/XML/1998/namespace"/>
    <ds:schemaRef ds:uri="http://purl.org/dc/elements/1.1/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500</TotalTime>
  <Words>33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 RSC Meeting May 11, 2022 </vt:lpstr>
    </vt:vector>
  </TitlesOfParts>
  <Company>Northeast Power Coordinating Council,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NPCC PowerPoint Presentation</dc:title>
  <dc:creator>NPCC</dc:creator>
  <cp:lastModifiedBy>Gerry Dunbar</cp:lastModifiedBy>
  <cp:revision>8</cp:revision>
  <dcterms:created xsi:type="dcterms:W3CDTF">2021-10-06T14:19:13Z</dcterms:created>
  <dcterms:modified xsi:type="dcterms:W3CDTF">2022-05-08T15:51:20Z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0x0101003098A9A9C463B2409F93FC1B48FDF5D7</vt:lpwstr>
  </property>
  <property fmtid="{D5CDD505-2E9C-101B-9397-08002B2CF9AE}" pid="3" name="ClassificationContentMarkingFooterLocations">
    <vt:lpwstr>Office Theme:11</vt:lpwstr>
  </property>
  <property fmtid="{D5CDD505-2E9C-101B-9397-08002B2CF9AE}" pid="4" name="ClassificationContentMarkingFooterText">
    <vt:lpwstr>INTERNAL USE ONLY</vt:lpwstr>
  </property>
</Properties>
</file>