
<file path=[Content_Types].xml><?xml version="1.0" encoding="utf-8"?>
<Types xmlns="http://schemas.openxmlformats.org/package/2006/content-types">
  <Default Extension="png" ContentType="image/png"/>
  <Default Extension="jpeg" ContentType="image/jpeg"/>
  <Default Extension="wmf" ContentType="image/x-wmf"/>
  <Default Extension="m4a" ContentType="audio/unknown"/>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26.xml" ContentType="application/vnd.openxmlformats-officedocument.presentationml.tags+xml"/>
  <Override PartName="/ppt/notesSlides/notesSlide38.xml" ContentType="application/vnd.openxmlformats-officedocument.presentationml.notesSlide+xml"/>
  <Override PartName="/ppt/tags/tag27.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28.xml" ContentType="application/vnd.openxmlformats-officedocument.presentationml.tags+xml"/>
  <Override PartName="/ppt/notesSlides/notesSlide44.xml" ContentType="application/vnd.openxmlformats-officedocument.presentationml.notesSlide+xml"/>
  <Override PartName="/ppt/tags/tag29.xml" ContentType="application/vnd.openxmlformats-officedocument.presentationml.tags+xml"/>
  <Override PartName="/ppt/notesSlides/notesSlide45.xml" ContentType="application/vnd.openxmlformats-officedocument.presentationml.notesSlide+xml"/>
  <Override PartName="/ppt/tags/tag30.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31.xml" ContentType="application/vnd.openxmlformats-officedocument.presentationml.tags+xml"/>
  <Override PartName="/ppt/notesSlides/notesSlide48.xml" ContentType="application/vnd.openxmlformats-officedocument.presentationml.notesSlide+xml"/>
  <Override PartName="/ppt/tags/tag32.xml" ContentType="application/vnd.openxmlformats-officedocument.presentationml.tags+xml"/>
  <Override PartName="/ppt/notesSlides/notesSlide49.xml" ContentType="application/vnd.openxmlformats-officedocument.presentationml.notesSlide+xml"/>
  <Override PartName="/ppt/tags/tag33.xml" ContentType="application/vnd.openxmlformats-officedocument.presentationml.tags+xml"/>
  <Override PartName="/ppt/notesSlides/notesSlide50.xml" ContentType="application/vnd.openxmlformats-officedocument.presentationml.notesSlide+xml"/>
  <Override PartName="/ppt/tags/tag34.xml" ContentType="application/vnd.openxmlformats-officedocument.presentationml.tags+xml"/>
  <Override PartName="/ppt/notesSlides/notesSlide51.xml" ContentType="application/vnd.openxmlformats-officedocument.presentationml.notesSlide+xml"/>
  <Override PartName="/ppt/tags/tag35.xml" ContentType="application/vnd.openxmlformats-officedocument.presentationml.tags+xml"/>
  <Override PartName="/ppt/notesSlides/notesSlide52.xml" ContentType="application/vnd.openxmlformats-officedocument.presentationml.notesSlide+xml"/>
  <Override PartName="/ppt/tags/tag36.xml" ContentType="application/vnd.openxmlformats-officedocument.presentationml.tags+xml"/>
  <Override PartName="/ppt/notesSlides/notesSlide53.xml" ContentType="application/vnd.openxmlformats-officedocument.presentationml.notesSlide+xml"/>
  <Override PartName="/ppt/tags/tag37.xml" ContentType="application/vnd.openxmlformats-officedocument.presentationml.tags+xml"/>
  <Override PartName="/ppt/notesSlides/notesSlide54.xml" ContentType="application/vnd.openxmlformats-officedocument.presentationml.notesSlide+xml"/>
  <Override PartName="/ppt/tags/tag38.xml" ContentType="application/vnd.openxmlformats-officedocument.presentationml.tags+xml"/>
  <Override PartName="/ppt/notesSlides/notesSlide55.xml" ContentType="application/vnd.openxmlformats-officedocument.presentationml.notesSlide+xml"/>
  <Override PartName="/ppt/tags/tag39.xml" ContentType="application/vnd.openxmlformats-officedocument.presentationml.tags+xml"/>
  <Override PartName="/ppt/notesSlides/notesSlide56.xml" ContentType="application/vnd.openxmlformats-officedocument.presentationml.notesSlide+xml"/>
  <Override PartName="/ppt/tags/tag40.xml" ContentType="application/vnd.openxmlformats-officedocument.presentationml.tags+xml"/>
  <Override PartName="/ppt/notesSlides/notesSlide57.xml" ContentType="application/vnd.openxmlformats-officedocument.presentationml.notesSlide+xml"/>
  <Override PartName="/ppt/tags/tag41.xml" ContentType="application/vnd.openxmlformats-officedocument.presentationml.tags+xml"/>
  <Override PartName="/ppt/notesSlides/notesSlide58.xml" ContentType="application/vnd.openxmlformats-officedocument.presentationml.notesSlide+xml"/>
  <Override PartName="/ppt/tags/tag42.xml" ContentType="application/vnd.openxmlformats-officedocument.presentationml.tags+xml"/>
  <Override PartName="/ppt/notesSlides/notesSlide59.xml" ContentType="application/vnd.openxmlformats-officedocument.presentationml.notesSlide+xml"/>
  <Override PartName="/ppt/tags/tag43.xml" ContentType="application/vnd.openxmlformats-officedocument.presentationml.tags+xml"/>
  <Override PartName="/ppt/notesSlides/notesSlide60.xml" ContentType="application/vnd.openxmlformats-officedocument.presentationml.notesSlide+xml"/>
  <Override PartName="/ppt/tags/tag44.xml" ContentType="application/vnd.openxmlformats-officedocument.presentationml.tags+xml"/>
  <Override PartName="/ppt/notesSlides/notesSlide61.xml" ContentType="application/vnd.openxmlformats-officedocument.presentationml.notesSlide+xml"/>
  <Override PartName="/ppt/tags/tag45.xml" ContentType="application/vnd.openxmlformats-officedocument.presentationml.tags+xml"/>
  <Override PartName="/ppt/notesSlides/notesSlide62.xml" ContentType="application/vnd.openxmlformats-officedocument.presentationml.notesSlide+xml"/>
  <Override PartName="/ppt/tags/tag46.xml" ContentType="application/vnd.openxmlformats-officedocument.presentationml.tags+xml"/>
  <Override PartName="/ppt/notesSlides/notesSlide63.xml" ContentType="application/vnd.openxmlformats-officedocument.presentationml.notesSlide+xml"/>
  <Override PartName="/ppt/tags/tag47.xml" ContentType="application/vnd.openxmlformats-officedocument.presentationml.tags+xml"/>
  <Override PartName="/ppt/notesSlides/notesSlide64.xml" ContentType="application/vnd.openxmlformats-officedocument.presentationml.notesSlide+xml"/>
  <Override PartName="/ppt/tags/tag48.xml" ContentType="application/vnd.openxmlformats-officedocument.presentationml.tags+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4732" r:id="rId5"/>
  </p:sldMasterIdLst>
  <p:notesMasterIdLst>
    <p:notesMasterId r:id="rId72"/>
  </p:notesMasterIdLst>
  <p:sldIdLst>
    <p:sldId id="495" r:id="rId6"/>
    <p:sldId id="571" r:id="rId7"/>
    <p:sldId id="275" r:id="rId8"/>
    <p:sldId id="276" r:id="rId9"/>
    <p:sldId id="307" r:id="rId10"/>
    <p:sldId id="513" r:id="rId11"/>
    <p:sldId id="690" r:id="rId12"/>
    <p:sldId id="1460" r:id="rId13"/>
    <p:sldId id="714" r:id="rId14"/>
    <p:sldId id="671" r:id="rId15"/>
    <p:sldId id="1731" r:id="rId16"/>
    <p:sldId id="1461" r:id="rId17"/>
    <p:sldId id="713" r:id="rId18"/>
    <p:sldId id="302" r:id="rId19"/>
    <p:sldId id="282" r:id="rId20"/>
    <p:sldId id="380" r:id="rId21"/>
    <p:sldId id="644" r:id="rId22"/>
    <p:sldId id="640" r:id="rId23"/>
    <p:sldId id="284" r:id="rId24"/>
    <p:sldId id="1753" r:id="rId25"/>
    <p:sldId id="734" r:id="rId26"/>
    <p:sldId id="666" r:id="rId27"/>
    <p:sldId id="514" r:id="rId28"/>
    <p:sldId id="294" r:id="rId29"/>
    <p:sldId id="489" r:id="rId30"/>
    <p:sldId id="1739" r:id="rId31"/>
    <p:sldId id="1741" r:id="rId32"/>
    <p:sldId id="1742" r:id="rId33"/>
    <p:sldId id="1743" r:id="rId34"/>
    <p:sldId id="1744" r:id="rId35"/>
    <p:sldId id="1747" r:id="rId36"/>
    <p:sldId id="1748" r:id="rId37"/>
    <p:sldId id="1745" r:id="rId38"/>
    <p:sldId id="1746" r:id="rId39"/>
    <p:sldId id="1749" r:id="rId40"/>
    <p:sldId id="1750" r:id="rId41"/>
    <p:sldId id="1459" r:id="rId42"/>
    <p:sldId id="1728" r:id="rId43"/>
    <p:sldId id="1729" r:id="rId44"/>
    <p:sldId id="1751" r:id="rId45"/>
    <p:sldId id="739" r:id="rId46"/>
    <p:sldId id="1466" r:id="rId47"/>
    <p:sldId id="586" r:id="rId48"/>
    <p:sldId id="416" r:id="rId49"/>
    <p:sldId id="417" r:id="rId50"/>
    <p:sldId id="600" r:id="rId51"/>
    <p:sldId id="520" r:id="rId52"/>
    <p:sldId id="419" r:id="rId53"/>
    <p:sldId id="517" r:id="rId54"/>
    <p:sldId id="668" r:id="rId55"/>
    <p:sldId id="424" r:id="rId56"/>
    <p:sldId id="407" r:id="rId57"/>
    <p:sldId id="658" r:id="rId58"/>
    <p:sldId id="1738" r:id="rId59"/>
    <p:sldId id="661" r:id="rId60"/>
    <p:sldId id="1730" r:id="rId61"/>
    <p:sldId id="521" r:id="rId62"/>
    <p:sldId id="1465" r:id="rId63"/>
    <p:sldId id="1736" r:id="rId64"/>
    <p:sldId id="1734" r:id="rId65"/>
    <p:sldId id="1732" r:id="rId66"/>
    <p:sldId id="1737" r:id="rId67"/>
    <p:sldId id="738" r:id="rId68"/>
    <p:sldId id="702" r:id="rId69"/>
    <p:sldId id="665" r:id="rId70"/>
    <p:sldId id="539" r:id="rId71"/>
  </p:sldIdLst>
  <p:sldSz cx="9144000" cy="6858000" type="screen4x3"/>
  <p:notesSz cx="6858000" cy="9144000"/>
  <p:custDataLst>
    <p:tags r:id="rId73"/>
  </p:custDataLst>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D3EED3-D7E1-43D5-BA38-2C76C361D921}" v="103" dt="2025-07-14T14:49:32.7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9" autoAdjust="0"/>
    <p:restoredTop sz="84672" autoAdjust="0"/>
  </p:normalViewPr>
  <p:slideViewPr>
    <p:cSldViewPr>
      <p:cViewPr varScale="1">
        <p:scale>
          <a:sx n="88" d="100"/>
          <a:sy n="88" d="100"/>
        </p:scale>
        <p:origin x="-612" y="-96"/>
      </p:cViewPr>
      <p:guideLst>
        <p:guide orient="horz" pos="2160"/>
        <p:guide pos="2880"/>
      </p:guideLst>
    </p:cSldViewPr>
  </p:slideViewPr>
  <p:notesTextViewPr>
    <p:cViewPr>
      <p:scale>
        <a:sx n="100" d="100"/>
        <a:sy n="100" d="100"/>
      </p:scale>
      <p:origin x="0" y="0"/>
    </p:cViewPr>
  </p:notesTextViewPr>
  <p:notesViewPr>
    <p:cSldViewPr>
      <p:cViewPr varScale="1">
        <p:scale>
          <a:sx n="88" d="100"/>
          <a:sy n="88" d="100"/>
        </p:scale>
        <p:origin x="-382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gs" Target="tags/tag1.xml"/><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au Rugg" userId="556d9a0c-5d4e-4906-a24e-7afc419b5f74" providerId="ADAL" clId="{CBD3EED3-D7E1-43D5-BA38-2C76C361D921}"/>
    <pc:docChg chg="addSld delSld modSld">
      <pc:chgData name="Beau Rugg" userId="556d9a0c-5d4e-4906-a24e-7afc419b5f74" providerId="ADAL" clId="{CBD3EED3-D7E1-43D5-BA38-2C76C361D921}" dt="2025-07-14T14:53:10.985" v="402" actId="20577"/>
      <pc:docMkLst>
        <pc:docMk/>
      </pc:docMkLst>
      <pc:sldChg chg="addSp modSp">
        <pc:chgData name="Beau Rugg" userId="556d9a0c-5d4e-4906-a24e-7afc419b5f74" providerId="ADAL" clId="{CBD3EED3-D7E1-43D5-BA38-2C76C361D921}" dt="2025-07-12T23:54:36.999" v="2"/>
        <pc:sldMkLst>
          <pc:docMk/>
          <pc:sldMk cId="0" sldId="275"/>
        </pc:sldMkLst>
        <pc:picChg chg="add mod">
          <ac:chgData name="Beau Rugg" userId="556d9a0c-5d4e-4906-a24e-7afc419b5f74" providerId="ADAL" clId="{CBD3EED3-D7E1-43D5-BA38-2C76C361D921}" dt="2025-07-12T23:54:36.999" v="2"/>
          <ac:picMkLst>
            <pc:docMk/>
            <pc:sldMk cId="0" sldId="275"/>
            <ac:picMk id="6" creationId="{B4520E6D-158B-273E-578A-B90734900F6F}"/>
          </ac:picMkLst>
        </pc:picChg>
      </pc:sldChg>
      <pc:sldChg chg="addSp modSp">
        <pc:chgData name="Beau Rugg" userId="556d9a0c-5d4e-4906-a24e-7afc419b5f74" providerId="ADAL" clId="{CBD3EED3-D7E1-43D5-BA38-2C76C361D921}" dt="2025-07-12T23:55:25.637" v="3"/>
        <pc:sldMkLst>
          <pc:docMk/>
          <pc:sldMk cId="0" sldId="276"/>
        </pc:sldMkLst>
        <pc:picChg chg="add mod">
          <ac:chgData name="Beau Rugg" userId="556d9a0c-5d4e-4906-a24e-7afc419b5f74" providerId="ADAL" clId="{CBD3EED3-D7E1-43D5-BA38-2C76C361D921}" dt="2025-07-12T23:55:25.637" v="3"/>
          <ac:picMkLst>
            <pc:docMk/>
            <pc:sldMk cId="0" sldId="276"/>
            <ac:picMk id="4" creationId="{22829C52-0661-9A6A-A425-7370BC9791EE}"/>
          </ac:picMkLst>
        </pc:picChg>
      </pc:sldChg>
      <pc:sldChg chg="addSp delSp modSp mod modTransition modAnim">
        <pc:chgData name="Beau Rugg" userId="556d9a0c-5d4e-4906-a24e-7afc419b5f74" providerId="ADAL" clId="{CBD3EED3-D7E1-43D5-BA38-2C76C361D921}" dt="2025-07-13T00:03:47.592" v="33"/>
        <pc:sldMkLst>
          <pc:docMk/>
          <pc:sldMk cId="0" sldId="282"/>
        </pc:sldMkLst>
        <pc:picChg chg="add del mod">
          <ac:chgData name="Beau Rugg" userId="556d9a0c-5d4e-4906-a24e-7afc419b5f74" providerId="ADAL" clId="{CBD3EED3-D7E1-43D5-BA38-2C76C361D921}" dt="2025-07-13T00:03:17.046" v="32"/>
          <ac:picMkLst>
            <pc:docMk/>
            <pc:sldMk cId="0" sldId="282"/>
            <ac:picMk id="3" creationId="{6206F19F-F8AF-B526-388A-B30FBA9C3C16}"/>
          </ac:picMkLst>
        </pc:picChg>
        <pc:picChg chg="add del mod ord">
          <ac:chgData name="Beau Rugg" userId="556d9a0c-5d4e-4906-a24e-7afc419b5f74" providerId="ADAL" clId="{CBD3EED3-D7E1-43D5-BA38-2C76C361D921}" dt="2025-07-13T00:03:47.592" v="33"/>
          <ac:picMkLst>
            <pc:docMk/>
            <pc:sldMk cId="0" sldId="282"/>
            <ac:picMk id="6" creationId="{AEEEE65C-FE15-9354-B4A2-84A661799B41}"/>
          </ac:picMkLst>
        </pc:picChg>
        <pc:picChg chg="add mod">
          <ac:chgData name="Beau Rugg" userId="556d9a0c-5d4e-4906-a24e-7afc419b5f74" providerId="ADAL" clId="{CBD3EED3-D7E1-43D5-BA38-2C76C361D921}" dt="2025-07-13T00:03:47.592" v="33"/>
          <ac:picMkLst>
            <pc:docMk/>
            <pc:sldMk cId="0" sldId="282"/>
            <ac:picMk id="7" creationId="{34BC9981-DDF0-4721-2FAF-76DA925E2D35}"/>
          </ac:picMkLst>
        </pc:picChg>
      </pc:sldChg>
      <pc:sldChg chg="addSp modSp">
        <pc:chgData name="Beau Rugg" userId="556d9a0c-5d4e-4906-a24e-7afc419b5f74" providerId="ADAL" clId="{CBD3EED3-D7E1-43D5-BA38-2C76C361D921}" dt="2025-07-13T00:07:40.003" v="40"/>
        <pc:sldMkLst>
          <pc:docMk/>
          <pc:sldMk cId="0" sldId="284"/>
        </pc:sldMkLst>
        <pc:picChg chg="add mod">
          <ac:chgData name="Beau Rugg" userId="556d9a0c-5d4e-4906-a24e-7afc419b5f74" providerId="ADAL" clId="{CBD3EED3-D7E1-43D5-BA38-2C76C361D921}" dt="2025-07-13T00:07:40.003" v="40"/>
          <ac:picMkLst>
            <pc:docMk/>
            <pc:sldMk cId="0" sldId="284"/>
            <ac:picMk id="5" creationId="{25FD49EB-6A3D-E5BD-B9A4-9684081EE8B4}"/>
          </ac:picMkLst>
        </pc:picChg>
      </pc:sldChg>
      <pc:sldChg chg="addSp modSp">
        <pc:chgData name="Beau Rugg" userId="556d9a0c-5d4e-4906-a24e-7afc419b5f74" providerId="ADAL" clId="{CBD3EED3-D7E1-43D5-BA38-2C76C361D921}" dt="2025-07-13T00:16:36.530" v="319"/>
        <pc:sldMkLst>
          <pc:docMk/>
          <pc:sldMk cId="0" sldId="294"/>
        </pc:sldMkLst>
        <pc:picChg chg="add mod">
          <ac:chgData name="Beau Rugg" userId="556d9a0c-5d4e-4906-a24e-7afc419b5f74" providerId="ADAL" clId="{CBD3EED3-D7E1-43D5-BA38-2C76C361D921}" dt="2025-07-13T00:16:36.530" v="319"/>
          <ac:picMkLst>
            <pc:docMk/>
            <pc:sldMk cId="0" sldId="294"/>
            <ac:picMk id="6" creationId="{B548F77E-220E-7281-CDA7-E4ADF0AEFC6B}"/>
          </ac:picMkLst>
        </pc:picChg>
      </pc:sldChg>
      <pc:sldChg chg="addSp modSp">
        <pc:chgData name="Beau Rugg" userId="556d9a0c-5d4e-4906-a24e-7afc419b5f74" providerId="ADAL" clId="{CBD3EED3-D7E1-43D5-BA38-2C76C361D921}" dt="2025-07-13T00:02:57.348" v="30"/>
        <pc:sldMkLst>
          <pc:docMk/>
          <pc:sldMk cId="0" sldId="302"/>
        </pc:sldMkLst>
        <pc:picChg chg="add mod">
          <ac:chgData name="Beau Rugg" userId="556d9a0c-5d4e-4906-a24e-7afc419b5f74" providerId="ADAL" clId="{CBD3EED3-D7E1-43D5-BA38-2C76C361D921}" dt="2025-07-13T00:02:57.348" v="30"/>
          <ac:picMkLst>
            <pc:docMk/>
            <pc:sldMk cId="0" sldId="302"/>
            <ac:picMk id="6" creationId="{05E9ED42-F7CC-19D0-F3A6-F30D42E19EE3}"/>
          </ac:picMkLst>
        </pc:picChg>
      </pc:sldChg>
      <pc:sldChg chg="addSp modSp">
        <pc:chgData name="Beau Rugg" userId="556d9a0c-5d4e-4906-a24e-7afc419b5f74" providerId="ADAL" clId="{CBD3EED3-D7E1-43D5-BA38-2C76C361D921}" dt="2025-07-12T23:56:03.369" v="4"/>
        <pc:sldMkLst>
          <pc:docMk/>
          <pc:sldMk cId="0" sldId="307"/>
        </pc:sldMkLst>
        <pc:picChg chg="add mod">
          <ac:chgData name="Beau Rugg" userId="556d9a0c-5d4e-4906-a24e-7afc419b5f74" providerId="ADAL" clId="{CBD3EED3-D7E1-43D5-BA38-2C76C361D921}" dt="2025-07-12T23:56:03.369" v="4"/>
          <ac:picMkLst>
            <pc:docMk/>
            <pc:sldMk cId="0" sldId="307"/>
            <ac:picMk id="6" creationId="{95764BC4-DF31-ADB7-306F-FA61BA1AA064}"/>
          </ac:picMkLst>
        </pc:picChg>
      </pc:sldChg>
      <pc:sldChg chg="addSp modSp">
        <pc:chgData name="Beau Rugg" userId="556d9a0c-5d4e-4906-a24e-7afc419b5f74" providerId="ADAL" clId="{CBD3EED3-D7E1-43D5-BA38-2C76C361D921}" dt="2025-07-13T00:04:45.568" v="34"/>
        <pc:sldMkLst>
          <pc:docMk/>
          <pc:sldMk cId="0" sldId="380"/>
        </pc:sldMkLst>
        <pc:picChg chg="add mod">
          <ac:chgData name="Beau Rugg" userId="556d9a0c-5d4e-4906-a24e-7afc419b5f74" providerId="ADAL" clId="{CBD3EED3-D7E1-43D5-BA38-2C76C361D921}" dt="2025-07-13T00:04:45.568" v="34"/>
          <ac:picMkLst>
            <pc:docMk/>
            <pc:sldMk cId="0" sldId="380"/>
            <ac:picMk id="6" creationId="{F5652D59-DDAA-86F3-6F13-1CE6EDC685A3}"/>
          </ac:picMkLst>
        </pc:picChg>
      </pc:sldChg>
      <pc:sldChg chg="addSp modSp">
        <pc:chgData name="Beau Rugg" userId="556d9a0c-5d4e-4906-a24e-7afc419b5f74" providerId="ADAL" clId="{CBD3EED3-D7E1-43D5-BA38-2C76C361D921}" dt="2025-07-14T14:36:12.922" v="368"/>
        <pc:sldMkLst>
          <pc:docMk/>
          <pc:sldMk cId="0" sldId="407"/>
        </pc:sldMkLst>
        <pc:picChg chg="add mod">
          <ac:chgData name="Beau Rugg" userId="556d9a0c-5d4e-4906-a24e-7afc419b5f74" providerId="ADAL" clId="{CBD3EED3-D7E1-43D5-BA38-2C76C361D921}" dt="2025-07-14T14:36:12.922" v="368"/>
          <ac:picMkLst>
            <pc:docMk/>
            <pc:sldMk cId="0" sldId="407"/>
            <ac:picMk id="5" creationId="{88365357-C4B0-7359-381F-630FCE260805}"/>
          </ac:picMkLst>
        </pc:picChg>
      </pc:sldChg>
      <pc:sldChg chg="addSp modSp">
        <pc:chgData name="Beau Rugg" userId="556d9a0c-5d4e-4906-a24e-7afc419b5f74" providerId="ADAL" clId="{CBD3EED3-D7E1-43D5-BA38-2C76C361D921}" dt="2025-07-13T00:28:52.762" v="361"/>
        <pc:sldMkLst>
          <pc:docMk/>
          <pc:sldMk cId="0" sldId="416"/>
        </pc:sldMkLst>
        <pc:picChg chg="add mod">
          <ac:chgData name="Beau Rugg" userId="556d9a0c-5d4e-4906-a24e-7afc419b5f74" providerId="ADAL" clId="{CBD3EED3-D7E1-43D5-BA38-2C76C361D921}" dt="2025-07-13T00:28:52.762" v="361"/>
          <ac:picMkLst>
            <pc:docMk/>
            <pc:sldMk cId="0" sldId="416"/>
            <ac:picMk id="7" creationId="{63097E5D-4DBB-CF4E-451E-7085C666E39B}"/>
          </ac:picMkLst>
        </pc:picChg>
      </pc:sldChg>
      <pc:sldChg chg="addSp modSp">
        <pc:chgData name="Beau Rugg" userId="556d9a0c-5d4e-4906-a24e-7afc419b5f74" providerId="ADAL" clId="{CBD3EED3-D7E1-43D5-BA38-2C76C361D921}" dt="2025-07-14T14:27:37.463" v="362"/>
        <pc:sldMkLst>
          <pc:docMk/>
          <pc:sldMk cId="0" sldId="417"/>
        </pc:sldMkLst>
        <pc:picChg chg="add mod">
          <ac:chgData name="Beau Rugg" userId="556d9a0c-5d4e-4906-a24e-7afc419b5f74" providerId="ADAL" clId="{CBD3EED3-D7E1-43D5-BA38-2C76C361D921}" dt="2025-07-14T14:27:37.463" v="362"/>
          <ac:picMkLst>
            <pc:docMk/>
            <pc:sldMk cId="0" sldId="417"/>
            <ac:picMk id="6" creationId="{BE2BEC52-C9C6-4FFA-E306-D919105B1EF6}"/>
          </ac:picMkLst>
        </pc:picChg>
      </pc:sldChg>
      <pc:sldChg chg="addSp modSp">
        <pc:chgData name="Beau Rugg" userId="556d9a0c-5d4e-4906-a24e-7afc419b5f74" providerId="ADAL" clId="{CBD3EED3-D7E1-43D5-BA38-2C76C361D921}" dt="2025-07-14T14:32:55.178" v="365"/>
        <pc:sldMkLst>
          <pc:docMk/>
          <pc:sldMk cId="0" sldId="419"/>
        </pc:sldMkLst>
        <pc:picChg chg="add mod">
          <ac:chgData name="Beau Rugg" userId="556d9a0c-5d4e-4906-a24e-7afc419b5f74" providerId="ADAL" clId="{CBD3EED3-D7E1-43D5-BA38-2C76C361D921}" dt="2025-07-14T14:32:55.178" v="365"/>
          <ac:picMkLst>
            <pc:docMk/>
            <pc:sldMk cId="0" sldId="419"/>
            <ac:picMk id="4" creationId="{8E3065C3-B18D-E677-E0DF-D381E64604A7}"/>
          </ac:picMkLst>
        </pc:picChg>
      </pc:sldChg>
      <pc:sldChg chg="addSp modSp">
        <pc:chgData name="Beau Rugg" userId="556d9a0c-5d4e-4906-a24e-7afc419b5f74" providerId="ADAL" clId="{CBD3EED3-D7E1-43D5-BA38-2C76C361D921}" dt="2025-07-14T14:35:22.329" v="367"/>
        <pc:sldMkLst>
          <pc:docMk/>
          <pc:sldMk cId="0" sldId="424"/>
        </pc:sldMkLst>
        <pc:picChg chg="add mod">
          <ac:chgData name="Beau Rugg" userId="556d9a0c-5d4e-4906-a24e-7afc419b5f74" providerId="ADAL" clId="{CBD3EED3-D7E1-43D5-BA38-2C76C361D921}" dt="2025-07-14T14:35:22.329" v="367"/>
          <ac:picMkLst>
            <pc:docMk/>
            <pc:sldMk cId="0" sldId="424"/>
            <ac:picMk id="5" creationId="{86CBB9A8-52F9-DA18-ADD0-1AD0E16887FC}"/>
          </ac:picMkLst>
        </pc:picChg>
      </pc:sldChg>
      <pc:sldChg chg="addSp modSp">
        <pc:chgData name="Beau Rugg" userId="556d9a0c-5d4e-4906-a24e-7afc419b5f74" providerId="ADAL" clId="{CBD3EED3-D7E1-43D5-BA38-2C76C361D921}" dt="2025-07-13T00:16:56.785" v="320"/>
        <pc:sldMkLst>
          <pc:docMk/>
          <pc:sldMk cId="0" sldId="489"/>
        </pc:sldMkLst>
        <pc:picChg chg="add mod">
          <ac:chgData name="Beau Rugg" userId="556d9a0c-5d4e-4906-a24e-7afc419b5f74" providerId="ADAL" clId="{CBD3EED3-D7E1-43D5-BA38-2C76C361D921}" dt="2025-07-13T00:16:56.785" v="320"/>
          <ac:picMkLst>
            <pc:docMk/>
            <pc:sldMk cId="0" sldId="489"/>
            <ac:picMk id="6" creationId="{E7C647E6-B328-2FC7-E94C-9EE2AFA7C032}"/>
          </ac:picMkLst>
        </pc:picChg>
      </pc:sldChg>
      <pc:sldChg chg="addSp modSp">
        <pc:chgData name="Beau Rugg" userId="556d9a0c-5d4e-4906-a24e-7afc419b5f74" providerId="ADAL" clId="{CBD3EED3-D7E1-43D5-BA38-2C76C361D921}" dt="2025-07-12T23:53:39.205" v="0"/>
        <pc:sldMkLst>
          <pc:docMk/>
          <pc:sldMk cId="0" sldId="495"/>
        </pc:sldMkLst>
        <pc:picChg chg="add mod">
          <ac:chgData name="Beau Rugg" userId="556d9a0c-5d4e-4906-a24e-7afc419b5f74" providerId="ADAL" clId="{CBD3EED3-D7E1-43D5-BA38-2C76C361D921}" dt="2025-07-12T23:53:39.205" v="0"/>
          <ac:picMkLst>
            <pc:docMk/>
            <pc:sldMk cId="0" sldId="495"/>
            <ac:picMk id="6" creationId="{FA28A400-399C-20E6-9003-12618496F72E}"/>
          </ac:picMkLst>
        </pc:picChg>
      </pc:sldChg>
      <pc:sldChg chg="addSp modSp">
        <pc:chgData name="Beau Rugg" userId="556d9a0c-5d4e-4906-a24e-7afc419b5f74" providerId="ADAL" clId="{CBD3EED3-D7E1-43D5-BA38-2C76C361D921}" dt="2025-07-12T23:56:30.798" v="5"/>
        <pc:sldMkLst>
          <pc:docMk/>
          <pc:sldMk cId="490439594" sldId="513"/>
        </pc:sldMkLst>
        <pc:picChg chg="add mod">
          <ac:chgData name="Beau Rugg" userId="556d9a0c-5d4e-4906-a24e-7afc419b5f74" providerId="ADAL" clId="{CBD3EED3-D7E1-43D5-BA38-2C76C361D921}" dt="2025-07-12T23:56:30.798" v="5"/>
          <ac:picMkLst>
            <pc:docMk/>
            <pc:sldMk cId="490439594" sldId="513"/>
            <ac:picMk id="5" creationId="{AA5D31C9-7C9D-BF6E-0DBA-FC66F6C41EA1}"/>
          </ac:picMkLst>
        </pc:picChg>
      </pc:sldChg>
      <pc:sldChg chg="addSp modSp">
        <pc:chgData name="Beau Rugg" userId="556d9a0c-5d4e-4906-a24e-7afc419b5f74" providerId="ADAL" clId="{CBD3EED3-D7E1-43D5-BA38-2C76C361D921}" dt="2025-07-13T00:16:00.034" v="318"/>
        <pc:sldMkLst>
          <pc:docMk/>
          <pc:sldMk cId="1528194727" sldId="514"/>
        </pc:sldMkLst>
        <pc:picChg chg="add mod">
          <ac:chgData name="Beau Rugg" userId="556d9a0c-5d4e-4906-a24e-7afc419b5f74" providerId="ADAL" clId="{CBD3EED3-D7E1-43D5-BA38-2C76C361D921}" dt="2025-07-13T00:16:00.034" v="318"/>
          <ac:picMkLst>
            <pc:docMk/>
            <pc:sldMk cId="1528194727" sldId="514"/>
            <ac:picMk id="6" creationId="{ABF79250-7D65-115F-E1F7-C71F52668C9C}"/>
          </ac:picMkLst>
        </pc:picChg>
      </pc:sldChg>
      <pc:sldChg chg="addSp modSp">
        <pc:chgData name="Beau Rugg" userId="556d9a0c-5d4e-4906-a24e-7afc419b5f74" providerId="ADAL" clId="{CBD3EED3-D7E1-43D5-BA38-2C76C361D921}" dt="2025-07-14T14:34:29.496" v="366"/>
        <pc:sldMkLst>
          <pc:docMk/>
          <pc:sldMk cId="52296535" sldId="517"/>
        </pc:sldMkLst>
        <pc:picChg chg="add mod">
          <ac:chgData name="Beau Rugg" userId="556d9a0c-5d4e-4906-a24e-7afc419b5f74" providerId="ADAL" clId="{CBD3EED3-D7E1-43D5-BA38-2C76C361D921}" dt="2025-07-14T14:34:29.496" v="366"/>
          <ac:picMkLst>
            <pc:docMk/>
            <pc:sldMk cId="52296535" sldId="517"/>
            <ac:picMk id="5" creationId="{3E4CA16A-6172-673A-605A-7B6453BCDE86}"/>
          </ac:picMkLst>
        </pc:picChg>
      </pc:sldChg>
      <pc:sldChg chg="addSp modSp">
        <pc:chgData name="Beau Rugg" userId="556d9a0c-5d4e-4906-a24e-7afc419b5f74" providerId="ADAL" clId="{CBD3EED3-D7E1-43D5-BA38-2C76C361D921}" dt="2025-07-14T14:32:13.003" v="364"/>
        <pc:sldMkLst>
          <pc:docMk/>
          <pc:sldMk cId="3860271466" sldId="520"/>
        </pc:sldMkLst>
        <pc:picChg chg="add mod">
          <ac:chgData name="Beau Rugg" userId="556d9a0c-5d4e-4906-a24e-7afc419b5f74" providerId="ADAL" clId="{CBD3EED3-D7E1-43D5-BA38-2C76C361D921}" dt="2025-07-14T14:32:13.003" v="364"/>
          <ac:picMkLst>
            <pc:docMk/>
            <pc:sldMk cId="3860271466" sldId="520"/>
            <ac:picMk id="7" creationId="{A3B90224-2CD5-9AF5-8267-60E0BD96155B}"/>
          </ac:picMkLst>
        </pc:picChg>
      </pc:sldChg>
      <pc:sldChg chg="addSp modSp">
        <pc:chgData name="Beau Rugg" userId="556d9a0c-5d4e-4906-a24e-7afc419b5f74" providerId="ADAL" clId="{CBD3EED3-D7E1-43D5-BA38-2C76C361D921}" dt="2025-07-14T14:43:04.209" v="376"/>
        <pc:sldMkLst>
          <pc:docMk/>
          <pc:sldMk cId="2102001043" sldId="521"/>
        </pc:sldMkLst>
        <pc:picChg chg="add mod">
          <ac:chgData name="Beau Rugg" userId="556d9a0c-5d4e-4906-a24e-7afc419b5f74" providerId="ADAL" clId="{CBD3EED3-D7E1-43D5-BA38-2C76C361D921}" dt="2025-07-14T14:43:04.209" v="376"/>
          <ac:picMkLst>
            <pc:docMk/>
            <pc:sldMk cId="2102001043" sldId="521"/>
            <ac:picMk id="4" creationId="{FD0B9B7C-7C06-C7EF-7860-FCFB2D7B7C7A}"/>
          </ac:picMkLst>
        </pc:picChg>
      </pc:sldChg>
      <pc:sldChg chg="addSp modSp">
        <pc:chgData name="Beau Rugg" userId="556d9a0c-5d4e-4906-a24e-7afc419b5f74" providerId="ADAL" clId="{CBD3EED3-D7E1-43D5-BA38-2C76C361D921}" dt="2025-07-14T14:49:32.778" v="385"/>
        <pc:sldMkLst>
          <pc:docMk/>
          <pc:sldMk cId="2937936430" sldId="539"/>
        </pc:sldMkLst>
        <pc:picChg chg="add mod">
          <ac:chgData name="Beau Rugg" userId="556d9a0c-5d4e-4906-a24e-7afc419b5f74" providerId="ADAL" clId="{CBD3EED3-D7E1-43D5-BA38-2C76C361D921}" dt="2025-07-14T14:49:32.778" v="385"/>
          <ac:picMkLst>
            <pc:docMk/>
            <pc:sldMk cId="2937936430" sldId="539"/>
            <ac:picMk id="4" creationId="{3521FAD6-89FF-B6A2-6356-A8E0CF04D5BF}"/>
          </ac:picMkLst>
        </pc:picChg>
      </pc:sldChg>
      <pc:sldChg chg="addSp modSp">
        <pc:chgData name="Beau Rugg" userId="556d9a0c-5d4e-4906-a24e-7afc419b5f74" providerId="ADAL" clId="{CBD3EED3-D7E1-43D5-BA38-2C76C361D921}" dt="2025-07-12T23:54:10.073" v="1"/>
        <pc:sldMkLst>
          <pc:docMk/>
          <pc:sldMk cId="3911144132" sldId="571"/>
        </pc:sldMkLst>
        <pc:picChg chg="add mod">
          <ac:chgData name="Beau Rugg" userId="556d9a0c-5d4e-4906-a24e-7afc419b5f74" providerId="ADAL" clId="{CBD3EED3-D7E1-43D5-BA38-2C76C361D921}" dt="2025-07-12T23:54:10.073" v="1"/>
          <ac:picMkLst>
            <pc:docMk/>
            <pc:sldMk cId="3911144132" sldId="571"/>
            <ac:picMk id="7" creationId="{20BE874C-30A1-A71C-6DAD-4A18998F844C}"/>
          </ac:picMkLst>
        </pc:picChg>
      </pc:sldChg>
      <pc:sldChg chg="addSp modSp">
        <pc:chgData name="Beau Rugg" userId="556d9a0c-5d4e-4906-a24e-7afc419b5f74" providerId="ADAL" clId="{CBD3EED3-D7E1-43D5-BA38-2C76C361D921}" dt="2025-07-13T00:28:29.207" v="360"/>
        <pc:sldMkLst>
          <pc:docMk/>
          <pc:sldMk cId="1446310600" sldId="586"/>
        </pc:sldMkLst>
        <pc:picChg chg="add mod">
          <ac:chgData name="Beau Rugg" userId="556d9a0c-5d4e-4906-a24e-7afc419b5f74" providerId="ADAL" clId="{CBD3EED3-D7E1-43D5-BA38-2C76C361D921}" dt="2025-07-13T00:28:29.207" v="360"/>
          <ac:picMkLst>
            <pc:docMk/>
            <pc:sldMk cId="1446310600" sldId="586"/>
            <ac:picMk id="11" creationId="{188082EF-4446-EB97-5885-EC36C5A23DC2}"/>
          </ac:picMkLst>
        </pc:picChg>
      </pc:sldChg>
      <pc:sldChg chg="addSp modSp">
        <pc:chgData name="Beau Rugg" userId="556d9a0c-5d4e-4906-a24e-7afc419b5f74" providerId="ADAL" clId="{CBD3EED3-D7E1-43D5-BA38-2C76C361D921}" dt="2025-07-14T14:30:45.634" v="363"/>
        <pc:sldMkLst>
          <pc:docMk/>
          <pc:sldMk cId="4147458302" sldId="600"/>
        </pc:sldMkLst>
        <pc:picChg chg="add mod">
          <ac:chgData name="Beau Rugg" userId="556d9a0c-5d4e-4906-a24e-7afc419b5f74" providerId="ADAL" clId="{CBD3EED3-D7E1-43D5-BA38-2C76C361D921}" dt="2025-07-14T14:30:45.634" v="363"/>
          <ac:picMkLst>
            <pc:docMk/>
            <pc:sldMk cId="4147458302" sldId="600"/>
            <ac:picMk id="8" creationId="{18049F69-1746-8912-8866-450F694BE434}"/>
          </ac:picMkLst>
        </pc:picChg>
      </pc:sldChg>
      <pc:sldChg chg="addSp modSp">
        <pc:chgData name="Beau Rugg" userId="556d9a0c-5d4e-4906-a24e-7afc419b5f74" providerId="ADAL" clId="{CBD3EED3-D7E1-43D5-BA38-2C76C361D921}" dt="2025-07-13T00:06:56.987" v="39"/>
        <pc:sldMkLst>
          <pc:docMk/>
          <pc:sldMk cId="1367527327" sldId="640"/>
        </pc:sldMkLst>
        <pc:picChg chg="add mod">
          <ac:chgData name="Beau Rugg" userId="556d9a0c-5d4e-4906-a24e-7afc419b5f74" providerId="ADAL" clId="{CBD3EED3-D7E1-43D5-BA38-2C76C361D921}" dt="2025-07-13T00:06:56.987" v="39"/>
          <ac:picMkLst>
            <pc:docMk/>
            <pc:sldMk cId="1367527327" sldId="640"/>
            <ac:picMk id="6" creationId="{08985E65-5AF0-C0BF-1D6D-86C7FFC3CE04}"/>
          </ac:picMkLst>
        </pc:picChg>
      </pc:sldChg>
      <pc:sldChg chg="addSp delSp modSp mod modTransition modAnim">
        <pc:chgData name="Beau Rugg" userId="556d9a0c-5d4e-4906-a24e-7afc419b5f74" providerId="ADAL" clId="{CBD3EED3-D7E1-43D5-BA38-2C76C361D921}" dt="2025-07-13T00:05:56.459" v="38"/>
        <pc:sldMkLst>
          <pc:docMk/>
          <pc:sldMk cId="3668716569" sldId="644"/>
        </pc:sldMkLst>
        <pc:picChg chg="add del mod">
          <ac:chgData name="Beau Rugg" userId="556d9a0c-5d4e-4906-a24e-7afc419b5f74" providerId="ADAL" clId="{CBD3EED3-D7E1-43D5-BA38-2C76C361D921}" dt="2025-07-13T00:05:28.471" v="37"/>
          <ac:picMkLst>
            <pc:docMk/>
            <pc:sldMk cId="3668716569" sldId="644"/>
            <ac:picMk id="7" creationId="{8508E961-C32C-D257-376C-10ABEECCEC71}"/>
          </ac:picMkLst>
        </pc:picChg>
        <pc:picChg chg="add del mod ord">
          <ac:chgData name="Beau Rugg" userId="556d9a0c-5d4e-4906-a24e-7afc419b5f74" providerId="ADAL" clId="{CBD3EED3-D7E1-43D5-BA38-2C76C361D921}" dt="2025-07-13T00:05:56.459" v="38"/>
          <ac:picMkLst>
            <pc:docMk/>
            <pc:sldMk cId="3668716569" sldId="644"/>
            <ac:picMk id="9" creationId="{AAB6B3D3-3324-3C0F-845E-26D3B4DBA253}"/>
          </ac:picMkLst>
        </pc:picChg>
        <pc:picChg chg="add mod">
          <ac:chgData name="Beau Rugg" userId="556d9a0c-5d4e-4906-a24e-7afc419b5f74" providerId="ADAL" clId="{CBD3EED3-D7E1-43D5-BA38-2C76C361D921}" dt="2025-07-13T00:05:56.459" v="38"/>
          <ac:picMkLst>
            <pc:docMk/>
            <pc:sldMk cId="3668716569" sldId="644"/>
            <ac:picMk id="10" creationId="{C278CDC4-EB01-D9E2-021C-B24FC958A16B}"/>
          </ac:picMkLst>
        </pc:picChg>
      </pc:sldChg>
      <pc:sldChg chg="addSp modSp">
        <pc:chgData name="Beau Rugg" userId="556d9a0c-5d4e-4906-a24e-7afc419b5f74" providerId="ADAL" clId="{CBD3EED3-D7E1-43D5-BA38-2C76C361D921}" dt="2025-07-14T14:36:48.676" v="369"/>
        <pc:sldMkLst>
          <pc:docMk/>
          <pc:sldMk cId="2658346425" sldId="658"/>
        </pc:sldMkLst>
        <pc:picChg chg="add mod">
          <ac:chgData name="Beau Rugg" userId="556d9a0c-5d4e-4906-a24e-7afc419b5f74" providerId="ADAL" clId="{CBD3EED3-D7E1-43D5-BA38-2C76C361D921}" dt="2025-07-14T14:36:48.676" v="369"/>
          <ac:picMkLst>
            <pc:docMk/>
            <pc:sldMk cId="2658346425" sldId="658"/>
            <ac:picMk id="6" creationId="{5324D498-9698-FC50-146E-0F9EDF441EB6}"/>
          </ac:picMkLst>
        </pc:picChg>
      </pc:sldChg>
      <pc:sldChg chg="addSp modSp">
        <pc:chgData name="Beau Rugg" userId="556d9a0c-5d4e-4906-a24e-7afc419b5f74" providerId="ADAL" clId="{CBD3EED3-D7E1-43D5-BA38-2C76C361D921}" dt="2025-07-14T14:41:35.767" v="374"/>
        <pc:sldMkLst>
          <pc:docMk/>
          <pc:sldMk cId="4118115556" sldId="661"/>
        </pc:sldMkLst>
        <pc:picChg chg="add mod">
          <ac:chgData name="Beau Rugg" userId="556d9a0c-5d4e-4906-a24e-7afc419b5f74" providerId="ADAL" clId="{CBD3EED3-D7E1-43D5-BA38-2C76C361D921}" dt="2025-07-14T14:41:35.767" v="374"/>
          <ac:picMkLst>
            <pc:docMk/>
            <pc:sldMk cId="4118115556" sldId="661"/>
            <ac:picMk id="6" creationId="{5F6FBC45-1BD7-2508-0323-2BD4B022E911}"/>
          </ac:picMkLst>
        </pc:picChg>
      </pc:sldChg>
      <pc:sldChg chg="addSp modSp">
        <pc:chgData name="Beau Rugg" userId="556d9a0c-5d4e-4906-a24e-7afc419b5f74" providerId="ADAL" clId="{CBD3EED3-D7E1-43D5-BA38-2C76C361D921}" dt="2025-07-14T14:48:31.586" v="384"/>
        <pc:sldMkLst>
          <pc:docMk/>
          <pc:sldMk cId="1464907722" sldId="665"/>
        </pc:sldMkLst>
        <pc:picChg chg="add mod">
          <ac:chgData name="Beau Rugg" userId="556d9a0c-5d4e-4906-a24e-7afc419b5f74" providerId="ADAL" clId="{CBD3EED3-D7E1-43D5-BA38-2C76C361D921}" dt="2025-07-14T14:48:31.586" v="384"/>
          <ac:picMkLst>
            <pc:docMk/>
            <pc:sldMk cId="1464907722" sldId="665"/>
            <ac:picMk id="5" creationId="{95ADA604-7297-2E91-5B76-0EAA72A7D388}"/>
          </ac:picMkLst>
        </pc:picChg>
      </pc:sldChg>
      <pc:sldChg chg="addSp delSp modSp mod modTransition modAnim">
        <pc:chgData name="Beau Rugg" userId="556d9a0c-5d4e-4906-a24e-7afc419b5f74" providerId="ADAL" clId="{CBD3EED3-D7E1-43D5-BA38-2C76C361D921}" dt="2025-07-13T00:14:48.130" v="313"/>
        <pc:sldMkLst>
          <pc:docMk/>
          <pc:sldMk cId="2249813185" sldId="666"/>
        </pc:sldMkLst>
        <pc:spChg chg="mod">
          <ac:chgData name="Beau Rugg" userId="556d9a0c-5d4e-4906-a24e-7afc419b5f74" providerId="ADAL" clId="{CBD3EED3-D7E1-43D5-BA38-2C76C361D921}" dt="2025-07-13T00:13:48.057" v="307" actId="6549"/>
          <ac:spMkLst>
            <pc:docMk/>
            <pc:sldMk cId="2249813185" sldId="666"/>
            <ac:spMk id="142339" creationId="{00000000-0000-0000-0000-000000000000}"/>
          </ac:spMkLst>
        </pc:spChg>
        <pc:picChg chg="add del mod">
          <ac:chgData name="Beau Rugg" userId="556d9a0c-5d4e-4906-a24e-7afc419b5f74" providerId="ADAL" clId="{CBD3EED3-D7E1-43D5-BA38-2C76C361D921}" dt="2025-07-13T00:14:34.126" v="312"/>
          <ac:picMkLst>
            <pc:docMk/>
            <pc:sldMk cId="2249813185" sldId="666"/>
            <ac:picMk id="5" creationId="{1347C829-DD2B-59BE-AC0B-1C6C078FA9B8}"/>
          </ac:picMkLst>
        </pc:picChg>
        <pc:picChg chg="add del mod ord">
          <ac:chgData name="Beau Rugg" userId="556d9a0c-5d4e-4906-a24e-7afc419b5f74" providerId="ADAL" clId="{CBD3EED3-D7E1-43D5-BA38-2C76C361D921}" dt="2025-07-13T00:14:48.130" v="313"/>
          <ac:picMkLst>
            <pc:docMk/>
            <pc:sldMk cId="2249813185" sldId="666"/>
            <ac:picMk id="9" creationId="{890402B1-493B-A29D-47CB-D6AA2DC3A82A}"/>
          </ac:picMkLst>
        </pc:picChg>
        <pc:picChg chg="add mod">
          <ac:chgData name="Beau Rugg" userId="556d9a0c-5d4e-4906-a24e-7afc419b5f74" providerId="ADAL" clId="{CBD3EED3-D7E1-43D5-BA38-2C76C361D921}" dt="2025-07-13T00:14:48.130" v="313"/>
          <ac:picMkLst>
            <pc:docMk/>
            <pc:sldMk cId="2249813185" sldId="666"/>
            <ac:picMk id="10" creationId="{806E30DB-0A7F-4AAF-2401-5FE131C2B096}"/>
          </ac:picMkLst>
        </pc:picChg>
      </pc:sldChg>
      <pc:sldChg chg="addSp modSp">
        <pc:chgData name="Beau Rugg" userId="556d9a0c-5d4e-4906-a24e-7afc419b5f74" providerId="ADAL" clId="{CBD3EED3-D7E1-43D5-BA38-2C76C361D921}" dt="2025-07-14T14:34:29.496" v="366"/>
        <pc:sldMkLst>
          <pc:docMk/>
          <pc:sldMk cId="2307385300" sldId="668"/>
        </pc:sldMkLst>
        <pc:picChg chg="add mod">
          <ac:chgData name="Beau Rugg" userId="556d9a0c-5d4e-4906-a24e-7afc419b5f74" providerId="ADAL" clId="{CBD3EED3-D7E1-43D5-BA38-2C76C361D921}" dt="2025-07-14T14:34:29.496" v="366"/>
          <ac:picMkLst>
            <pc:docMk/>
            <pc:sldMk cId="2307385300" sldId="668"/>
            <ac:picMk id="8" creationId="{FAB227D3-EBE9-2E93-64AF-323A23BEEA0B}"/>
          </ac:picMkLst>
        </pc:picChg>
      </pc:sldChg>
      <pc:sldChg chg="addSp delSp modSp mod modTransition modAnim">
        <pc:chgData name="Beau Rugg" userId="556d9a0c-5d4e-4906-a24e-7afc419b5f74" providerId="ADAL" clId="{CBD3EED3-D7E1-43D5-BA38-2C76C361D921}" dt="2025-07-12T23:59:25.407" v="17"/>
        <pc:sldMkLst>
          <pc:docMk/>
          <pc:sldMk cId="3888715049" sldId="671"/>
        </pc:sldMkLst>
        <pc:picChg chg="add mod">
          <ac:chgData name="Beau Rugg" userId="556d9a0c-5d4e-4906-a24e-7afc419b5f74" providerId="ADAL" clId="{CBD3EED3-D7E1-43D5-BA38-2C76C361D921}" dt="2025-07-12T23:59:25.407" v="17"/>
          <ac:picMkLst>
            <pc:docMk/>
            <pc:sldMk cId="3888715049" sldId="671"/>
            <ac:picMk id="12" creationId="{EF148AE1-06BD-5AB0-9DC8-3C8E0DF7A3A4}"/>
          </ac:picMkLst>
        </pc:picChg>
      </pc:sldChg>
      <pc:sldChg chg="addSp delSp modSp mod modTransition modAnim">
        <pc:chgData name="Beau Rugg" userId="556d9a0c-5d4e-4906-a24e-7afc419b5f74" providerId="ADAL" clId="{CBD3EED3-D7E1-43D5-BA38-2C76C361D921}" dt="2025-07-12T23:57:36.518" v="9"/>
        <pc:sldMkLst>
          <pc:docMk/>
          <pc:sldMk cId="1299508139" sldId="690"/>
        </pc:sldMkLst>
        <pc:picChg chg="add mod">
          <ac:chgData name="Beau Rugg" userId="556d9a0c-5d4e-4906-a24e-7afc419b5f74" providerId="ADAL" clId="{CBD3EED3-D7E1-43D5-BA38-2C76C361D921}" dt="2025-07-12T23:57:36.518" v="9"/>
          <ac:picMkLst>
            <pc:docMk/>
            <pc:sldMk cId="1299508139" sldId="690"/>
            <ac:picMk id="8" creationId="{B9B81C80-6DE8-128E-A27D-9A17CA766872}"/>
          </ac:picMkLst>
        </pc:picChg>
      </pc:sldChg>
      <pc:sldChg chg="addSp modSp">
        <pc:chgData name="Beau Rugg" userId="556d9a0c-5d4e-4906-a24e-7afc419b5f74" providerId="ADAL" clId="{CBD3EED3-D7E1-43D5-BA38-2C76C361D921}" dt="2025-07-14T14:47:40.628" v="383"/>
        <pc:sldMkLst>
          <pc:docMk/>
          <pc:sldMk cId="650020126" sldId="702"/>
        </pc:sldMkLst>
        <pc:picChg chg="add mod">
          <ac:chgData name="Beau Rugg" userId="556d9a0c-5d4e-4906-a24e-7afc419b5f74" providerId="ADAL" clId="{CBD3EED3-D7E1-43D5-BA38-2C76C361D921}" dt="2025-07-14T14:47:40.628" v="383"/>
          <ac:picMkLst>
            <pc:docMk/>
            <pc:sldMk cId="650020126" sldId="702"/>
            <ac:picMk id="6" creationId="{AE164F26-665D-C974-4C20-3C883185F164}"/>
          </ac:picMkLst>
        </pc:picChg>
      </pc:sldChg>
      <pc:sldChg chg="addSp delSp modSp mod modTransition modAnim">
        <pc:chgData name="Beau Rugg" userId="556d9a0c-5d4e-4906-a24e-7afc419b5f74" providerId="ADAL" clId="{CBD3EED3-D7E1-43D5-BA38-2C76C361D921}" dt="2025-07-13T00:02:29.746" v="29"/>
        <pc:sldMkLst>
          <pc:docMk/>
          <pc:sldMk cId="2975562892" sldId="713"/>
        </pc:sldMkLst>
        <pc:picChg chg="add del mod ord">
          <ac:chgData name="Beau Rugg" userId="556d9a0c-5d4e-4906-a24e-7afc419b5f74" providerId="ADAL" clId="{CBD3EED3-D7E1-43D5-BA38-2C76C361D921}" dt="2025-07-13T00:02:29.746" v="29"/>
          <ac:picMkLst>
            <pc:docMk/>
            <pc:sldMk cId="2975562892" sldId="713"/>
            <ac:picMk id="5" creationId="{AF8F116E-219A-28F6-9679-545AEFC1F277}"/>
          </ac:picMkLst>
        </pc:picChg>
        <pc:picChg chg="add mod">
          <ac:chgData name="Beau Rugg" userId="556d9a0c-5d4e-4906-a24e-7afc419b5f74" providerId="ADAL" clId="{CBD3EED3-D7E1-43D5-BA38-2C76C361D921}" dt="2025-07-13T00:02:29.746" v="29"/>
          <ac:picMkLst>
            <pc:docMk/>
            <pc:sldMk cId="2975562892" sldId="713"/>
            <ac:picMk id="6" creationId="{FF81BD97-FDDA-B3D9-3996-316EE098F802}"/>
          </ac:picMkLst>
        </pc:picChg>
        <pc:picChg chg="del">
          <ac:chgData name="Beau Rugg" userId="556d9a0c-5d4e-4906-a24e-7afc419b5f74" providerId="ADAL" clId="{CBD3EED3-D7E1-43D5-BA38-2C76C361D921}" dt="2025-07-13T00:02:04.294" v="28"/>
          <ac:picMkLst>
            <pc:docMk/>
            <pc:sldMk cId="2975562892" sldId="713"/>
            <ac:picMk id="7" creationId="{E4B2E56B-2951-F99D-3D9D-4087E97A0659}"/>
          </ac:picMkLst>
        </pc:picChg>
      </pc:sldChg>
      <pc:sldChg chg="addSp modSp">
        <pc:chgData name="Beau Rugg" userId="556d9a0c-5d4e-4906-a24e-7afc419b5f74" providerId="ADAL" clId="{CBD3EED3-D7E1-43D5-BA38-2C76C361D921}" dt="2025-07-12T23:58:10.472" v="10"/>
        <pc:sldMkLst>
          <pc:docMk/>
          <pc:sldMk cId="2459313867" sldId="714"/>
        </pc:sldMkLst>
        <pc:picChg chg="add mod">
          <ac:chgData name="Beau Rugg" userId="556d9a0c-5d4e-4906-a24e-7afc419b5f74" providerId="ADAL" clId="{CBD3EED3-D7E1-43D5-BA38-2C76C361D921}" dt="2025-07-12T23:58:10.472" v="10"/>
          <ac:picMkLst>
            <pc:docMk/>
            <pc:sldMk cId="2459313867" sldId="714"/>
            <ac:picMk id="6" creationId="{1DD74376-1CC7-2F38-42F9-161A8B9F3298}"/>
          </ac:picMkLst>
        </pc:picChg>
      </pc:sldChg>
      <pc:sldChg chg="addSp delSp modSp mod modTransition modAnim">
        <pc:chgData name="Beau Rugg" userId="556d9a0c-5d4e-4906-a24e-7afc419b5f74" providerId="ADAL" clId="{CBD3EED3-D7E1-43D5-BA38-2C76C361D921}" dt="2025-07-13T00:15:30.646" v="317"/>
        <pc:sldMkLst>
          <pc:docMk/>
          <pc:sldMk cId="2049434741" sldId="734"/>
        </pc:sldMkLst>
        <pc:picChg chg="add del mod">
          <ac:chgData name="Beau Rugg" userId="556d9a0c-5d4e-4906-a24e-7afc419b5f74" providerId="ADAL" clId="{CBD3EED3-D7E1-43D5-BA38-2C76C361D921}" dt="2025-07-13T00:15:10.312" v="316"/>
          <ac:picMkLst>
            <pc:docMk/>
            <pc:sldMk cId="2049434741" sldId="734"/>
            <ac:picMk id="6" creationId="{D055F977-8BD3-4081-D270-98546182D94F}"/>
          </ac:picMkLst>
        </pc:picChg>
        <pc:picChg chg="add del mod ord">
          <ac:chgData name="Beau Rugg" userId="556d9a0c-5d4e-4906-a24e-7afc419b5f74" providerId="ADAL" clId="{CBD3EED3-D7E1-43D5-BA38-2C76C361D921}" dt="2025-07-13T00:15:30.646" v="317"/>
          <ac:picMkLst>
            <pc:docMk/>
            <pc:sldMk cId="2049434741" sldId="734"/>
            <ac:picMk id="8" creationId="{78522EAA-7114-19A9-8587-206566019D98}"/>
          </ac:picMkLst>
        </pc:picChg>
        <pc:picChg chg="add mod">
          <ac:chgData name="Beau Rugg" userId="556d9a0c-5d4e-4906-a24e-7afc419b5f74" providerId="ADAL" clId="{CBD3EED3-D7E1-43D5-BA38-2C76C361D921}" dt="2025-07-13T00:15:30.646" v="317"/>
          <ac:picMkLst>
            <pc:docMk/>
            <pc:sldMk cId="2049434741" sldId="734"/>
            <ac:picMk id="9" creationId="{A38A990E-C69A-2B86-C4AA-2702CDB5FACE}"/>
          </ac:picMkLst>
        </pc:picChg>
      </pc:sldChg>
      <pc:sldChg chg="addSp modSp">
        <pc:chgData name="Beau Rugg" userId="556d9a0c-5d4e-4906-a24e-7afc419b5f74" providerId="ADAL" clId="{CBD3EED3-D7E1-43D5-BA38-2C76C361D921}" dt="2025-07-14T14:47:03.619" v="382"/>
        <pc:sldMkLst>
          <pc:docMk/>
          <pc:sldMk cId="3032016904" sldId="738"/>
        </pc:sldMkLst>
        <pc:picChg chg="add mod">
          <ac:chgData name="Beau Rugg" userId="556d9a0c-5d4e-4906-a24e-7afc419b5f74" providerId="ADAL" clId="{CBD3EED3-D7E1-43D5-BA38-2C76C361D921}" dt="2025-07-14T14:47:03.619" v="382"/>
          <ac:picMkLst>
            <pc:docMk/>
            <pc:sldMk cId="3032016904" sldId="738"/>
            <ac:picMk id="6" creationId="{90D5F269-C3DC-339F-2DC8-1BBF37C5AFD4}"/>
          </ac:picMkLst>
        </pc:picChg>
      </pc:sldChg>
      <pc:sldChg chg="addSp delSp modSp mod modTransition modAnim">
        <pc:chgData name="Beau Rugg" userId="556d9a0c-5d4e-4906-a24e-7afc419b5f74" providerId="ADAL" clId="{CBD3EED3-D7E1-43D5-BA38-2C76C361D921}" dt="2025-07-13T00:27:23.524" v="358"/>
        <pc:sldMkLst>
          <pc:docMk/>
          <pc:sldMk cId="2501598870" sldId="739"/>
        </pc:sldMkLst>
        <pc:picChg chg="add del mod">
          <ac:chgData name="Beau Rugg" userId="556d9a0c-5d4e-4906-a24e-7afc419b5f74" providerId="ADAL" clId="{CBD3EED3-D7E1-43D5-BA38-2C76C361D921}" dt="2025-07-13T00:26:53.980" v="357"/>
          <ac:picMkLst>
            <pc:docMk/>
            <pc:sldMk cId="2501598870" sldId="739"/>
            <ac:picMk id="8" creationId="{0B49636E-DFBE-B386-C4F5-89CA36BBAF31}"/>
          </ac:picMkLst>
        </pc:picChg>
        <pc:picChg chg="add del mod ord">
          <ac:chgData name="Beau Rugg" userId="556d9a0c-5d4e-4906-a24e-7afc419b5f74" providerId="ADAL" clId="{CBD3EED3-D7E1-43D5-BA38-2C76C361D921}" dt="2025-07-13T00:27:23.524" v="358"/>
          <ac:picMkLst>
            <pc:docMk/>
            <pc:sldMk cId="2501598870" sldId="739"/>
            <ac:picMk id="10" creationId="{D6D93A5E-DB70-79D9-E03F-6A031CA27ACC}"/>
          </ac:picMkLst>
        </pc:picChg>
        <pc:picChg chg="add mod">
          <ac:chgData name="Beau Rugg" userId="556d9a0c-5d4e-4906-a24e-7afc419b5f74" providerId="ADAL" clId="{CBD3EED3-D7E1-43D5-BA38-2C76C361D921}" dt="2025-07-13T00:27:23.524" v="358"/>
          <ac:picMkLst>
            <pc:docMk/>
            <pc:sldMk cId="2501598870" sldId="739"/>
            <ac:picMk id="11" creationId="{A03E118E-C280-0A78-E159-5F73CB8E44DA}"/>
          </ac:picMkLst>
        </pc:picChg>
      </pc:sldChg>
      <pc:sldChg chg="addSp modSp">
        <pc:chgData name="Beau Rugg" userId="556d9a0c-5d4e-4906-a24e-7afc419b5f74" providerId="ADAL" clId="{CBD3EED3-D7E1-43D5-BA38-2C76C361D921}" dt="2025-07-13T00:24:24.833" v="347"/>
        <pc:sldMkLst>
          <pc:docMk/>
          <pc:sldMk cId="1453254919" sldId="1459"/>
        </pc:sldMkLst>
        <pc:picChg chg="add mod">
          <ac:chgData name="Beau Rugg" userId="556d9a0c-5d4e-4906-a24e-7afc419b5f74" providerId="ADAL" clId="{CBD3EED3-D7E1-43D5-BA38-2C76C361D921}" dt="2025-07-13T00:24:24.833" v="347"/>
          <ac:picMkLst>
            <pc:docMk/>
            <pc:sldMk cId="1453254919" sldId="1459"/>
            <ac:picMk id="8" creationId="{AD1BA326-11D9-9C3B-0398-965F809BF66E}"/>
          </ac:picMkLst>
        </pc:picChg>
      </pc:sldChg>
      <pc:sldChg chg="addSp delSp modSp mod modTransition modAnim">
        <pc:chgData name="Beau Rugg" userId="556d9a0c-5d4e-4906-a24e-7afc419b5f74" providerId="ADAL" clId="{CBD3EED3-D7E1-43D5-BA38-2C76C361D921}" dt="2025-07-13T00:01:08.056" v="25"/>
        <pc:sldMkLst>
          <pc:docMk/>
          <pc:sldMk cId="3758681367" sldId="1460"/>
        </pc:sldMkLst>
        <pc:picChg chg="add del mod">
          <ac:chgData name="Beau Rugg" userId="556d9a0c-5d4e-4906-a24e-7afc419b5f74" providerId="ADAL" clId="{CBD3EED3-D7E1-43D5-BA38-2C76C361D921}" dt="2025-07-13T00:00:47.014" v="24"/>
          <ac:picMkLst>
            <pc:docMk/>
            <pc:sldMk cId="3758681367" sldId="1460"/>
            <ac:picMk id="6" creationId="{632BF92E-A53D-8C74-61E9-3BC9A93DF7A1}"/>
          </ac:picMkLst>
        </pc:picChg>
        <pc:picChg chg="add del mod ord">
          <ac:chgData name="Beau Rugg" userId="556d9a0c-5d4e-4906-a24e-7afc419b5f74" providerId="ADAL" clId="{CBD3EED3-D7E1-43D5-BA38-2C76C361D921}" dt="2025-07-13T00:01:08.056" v="25"/>
          <ac:picMkLst>
            <pc:docMk/>
            <pc:sldMk cId="3758681367" sldId="1460"/>
            <ac:picMk id="8" creationId="{1FCFF34F-6A87-7A55-5C41-18F7E12418E4}"/>
          </ac:picMkLst>
        </pc:picChg>
        <pc:picChg chg="add mod">
          <ac:chgData name="Beau Rugg" userId="556d9a0c-5d4e-4906-a24e-7afc419b5f74" providerId="ADAL" clId="{CBD3EED3-D7E1-43D5-BA38-2C76C361D921}" dt="2025-07-13T00:01:08.056" v="25"/>
          <ac:picMkLst>
            <pc:docMk/>
            <pc:sldMk cId="3758681367" sldId="1460"/>
            <ac:picMk id="9" creationId="{6BE3C503-3F20-E501-CF53-1807CAB933F2}"/>
          </ac:picMkLst>
        </pc:picChg>
      </pc:sldChg>
      <pc:sldChg chg="addSp modSp">
        <pc:chgData name="Beau Rugg" userId="556d9a0c-5d4e-4906-a24e-7afc419b5f74" providerId="ADAL" clId="{CBD3EED3-D7E1-43D5-BA38-2C76C361D921}" dt="2025-07-13T00:01:39.628" v="26"/>
        <pc:sldMkLst>
          <pc:docMk/>
          <pc:sldMk cId="123988212" sldId="1461"/>
        </pc:sldMkLst>
        <pc:picChg chg="add mod">
          <ac:chgData name="Beau Rugg" userId="556d9a0c-5d4e-4906-a24e-7afc419b5f74" providerId="ADAL" clId="{CBD3EED3-D7E1-43D5-BA38-2C76C361D921}" dt="2025-07-13T00:01:39.628" v="26"/>
          <ac:picMkLst>
            <pc:docMk/>
            <pc:sldMk cId="123988212" sldId="1461"/>
            <ac:picMk id="6" creationId="{B1288B41-96FA-5E36-D8C2-3039894414C4}"/>
          </ac:picMkLst>
        </pc:picChg>
      </pc:sldChg>
      <pc:sldChg chg="addSp modSp">
        <pc:chgData name="Beau Rugg" userId="556d9a0c-5d4e-4906-a24e-7afc419b5f74" providerId="ADAL" clId="{CBD3EED3-D7E1-43D5-BA38-2C76C361D921}" dt="2025-07-14T14:43:38.232" v="377"/>
        <pc:sldMkLst>
          <pc:docMk/>
          <pc:sldMk cId="3071815171" sldId="1465"/>
        </pc:sldMkLst>
        <pc:picChg chg="add mod">
          <ac:chgData name="Beau Rugg" userId="556d9a0c-5d4e-4906-a24e-7afc419b5f74" providerId="ADAL" clId="{CBD3EED3-D7E1-43D5-BA38-2C76C361D921}" dt="2025-07-14T14:43:38.232" v="377"/>
          <ac:picMkLst>
            <pc:docMk/>
            <pc:sldMk cId="3071815171" sldId="1465"/>
            <ac:picMk id="6" creationId="{7BAE4245-66CD-7EAD-51D9-1EDEEB454F7A}"/>
          </ac:picMkLst>
        </pc:picChg>
      </pc:sldChg>
      <pc:sldChg chg="addSp modSp">
        <pc:chgData name="Beau Rugg" userId="556d9a0c-5d4e-4906-a24e-7afc419b5f74" providerId="ADAL" clId="{CBD3EED3-D7E1-43D5-BA38-2C76C361D921}" dt="2025-07-13T00:28:03.007" v="359"/>
        <pc:sldMkLst>
          <pc:docMk/>
          <pc:sldMk cId="3086077849" sldId="1466"/>
        </pc:sldMkLst>
        <pc:picChg chg="add mod">
          <ac:chgData name="Beau Rugg" userId="556d9a0c-5d4e-4906-a24e-7afc419b5f74" providerId="ADAL" clId="{CBD3EED3-D7E1-43D5-BA38-2C76C361D921}" dt="2025-07-13T00:28:03.007" v="359"/>
          <ac:picMkLst>
            <pc:docMk/>
            <pc:sldMk cId="3086077849" sldId="1466"/>
            <ac:picMk id="10" creationId="{F31A5B64-8142-CD92-13D9-2BD344A3096F}"/>
          </ac:picMkLst>
        </pc:picChg>
      </pc:sldChg>
      <pc:sldChg chg="addSp delSp modSp mod modTransition">
        <pc:chgData name="Beau Rugg" userId="556d9a0c-5d4e-4906-a24e-7afc419b5f74" providerId="ADAL" clId="{CBD3EED3-D7E1-43D5-BA38-2C76C361D921}" dt="2025-07-13T00:25:24.113" v="350"/>
        <pc:sldMkLst>
          <pc:docMk/>
          <pc:sldMk cId="3963059601" sldId="1728"/>
        </pc:sldMkLst>
        <pc:picChg chg="add del mod">
          <ac:chgData name="Beau Rugg" userId="556d9a0c-5d4e-4906-a24e-7afc419b5f74" providerId="ADAL" clId="{CBD3EED3-D7E1-43D5-BA38-2C76C361D921}" dt="2025-07-13T00:25:24.113" v="350"/>
          <ac:picMkLst>
            <pc:docMk/>
            <pc:sldMk cId="3963059601" sldId="1728"/>
            <ac:picMk id="5" creationId="{F9320EAF-55FD-D6A2-97D3-160210E30A0D}"/>
          </ac:picMkLst>
        </pc:picChg>
        <pc:picChg chg="add mod">
          <ac:chgData name="Beau Rugg" userId="556d9a0c-5d4e-4906-a24e-7afc419b5f74" providerId="ADAL" clId="{CBD3EED3-D7E1-43D5-BA38-2C76C361D921}" dt="2025-07-13T00:25:24.113" v="350"/>
          <ac:picMkLst>
            <pc:docMk/>
            <pc:sldMk cId="3963059601" sldId="1728"/>
            <ac:picMk id="6" creationId="{65F14E05-3791-FE6A-FE78-2277D8723B51}"/>
          </ac:picMkLst>
        </pc:picChg>
      </pc:sldChg>
      <pc:sldChg chg="addSp delSp modSp mod modTransition">
        <pc:chgData name="Beau Rugg" userId="556d9a0c-5d4e-4906-a24e-7afc419b5f74" providerId="ADAL" clId="{CBD3EED3-D7E1-43D5-BA38-2C76C361D921}" dt="2025-07-13T00:25:49.159" v="353"/>
        <pc:sldMkLst>
          <pc:docMk/>
          <pc:sldMk cId="0" sldId="1729"/>
        </pc:sldMkLst>
        <pc:picChg chg="add del mod">
          <ac:chgData name="Beau Rugg" userId="556d9a0c-5d4e-4906-a24e-7afc419b5f74" providerId="ADAL" clId="{CBD3EED3-D7E1-43D5-BA38-2C76C361D921}" dt="2025-07-13T00:25:49.159" v="353"/>
          <ac:picMkLst>
            <pc:docMk/>
            <pc:sldMk cId="0" sldId="1729"/>
            <ac:picMk id="6" creationId="{55B0A47C-D138-B5BF-F2CB-656A668C3803}"/>
          </ac:picMkLst>
        </pc:picChg>
        <pc:picChg chg="add mod">
          <ac:chgData name="Beau Rugg" userId="556d9a0c-5d4e-4906-a24e-7afc419b5f74" providerId="ADAL" clId="{CBD3EED3-D7E1-43D5-BA38-2C76C361D921}" dt="2025-07-13T00:25:49.159" v="353"/>
          <ac:picMkLst>
            <pc:docMk/>
            <pc:sldMk cId="0" sldId="1729"/>
            <ac:picMk id="7" creationId="{4F5745BB-31A7-E1C6-33BC-3BF985ECB042}"/>
          </ac:picMkLst>
        </pc:picChg>
      </pc:sldChg>
      <pc:sldChg chg="addSp modSp">
        <pc:chgData name="Beau Rugg" userId="556d9a0c-5d4e-4906-a24e-7afc419b5f74" providerId="ADAL" clId="{CBD3EED3-D7E1-43D5-BA38-2C76C361D921}" dt="2025-07-14T14:42:48.096" v="375"/>
        <pc:sldMkLst>
          <pc:docMk/>
          <pc:sldMk cId="2103644212" sldId="1730"/>
        </pc:sldMkLst>
        <pc:picChg chg="add mod">
          <ac:chgData name="Beau Rugg" userId="556d9a0c-5d4e-4906-a24e-7afc419b5f74" providerId="ADAL" clId="{CBD3EED3-D7E1-43D5-BA38-2C76C361D921}" dt="2025-07-14T14:42:48.096" v="375"/>
          <ac:picMkLst>
            <pc:docMk/>
            <pc:sldMk cId="2103644212" sldId="1730"/>
            <ac:picMk id="6" creationId="{622A51AE-7A2E-BC7E-13C3-F5C023F7D0DC}"/>
          </ac:picMkLst>
        </pc:picChg>
      </pc:sldChg>
      <pc:sldChg chg="addSp delSp modSp mod modTransition modAnim">
        <pc:chgData name="Beau Rugg" userId="556d9a0c-5d4e-4906-a24e-7afc419b5f74" providerId="ADAL" clId="{CBD3EED3-D7E1-43D5-BA38-2C76C361D921}" dt="2025-07-13T00:00:27.417" v="21"/>
        <pc:sldMkLst>
          <pc:docMk/>
          <pc:sldMk cId="3016339237" sldId="1731"/>
        </pc:sldMkLst>
        <pc:picChg chg="add del mod">
          <ac:chgData name="Beau Rugg" userId="556d9a0c-5d4e-4906-a24e-7afc419b5f74" providerId="ADAL" clId="{CBD3EED3-D7E1-43D5-BA38-2C76C361D921}" dt="2025-07-13T00:00:08.301" v="20"/>
          <ac:picMkLst>
            <pc:docMk/>
            <pc:sldMk cId="3016339237" sldId="1731"/>
            <ac:picMk id="6" creationId="{5A29D749-6AD1-EDA4-F5FB-4F0518FBA5E2}"/>
          </ac:picMkLst>
        </pc:picChg>
        <pc:picChg chg="add del mod ord">
          <ac:chgData name="Beau Rugg" userId="556d9a0c-5d4e-4906-a24e-7afc419b5f74" providerId="ADAL" clId="{CBD3EED3-D7E1-43D5-BA38-2C76C361D921}" dt="2025-07-13T00:00:27.417" v="21"/>
          <ac:picMkLst>
            <pc:docMk/>
            <pc:sldMk cId="3016339237" sldId="1731"/>
            <ac:picMk id="8" creationId="{7B2547EF-0B38-598F-247A-AC8E74E8F764}"/>
          </ac:picMkLst>
        </pc:picChg>
        <pc:picChg chg="add mod">
          <ac:chgData name="Beau Rugg" userId="556d9a0c-5d4e-4906-a24e-7afc419b5f74" providerId="ADAL" clId="{CBD3EED3-D7E1-43D5-BA38-2C76C361D921}" dt="2025-07-13T00:00:27.417" v="21"/>
          <ac:picMkLst>
            <pc:docMk/>
            <pc:sldMk cId="3016339237" sldId="1731"/>
            <ac:picMk id="9" creationId="{9FF44A6B-DC56-5639-7AD7-A952F93879FA}"/>
          </ac:picMkLst>
        </pc:picChg>
      </pc:sldChg>
      <pc:sldChg chg="addSp modSp">
        <pc:chgData name="Beau Rugg" userId="556d9a0c-5d4e-4906-a24e-7afc419b5f74" providerId="ADAL" clId="{CBD3EED3-D7E1-43D5-BA38-2C76C361D921}" dt="2025-07-14T14:45:09.444" v="380"/>
        <pc:sldMkLst>
          <pc:docMk/>
          <pc:sldMk cId="3325436536" sldId="1732"/>
        </pc:sldMkLst>
        <pc:picChg chg="add mod">
          <ac:chgData name="Beau Rugg" userId="556d9a0c-5d4e-4906-a24e-7afc419b5f74" providerId="ADAL" clId="{CBD3EED3-D7E1-43D5-BA38-2C76C361D921}" dt="2025-07-14T14:45:09.444" v="380"/>
          <ac:picMkLst>
            <pc:docMk/>
            <pc:sldMk cId="3325436536" sldId="1732"/>
            <ac:picMk id="4" creationId="{1D3DF54B-3210-18A5-4FD6-276F4DCA7DDD}"/>
          </ac:picMkLst>
        </pc:picChg>
      </pc:sldChg>
      <pc:sldChg chg="addSp modSp">
        <pc:chgData name="Beau Rugg" userId="556d9a0c-5d4e-4906-a24e-7afc419b5f74" providerId="ADAL" clId="{CBD3EED3-D7E1-43D5-BA38-2C76C361D921}" dt="2025-07-14T14:44:53.237" v="379"/>
        <pc:sldMkLst>
          <pc:docMk/>
          <pc:sldMk cId="522580200" sldId="1734"/>
        </pc:sldMkLst>
        <pc:picChg chg="add mod">
          <ac:chgData name="Beau Rugg" userId="556d9a0c-5d4e-4906-a24e-7afc419b5f74" providerId="ADAL" clId="{CBD3EED3-D7E1-43D5-BA38-2C76C361D921}" dt="2025-07-14T14:44:53.237" v="379"/>
          <ac:picMkLst>
            <pc:docMk/>
            <pc:sldMk cId="522580200" sldId="1734"/>
            <ac:picMk id="6" creationId="{781B354A-5B2D-2707-F4CC-B7C11AD90E97}"/>
          </ac:picMkLst>
        </pc:picChg>
      </pc:sldChg>
      <pc:sldChg chg="addSp modSp">
        <pc:chgData name="Beau Rugg" userId="556d9a0c-5d4e-4906-a24e-7afc419b5f74" providerId="ADAL" clId="{CBD3EED3-D7E1-43D5-BA38-2C76C361D921}" dt="2025-07-14T14:44:22.283" v="378"/>
        <pc:sldMkLst>
          <pc:docMk/>
          <pc:sldMk cId="3613150265" sldId="1736"/>
        </pc:sldMkLst>
        <pc:picChg chg="add mod">
          <ac:chgData name="Beau Rugg" userId="556d9a0c-5d4e-4906-a24e-7afc419b5f74" providerId="ADAL" clId="{CBD3EED3-D7E1-43D5-BA38-2C76C361D921}" dt="2025-07-14T14:44:22.283" v="378"/>
          <ac:picMkLst>
            <pc:docMk/>
            <pc:sldMk cId="3613150265" sldId="1736"/>
            <ac:picMk id="6" creationId="{F081803F-D9A6-FFFC-EFBD-52B5396541F6}"/>
          </ac:picMkLst>
        </pc:picChg>
      </pc:sldChg>
      <pc:sldChg chg="addSp modSp">
        <pc:chgData name="Beau Rugg" userId="556d9a0c-5d4e-4906-a24e-7afc419b5f74" providerId="ADAL" clId="{CBD3EED3-D7E1-43D5-BA38-2C76C361D921}" dt="2025-07-14T14:45:54.962" v="381"/>
        <pc:sldMkLst>
          <pc:docMk/>
          <pc:sldMk cId="3830761161" sldId="1737"/>
        </pc:sldMkLst>
        <pc:picChg chg="add mod">
          <ac:chgData name="Beau Rugg" userId="556d9a0c-5d4e-4906-a24e-7afc419b5f74" providerId="ADAL" clId="{CBD3EED3-D7E1-43D5-BA38-2C76C361D921}" dt="2025-07-14T14:45:54.962" v="381"/>
          <ac:picMkLst>
            <pc:docMk/>
            <pc:sldMk cId="3830761161" sldId="1737"/>
            <ac:picMk id="6" creationId="{12575289-C2C6-67CB-EAB2-E0BF3555805A}"/>
          </ac:picMkLst>
        </pc:picChg>
      </pc:sldChg>
      <pc:sldChg chg="addSp delSp modSp mod modTransition modAnim">
        <pc:chgData name="Beau Rugg" userId="556d9a0c-5d4e-4906-a24e-7afc419b5f74" providerId="ADAL" clId="{CBD3EED3-D7E1-43D5-BA38-2C76C361D921}" dt="2025-07-14T14:39:50.660" v="373"/>
        <pc:sldMkLst>
          <pc:docMk/>
          <pc:sldMk cId="2483866072" sldId="1738"/>
        </pc:sldMkLst>
        <pc:picChg chg="add del mod">
          <ac:chgData name="Beau Rugg" userId="556d9a0c-5d4e-4906-a24e-7afc419b5f74" providerId="ADAL" clId="{CBD3EED3-D7E1-43D5-BA38-2C76C361D921}" dt="2025-07-14T14:39:14.108" v="372"/>
          <ac:picMkLst>
            <pc:docMk/>
            <pc:sldMk cId="2483866072" sldId="1738"/>
            <ac:picMk id="7" creationId="{70676C2A-D497-0303-F4AF-801DAA11DE2E}"/>
          </ac:picMkLst>
        </pc:picChg>
        <pc:picChg chg="add del mod ord">
          <ac:chgData name="Beau Rugg" userId="556d9a0c-5d4e-4906-a24e-7afc419b5f74" providerId="ADAL" clId="{CBD3EED3-D7E1-43D5-BA38-2C76C361D921}" dt="2025-07-14T14:39:50.660" v="373"/>
          <ac:picMkLst>
            <pc:docMk/>
            <pc:sldMk cId="2483866072" sldId="1738"/>
            <ac:picMk id="9" creationId="{B31DAE78-5F65-4577-A81C-B985B841BDD9}"/>
          </ac:picMkLst>
        </pc:picChg>
        <pc:picChg chg="add mod">
          <ac:chgData name="Beau Rugg" userId="556d9a0c-5d4e-4906-a24e-7afc419b5f74" providerId="ADAL" clId="{CBD3EED3-D7E1-43D5-BA38-2C76C361D921}" dt="2025-07-14T14:39:50.660" v="373"/>
          <ac:picMkLst>
            <pc:docMk/>
            <pc:sldMk cId="2483866072" sldId="1738"/>
            <ac:picMk id="10" creationId="{1219F7D2-41F3-706C-943C-61BF29E3FEC1}"/>
          </ac:picMkLst>
        </pc:picChg>
      </pc:sldChg>
      <pc:sldChg chg="addSp modSp">
        <pc:chgData name="Beau Rugg" userId="556d9a0c-5d4e-4906-a24e-7afc419b5f74" providerId="ADAL" clId="{CBD3EED3-D7E1-43D5-BA38-2C76C361D921}" dt="2025-07-13T00:17:24.238" v="321"/>
        <pc:sldMkLst>
          <pc:docMk/>
          <pc:sldMk cId="3843414003" sldId="1739"/>
        </pc:sldMkLst>
        <pc:picChg chg="add mod">
          <ac:chgData name="Beau Rugg" userId="556d9a0c-5d4e-4906-a24e-7afc419b5f74" providerId="ADAL" clId="{CBD3EED3-D7E1-43D5-BA38-2C76C361D921}" dt="2025-07-13T00:17:24.238" v="321"/>
          <ac:picMkLst>
            <pc:docMk/>
            <pc:sldMk cId="3843414003" sldId="1739"/>
            <ac:picMk id="6" creationId="{A75F925A-0558-0226-E699-41926549DA53}"/>
          </ac:picMkLst>
        </pc:picChg>
      </pc:sldChg>
      <pc:sldChg chg="addSp delSp modSp mod modTransition modAnim">
        <pc:chgData name="Beau Rugg" userId="556d9a0c-5d4e-4906-a24e-7afc419b5f74" providerId="ADAL" clId="{CBD3EED3-D7E1-43D5-BA38-2C76C361D921}" dt="2025-07-13T00:17:57.314" v="325"/>
        <pc:sldMkLst>
          <pc:docMk/>
          <pc:sldMk cId="1880284425" sldId="1741"/>
        </pc:sldMkLst>
        <pc:picChg chg="add del mod">
          <ac:chgData name="Beau Rugg" userId="556d9a0c-5d4e-4906-a24e-7afc419b5f74" providerId="ADAL" clId="{CBD3EED3-D7E1-43D5-BA38-2C76C361D921}" dt="2025-07-13T00:17:37.388" v="324"/>
          <ac:picMkLst>
            <pc:docMk/>
            <pc:sldMk cId="1880284425" sldId="1741"/>
            <ac:picMk id="7" creationId="{48691F4D-E341-B8AF-DA46-321918961DD9}"/>
          </ac:picMkLst>
        </pc:picChg>
        <pc:picChg chg="add del mod ord">
          <ac:chgData name="Beau Rugg" userId="556d9a0c-5d4e-4906-a24e-7afc419b5f74" providerId="ADAL" clId="{CBD3EED3-D7E1-43D5-BA38-2C76C361D921}" dt="2025-07-13T00:17:57.314" v="325"/>
          <ac:picMkLst>
            <pc:docMk/>
            <pc:sldMk cId="1880284425" sldId="1741"/>
            <ac:picMk id="9" creationId="{8D5A0280-A6AD-0636-CF58-F9E7DC6B7563}"/>
          </ac:picMkLst>
        </pc:picChg>
        <pc:picChg chg="add mod">
          <ac:chgData name="Beau Rugg" userId="556d9a0c-5d4e-4906-a24e-7afc419b5f74" providerId="ADAL" clId="{CBD3EED3-D7E1-43D5-BA38-2C76C361D921}" dt="2025-07-13T00:17:57.314" v="325"/>
          <ac:picMkLst>
            <pc:docMk/>
            <pc:sldMk cId="1880284425" sldId="1741"/>
            <ac:picMk id="10" creationId="{37D525D4-6068-CF12-1A85-C4F8B5ADD1EA}"/>
          </ac:picMkLst>
        </pc:picChg>
      </pc:sldChg>
      <pc:sldChg chg="addSp modSp">
        <pc:chgData name="Beau Rugg" userId="556d9a0c-5d4e-4906-a24e-7afc419b5f74" providerId="ADAL" clId="{CBD3EED3-D7E1-43D5-BA38-2C76C361D921}" dt="2025-07-13T00:18:19.811" v="326"/>
        <pc:sldMkLst>
          <pc:docMk/>
          <pc:sldMk cId="1124227697" sldId="1742"/>
        </pc:sldMkLst>
        <pc:picChg chg="add mod">
          <ac:chgData name="Beau Rugg" userId="556d9a0c-5d4e-4906-a24e-7afc419b5f74" providerId="ADAL" clId="{CBD3EED3-D7E1-43D5-BA38-2C76C361D921}" dt="2025-07-13T00:18:19.811" v="326"/>
          <ac:picMkLst>
            <pc:docMk/>
            <pc:sldMk cId="1124227697" sldId="1742"/>
            <ac:picMk id="7" creationId="{82B64CD4-1070-4DE4-FD77-EC314013F923}"/>
          </ac:picMkLst>
        </pc:picChg>
      </pc:sldChg>
      <pc:sldChg chg="addSp delSp modSp mod modTransition modAnim">
        <pc:chgData name="Beau Rugg" userId="556d9a0c-5d4e-4906-a24e-7afc419b5f74" providerId="ADAL" clId="{CBD3EED3-D7E1-43D5-BA38-2C76C361D921}" dt="2025-07-13T00:18:58.151" v="330"/>
        <pc:sldMkLst>
          <pc:docMk/>
          <pc:sldMk cId="1086691747" sldId="1743"/>
        </pc:sldMkLst>
        <pc:picChg chg="add del mod">
          <ac:chgData name="Beau Rugg" userId="556d9a0c-5d4e-4906-a24e-7afc419b5f74" providerId="ADAL" clId="{CBD3EED3-D7E1-43D5-BA38-2C76C361D921}" dt="2025-07-13T00:18:37.538" v="329"/>
          <ac:picMkLst>
            <pc:docMk/>
            <pc:sldMk cId="1086691747" sldId="1743"/>
            <ac:picMk id="7" creationId="{217D7943-CE14-A207-E464-CB2F7D89111B}"/>
          </ac:picMkLst>
        </pc:picChg>
        <pc:picChg chg="add del mod ord">
          <ac:chgData name="Beau Rugg" userId="556d9a0c-5d4e-4906-a24e-7afc419b5f74" providerId="ADAL" clId="{CBD3EED3-D7E1-43D5-BA38-2C76C361D921}" dt="2025-07-13T00:18:58.151" v="330"/>
          <ac:picMkLst>
            <pc:docMk/>
            <pc:sldMk cId="1086691747" sldId="1743"/>
            <ac:picMk id="9" creationId="{418F802B-FFA8-E99B-0918-7EA623457176}"/>
          </ac:picMkLst>
        </pc:picChg>
        <pc:picChg chg="add mod">
          <ac:chgData name="Beau Rugg" userId="556d9a0c-5d4e-4906-a24e-7afc419b5f74" providerId="ADAL" clId="{CBD3EED3-D7E1-43D5-BA38-2C76C361D921}" dt="2025-07-13T00:18:58.151" v="330"/>
          <ac:picMkLst>
            <pc:docMk/>
            <pc:sldMk cId="1086691747" sldId="1743"/>
            <ac:picMk id="10" creationId="{E3A2F42B-9499-4A05-7C1A-BE87CA605C8B}"/>
          </ac:picMkLst>
        </pc:picChg>
      </pc:sldChg>
      <pc:sldChg chg="addSp modSp">
        <pc:chgData name="Beau Rugg" userId="556d9a0c-5d4e-4906-a24e-7afc419b5f74" providerId="ADAL" clId="{CBD3EED3-D7E1-43D5-BA38-2C76C361D921}" dt="2025-07-13T00:19:33.368" v="331"/>
        <pc:sldMkLst>
          <pc:docMk/>
          <pc:sldMk cId="1279614166" sldId="1744"/>
        </pc:sldMkLst>
        <pc:picChg chg="add mod">
          <ac:chgData name="Beau Rugg" userId="556d9a0c-5d4e-4906-a24e-7afc419b5f74" providerId="ADAL" clId="{CBD3EED3-D7E1-43D5-BA38-2C76C361D921}" dt="2025-07-13T00:19:33.368" v="331"/>
          <ac:picMkLst>
            <pc:docMk/>
            <pc:sldMk cId="1279614166" sldId="1744"/>
            <ac:picMk id="6" creationId="{C6C0A2E1-EAA5-CB9C-BACA-198595B68924}"/>
          </ac:picMkLst>
        </pc:picChg>
      </pc:sldChg>
      <pc:sldChg chg="addSp delSp modSp mod modTransition modAnim">
        <pc:chgData name="Beau Rugg" userId="556d9a0c-5d4e-4906-a24e-7afc419b5f74" providerId="ADAL" clId="{CBD3EED3-D7E1-43D5-BA38-2C76C361D921}" dt="2025-07-13T00:21:08.385" v="337"/>
        <pc:sldMkLst>
          <pc:docMk/>
          <pc:sldMk cId="747032785" sldId="1745"/>
        </pc:sldMkLst>
        <pc:picChg chg="add del mod">
          <ac:chgData name="Beau Rugg" userId="556d9a0c-5d4e-4906-a24e-7afc419b5f74" providerId="ADAL" clId="{CBD3EED3-D7E1-43D5-BA38-2C76C361D921}" dt="2025-07-13T00:20:47.138" v="336"/>
          <ac:picMkLst>
            <pc:docMk/>
            <pc:sldMk cId="747032785" sldId="1745"/>
            <ac:picMk id="7" creationId="{41029D06-56FB-5A85-8630-50748010FDFD}"/>
          </ac:picMkLst>
        </pc:picChg>
        <pc:picChg chg="add del mod ord">
          <ac:chgData name="Beau Rugg" userId="556d9a0c-5d4e-4906-a24e-7afc419b5f74" providerId="ADAL" clId="{CBD3EED3-D7E1-43D5-BA38-2C76C361D921}" dt="2025-07-13T00:21:08.385" v="337"/>
          <ac:picMkLst>
            <pc:docMk/>
            <pc:sldMk cId="747032785" sldId="1745"/>
            <ac:picMk id="9" creationId="{19461142-2DE3-1C3D-E081-AC00E419D6F9}"/>
          </ac:picMkLst>
        </pc:picChg>
        <pc:picChg chg="add mod">
          <ac:chgData name="Beau Rugg" userId="556d9a0c-5d4e-4906-a24e-7afc419b5f74" providerId="ADAL" clId="{CBD3EED3-D7E1-43D5-BA38-2C76C361D921}" dt="2025-07-13T00:21:08.385" v="337"/>
          <ac:picMkLst>
            <pc:docMk/>
            <pc:sldMk cId="747032785" sldId="1745"/>
            <ac:picMk id="10" creationId="{49A63967-6491-DCE3-761D-635F6DFC61B8}"/>
          </ac:picMkLst>
        </pc:picChg>
      </pc:sldChg>
      <pc:sldChg chg="addSp modSp">
        <pc:chgData name="Beau Rugg" userId="556d9a0c-5d4e-4906-a24e-7afc419b5f74" providerId="ADAL" clId="{CBD3EED3-D7E1-43D5-BA38-2C76C361D921}" dt="2025-07-13T00:21:42.870" v="338"/>
        <pc:sldMkLst>
          <pc:docMk/>
          <pc:sldMk cId="2517859716" sldId="1746"/>
        </pc:sldMkLst>
        <pc:picChg chg="add mod">
          <ac:chgData name="Beau Rugg" userId="556d9a0c-5d4e-4906-a24e-7afc419b5f74" providerId="ADAL" clId="{CBD3EED3-D7E1-43D5-BA38-2C76C361D921}" dt="2025-07-13T00:21:42.870" v="338"/>
          <ac:picMkLst>
            <pc:docMk/>
            <pc:sldMk cId="2517859716" sldId="1746"/>
            <ac:picMk id="7" creationId="{37682FA4-BAEA-4D91-CF96-F232CF8EA5EF}"/>
          </ac:picMkLst>
        </pc:picChg>
      </pc:sldChg>
      <pc:sldChg chg="addSp modSp">
        <pc:chgData name="Beau Rugg" userId="556d9a0c-5d4e-4906-a24e-7afc419b5f74" providerId="ADAL" clId="{CBD3EED3-D7E1-43D5-BA38-2C76C361D921}" dt="2025-07-13T00:19:59.202" v="332"/>
        <pc:sldMkLst>
          <pc:docMk/>
          <pc:sldMk cId="3227493624" sldId="1747"/>
        </pc:sldMkLst>
        <pc:picChg chg="add mod">
          <ac:chgData name="Beau Rugg" userId="556d9a0c-5d4e-4906-a24e-7afc419b5f74" providerId="ADAL" clId="{CBD3EED3-D7E1-43D5-BA38-2C76C361D921}" dt="2025-07-13T00:19:59.202" v="332"/>
          <ac:picMkLst>
            <pc:docMk/>
            <pc:sldMk cId="3227493624" sldId="1747"/>
            <ac:picMk id="7" creationId="{067EAD25-AE0C-B425-0464-0A478D3937E5}"/>
          </ac:picMkLst>
        </pc:picChg>
      </pc:sldChg>
      <pc:sldChg chg="addSp modSp">
        <pc:chgData name="Beau Rugg" userId="556d9a0c-5d4e-4906-a24e-7afc419b5f74" providerId="ADAL" clId="{CBD3EED3-D7E1-43D5-BA38-2C76C361D921}" dt="2025-07-13T00:20:22.809" v="333"/>
        <pc:sldMkLst>
          <pc:docMk/>
          <pc:sldMk cId="2132622090" sldId="1748"/>
        </pc:sldMkLst>
        <pc:picChg chg="add mod">
          <ac:chgData name="Beau Rugg" userId="556d9a0c-5d4e-4906-a24e-7afc419b5f74" providerId="ADAL" clId="{CBD3EED3-D7E1-43D5-BA38-2C76C361D921}" dt="2025-07-13T00:20:22.809" v="333"/>
          <ac:picMkLst>
            <pc:docMk/>
            <pc:sldMk cId="2132622090" sldId="1748"/>
            <ac:picMk id="7" creationId="{93456DFE-FC0C-6F36-4D60-95B6C30D652F}"/>
          </ac:picMkLst>
        </pc:picChg>
      </pc:sldChg>
      <pc:sldChg chg="addSp modSp">
        <pc:chgData name="Beau Rugg" userId="556d9a0c-5d4e-4906-a24e-7afc419b5f74" providerId="ADAL" clId="{CBD3EED3-D7E1-43D5-BA38-2C76C361D921}" dt="2025-07-13T00:22:20.622" v="339"/>
        <pc:sldMkLst>
          <pc:docMk/>
          <pc:sldMk cId="2316697515" sldId="1749"/>
        </pc:sldMkLst>
        <pc:picChg chg="add mod">
          <ac:chgData name="Beau Rugg" userId="556d9a0c-5d4e-4906-a24e-7afc419b5f74" providerId="ADAL" clId="{CBD3EED3-D7E1-43D5-BA38-2C76C361D921}" dt="2025-07-13T00:22:20.622" v="339"/>
          <ac:picMkLst>
            <pc:docMk/>
            <pc:sldMk cId="2316697515" sldId="1749"/>
            <ac:picMk id="7" creationId="{99464981-70F3-883F-AB79-E027A9652D74}"/>
          </ac:picMkLst>
        </pc:picChg>
      </pc:sldChg>
      <pc:sldChg chg="addSp delSp modSp mod modTransition modAnim">
        <pc:chgData name="Beau Rugg" userId="556d9a0c-5d4e-4906-a24e-7afc419b5f74" providerId="ADAL" clId="{CBD3EED3-D7E1-43D5-BA38-2C76C361D921}" dt="2025-07-13T00:24:03.294" v="346"/>
        <pc:sldMkLst>
          <pc:docMk/>
          <pc:sldMk cId="2657227853" sldId="1750"/>
        </pc:sldMkLst>
        <pc:picChg chg="add del mod">
          <ac:chgData name="Beau Rugg" userId="556d9a0c-5d4e-4906-a24e-7afc419b5f74" providerId="ADAL" clId="{CBD3EED3-D7E1-43D5-BA38-2C76C361D921}" dt="2025-07-13T00:22:54.797" v="342"/>
          <ac:picMkLst>
            <pc:docMk/>
            <pc:sldMk cId="2657227853" sldId="1750"/>
            <ac:picMk id="7" creationId="{2EB7B6C0-249C-79A7-F34C-9850D4308CD5}"/>
          </ac:picMkLst>
        </pc:picChg>
        <pc:picChg chg="add del mod ord">
          <ac:chgData name="Beau Rugg" userId="556d9a0c-5d4e-4906-a24e-7afc419b5f74" providerId="ADAL" clId="{CBD3EED3-D7E1-43D5-BA38-2C76C361D921}" dt="2025-07-13T00:23:04.332" v="343"/>
          <ac:picMkLst>
            <pc:docMk/>
            <pc:sldMk cId="2657227853" sldId="1750"/>
            <ac:picMk id="9" creationId="{36BAA90B-7F8C-FB8A-93CF-50B74B1060C5}"/>
          </ac:picMkLst>
        </pc:picChg>
        <pc:picChg chg="add del mod">
          <ac:chgData name="Beau Rugg" userId="556d9a0c-5d4e-4906-a24e-7afc419b5f74" providerId="ADAL" clId="{CBD3EED3-D7E1-43D5-BA38-2C76C361D921}" dt="2025-07-13T00:23:09.704" v="345"/>
          <ac:picMkLst>
            <pc:docMk/>
            <pc:sldMk cId="2657227853" sldId="1750"/>
            <ac:picMk id="10" creationId="{5E8FE263-713A-6E52-0A56-00C62E2E1ADA}"/>
          </ac:picMkLst>
        </pc:picChg>
        <pc:picChg chg="add del mod ord">
          <ac:chgData name="Beau Rugg" userId="556d9a0c-5d4e-4906-a24e-7afc419b5f74" providerId="ADAL" clId="{CBD3EED3-D7E1-43D5-BA38-2C76C361D921}" dt="2025-07-13T00:24:03.294" v="346"/>
          <ac:picMkLst>
            <pc:docMk/>
            <pc:sldMk cId="2657227853" sldId="1750"/>
            <ac:picMk id="12" creationId="{36D37D31-7FB6-C4DC-C535-9FC87FB40A7A}"/>
          </ac:picMkLst>
        </pc:picChg>
        <pc:picChg chg="add mod">
          <ac:chgData name="Beau Rugg" userId="556d9a0c-5d4e-4906-a24e-7afc419b5f74" providerId="ADAL" clId="{CBD3EED3-D7E1-43D5-BA38-2C76C361D921}" dt="2025-07-13T00:24:03.294" v="346"/>
          <ac:picMkLst>
            <pc:docMk/>
            <pc:sldMk cId="2657227853" sldId="1750"/>
            <ac:picMk id="13" creationId="{C77E14AD-1D6B-EFF9-09F7-233E4DFF5BD4}"/>
          </ac:picMkLst>
        </pc:picChg>
      </pc:sldChg>
      <pc:sldChg chg="addSp modSp">
        <pc:chgData name="Beau Rugg" userId="556d9a0c-5d4e-4906-a24e-7afc419b5f74" providerId="ADAL" clId="{CBD3EED3-D7E1-43D5-BA38-2C76C361D921}" dt="2025-07-13T00:26:11.103" v="354"/>
        <pc:sldMkLst>
          <pc:docMk/>
          <pc:sldMk cId="159468652" sldId="1751"/>
        </pc:sldMkLst>
        <pc:picChg chg="add mod">
          <ac:chgData name="Beau Rugg" userId="556d9a0c-5d4e-4906-a24e-7afc419b5f74" providerId="ADAL" clId="{CBD3EED3-D7E1-43D5-BA38-2C76C361D921}" dt="2025-07-13T00:26:11.103" v="354"/>
          <ac:picMkLst>
            <pc:docMk/>
            <pc:sldMk cId="159468652" sldId="1751"/>
            <ac:picMk id="10" creationId="{A7A7EAE4-B599-DFEF-8547-86728D19062A}"/>
          </ac:picMkLst>
        </pc:picChg>
      </pc:sldChg>
      <pc:sldChg chg="modSp add del mod">
        <pc:chgData name="Beau Rugg" userId="556d9a0c-5d4e-4906-a24e-7afc419b5f74" providerId="ADAL" clId="{CBD3EED3-D7E1-43D5-BA38-2C76C361D921}" dt="2025-07-13T00:13:14.719" v="305" actId="2696"/>
        <pc:sldMkLst>
          <pc:docMk/>
          <pc:sldMk cId="2073470281" sldId="1752"/>
        </pc:sldMkLst>
        <pc:spChg chg="mod">
          <ac:chgData name="Beau Rugg" userId="556d9a0c-5d4e-4906-a24e-7afc419b5f74" providerId="ADAL" clId="{CBD3EED3-D7E1-43D5-BA38-2C76C361D921}" dt="2025-07-13T00:12:37.582" v="303" actId="6549"/>
          <ac:spMkLst>
            <pc:docMk/>
            <pc:sldMk cId="2073470281" sldId="1752"/>
            <ac:spMk id="142339" creationId="{257E5EFA-0138-30D3-4838-6DCA5C70B277}"/>
          </ac:spMkLst>
        </pc:spChg>
      </pc:sldChg>
      <pc:sldChg chg="addSp delSp modSp add mod modTransition modAnim">
        <pc:chgData name="Beau Rugg" userId="556d9a0c-5d4e-4906-a24e-7afc419b5f74" providerId="ADAL" clId="{CBD3EED3-D7E1-43D5-BA38-2C76C361D921}" dt="2025-07-14T14:53:10.985" v="402" actId="20577"/>
        <pc:sldMkLst>
          <pc:docMk/>
          <pc:sldMk cId="3127052929" sldId="1753"/>
        </pc:sldMkLst>
        <pc:spChg chg="mod">
          <ac:chgData name="Beau Rugg" userId="556d9a0c-5d4e-4906-a24e-7afc419b5f74" providerId="ADAL" clId="{CBD3EED3-D7E1-43D5-BA38-2C76C361D921}" dt="2025-07-14T14:53:10.985" v="402" actId="20577"/>
          <ac:spMkLst>
            <pc:docMk/>
            <pc:sldMk cId="3127052929" sldId="1753"/>
            <ac:spMk id="4" creationId="{42272333-138B-5200-94AE-D38BBA990237}"/>
          </ac:spMkLst>
        </pc:spChg>
        <pc:picChg chg="add del mod ord">
          <ac:chgData name="Beau Rugg" userId="556d9a0c-5d4e-4906-a24e-7afc419b5f74" providerId="ADAL" clId="{CBD3EED3-D7E1-43D5-BA38-2C76C361D921}" dt="2025-07-13T00:14:26.931" v="310"/>
          <ac:picMkLst>
            <pc:docMk/>
            <pc:sldMk cId="3127052929" sldId="1753"/>
            <ac:picMk id="3" creationId="{E13421E5-1D54-0464-44F3-4B5C3AADF45B}"/>
          </ac:picMkLst>
        </pc:picChg>
        <pc:picChg chg="del">
          <ac:chgData name="Beau Rugg" userId="556d9a0c-5d4e-4906-a24e-7afc419b5f74" providerId="ADAL" clId="{CBD3EED3-D7E1-43D5-BA38-2C76C361D921}" dt="2025-07-13T00:14:04.430" v="309"/>
          <ac:picMkLst>
            <pc:docMk/>
            <pc:sldMk cId="3127052929" sldId="1753"/>
            <ac:picMk id="5" creationId="{9E21DE3D-6BD8-42B1-C73D-49E006E6CA8D}"/>
          </ac:picMkLst>
        </pc:picChg>
        <pc:picChg chg="add mod">
          <ac:chgData name="Beau Rugg" userId="556d9a0c-5d4e-4906-a24e-7afc419b5f74" providerId="ADAL" clId="{CBD3EED3-D7E1-43D5-BA38-2C76C361D921}" dt="2025-07-13T00:14:26.931" v="310"/>
          <ac:picMkLst>
            <pc:docMk/>
            <pc:sldMk cId="3127052929" sldId="1753"/>
            <ac:picMk id="6" creationId="{5AF6EA15-FF81-3459-B5FC-6BD36E99ACD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59F53C5D-6D0F-4792-89E0-9A5C2973F08A}" type="datetimeFigureOut">
              <a:rPr lang="en-US"/>
              <a:pPr>
                <a:defRPr/>
              </a:pPr>
              <a:t>7/27/2025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08DDB1EE-5544-46E5-BCAC-F219200963EE}" type="slidenum">
              <a:rPr lang="en-US" altLang="en-US"/>
              <a:pPr/>
              <a:t>‹#›</a:t>
            </a:fld>
            <a:endParaRPr lang="en-US" altLang="en-US"/>
          </a:p>
        </p:txBody>
      </p:sp>
    </p:spTree>
    <p:extLst>
      <p:ext uri="{BB962C8B-B14F-4D97-AF65-F5344CB8AC3E}">
        <p14:creationId xmlns:p14="http://schemas.microsoft.com/office/powerpoint/2010/main" val="3483312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40EB365-E9DB-4BF6-AAAD-B64E31AD979F}" type="slidenum">
              <a:rPr lang="en-US" altLang="en-US">
                <a:solidFill>
                  <a:srgbClr val="000000"/>
                </a:solidFill>
                <a:latin typeface="Calibri" panose="020F0502020204030204" pitchFamily="34" charset="0"/>
              </a:rPr>
              <a:pPr eaLnBrk="1" hangingPunct="1"/>
              <a:t>1</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91970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1119A85-3A73-49D4-9589-26A51F0481AC}" type="slidenum">
              <a:rPr lang="en-US" altLang="en-US">
                <a:latin typeface="Calibri" panose="020F0502020204030204" pitchFamily="34" charset="0"/>
              </a:rPr>
              <a:pPr eaLnBrk="1" hangingPunct="1"/>
              <a:t>10</a:t>
            </a:fld>
            <a:endParaRPr lang="en-US" altLang="en-US">
              <a:latin typeface="Calibri" panose="020F0502020204030204" pitchFamily="34" charset="0"/>
            </a:endParaRPr>
          </a:p>
        </p:txBody>
      </p:sp>
    </p:spTree>
    <p:extLst>
      <p:ext uri="{BB962C8B-B14F-4D97-AF65-F5344CB8AC3E}">
        <p14:creationId xmlns:p14="http://schemas.microsoft.com/office/powerpoint/2010/main" val="1922100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1119A85-3A73-49D4-9589-26A51F0481AC}" type="slidenum">
              <a:rPr lang="en-US" altLang="en-US">
                <a:latin typeface="Calibri" panose="020F0502020204030204" pitchFamily="34" charset="0"/>
              </a:rPr>
              <a:pPr eaLnBrk="1" hangingPunct="1"/>
              <a:t>11</a:t>
            </a:fld>
            <a:endParaRPr lang="en-US" altLang="en-US">
              <a:latin typeface="Calibri" panose="020F0502020204030204" pitchFamily="34" charset="0"/>
            </a:endParaRPr>
          </a:p>
        </p:txBody>
      </p:sp>
    </p:spTree>
    <p:extLst>
      <p:ext uri="{BB962C8B-B14F-4D97-AF65-F5344CB8AC3E}">
        <p14:creationId xmlns:p14="http://schemas.microsoft.com/office/powerpoint/2010/main" val="1922100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1119A85-3A73-49D4-9589-26A51F0481AC}" type="slidenum">
              <a:rPr lang="en-US" altLang="en-US">
                <a:latin typeface="Calibri" panose="020F0502020204030204" pitchFamily="34" charset="0"/>
              </a:rPr>
              <a:pPr eaLnBrk="1" hangingPunct="1"/>
              <a:t>12</a:t>
            </a:fld>
            <a:endParaRPr lang="en-US" altLang="en-US">
              <a:latin typeface="Calibri" panose="020F0502020204030204" pitchFamily="34" charset="0"/>
            </a:endParaRPr>
          </a:p>
        </p:txBody>
      </p:sp>
    </p:spTree>
    <p:extLst>
      <p:ext uri="{BB962C8B-B14F-4D97-AF65-F5344CB8AC3E}">
        <p14:creationId xmlns:p14="http://schemas.microsoft.com/office/powerpoint/2010/main" val="1958510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1119A85-3A73-49D4-9589-26A51F0481AC}" type="slidenum">
              <a:rPr lang="en-US" altLang="en-US">
                <a:latin typeface="Calibri" panose="020F0502020204030204" pitchFamily="34" charset="0"/>
              </a:rPr>
              <a:pPr eaLnBrk="1" hangingPunct="1"/>
              <a:t>13</a:t>
            </a:fld>
            <a:endParaRPr lang="en-US" altLang="en-US">
              <a:latin typeface="Calibri" panose="020F0502020204030204" pitchFamily="34" charset="0"/>
            </a:endParaRPr>
          </a:p>
        </p:txBody>
      </p:sp>
    </p:spTree>
    <p:extLst>
      <p:ext uri="{BB962C8B-B14F-4D97-AF65-F5344CB8AC3E}">
        <p14:creationId xmlns:p14="http://schemas.microsoft.com/office/powerpoint/2010/main" val="1922100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2493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62CDA27-5158-49DC-9A32-504A9828E603}" type="slidenum">
              <a:rPr lang="en-US" altLang="en-US">
                <a:latin typeface="Calibri" panose="020F0502020204030204" pitchFamily="34" charset="0"/>
              </a:rPr>
              <a:pPr eaLnBrk="1" hangingPunct="1"/>
              <a:t>14</a:t>
            </a:fld>
            <a:endParaRPr lang="en-US" altLang="en-US">
              <a:latin typeface="Calibri" panose="020F0502020204030204" pitchFamily="34" charset="0"/>
            </a:endParaRPr>
          </a:p>
        </p:txBody>
      </p:sp>
    </p:spTree>
    <p:extLst>
      <p:ext uri="{BB962C8B-B14F-4D97-AF65-F5344CB8AC3E}">
        <p14:creationId xmlns:p14="http://schemas.microsoft.com/office/powerpoint/2010/main" val="168390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3F1701C-6DDF-4A9C-8CD5-988E28FB108B}" type="slidenum">
              <a:rPr lang="en-US" altLang="en-US">
                <a:latin typeface="Calibri" panose="020F0502020204030204" pitchFamily="34" charset="0"/>
              </a:rPr>
              <a:pPr eaLnBrk="1" hangingPunct="1"/>
              <a:t>15</a:t>
            </a:fld>
            <a:endParaRPr lang="en-US" altLang="en-US">
              <a:latin typeface="Calibri" panose="020F0502020204030204" pitchFamily="34" charset="0"/>
            </a:endParaRPr>
          </a:p>
        </p:txBody>
      </p:sp>
    </p:spTree>
    <p:extLst>
      <p:ext uri="{BB962C8B-B14F-4D97-AF65-F5344CB8AC3E}">
        <p14:creationId xmlns:p14="http://schemas.microsoft.com/office/powerpoint/2010/main" val="3319723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98F95D2-F39B-44A4-8E24-5AB0957EFEB1}" type="slidenum">
              <a:rPr lang="en-US" altLang="en-US">
                <a:latin typeface="Calibri" panose="020F0502020204030204" pitchFamily="34" charset="0"/>
              </a:rPr>
              <a:pPr eaLnBrk="1" hangingPunct="1"/>
              <a:t>16</a:t>
            </a:fld>
            <a:endParaRPr lang="en-US" altLang="en-US">
              <a:latin typeface="Calibri" panose="020F0502020204030204" pitchFamily="34" charset="0"/>
            </a:endParaRPr>
          </a:p>
        </p:txBody>
      </p:sp>
    </p:spTree>
    <p:extLst>
      <p:ext uri="{BB962C8B-B14F-4D97-AF65-F5344CB8AC3E}">
        <p14:creationId xmlns:p14="http://schemas.microsoft.com/office/powerpoint/2010/main" val="318954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DDB1EE-5544-46E5-BCAC-F219200963EE}" type="slidenum">
              <a:rPr lang="en-US" altLang="en-US" smtClean="0"/>
              <a:pPr/>
              <a:t>17</a:t>
            </a:fld>
            <a:endParaRPr lang="en-US" altLang="en-US"/>
          </a:p>
        </p:txBody>
      </p:sp>
    </p:spTree>
    <p:extLst>
      <p:ext uri="{BB962C8B-B14F-4D97-AF65-F5344CB8AC3E}">
        <p14:creationId xmlns:p14="http://schemas.microsoft.com/office/powerpoint/2010/main" val="2806735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A4C6DDC-BB66-41FB-80C4-BBBF82383D25}" type="slidenum">
              <a:rPr lang="en-US" altLang="en-US">
                <a:latin typeface="Calibri" panose="020F0502020204030204" pitchFamily="34" charset="0"/>
              </a:rPr>
              <a:pPr eaLnBrk="1" hangingPunct="1"/>
              <a:t>18</a:t>
            </a:fld>
            <a:endParaRPr lang="en-US" altLang="en-US">
              <a:latin typeface="Calibri" panose="020F0502020204030204" pitchFamily="34" charset="0"/>
            </a:endParaRPr>
          </a:p>
        </p:txBody>
      </p:sp>
    </p:spTree>
    <p:extLst>
      <p:ext uri="{BB962C8B-B14F-4D97-AF65-F5344CB8AC3E}">
        <p14:creationId xmlns:p14="http://schemas.microsoft.com/office/powerpoint/2010/main" val="649476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43D6B30-2BC7-48DA-842E-7EE59291A407}" type="slidenum">
              <a:rPr lang="en-US" altLang="en-US">
                <a:latin typeface="Calibri" panose="020F0502020204030204" pitchFamily="34" charset="0"/>
              </a:rPr>
              <a:pPr eaLnBrk="1" hangingPunct="1"/>
              <a:t>19</a:t>
            </a:fld>
            <a:endParaRPr lang="en-US" altLang="en-US">
              <a:latin typeface="Calibri" panose="020F0502020204030204" pitchFamily="34" charset="0"/>
            </a:endParaRPr>
          </a:p>
        </p:txBody>
      </p:sp>
    </p:spTree>
    <p:extLst>
      <p:ext uri="{BB962C8B-B14F-4D97-AF65-F5344CB8AC3E}">
        <p14:creationId xmlns:p14="http://schemas.microsoft.com/office/powerpoint/2010/main" val="454443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40EB365-E9DB-4BF6-AAAD-B64E31AD979F}" type="slidenum">
              <a:rPr lang="en-US" altLang="en-US">
                <a:solidFill>
                  <a:srgbClr val="000000"/>
                </a:solidFill>
                <a:latin typeface="Calibri" panose="020F0502020204030204" pitchFamily="34" charset="0"/>
              </a:rPr>
              <a:pPr eaLnBrk="1" hangingPunct="1"/>
              <a:t>2</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91970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26181DD1-9808-406C-D1A1-095394B5F63C}"/>
            </a:ext>
          </a:extLst>
        </p:cNvPr>
        <p:cNvGrpSpPr/>
        <p:nvPr/>
      </p:nvGrpSpPr>
      <p:grpSpPr>
        <a:xfrm>
          <a:off x="0" y="0"/>
          <a:ext cx="0" cy="0"/>
          <a:chOff x="0" y="0"/>
          <a:chExt cx="0" cy="0"/>
        </a:xfrm>
      </p:grpSpPr>
      <p:sp>
        <p:nvSpPr>
          <p:cNvPr id="205826" name="Slide Image Placeholder 1">
            <a:extLst>
              <a:ext uri="{FF2B5EF4-FFF2-40B4-BE49-F238E27FC236}">
                <a16:creationId xmlns="" xmlns:a16="http://schemas.microsoft.com/office/drawing/2014/main" id="{CD65DE77-5B5E-1AAF-408D-E735E065AD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a:extLst>
              <a:ext uri="{FF2B5EF4-FFF2-40B4-BE49-F238E27FC236}">
                <a16:creationId xmlns="" xmlns:a16="http://schemas.microsoft.com/office/drawing/2014/main" id="{504ABF03-7F68-1271-EAF0-8ECC3DEAC9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 xmlns:a16="http://schemas.microsoft.com/office/drawing/2014/main" id="{D8412EFC-10C7-B138-6BC2-32623BD0B594}"/>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EF645F6-F030-419E-AE60-FF39D8DB8858}" type="slidenum">
              <a:rPr lang="en-US" altLang="en-US">
                <a:latin typeface="Calibri" panose="020F0502020204030204" pitchFamily="34" charset="0"/>
              </a:rPr>
              <a:pPr eaLnBrk="1" hangingPunct="1"/>
              <a:t>20</a:t>
            </a:fld>
            <a:endParaRPr lang="en-US" altLang="en-US">
              <a:latin typeface="Calibri" panose="020F0502020204030204" pitchFamily="34" charset="0"/>
            </a:endParaRPr>
          </a:p>
        </p:txBody>
      </p:sp>
    </p:spTree>
    <p:extLst>
      <p:ext uri="{BB962C8B-B14F-4D97-AF65-F5344CB8AC3E}">
        <p14:creationId xmlns:p14="http://schemas.microsoft.com/office/powerpoint/2010/main" val="1614619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EF645F6-F030-419E-AE60-FF39D8DB8858}" type="slidenum">
              <a:rPr lang="en-US" altLang="en-US">
                <a:latin typeface="Calibri" panose="020F0502020204030204" pitchFamily="34" charset="0"/>
              </a:rPr>
              <a:pPr eaLnBrk="1" hangingPunct="1"/>
              <a:t>21</a:t>
            </a:fld>
            <a:endParaRPr lang="en-US" altLang="en-US">
              <a:latin typeface="Calibri" panose="020F0502020204030204" pitchFamily="34" charset="0"/>
            </a:endParaRPr>
          </a:p>
        </p:txBody>
      </p:sp>
    </p:spTree>
    <p:extLst>
      <p:ext uri="{BB962C8B-B14F-4D97-AF65-F5344CB8AC3E}">
        <p14:creationId xmlns:p14="http://schemas.microsoft.com/office/powerpoint/2010/main" val="4269945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EF645F6-F030-419E-AE60-FF39D8DB8858}" type="slidenum">
              <a:rPr lang="en-US" altLang="en-US">
                <a:latin typeface="Calibri" panose="020F0502020204030204" pitchFamily="34" charset="0"/>
              </a:rPr>
              <a:pPr eaLnBrk="1" hangingPunct="1"/>
              <a:t>22</a:t>
            </a:fld>
            <a:endParaRPr lang="en-US" altLang="en-US">
              <a:latin typeface="Calibri" panose="020F0502020204030204" pitchFamily="34" charset="0"/>
            </a:endParaRPr>
          </a:p>
        </p:txBody>
      </p:sp>
    </p:spTree>
    <p:extLst>
      <p:ext uri="{BB962C8B-B14F-4D97-AF65-F5344CB8AC3E}">
        <p14:creationId xmlns:p14="http://schemas.microsoft.com/office/powerpoint/2010/main" val="13470450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840ADFF-6057-459F-A69A-C4B9A8E32E74}" type="slidenum">
              <a:rPr lang="en-US" altLang="en-US">
                <a:latin typeface="Calibri" panose="020F0502020204030204" pitchFamily="34" charset="0"/>
              </a:rPr>
              <a:pPr eaLnBrk="1" hangingPunct="1"/>
              <a:t>23</a:t>
            </a:fld>
            <a:endParaRPr lang="en-US" altLang="en-US">
              <a:latin typeface="Calibri" panose="020F0502020204030204" pitchFamily="34" charset="0"/>
            </a:endParaRPr>
          </a:p>
        </p:txBody>
      </p:sp>
    </p:spTree>
    <p:extLst>
      <p:ext uri="{BB962C8B-B14F-4D97-AF65-F5344CB8AC3E}">
        <p14:creationId xmlns:p14="http://schemas.microsoft.com/office/powerpoint/2010/main" val="5493943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800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B8BC0D1-C5F8-4DD7-8F32-64293AE827C0}" type="slidenum">
              <a:rPr lang="en-US" altLang="en-US">
                <a:latin typeface="Calibri" panose="020F0502020204030204" pitchFamily="34" charset="0"/>
              </a:rPr>
              <a:pPr eaLnBrk="1" hangingPunct="1"/>
              <a:t>24</a:t>
            </a:fld>
            <a:endParaRPr lang="en-US" altLang="en-US">
              <a:latin typeface="Calibri" panose="020F0502020204030204" pitchFamily="34" charset="0"/>
            </a:endParaRPr>
          </a:p>
        </p:txBody>
      </p:sp>
    </p:spTree>
    <p:extLst>
      <p:ext uri="{BB962C8B-B14F-4D97-AF65-F5344CB8AC3E}">
        <p14:creationId xmlns:p14="http://schemas.microsoft.com/office/powerpoint/2010/main" val="140911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214FC6A-FA19-4EFA-934E-393F504892E2}" type="slidenum">
              <a:rPr lang="en-US" altLang="en-US">
                <a:solidFill>
                  <a:srgbClr val="000000"/>
                </a:solidFill>
                <a:latin typeface="Calibri" panose="020F0502020204030204" pitchFamily="34" charset="0"/>
              </a:rPr>
              <a:pPr eaLnBrk="1" hangingPunct="1"/>
              <a:t>25</a:t>
            </a:fld>
            <a:endParaRPr lang="en-US"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7327900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7169" eaLnBrk="1" hangingPunct="1">
              <a:buFont typeface="Wingdings" panose="05000000000000000000" pitchFamily="2" charset="2"/>
              <a:buChar char="v"/>
              <a:defRPr/>
            </a:pPr>
            <a:r>
              <a:rPr lang="en-US" altLang="en-US" sz="900" b="1" u="sng" cap="all" dirty="0">
                <a:solidFill>
                  <a:prstClr val="black"/>
                </a:solidFill>
                <a:latin typeface="Calibri"/>
                <a:cs typeface="Arial" panose="020B0604020202020204" pitchFamily="34" charset="0"/>
              </a:rPr>
              <a:t>Rules Changes</a:t>
            </a:r>
            <a:r>
              <a:rPr lang="en-US" altLang="en-US" sz="900" b="1" cap="all" dirty="0">
                <a:solidFill>
                  <a:prstClr val="black"/>
                </a:solidFill>
                <a:latin typeface="Calibri"/>
                <a:cs typeface="Arial" panose="020B0604020202020204" pitchFamily="34" charset="0"/>
              </a:rPr>
              <a:t>:</a:t>
            </a:r>
          </a:p>
          <a:p>
            <a:pPr defTabSz="897169" eaLnBrk="1" hangingPunct="1">
              <a:defRPr/>
            </a:pPr>
            <a:r>
              <a:rPr lang="en-US" altLang="en-US" sz="900" b="1" dirty="0">
                <a:solidFill>
                  <a:prstClr val="black"/>
                </a:solidFill>
                <a:latin typeface="Calibri" panose="020F0502020204030204" pitchFamily="34" charset="0"/>
                <a:ea typeface="Calibri" panose="020F0502020204030204" pitchFamily="34" charset="0"/>
                <a:cs typeface="Calibri" panose="020F0502020204030204" pitchFamily="34" charset="0"/>
              </a:rPr>
              <a:t>RULE 1 – SECTION 5  PLAYER EQUIPMENT                                                     </a:t>
            </a:r>
          </a:p>
          <a:p>
            <a:pPr algn="l"/>
            <a:r>
              <a:rPr lang="en-US" sz="900" b="1" dirty="0">
                <a:latin typeface="Calibri" panose="020F0502020204030204" pitchFamily="34" charset="0"/>
                <a:ea typeface="Calibri" panose="020F0502020204030204" pitchFamily="34" charset="0"/>
                <a:cs typeface="Calibri" panose="020F0502020204030204" pitchFamily="34" charset="0"/>
              </a:rPr>
              <a:t>ART. 1 . . . </a:t>
            </a:r>
            <a:r>
              <a:rPr lang="en-US" sz="900" dirty="0">
                <a:latin typeface="Calibri" panose="020F0502020204030204" pitchFamily="34" charset="0"/>
                <a:ea typeface="Calibri" panose="020F0502020204030204" pitchFamily="34" charset="0"/>
                <a:cs typeface="Calibri" panose="020F0502020204030204" pitchFamily="34" charset="0"/>
              </a:rPr>
              <a:t>Mandatory equipment. Each player shall participate while wearing the following pieces of properly fitted equipment, which shall be professionally manufactured and not altered to decrease protection: …</a:t>
            </a:r>
            <a:endParaRPr lang="en-US" altLang="en-US" sz="9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algn="l"/>
            <a:r>
              <a:rPr lang="en-US" sz="900" dirty="0">
                <a:latin typeface="Calibri" panose="020F0502020204030204" pitchFamily="34" charset="0"/>
                <a:ea typeface="Calibri" panose="020F0502020204030204" pitchFamily="34" charset="0"/>
                <a:cs typeface="Calibri" panose="020F0502020204030204" pitchFamily="34" charset="0"/>
              </a:rPr>
              <a:t>d. Pads and Protective Equipment – The following pads and protective equipment are required of all players: …</a:t>
            </a:r>
          </a:p>
          <a:p>
            <a:pPr algn="l"/>
            <a:r>
              <a:rPr lang="en-US" sz="900" dirty="0">
                <a:latin typeface="Calibri" panose="020F0502020204030204" pitchFamily="34" charset="0"/>
                <a:ea typeface="Calibri" panose="020F0502020204030204" pitchFamily="34" charset="0"/>
                <a:cs typeface="Calibri" panose="020F0502020204030204" pitchFamily="34" charset="0"/>
              </a:rPr>
              <a:t>5. (a) A single tooth and mouth protector (intraoral) which shall:</a:t>
            </a:r>
          </a:p>
          <a:p>
            <a:pPr algn="l"/>
            <a:r>
              <a:rPr lang="en-US" sz="900" dirty="0">
                <a:latin typeface="Calibri" panose="020F0502020204030204" pitchFamily="34" charset="0"/>
                <a:ea typeface="Calibri" panose="020F0502020204030204" pitchFamily="34" charset="0"/>
                <a:cs typeface="Calibri" panose="020F0502020204030204" pitchFamily="34" charset="0"/>
              </a:rPr>
              <a:t>(1) include an occlusal (protecting and separating the biting surfaces) portion;</a:t>
            </a:r>
          </a:p>
          <a:p>
            <a:pPr algn="l"/>
            <a:r>
              <a:rPr lang="en-US" sz="900" dirty="0">
                <a:latin typeface="Calibri" panose="020F0502020204030204" pitchFamily="34" charset="0"/>
                <a:ea typeface="Calibri" panose="020F0502020204030204" pitchFamily="34" charset="0"/>
                <a:cs typeface="Calibri" panose="020F0502020204030204" pitchFamily="34" charset="0"/>
              </a:rPr>
              <a:t>(2) include a labial (protecting the teeth and supporting structures) portion;</a:t>
            </a:r>
          </a:p>
          <a:p>
            <a:pPr algn="l"/>
            <a:r>
              <a:rPr lang="en-US" sz="900" dirty="0">
                <a:latin typeface="Calibri" panose="020F0502020204030204" pitchFamily="34" charset="0"/>
                <a:ea typeface="Calibri" panose="020F0502020204030204" pitchFamily="34" charset="0"/>
                <a:cs typeface="Calibri" panose="020F0502020204030204" pitchFamily="34" charset="0"/>
              </a:rPr>
              <a:t>(3) cover the posterior teeth with adequate thickness;</a:t>
            </a:r>
          </a:p>
          <a:p>
            <a:pPr algn="l"/>
            <a:r>
              <a:rPr lang="en-US" sz="900" u="sng" dirty="0">
                <a:latin typeface="Calibri" panose="020F0502020204030204" pitchFamily="34" charset="0"/>
                <a:ea typeface="Calibri" panose="020F0502020204030204" pitchFamily="34" charset="0"/>
                <a:cs typeface="Calibri" panose="020F0502020204030204" pitchFamily="34" charset="0"/>
              </a:rPr>
              <a:t>(4) not include any attachment(s) that do not serve a purpose and function in protecting the teeth or mouth (effective 2026); and</a:t>
            </a:r>
          </a:p>
          <a:p>
            <a:pPr algn="l"/>
            <a:r>
              <a:rPr lang="en-US" sz="900" dirty="0">
                <a:latin typeface="Calibri" panose="020F0502020204030204" pitchFamily="34" charset="0"/>
                <a:ea typeface="Calibri" panose="020F0502020204030204" pitchFamily="34" charset="0"/>
                <a:cs typeface="Calibri" panose="020F0502020204030204" pitchFamily="34" charset="0"/>
              </a:rPr>
              <a:t>(5) not include anything on it that is a health or risk issue and can pose a danger to themselves or other players (effective 2026).</a:t>
            </a:r>
          </a:p>
          <a:p>
            <a:pPr algn="l"/>
            <a:r>
              <a:rPr lang="en-US" sz="900" dirty="0">
                <a:latin typeface="Calibri" panose="020F0502020204030204" pitchFamily="34" charset="0"/>
                <a:ea typeface="Calibri" panose="020F0502020204030204" pitchFamily="34" charset="0"/>
                <a:cs typeface="Calibri" panose="020F0502020204030204" pitchFamily="34" charset="0"/>
              </a:rPr>
              <a:t>(b) It is recommended that the protector be properly fitted, protecting the anterior (leading) dental arch and:</a:t>
            </a:r>
          </a:p>
          <a:p>
            <a:pPr algn="l"/>
            <a:r>
              <a:rPr lang="en-US" sz="900" dirty="0">
                <a:latin typeface="Calibri" panose="020F0502020204030204" pitchFamily="34" charset="0"/>
                <a:ea typeface="Calibri" panose="020F0502020204030204" pitchFamily="34" charset="0"/>
                <a:cs typeface="Calibri" panose="020F0502020204030204" pitchFamily="34" charset="0"/>
              </a:rPr>
              <a:t>(1) constructed from a model made from an impression of the individual’s teeth; or</a:t>
            </a:r>
          </a:p>
          <a:p>
            <a:pPr algn="l"/>
            <a:r>
              <a:rPr lang="en-US" sz="900" dirty="0">
                <a:latin typeface="Calibri" panose="020F0502020204030204" pitchFamily="34" charset="0"/>
                <a:ea typeface="Calibri" panose="020F0502020204030204" pitchFamily="34" charset="0"/>
                <a:cs typeface="Calibri" panose="020F0502020204030204" pitchFamily="34" charset="0"/>
              </a:rPr>
              <a:t>(2) constructed and fitted to the individual by impressing the teeth into the tooth and mouth protector itself. …</a:t>
            </a:r>
          </a:p>
          <a:p>
            <a:pPr defTabSz="897169">
              <a:defRPr/>
            </a:pPr>
            <a:endParaRPr lang="en-US" altLang="en-US" sz="9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algn="l"/>
            <a:r>
              <a:rPr lang="en-US" altLang="en-US" sz="900" b="1" u="sng" dirty="0">
                <a:solidFill>
                  <a:prstClr val="black"/>
                </a:solidFill>
                <a:latin typeface="Calibri" panose="020F0502020204030204" pitchFamily="34" charset="0"/>
                <a:ea typeface="Calibri" panose="020F0502020204030204" pitchFamily="34" charset="0"/>
                <a:cs typeface="Calibri" panose="020F0502020204030204" pitchFamily="34" charset="0"/>
              </a:rPr>
              <a:t>Rationale for Change:</a:t>
            </a:r>
            <a:r>
              <a:rPr lang="en-US" altLang="en-US" sz="9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900" dirty="0">
                <a:latin typeface="Calibri" panose="020F0502020204030204" pitchFamily="34" charset="0"/>
                <a:ea typeface="Calibri" panose="020F0502020204030204" pitchFamily="34" charset="0"/>
                <a:cs typeface="Calibri" panose="020F0502020204030204" pitchFamily="34" charset="0"/>
              </a:rPr>
              <a:t>Items that are attached to the tooth and mouth protector that do not serve a purpose and function in protecting the teeth or mouth will not be allowed. </a:t>
            </a:r>
            <a:endParaRPr lang="en-US" altLang="en-US" sz="900" b="1" u="sng"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897301">
              <a:defRPr/>
            </a:pPr>
            <a:endParaRPr lang="en-US" altLang="en-US" sz="1000" b="1" u="sng" dirty="0">
              <a:solidFill>
                <a:prstClr val="black"/>
              </a:solidFill>
              <a:latin typeface="Calibri"/>
              <a:cs typeface="Calibri" panose="020F0502020204030204" pitchFamily="34" charset="0"/>
            </a:endParaRPr>
          </a:p>
        </p:txBody>
      </p:sp>
      <p:sp>
        <p:nvSpPr>
          <p:cNvPr id="4" name="Slide Number Placeholder 3"/>
          <p:cNvSpPr>
            <a:spLocks noGrp="1"/>
          </p:cNvSpPr>
          <p:nvPr>
            <p:ph type="sldNum" sz="quarter" idx="5"/>
          </p:nvPr>
        </p:nvSpPr>
        <p:spPr/>
        <p:txBody>
          <a:bodyPr/>
          <a:lstStyle/>
          <a:p>
            <a:fld id="{C00A3026-D0F2-425A-AEC9-D51297609FDD}" type="slidenum">
              <a:rPr lang="en-US" smtClean="0"/>
              <a:t>26</a:t>
            </a:fld>
            <a:endParaRPr lang="en-US"/>
          </a:p>
        </p:txBody>
      </p:sp>
    </p:spTree>
    <p:extLst>
      <p:ext uri="{BB962C8B-B14F-4D97-AF65-F5344CB8AC3E}">
        <p14:creationId xmlns:p14="http://schemas.microsoft.com/office/powerpoint/2010/main" val="6059650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68244" indent="-168244" defTabSz="897169" eaLnBrk="1" hangingPunct="1">
              <a:buFont typeface="Wingdings" panose="05000000000000000000" pitchFamily="2" charset="2"/>
              <a:buChar char="v"/>
              <a:defRPr/>
            </a:pPr>
            <a:r>
              <a:rPr lang="en-US" altLang="en-US" sz="1000" b="1" u="sng" cap="all" dirty="0">
                <a:solidFill>
                  <a:prstClr val="black"/>
                </a:solidFill>
                <a:latin typeface="Calibri" panose="020F0502020204030204" pitchFamily="34" charset="0"/>
                <a:ea typeface="Calibri" panose="020F0502020204030204" pitchFamily="34" charset="0"/>
                <a:cs typeface="Calibri" panose="020F0502020204030204" pitchFamily="34" charset="0"/>
              </a:rPr>
              <a:t>Rules Changes</a:t>
            </a:r>
            <a:r>
              <a:rPr lang="en-US" altLang="en-US" sz="1000" b="1" cap="all"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pPr defTabSz="897169" eaLnBrk="1" hangingPunct="1">
              <a:defRPr/>
            </a:pPr>
            <a:r>
              <a:rPr lang="en-US" altLang="en-US" sz="1000" b="1" dirty="0">
                <a:solidFill>
                  <a:prstClr val="black"/>
                </a:solidFill>
                <a:latin typeface="Calibri" panose="020F0502020204030204" pitchFamily="34" charset="0"/>
                <a:ea typeface="Calibri" panose="020F0502020204030204" pitchFamily="34" charset="0"/>
                <a:cs typeface="Calibri" panose="020F0502020204030204" pitchFamily="34" charset="0"/>
              </a:rPr>
              <a:t>RULE 1 – SECTION 5  PLAYER EQUIPMENT </a:t>
            </a:r>
          </a:p>
          <a:p>
            <a:pPr defTabSz="897301" eaLnBrk="1" fontAlgn="auto" hangingPunct="1">
              <a:spcBef>
                <a:spcPts val="0"/>
              </a:spcBef>
              <a:spcAft>
                <a:spcPts val="0"/>
              </a:spcAft>
              <a:defRPr/>
            </a:pPr>
            <a:r>
              <a:rPr lang="en-US" sz="1000" b="1" dirty="0">
                <a:solidFill>
                  <a:prstClr val="black"/>
                </a:solidFill>
                <a:latin typeface="Calibri" panose="020F0502020204030204" pitchFamily="34" charset="0"/>
                <a:ea typeface="Calibri" panose="020F0502020204030204" pitchFamily="34" charset="0"/>
                <a:cs typeface="Calibri" panose="020F0502020204030204" pitchFamily="34" charset="0"/>
              </a:rPr>
              <a:t>ART. 3 . . . </a:t>
            </a:r>
            <a:r>
              <a:rPr lang="en-US" sz="1000" dirty="0">
                <a:solidFill>
                  <a:prstClr val="black"/>
                </a:solidFill>
                <a:latin typeface="Calibri" panose="020F0502020204030204" pitchFamily="34" charset="0"/>
                <a:ea typeface="Calibri" panose="020F0502020204030204" pitchFamily="34" charset="0"/>
                <a:cs typeface="Calibri" panose="020F0502020204030204" pitchFamily="34" charset="0"/>
              </a:rPr>
              <a:t>Illegal equipment. No player shall participate while wearing illegal equipment. This applies to any equipment, which in the opinion of the umpire is dangerous, confusing or inappropriate. Illegal equipment shall always include but is not limited to: …</a:t>
            </a:r>
          </a:p>
          <a:p>
            <a:pPr defTabSz="897301" eaLnBrk="1" fontAlgn="auto" hangingPunct="1">
              <a:spcBef>
                <a:spcPts val="0"/>
              </a:spcBef>
              <a:spcAft>
                <a:spcPts val="0"/>
              </a:spcAft>
              <a:defRPr/>
            </a:pPr>
            <a:r>
              <a:rPr lang="en-US" sz="1000" dirty="0">
                <a:solidFill>
                  <a:prstClr val="black"/>
                </a:solidFill>
                <a:latin typeface="Calibri" panose="020F0502020204030204" pitchFamily="34" charset="0"/>
                <a:ea typeface="Calibri" panose="020F0502020204030204" pitchFamily="34" charset="0"/>
                <a:cs typeface="Calibri" panose="020F0502020204030204" pitchFamily="34" charset="0"/>
              </a:rPr>
              <a:t>c. The following Other Illegal Equipment: …</a:t>
            </a:r>
          </a:p>
          <a:p>
            <a:pPr defTabSz="897169" eaLnBrk="1" hangingPunct="1">
              <a:defRPr/>
            </a:pPr>
            <a:r>
              <a:rPr lang="en-US" sz="1000" dirty="0">
                <a:latin typeface="Calibri" panose="020F0502020204030204" pitchFamily="34" charset="0"/>
                <a:ea typeface="Calibri" panose="020F0502020204030204" pitchFamily="34" charset="0"/>
                <a:cs typeface="Calibri" panose="020F0502020204030204" pitchFamily="34" charset="0"/>
              </a:rPr>
              <a:t>2. Except during an outside 9-yard mark conference (7-yard marks in nine-, eight- and six-player competition), electronic </a:t>
            </a:r>
            <a:r>
              <a:rPr lang="en-US" sz="1000" u="sng" dirty="0">
                <a:latin typeface="Calibri" panose="020F0502020204030204" pitchFamily="34" charset="0"/>
                <a:ea typeface="Calibri" panose="020F0502020204030204" pitchFamily="34" charset="0"/>
                <a:cs typeface="Calibri" panose="020F0502020204030204" pitchFamily="34" charset="0"/>
              </a:rPr>
              <a:t>audio or non-fixed video </a:t>
            </a:r>
            <a:r>
              <a:rPr lang="en-US" sz="1000" dirty="0">
                <a:latin typeface="Calibri" panose="020F0502020204030204" pitchFamily="34" charset="0"/>
                <a:ea typeface="Calibri" panose="020F0502020204030204" pitchFamily="34" charset="0"/>
                <a:cs typeface="Calibri" panose="020F0502020204030204" pitchFamily="34" charset="0"/>
              </a:rPr>
              <a:t>communication devices used to communicate with a player. …</a:t>
            </a:r>
          </a:p>
          <a:p>
            <a:pPr defTabSz="897169">
              <a:defRPr/>
            </a:pPr>
            <a:endParaRPr lang="en-US" altLang="en-US" sz="10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algn="l"/>
            <a:r>
              <a:rPr lang="en-US" altLang="en-US" sz="1000" b="1" u="sng" dirty="0">
                <a:solidFill>
                  <a:prstClr val="black"/>
                </a:solidFill>
                <a:latin typeface="Calibri" panose="020F0502020204030204" pitchFamily="34" charset="0"/>
                <a:ea typeface="Calibri" panose="020F0502020204030204" pitchFamily="34" charset="0"/>
                <a:cs typeface="Calibri" panose="020F0502020204030204" pitchFamily="34" charset="0"/>
              </a:rPr>
              <a:t>Rationale for Change:</a:t>
            </a:r>
            <a:r>
              <a:rPr lang="en-US" altLang="en-US" sz="1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1000" dirty="0">
                <a:latin typeface="Calibri" panose="020F0502020204030204" pitchFamily="34" charset="0"/>
                <a:ea typeface="Calibri" panose="020F0502020204030204" pitchFamily="34" charset="0"/>
                <a:cs typeface="Calibri" panose="020F0502020204030204" pitchFamily="34" charset="0"/>
              </a:rPr>
              <a:t>This change allows for the use of some additional equipment, but continues to preclude in-helmet communication. This would allow for fixed electronic signs with play signals as well as non-audio methods but still would not permit the players between the numbers to watch video.</a:t>
            </a:r>
            <a:endParaRPr lang="en-US" altLang="en-US" sz="1000" b="1" u="sng"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897301">
              <a:defRPr/>
            </a:pPr>
            <a:endParaRPr lang="en-US" altLang="en-US" sz="1000" b="1" u="sng"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897169" eaLnBrk="1" hangingPunct="1">
              <a:spcBef>
                <a:spcPts val="0"/>
              </a:spcBef>
              <a:defRPr/>
            </a:pPr>
            <a:r>
              <a:rPr lang="en-US" altLang="en-US" sz="1000" b="1" u="sng" dirty="0">
                <a:solidFill>
                  <a:prstClr val="black"/>
                </a:solidFill>
                <a:latin typeface="Calibri" panose="020F0502020204030204" pitchFamily="34" charset="0"/>
                <a:ea typeface="Calibri" panose="020F0502020204030204" pitchFamily="34" charset="0"/>
                <a:cs typeface="Calibri" panose="020F0502020204030204" pitchFamily="34" charset="0"/>
              </a:rPr>
              <a:t>Case Book:</a:t>
            </a:r>
            <a:r>
              <a:rPr lang="en-US" altLang="en-US" sz="1000" dirty="0">
                <a:solidFill>
                  <a:prstClr val="black"/>
                </a:solidFill>
                <a:latin typeface="Calibri" panose="020F0502020204030204" pitchFamily="34" charset="0"/>
                <a:ea typeface="Calibri" panose="020F0502020204030204" pitchFamily="34" charset="0"/>
                <a:cs typeface="Calibri" panose="020F0502020204030204" pitchFamily="34" charset="0"/>
              </a:rPr>
              <a:t>  See SITUATION 1.6.1F</a:t>
            </a:r>
            <a:endParaRPr lang="en-US" sz="10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27</a:t>
            </a:fld>
            <a:endParaRPr lang="en-US"/>
          </a:p>
        </p:txBody>
      </p:sp>
    </p:spTree>
    <p:extLst>
      <p:ext uri="{BB962C8B-B14F-4D97-AF65-F5344CB8AC3E}">
        <p14:creationId xmlns:p14="http://schemas.microsoft.com/office/powerpoint/2010/main" val="2807385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7169" eaLnBrk="1" hangingPunct="1">
              <a:buFont typeface="Wingdings" panose="05000000000000000000" pitchFamily="2" charset="2"/>
              <a:buChar char="v"/>
              <a:defRPr/>
            </a:pPr>
            <a:r>
              <a:rPr lang="en-US" altLang="en-US" b="1" u="sng" dirty="0">
                <a:solidFill>
                  <a:prstClr val="black"/>
                </a:solidFill>
                <a:latin typeface="Calibri" panose="020F0502020204030204" pitchFamily="34" charset="0"/>
                <a:ea typeface="Calibri" panose="020F0502020204030204" pitchFamily="34" charset="0"/>
                <a:cs typeface="Calibri" panose="020F0502020204030204" pitchFamily="34" charset="0"/>
              </a:rPr>
              <a:t>RULES CHANGES</a:t>
            </a:r>
            <a:r>
              <a:rPr lang="en-US"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pPr defTabSz="897169" eaLnBrk="1" hangingPunct="1">
              <a:defRPr/>
            </a:pPr>
            <a:r>
              <a:rPr lang="en-US"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                                                     </a:t>
            </a:r>
          </a:p>
          <a:p>
            <a:pPr defTabSz="897169" eaLnBrk="1" fontAlgn="auto" hangingPunct="1">
              <a:spcBef>
                <a:spcPts val="0"/>
              </a:spcBef>
              <a:spcAft>
                <a:spcPts val="0"/>
              </a:spcAft>
              <a:defRPr/>
            </a:pP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See comments on slide</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28</a:t>
            </a:fld>
            <a:endParaRPr lang="en-US"/>
          </a:p>
        </p:txBody>
      </p:sp>
    </p:spTree>
    <p:extLst>
      <p:ext uri="{BB962C8B-B14F-4D97-AF65-F5344CB8AC3E}">
        <p14:creationId xmlns:p14="http://schemas.microsoft.com/office/powerpoint/2010/main" val="23583616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68244" indent="-168244" defTabSz="897169" eaLnBrk="1" hangingPunct="1">
              <a:buFont typeface="Wingdings" panose="05000000000000000000" pitchFamily="2" charset="2"/>
              <a:buChar char="v"/>
              <a:defRPr/>
            </a:pPr>
            <a:r>
              <a:rPr lang="en-US" altLang="en-US" sz="1000" b="1" u="sng" cap="all" dirty="0">
                <a:solidFill>
                  <a:prstClr val="black"/>
                </a:solidFill>
                <a:latin typeface="Calibri" panose="020F0502020204030204" pitchFamily="34" charset="0"/>
                <a:ea typeface="Calibri" panose="020F0502020204030204" pitchFamily="34" charset="0"/>
                <a:cs typeface="Calibri" panose="020F0502020204030204" pitchFamily="34" charset="0"/>
              </a:rPr>
              <a:t>Rules Changes</a:t>
            </a:r>
            <a:r>
              <a:rPr lang="en-US" altLang="en-US" sz="1000" b="1" cap="all"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pPr defTabSz="897169" eaLnBrk="1" hangingPunct="1">
              <a:defRPr/>
            </a:pPr>
            <a:r>
              <a:rPr lang="en-US" altLang="en-US" sz="1000" b="1" dirty="0">
                <a:solidFill>
                  <a:prstClr val="black"/>
                </a:solidFill>
                <a:latin typeface="Calibri" panose="020F0502020204030204" pitchFamily="34" charset="0"/>
                <a:ea typeface="Calibri" panose="020F0502020204030204" pitchFamily="34" charset="0"/>
                <a:cs typeface="Calibri" panose="020F0502020204030204" pitchFamily="34" charset="0"/>
              </a:rPr>
              <a:t>RULE 1 – SECTION 5  PLAYER EQUIPMENT </a:t>
            </a:r>
          </a:p>
          <a:p>
            <a:pPr defTabSz="897301" eaLnBrk="1" fontAlgn="auto" hangingPunct="1">
              <a:spcBef>
                <a:spcPts val="0"/>
              </a:spcBef>
              <a:spcAft>
                <a:spcPts val="0"/>
              </a:spcAft>
              <a:defRPr/>
            </a:pPr>
            <a:r>
              <a:rPr lang="en-US" sz="1000" b="1" dirty="0">
                <a:solidFill>
                  <a:prstClr val="black"/>
                </a:solidFill>
                <a:latin typeface="Calibri" panose="020F0502020204030204" pitchFamily="34" charset="0"/>
                <a:ea typeface="Calibri" panose="020F0502020204030204" pitchFamily="34" charset="0"/>
                <a:cs typeface="Calibri" panose="020F0502020204030204" pitchFamily="34" charset="0"/>
              </a:rPr>
              <a:t>ART. 3 . . . </a:t>
            </a:r>
            <a:r>
              <a:rPr lang="en-US" sz="1000" dirty="0">
                <a:solidFill>
                  <a:prstClr val="black"/>
                </a:solidFill>
                <a:latin typeface="Calibri" panose="020F0502020204030204" pitchFamily="34" charset="0"/>
                <a:ea typeface="Calibri" panose="020F0502020204030204" pitchFamily="34" charset="0"/>
                <a:cs typeface="Calibri" panose="020F0502020204030204" pitchFamily="34" charset="0"/>
              </a:rPr>
              <a:t>Illegal equipment. No player shall participate while wearing illegal equipment. This applies to any equipment, which in the opinion of the umpire is dangerous, confusing or inappropriate. Illegal equipment shall always include but is not limited to: …</a:t>
            </a:r>
          </a:p>
          <a:p>
            <a:pPr defTabSz="897301" eaLnBrk="1" fontAlgn="auto" hangingPunct="1">
              <a:spcBef>
                <a:spcPts val="0"/>
              </a:spcBef>
              <a:spcAft>
                <a:spcPts val="0"/>
              </a:spcAft>
              <a:defRPr/>
            </a:pPr>
            <a:r>
              <a:rPr lang="en-US" sz="1000" dirty="0">
                <a:solidFill>
                  <a:prstClr val="black"/>
                </a:solidFill>
                <a:latin typeface="Calibri" panose="020F0502020204030204" pitchFamily="34" charset="0"/>
                <a:ea typeface="Calibri" panose="020F0502020204030204" pitchFamily="34" charset="0"/>
                <a:cs typeface="Calibri" panose="020F0502020204030204" pitchFamily="34" charset="0"/>
              </a:rPr>
              <a:t>c. The following Other Illegal Equipment: …</a:t>
            </a:r>
          </a:p>
          <a:p>
            <a:pPr algn="l"/>
            <a:r>
              <a:rPr lang="en-US" sz="1000" u="sng" dirty="0">
                <a:latin typeface="Calibri" panose="020F0502020204030204" pitchFamily="34" charset="0"/>
                <a:ea typeface="Calibri" panose="020F0502020204030204" pitchFamily="34" charset="0"/>
                <a:cs typeface="Calibri" panose="020F0502020204030204" pitchFamily="34" charset="0"/>
              </a:rPr>
              <a:t>3. Any audio (microphone) or video (camera) device worn by a player during the game.</a:t>
            </a:r>
            <a:r>
              <a:rPr lang="en-US" sz="1000" dirty="0">
                <a:latin typeface="Calibri" panose="020F0502020204030204" pitchFamily="34" charset="0"/>
                <a:ea typeface="Calibri" panose="020F0502020204030204" pitchFamily="34" charset="0"/>
                <a:cs typeface="Calibri" panose="020F0502020204030204" pitchFamily="34" charset="0"/>
              </a:rPr>
              <a:t> …</a:t>
            </a:r>
            <a:endParaRPr lang="en-US" altLang="en-US" sz="1000" b="1" u="sng" cap="all"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897169" eaLnBrk="1" hangingPunct="1">
              <a:defRPr/>
            </a:pPr>
            <a:endParaRPr lang="en-US" altLang="en-US" sz="10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algn="l"/>
            <a:r>
              <a:rPr lang="en-US" altLang="en-US" sz="1000" b="1" u="sng" dirty="0">
                <a:solidFill>
                  <a:prstClr val="black"/>
                </a:solidFill>
                <a:latin typeface="Calibri" panose="020F0502020204030204" pitchFamily="34" charset="0"/>
                <a:ea typeface="Calibri" panose="020F0502020204030204" pitchFamily="34" charset="0"/>
                <a:cs typeface="Calibri" panose="020F0502020204030204" pitchFamily="34" charset="0"/>
              </a:rPr>
              <a:t>Rationale for Change:</a:t>
            </a:r>
            <a:r>
              <a:rPr lang="en-US" altLang="en-US" sz="10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1000" dirty="0">
                <a:latin typeface="Calibri" panose="020F0502020204030204" pitchFamily="34" charset="0"/>
                <a:ea typeface="Calibri" panose="020F0502020204030204" pitchFamily="34" charset="0"/>
                <a:cs typeface="Calibri" panose="020F0502020204030204" pitchFamily="34" charset="0"/>
              </a:rPr>
              <a:t>No player participating in the game will be allowed to wear any type of audio or video device in order to record or transmit audio or video.</a:t>
            </a:r>
            <a:endParaRPr lang="en-US" altLang="en-US" sz="1000" b="1" u="sng"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897301">
              <a:defRPr/>
            </a:pPr>
            <a:endParaRPr lang="en-US" altLang="en-US" sz="1000" b="1" u="sng"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897169" eaLnBrk="1" hangingPunct="1">
              <a:spcBef>
                <a:spcPts val="0"/>
              </a:spcBef>
              <a:defRPr/>
            </a:pPr>
            <a:r>
              <a:rPr lang="en-US" altLang="en-US" sz="1000" b="1" u="sng" dirty="0">
                <a:solidFill>
                  <a:prstClr val="black"/>
                </a:solidFill>
                <a:latin typeface="Calibri" panose="020F0502020204030204" pitchFamily="34" charset="0"/>
                <a:ea typeface="Calibri" panose="020F0502020204030204" pitchFamily="34" charset="0"/>
                <a:cs typeface="Calibri" panose="020F0502020204030204" pitchFamily="34" charset="0"/>
              </a:rPr>
              <a:t>Case Book:</a:t>
            </a:r>
            <a:r>
              <a:rPr lang="en-US" altLang="en-US" sz="1000" dirty="0">
                <a:solidFill>
                  <a:prstClr val="black"/>
                </a:solidFill>
                <a:latin typeface="Calibri" panose="020F0502020204030204" pitchFamily="34" charset="0"/>
                <a:ea typeface="Calibri" panose="020F0502020204030204" pitchFamily="34" charset="0"/>
                <a:cs typeface="Calibri" panose="020F0502020204030204" pitchFamily="34" charset="0"/>
              </a:rPr>
              <a:t>  See SITUATION 1.6.1B</a:t>
            </a:r>
            <a:endParaRPr lang="en-US" sz="10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29</a:t>
            </a:fld>
            <a:endParaRPr lang="en-US"/>
          </a:p>
        </p:txBody>
      </p:sp>
    </p:spTree>
    <p:extLst>
      <p:ext uri="{BB962C8B-B14F-4D97-AF65-F5344CB8AC3E}">
        <p14:creationId xmlns:p14="http://schemas.microsoft.com/office/powerpoint/2010/main" val="987121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728778F-68B5-480B-B4B5-0CF53A52B21E}" type="slidenum">
              <a:rPr lang="en-US" altLang="en-US">
                <a:latin typeface="Calibri" panose="020F0502020204030204" pitchFamily="34" charset="0"/>
              </a:rPr>
              <a:pPr eaLnBrk="1" hangingPunct="1"/>
              <a:t>3</a:t>
            </a:fld>
            <a:endParaRPr lang="en-US" altLang="en-US">
              <a:latin typeface="Calibri" panose="020F0502020204030204" pitchFamily="34" charset="0"/>
            </a:endParaRPr>
          </a:p>
        </p:txBody>
      </p:sp>
    </p:spTree>
    <p:extLst>
      <p:ext uri="{BB962C8B-B14F-4D97-AF65-F5344CB8AC3E}">
        <p14:creationId xmlns:p14="http://schemas.microsoft.com/office/powerpoint/2010/main" val="32870535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7169" eaLnBrk="1" hangingPunct="1">
              <a:buFont typeface="Wingdings" panose="05000000000000000000" pitchFamily="2" charset="2"/>
              <a:buChar char="v"/>
              <a:defRPr/>
            </a:pPr>
            <a:r>
              <a:rPr lang="en-US" altLang="en-US" b="1" u="sng" dirty="0">
                <a:solidFill>
                  <a:prstClr val="black"/>
                </a:solidFill>
                <a:latin typeface="Calibri" panose="020F0502020204030204" pitchFamily="34" charset="0"/>
                <a:ea typeface="Calibri" panose="020F0502020204030204" pitchFamily="34" charset="0"/>
                <a:cs typeface="Calibri" panose="020F0502020204030204" pitchFamily="34" charset="0"/>
              </a:rPr>
              <a:t>RULES CHANGES</a:t>
            </a:r>
            <a:r>
              <a:rPr lang="en-US"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pPr defTabSz="897169" eaLnBrk="1" hangingPunct="1">
              <a:defRPr/>
            </a:pPr>
            <a:r>
              <a:rPr lang="en-US"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                                                     </a:t>
            </a:r>
          </a:p>
          <a:p>
            <a:pPr defTabSz="897169" eaLnBrk="1" fontAlgn="auto" hangingPunct="1">
              <a:spcBef>
                <a:spcPts val="0"/>
              </a:spcBef>
              <a:spcAft>
                <a:spcPts val="0"/>
              </a:spcAft>
              <a:defRPr/>
            </a:pP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See comments on slide</a:t>
            </a:r>
          </a:p>
          <a:p>
            <a:endParaRPr lang="en-US" dirty="0"/>
          </a:p>
        </p:txBody>
      </p:sp>
      <p:sp>
        <p:nvSpPr>
          <p:cNvPr id="4" name="Slide Number Placeholder 3"/>
          <p:cNvSpPr>
            <a:spLocks noGrp="1"/>
          </p:cNvSpPr>
          <p:nvPr>
            <p:ph type="sldNum" sz="quarter" idx="5"/>
          </p:nvPr>
        </p:nvSpPr>
        <p:spPr/>
        <p:txBody>
          <a:bodyPr/>
          <a:lstStyle/>
          <a:p>
            <a:pPr defTabSz="897301" fontAlgn="auto">
              <a:spcBef>
                <a:spcPts val="0"/>
              </a:spcBef>
              <a:spcAft>
                <a:spcPts val="0"/>
              </a:spcAft>
              <a:defRPr/>
            </a:pPr>
            <a:fld id="{C00A3026-D0F2-425A-AEC9-D51297609FDD}" type="slidenum">
              <a:rPr lang="en-US">
                <a:solidFill>
                  <a:prstClr val="black"/>
                </a:solidFill>
                <a:latin typeface="Aptos" panose="02110004020202020204"/>
                <a:cs typeface="+mn-cs"/>
              </a:rPr>
              <a:pPr defTabSz="897301" fontAlgn="auto">
                <a:spcBef>
                  <a:spcPts val="0"/>
                </a:spcBef>
                <a:spcAft>
                  <a:spcPts val="0"/>
                </a:spcAft>
                <a:defRPr/>
              </a:pPr>
              <a:t>30</a:t>
            </a:fld>
            <a:endParaRPr lang="en-US">
              <a:solidFill>
                <a:prstClr val="black"/>
              </a:solidFill>
              <a:latin typeface="Aptos" panose="02110004020202020204"/>
              <a:cs typeface="+mn-cs"/>
            </a:endParaRPr>
          </a:p>
        </p:txBody>
      </p:sp>
    </p:spTree>
    <p:extLst>
      <p:ext uri="{BB962C8B-B14F-4D97-AF65-F5344CB8AC3E}">
        <p14:creationId xmlns:p14="http://schemas.microsoft.com/office/powerpoint/2010/main" val="22889410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7169" eaLnBrk="1" hangingPunct="1">
              <a:buFont typeface="Wingdings" panose="05000000000000000000" pitchFamily="2" charset="2"/>
              <a:buChar char="v"/>
              <a:defRPr/>
            </a:pPr>
            <a:r>
              <a:rPr lang="en-US" altLang="en-US" b="1" u="sng" dirty="0">
                <a:solidFill>
                  <a:prstClr val="black"/>
                </a:solidFill>
                <a:latin typeface="Calibri" panose="020F0502020204030204" pitchFamily="34" charset="0"/>
                <a:ea typeface="Calibri" panose="020F0502020204030204" pitchFamily="34" charset="0"/>
                <a:cs typeface="Calibri" panose="020F0502020204030204" pitchFamily="34" charset="0"/>
              </a:rPr>
              <a:t>RULES CHANGES</a:t>
            </a:r>
            <a:r>
              <a:rPr lang="en-US"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pPr defTabSz="897169" eaLnBrk="1" hangingPunct="1">
              <a:defRPr/>
            </a:pPr>
            <a:r>
              <a:rPr lang="en-US"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                                                     </a:t>
            </a:r>
          </a:p>
          <a:p>
            <a:pPr defTabSz="897169" eaLnBrk="1" fontAlgn="auto" hangingPunct="1">
              <a:spcBef>
                <a:spcPts val="0"/>
              </a:spcBef>
              <a:spcAft>
                <a:spcPts val="0"/>
              </a:spcAft>
              <a:defRPr/>
            </a:pP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See comments on slide</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31</a:t>
            </a:fld>
            <a:endParaRPr lang="en-US"/>
          </a:p>
        </p:txBody>
      </p:sp>
    </p:spTree>
    <p:extLst>
      <p:ext uri="{BB962C8B-B14F-4D97-AF65-F5344CB8AC3E}">
        <p14:creationId xmlns:p14="http://schemas.microsoft.com/office/powerpoint/2010/main" val="26310512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7169" eaLnBrk="1" hangingPunct="1">
              <a:buFont typeface="Wingdings" panose="05000000000000000000" pitchFamily="2" charset="2"/>
              <a:buChar char="v"/>
              <a:defRPr/>
            </a:pPr>
            <a:r>
              <a:rPr lang="en-US" altLang="en-US" b="1" u="sng" dirty="0">
                <a:solidFill>
                  <a:prstClr val="black"/>
                </a:solidFill>
                <a:latin typeface="Calibri" panose="020F0502020204030204" pitchFamily="34" charset="0"/>
                <a:ea typeface="Calibri" panose="020F0502020204030204" pitchFamily="34" charset="0"/>
                <a:cs typeface="Calibri" panose="020F0502020204030204" pitchFamily="34" charset="0"/>
              </a:rPr>
              <a:t>RULES CHANGES</a:t>
            </a:r>
            <a:r>
              <a:rPr lang="en-US"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pPr defTabSz="897169" eaLnBrk="1" hangingPunct="1">
              <a:defRPr/>
            </a:pPr>
            <a:r>
              <a:rPr lang="en-US"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                                                     </a:t>
            </a:r>
          </a:p>
          <a:p>
            <a:pPr defTabSz="897169" eaLnBrk="1" fontAlgn="auto" hangingPunct="1">
              <a:spcBef>
                <a:spcPts val="0"/>
              </a:spcBef>
              <a:spcAft>
                <a:spcPts val="0"/>
              </a:spcAft>
              <a:defRPr/>
            </a:pP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See comments on slide</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32</a:t>
            </a:fld>
            <a:endParaRPr lang="en-US"/>
          </a:p>
        </p:txBody>
      </p:sp>
    </p:spTree>
    <p:extLst>
      <p:ext uri="{BB962C8B-B14F-4D97-AF65-F5344CB8AC3E}">
        <p14:creationId xmlns:p14="http://schemas.microsoft.com/office/powerpoint/2010/main" val="17065609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7169" eaLnBrk="1" hangingPunct="1">
              <a:buFont typeface="Wingdings" panose="05000000000000000000" pitchFamily="2" charset="2"/>
              <a:buChar char="v"/>
              <a:defRPr/>
            </a:pPr>
            <a:r>
              <a:rPr lang="en-US" altLang="en-US" sz="900" b="1" u="sng" cap="all" dirty="0">
                <a:solidFill>
                  <a:prstClr val="black"/>
                </a:solidFill>
                <a:latin typeface="Calibri" panose="020F0502020204030204" pitchFamily="34" charset="0"/>
                <a:ea typeface="Calibri" panose="020F0502020204030204" pitchFamily="34" charset="0"/>
                <a:cs typeface="Calibri" panose="020F0502020204030204" pitchFamily="34" charset="0"/>
              </a:rPr>
              <a:t>Rules Changes</a:t>
            </a:r>
            <a:r>
              <a:rPr lang="en-US" altLang="en-US" sz="900" b="1" cap="all"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pPr defTabSz="897169" eaLnBrk="1" hangingPunct="1">
              <a:defRPr/>
            </a:pPr>
            <a:r>
              <a:rPr lang="en-US" altLang="en-US" sz="900" b="1" dirty="0">
                <a:solidFill>
                  <a:prstClr val="black"/>
                </a:solidFill>
                <a:latin typeface="Calibri" panose="020F0502020204030204" pitchFamily="34" charset="0"/>
                <a:ea typeface="Calibri" panose="020F0502020204030204" pitchFamily="34" charset="0"/>
                <a:cs typeface="Calibri" panose="020F0502020204030204" pitchFamily="34" charset="0"/>
              </a:rPr>
              <a:t>RULE 3 – SECTION 4  STARTING AND STOPPING THE CLOCK                                                     </a:t>
            </a:r>
          </a:p>
          <a:p>
            <a:pPr algn="l"/>
            <a:r>
              <a:rPr lang="en-US" sz="900" b="1" dirty="0">
                <a:latin typeface="Calibri" panose="020F0502020204030204" pitchFamily="34" charset="0"/>
                <a:ea typeface="Calibri" panose="020F0502020204030204" pitchFamily="34" charset="0"/>
                <a:cs typeface="Calibri" panose="020F0502020204030204" pitchFamily="34" charset="0"/>
              </a:rPr>
              <a:t>ART. 2 . . . </a:t>
            </a:r>
            <a:r>
              <a:rPr lang="en-US" sz="900" dirty="0">
                <a:latin typeface="Calibri" panose="020F0502020204030204" pitchFamily="34" charset="0"/>
                <a:ea typeface="Calibri" panose="020F0502020204030204" pitchFamily="34" charset="0"/>
                <a:cs typeface="Calibri" panose="020F0502020204030204" pitchFamily="34" charset="0"/>
              </a:rPr>
              <a:t>The game clock shall start with the ready-for-play on a down beginning with a snap if the game clock was stopped for any reason other than specified in Rule 3-4-3 or an untimed down: …</a:t>
            </a:r>
            <a:endParaRPr lang="en-US" altLang="en-US" sz="9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algn="l"/>
            <a:r>
              <a:rPr lang="en-US" sz="900" u="sng" dirty="0">
                <a:latin typeface="Calibri" panose="020F0502020204030204" pitchFamily="34" charset="0"/>
                <a:ea typeface="Calibri" panose="020F0502020204030204" pitchFamily="34" charset="0"/>
                <a:cs typeface="Calibri" panose="020F0502020204030204" pitchFamily="34" charset="0"/>
              </a:rPr>
              <a:t>d. Team A forward fumble out of bounds.</a:t>
            </a:r>
            <a:endParaRPr lang="en-US" altLang="en-US" sz="900" u="sng"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897169">
              <a:defRPr/>
            </a:pPr>
            <a:endParaRPr lang="en-US" altLang="en-US" sz="9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algn="l"/>
            <a:r>
              <a:rPr lang="en-US" sz="900" b="1" dirty="0">
                <a:latin typeface="Calibri" panose="020F0502020204030204" pitchFamily="34" charset="0"/>
                <a:ea typeface="Calibri" panose="020F0502020204030204" pitchFamily="34" charset="0"/>
                <a:cs typeface="Calibri" panose="020F0502020204030204" pitchFamily="34" charset="0"/>
              </a:rPr>
              <a:t>ART. 3 . . . </a:t>
            </a:r>
            <a:r>
              <a:rPr lang="en-US" sz="900" dirty="0">
                <a:latin typeface="Calibri" panose="020F0502020204030204" pitchFamily="34" charset="0"/>
                <a:ea typeface="Calibri" panose="020F0502020204030204" pitchFamily="34" charset="0"/>
                <a:cs typeface="Calibri" panose="020F0502020204030204" pitchFamily="34" charset="0"/>
              </a:rPr>
              <a:t>The game clock shall start with the snap or when any free kick is touched, other than first touching by K, if the game clock was stopped because:</a:t>
            </a:r>
          </a:p>
          <a:p>
            <a:pPr algn="l"/>
            <a:r>
              <a:rPr lang="en-US" sz="900" dirty="0">
                <a:latin typeface="Calibri" panose="020F0502020204030204" pitchFamily="34" charset="0"/>
                <a:ea typeface="Calibri" panose="020F0502020204030204" pitchFamily="34" charset="0"/>
                <a:cs typeface="Calibri" panose="020F0502020204030204" pitchFamily="34" charset="0"/>
              </a:rPr>
              <a:t>a. The ball goes out of bounds, </a:t>
            </a:r>
            <a:r>
              <a:rPr lang="en-US" sz="900" u="sng" dirty="0">
                <a:latin typeface="Calibri" panose="020F0502020204030204" pitchFamily="34" charset="0"/>
                <a:ea typeface="Calibri" panose="020F0502020204030204" pitchFamily="34" charset="0"/>
                <a:cs typeface="Calibri" panose="020F0502020204030204" pitchFamily="34" charset="0"/>
              </a:rPr>
              <a:t>unless 4-3-1 EXCEPTION for forward fumble applies.</a:t>
            </a:r>
            <a:r>
              <a:rPr lang="en-US" sz="900" dirty="0">
                <a:latin typeface="Calibri" panose="020F0502020204030204" pitchFamily="34" charset="0"/>
                <a:ea typeface="Calibri" panose="020F0502020204030204" pitchFamily="34" charset="0"/>
                <a:cs typeface="Calibri" panose="020F0502020204030204" pitchFamily="34" charset="0"/>
              </a:rPr>
              <a:t> …</a:t>
            </a:r>
          </a:p>
          <a:p>
            <a:pPr algn="l"/>
            <a:endParaRPr lang="en-US" altLang="en-US" sz="9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897169">
              <a:defRPr/>
            </a:pPr>
            <a:r>
              <a:rPr lang="en-US" altLang="en-US" sz="900" b="1" dirty="0">
                <a:solidFill>
                  <a:prstClr val="black"/>
                </a:solidFill>
                <a:latin typeface="Calibri" panose="020F0502020204030204" pitchFamily="34" charset="0"/>
                <a:ea typeface="Calibri" panose="020F0502020204030204" pitchFamily="34" charset="0"/>
                <a:cs typeface="Calibri" panose="020F0502020204030204" pitchFamily="34" charset="0"/>
              </a:rPr>
              <a:t>RULE 4 – SECTION 3  OUT-OF-BOUNDS AND INBOUNDS SPOTS                                                     </a:t>
            </a:r>
          </a:p>
          <a:p>
            <a:pPr algn="l"/>
            <a:r>
              <a:rPr lang="en-US" sz="900" b="1" dirty="0">
                <a:latin typeface="Calibri" panose="020F0502020204030204" pitchFamily="34" charset="0"/>
                <a:ea typeface="Calibri" panose="020F0502020204030204" pitchFamily="34" charset="0"/>
                <a:cs typeface="Calibri" panose="020F0502020204030204" pitchFamily="34" charset="0"/>
              </a:rPr>
              <a:t>ART. 1 . . . </a:t>
            </a:r>
            <a:r>
              <a:rPr lang="en-US" sz="900" dirty="0">
                <a:latin typeface="Calibri" panose="020F0502020204030204" pitchFamily="34" charset="0"/>
                <a:ea typeface="Calibri" panose="020F0502020204030204" pitchFamily="34" charset="0"/>
                <a:cs typeface="Calibri" panose="020F0502020204030204" pitchFamily="34" charset="0"/>
              </a:rPr>
              <a:t>When a loose ball goes out of bounds, the out-of-bounds spot is fixed by the yard line where the foremost point of the ball crossed the sideline. When the ball becomes dead in the field of play because of touching a person who is out of bounds, the out-of-bounds spot is fixed by the yard line through the foremost point of the ball.</a:t>
            </a:r>
          </a:p>
          <a:p>
            <a:pPr algn="l"/>
            <a:r>
              <a:rPr lang="en-US" sz="900" b="1" u="sng" dirty="0">
                <a:latin typeface="Calibri" panose="020F0502020204030204" pitchFamily="34" charset="0"/>
                <a:ea typeface="Calibri" panose="020F0502020204030204" pitchFamily="34" charset="0"/>
                <a:cs typeface="Calibri" panose="020F0502020204030204" pitchFamily="34" charset="0"/>
              </a:rPr>
              <a:t>EXCEPTION: </a:t>
            </a:r>
            <a:r>
              <a:rPr lang="en-US" sz="900" u="sng" dirty="0">
                <a:latin typeface="Calibri" panose="020F0502020204030204" pitchFamily="34" charset="0"/>
                <a:ea typeface="Calibri" panose="020F0502020204030204" pitchFamily="34" charset="0"/>
                <a:cs typeface="Calibri" panose="020F0502020204030204" pitchFamily="34" charset="0"/>
              </a:rPr>
              <a:t>When a forward fumble goes out of bounds or is ruled out of bounds between the goal lines, the ball shall be returned to the spot of the fumble.</a:t>
            </a:r>
          </a:p>
          <a:p>
            <a:pPr defTabSz="897169">
              <a:defRPr/>
            </a:pPr>
            <a:endParaRPr lang="en-US" altLang="en-US" sz="9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algn="l"/>
            <a:r>
              <a:rPr lang="en-US" altLang="en-US" sz="900" b="1" u="sng" dirty="0">
                <a:solidFill>
                  <a:prstClr val="black"/>
                </a:solidFill>
                <a:latin typeface="Calibri" panose="020F0502020204030204" pitchFamily="34" charset="0"/>
                <a:ea typeface="Calibri" panose="020F0502020204030204" pitchFamily="34" charset="0"/>
                <a:cs typeface="Calibri" panose="020F0502020204030204" pitchFamily="34" charset="0"/>
              </a:rPr>
              <a:t>Rationale for Change:</a:t>
            </a:r>
            <a:r>
              <a:rPr lang="en-US" altLang="en-US" sz="9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900" dirty="0">
                <a:latin typeface="Calibri" panose="020F0502020204030204" pitchFamily="34" charset="0"/>
                <a:ea typeface="Calibri" panose="020F0502020204030204" pitchFamily="34" charset="0"/>
                <a:cs typeface="Calibri" panose="020F0502020204030204" pitchFamily="34" charset="0"/>
              </a:rPr>
              <a:t>A situation potentially giving an unfair advantage to a fumbling team was revised. When a forward fumble goes out of bounds or is ruled out of bounds between the goal lines, the ball shall be returned to the spot of the fumble.</a:t>
            </a:r>
          </a:p>
          <a:p>
            <a:pPr defTabSz="897301">
              <a:defRPr/>
            </a:pPr>
            <a:endParaRPr lang="en-US" altLang="en-US" sz="900" b="1" u="sng"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897169" eaLnBrk="1" hangingPunct="1">
              <a:spcBef>
                <a:spcPts val="0"/>
              </a:spcBef>
              <a:defRPr/>
            </a:pPr>
            <a:r>
              <a:rPr lang="en-US" altLang="en-US" sz="900" b="1" u="sng" dirty="0">
                <a:solidFill>
                  <a:prstClr val="black"/>
                </a:solidFill>
                <a:latin typeface="Calibri" panose="020F0502020204030204" pitchFamily="34" charset="0"/>
                <a:ea typeface="Calibri" panose="020F0502020204030204" pitchFamily="34" charset="0"/>
                <a:cs typeface="Calibri" panose="020F0502020204030204" pitchFamily="34" charset="0"/>
              </a:rPr>
              <a:t>Case Book:</a:t>
            </a:r>
            <a:r>
              <a:rPr lang="en-US" altLang="en-US" sz="900" dirty="0">
                <a:solidFill>
                  <a:prstClr val="black"/>
                </a:solidFill>
                <a:latin typeface="Calibri" panose="020F0502020204030204" pitchFamily="34" charset="0"/>
                <a:ea typeface="Calibri" panose="020F0502020204030204" pitchFamily="34" charset="0"/>
                <a:cs typeface="Calibri" panose="020F0502020204030204" pitchFamily="34" charset="0"/>
              </a:rPr>
              <a:t>  See SITUATIONS 4.3.1A, 4.3.1B, 4.3.1C, 4.3.1D, 4.3.1E, 10.3.3C</a:t>
            </a:r>
            <a:endParaRPr lang="en-US" sz="9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33</a:t>
            </a:fld>
            <a:endParaRPr lang="en-US"/>
          </a:p>
        </p:txBody>
      </p:sp>
    </p:spTree>
    <p:extLst>
      <p:ext uri="{BB962C8B-B14F-4D97-AF65-F5344CB8AC3E}">
        <p14:creationId xmlns:p14="http://schemas.microsoft.com/office/powerpoint/2010/main" val="6107445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7169" eaLnBrk="1" hangingPunct="1">
              <a:buFont typeface="Wingdings" panose="05000000000000000000" pitchFamily="2" charset="2"/>
              <a:buChar char="v"/>
              <a:defRPr/>
            </a:pPr>
            <a:r>
              <a:rPr lang="en-US" altLang="en-US" b="1" u="sng" dirty="0">
                <a:solidFill>
                  <a:prstClr val="black"/>
                </a:solidFill>
                <a:latin typeface="Calibri" panose="020F0502020204030204" pitchFamily="34" charset="0"/>
                <a:ea typeface="Calibri" panose="020F0502020204030204" pitchFamily="34" charset="0"/>
                <a:cs typeface="Calibri" panose="020F0502020204030204" pitchFamily="34" charset="0"/>
              </a:rPr>
              <a:t>RULES CHANGES</a:t>
            </a:r>
            <a:r>
              <a:rPr lang="en-US"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pPr defTabSz="897169" eaLnBrk="1" hangingPunct="1">
              <a:defRPr/>
            </a:pPr>
            <a:r>
              <a:rPr lang="en-US"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                                                     </a:t>
            </a:r>
          </a:p>
          <a:p>
            <a:pPr defTabSz="897169" eaLnBrk="1" fontAlgn="auto" hangingPunct="1">
              <a:spcBef>
                <a:spcPts val="0"/>
              </a:spcBef>
              <a:spcAft>
                <a:spcPts val="0"/>
              </a:spcAft>
              <a:defRPr/>
            </a:pP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See comments on slide</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34</a:t>
            </a:fld>
            <a:endParaRPr lang="en-US"/>
          </a:p>
        </p:txBody>
      </p:sp>
    </p:spTree>
    <p:extLst>
      <p:ext uri="{BB962C8B-B14F-4D97-AF65-F5344CB8AC3E}">
        <p14:creationId xmlns:p14="http://schemas.microsoft.com/office/powerpoint/2010/main" val="19149705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7169" eaLnBrk="1" hangingPunct="1">
              <a:buFont typeface="Wingdings" panose="05000000000000000000" pitchFamily="2" charset="2"/>
              <a:buChar char="v"/>
              <a:defRPr/>
            </a:pPr>
            <a:r>
              <a:rPr lang="en-US" altLang="en-US" sz="800" b="1" u="sng" cap="all" dirty="0">
                <a:solidFill>
                  <a:prstClr val="black"/>
                </a:solidFill>
                <a:latin typeface="Calibri" panose="020F0502020204030204" pitchFamily="34" charset="0"/>
                <a:ea typeface="Calibri" panose="020F0502020204030204" pitchFamily="34" charset="0"/>
                <a:cs typeface="Calibri" panose="020F0502020204030204" pitchFamily="34" charset="0"/>
              </a:rPr>
              <a:t>Rules Changes</a:t>
            </a:r>
            <a:r>
              <a:rPr lang="en-US" altLang="en-US" sz="800" b="1" cap="all"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lang="en-US" altLang="en-US" sz="8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897169">
              <a:defRPr/>
            </a:pPr>
            <a:r>
              <a:rPr lang="en-US" altLang="en-US" sz="800" b="1" dirty="0">
                <a:solidFill>
                  <a:prstClr val="black"/>
                </a:solidFill>
                <a:latin typeface="Calibri" panose="020F0502020204030204" pitchFamily="34" charset="0"/>
                <a:ea typeface="Calibri" panose="020F0502020204030204" pitchFamily="34" charset="0"/>
                <a:cs typeface="Calibri" panose="020F0502020204030204" pitchFamily="34" charset="0"/>
              </a:rPr>
              <a:t>RULE 4 – SECTION 3  OUT-OF-BOUNDS AND INBOUNDS SPOTS                                                     </a:t>
            </a:r>
          </a:p>
          <a:p>
            <a:pPr defTabSz="897301" eaLnBrk="1" fontAlgn="auto" hangingPunct="1">
              <a:spcBef>
                <a:spcPts val="0"/>
              </a:spcBef>
              <a:spcAft>
                <a:spcPts val="0"/>
              </a:spcAft>
              <a:defRPr/>
            </a:pPr>
            <a:r>
              <a:rPr lang="en-US" sz="800" b="1" dirty="0">
                <a:solidFill>
                  <a:prstClr val="black"/>
                </a:solidFill>
                <a:latin typeface="Calibri" panose="020F0502020204030204" pitchFamily="34" charset="0"/>
                <a:ea typeface="Calibri" panose="020F0502020204030204" pitchFamily="34" charset="0"/>
                <a:cs typeface="Calibri" panose="020F0502020204030204" pitchFamily="34" charset="0"/>
              </a:rPr>
              <a:t>ART. 1 . . . </a:t>
            </a:r>
            <a:r>
              <a:rPr lang="en-US" sz="800" dirty="0">
                <a:solidFill>
                  <a:prstClr val="black"/>
                </a:solidFill>
                <a:latin typeface="Calibri" panose="020F0502020204030204" pitchFamily="34" charset="0"/>
                <a:ea typeface="Calibri" panose="020F0502020204030204" pitchFamily="34" charset="0"/>
                <a:cs typeface="Calibri" panose="020F0502020204030204" pitchFamily="34" charset="0"/>
              </a:rPr>
              <a:t>When a loose ball goes out of bounds, the out-of-bounds spot is fixed by the yard line where the foremost point of the ball crossed the sideline. When the ball becomes dead in the field of play because of touching a person who is out of bounds, the out-of-bounds spot is fixed by the yard line through the foremost point of the ball.</a:t>
            </a:r>
          </a:p>
          <a:p>
            <a:pPr defTabSz="897301" eaLnBrk="1" fontAlgn="auto" hangingPunct="1">
              <a:spcBef>
                <a:spcPts val="0"/>
              </a:spcBef>
              <a:spcAft>
                <a:spcPts val="0"/>
              </a:spcAft>
              <a:defRPr/>
            </a:pPr>
            <a:r>
              <a:rPr lang="en-US" sz="800" b="1" u="sng" dirty="0">
                <a:solidFill>
                  <a:prstClr val="black"/>
                </a:solidFill>
                <a:latin typeface="Calibri" panose="020F0502020204030204" pitchFamily="34" charset="0"/>
                <a:ea typeface="Calibri" panose="020F0502020204030204" pitchFamily="34" charset="0"/>
                <a:cs typeface="Calibri" panose="020F0502020204030204" pitchFamily="34" charset="0"/>
              </a:rPr>
              <a:t>EXCEPTION: </a:t>
            </a:r>
            <a:r>
              <a:rPr lang="en-US" sz="800" u="sng" dirty="0">
                <a:solidFill>
                  <a:prstClr val="black"/>
                </a:solidFill>
                <a:latin typeface="Calibri" panose="020F0502020204030204" pitchFamily="34" charset="0"/>
                <a:ea typeface="Calibri" panose="020F0502020204030204" pitchFamily="34" charset="0"/>
                <a:cs typeface="Calibri" panose="020F0502020204030204" pitchFamily="34" charset="0"/>
              </a:rPr>
              <a:t>When a forward fumble goes out of bounds or is ruled out of bounds between the goal lines, the ball shall be returned to the spot of the fumble.</a:t>
            </a:r>
          </a:p>
          <a:p>
            <a:pPr defTabSz="897169">
              <a:defRPr/>
            </a:pPr>
            <a:endParaRPr lang="en-US" altLang="en-US" sz="8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897169">
              <a:defRPr/>
            </a:pPr>
            <a:r>
              <a:rPr lang="en-US" altLang="en-US" sz="800" b="1" dirty="0">
                <a:solidFill>
                  <a:prstClr val="black"/>
                </a:solidFill>
                <a:latin typeface="Calibri" panose="020F0502020204030204" pitchFamily="34" charset="0"/>
                <a:ea typeface="Calibri" panose="020F0502020204030204" pitchFamily="34" charset="0"/>
                <a:cs typeface="Calibri" panose="020F0502020204030204" pitchFamily="34" charset="0"/>
              </a:rPr>
              <a:t>RULE 8 – SECTION 5  FORCE, SAFETY AND TOUCHBACK</a:t>
            </a:r>
          </a:p>
          <a:p>
            <a:pPr algn="l"/>
            <a:r>
              <a:rPr lang="en-US" sz="800" b="1" dirty="0">
                <a:latin typeface="Calibri" panose="020F0502020204030204" pitchFamily="34" charset="0"/>
                <a:ea typeface="Calibri" panose="020F0502020204030204" pitchFamily="34" charset="0"/>
                <a:cs typeface="Calibri" panose="020F0502020204030204" pitchFamily="34" charset="0"/>
              </a:rPr>
              <a:t>ART. 2 . . . </a:t>
            </a:r>
            <a:r>
              <a:rPr lang="en-US" sz="800" dirty="0">
                <a:latin typeface="Calibri" panose="020F0502020204030204" pitchFamily="34" charset="0"/>
                <a:ea typeface="Calibri" panose="020F0502020204030204" pitchFamily="34" charset="0"/>
                <a:cs typeface="Calibri" panose="020F0502020204030204" pitchFamily="34" charset="0"/>
              </a:rPr>
              <a:t>It is a safety when:</a:t>
            </a:r>
          </a:p>
          <a:p>
            <a:pPr algn="l"/>
            <a:r>
              <a:rPr lang="en-US" sz="800" dirty="0">
                <a:latin typeface="Calibri" panose="020F0502020204030204" pitchFamily="34" charset="0"/>
                <a:ea typeface="Calibri" panose="020F0502020204030204" pitchFamily="34" charset="0"/>
                <a:cs typeface="Calibri" panose="020F0502020204030204" pitchFamily="34" charset="0"/>
              </a:rPr>
              <a:t>a. A runner carries the ball from the field of play to or across his own goal line, and it becomes dead there in his team's possession.</a:t>
            </a:r>
          </a:p>
          <a:p>
            <a:pPr algn="l"/>
            <a:r>
              <a:rPr lang="en-US" sz="800" b="1" dirty="0">
                <a:latin typeface="Calibri" panose="020F0502020204030204" pitchFamily="34" charset="0"/>
                <a:ea typeface="Calibri" panose="020F0502020204030204" pitchFamily="34" charset="0"/>
                <a:cs typeface="Calibri" panose="020F0502020204030204" pitchFamily="34" charset="0"/>
              </a:rPr>
              <a:t>EXCEPTION: </a:t>
            </a:r>
            <a:r>
              <a:rPr lang="en-US" sz="800" dirty="0">
                <a:latin typeface="Calibri" panose="020F0502020204030204" pitchFamily="34" charset="0"/>
                <a:ea typeface="Calibri" panose="020F0502020204030204" pitchFamily="34" charset="0"/>
                <a:cs typeface="Calibri" panose="020F0502020204030204" pitchFamily="34" charset="0"/>
              </a:rPr>
              <a:t>When a defensive player intercepts an opponent's forward pass; intercepts or recovers an opponent's fumble or backward pass; or an R player catches or recovers a scrimmage kick or free kick between his 5-yard line and the goal line, and his original momentum carries him into the end zone where the ball remains in the end zone and is declared dead in the end zone in his team's possession or it goes out of bounds in the end zone, the ball belongs to the team in possession at the spot where the pass or fumble was intercepted or recovered or the kick was caught or recovered. </a:t>
            </a:r>
            <a:r>
              <a:rPr lang="en-US" sz="800" u="sng" dirty="0">
                <a:latin typeface="Calibri" panose="020F0502020204030204" pitchFamily="34" charset="0"/>
                <a:ea typeface="Calibri" panose="020F0502020204030204" pitchFamily="34" charset="0"/>
                <a:cs typeface="Calibri" panose="020F0502020204030204" pitchFamily="34" charset="0"/>
              </a:rPr>
              <a:t>This includes a fumble that goes from the end zone into the field of play and out of bounds. (4-3-1 EXCEPTION)</a:t>
            </a:r>
          </a:p>
          <a:p>
            <a:pPr defTabSz="897169">
              <a:defRPr/>
            </a:pPr>
            <a:endParaRPr lang="en-US" altLang="en-US" sz="8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897301" eaLnBrk="1" fontAlgn="auto" hangingPunct="1">
              <a:spcBef>
                <a:spcPts val="0"/>
              </a:spcBef>
              <a:spcAft>
                <a:spcPts val="0"/>
              </a:spcAft>
              <a:defRPr/>
            </a:pPr>
            <a:r>
              <a:rPr lang="en-US" altLang="en-US" sz="800" b="1" u="sng" dirty="0">
                <a:solidFill>
                  <a:prstClr val="black"/>
                </a:solidFill>
                <a:latin typeface="Calibri" panose="020F0502020204030204" pitchFamily="34" charset="0"/>
                <a:ea typeface="Calibri" panose="020F0502020204030204" pitchFamily="34" charset="0"/>
                <a:cs typeface="Calibri" panose="020F0502020204030204" pitchFamily="34" charset="0"/>
              </a:rPr>
              <a:t>Rationale for Change:</a:t>
            </a:r>
            <a:r>
              <a:rPr lang="en-US" altLang="en-US" sz="8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800" dirty="0">
                <a:solidFill>
                  <a:prstClr val="black"/>
                </a:solidFill>
                <a:latin typeface="Calibri" panose="020F0502020204030204" pitchFamily="34" charset="0"/>
                <a:ea typeface="Calibri" panose="020F0502020204030204" pitchFamily="34" charset="0"/>
                <a:cs typeface="Calibri" panose="020F0502020204030204" pitchFamily="34" charset="0"/>
              </a:rPr>
              <a:t>A situation potentially giving an unfair advantage to a fumbling team was revised. When a forward fumble goes out of bounds or is ruled out of bounds between the goal lines, the ball shall be returned to the spot of the fumble.</a:t>
            </a:r>
          </a:p>
          <a:p>
            <a:pPr defTabSz="897301">
              <a:defRPr/>
            </a:pPr>
            <a:endParaRPr lang="en-US" altLang="en-US" sz="800" b="1" u="sng"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defTabSz="897169" eaLnBrk="1" hangingPunct="1">
              <a:spcBef>
                <a:spcPts val="0"/>
              </a:spcBef>
              <a:defRPr/>
            </a:pPr>
            <a:r>
              <a:rPr lang="en-US" altLang="en-US" sz="800" b="1" u="sng" dirty="0">
                <a:solidFill>
                  <a:prstClr val="black"/>
                </a:solidFill>
                <a:latin typeface="Calibri" panose="020F0502020204030204" pitchFamily="34" charset="0"/>
                <a:ea typeface="Calibri" panose="020F0502020204030204" pitchFamily="34" charset="0"/>
                <a:cs typeface="Calibri" panose="020F0502020204030204" pitchFamily="34" charset="0"/>
              </a:rPr>
              <a:t>Case Book:</a:t>
            </a:r>
            <a:r>
              <a:rPr lang="en-US" altLang="en-US" sz="800" dirty="0">
                <a:solidFill>
                  <a:prstClr val="black"/>
                </a:solidFill>
                <a:latin typeface="Calibri" panose="020F0502020204030204" pitchFamily="34" charset="0"/>
                <a:ea typeface="Calibri" panose="020F0502020204030204" pitchFamily="34" charset="0"/>
                <a:cs typeface="Calibri" panose="020F0502020204030204" pitchFamily="34" charset="0"/>
              </a:rPr>
              <a:t>  See SITUATIONS 4.3.1A, 4.3.1B, 4.3.1C, 4.3.1D, 4.3.1E, 10.3.3C</a:t>
            </a:r>
            <a:endParaRPr lang="en-US" sz="8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35</a:t>
            </a:fld>
            <a:endParaRPr lang="en-US"/>
          </a:p>
        </p:txBody>
      </p:sp>
    </p:spTree>
    <p:extLst>
      <p:ext uri="{BB962C8B-B14F-4D97-AF65-F5344CB8AC3E}">
        <p14:creationId xmlns:p14="http://schemas.microsoft.com/office/powerpoint/2010/main" val="15216273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7169" eaLnBrk="1" hangingPunct="1">
              <a:buFont typeface="Wingdings" panose="05000000000000000000" pitchFamily="2" charset="2"/>
              <a:buChar char="v"/>
              <a:defRPr/>
            </a:pPr>
            <a:r>
              <a:rPr lang="en-US" altLang="en-US" b="1" u="sng" dirty="0">
                <a:solidFill>
                  <a:prstClr val="black"/>
                </a:solidFill>
                <a:latin typeface="Calibri" panose="020F0502020204030204" pitchFamily="34" charset="0"/>
                <a:ea typeface="Calibri" panose="020F0502020204030204" pitchFamily="34" charset="0"/>
                <a:cs typeface="Calibri" panose="020F0502020204030204" pitchFamily="34" charset="0"/>
              </a:rPr>
              <a:t>RULES CHANGES</a:t>
            </a:r>
            <a:r>
              <a:rPr lang="en-US"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a:t>
            </a:r>
          </a:p>
          <a:p>
            <a:pPr defTabSz="897169" eaLnBrk="1" hangingPunct="1">
              <a:defRPr/>
            </a:pPr>
            <a:r>
              <a:rPr lang="en-US" altLang="en-US" b="1" dirty="0">
                <a:solidFill>
                  <a:prstClr val="black"/>
                </a:solidFill>
                <a:latin typeface="Calibri" panose="020F0502020204030204" pitchFamily="34" charset="0"/>
                <a:ea typeface="Calibri" panose="020F0502020204030204" pitchFamily="34" charset="0"/>
                <a:cs typeface="Calibri" panose="020F0502020204030204" pitchFamily="34" charset="0"/>
              </a:rPr>
              <a:t>                                                     </a:t>
            </a:r>
          </a:p>
          <a:p>
            <a:pPr defTabSz="897169" eaLnBrk="1" fontAlgn="auto" hangingPunct="1">
              <a:spcBef>
                <a:spcPts val="0"/>
              </a:spcBef>
              <a:spcAft>
                <a:spcPts val="0"/>
              </a:spcAft>
              <a:defRPr/>
            </a:pP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See comments on slide</a:t>
            </a:r>
          </a:p>
          <a:p>
            <a:endParaRPr lang="en-US" dirty="0"/>
          </a:p>
        </p:txBody>
      </p:sp>
      <p:sp>
        <p:nvSpPr>
          <p:cNvPr id="4" name="Slide Number Placeholder 3"/>
          <p:cNvSpPr>
            <a:spLocks noGrp="1"/>
          </p:cNvSpPr>
          <p:nvPr>
            <p:ph type="sldNum" sz="quarter" idx="5"/>
          </p:nvPr>
        </p:nvSpPr>
        <p:spPr/>
        <p:txBody>
          <a:bodyPr/>
          <a:lstStyle/>
          <a:p>
            <a:fld id="{C00A3026-D0F2-425A-AEC9-D51297609FDD}" type="slidenum">
              <a:rPr lang="en-US" smtClean="0"/>
              <a:t>36</a:t>
            </a:fld>
            <a:endParaRPr lang="en-US"/>
          </a:p>
        </p:txBody>
      </p:sp>
    </p:spTree>
    <p:extLst>
      <p:ext uri="{BB962C8B-B14F-4D97-AF65-F5344CB8AC3E}">
        <p14:creationId xmlns:p14="http://schemas.microsoft.com/office/powerpoint/2010/main" val="12551536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66" rtl="0" eaLnBrk="1" fontAlgn="base" latinLnBrk="0" hangingPunct="1">
              <a:lnSpc>
                <a:spcPct val="100000"/>
              </a:lnSpc>
              <a:spcBef>
                <a:spcPct val="30000"/>
              </a:spcBef>
              <a:spcAft>
                <a:spcPct val="0"/>
              </a:spcAft>
              <a:buClrTx/>
              <a:buSzTx/>
              <a:buFont typeface="Wingdings" panose="05000000000000000000" pitchFamily="2" charset="2"/>
              <a:buChar char="v"/>
              <a:tabLst/>
              <a:defRPr/>
            </a:pPr>
            <a:r>
              <a:rPr kumimoji="0" lang="en-US" altLang="en-US" sz="1000" b="1" i="0" u="sng" strike="noStrike" kern="1200" cap="none" spc="0" normalizeH="0" baseline="0" noProof="0" dirty="0">
                <a:ln>
                  <a:noFill/>
                </a:ln>
                <a:solidFill>
                  <a:prstClr val="black"/>
                </a:solidFill>
                <a:effectLst/>
                <a:uLnTx/>
                <a:uFillTx/>
                <a:latin typeface="Calibri"/>
                <a:ea typeface="+mn-ea"/>
                <a:cs typeface="Arial" panose="020B0604020202020204" pitchFamily="34" charset="0"/>
              </a:rPr>
              <a:t>Rule Change</a:t>
            </a:r>
            <a:r>
              <a:rPr kumimoji="0" lang="en-US" altLang="en-US" sz="1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a:t>
            </a:r>
          </a:p>
          <a:p>
            <a:pPr marL="0" marR="0" lvl="0" indent="0" algn="l" defTabSz="914266" rtl="0" eaLnBrk="1" fontAlgn="base" latinLnBrk="0" hangingPunct="1">
              <a:lnSpc>
                <a:spcPct val="100000"/>
              </a:lnSpc>
              <a:spcBef>
                <a:spcPct val="30000"/>
              </a:spcBef>
              <a:spcAft>
                <a:spcPct val="0"/>
              </a:spcAft>
              <a:buClrTx/>
              <a:buSzTx/>
              <a:buFontTx/>
              <a:buNone/>
              <a:tabLst/>
              <a:defRPr/>
            </a:pPr>
            <a:r>
              <a:rPr kumimoji="0" lang="en-US" altLang="en-US" sz="1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RULE 1 – SECTION 5  PLAYER EQUIPMENT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a:ea typeface="+mn-ea"/>
                <a:cs typeface="+mn-cs"/>
              </a:rPr>
              <a:t>ART. 1 . . . </a:t>
            </a:r>
            <a:r>
              <a:rPr kumimoji="0" lang="en-US" sz="1000" b="0" i="0" u="none" strike="noStrike" kern="1200" cap="none" spc="0" normalizeH="0" baseline="0" noProof="0" dirty="0">
                <a:ln>
                  <a:noFill/>
                </a:ln>
                <a:solidFill>
                  <a:prstClr val="black"/>
                </a:solidFill>
                <a:effectLst/>
                <a:uLnTx/>
                <a:uFillTx/>
                <a:latin typeface="Calibri"/>
                <a:ea typeface="+mn-ea"/>
                <a:cs typeface="+mn-cs"/>
              </a:rPr>
              <a:t>Mandatory equipment. Each player shall participate while wearing the following pieces of properly fitted equipment, which shall be professionally manufactured and not altered to decrease protection: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b.  Jersey: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3. Players of the home team shall wear jerseys, unaltered from the manufacturer’s original design/production, that meet the following criteria:</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0" i="0" u="sng" strike="noStrike" kern="1200" cap="none" spc="0" normalizeH="0" baseline="0" noProof="0" dirty="0">
                <a:ln>
                  <a:noFill/>
                </a:ln>
                <a:solidFill>
                  <a:prstClr val="black"/>
                </a:solidFill>
                <a:effectLst/>
                <a:uLnTx/>
                <a:uFillTx/>
                <a:latin typeface="Calibri"/>
                <a:ea typeface="+mn-ea"/>
                <a:cs typeface="+mn-cs"/>
              </a:rPr>
              <a:t>(a) </a:t>
            </a:r>
            <a:r>
              <a:rPr kumimoji="0" lang="en-US" sz="1000" b="0" i="0" u="none" strike="noStrike" kern="1200" cap="none" spc="0" normalizeH="0" baseline="0" noProof="0" dirty="0">
                <a:ln>
                  <a:noFill/>
                </a:ln>
                <a:solidFill>
                  <a:prstClr val="black"/>
                </a:solidFill>
                <a:effectLst/>
                <a:uLnTx/>
                <a:uFillTx/>
                <a:latin typeface="Calibri"/>
                <a:ea typeface="+mn-ea"/>
                <a:cs typeface="+mn-cs"/>
              </a:rPr>
              <a:t>The body of the jersey (inside the shoulders, inclusive of the yoke of the jersey or the shoulders, below the collar, and to the bottom of the jersey) may not include white, except as stated below.</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0" i="0" u="sng" strike="noStrike" kern="1200" cap="none" spc="0" normalizeH="0" baseline="0" noProof="0" dirty="0">
                <a:ln>
                  <a:noFill/>
                </a:ln>
                <a:solidFill>
                  <a:prstClr val="black"/>
                </a:solidFill>
                <a:effectLst/>
                <a:uLnTx/>
                <a:uFillTx/>
                <a:latin typeface="Calibri"/>
                <a:ea typeface="+mn-ea"/>
                <a:cs typeface="+mn-cs"/>
              </a:rPr>
              <a:t>(b) </a:t>
            </a:r>
            <a:r>
              <a:rPr kumimoji="0" lang="en-US" sz="1000" b="0" i="0" u="none" strike="noStrike" kern="1200" cap="none" spc="0" normalizeH="0" baseline="0" noProof="0" dirty="0">
                <a:ln>
                  <a:noFill/>
                </a:ln>
                <a:solidFill>
                  <a:prstClr val="black"/>
                </a:solidFill>
                <a:effectLst/>
                <a:uLnTx/>
                <a:uFillTx/>
                <a:latin typeface="Calibri"/>
                <a:ea typeface="+mn-ea"/>
                <a:cs typeface="+mn-cs"/>
              </a:rPr>
              <a:t>The jerseys of the home team shall </a:t>
            </a:r>
            <a:r>
              <a:rPr kumimoji="0" lang="en-US" sz="1000" b="0" i="0" u="sng" strike="noStrike" kern="1200" cap="none" spc="0" normalizeH="0" baseline="0" noProof="0" dirty="0">
                <a:ln>
                  <a:noFill/>
                </a:ln>
                <a:solidFill>
                  <a:prstClr val="black"/>
                </a:solidFill>
                <a:effectLst/>
                <a:uLnTx/>
                <a:uFillTx/>
                <a:latin typeface="Calibri"/>
                <a:ea typeface="+mn-ea"/>
                <a:cs typeface="+mn-cs"/>
              </a:rPr>
              <a:t>all</a:t>
            </a:r>
            <a:r>
              <a:rPr kumimoji="0" lang="en-US" sz="1000" b="0" i="0" u="none" strike="noStrike" kern="1200" cap="none" spc="0" normalizeH="0" baseline="0" noProof="0" dirty="0">
                <a:ln>
                  <a:noFill/>
                </a:ln>
                <a:solidFill>
                  <a:prstClr val="black"/>
                </a:solidFill>
                <a:effectLst/>
                <a:uLnTx/>
                <a:uFillTx/>
                <a:latin typeface="Calibri"/>
                <a:ea typeface="+mn-ea"/>
                <a:cs typeface="+mn-cs"/>
              </a:rPr>
              <a:t> be </a:t>
            </a:r>
            <a:r>
              <a:rPr kumimoji="0" lang="en-US" sz="1000" b="0" i="0" u="sng" strike="noStrike" kern="1200" cap="none" spc="0" normalizeH="0" baseline="0" noProof="0" dirty="0">
                <a:ln>
                  <a:noFill/>
                </a:ln>
                <a:solidFill>
                  <a:prstClr val="black"/>
                </a:solidFill>
                <a:effectLst/>
                <a:uLnTx/>
                <a:uFillTx/>
                <a:latin typeface="Calibri"/>
                <a:ea typeface="+mn-ea"/>
                <a:cs typeface="+mn-cs"/>
              </a:rPr>
              <a:t>the same </a:t>
            </a:r>
            <a:r>
              <a:rPr kumimoji="0" lang="en-US" sz="1000" b="0" i="0" u="none" strike="noStrike" kern="1200" cap="none" spc="0" normalizeH="0" baseline="0" noProof="0" dirty="0">
                <a:ln>
                  <a:noFill/>
                </a:ln>
                <a:solidFill>
                  <a:prstClr val="black"/>
                </a:solidFill>
                <a:effectLst/>
                <a:uLnTx/>
                <a:uFillTx/>
                <a:latin typeface="Calibri"/>
                <a:ea typeface="+mn-ea"/>
                <a:cs typeface="+mn-cs"/>
              </a:rPr>
              <a:t>dark color</a:t>
            </a:r>
            <a:r>
              <a:rPr kumimoji="0" lang="en-US" sz="1000" b="0" i="0" u="sng" strike="noStrike" kern="1200" cap="none" spc="0" normalizeH="0" baseline="0" noProof="0" dirty="0">
                <a:ln>
                  <a:noFill/>
                </a:ln>
                <a:solidFill>
                  <a:prstClr val="black"/>
                </a:solidFill>
                <a:effectLst/>
                <a:uLnTx/>
                <a:uFillTx/>
                <a:latin typeface="Calibri"/>
                <a:ea typeface="+mn-ea"/>
                <a:cs typeface="+mn-cs"/>
              </a:rPr>
              <a:t>(s) </a:t>
            </a:r>
            <a:r>
              <a:rPr kumimoji="0" lang="en-US" sz="1000" b="0" i="0" u="none" strike="noStrike" kern="1200" cap="none" spc="0" normalizeH="0" baseline="0" noProof="0" dirty="0">
                <a:ln>
                  <a:noFill/>
                </a:ln>
                <a:solidFill>
                  <a:prstClr val="black"/>
                </a:solidFill>
                <a:effectLst/>
                <a:uLnTx/>
                <a:uFillTx/>
                <a:latin typeface="Calibri"/>
                <a:ea typeface="+mn-ea"/>
                <a:cs typeface="+mn-cs"/>
              </a:rPr>
              <a:t>that clearly contrasts to white. If white appears in the body of the jersey of the home team, it may only appear: …</a:t>
            </a:r>
            <a:endPar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a:p>
            <a:pPr marL="0" marR="0" lvl="0" indent="0" algn="l" defTabSz="914266" rtl="0" eaLnBrk="0" fontAlgn="base" latinLnBrk="0" hangingPunct="0">
              <a:lnSpc>
                <a:spcPct val="100000"/>
              </a:lnSpc>
              <a:spcBef>
                <a:spcPct val="30000"/>
              </a:spcBef>
              <a:spcAft>
                <a:spcPct val="0"/>
              </a:spcAft>
              <a:buClrTx/>
              <a:buSzTx/>
              <a:buFontTx/>
              <a:buNone/>
              <a:tabLst/>
              <a:defRPr/>
            </a:pPr>
            <a:endPar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000" b="1" i="0" u="sng" strike="noStrike" kern="1200" cap="none" spc="0" normalizeH="0" baseline="0" noProof="0" dirty="0">
                <a:ln>
                  <a:noFill/>
                </a:ln>
                <a:solidFill>
                  <a:prstClr val="black"/>
                </a:solidFill>
                <a:effectLst/>
                <a:uLnTx/>
                <a:uFillTx/>
                <a:latin typeface="Calibri"/>
                <a:ea typeface="+mn-ea"/>
                <a:cs typeface="Calibri" panose="020F0502020204030204" pitchFamily="34" charset="0"/>
              </a:rPr>
              <a:t>Rationale for Change:</a:t>
            </a: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  </a:t>
            </a:r>
            <a:r>
              <a:rPr kumimoji="0" lang="en-US" sz="1000" b="0" i="0" u="none" strike="noStrike" kern="1200" cap="none" spc="0" normalizeH="0" baseline="0" noProof="0" dirty="0">
                <a:ln>
                  <a:noFill/>
                </a:ln>
                <a:solidFill>
                  <a:prstClr val="black"/>
                </a:solidFill>
                <a:effectLst/>
                <a:uLnTx/>
                <a:uFillTx/>
                <a:latin typeface="Calibri"/>
                <a:ea typeface="+mn-ea"/>
                <a:cs typeface="+mn-cs"/>
              </a:rPr>
              <a:t>Clarified home team uniform requirement for each player.  The jerseys of the home team shall all be the same dark color(s) that clearly contrasts with white.</a:t>
            </a:r>
            <a:endParaRPr kumimoji="0" lang="en-US" altLang="en-US" sz="1000" b="1" i="0" u="sng"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a:p>
            <a:pPr marL="0" marR="0" lvl="0" indent="0" algn="l" defTabSz="914266" rtl="0" eaLnBrk="1" fontAlgn="base" latinLnBrk="0" hangingPunct="1">
              <a:lnSpc>
                <a:spcPct val="100000"/>
              </a:lnSpc>
              <a:spcBef>
                <a:spcPts val="0"/>
              </a:spcBef>
              <a:spcAft>
                <a:spcPct val="0"/>
              </a:spcAft>
              <a:buClrTx/>
              <a:buSzTx/>
              <a:buFontTx/>
              <a:buNone/>
              <a:tabLst/>
              <a:defRPr/>
            </a:pPr>
            <a:endParaRPr kumimoji="0" lang="en-US" altLang="en-US" sz="1000" b="1" i="0" u="sng"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a:p>
            <a:pPr marL="0" marR="0" lvl="0" indent="0" algn="l" defTabSz="914266" rtl="0" eaLnBrk="1" fontAlgn="base" latinLnBrk="0" hangingPunct="1">
              <a:lnSpc>
                <a:spcPct val="100000"/>
              </a:lnSpc>
              <a:spcBef>
                <a:spcPts val="0"/>
              </a:spcBef>
              <a:spcAft>
                <a:spcPct val="0"/>
              </a:spcAft>
              <a:buClrTx/>
              <a:buSzTx/>
              <a:buFont typeface="Wingdings" panose="05000000000000000000" pitchFamily="2" charset="2"/>
              <a:buNone/>
              <a:tabLst/>
              <a:defRPr/>
            </a:pPr>
            <a:r>
              <a:rPr kumimoji="0" lang="en-US" altLang="en-US" sz="1000" b="1" i="0" u="sng" strike="noStrike" kern="1200" cap="none" spc="0" normalizeH="0" baseline="0" noProof="0" dirty="0">
                <a:ln>
                  <a:noFill/>
                </a:ln>
                <a:solidFill>
                  <a:prstClr val="black"/>
                </a:solidFill>
                <a:effectLst/>
                <a:uLnTx/>
                <a:uFillTx/>
                <a:latin typeface="Calibri"/>
                <a:ea typeface="+mn-ea"/>
                <a:cs typeface="Calibri" panose="020F0502020204030204" pitchFamily="34" charset="0"/>
              </a:rPr>
              <a:t>Case Book:</a:t>
            </a:r>
            <a:r>
              <a:rPr kumimoji="0" lang="en-US" altLang="en-US" sz="10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  See SITUATION 9.8.1H</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2940872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DDB1EE-5544-46E5-BCAC-F219200963EE}" type="slidenum">
              <a:rPr lang="en-US" altLang="en-US" smtClean="0"/>
              <a:pPr/>
              <a:t>38</a:t>
            </a:fld>
            <a:endParaRPr lang="en-US" altLang="en-US"/>
          </a:p>
        </p:txBody>
      </p:sp>
    </p:spTree>
    <p:extLst>
      <p:ext uri="{BB962C8B-B14F-4D97-AF65-F5344CB8AC3E}">
        <p14:creationId xmlns:p14="http://schemas.microsoft.com/office/powerpoint/2010/main" val="42291510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3F1701C-6DDF-4A9C-8CD5-988E28FB108B}" type="slidenum">
              <a:rPr lang="en-US" altLang="en-US">
                <a:latin typeface="Calibri" panose="020F0502020204030204" pitchFamily="34" charset="0"/>
              </a:rPr>
              <a:pPr eaLnBrk="1" hangingPunct="1"/>
              <a:t>39</a:t>
            </a:fld>
            <a:endParaRPr lang="en-US" altLang="en-US">
              <a:latin typeface="Calibri" panose="020F0502020204030204" pitchFamily="34" charset="0"/>
            </a:endParaRPr>
          </a:p>
        </p:txBody>
      </p:sp>
    </p:spTree>
    <p:extLst>
      <p:ext uri="{BB962C8B-B14F-4D97-AF65-F5344CB8AC3E}">
        <p14:creationId xmlns:p14="http://schemas.microsoft.com/office/powerpoint/2010/main" val="3319723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BB45B74-9DF1-49F3-BF48-21F1807918A4}" type="slidenum">
              <a:rPr lang="en-US" altLang="en-US">
                <a:latin typeface="Calibri" panose="020F0502020204030204" pitchFamily="34" charset="0"/>
              </a:rPr>
              <a:pPr eaLnBrk="1" hangingPunct="1"/>
              <a:t>4</a:t>
            </a:fld>
            <a:endParaRPr lang="en-US" altLang="en-US">
              <a:latin typeface="Calibri" panose="020F0502020204030204" pitchFamily="34" charset="0"/>
            </a:endParaRPr>
          </a:p>
        </p:txBody>
      </p:sp>
    </p:spTree>
    <p:extLst>
      <p:ext uri="{BB962C8B-B14F-4D97-AF65-F5344CB8AC3E}">
        <p14:creationId xmlns:p14="http://schemas.microsoft.com/office/powerpoint/2010/main" val="34988991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7301" eaLnBrk="1" hangingPunct="1">
              <a:buFont typeface="Wingdings" panose="05000000000000000000" pitchFamily="2" charset="2"/>
              <a:buChar char="v"/>
              <a:defRPr/>
            </a:pPr>
            <a:r>
              <a:rPr lang="en-US" altLang="en-US" b="1" u="sng" dirty="0">
                <a:solidFill>
                  <a:prstClr val="black"/>
                </a:solidFill>
              </a:rPr>
              <a:t>Comment on Slide:</a:t>
            </a:r>
          </a:p>
          <a:p>
            <a:pPr defTabSz="897301" eaLnBrk="1" hangingPunct="1">
              <a:buFont typeface="Wingdings" panose="05000000000000000000" pitchFamily="2" charset="2"/>
              <a:buChar char="v"/>
              <a:defRPr/>
            </a:pPr>
            <a:endParaRPr lang="en-US" altLang="en-US" b="1" u="sng" dirty="0">
              <a:solidFill>
                <a:prstClr val="black"/>
              </a:solidFill>
            </a:endParaRPr>
          </a:p>
          <a:p>
            <a:pPr defTabSz="897301" eaLnBrk="1" hangingPunct="1">
              <a:defRPr/>
            </a:pPr>
            <a:r>
              <a:rPr lang="en-US" altLang="en-US" dirty="0">
                <a:solidFill>
                  <a:prstClr val="black"/>
                </a:solidFill>
              </a:rPr>
              <a:t>See comments on the slide.</a:t>
            </a:r>
            <a:endParaRPr lang="en-US" altLang="en-US" b="1" u="sng" dirty="0">
              <a:solidFill>
                <a:prstClr val="black"/>
              </a:solidFill>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40</a:t>
            </a:fld>
            <a:endParaRPr lang="en-US"/>
          </a:p>
        </p:txBody>
      </p:sp>
    </p:spTree>
    <p:extLst>
      <p:ext uri="{BB962C8B-B14F-4D97-AF65-F5344CB8AC3E}">
        <p14:creationId xmlns:p14="http://schemas.microsoft.com/office/powerpoint/2010/main" val="24813846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7169"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897169" eaLnBrk="1" hangingPunct="1">
              <a:defRPr/>
            </a:pPr>
            <a:endParaRPr lang="en-US" altLang="en-US" dirty="0">
              <a:solidFill>
                <a:prstClr val="black"/>
              </a:solidFill>
              <a:latin typeface="Calibri"/>
            </a:endParaRPr>
          </a:p>
          <a:p>
            <a:pPr defTabSz="897169" eaLnBrk="1" hangingPunct="1">
              <a:defRPr/>
            </a:pPr>
            <a:r>
              <a:rPr lang="en-US" dirty="0">
                <a:solidFill>
                  <a:prstClr val="black"/>
                </a:solidFill>
                <a:latin typeface="Calibri"/>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41</a:t>
            </a:fld>
            <a:endParaRPr lang="en-US"/>
          </a:p>
        </p:txBody>
      </p:sp>
    </p:spTree>
    <p:extLst>
      <p:ext uri="{BB962C8B-B14F-4D97-AF65-F5344CB8AC3E}">
        <p14:creationId xmlns:p14="http://schemas.microsoft.com/office/powerpoint/2010/main" val="33343560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897169" eaLnBrk="1" hangingPunct="1">
              <a:buFont typeface="Wingdings" panose="05000000000000000000" pitchFamily="2" charset="2"/>
              <a:buChar char="v"/>
              <a:defRPr/>
            </a:pPr>
            <a:r>
              <a:rPr lang="en-US" altLang="en-US" b="1" u="sng" dirty="0">
                <a:solidFill>
                  <a:prstClr val="black"/>
                </a:solidFill>
                <a:latin typeface="Calibri"/>
              </a:rPr>
              <a:t>Comment on Slide</a:t>
            </a:r>
            <a:r>
              <a:rPr lang="en-US" altLang="en-US" b="1" dirty="0">
                <a:solidFill>
                  <a:prstClr val="black"/>
                </a:solidFill>
                <a:latin typeface="Calibri"/>
              </a:rPr>
              <a:t>:</a:t>
            </a:r>
          </a:p>
          <a:p>
            <a:pPr defTabSz="897169" eaLnBrk="1" hangingPunct="1">
              <a:defRPr/>
            </a:pPr>
            <a:endParaRPr lang="en-US" altLang="en-US" dirty="0">
              <a:solidFill>
                <a:prstClr val="black"/>
              </a:solidFill>
              <a:latin typeface="Calibri"/>
            </a:endParaRPr>
          </a:p>
          <a:p>
            <a:pPr defTabSz="897169" eaLnBrk="1" hangingPunct="1">
              <a:defRPr/>
            </a:pPr>
            <a:r>
              <a:rPr lang="en-US" dirty="0">
                <a:solidFill>
                  <a:prstClr val="black"/>
                </a:solidFill>
                <a:latin typeface="Calibri"/>
              </a:rPr>
              <a:t>See comments on slide.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42</a:t>
            </a:fld>
            <a:endParaRPr lang="en-US"/>
          </a:p>
        </p:txBody>
      </p:sp>
    </p:spTree>
    <p:extLst>
      <p:ext uri="{BB962C8B-B14F-4D97-AF65-F5344CB8AC3E}">
        <p14:creationId xmlns:p14="http://schemas.microsoft.com/office/powerpoint/2010/main" val="19440946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Wingdings" panose="05000000000000000000" pitchFamily="2" charset="2"/>
              <a:buChar char="v"/>
            </a:pPr>
            <a:r>
              <a:rPr lang="en-US" altLang="en-US" sz="900" b="1" u="sng" dirty="0"/>
              <a:t>Rules Reminder</a:t>
            </a:r>
            <a:r>
              <a:rPr lang="en-US" altLang="en-US" sz="900" b="1" dirty="0"/>
              <a:t>:</a:t>
            </a:r>
            <a:endParaRPr lang="en-US" altLang="en-US" sz="900" dirty="0"/>
          </a:p>
          <a:p>
            <a:endParaRPr lang="en-US" altLang="en-US" sz="900" dirty="0"/>
          </a:p>
          <a:p>
            <a:pPr marL="168244" indent="-168244" defTabSz="897301">
              <a:buFont typeface="Wingdings" panose="05000000000000000000" pitchFamily="2" charset="2"/>
              <a:buChar char="v"/>
              <a:defRPr/>
            </a:pPr>
            <a:r>
              <a:rPr lang="en-US" altLang="en-US" sz="900" b="1" u="sng" dirty="0"/>
              <a:t>Comment on Slide</a:t>
            </a:r>
            <a:r>
              <a:rPr lang="en-US" altLang="en-US" sz="900" b="1" dirty="0"/>
              <a:t>:</a:t>
            </a:r>
            <a:endParaRPr lang="en-US" altLang="en-US" sz="900" dirty="0"/>
          </a:p>
          <a:p>
            <a:pPr eaLnBrk="1" hangingPunct="1">
              <a:buFont typeface="Wingdings" panose="05000000000000000000" pitchFamily="2" charset="2"/>
              <a:buNone/>
            </a:pPr>
            <a:r>
              <a:rPr lang="en-US" altLang="en-US" sz="900" dirty="0"/>
              <a:t>Illegal football jersey (Visiting Team) as the back pad is not completely covered by the white jersey.  Illegal football pant (Home Team) as the blue football pant does not completely cover the knees.   </a:t>
            </a:r>
            <a:endParaRPr lang="en-US" altLang="en-US" sz="900" b="1" u="sng" dirty="0"/>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43</a:t>
            </a:fld>
            <a:endParaRPr lang="en-US"/>
          </a:p>
        </p:txBody>
      </p:sp>
    </p:spTree>
    <p:extLst>
      <p:ext uri="{BB962C8B-B14F-4D97-AF65-F5344CB8AC3E}">
        <p14:creationId xmlns:p14="http://schemas.microsoft.com/office/powerpoint/2010/main" val="31553532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CB85FFD-0472-4CB7-8559-9965EF232DAF}" type="slidenum">
              <a:rPr lang="en-US" altLang="en-US">
                <a:latin typeface="Calibri" panose="020F0502020204030204" pitchFamily="34" charset="0"/>
              </a:rPr>
              <a:pPr eaLnBrk="1" hangingPunct="1"/>
              <a:t>44</a:t>
            </a:fld>
            <a:endParaRPr lang="en-US" altLang="en-US">
              <a:latin typeface="Calibri" panose="020F0502020204030204" pitchFamily="34" charset="0"/>
            </a:endParaRPr>
          </a:p>
        </p:txBody>
      </p:sp>
    </p:spTree>
    <p:extLst>
      <p:ext uri="{BB962C8B-B14F-4D97-AF65-F5344CB8AC3E}">
        <p14:creationId xmlns:p14="http://schemas.microsoft.com/office/powerpoint/2010/main" val="26446394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21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D5B883A-148E-4A6F-9394-34637014873E}" type="slidenum">
              <a:rPr lang="en-US" altLang="en-US">
                <a:latin typeface="Arial" panose="020B0604020202020204" pitchFamily="34" charset="0"/>
                <a:ea typeface="ＭＳ Ｐゴシック" panose="020B0600070205080204" pitchFamily="34" charset="-128"/>
              </a:rPr>
              <a:pPr>
                <a:spcBef>
                  <a:spcPct val="0"/>
                </a:spcBef>
              </a:pPr>
              <a:t>45</a:t>
            </a:fld>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758302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22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31A8B00-AB39-4634-87F9-3DEE6DDEE10C}" type="slidenum">
              <a:rPr lang="en-US" altLang="en-US">
                <a:latin typeface="Arial" panose="020B0604020202020204" pitchFamily="34" charset="0"/>
                <a:ea typeface="ＭＳ Ｐゴシック" panose="020B0600070205080204" pitchFamily="34" charset="-128"/>
              </a:rPr>
              <a:pPr>
                <a:spcBef>
                  <a:spcPct val="0"/>
                </a:spcBef>
              </a:pPr>
              <a:t>46</a:t>
            </a:fld>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478612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DDB1EE-5544-46E5-BCAC-F219200963EE}" type="slidenum">
              <a:rPr lang="en-US" altLang="en-US" smtClean="0"/>
              <a:pPr/>
              <a:t>47</a:t>
            </a:fld>
            <a:endParaRPr lang="en-US" altLang="en-US"/>
          </a:p>
        </p:txBody>
      </p:sp>
    </p:spTree>
    <p:extLst>
      <p:ext uri="{BB962C8B-B14F-4D97-AF65-F5344CB8AC3E}">
        <p14:creationId xmlns:p14="http://schemas.microsoft.com/office/powerpoint/2010/main" val="39341706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24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DF421E6-ABAE-47C7-A087-F87649313767}" type="slidenum">
              <a:rPr lang="en-US" altLang="en-US">
                <a:latin typeface="Arial" panose="020B0604020202020204" pitchFamily="34" charset="0"/>
                <a:ea typeface="ＭＳ Ｐゴシック" panose="020B0600070205080204" pitchFamily="34" charset="-128"/>
              </a:rPr>
              <a:pPr>
                <a:spcBef>
                  <a:spcPct val="0"/>
                </a:spcBef>
              </a:pPr>
              <a:t>48</a:t>
            </a:fld>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173330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27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FA2D301-B1B8-400E-9FCB-3D5048553350}" type="slidenum">
              <a:rPr lang="en-US" altLang="en-US">
                <a:latin typeface="Arial" panose="020B0604020202020204" pitchFamily="34" charset="0"/>
                <a:ea typeface="ＭＳ Ｐゴシック" panose="020B0600070205080204" pitchFamily="34" charset="-128"/>
              </a:rPr>
              <a:pPr>
                <a:spcBef>
                  <a:spcPct val="0"/>
                </a:spcBef>
              </a:pPr>
              <a:t>49</a:t>
            </a:fld>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23126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192E948-5331-4A45-ADE5-D207F251AFED}" type="slidenum">
              <a:rPr lang="en-US" altLang="en-US">
                <a:latin typeface="Calibri" panose="020F0502020204030204" pitchFamily="34" charset="0"/>
              </a:rPr>
              <a:pPr eaLnBrk="1" hangingPunct="1"/>
              <a:t>5</a:t>
            </a:fld>
            <a:endParaRPr lang="en-US" altLang="en-US">
              <a:latin typeface="Calibri" panose="020F0502020204030204" pitchFamily="34" charset="0"/>
            </a:endParaRPr>
          </a:p>
        </p:txBody>
      </p:sp>
    </p:spTree>
    <p:extLst>
      <p:ext uri="{BB962C8B-B14F-4D97-AF65-F5344CB8AC3E}">
        <p14:creationId xmlns:p14="http://schemas.microsoft.com/office/powerpoint/2010/main" val="6260839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27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FA2D301-B1B8-400E-9FCB-3D5048553350}" type="slidenum">
              <a:rPr lang="en-US" altLang="en-US">
                <a:latin typeface="Arial" panose="020B0604020202020204" pitchFamily="34" charset="0"/>
                <a:ea typeface="ＭＳ Ｐゴシック" panose="020B0600070205080204" pitchFamily="34" charset="-128"/>
              </a:rPr>
              <a:pPr>
                <a:spcBef>
                  <a:spcPct val="0"/>
                </a:spcBef>
              </a:pPr>
              <a:t>51</a:t>
            </a:fld>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231261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390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5DC3AFF-5A63-438C-8FCC-9A034F3DFD45}" type="slidenum">
              <a:rPr lang="en-US" altLang="en-US">
                <a:latin typeface="Calibri" panose="020F0502020204030204" pitchFamily="34" charset="0"/>
              </a:rPr>
              <a:pPr eaLnBrk="1" hangingPunct="1"/>
              <a:t>52</a:t>
            </a:fld>
            <a:endParaRPr lang="en-US" altLang="en-US">
              <a:latin typeface="Calibri" panose="020F0502020204030204" pitchFamily="34" charset="0"/>
            </a:endParaRPr>
          </a:p>
        </p:txBody>
      </p:sp>
    </p:spTree>
    <p:extLst>
      <p:ext uri="{BB962C8B-B14F-4D97-AF65-F5344CB8AC3E}">
        <p14:creationId xmlns:p14="http://schemas.microsoft.com/office/powerpoint/2010/main" val="243764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p:spPr>
      </p:sp>
      <p:sp>
        <p:nvSpPr>
          <p:cNvPr id="173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73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CB687CD0-C830-4FB4-937D-88E80E9BB3F1}" type="slidenum">
              <a:rPr lang="en-US" altLang="en-US" smtClean="0">
                <a:latin typeface="Arial" pitchFamily="34" charset="0"/>
                <a:ea typeface="ＭＳ Ｐゴシック" pitchFamily="34" charset="-128"/>
                <a:cs typeface="Arial" pitchFamily="34" charset="0"/>
              </a:rPr>
              <a:pPr eaLnBrk="0" fontAlgn="base" hangingPunct="0">
                <a:spcBef>
                  <a:spcPct val="0"/>
                </a:spcBef>
                <a:spcAft>
                  <a:spcPct val="0"/>
                </a:spcAft>
              </a:pPr>
              <a:t>53</a:t>
            </a:fld>
            <a:endParaRPr lang="en-US" altLang="en-US">
              <a:latin typeface="Arial" pitchFamily="34" charset="0"/>
              <a:ea typeface="ＭＳ Ｐゴシック" pitchFamily="34" charset="-128"/>
              <a:cs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p:spPr>
      </p:sp>
      <p:sp>
        <p:nvSpPr>
          <p:cNvPr id="173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73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eaLnBrk="0" fontAlgn="base" hangingPunct="0">
              <a:spcBef>
                <a:spcPct val="0"/>
              </a:spcBef>
              <a:spcAft>
                <a:spcPct val="0"/>
              </a:spcAft>
            </a:pPr>
            <a:fld id="{CB687CD0-C830-4FB4-937D-88E80E9BB3F1}" type="slidenum">
              <a:rPr lang="en-US" altLang="en-US" smtClean="0">
                <a:latin typeface="Arial" pitchFamily="34" charset="0"/>
                <a:ea typeface="ＭＳ Ｐゴシック" pitchFamily="34" charset="-128"/>
                <a:cs typeface="Arial" pitchFamily="34" charset="0"/>
              </a:rPr>
              <a:pPr eaLnBrk="0" fontAlgn="base" hangingPunct="0">
                <a:spcBef>
                  <a:spcPct val="0"/>
                </a:spcBef>
                <a:spcAft>
                  <a:spcPct val="0"/>
                </a:spcAft>
              </a:pPr>
              <a:t>54</a:t>
            </a:fld>
            <a:endParaRPr lang="en-US" altLang="en-US">
              <a:latin typeface="Arial" pitchFamily="34" charset="0"/>
              <a:ea typeface="ＭＳ Ｐゴシック" pitchFamily="34" charset="-128"/>
              <a:cs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26E0AD2-B1DA-486D-A5ED-8AB82984BECB}" type="slidenum">
              <a:rPr lang="en-US" altLang="en-US">
                <a:latin typeface="Calibri" panose="020F0502020204030204" pitchFamily="34" charset="0"/>
              </a:rPr>
              <a:pPr eaLnBrk="1" hangingPunct="1"/>
              <a:t>55</a:t>
            </a:fld>
            <a:endParaRPr lang="en-US" altLang="en-US">
              <a:latin typeface="Calibri" panose="020F0502020204030204" pitchFamily="34" charset="0"/>
            </a:endParaRPr>
          </a:p>
        </p:txBody>
      </p:sp>
    </p:spTree>
    <p:extLst>
      <p:ext uri="{BB962C8B-B14F-4D97-AF65-F5344CB8AC3E}">
        <p14:creationId xmlns:p14="http://schemas.microsoft.com/office/powerpoint/2010/main" val="23377161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26E0AD2-B1DA-486D-A5ED-8AB82984BECB}" type="slidenum">
              <a:rPr lang="en-US" altLang="en-US">
                <a:latin typeface="Calibri" panose="020F0502020204030204" pitchFamily="34" charset="0"/>
              </a:rPr>
              <a:pPr eaLnBrk="1" hangingPunct="1"/>
              <a:t>56</a:t>
            </a:fld>
            <a:endParaRPr lang="en-US" altLang="en-US">
              <a:latin typeface="Calibri" panose="020F0502020204030204" pitchFamily="34" charset="0"/>
            </a:endParaRPr>
          </a:p>
        </p:txBody>
      </p:sp>
    </p:spTree>
    <p:extLst>
      <p:ext uri="{BB962C8B-B14F-4D97-AF65-F5344CB8AC3E}">
        <p14:creationId xmlns:p14="http://schemas.microsoft.com/office/powerpoint/2010/main" val="23377161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33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4FAD402-A95E-410A-A182-5EAFFE12FE1E}" type="slidenum">
              <a:rPr lang="en-US" altLang="en-US">
                <a:solidFill>
                  <a:srgbClr val="000000"/>
                </a:solidFill>
                <a:latin typeface="Arial" panose="020B0604020202020204" pitchFamily="34" charset="0"/>
                <a:ea typeface="ＭＳ Ｐゴシック" panose="020B0600070205080204" pitchFamily="34" charset="-128"/>
              </a:rPr>
              <a:pPr>
                <a:spcBef>
                  <a:spcPct val="0"/>
                </a:spcBef>
              </a:pPr>
              <a:t>57</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776858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26E0AD2-B1DA-486D-A5ED-8AB82984BECB}" type="slidenum">
              <a:rPr lang="en-US" altLang="en-US">
                <a:latin typeface="Calibri" panose="020F0502020204030204" pitchFamily="34" charset="0"/>
              </a:rPr>
              <a:pPr eaLnBrk="1" hangingPunct="1"/>
              <a:t>58</a:t>
            </a:fld>
            <a:endParaRPr lang="en-US" altLang="en-US">
              <a:latin typeface="Calibri" panose="020F0502020204030204" pitchFamily="34" charset="0"/>
            </a:endParaRPr>
          </a:p>
        </p:txBody>
      </p:sp>
    </p:spTree>
    <p:extLst>
      <p:ext uri="{BB962C8B-B14F-4D97-AF65-F5344CB8AC3E}">
        <p14:creationId xmlns:p14="http://schemas.microsoft.com/office/powerpoint/2010/main" val="37757636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26E0AD2-B1DA-486D-A5ED-8AB82984BECB}" type="slidenum">
              <a:rPr lang="en-US" altLang="en-US">
                <a:latin typeface="Calibri" panose="020F0502020204030204" pitchFamily="34" charset="0"/>
              </a:rPr>
              <a:pPr eaLnBrk="1" hangingPunct="1"/>
              <a:t>59</a:t>
            </a:fld>
            <a:endParaRPr lang="en-US" altLang="en-US">
              <a:latin typeface="Calibri" panose="020F0502020204030204" pitchFamily="34" charset="0"/>
            </a:endParaRPr>
          </a:p>
        </p:txBody>
      </p:sp>
    </p:spTree>
    <p:extLst>
      <p:ext uri="{BB962C8B-B14F-4D97-AF65-F5344CB8AC3E}">
        <p14:creationId xmlns:p14="http://schemas.microsoft.com/office/powerpoint/2010/main" val="23377161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26E0AD2-B1DA-486D-A5ED-8AB82984BECB}" type="slidenum">
              <a:rPr lang="en-US" altLang="en-US">
                <a:latin typeface="Calibri" panose="020F0502020204030204" pitchFamily="34" charset="0"/>
              </a:rPr>
              <a:pPr eaLnBrk="1" hangingPunct="1"/>
              <a:t>60</a:t>
            </a:fld>
            <a:endParaRPr lang="en-US" altLang="en-US">
              <a:latin typeface="Calibri" panose="020F0502020204030204" pitchFamily="34" charset="0"/>
            </a:endParaRPr>
          </a:p>
        </p:txBody>
      </p:sp>
    </p:spTree>
    <p:extLst>
      <p:ext uri="{BB962C8B-B14F-4D97-AF65-F5344CB8AC3E}">
        <p14:creationId xmlns:p14="http://schemas.microsoft.com/office/powerpoint/2010/main" val="2337716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390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5DC3AFF-5A63-438C-8FCC-9A034F3DFD45}" type="slidenum">
              <a:rPr lang="en-US" altLang="en-US">
                <a:latin typeface="Calibri" panose="020F0502020204030204" pitchFamily="34" charset="0"/>
              </a:rPr>
              <a:pPr eaLnBrk="1" hangingPunct="1"/>
              <a:t>6</a:t>
            </a:fld>
            <a:endParaRPr lang="en-US" altLang="en-US">
              <a:latin typeface="Calibri" panose="020F0502020204030204" pitchFamily="34" charset="0"/>
            </a:endParaRPr>
          </a:p>
        </p:txBody>
      </p:sp>
    </p:spTree>
    <p:extLst>
      <p:ext uri="{BB962C8B-B14F-4D97-AF65-F5344CB8AC3E}">
        <p14:creationId xmlns:p14="http://schemas.microsoft.com/office/powerpoint/2010/main" val="243764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33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4FAD402-A95E-410A-A182-5EAFFE12FE1E}" type="slidenum">
              <a:rPr lang="en-US" altLang="en-US">
                <a:solidFill>
                  <a:srgbClr val="000000"/>
                </a:solidFill>
                <a:latin typeface="Arial" panose="020B0604020202020204" pitchFamily="34" charset="0"/>
                <a:ea typeface="ＭＳ Ｐゴシック" panose="020B0600070205080204" pitchFamily="34" charset="-128"/>
              </a:rPr>
              <a:pPr>
                <a:spcBef>
                  <a:spcPct val="0"/>
                </a:spcBef>
              </a:pPr>
              <a:t>61</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776858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26E0AD2-B1DA-486D-A5ED-8AB82984BECB}" type="slidenum">
              <a:rPr lang="en-US" altLang="en-US">
                <a:latin typeface="Calibri" panose="020F0502020204030204" pitchFamily="34" charset="0"/>
              </a:rPr>
              <a:pPr eaLnBrk="1" hangingPunct="1"/>
              <a:t>62</a:t>
            </a:fld>
            <a:endParaRPr lang="en-US" altLang="en-US">
              <a:latin typeface="Calibri" panose="020F0502020204030204" pitchFamily="34" charset="0"/>
            </a:endParaRPr>
          </a:p>
        </p:txBody>
      </p:sp>
    </p:spTree>
    <p:extLst>
      <p:ext uri="{BB962C8B-B14F-4D97-AF65-F5344CB8AC3E}">
        <p14:creationId xmlns:p14="http://schemas.microsoft.com/office/powerpoint/2010/main" val="13351742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26E0AD2-B1DA-486D-A5ED-8AB82984BECB}" type="slidenum">
              <a:rPr lang="en-US" altLang="en-US">
                <a:latin typeface="Calibri" panose="020F0502020204030204" pitchFamily="34" charset="0"/>
              </a:rPr>
              <a:pPr eaLnBrk="1" hangingPunct="1"/>
              <a:t>63</a:t>
            </a:fld>
            <a:endParaRPr lang="en-US" altLang="en-US">
              <a:latin typeface="Calibri" panose="020F0502020204030204" pitchFamily="34" charset="0"/>
            </a:endParaRPr>
          </a:p>
        </p:txBody>
      </p:sp>
    </p:spTree>
    <p:extLst>
      <p:ext uri="{BB962C8B-B14F-4D97-AF65-F5344CB8AC3E}">
        <p14:creationId xmlns:p14="http://schemas.microsoft.com/office/powerpoint/2010/main" val="23377161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26E0AD2-B1DA-486D-A5ED-8AB82984BECB}" type="slidenum">
              <a:rPr lang="en-US" altLang="en-US">
                <a:latin typeface="Calibri" panose="020F0502020204030204" pitchFamily="34" charset="0"/>
              </a:rPr>
              <a:pPr eaLnBrk="1" hangingPunct="1"/>
              <a:t>64</a:t>
            </a:fld>
            <a:endParaRPr lang="en-US" altLang="en-US">
              <a:latin typeface="Calibri" panose="020F0502020204030204" pitchFamily="34" charset="0"/>
            </a:endParaRPr>
          </a:p>
        </p:txBody>
      </p:sp>
    </p:spTree>
    <p:extLst>
      <p:ext uri="{BB962C8B-B14F-4D97-AF65-F5344CB8AC3E}">
        <p14:creationId xmlns:p14="http://schemas.microsoft.com/office/powerpoint/2010/main" val="23377161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C34DD89-222E-4C97-883F-18B16FE4BB06}" type="slidenum">
              <a:rPr lang="en-US" altLang="en-US">
                <a:latin typeface="Calibri" panose="020F0502020204030204" pitchFamily="34" charset="0"/>
              </a:rPr>
              <a:pPr eaLnBrk="1" hangingPunct="1"/>
              <a:t>65</a:t>
            </a:fld>
            <a:endParaRPr lang="en-US" altLang="en-US">
              <a:latin typeface="Calibri" panose="020F0502020204030204" pitchFamily="34" charset="0"/>
            </a:endParaRPr>
          </a:p>
        </p:txBody>
      </p:sp>
    </p:spTree>
    <p:extLst>
      <p:ext uri="{BB962C8B-B14F-4D97-AF65-F5344CB8AC3E}">
        <p14:creationId xmlns:p14="http://schemas.microsoft.com/office/powerpoint/2010/main" val="18089492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47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6D97CE4-CEF0-497E-A646-7A0C1A7B16F6}" type="slidenum">
              <a:rPr lang="en-US" altLang="en-US">
                <a:latin typeface="Arial" panose="020B0604020202020204" pitchFamily="34" charset="0"/>
                <a:ea typeface="ＭＳ Ｐゴシック" panose="020B0600070205080204" pitchFamily="34" charset="-128"/>
              </a:rPr>
              <a:pPr>
                <a:spcBef>
                  <a:spcPct val="0"/>
                </a:spcBef>
              </a:pPr>
              <a:t>66</a:t>
            </a:fld>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675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3F06036-492D-46EB-86CB-D3AEEB8CE7E4}" type="slidenum">
              <a:rPr lang="en-US" altLang="en-US">
                <a:latin typeface="Calibri" panose="020F0502020204030204" pitchFamily="34" charset="0"/>
              </a:rPr>
              <a:pPr eaLnBrk="1" hangingPunct="1"/>
              <a:t>7</a:t>
            </a:fld>
            <a:endParaRPr lang="en-US" altLang="en-US">
              <a:latin typeface="Calibri" panose="020F0502020204030204" pitchFamily="34" charset="0"/>
            </a:endParaRPr>
          </a:p>
        </p:txBody>
      </p:sp>
    </p:spTree>
    <p:extLst>
      <p:ext uri="{BB962C8B-B14F-4D97-AF65-F5344CB8AC3E}">
        <p14:creationId xmlns:p14="http://schemas.microsoft.com/office/powerpoint/2010/main" val="2533796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1119A85-3A73-49D4-9589-26A51F0481AC}" type="slidenum">
              <a:rPr lang="en-US" altLang="en-US">
                <a:latin typeface="Calibri" panose="020F0502020204030204" pitchFamily="34" charset="0"/>
              </a:rPr>
              <a:pPr eaLnBrk="1" hangingPunct="1"/>
              <a:t>8</a:t>
            </a:fld>
            <a:endParaRPr lang="en-US" altLang="en-US">
              <a:latin typeface="Calibri" panose="020F0502020204030204" pitchFamily="34" charset="0"/>
            </a:endParaRPr>
          </a:p>
        </p:txBody>
      </p:sp>
    </p:spTree>
    <p:extLst>
      <p:ext uri="{BB962C8B-B14F-4D97-AF65-F5344CB8AC3E}">
        <p14:creationId xmlns:p14="http://schemas.microsoft.com/office/powerpoint/2010/main" val="1971795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1119A85-3A73-49D4-9589-26A51F0481AC}" type="slidenum">
              <a:rPr lang="en-US" altLang="en-US">
                <a:latin typeface="Calibri" panose="020F0502020204030204" pitchFamily="34" charset="0"/>
              </a:rPr>
              <a:pPr eaLnBrk="1" hangingPunct="1"/>
              <a:t>9</a:t>
            </a:fld>
            <a:endParaRPr lang="en-US" altLang="en-US">
              <a:latin typeface="Calibri" panose="020F0502020204030204" pitchFamily="34" charset="0"/>
            </a:endParaRPr>
          </a:p>
        </p:txBody>
      </p:sp>
    </p:spTree>
    <p:extLst>
      <p:ext uri="{BB962C8B-B14F-4D97-AF65-F5344CB8AC3E}">
        <p14:creationId xmlns:p14="http://schemas.microsoft.com/office/powerpoint/2010/main" val="19221005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xml"/><Relationship Id="rId1" Type="http://schemas.openxmlformats.org/officeDocument/2006/relationships/themeOverride" Target="../theme/themeOverride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xml"/><Relationship Id="rId1" Type="http://schemas.openxmlformats.org/officeDocument/2006/relationships/themeOverride" Target="../theme/themeOverride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xml"/><Relationship Id="rId1" Type="http://schemas.openxmlformats.org/officeDocument/2006/relationships/themeOverride" Target="../theme/themeOverride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xml"/><Relationship Id="rId1" Type="http://schemas.openxmlformats.org/officeDocument/2006/relationships/themeOverride" Target="../theme/themeOverride8.xml"/><Relationship Id="rId4" Type="http://schemas.openxmlformats.org/officeDocument/2006/relationships/image" Target="../media/image1.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4.xml"/><Relationship Id="rId4"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5" name="Group 15"/>
          <p:cNvGrpSpPr>
            <a:grpSpLocks/>
          </p:cNvGrpSpPr>
          <p:nvPr/>
        </p:nvGrpSpPr>
        <p:grpSpPr bwMode="auto">
          <a:xfrm>
            <a:off x="-3175" y="4953000"/>
            <a:ext cx="9147175"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7" name="Freeform 18"/>
            <p:cNvSpPr>
              <a:spLocks/>
            </p:cNvSpPr>
            <p:nvPr/>
          </p:nvSpPr>
          <p:spPr bwMode="auto">
            <a:xfrm>
              <a:off x="35926" y="5135025"/>
              <a:ext cx="9108074" cy="838869"/>
            </a:xfrm>
            <a:custGeom>
              <a:avLst/>
              <a:gdLst>
                <a:gd name="T0" fmla="*/ 0 w 5760"/>
                <a:gd name="T1" fmla="*/ 0 h 528"/>
                <a:gd name="T2" fmla="*/ 2147483647 w 5760"/>
                <a:gd name="T3" fmla="*/ 0 h 528"/>
                <a:gd name="T4" fmla="*/ 2147483647 w 5760"/>
                <a:gd name="T5" fmla="*/ 2147483647 h 528"/>
                <a:gd name="T6" fmla="*/ 2147483647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11" name="Date Placeholder 29"/>
          <p:cNvSpPr>
            <a:spLocks noGrp="1"/>
          </p:cNvSpPr>
          <p:nvPr>
            <p:ph type="dt" sz="half" idx="10"/>
          </p:nvPr>
        </p:nvSpPr>
        <p:spPr/>
        <p:txBody>
          <a:bodyPr/>
          <a:lstStyle>
            <a:lvl1pPr>
              <a:defRPr>
                <a:solidFill>
                  <a:srgbClr val="FFFFFF"/>
                </a:solidFill>
              </a:defRPr>
            </a:lvl1pPr>
            <a:extLst/>
          </a:lstStyle>
          <a:p>
            <a:pPr>
              <a:defRPr/>
            </a:pPr>
            <a:fld id="{16481990-64ED-4BE9-BFE9-493104C58406}" type="datetimeFigureOut">
              <a:rPr lang="en-US"/>
              <a:pPr>
                <a:defRPr/>
              </a:pPr>
              <a:t>7/27/2025</a:t>
            </a:fld>
            <a:endParaRPr lang="en-US" dirty="0"/>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13" name="Slide Number Placeholder 26"/>
          <p:cNvSpPr>
            <a:spLocks noGrp="1"/>
          </p:cNvSpPr>
          <p:nvPr>
            <p:ph type="sldNum" sz="quarter" idx="12"/>
          </p:nvPr>
        </p:nvSpPr>
        <p:spPr/>
        <p:txBody>
          <a:bodyPr/>
          <a:lstStyle>
            <a:lvl1pPr>
              <a:defRPr>
                <a:solidFill>
                  <a:srgbClr val="FFFFFF"/>
                </a:solidFill>
              </a:defRPr>
            </a:lvl1pPr>
          </a:lstStyle>
          <a:p>
            <a:fld id="{11097D51-BB64-4408-855D-7F8674B9B3B2}" type="slidenum">
              <a:rPr lang="en-US" altLang="en-US"/>
              <a:pPr/>
              <a:t>‹#›</a:t>
            </a:fld>
            <a:endParaRPr lang="en-US" altLang="en-US"/>
          </a:p>
        </p:txBody>
      </p:sp>
    </p:spTree>
    <p:extLst>
      <p:ext uri="{BB962C8B-B14F-4D97-AF65-F5344CB8AC3E}">
        <p14:creationId xmlns:p14="http://schemas.microsoft.com/office/powerpoint/2010/main" val="561694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AE045C5C-D53C-4432-A5C2-6FFCB0F07005}" type="datetimeFigureOut">
              <a:rPr lang="en-US"/>
              <a:pPr>
                <a:defRPr/>
              </a:pPr>
              <a:t>7/27/2025</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B2BA2DD8-7ABC-42C6-B7DE-197663F38809}" type="slidenum">
              <a:rPr lang="en-US" altLang="en-US"/>
              <a:pPr/>
              <a:t>‹#›</a:t>
            </a:fld>
            <a:endParaRPr lang="en-US" altLang="en-US"/>
          </a:p>
        </p:txBody>
      </p:sp>
    </p:spTree>
    <p:extLst>
      <p:ext uri="{BB962C8B-B14F-4D97-AF65-F5344CB8AC3E}">
        <p14:creationId xmlns:p14="http://schemas.microsoft.com/office/powerpoint/2010/main" val="3498518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AF3FC663-AA60-46A6-B512-3D5CC3B4E983}" type="datetimeFigureOut">
              <a:rPr lang="en-US"/>
              <a:pPr>
                <a:defRPr/>
              </a:pPr>
              <a:t>7/27/2025</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BE3215D3-A814-4058-9713-D6A4C7EB61EC}" type="slidenum">
              <a:rPr lang="en-US" altLang="en-US"/>
              <a:pPr/>
              <a:t>‹#›</a:t>
            </a:fld>
            <a:endParaRPr lang="en-US" altLang="en-US"/>
          </a:p>
        </p:txBody>
      </p:sp>
    </p:spTree>
    <p:extLst>
      <p:ext uri="{BB962C8B-B14F-4D97-AF65-F5344CB8AC3E}">
        <p14:creationId xmlns:p14="http://schemas.microsoft.com/office/powerpoint/2010/main" val="1254357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grpSp>
        <p:nvGrpSpPr>
          <p:cNvPr id="5" name="Group 15"/>
          <p:cNvGrpSpPr>
            <a:grpSpLocks/>
          </p:cNvGrpSpPr>
          <p:nvPr/>
        </p:nvGrpSpPr>
        <p:grpSpPr bwMode="auto">
          <a:xfrm>
            <a:off x="-3175" y="4953000"/>
            <a:ext cx="9147175"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black"/>
                </a:solidFill>
                <a:latin typeface="Lucida Sans Unicode"/>
                <a:cs typeface="Arial" charset="0"/>
              </a:endParaRPr>
            </a:p>
          </p:txBody>
        </p:sp>
        <p:sp>
          <p:nvSpPr>
            <p:cNvPr id="7" name="Freeform 18"/>
            <p:cNvSpPr>
              <a:spLocks/>
            </p:cNvSpPr>
            <p:nvPr/>
          </p:nvSpPr>
          <p:spPr bwMode="auto">
            <a:xfrm>
              <a:off x="35926" y="5135025"/>
              <a:ext cx="9108074" cy="838869"/>
            </a:xfrm>
            <a:custGeom>
              <a:avLst/>
              <a:gdLst>
                <a:gd name="T0" fmla="*/ 0 w 5760"/>
                <a:gd name="T1" fmla="*/ 0 h 528"/>
                <a:gd name="T2" fmla="*/ 2147483647 w 5760"/>
                <a:gd name="T3" fmla="*/ 0 h 528"/>
                <a:gd name="T4" fmla="*/ 2147483647 w 5760"/>
                <a:gd name="T5" fmla="*/ 2147483647 h 528"/>
                <a:gd name="T6" fmla="*/ 2147483647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11" name="Date Placeholder 29"/>
          <p:cNvSpPr>
            <a:spLocks noGrp="1"/>
          </p:cNvSpPr>
          <p:nvPr>
            <p:ph type="dt" sz="half" idx="10"/>
          </p:nvPr>
        </p:nvSpPr>
        <p:spPr/>
        <p:txBody>
          <a:bodyPr/>
          <a:lstStyle>
            <a:lvl1pPr>
              <a:defRPr>
                <a:solidFill>
                  <a:srgbClr val="FFFFFF"/>
                </a:solidFill>
              </a:defRPr>
            </a:lvl1pPr>
            <a:extLst/>
          </a:lstStyle>
          <a:p>
            <a:pPr>
              <a:defRPr/>
            </a:pPr>
            <a:fld id="{D5CE294E-DDFE-4BB0-8831-6E56F6A152BD}" type="datetimeFigureOut">
              <a:rPr lang="en-US"/>
              <a:pPr>
                <a:defRPr/>
              </a:pPr>
              <a:t>7/27/2025</a:t>
            </a:fld>
            <a:endParaRPr lang="en-US" dirty="0"/>
          </a:p>
        </p:txBody>
      </p:sp>
      <p:sp>
        <p:nvSpPr>
          <p:cNvPr id="12" name="Footer Placeholder 18"/>
          <p:cNvSpPr>
            <a:spLocks noGrp="1"/>
          </p:cNvSpPr>
          <p:nvPr>
            <p:ph type="ftr" sz="quarter" idx="11"/>
          </p:nvPr>
        </p:nvSpPr>
        <p:spPr/>
        <p:txBody>
          <a:bodyPr/>
          <a:lstStyle>
            <a:lvl1pPr>
              <a:defRPr>
                <a:solidFill>
                  <a:srgbClr val="7FD13B">
                    <a:tint val="20000"/>
                  </a:srgbClr>
                </a:solidFill>
              </a:defRPr>
            </a:lvl1pPr>
            <a:extLst/>
          </a:lstStyle>
          <a:p>
            <a:pPr>
              <a:defRPr/>
            </a:pPr>
            <a:endParaRPr lang="en-US"/>
          </a:p>
        </p:txBody>
      </p:sp>
      <p:sp>
        <p:nvSpPr>
          <p:cNvPr id="13" name="Slide Number Placeholder 26"/>
          <p:cNvSpPr>
            <a:spLocks noGrp="1"/>
          </p:cNvSpPr>
          <p:nvPr>
            <p:ph type="sldNum" sz="quarter" idx="12"/>
          </p:nvPr>
        </p:nvSpPr>
        <p:spPr/>
        <p:txBody>
          <a:bodyPr/>
          <a:lstStyle>
            <a:lvl1pPr>
              <a:defRPr>
                <a:solidFill>
                  <a:srgbClr val="FFFFFF"/>
                </a:solidFill>
              </a:defRPr>
            </a:lvl1pPr>
          </a:lstStyle>
          <a:p>
            <a:fld id="{B91160CB-4105-4B4F-94C5-71C62F651B65}" type="slidenum">
              <a:rPr lang="en-US" altLang="en-US"/>
              <a:pPr/>
              <a:t>‹#›</a:t>
            </a:fld>
            <a:endParaRPr lang="en-US" altLang="en-US"/>
          </a:p>
        </p:txBody>
      </p:sp>
    </p:spTree>
    <p:extLst>
      <p:ext uri="{BB962C8B-B14F-4D97-AF65-F5344CB8AC3E}">
        <p14:creationId xmlns:p14="http://schemas.microsoft.com/office/powerpoint/2010/main" val="3627919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rtlCol="0"/>
          <a:lstStyle/>
          <a:p>
            <a:r>
              <a:rPr lang="en-US"/>
              <a:t>Click to edit Master title style</a:t>
            </a:r>
          </a:p>
        </p:txBody>
      </p:sp>
      <p:sp>
        <p:nvSpPr>
          <p:cNvPr id="4" name="Date Placeholder 9"/>
          <p:cNvSpPr>
            <a:spLocks noGrp="1"/>
          </p:cNvSpPr>
          <p:nvPr>
            <p:ph type="dt" sz="half" idx="10"/>
          </p:nvPr>
        </p:nvSpPr>
        <p:spPr/>
        <p:txBody>
          <a:bodyPr/>
          <a:lstStyle>
            <a:lvl1pPr>
              <a:defRPr/>
            </a:lvl1pPr>
          </a:lstStyle>
          <a:p>
            <a:pPr>
              <a:defRPr/>
            </a:pPr>
            <a:fld id="{C900B6F9-B254-45A6-896E-F130A6FE67BA}" type="datetimeFigureOut">
              <a:rPr lang="en-US"/>
              <a:pPr>
                <a:defRPr/>
              </a:pPr>
              <a:t>7/27/2025</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0F8D660D-6FD3-4A7A-9DFF-2D437464615E}" type="slidenum">
              <a:rPr lang="en-US" altLang="en-US"/>
              <a:pPr/>
              <a:t>‹#›</a:t>
            </a:fld>
            <a:endParaRPr lang="en-US" altLang="en-US"/>
          </a:p>
        </p:txBody>
      </p:sp>
    </p:spTree>
    <p:extLst>
      <p:ext uri="{BB962C8B-B14F-4D97-AF65-F5344CB8AC3E}">
        <p14:creationId xmlns:p14="http://schemas.microsoft.com/office/powerpoint/2010/main" val="454196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Chevr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dirty="0">
              <a:solidFill>
                <a:prstClr val="white"/>
              </a:solidFill>
            </a:endParaRPr>
          </a:p>
        </p:txBody>
      </p:sp>
      <p:sp>
        <p:nvSpPr>
          <p:cNvPr id="5" name="Chevr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a:t>Click to edit Master title style</a:t>
            </a:r>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6" name="Date Placeholder 3"/>
          <p:cNvSpPr>
            <a:spLocks noGrp="1"/>
          </p:cNvSpPr>
          <p:nvPr>
            <p:ph type="dt" sz="half" idx="10"/>
          </p:nvPr>
        </p:nvSpPr>
        <p:spPr/>
        <p:txBody>
          <a:bodyPr/>
          <a:lstStyle>
            <a:lvl1pPr>
              <a:defRPr>
                <a:solidFill>
                  <a:prstClr val="white"/>
                </a:solidFill>
              </a:defRPr>
            </a:lvl1pPr>
            <a:extLst/>
          </a:lstStyle>
          <a:p>
            <a:pPr>
              <a:defRPr/>
            </a:pPr>
            <a:fld id="{06A3BB82-20FE-4F5C-AD79-D22C003F9004}" type="datetimeFigureOut">
              <a:rPr lang="en-US"/>
              <a:pPr>
                <a:defRPr/>
              </a:pPr>
              <a:t>7/27/2025</a:t>
            </a:fld>
            <a:endParaRPr lang="en-US" dirty="0"/>
          </a:p>
        </p:txBody>
      </p:sp>
      <p:sp>
        <p:nvSpPr>
          <p:cNvPr id="7" name="Footer Placeholder 4"/>
          <p:cNvSpPr>
            <a:spLocks noGrp="1"/>
          </p:cNvSpPr>
          <p:nvPr>
            <p:ph type="ftr" sz="quarter" idx="11"/>
          </p:nvPr>
        </p:nvSpPr>
        <p:spPr/>
        <p:txBody>
          <a:bodyPr/>
          <a:lstStyle>
            <a:lvl1pPr>
              <a:defRPr>
                <a:solidFill>
                  <a:prstClr val="white"/>
                </a:solidFill>
              </a:defRPr>
            </a:lvl1pPr>
            <a:extLst/>
          </a:lstStyle>
          <a:p>
            <a:pPr>
              <a:defRPr/>
            </a:pPr>
            <a:endParaRPr lang="en-US"/>
          </a:p>
        </p:txBody>
      </p:sp>
      <p:sp>
        <p:nvSpPr>
          <p:cNvPr id="8" name="Slide Number Placeholder 5"/>
          <p:cNvSpPr>
            <a:spLocks noGrp="1"/>
          </p:cNvSpPr>
          <p:nvPr>
            <p:ph type="sldNum" sz="quarter" idx="12"/>
          </p:nvPr>
        </p:nvSpPr>
        <p:spPr/>
        <p:txBody>
          <a:bodyPr/>
          <a:lstStyle>
            <a:lvl1pPr>
              <a:defRPr>
                <a:solidFill>
                  <a:srgbClr val="FFFFFF"/>
                </a:solidFill>
              </a:defRPr>
            </a:lvl1pPr>
          </a:lstStyle>
          <a:p>
            <a:fld id="{873C9338-1ACE-4037-8506-705F89FE9881}" type="slidenum">
              <a:rPr lang="en-US" altLang="en-US"/>
              <a:pPr/>
              <a:t>‹#›</a:t>
            </a:fld>
            <a:endParaRPr lang="en-US" altLang="en-US"/>
          </a:p>
        </p:txBody>
      </p:sp>
    </p:spTree>
    <p:extLst>
      <p:ext uri="{BB962C8B-B14F-4D97-AF65-F5344CB8AC3E}">
        <p14:creationId xmlns:p14="http://schemas.microsoft.com/office/powerpoint/2010/main" val="4162911530"/>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rtlCol="0"/>
          <a:lstStyle/>
          <a:p>
            <a:r>
              <a:rPr lang="en-US"/>
              <a:t>Click to edit Master title style</a:t>
            </a:r>
          </a:p>
        </p:txBody>
      </p:sp>
      <p:sp>
        <p:nvSpPr>
          <p:cNvPr id="5" name="Date Placeholder 4"/>
          <p:cNvSpPr>
            <a:spLocks noGrp="1"/>
          </p:cNvSpPr>
          <p:nvPr>
            <p:ph type="dt" sz="half" idx="10"/>
          </p:nvPr>
        </p:nvSpPr>
        <p:spPr/>
        <p:txBody>
          <a:bodyPr/>
          <a:lstStyle>
            <a:lvl1pPr>
              <a:defRPr>
                <a:solidFill>
                  <a:prstClr val="white"/>
                </a:solidFill>
              </a:defRPr>
            </a:lvl1pPr>
            <a:extLst/>
          </a:lstStyle>
          <a:p>
            <a:pPr>
              <a:defRPr/>
            </a:pPr>
            <a:fld id="{C71C6F11-D148-4DA9-A50A-C5DC7BCED64F}" type="datetimeFigureOut">
              <a:rPr lang="en-US"/>
              <a:pPr>
                <a:defRPr/>
              </a:pPr>
              <a:t>7/27/2025</a:t>
            </a:fld>
            <a:endParaRPr lang="en-US" dirty="0"/>
          </a:p>
        </p:txBody>
      </p:sp>
      <p:sp>
        <p:nvSpPr>
          <p:cNvPr id="6" name="Footer Placeholder 5"/>
          <p:cNvSpPr>
            <a:spLocks noGrp="1"/>
          </p:cNvSpPr>
          <p:nvPr>
            <p:ph type="ftr" sz="quarter" idx="11"/>
          </p:nvPr>
        </p:nvSpPr>
        <p:spPr/>
        <p:txBody>
          <a:bodyPr/>
          <a:lstStyle>
            <a:lvl1pPr>
              <a:defRPr>
                <a:solidFill>
                  <a:prstClr val="white"/>
                </a:solidFill>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4572D097-5C0A-4BA6-9062-8705844C888F}" type="slidenum">
              <a:rPr lang="en-US" altLang="en-US"/>
              <a:pPr/>
              <a:t>‹#›</a:t>
            </a:fld>
            <a:endParaRPr lang="en-US" altLang="en-US"/>
          </a:p>
        </p:txBody>
      </p:sp>
    </p:spTree>
    <p:extLst>
      <p:ext uri="{BB962C8B-B14F-4D97-AF65-F5344CB8AC3E}">
        <p14:creationId xmlns:p14="http://schemas.microsoft.com/office/powerpoint/2010/main" val="2952601190"/>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extLst/>
          </a:lstStyle>
          <a:p>
            <a:pPr>
              <a:defRPr/>
            </a:pPr>
            <a:fld id="{D178C2E4-EB56-4963-B3B7-56B4286F72C6}" type="datetimeFigureOut">
              <a:rPr lang="en-US"/>
              <a:pPr>
                <a:defRPr/>
              </a:pPr>
              <a:t>7/27/2025</a:t>
            </a:fld>
            <a:endParaRPr lang="en-US" dirty="0"/>
          </a:p>
        </p:txBody>
      </p:sp>
      <p:sp>
        <p:nvSpPr>
          <p:cNvPr id="8" name="Footer Placeholder 7"/>
          <p:cNvSpPr>
            <a:spLocks noGrp="1"/>
          </p:cNvSpPr>
          <p:nvPr>
            <p:ph type="ftr" sz="quarter" idx="11"/>
          </p:nvPr>
        </p:nvSpPr>
        <p:spPr/>
        <p:txBody>
          <a:bodyPr/>
          <a:lstStyle>
            <a:lvl1pPr>
              <a:defRPr/>
            </a:lvl1pPr>
            <a:extLst/>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1466A5E9-F1EE-4760-9DB0-45AC583BF6A5}" type="slidenum">
              <a:rPr lang="en-US" altLang="en-US"/>
              <a:pPr/>
              <a:t>‹#›</a:t>
            </a:fld>
            <a:endParaRPr lang="en-US" altLang="en-US"/>
          </a:p>
        </p:txBody>
      </p:sp>
    </p:spTree>
    <p:extLst>
      <p:ext uri="{BB962C8B-B14F-4D97-AF65-F5344CB8AC3E}">
        <p14:creationId xmlns:p14="http://schemas.microsoft.com/office/powerpoint/2010/main" val="215992442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a:t>Click to edit Master title style</a:t>
            </a:r>
          </a:p>
        </p:txBody>
      </p:sp>
      <p:sp>
        <p:nvSpPr>
          <p:cNvPr id="3" name="Date Placeholder 2"/>
          <p:cNvSpPr>
            <a:spLocks noGrp="1"/>
          </p:cNvSpPr>
          <p:nvPr>
            <p:ph type="dt" sz="half" idx="10"/>
          </p:nvPr>
        </p:nvSpPr>
        <p:spPr/>
        <p:txBody>
          <a:bodyPr/>
          <a:lstStyle>
            <a:lvl1pPr>
              <a:defRPr>
                <a:solidFill>
                  <a:prstClr val="white"/>
                </a:solidFill>
              </a:defRPr>
            </a:lvl1pPr>
            <a:extLst/>
          </a:lstStyle>
          <a:p>
            <a:pPr>
              <a:defRPr/>
            </a:pPr>
            <a:fld id="{0B7908CE-E6BB-4E8D-8BA1-04D37BFFA71A}" type="datetimeFigureOut">
              <a:rPr lang="en-US"/>
              <a:pPr>
                <a:defRPr/>
              </a:pPr>
              <a:t>7/27/2025</a:t>
            </a:fld>
            <a:endParaRPr lang="en-US" dirty="0"/>
          </a:p>
        </p:txBody>
      </p:sp>
      <p:sp>
        <p:nvSpPr>
          <p:cNvPr id="4" name="Footer Placeholder 3"/>
          <p:cNvSpPr>
            <a:spLocks noGrp="1"/>
          </p:cNvSpPr>
          <p:nvPr>
            <p:ph type="ftr" sz="quarter" idx="11"/>
          </p:nvPr>
        </p:nvSpPr>
        <p:spPr/>
        <p:txBody>
          <a:bodyPr/>
          <a:lstStyle>
            <a:lvl1pPr>
              <a:defRPr>
                <a:solidFill>
                  <a:prstClr val="white"/>
                </a:solidFill>
              </a:defRPr>
            </a:lvl1pPr>
            <a:extLst/>
          </a:lstStyle>
          <a:p>
            <a:pPr>
              <a:defRPr/>
            </a:pPr>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E0AE3F72-4BCB-40D9-B7CE-D91165C04AF0}" type="slidenum">
              <a:rPr lang="en-US" altLang="en-US"/>
              <a:pPr/>
              <a:t>‹#›</a:t>
            </a:fld>
            <a:endParaRPr lang="en-US" altLang="en-US"/>
          </a:p>
        </p:txBody>
      </p:sp>
    </p:spTree>
    <p:extLst>
      <p:ext uri="{BB962C8B-B14F-4D97-AF65-F5344CB8AC3E}">
        <p14:creationId xmlns:p14="http://schemas.microsoft.com/office/powerpoint/2010/main" val="3743754928"/>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85AA4026-575C-48FE-8D61-7EB09AB62B18}" type="datetimeFigureOut">
              <a:rPr lang="en-US"/>
              <a:pPr>
                <a:defRPr/>
              </a:pPr>
              <a:t>7/27/2025</a:t>
            </a:fld>
            <a:endParaRPr lang="en-US" dirty="0"/>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fld id="{D21C1239-17CC-4F9F-9E48-9A117E41D9D1}" type="slidenum">
              <a:rPr lang="en-US" altLang="en-US"/>
              <a:pPr/>
              <a:t>‹#›</a:t>
            </a:fld>
            <a:endParaRPr lang="en-US" altLang="en-US"/>
          </a:p>
        </p:txBody>
      </p:sp>
    </p:spTree>
    <p:extLst>
      <p:ext uri="{BB962C8B-B14F-4D97-AF65-F5344CB8AC3E}">
        <p14:creationId xmlns:p14="http://schemas.microsoft.com/office/powerpoint/2010/main" val="30713913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fld id="{7A3039CB-FB67-4993-BBD1-86807ED4D8B4}" type="datetimeFigureOut">
              <a:rPr lang="en-US"/>
              <a:pPr>
                <a:defRPr/>
              </a:pPr>
              <a:t>7/27/2025</a:t>
            </a:fld>
            <a:endParaRPr lang="en-US" dirty="0"/>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2FA2B129-C12C-4E9D-81F9-66C65C3B47D1}" type="slidenum">
              <a:rPr lang="en-US" altLang="en-US"/>
              <a:pPr/>
              <a:t>‹#›</a:t>
            </a:fld>
            <a:endParaRPr lang="en-US" altLang="en-US"/>
          </a:p>
        </p:txBody>
      </p:sp>
    </p:spTree>
    <p:extLst>
      <p:ext uri="{BB962C8B-B14F-4D97-AF65-F5344CB8AC3E}">
        <p14:creationId xmlns:p14="http://schemas.microsoft.com/office/powerpoint/2010/main" val="258318871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rtlCol="0"/>
          <a:lstStyle/>
          <a:p>
            <a:r>
              <a:rPr lang="en-US"/>
              <a:t>Click to edit Master title style</a:t>
            </a:r>
          </a:p>
        </p:txBody>
      </p:sp>
      <p:sp>
        <p:nvSpPr>
          <p:cNvPr id="4" name="Date Placeholder 9"/>
          <p:cNvSpPr>
            <a:spLocks noGrp="1"/>
          </p:cNvSpPr>
          <p:nvPr>
            <p:ph type="dt" sz="half" idx="10"/>
          </p:nvPr>
        </p:nvSpPr>
        <p:spPr/>
        <p:txBody>
          <a:bodyPr/>
          <a:lstStyle>
            <a:lvl1pPr>
              <a:defRPr/>
            </a:lvl1pPr>
          </a:lstStyle>
          <a:p>
            <a:pPr>
              <a:defRPr/>
            </a:pPr>
            <a:fld id="{4F99649E-3ADF-425C-BE24-B0F3FB4B62C9}" type="datetimeFigureOut">
              <a:rPr lang="en-US"/>
              <a:pPr>
                <a:defRPr/>
              </a:pPr>
              <a:t>7/27/2025</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6365FC5E-8C9D-40A5-B978-EC28EFA608D9}" type="slidenum">
              <a:rPr lang="en-US" altLang="en-US"/>
              <a:pPr/>
              <a:t>‹#›</a:t>
            </a:fld>
            <a:endParaRPr lang="en-US" altLang="en-US"/>
          </a:p>
        </p:txBody>
      </p:sp>
    </p:spTree>
    <p:extLst>
      <p:ext uri="{BB962C8B-B14F-4D97-AF65-F5344CB8AC3E}">
        <p14:creationId xmlns:p14="http://schemas.microsoft.com/office/powerpoint/2010/main" val="38404869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 name="Freeform 4"/>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white"/>
              </a:solidFill>
              <a:latin typeface="Lucida Sans Unicode"/>
              <a:cs typeface="Arial" charset="0"/>
            </a:endParaRPr>
          </a:p>
        </p:txBody>
      </p:sp>
      <p:sp>
        <p:nvSpPr>
          <p:cNvPr id="6" name="Freeform 15"/>
          <p:cNvSpPr>
            <a:spLocks/>
          </p:cNvSpPr>
          <p:nvPr/>
        </p:nvSpPr>
        <p:spPr bwMode="auto">
          <a:xfrm>
            <a:off x="485775" y="5938838"/>
            <a:ext cx="3690938" cy="933450"/>
          </a:xfrm>
          <a:custGeom>
            <a:avLst/>
            <a:gdLst>
              <a:gd name="T0" fmla="*/ 0 w 5591"/>
              <a:gd name="T1" fmla="*/ 0 h 588"/>
              <a:gd name="T2" fmla="*/ 2147483647 w 5591"/>
              <a:gd name="T3" fmla="*/ 0 h 588"/>
              <a:gd name="T4" fmla="*/ 2147483647 w 5591"/>
              <a:gd name="T5" fmla="*/ 2147483647 h 588"/>
              <a:gd name="T6" fmla="*/ 2147483647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7" name="Right Triangle 6"/>
          <p:cNvSpPr>
            <a:spLocks/>
          </p:cNvSpPr>
          <p:nvPr/>
        </p:nvSpPr>
        <p:spPr bwMode="auto">
          <a:xfrm>
            <a:off x="-6042" y="5791253"/>
            <a:ext cx="3402314" cy="1080868"/>
          </a:xfrm>
          <a:prstGeom prst="rtTriangle">
            <a:avLst/>
          </a:prstGeom>
          <a:blipFill>
            <a:blip r:embed="rId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8" name="Straight Connector 7"/>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dirty="0">
              <a:solidFill>
                <a:prstClr val="white"/>
              </a:solidFill>
            </a:endParaRPr>
          </a:p>
        </p:txBody>
      </p:sp>
      <p:sp>
        <p:nvSpPr>
          <p:cNvPr id="10" name="Chevr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dirty="0">
              <a:solidFill>
                <a:prstClr val="white"/>
              </a:solidFill>
            </a:endParaRPr>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dirty="0"/>
              <a:t>Click icon to add picture</a:t>
            </a: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a:t>Click to edit Master title style</a:t>
            </a:r>
          </a:p>
        </p:txBody>
      </p:sp>
      <p:sp>
        <p:nvSpPr>
          <p:cNvPr id="11" name="Date Placeholder 4"/>
          <p:cNvSpPr>
            <a:spLocks noGrp="1"/>
          </p:cNvSpPr>
          <p:nvPr>
            <p:ph type="dt" sz="half" idx="10"/>
          </p:nvPr>
        </p:nvSpPr>
        <p:spPr/>
        <p:txBody>
          <a:bodyPr/>
          <a:lstStyle>
            <a:lvl1pPr>
              <a:defRPr>
                <a:solidFill>
                  <a:prstClr val="white"/>
                </a:solidFill>
              </a:defRPr>
            </a:lvl1pPr>
            <a:extLst/>
          </a:lstStyle>
          <a:p>
            <a:pPr>
              <a:defRPr/>
            </a:pPr>
            <a:fld id="{8ED0A733-3B45-40C9-9062-84B65E3DFAF7}" type="datetimeFigureOut">
              <a:rPr lang="en-US"/>
              <a:pPr>
                <a:defRPr/>
              </a:pPr>
              <a:t>7/27/2025</a:t>
            </a:fld>
            <a:endParaRPr lang="en-US" dirty="0"/>
          </a:p>
        </p:txBody>
      </p:sp>
      <p:sp>
        <p:nvSpPr>
          <p:cNvPr id="12" name="Footer Placeholder 5"/>
          <p:cNvSpPr>
            <a:spLocks noGrp="1"/>
          </p:cNvSpPr>
          <p:nvPr>
            <p:ph type="ftr" sz="quarter" idx="11"/>
          </p:nvPr>
        </p:nvSpPr>
        <p:spPr/>
        <p:txBody>
          <a:bodyPr/>
          <a:lstStyle>
            <a:lvl1pPr>
              <a:defRPr>
                <a:solidFill>
                  <a:prstClr val="white"/>
                </a:solidFill>
              </a:defRPr>
            </a:lvl1pPr>
            <a:extLst/>
          </a:lstStyle>
          <a:p>
            <a:pPr>
              <a:defRPr/>
            </a:pPr>
            <a:endParaRPr lang="en-US"/>
          </a:p>
        </p:txBody>
      </p:sp>
      <p:sp>
        <p:nvSpPr>
          <p:cNvPr id="13" name="Slide Number Placeholder 6"/>
          <p:cNvSpPr>
            <a:spLocks noGrp="1"/>
          </p:cNvSpPr>
          <p:nvPr>
            <p:ph type="sldNum" sz="quarter" idx="12"/>
          </p:nvPr>
        </p:nvSpPr>
        <p:spPr/>
        <p:txBody>
          <a:bodyPr/>
          <a:lstStyle>
            <a:lvl1pPr>
              <a:defRPr>
                <a:solidFill>
                  <a:srgbClr val="FFFFFF"/>
                </a:solidFill>
              </a:defRPr>
            </a:lvl1pPr>
          </a:lstStyle>
          <a:p>
            <a:fld id="{2A5AE65C-1C1B-4249-A4FF-D9279AD94A77}" type="slidenum">
              <a:rPr lang="en-US" altLang="en-US"/>
              <a:pPr/>
              <a:t>‹#›</a:t>
            </a:fld>
            <a:endParaRPr lang="en-US" altLang="en-US"/>
          </a:p>
        </p:txBody>
      </p:sp>
    </p:spTree>
    <p:extLst>
      <p:ext uri="{BB962C8B-B14F-4D97-AF65-F5344CB8AC3E}">
        <p14:creationId xmlns:p14="http://schemas.microsoft.com/office/powerpoint/2010/main" val="1142478312"/>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625C4BF6-F2F8-4BB5-82BE-01AD01F84B4A}" type="datetimeFigureOut">
              <a:rPr lang="en-US"/>
              <a:pPr>
                <a:defRPr/>
              </a:pPr>
              <a:t>7/27/2025</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8FC4059B-DB50-423F-9944-45C35D2D603F}" type="slidenum">
              <a:rPr lang="en-US" altLang="en-US"/>
              <a:pPr/>
              <a:t>‹#›</a:t>
            </a:fld>
            <a:endParaRPr lang="en-US" altLang="en-US"/>
          </a:p>
        </p:txBody>
      </p:sp>
    </p:spTree>
    <p:extLst>
      <p:ext uri="{BB962C8B-B14F-4D97-AF65-F5344CB8AC3E}">
        <p14:creationId xmlns:p14="http://schemas.microsoft.com/office/powerpoint/2010/main" val="780121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pPr>
              <a:defRPr/>
            </a:pPr>
            <a:fld id="{7625B7AA-3818-44D6-8892-E24B85FCA309}" type="datetimeFigureOut">
              <a:rPr lang="en-US"/>
              <a:pPr>
                <a:defRPr/>
              </a:pPr>
              <a:t>7/27/2025</a:t>
            </a:fld>
            <a:endParaRPr lang="en-US" dirty="0"/>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fld id="{EB3C9E76-F9FD-4C68-BC5A-2370CB066764}" type="slidenum">
              <a:rPr lang="en-US" altLang="en-US"/>
              <a:pPr/>
              <a:t>‹#›</a:t>
            </a:fld>
            <a:endParaRPr lang="en-US" altLang="en-US"/>
          </a:p>
        </p:txBody>
      </p:sp>
    </p:spTree>
    <p:extLst>
      <p:ext uri="{BB962C8B-B14F-4D97-AF65-F5344CB8AC3E}">
        <p14:creationId xmlns:p14="http://schemas.microsoft.com/office/powerpoint/2010/main" val="15277892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Rule Change">
    <p:spTree>
      <p:nvGrpSpPr>
        <p:cNvPr id="1" name=""/>
        <p:cNvGrpSpPr/>
        <p:nvPr/>
      </p:nvGrpSpPr>
      <p:grpSpPr>
        <a:xfrm>
          <a:off x="0" y="0"/>
          <a:ext cx="0" cy="0"/>
          <a:chOff x="0" y="0"/>
          <a:chExt cx="0" cy="0"/>
        </a:xfrm>
      </p:grpSpPr>
      <p:sp>
        <p:nvSpPr>
          <p:cNvPr id="6" name="TextBox 10"/>
          <p:cNvSpPr txBox="1">
            <a:spLocks noChangeArrowheads="1"/>
          </p:cNvSpPr>
          <p:nvPr userDrawn="1"/>
        </p:nvSpPr>
        <p:spPr bwMode="auto">
          <a:xfrm>
            <a:off x="6913563" y="6478588"/>
            <a:ext cx="2095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en-US" altLang="en-US" sz="800">
                <a:solidFill>
                  <a:srgbClr val="FFFFFF"/>
                </a:solidFill>
                <a:ea typeface="ＭＳ Ｐゴシック" panose="020B0600070205080204" pitchFamily="34" charset="-128"/>
              </a:rPr>
              <a:t>© REFEREE ENTERPISES INC. 2012</a:t>
            </a:r>
          </a:p>
        </p:txBody>
      </p:sp>
      <p:sp>
        <p:nvSpPr>
          <p:cNvPr id="2" name="Title 1"/>
          <p:cNvSpPr>
            <a:spLocks noGrp="1"/>
          </p:cNvSpPr>
          <p:nvPr>
            <p:ph type="ctrTitle"/>
          </p:nvPr>
        </p:nvSpPr>
        <p:spPr>
          <a:xfrm>
            <a:off x="1753775" y="170824"/>
            <a:ext cx="6988430" cy="1574545"/>
          </a:xfrm>
          <a:prstGeom prst="rect">
            <a:avLst/>
          </a:prstGeom>
        </p:spPr>
        <p:txBody>
          <a:bodyPr anchor="t"/>
          <a:lstStyle>
            <a:lvl1pPr>
              <a:defRPr sz="3200" b="1">
                <a:solidFill>
                  <a:srgbClr val="FFFFFF"/>
                </a:solidFill>
                <a:latin typeface="Arial"/>
                <a:cs typeface="Arial"/>
              </a:defRPr>
            </a:lvl1pPr>
          </a:lstStyle>
          <a:p>
            <a:r>
              <a:rPr lang="en-US"/>
              <a:t>Click to edit Master title style</a:t>
            </a:r>
            <a:endParaRPr lang="en-US" dirty="0"/>
          </a:p>
        </p:txBody>
      </p:sp>
      <p:sp>
        <p:nvSpPr>
          <p:cNvPr id="3" name="Subtitle 2"/>
          <p:cNvSpPr>
            <a:spLocks noGrp="1"/>
          </p:cNvSpPr>
          <p:nvPr>
            <p:ph type="subTitle" idx="1"/>
          </p:nvPr>
        </p:nvSpPr>
        <p:spPr>
          <a:xfrm>
            <a:off x="1745250" y="4413720"/>
            <a:ext cx="6988430" cy="1752600"/>
          </a:xfrm>
          <a:prstGeom prst="rect">
            <a:avLst/>
          </a:prstGeom>
        </p:spPr>
        <p:txBody>
          <a:bodyPr anchor="b"/>
          <a:lstStyle>
            <a:lvl1pPr marL="0" indent="0" algn="l">
              <a:buNone/>
              <a:defRPr sz="200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Picture Placeholder 4"/>
          <p:cNvSpPr>
            <a:spLocks noGrp="1"/>
          </p:cNvSpPr>
          <p:nvPr>
            <p:ph type="pic" sz="quarter" idx="10"/>
          </p:nvPr>
        </p:nvSpPr>
        <p:spPr>
          <a:xfrm>
            <a:off x="1744663" y="1839913"/>
            <a:ext cx="3427412" cy="2462212"/>
          </a:xfrm>
          <a:prstGeom prst="rect">
            <a:avLst/>
          </a:prstGeom>
          <a:solidFill>
            <a:srgbClr val="FFFFFF"/>
          </a:solidFill>
          <a:ln>
            <a:solidFill>
              <a:srgbClr val="000000"/>
            </a:solidFill>
          </a:ln>
        </p:spPr>
        <p:txBody>
          <a:bodyPr/>
          <a:lstStyle/>
          <a:p>
            <a:pPr lvl="0"/>
            <a:endParaRPr lang="en-US" noProof="0" dirty="0"/>
          </a:p>
        </p:txBody>
      </p:sp>
      <p:sp>
        <p:nvSpPr>
          <p:cNvPr id="7" name="Picture Placeholder 4"/>
          <p:cNvSpPr>
            <a:spLocks noGrp="1"/>
          </p:cNvSpPr>
          <p:nvPr>
            <p:ph type="pic" sz="quarter" idx="11"/>
          </p:nvPr>
        </p:nvSpPr>
        <p:spPr>
          <a:xfrm>
            <a:off x="5322490" y="1839913"/>
            <a:ext cx="3427412" cy="2462212"/>
          </a:xfrm>
          <a:prstGeom prst="rect">
            <a:avLst/>
          </a:prstGeom>
          <a:solidFill>
            <a:srgbClr val="FFFFFF"/>
          </a:solidFill>
          <a:ln>
            <a:solidFill>
              <a:srgbClr val="000000"/>
            </a:solidFill>
          </a:ln>
        </p:spPr>
        <p:txBody>
          <a:bodyPr/>
          <a:lstStyle/>
          <a:p>
            <a:pPr lvl="0"/>
            <a:endParaRPr lang="en-US" noProof="0"/>
          </a:p>
        </p:txBody>
      </p:sp>
    </p:spTree>
    <p:extLst>
      <p:ext uri="{BB962C8B-B14F-4D97-AF65-F5344CB8AC3E}">
        <p14:creationId xmlns:p14="http://schemas.microsoft.com/office/powerpoint/2010/main" val="323346881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Chevron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dirty="0"/>
          </a:p>
        </p:txBody>
      </p:sp>
      <p:sp>
        <p:nvSpPr>
          <p:cNvPr id="5" name="Chevron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dirty="0"/>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a:t>Click to edit Master title style</a:t>
            </a:r>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6" name="Date Placeholder 3"/>
          <p:cNvSpPr>
            <a:spLocks noGrp="1"/>
          </p:cNvSpPr>
          <p:nvPr>
            <p:ph type="dt" sz="half" idx="10"/>
          </p:nvPr>
        </p:nvSpPr>
        <p:spPr/>
        <p:txBody>
          <a:bodyPr/>
          <a:lstStyle>
            <a:lvl1pPr>
              <a:defRPr/>
            </a:lvl1pPr>
            <a:extLst/>
          </a:lstStyle>
          <a:p>
            <a:pPr>
              <a:defRPr/>
            </a:pPr>
            <a:fld id="{2D501BF0-70DD-409B-8AAA-1F426F74DD75}" type="datetimeFigureOut">
              <a:rPr lang="en-US"/>
              <a:pPr>
                <a:defRPr/>
              </a:pPr>
              <a:t>7/27/2025</a:t>
            </a:fld>
            <a:endParaRPr lang="en-US" dirty="0"/>
          </a:p>
        </p:txBody>
      </p:sp>
      <p:sp>
        <p:nvSpPr>
          <p:cNvPr id="7" name="Footer Placeholder 4"/>
          <p:cNvSpPr>
            <a:spLocks noGrp="1"/>
          </p:cNvSpPr>
          <p:nvPr>
            <p:ph type="ftr" sz="quarter" idx="11"/>
          </p:nvPr>
        </p:nvSpPr>
        <p:spPr/>
        <p:txBody>
          <a:bodyPr/>
          <a:lstStyle>
            <a:lvl1pPr>
              <a:defRPr/>
            </a:lvl1pPr>
            <a:extLst/>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6575AF90-AC03-4C6A-AC93-BD7F7F38A2DA}" type="slidenum">
              <a:rPr lang="en-US" altLang="en-US"/>
              <a:pPr/>
              <a:t>‹#›</a:t>
            </a:fld>
            <a:endParaRPr lang="en-US" altLang="en-US"/>
          </a:p>
        </p:txBody>
      </p:sp>
    </p:spTree>
    <p:extLst>
      <p:ext uri="{BB962C8B-B14F-4D97-AF65-F5344CB8AC3E}">
        <p14:creationId xmlns:p14="http://schemas.microsoft.com/office/powerpoint/2010/main" val="134460820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rtlCol="0"/>
          <a:lstStyle/>
          <a:p>
            <a:r>
              <a:rPr lang="en-US"/>
              <a:t>Click to edit Master title style</a:t>
            </a:r>
          </a:p>
        </p:txBody>
      </p:sp>
      <p:sp>
        <p:nvSpPr>
          <p:cNvPr id="5" name="Date Placeholder 4"/>
          <p:cNvSpPr>
            <a:spLocks noGrp="1"/>
          </p:cNvSpPr>
          <p:nvPr>
            <p:ph type="dt" sz="half" idx="10"/>
          </p:nvPr>
        </p:nvSpPr>
        <p:spPr/>
        <p:txBody>
          <a:bodyPr/>
          <a:lstStyle>
            <a:lvl1pPr>
              <a:defRPr/>
            </a:lvl1pPr>
            <a:extLst/>
          </a:lstStyle>
          <a:p>
            <a:pPr>
              <a:defRPr/>
            </a:pPr>
            <a:fld id="{788BEFAC-8852-44CE-959A-A851B8DE426A}" type="datetimeFigureOut">
              <a:rPr lang="en-US"/>
              <a:pPr>
                <a:defRPr/>
              </a:pPr>
              <a:t>7/27/2025</a:t>
            </a:fld>
            <a:endParaRPr lang="en-US" dirty="0"/>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FB382C63-1B8E-408C-8F39-6A09C98A758A}" type="slidenum">
              <a:rPr lang="en-US" altLang="en-US"/>
              <a:pPr/>
              <a:t>‹#›</a:t>
            </a:fld>
            <a:endParaRPr lang="en-US" altLang="en-US"/>
          </a:p>
        </p:txBody>
      </p:sp>
    </p:spTree>
    <p:extLst>
      <p:ext uri="{BB962C8B-B14F-4D97-AF65-F5344CB8AC3E}">
        <p14:creationId xmlns:p14="http://schemas.microsoft.com/office/powerpoint/2010/main" val="1962246926"/>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extLst/>
          </a:lstStyle>
          <a:p>
            <a:pPr>
              <a:defRPr/>
            </a:pPr>
            <a:fld id="{1C99A029-DE72-4E50-98F2-046DB85E6246}" type="datetimeFigureOut">
              <a:rPr lang="en-US"/>
              <a:pPr>
                <a:defRPr/>
              </a:pPr>
              <a:t>7/27/2025</a:t>
            </a:fld>
            <a:endParaRPr lang="en-US" dirty="0"/>
          </a:p>
        </p:txBody>
      </p:sp>
      <p:sp>
        <p:nvSpPr>
          <p:cNvPr id="8" name="Footer Placeholder 7"/>
          <p:cNvSpPr>
            <a:spLocks noGrp="1"/>
          </p:cNvSpPr>
          <p:nvPr>
            <p:ph type="ftr" sz="quarter" idx="11"/>
          </p:nvPr>
        </p:nvSpPr>
        <p:spPr/>
        <p:txBody>
          <a:bodyPr/>
          <a:lstStyle>
            <a:lvl1pPr>
              <a:defRPr/>
            </a:lvl1pPr>
            <a:extLst/>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0361306B-6B42-4FC1-AC98-84450772C48C}" type="slidenum">
              <a:rPr lang="en-US" altLang="en-US"/>
              <a:pPr/>
              <a:t>‹#›</a:t>
            </a:fld>
            <a:endParaRPr lang="en-US" altLang="en-US"/>
          </a:p>
        </p:txBody>
      </p:sp>
    </p:spTree>
    <p:extLst>
      <p:ext uri="{BB962C8B-B14F-4D97-AF65-F5344CB8AC3E}">
        <p14:creationId xmlns:p14="http://schemas.microsoft.com/office/powerpoint/2010/main" val="63505337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pPr>
              <a:defRPr/>
            </a:pPr>
            <a:fld id="{BE69F570-E18F-4369-B386-A9FE372E0F9A}" type="datetimeFigureOut">
              <a:rPr lang="en-US"/>
              <a:pPr>
                <a:defRPr/>
              </a:pPr>
              <a:t>7/27/2025</a:t>
            </a:fld>
            <a:endParaRPr lang="en-US" dirty="0"/>
          </a:p>
        </p:txBody>
      </p:sp>
      <p:sp>
        <p:nvSpPr>
          <p:cNvPr id="4" name="Footer Placeholder 3"/>
          <p:cNvSpPr>
            <a:spLocks noGrp="1"/>
          </p:cNvSpPr>
          <p:nvPr>
            <p:ph type="ftr" sz="quarter" idx="11"/>
          </p:nvPr>
        </p:nvSpPr>
        <p:spPr/>
        <p:txBody>
          <a:bodyPr/>
          <a:lstStyle>
            <a:lvl1pPr>
              <a:defRPr/>
            </a:lvl1pPr>
            <a:extLst/>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CBACD6A3-2505-43B4-ACFA-FD3271C59DCF}" type="slidenum">
              <a:rPr lang="en-US" altLang="en-US"/>
              <a:pPr/>
              <a:t>‹#›</a:t>
            </a:fld>
            <a:endParaRPr lang="en-US" altLang="en-US"/>
          </a:p>
        </p:txBody>
      </p:sp>
    </p:spTree>
    <p:extLst>
      <p:ext uri="{BB962C8B-B14F-4D97-AF65-F5344CB8AC3E}">
        <p14:creationId xmlns:p14="http://schemas.microsoft.com/office/powerpoint/2010/main" val="3946936341"/>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5056F560-CDCB-4ADB-9C1C-77B9C0C5AED5}" type="datetimeFigureOut">
              <a:rPr lang="en-US"/>
              <a:pPr>
                <a:defRPr/>
              </a:pPr>
              <a:t>7/27/2025</a:t>
            </a:fld>
            <a:endParaRPr lang="en-US" dirty="0"/>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fld id="{C526E19E-B7F9-494B-98BD-694DE170A0A7}" type="slidenum">
              <a:rPr lang="en-US" altLang="en-US"/>
              <a:pPr/>
              <a:t>‹#›</a:t>
            </a:fld>
            <a:endParaRPr lang="en-US" altLang="en-US"/>
          </a:p>
        </p:txBody>
      </p:sp>
    </p:spTree>
    <p:extLst>
      <p:ext uri="{BB962C8B-B14F-4D97-AF65-F5344CB8AC3E}">
        <p14:creationId xmlns:p14="http://schemas.microsoft.com/office/powerpoint/2010/main" val="3877561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extLst/>
          </a:lstStyle>
          <a:p>
            <a:pPr>
              <a:defRPr/>
            </a:pPr>
            <a:fld id="{AC091876-A41C-4A59-8FF6-800F6517426C}" type="datetimeFigureOut">
              <a:rPr lang="en-US"/>
              <a:pPr>
                <a:defRPr/>
              </a:pPr>
              <a:t>7/27/2025</a:t>
            </a:fld>
            <a:endParaRPr lang="en-US" dirty="0"/>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AFA45B13-51B2-45D7-8F31-938CD0A3EB43}" type="slidenum">
              <a:rPr lang="en-US" altLang="en-US"/>
              <a:pPr/>
              <a:t>‹#›</a:t>
            </a:fld>
            <a:endParaRPr lang="en-US" altLang="en-US"/>
          </a:p>
        </p:txBody>
      </p:sp>
    </p:spTree>
    <p:extLst>
      <p:ext uri="{BB962C8B-B14F-4D97-AF65-F5344CB8AC3E}">
        <p14:creationId xmlns:p14="http://schemas.microsoft.com/office/powerpoint/2010/main" val="2922013647"/>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 name="Freeform 4"/>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6" name="Freeform 15"/>
          <p:cNvSpPr>
            <a:spLocks/>
          </p:cNvSpPr>
          <p:nvPr/>
        </p:nvSpPr>
        <p:spPr bwMode="auto">
          <a:xfrm>
            <a:off x="485775" y="5938838"/>
            <a:ext cx="3690938" cy="933450"/>
          </a:xfrm>
          <a:custGeom>
            <a:avLst/>
            <a:gdLst>
              <a:gd name="T0" fmla="*/ 0 w 5591"/>
              <a:gd name="T1" fmla="*/ 0 h 588"/>
              <a:gd name="T2" fmla="*/ 2147483647 w 5591"/>
              <a:gd name="T3" fmla="*/ 0 h 588"/>
              <a:gd name="T4" fmla="*/ 2147483647 w 5591"/>
              <a:gd name="T5" fmla="*/ 2147483647 h 588"/>
              <a:gd name="T6" fmla="*/ 2147483647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7" name="Right Triangle 6"/>
          <p:cNvSpPr>
            <a:spLocks/>
          </p:cNvSpPr>
          <p:nvPr/>
        </p:nvSpPr>
        <p:spPr bwMode="auto">
          <a:xfrm>
            <a:off x="-6042" y="5791253"/>
            <a:ext cx="3402314" cy="1080868"/>
          </a:xfrm>
          <a:prstGeom prst="rtTriangle">
            <a:avLst/>
          </a:prstGeom>
          <a:blipFill>
            <a:blip r:embed="rId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8" name="Straight Connector 7"/>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dirty="0"/>
          </a:p>
        </p:txBody>
      </p:sp>
      <p:sp>
        <p:nvSpPr>
          <p:cNvPr id="10" name="Chevron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dirty="0"/>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dirty="0"/>
              <a:t>Click icon to add picture</a:t>
            </a: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a:t>Click to edit Master title style</a:t>
            </a:r>
          </a:p>
        </p:txBody>
      </p:sp>
      <p:sp>
        <p:nvSpPr>
          <p:cNvPr id="11" name="Date Placeholder 4"/>
          <p:cNvSpPr>
            <a:spLocks noGrp="1"/>
          </p:cNvSpPr>
          <p:nvPr>
            <p:ph type="dt" sz="half" idx="10"/>
          </p:nvPr>
        </p:nvSpPr>
        <p:spPr/>
        <p:txBody>
          <a:bodyPr/>
          <a:lstStyle>
            <a:lvl1pPr>
              <a:defRPr>
                <a:solidFill>
                  <a:schemeClr val="tx1"/>
                </a:solidFill>
              </a:defRPr>
            </a:lvl1pPr>
            <a:extLst/>
          </a:lstStyle>
          <a:p>
            <a:pPr>
              <a:defRPr/>
            </a:pPr>
            <a:fld id="{31DA5C9D-01D0-4983-BFE4-8EB3642AB045}" type="datetimeFigureOut">
              <a:rPr lang="en-US"/>
              <a:pPr>
                <a:defRPr/>
              </a:pPr>
              <a:t>7/27/2025</a:t>
            </a:fld>
            <a:endParaRPr lang="en-US" dirty="0"/>
          </a:p>
        </p:txBody>
      </p:sp>
      <p:sp>
        <p:nvSpPr>
          <p:cNvPr id="12" name="Footer Placeholder 5"/>
          <p:cNvSpPr>
            <a:spLocks noGrp="1"/>
          </p:cNvSpPr>
          <p:nvPr>
            <p:ph type="ftr" sz="quarter" idx="11"/>
          </p:nvPr>
        </p:nvSpPr>
        <p:spPr/>
        <p:txBody>
          <a:bodyPr/>
          <a:lstStyle>
            <a:lvl1pPr>
              <a:defRPr>
                <a:solidFill>
                  <a:schemeClr val="tx1"/>
                </a:solidFill>
              </a:defRPr>
            </a:lvl1pPr>
            <a:extLst/>
          </a:lstStyle>
          <a:p>
            <a:pPr>
              <a:defRPr/>
            </a:pPr>
            <a:endParaRPr lang="en-US"/>
          </a:p>
        </p:txBody>
      </p:sp>
      <p:sp>
        <p:nvSpPr>
          <p:cNvPr id="13" name="Slide Number Placeholder 6"/>
          <p:cNvSpPr>
            <a:spLocks noGrp="1"/>
          </p:cNvSpPr>
          <p:nvPr>
            <p:ph type="sldNum" sz="quarter" idx="12"/>
          </p:nvPr>
        </p:nvSpPr>
        <p:spPr/>
        <p:txBody>
          <a:bodyPr/>
          <a:lstStyle>
            <a:lvl1pPr>
              <a:defRPr/>
            </a:lvl1pPr>
          </a:lstStyle>
          <a:p>
            <a:fld id="{A24EACD0-6F06-485A-B64E-F0A4BA145006}" type="slidenum">
              <a:rPr lang="en-US" altLang="en-US"/>
              <a:pPr/>
              <a:t>‹#›</a:t>
            </a:fld>
            <a:endParaRPr lang="en-US" altLang="en-US"/>
          </a:p>
        </p:txBody>
      </p:sp>
    </p:spTree>
    <p:extLst>
      <p:ext uri="{BB962C8B-B14F-4D97-AF65-F5344CB8AC3E}">
        <p14:creationId xmlns:p14="http://schemas.microsoft.com/office/powerpoint/2010/main" val="1858101501"/>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latin typeface="+mn-lt"/>
              <a:cs typeface="+mn-cs"/>
            </a:endParaRPr>
          </a:p>
        </p:txBody>
      </p:sp>
      <p:sp>
        <p:nvSpPr>
          <p:cNvPr id="1027" name="Freeform 11"/>
          <p:cNvSpPr>
            <a:spLocks/>
          </p:cNvSpPr>
          <p:nvPr/>
        </p:nvSpPr>
        <p:spPr bwMode="auto">
          <a:xfrm>
            <a:off x="485775" y="5938838"/>
            <a:ext cx="3690938" cy="933450"/>
          </a:xfrm>
          <a:custGeom>
            <a:avLst/>
            <a:gdLst>
              <a:gd name="T0" fmla="*/ 0 w 5591"/>
              <a:gd name="T1" fmla="*/ 0 h 588"/>
              <a:gd name="T2" fmla="*/ 2147483647 w 5591"/>
              <a:gd name="T3" fmla="*/ 0 h 588"/>
              <a:gd name="T4" fmla="*/ 2147483647 w 5591"/>
              <a:gd name="T5" fmla="*/ 2147483647 h 588"/>
              <a:gd name="T6" fmla="*/ 2147483647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a:t>Click to edit Master title style</a:t>
            </a:r>
          </a:p>
        </p:txBody>
      </p:sp>
      <p:sp>
        <p:nvSpPr>
          <p:cNvPr id="1033" name="Text Placeholder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schemeClr val="tx1"/>
                </a:solidFill>
                <a:latin typeface="+mn-lt"/>
                <a:cs typeface="+mn-cs"/>
              </a:defRPr>
            </a:lvl1pPr>
            <a:extLst/>
          </a:lstStyle>
          <a:p>
            <a:pPr>
              <a:defRPr/>
            </a:pPr>
            <a:fld id="{6F413198-8A18-4FDC-8B46-E0474FAB1FB8}" type="datetimeFigureOut">
              <a:rPr lang="en-US"/>
              <a:pPr>
                <a:defRPr/>
              </a:pPr>
              <a:t>7/27/2025</a:t>
            </a:fld>
            <a:endParaRPr lang="en-US" dirty="0"/>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en-US"/>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wrap="square" lIns="91440" tIns="45720" rIns="91440" bIns="45720" numCol="1" anchor="b" anchorCtr="0" compatLnSpc="1">
            <a:prstTxWarp prst="textNoShape">
              <a:avLst/>
            </a:prstTxWarp>
          </a:bodyPr>
          <a:lstStyle>
            <a:lvl1pPr algn="r">
              <a:defRPr sz="1000">
                <a:latin typeface="Lucida Sans Unicode" panose="020B0602030504020204" pitchFamily="34" charset="0"/>
              </a:defRPr>
            </a:lvl1pPr>
          </a:lstStyle>
          <a:p>
            <a:fld id="{947429A3-8C48-4AF3-A6E3-00433328A3E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867" r:id="rId1"/>
    <p:sldLayoutId id="2147484853" r:id="rId2"/>
    <p:sldLayoutId id="2147484868" r:id="rId3"/>
    <p:sldLayoutId id="2147484869" r:id="rId4"/>
    <p:sldLayoutId id="2147484870" r:id="rId5"/>
    <p:sldLayoutId id="2147484871" r:id="rId6"/>
    <p:sldLayoutId id="2147484854" r:id="rId7"/>
    <p:sldLayoutId id="2147484872" r:id="rId8"/>
    <p:sldLayoutId id="2147484873" r:id="rId9"/>
    <p:sldLayoutId id="2147484855" r:id="rId10"/>
    <p:sldLayoutId id="2147484856" r:id="rId11"/>
  </p:sldLayoutIdLst>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anose="05020102010507070707"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dirty="0">
              <a:solidFill>
                <a:prstClr val="black"/>
              </a:solidFill>
              <a:latin typeface="Lucida Sans Unicode"/>
              <a:cs typeface="Arial" charset="0"/>
            </a:endParaRPr>
          </a:p>
        </p:txBody>
      </p:sp>
      <p:sp>
        <p:nvSpPr>
          <p:cNvPr id="11267" name="Freeform 11"/>
          <p:cNvSpPr>
            <a:spLocks/>
          </p:cNvSpPr>
          <p:nvPr/>
        </p:nvSpPr>
        <p:spPr bwMode="auto">
          <a:xfrm>
            <a:off x="485775" y="5938838"/>
            <a:ext cx="3690938" cy="933450"/>
          </a:xfrm>
          <a:custGeom>
            <a:avLst/>
            <a:gdLst>
              <a:gd name="T0" fmla="*/ 0 w 5591"/>
              <a:gd name="T1" fmla="*/ 0 h 588"/>
              <a:gd name="T2" fmla="*/ 2147483647 w 5591"/>
              <a:gd name="T3" fmla="*/ 0 h 588"/>
              <a:gd name="T4" fmla="*/ 2147483647 w 5591"/>
              <a:gd name="T5" fmla="*/ 2147483647 h 588"/>
              <a:gd name="T6" fmla="*/ 2147483647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a:p>
        </p:txBody>
      </p:sp>
      <p:sp>
        <p:nvSpPr>
          <p:cNvPr id="14" name="Right Triangle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a:t>Click to edit Master title style</a:t>
            </a:r>
          </a:p>
        </p:txBody>
      </p:sp>
      <p:sp>
        <p:nvSpPr>
          <p:cNvPr id="11273" name="Text Placeholder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a:solidFill>
                  <a:prstClr val="black"/>
                </a:solidFill>
                <a:latin typeface="+mn-lt"/>
                <a:cs typeface="+mn-cs"/>
              </a:defRPr>
            </a:lvl1pPr>
            <a:extLst/>
          </a:lstStyle>
          <a:p>
            <a:pPr>
              <a:defRPr/>
            </a:pPr>
            <a:fld id="{755177D8-05E9-473E-9CBE-524CA4251D28}" type="datetimeFigureOut">
              <a:rPr lang="en-US"/>
              <a:pPr>
                <a:defRPr/>
              </a:pPr>
              <a:t>7/27/2025</a:t>
            </a:fld>
            <a:endParaRPr lang="en-US" dirty="0"/>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prstClr val="black"/>
                </a:solidFill>
                <a:latin typeface="+mn-lt"/>
                <a:cs typeface="+mn-cs"/>
              </a:defRPr>
            </a:lvl1pPr>
            <a:extLst/>
          </a:lstStyle>
          <a:p>
            <a:pPr>
              <a:defRPr/>
            </a:pPr>
            <a:endParaRPr lang="en-US"/>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wrap="square" lIns="91440" tIns="45720" rIns="91440" bIns="45720" numCol="1" anchor="b" anchorCtr="0" compatLnSpc="1">
            <a:prstTxWarp prst="textNoShape">
              <a:avLst/>
            </a:prstTxWarp>
          </a:bodyPr>
          <a:lstStyle>
            <a:lvl1pPr algn="r">
              <a:defRPr sz="1000">
                <a:solidFill>
                  <a:srgbClr val="000000"/>
                </a:solidFill>
                <a:latin typeface="Lucida Sans Unicode" panose="020B0602030504020204" pitchFamily="34" charset="0"/>
              </a:defRPr>
            </a:lvl1pPr>
          </a:lstStyle>
          <a:p>
            <a:fld id="{AB90FB97-632D-4711-899D-4111901A4A5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967" r:id="rId1"/>
    <p:sldLayoutId id="2147484863" r:id="rId2"/>
    <p:sldLayoutId id="2147484968" r:id="rId3"/>
    <p:sldLayoutId id="2147484969" r:id="rId4"/>
    <p:sldLayoutId id="2147484970" r:id="rId5"/>
    <p:sldLayoutId id="2147484971" r:id="rId6"/>
    <p:sldLayoutId id="2147484864" r:id="rId7"/>
    <p:sldLayoutId id="2147484972" r:id="rId8"/>
    <p:sldLayoutId id="2147484973" r:id="rId9"/>
    <p:sldLayoutId id="2147484865" r:id="rId10"/>
    <p:sldLayoutId id="2147484866" r:id="rId11"/>
    <p:sldLayoutId id="2147484974" r:id="rId12"/>
  </p:sldLayoutIdLst>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anose="05020102010507070707"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image" Target="../media/image10.w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12.wmf"/></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19.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20.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2.xml"/><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23.xml"/><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tags" Target="../tags/tag24.xml"/><Relationship Id="rId5" Type="http://schemas.openxmlformats.org/officeDocument/2006/relationships/image" Target="../media/image18.jpeg"/><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tags" Target="../tags/tag25.xml"/><Relationship Id="rId4" Type="http://schemas.openxmlformats.org/officeDocument/2006/relationships/image" Target="../media/image4.jpg"/></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4.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5.xml"/><Relationship Id="rId1" Type="http://schemas.openxmlformats.org/officeDocument/2006/relationships/tags" Target="../tags/tag26.xml"/><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5.xml"/><Relationship Id="rId1" Type="http://schemas.openxmlformats.org/officeDocument/2006/relationships/tags" Target="../tags/tag27.xml"/><Relationship Id="rId5" Type="http://schemas.openxmlformats.org/officeDocument/2006/relationships/image" Target="../media/image33.jpeg"/><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ags" Target="../tags/tag5.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2.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tags" Target="../tags/tag28.xml"/><Relationship Id="rId4" Type="http://schemas.openxmlformats.org/officeDocument/2006/relationships/image" Target="../media/image4.jp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xml"/><Relationship Id="rId1" Type="http://schemas.openxmlformats.org/officeDocument/2006/relationships/tags" Target="../tags/tag29.xml"/><Relationship Id="rId4" Type="http://schemas.openxmlformats.org/officeDocument/2006/relationships/image" Target="../media/image37.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xml"/><Relationship Id="rId1" Type="http://schemas.openxmlformats.org/officeDocument/2006/relationships/tags" Target="../tags/tag30.xml"/><Relationship Id="rId4" Type="http://schemas.openxmlformats.org/officeDocument/2006/relationships/image" Target="../media/image38.jpeg"/></Relationships>
</file>

<file path=ppt/slides/_rels/slide4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41.png"/><Relationship Id="rId4" Type="http://schemas.openxmlformats.org/officeDocument/2006/relationships/image" Target="../media/image40.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xml"/><Relationship Id="rId1" Type="http://schemas.openxmlformats.org/officeDocument/2006/relationships/tags" Target="../tags/tag3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13.xml"/><Relationship Id="rId4" Type="http://schemas.openxmlformats.org/officeDocument/2006/relationships/image" Target="../media/image44.emf"/></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xml"/><Relationship Id="rId1" Type="http://schemas.openxmlformats.org/officeDocument/2006/relationships/tags" Target="../tags/tag33.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4.xml"/><Relationship Id="rId1" Type="http://schemas.openxmlformats.org/officeDocument/2006/relationships/tags" Target="../tags/tag34.xml"/><Relationship Id="rId4" Type="http://schemas.openxmlformats.org/officeDocument/2006/relationships/image" Target="../media/image8.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xml"/><Relationship Id="rId1" Type="http://schemas.openxmlformats.org/officeDocument/2006/relationships/tags" Target="../tags/tag35.xml"/><Relationship Id="rId4" Type="http://schemas.openxmlformats.org/officeDocument/2006/relationships/image" Target="../media/image45.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xml"/><Relationship Id="rId1" Type="http://schemas.openxmlformats.org/officeDocument/2006/relationships/tags" Target="../tags/tag36.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xml"/><Relationship Id="rId1" Type="http://schemas.openxmlformats.org/officeDocument/2006/relationships/tags" Target="../tags/tag39.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xml"/><Relationship Id="rId1" Type="http://schemas.openxmlformats.org/officeDocument/2006/relationships/tags" Target="../tags/tag43.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9.xml"/><Relationship Id="rId1" Type="http://schemas.openxmlformats.org/officeDocument/2006/relationships/tags" Target="../tags/tag48.xml"/><Relationship Id="rId4" Type="http://schemas.openxmlformats.org/officeDocument/2006/relationships/image" Target="../media/image46.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19400" y="1752600"/>
            <a:ext cx="6248400" cy="1829761"/>
          </a:xfrm>
        </p:spPr>
        <p:txBody>
          <a:bodyPr>
            <a:normAutofit fontScale="90000"/>
          </a:bodyPr>
          <a:lstStyle/>
          <a:p>
            <a:pPr algn="ctr" eaLnBrk="1" fontAlgn="auto" hangingPunct="1">
              <a:spcAft>
                <a:spcPts val="0"/>
              </a:spcAft>
              <a:defRPr/>
            </a:pPr>
            <a:r>
              <a:rPr lang="en-US" dirty="0"/>
              <a:t>2025</a:t>
            </a:r>
            <a:r>
              <a:rPr lang="en-US" dirty="0">
                <a:solidFill>
                  <a:srgbClr val="FF00FF"/>
                </a:solidFill>
              </a:rPr>
              <a:t/>
            </a:r>
            <a:br>
              <a:rPr lang="en-US" dirty="0">
                <a:solidFill>
                  <a:srgbClr val="FF00FF"/>
                </a:solidFill>
              </a:rPr>
            </a:br>
            <a:r>
              <a:rPr lang="en-US" dirty="0"/>
              <a:t> SRI Meeting:  OHSAA Points of Emphasis</a:t>
            </a:r>
          </a:p>
        </p:txBody>
      </p:sp>
      <p:sp>
        <p:nvSpPr>
          <p:cNvPr id="122883" name="Subtitle 2"/>
          <p:cNvSpPr>
            <a:spLocks noGrp="1"/>
          </p:cNvSpPr>
          <p:nvPr>
            <p:ph type="subTitle" idx="1"/>
          </p:nvPr>
        </p:nvSpPr>
        <p:spPr>
          <a:xfrm>
            <a:off x="685800" y="3611563"/>
            <a:ext cx="7772400" cy="1200150"/>
          </a:xfrm>
        </p:spPr>
        <p:txBody>
          <a:bodyPr/>
          <a:lstStyle/>
          <a:p>
            <a:pPr marR="0" eaLnBrk="1" hangingPunct="1"/>
            <a:endParaRPr lang="en-US" altLang="en-US" sz="1400" dirty="0"/>
          </a:p>
          <a:p>
            <a:pPr marR="0" eaLnBrk="1" hangingPunct="1"/>
            <a:r>
              <a:rPr lang="en-US" altLang="en-US" sz="2000" dirty="0"/>
              <a:t>WWW.OHSAAFB.COM</a:t>
            </a:r>
          </a:p>
          <a:p>
            <a:pPr marR="0" eaLnBrk="1" hangingPunct="1"/>
            <a:endParaRPr lang="en-US" altLang="en-US" sz="1400" dirty="0"/>
          </a:p>
          <a:p>
            <a:pPr marR="0" eaLnBrk="1" hangingPunct="1"/>
            <a:endParaRPr lang="en-US" altLang="en-US" sz="1400" dirty="0"/>
          </a:p>
          <a:p>
            <a:pPr marR="0" eaLnBrk="1" hangingPunct="1"/>
            <a:endParaRPr lang="en-US" altLang="en-US" sz="1400" dirty="0"/>
          </a:p>
          <a:p>
            <a:pPr marR="0" eaLnBrk="1" hangingPunct="1"/>
            <a:endParaRPr lang="en-US" altLang="en-US" sz="1400" dirty="0"/>
          </a:p>
          <a:p>
            <a:pPr marR="0" eaLnBrk="1" hangingPunct="1"/>
            <a:endParaRPr lang="en-US" altLang="en-US" sz="1400" dirty="0"/>
          </a:p>
        </p:txBody>
      </p:sp>
      <p:pic>
        <p:nvPicPr>
          <p:cNvPr id="3" name="Content Placeholder 5" descr="A green and white logo&#10;&#10;Description automatically generated">
            <a:extLst>
              <a:ext uri="{FF2B5EF4-FFF2-40B4-BE49-F238E27FC236}">
                <a16:creationId xmlns="" xmlns:a16="http://schemas.microsoft.com/office/drawing/2014/main" id="{2B05E917-25BB-F0E5-8E10-0D8CC5D07D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604694"/>
            <a:ext cx="2666565" cy="282430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8086"/>
    </mc:Choice>
    <mc:Fallback xmlns="">
      <p:transition spd="slow" advTm="8086"/>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Content Placeholder 1"/>
          <p:cNvSpPr>
            <a:spLocks noGrp="1"/>
          </p:cNvSpPr>
          <p:nvPr>
            <p:ph sz="half" idx="1"/>
          </p:nvPr>
        </p:nvSpPr>
        <p:spPr>
          <a:xfrm>
            <a:off x="457200" y="1481138"/>
            <a:ext cx="4038600" cy="4525962"/>
          </a:xfrm>
        </p:spPr>
        <p:txBody>
          <a:bodyPr/>
          <a:lstStyle/>
          <a:p>
            <a:pPr eaLnBrk="1" hangingPunct="1"/>
            <a:endParaRPr lang="en-US" altLang="en-US" dirty="0"/>
          </a:p>
          <a:p>
            <a:pPr eaLnBrk="1" hangingPunct="1"/>
            <a:r>
              <a:rPr lang="en-US" altLang="en-US" dirty="0"/>
              <a:t>ALL QUESTIONS Regarding OHSAA General Sport &amp; FB Regulations Must be referred to their Office, other than the Gold Book, Pages 39-41.</a:t>
            </a:r>
          </a:p>
        </p:txBody>
      </p:sp>
      <p:sp>
        <p:nvSpPr>
          <p:cNvPr id="4" name="Title 3"/>
          <p:cNvSpPr>
            <a:spLocks noGrp="1"/>
          </p:cNvSpPr>
          <p:nvPr>
            <p:ph type="title"/>
          </p:nvPr>
        </p:nvSpPr>
        <p:spPr/>
        <p:txBody>
          <a:bodyPr/>
          <a:lstStyle/>
          <a:p>
            <a:pPr eaLnBrk="1" fontAlgn="auto" hangingPunct="1">
              <a:spcAft>
                <a:spcPts val="0"/>
              </a:spcAft>
              <a:defRPr/>
            </a:pPr>
            <a:r>
              <a:rPr lang="en-US" dirty="0"/>
              <a:t>OHSAA Regulations </a:t>
            </a:r>
          </a:p>
        </p:txBody>
      </p:sp>
      <p:pic>
        <p:nvPicPr>
          <p:cNvPr id="3" name="Content Placeholder 5" descr="A green and white logo&#10;&#10;Description automatically generated">
            <a:extLst>
              <a:ext uri="{FF2B5EF4-FFF2-40B4-BE49-F238E27FC236}">
                <a16:creationId xmlns="" xmlns:a16="http://schemas.microsoft.com/office/drawing/2014/main" id="{E490F020-50C5-AE7E-EA96-087818539BB5}"/>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486400" y="1538062"/>
            <a:ext cx="2934298" cy="3107877"/>
          </a:xfrm>
        </p:spPr>
      </p:pic>
    </p:spTree>
    <p:custDataLst>
      <p:tags r:id="rId1"/>
    </p:custDataLst>
    <p:extLst>
      <p:ext uri="{BB962C8B-B14F-4D97-AF65-F5344CB8AC3E}">
        <p14:creationId xmlns:p14="http://schemas.microsoft.com/office/powerpoint/2010/main" val="3888715049"/>
      </p:ext>
    </p:extLst>
  </p:cSld>
  <p:clrMapOvr>
    <a:masterClrMapping/>
  </p:clrMapOvr>
  <mc:AlternateContent xmlns:mc="http://schemas.openxmlformats.org/markup-compatibility/2006" xmlns:p14="http://schemas.microsoft.com/office/powerpoint/2010/main">
    <mc:Choice Requires="p14">
      <p:transition spd="slow" p14:dur="2000" advTm="20467"/>
    </mc:Choice>
    <mc:Fallback xmlns="">
      <p:transition spd="slow" advTm="20467"/>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Content Placeholder 1"/>
          <p:cNvSpPr>
            <a:spLocks noGrp="1"/>
          </p:cNvSpPr>
          <p:nvPr>
            <p:ph sz="half" idx="1"/>
          </p:nvPr>
        </p:nvSpPr>
        <p:spPr>
          <a:xfrm>
            <a:off x="457200" y="1481138"/>
            <a:ext cx="4038600" cy="4525962"/>
          </a:xfrm>
        </p:spPr>
        <p:txBody>
          <a:bodyPr/>
          <a:lstStyle/>
          <a:p>
            <a:pPr eaLnBrk="1" hangingPunct="1"/>
            <a:endParaRPr lang="en-US" altLang="en-US" dirty="0"/>
          </a:p>
          <a:p>
            <a:pPr eaLnBrk="1" hangingPunct="1"/>
            <a:r>
              <a:rPr lang="en-US" altLang="en-US" dirty="0"/>
              <a:t>Timing Rules may be adjusted that are agreeable to both teams that are below the NFHS Rule Book Maximum time.</a:t>
            </a:r>
          </a:p>
        </p:txBody>
      </p:sp>
      <p:sp>
        <p:nvSpPr>
          <p:cNvPr id="4" name="Title 3"/>
          <p:cNvSpPr>
            <a:spLocks noGrp="1"/>
          </p:cNvSpPr>
          <p:nvPr>
            <p:ph type="title"/>
          </p:nvPr>
        </p:nvSpPr>
        <p:spPr/>
        <p:txBody>
          <a:bodyPr>
            <a:normAutofit/>
          </a:bodyPr>
          <a:lstStyle/>
          <a:p>
            <a:pPr eaLnBrk="1" fontAlgn="auto" hangingPunct="1">
              <a:spcAft>
                <a:spcPts val="0"/>
              </a:spcAft>
              <a:defRPr/>
            </a:pPr>
            <a:r>
              <a:rPr lang="en-US" dirty="0"/>
              <a:t>OHSAA Regulations-Sub Varsity </a:t>
            </a:r>
          </a:p>
        </p:txBody>
      </p:sp>
      <p:pic>
        <p:nvPicPr>
          <p:cNvPr id="3" name="Content Placeholder 5" descr="A green and white logo&#10;&#10;Description automatically generated">
            <a:extLst>
              <a:ext uri="{FF2B5EF4-FFF2-40B4-BE49-F238E27FC236}">
                <a16:creationId xmlns="" xmlns:a16="http://schemas.microsoft.com/office/drawing/2014/main" id="{E490F020-50C5-AE7E-EA96-087818539BB5}"/>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486400" y="1538062"/>
            <a:ext cx="2934298" cy="3107877"/>
          </a:xfrm>
        </p:spPr>
      </p:pic>
    </p:spTree>
    <p:custDataLst>
      <p:tags r:id="rId1"/>
    </p:custDataLst>
    <p:extLst>
      <p:ext uri="{BB962C8B-B14F-4D97-AF65-F5344CB8AC3E}">
        <p14:creationId xmlns:p14="http://schemas.microsoft.com/office/powerpoint/2010/main" val="3016339237"/>
      </p:ext>
    </p:extLst>
  </p:cSld>
  <p:clrMapOvr>
    <a:masterClrMapping/>
  </p:clrMapOvr>
  <mc:AlternateContent xmlns:mc="http://schemas.openxmlformats.org/markup-compatibility/2006" xmlns:p14="http://schemas.microsoft.com/office/powerpoint/2010/main">
    <mc:Choice Requires="p14">
      <p:transition spd="slow" p14:dur="2000" advTm="15791"/>
    </mc:Choice>
    <mc:Fallback xmlns="">
      <p:transition spd="slow" advTm="15791"/>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Content Placeholder 1"/>
          <p:cNvSpPr>
            <a:spLocks noGrp="1"/>
          </p:cNvSpPr>
          <p:nvPr>
            <p:ph sz="half" idx="1"/>
          </p:nvPr>
        </p:nvSpPr>
        <p:spPr>
          <a:xfrm>
            <a:off x="457200" y="1481138"/>
            <a:ext cx="4038600" cy="4525962"/>
          </a:xfrm>
        </p:spPr>
        <p:txBody>
          <a:bodyPr/>
          <a:lstStyle/>
          <a:p>
            <a:pPr eaLnBrk="1" hangingPunct="1"/>
            <a:endParaRPr lang="en-US" altLang="en-US" dirty="0"/>
          </a:p>
          <a:p>
            <a:pPr eaLnBrk="1" hangingPunct="1"/>
            <a:r>
              <a:rPr lang="en-US" altLang="en-US" dirty="0"/>
              <a:t>If both HC’s agree at any time during the game, the PD Rule can be implemented before the score differential reaches 30 points.</a:t>
            </a:r>
          </a:p>
          <a:p>
            <a:pPr eaLnBrk="1" hangingPunct="1"/>
            <a:endParaRPr lang="en-US" altLang="en-US" dirty="0"/>
          </a:p>
        </p:txBody>
      </p:sp>
      <p:sp>
        <p:nvSpPr>
          <p:cNvPr id="4" name="Title 3"/>
          <p:cNvSpPr>
            <a:spLocks noGrp="1"/>
          </p:cNvSpPr>
          <p:nvPr>
            <p:ph type="title"/>
          </p:nvPr>
        </p:nvSpPr>
        <p:spPr/>
        <p:txBody>
          <a:bodyPr/>
          <a:lstStyle/>
          <a:p>
            <a:pPr eaLnBrk="1" fontAlgn="auto" hangingPunct="1">
              <a:spcAft>
                <a:spcPts val="0"/>
              </a:spcAft>
              <a:defRPr/>
            </a:pPr>
            <a:r>
              <a:rPr lang="en-US" dirty="0"/>
              <a:t>OHSAA Point Differential (PD)</a:t>
            </a:r>
          </a:p>
        </p:txBody>
      </p:sp>
      <p:pic>
        <p:nvPicPr>
          <p:cNvPr id="3" name="Content Placeholder 5" descr="A green and white logo&#10;&#10;Description automatically generated">
            <a:extLst>
              <a:ext uri="{FF2B5EF4-FFF2-40B4-BE49-F238E27FC236}">
                <a16:creationId xmlns="" xmlns:a16="http://schemas.microsoft.com/office/drawing/2014/main" id="{014F34E4-8565-8AB0-2F8E-B1EBC0F631CF}"/>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218875" y="1417398"/>
            <a:ext cx="2934525" cy="3108118"/>
          </a:xfrm>
        </p:spPr>
      </p:pic>
    </p:spTree>
    <p:custDataLst>
      <p:tags r:id="rId1"/>
    </p:custDataLst>
    <p:extLst>
      <p:ext uri="{BB962C8B-B14F-4D97-AF65-F5344CB8AC3E}">
        <p14:creationId xmlns:p14="http://schemas.microsoft.com/office/powerpoint/2010/main" val="123988212"/>
      </p:ext>
    </p:extLst>
  </p:cSld>
  <p:clrMapOvr>
    <a:masterClrMapping/>
  </p:clrMapOvr>
  <mc:AlternateContent xmlns:mc="http://schemas.openxmlformats.org/markup-compatibility/2006" xmlns:p14="http://schemas.microsoft.com/office/powerpoint/2010/main">
    <mc:Choice Requires="p14">
      <p:transition spd="slow" p14:dur="2000" advTm="19377"/>
    </mc:Choice>
    <mc:Fallback xmlns="">
      <p:transition spd="slow" advTm="19377"/>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Content Placeholder 1"/>
          <p:cNvSpPr>
            <a:spLocks noGrp="1"/>
          </p:cNvSpPr>
          <p:nvPr>
            <p:ph sz="half" idx="1"/>
          </p:nvPr>
        </p:nvSpPr>
        <p:spPr>
          <a:xfrm>
            <a:off x="457200" y="1143000"/>
            <a:ext cx="4038600" cy="5029200"/>
          </a:xfrm>
        </p:spPr>
        <p:txBody>
          <a:bodyPr/>
          <a:lstStyle/>
          <a:p>
            <a:pPr eaLnBrk="1" hangingPunct="1"/>
            <a:endParaRPr lang="en-US" altLang="en-US" dirty="0"/>
          </a:p>
          <a:p>
            <a:pPr eaLnBrk="1" hangingPunct="1"/>
            <a:r>
              <a:rPr lang="en-US" altLang="en-US" dirty="0"/>
              <a:t>Please file a Report on </a:t>
            </a:r>
            <a:r>
              <a:rPr lang="en-US" altLang="en-US" dirty="0" err="1"/>
              <a:t>DragonFly</a:t>
            </a:r>
            <a:r>
              <a:rPr lang="en-US" altLang="en-US" dirty="0"/>
              <a:t> regarding any unsafe facility concerns or EQPT.</a:t>
            </a:r>
          </a:p>
          <a:p>
            <a:pPr eaLnBrk="1" hangingPunct="1"/>
            <a:r>
              <a:rPr lang="en-US" altLang="en-US" dirty="0"/>
              <a:t>Please feel free to file a Report for Excellent  Sportsmanship by a team or teams.</a:t>
            </a:r>
          </a:p>
        </p:txBody>
      </p:sp>
      <p:sp>
        <p:nvSpPr>
          <p:cNvPr id="4" name="Title 3"/>
          <p:cNvSpPr>
            <a:spLocks noGrp="1"/>
          </p:cNvSpPr>
          <p:nvPr>
            <p:ph type="title"/>
          </p:nvPr>
        </p:nvSpPr>
        <p:spPr/>
        <p:txBody>
          <a:bodyPr/>
          <a:lstStyle/>
          <a:p>
            <a:pPr eaLnBrk="1" fontAlgn="auto" hangingPunct="1">
              <a:spcAft>
                <a:spcPts val="0"/>
              </a:spcAft>
              <a:defRPr/>
            </a:pPr>
            <a:r>
              <a:rPr lang="en-US" dirty="0"/>
              <a:t>OHSAA Policies &amp; Regulations</a:t>
            </a:r>
          </a:p>
        </p:txBody>
      </p:sp>
      <p:pic>
        <p:nvPicPr>
          <p:cNvPr id="3" name="Content Placeholder 5" descr="A green and white logo&#10;&#10;Description automatically generated">
            <a:extLst>
              <a:ext uri="{FF2B5EF4-FFF2-40B4-BE49-F238E27FC236}">
                <a16:creationId xmlns="" xmlns:a16="http://schemas.microsoft.com/office/drawing/2014/main" id="{014F34E4-8565-8AB0-2F8E-B1EBC0F631CF}"/>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218875" y="1417398"/>
            <a:ext cx="2934525" cy="3108118"/>
          </a:xfrm>
        </p:spPr>
      </p:pic>
    </p:spTree>
    <p:custDataLst>
      <p:tags r:id="rId1"/>
    </p:custDataLst>
    <p:extLst>
      <p:ext uri="{BB962C8B-B14F-4D97-AF65-F5344CB8AC3E}">
        <p14:creationId xmlns:p14="http://schemas.microsoft.com/office/powerpoint/2010/main" val="2975562892"/>
      </p:ext>
    </p:extLst>
  </p:cSld>
  <p:clrMapOvr>
    <a:masterClrMapping/>
  </p:clrMapOvr>
  <mc:AlternateContent xmlns:mc="http://schemas.openxmlformats.org/markup-compatibility/2006" xmlns:p14="http://schemas.microsoft.com/office/powerpoint/2010/main">
    <mc:Choice Requires="p14">
      <p:transition spd="slow" p14:dur="2000" advTm="22139"/>
    </mc:Choice>
    <mc:Fallback xmlns="">
      <p:transition spd="slow" advTm="22139"/>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066800"/>
            <a:ext cx="4038600" cy="4940300"/>
          </a:xfrm>
        </p:spPr>
        <p:txBody>
          <a:bodyPr>
            <a:normAutofit/>
          </a:bodyPr>
          <a:lstStyle/>
          <a:p>
            <a:pPr marL="109728" indent="0" eaLnBrk="1" fontAlgn="auto" hangingPunct="1">
              <a:spcAft>
                <a:spcPts val="0"/>
              </a:spcAft>
              <a:buNone/>
              <a:defRPr/>
            </a:pPr>
            <a:endParaRPr lang="en-US" dirty="0"/>
          </a:p>
          <a:p>
            <a:pPr marL="365760" indent="-256032" eaLnBrk="1" fontAlgn="auto" hangingPunct="1">
              <a:spcAft>
                <a:spcPts val="0"/>
              </a:spcAft>
              <a:buFont typeface="Wingdings 3"/>
              <a:buChar char=""/>
              <a:defRPr/>
            </a:pPr>
            <a:endParaRPr lang="en-US" dirty="0"/>
          </a:p>
          <a:p>
            <a:pPr marL="365760" indent="-256032" eaLnBrk="1" fontAlgn="auto" hangingPunct="1">
              <a:spcAft>
                <a:spcPts val="0"/>
              </a:spcAft>
              <a:buFont typeface="Wingdings 3"/>
              <a:buChar char=""/>
              <a:defRPr/>
            </a:pPr>
            <a:r>
              <a:rPr lang="en-US" dirty="0"/>
              <a:t>100% </a:t>
            </a:r>
            <a:r>
              <a:rPr lang="en-US" dirty="0" smtClean="0"/>
              <a:t>Preventable</a:t>
            </a:r>
          </a:p>
          <a:p>
            <a:pPr marL="365760" indent="-256032" eaLnBrk="1" fontAlgn="auto" hangingPunct="1">
              <a:spcAft>
                <a:spcPts val="0"/>
              </a:spcAft>
              <a:buFont typeface="Wingdings 3"/>
              <a:buChar char=""/>
              <a:defRPr/>
            </a:pPr>
            <a:endParaRPr lang="en-US" dirty="0"/>
          </a:p>
          <a:p>
            <a:pPr marL="365760" indent="-256032" eaLnBrk="1" fontAlgn="auto" hangingPunct="1">
              <a:spcAft>
                <a:spcPts val="0"/>
              </a:spcAft>
              <a:buFont typeface="Wingdings 3"/>
              <a:buChar char=""/>
              <a:defRPr/>
            </a:pPr>
            <a:r>
              <a:rPr lang="en-US" dirty="0" smtClean="0"/>
              <a:t>Start </a:t>
            </a:r>
            <a:r>
              <a:rPr lang="en-US" dirty="0"/>
              <a:t>Hydrating the Day before the Game</a:t>
            </a:r>
          </a:p>
          <a:p>
            <a:pPr marL="109728" indent="0" eaLnBrk="1" fontAlgn="auto" hangingPunct="1">
              <a:spcAft>
                <a:spcPts val="0"/>
              </a:spcAft>
              <a:buFont typeface="Wingdings 3"/>
              <a:buNone/>
              <a:defRPr/>
            </a:pPr>
            <a:endParaRPr lang="en-US" dirty="0"/>
          </a:p>
          <a:p>
            <a:pPr marL="365760" indent="-256032" eaLnBrk="1" fontAlgn="auto" hangingPunct="1">
              <a:spcAft>
                <a:spcPts val="0"/>
              </a:spcAft>
              <a:buFont typeface="Wingdings 3"/>
              <a:buChar char=""/>
              <a:defRPr/>
            </a:pPr>
            <a:r>
              <a:rPr lang="en-US" dirty="0"/>
              <a:t>Plenty of Water on Game </a:t>
            </a:r>
            <a:r>
              <a:rPr lang="en-US" dirty="0" smtClean="0"/>
              <a:t>Day</a:t>
            </a:r>
          </a:p>
          <a:p>
            <a:pPr marL="365760" indent="-256032" eaLnBrk="1" fontAlgn="auto" hangingPunct="1">
              <a:spcAft>
                <a:spcPts val="0"/>
              </a:spcAft>
              <a:buFont typeface="Wingdings 3"/>
              <a:buChar char=""/>
              <a:defRPr/>
            </a:pPr>
            <a:endParaRPr lang="en-US" dirty="0"/>
          </a:p>
          <a:p>
            <a:pPr marL="365760" indent="-256032" eaLnBrk="1" fontAlgn="auto" hangingPunct="1">
              <a:spcAft>
                <a:spcPts val="0"/>
              </a:spcAft>
              <a:buFont typeface="Wingdings 3"/>
              <a:buChar char=""/>
              <a:defRPr/>
            </a:pPr>
            <a:endParaRPr lang="en-US" dirty="0"/>
          </a:p>
          <a:p>
            <a:pPr marL="365760" indent="-256032" eaLnBrk="1" fontAlgn="auto" hangingPunct="1">
              <a:spcAft>
                <a:spcPts val="0"/>
              </a:spcAft>
              <a:buFont typeface="Wingdings 3"/>
              <a:buChar char=""/>
              <a:defRPr/>
            </a:pPr>
            <a:endParaRPr lang="en-US" dirty="0"/>
          </a:p>
        </p:txBody>
      </p:sp>
      <p:pic>
        <p:nvPicPr>
          <p:cNvPr id="131075" name="Content Placeholder 4"/>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4648200" y="1849438"/>
            <a:ext cx="3810000" cy="3575050"/>
          </a:xfrm>
        </p:spPr>
      </p:pic>
      <p:sp>
        <p:nvSpPr>
          <p:cNvPr id="4" name="Title 3"/>
          <p:cNvSpPr>
            <a:spLocks noGrp="1"/>
          </p:cNvSpPr>
          <p:nvPr>
            <p:ph type="title"/>
          </p:nvPr>
        </p:nvSpPr>
        <p:spPr/>
        <p:txBody>
          <a:bodyPr>
            <a:normAutofit fontScale="90000"/>
          </a:bodyPr>
          <a:lstStyle/>
          <a:p>
            <a:pPr eaLnBrk="1" fontAlgn="auto" hangingPunct="1">
              <a:spcAft>
                <a:spcPts val="0"/>
              </a:spcAft>
              <a:defRPr/>
            </a:pPr>
            <a:r>
              <a:rPr lang="en-US" dirty="0"/>
              <a:t>OHSAA Safety Policies:  Heat &amp; Humidity </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4303"/>
    </mc:Choice>
    <mc:Fallback xmlns="">
      <p:transition spd="slow" advTm="143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Content Placeholder 1"/>
          <p:cNvSpPr>
            <a:spLocks noGrp="1"/>
          </p:cNvSpPr>
          <p:nvPr>
            <p:ph sz="half" idx="1"/>
          </p:nvPr>
        </p:nvSpPr>
        <p:spPr>
          <a:xfrm>
            <a:off x="457200" y="1143000"/>
            <a:ext cx="4038600" cy="4495800"/>
          </a:xfrm>
        </p:spPr>
        <p:txBody>
          <a:bodyPr/>
          <a:lstStyle/>
          <a:p>
            <a:pPr marL="109537" indent="0" eaLnBrk="1" hangingPunct="1">
              <a:buNone/>
            </a:pPr>
            <a:endParaRPr lang="en-US" altLang="en-US" dirty="0"/>
          </a:p>
          <a:p>
            <a:pPr eaLnBrk="1" hangingPunct="1"/>
            <a:r>
              <a:rPr lang="en-US" altLang="en-US" dirty="0"/>
              <a:t>A Player with signs &amp;/or symptoms is suspended from the game &amp; may </a:t>
            </a:r>
            <a:r>
              <a:rPr lang="en-US" altLang="en-US" u="sng" dirty="0"/>
              <a:t>NOT</a:t>
            </a:r>
            <a:r>
              <a:rPr lang="en-US" altLang="en-US" dirty="0"/>
              <a:t> reenter (State Law), even if a Doctor says player is ok.  </a:t>
            </a:r>
            <a:r>
              <a:rPr lang="en-US" altLang="en-US" u="sng" dirty="0"/>
              <a:t>If</a:t>
            </a:r>
            <a:r>
              <a:rPr lang="en-US" altLang="en-US" dirty="0"/>
              <a:t> </a:t>
            </a:r>
            <a:r>
              <a:rPr lang="en-US" altLang="en-US" u="sng" dirty="0"/>
              <a:t>Crew suspends, </a:t>
            </a:r>
            <a:r>
              <a:rPr lang="en-US" altLang="en-US" dirty="0"/>
              <a:t>file a report w/in 48 hours with OHSAA</a:t>
            </a:r>
          </a:p>
          <a:p>
            <a:pPr marL="109537" indent="0" eaLnBrk="1" hangingPunct="1">
              <a:buNone/>
            </a:pPr>
            <a:r>
              <a:rPr lang="en-US" altLang="en-US" dirty="0"/>
              <a:t>   </a:t>
            </a:r>
          </a:p>
          <a:p>
            <a:pPr eaLnBrk="1" hangingPunct="1"/>
            <a:endParaRPr lang="en-US" altLang="en-US" dirty="0"/>
          </a:p>
          <a:p>
            <a:pPr eaLnBrk="1" hangingPunct="1"/>
            <a:endParaRPr lang="en-US" altLang="en-US" dirty="0"/>
          </a:p>
          <a:p>
            <a:pPr eaLnBrk="1" hangingPunct="1"/>
            <a:endParaRPr lang="en-US" altLang="en-US" dirty="0"/>
          </a:p>
        </p:txBody>
      </p:sp>
      <p:sp>
        <p:nvSpPr>
          <p:cNvPr id="4" name="Title 3"/>
          <p:cNvSpPr>
            <a:spLocks noGrp="1"/>
          </p:cNvSpPr>
          <p:nvPr>
            <p:ph type="title"/>
          </p:nvPr>
        </p:nvSpPr>
        <p:spPr/>
        <p:txBody>
          <a:bodyPr>
            <a:normAutofit fontScale="90000"/>
          </a:bodyPr>
          <a:lstStyle/>
          <a:p>
            <a:pPr eaLnBrk="1" fontAlgn="auto" hangingPunct="1">
              <a:spcAft>
                <a:spcPts val="0"/>
              </a:spcAft>
              <a:defRPr/>
            </a:pPr>
            <a:r>
              <a:rPr lang="en-US" dirty="0"/>
              <a:t>OHSAA Safety Policies: Concussion</a:t>
            </a:r>
          </a:p>
        </p:txBody>
      </p:sp>
      <p:pic>
        <p:nvPicPr>
          <p:cNvPr id="136196" name="Picture 2" descr="http://plugandplayfootball.com/wp-content/uploads/2011/07/bigstock_Agony_789197.jpg"/>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4648200" y="2401888"/>
            <a:ext cx="4038600" cy="2684462"/>
          </a:xfr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7198"/>
    </mc:Choice>
    <mc:Fallback xmlns="">
      <p:transition spd="slow" advTm="27198"/>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Content Placeholder 4"/>
          <p:cNvSpPr>
            <a:spLocks noGrp="1"/>
          </p:cNvSpPr>
          <p:nvPr>
            <p:ph idx="1"/>
          </p:nvPr>
        </p:nvSpPr>
        <p:spPr/>
        <p:txBody>
          <a:bodyPr/>
          <a:lstStyle/>
          <a:p>
            <a:pPr eaLnBrk="1" hangingPunct="1"/>
            <a:r>
              <a:rPr lang="en-US" altLang="en-US" dirty="0"/>
              <a:t>The schools are responsible for the “return to play” Protocol, not the officials.</a:t>
            </a:r>
          </a:p>
        </p:txBody>
      </p:sp>
      <p:sp>
        <p:nvSpPr>
          <p:cNvPr id="4" name="Title 3"/>
          <p:cNvSpPr>
            <a:spLocks noGrp="1"/>
          </p:cNvSpPr>
          <p:nvPr>
            <p:ph type="title"/>
          </p:nvPr>
        </p:nvSpPr>
        <p:spPr/>
        <p:txBody>
          <a:bodyPr>
            <a:normAutofit fontScale="90000"/>
          </a:bodyPr>
          <a:lstStyle/>
          <a:p>
            <a:pPr eaLnBrk="1" fontAlgn="auto" hangingPunct="1">
              <a:spcAft>
                <a:spcPts val="0"/>
              </a:spcAft>
              <a:defRPr/>
            </a:pPr>
            <a:r>
              <a:rPr lang="en-US" dirty="0"/>
              <a:t>OHSAA Safety Policies: Concussions – Return to Play</a:t>
            </a:r>
          </a:p>
        </p:txBody>
      </p:sp>
      <p:pic>
        <p:nvPicPr>
          <p:cNvPr id="137220" name="Picture 2" descr="D:\Profiles\brigati\AppData\Local\Microsoft\Windows\Temporary Internet Files\Content.IE5\X3Y0QNHL\MC90041253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7838" y="2755900"/>
            <a:ext cx="5719762"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0389"/>
    </mc:Choice>
    <mc:Fallback xmlns="">
      <p:transition spd="slow" advTm="40389"/>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212DD26B-7838-4F7C-A5C3-BE8E77CBEE0F}"/>
              </a:ext>
            </a:extLst>
          </p:cNvPr>
          <p:cNvSpPr>
            <a:spLocks noGrp="1"/>
          </p:cNvSpPr>
          <p:nvPr>
            <p:ph sz="half" idx="2"/>
          </p:nvPr>
        </p:nvSpPr>
        <p:spPr/>
        <p:txBody>
          <a:bodyPr/>
          <a:lstStyle/>
          <a:p>
            <a:r>
              <a:rPr lang="en-US" sz="2400" dirty="0"/>
              <a:t>If officials, coaches or game administrators, see lightning or hear thunder, </a:t>
            </a:r>
            <a:r>
              <a:rPr lang="en-US" sz="2400" u="sng" dirty="0"/>
              <a:t>stop</a:t>
            </a:r>
            <a:r>
              <a:rPr lang="en-US" sz="2400" dirty="0"/>
              <a:t> the contest.  They must come together &amp; determine if it is safe to continue the game.</a:t>
            </a:r>
          </a:p>
          <a:p>
            <a:endParaRPr lang="en-US" sz="2400" dirty="0"/>
          </a:p>
          <a:p>
            <a:r>
              <a:rPr lang="en-US" sz="2400" dirty="0"/>
              <a:t>Utilize technology to see if the lightning is within 10 miles</a:t>
            </a:r>
            <a:r>
              <a:rPr lang="en-US" sz="2400" dirty="0" smtClean="0"/>
              <a:t>.  If so, suspend the game.</a:t>
            </a:r>
            <a:endParaRPr lang="en-US" sz="2400" dirty="0"/>
          </a:p>
          <a:p>
            <a:pPr marL="109537" indent="0">
              <a:buNone/>
            </a:pPr>
            <a:r>
              <a:rPr lang="en-US" sz="2400" dirty="0"/>
              <a:t> </a:t>
            </a:r>
          </a:p>
        </p:txBody>
      </p:sp>
      <p:sp>
        <p:nvSpPr>
          <p:cNvPr id="4" name="Title 3">
            <a:extLst>
              <a:ext uri="{FF2B5EF4-FFF2-40B4-BE49-F238E27FC236}">
                <a16:creationId xmlns="" xmlns:a16="http://schemas.microsoft.com/office/drawing/2014/main" id="{075ED71F-3F28-41C8-8B88-A77D80FDA719}"/>
              </a:ext>
            </a:extLst>
          </p:cNvPr>
          <p:cNvSpPr>
            <a:spLocks noGrp="1"/>
          </p:cNvSpPr>
          <p:nvPr>
            <p:ph type="title"/>
          </p:nvPr>
        </p:nvSpPr>
        <p:spPr/>
        <p:txBody>
          <a:bodyPr>
            <a:normAutofit fontScale="90000"/>
          </a:bodyPr>
          <a:lstStyle/>
          <a:p>
            <a:r>
              <a:rPr lang="en-US" dirty="0"/>
              <a:t>OHSAA Safety Policies:  Inclement Weather </a:t>
            </a:r>
            <a:r>
              <a:rPr lang="en-US" sz="3600" dirty="0"/>
              <a:t>(see NFHS Rule Book P. 102</a:t>
            </a:r>
            <a:r>
              <a:rPr lang="en-US" sz="4400" dirty="0"/>
              <a:t>)</a:t>
            </a:r>
            <a:r>
              <a:rPr lang="en-US" dirty="0"/>
              <a:t> </a:t>
            </a:r>
          </a:p>
        </p:txBody>
      </p:sp>
      <p:pic>
        <p:nvPicPr>
          <p:cNvPr id="5" name="Picture 2" descr="D:\Profiles\brigati\AppData\Local\Microsoft\Windows\Temporary Internet Files\Content.IE5\47UEG43S\MP900442465[1].jpg">
            <a:extLst>
              <a:ext uri="{FF2B5EF4-FFF2-40B4-BE49-F238E27FC236}">
                <a16:creationId xmlns="" xmlns:a16="http://schemas.microsoft.com/office/drawing/2014/main" id="{89FA5572-605B-433B-8B9E-CE912098FDD7}"/>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963168" y="1979327"/>
            <a:ext cx="3026664" cy="3529584"/>
          </a:xfrm>
        </p:spPr>
      </p:pic>
    </p:spTree>
    <p:extLst>
      <p:ext uri="{BB962C8B-B14F-4D97-AF65-F5344CB8AC3E}">
        <p14:creationId xmlns:p14="http://schemas.microsoft.com/office/powerpoint/2010/main" val="3668716569"/>
      </p:ext>
    </p:extLst>
  </p:cSld>
  <p:clrMapOvr>
    <a:masterClrMapping/>
  </p:clrMapOvr>
  <mc:AlternateContent xmlns:mc="http://schemas.openxmlformats.org/markup-compatibility/2006" xmlns:p14="http://schemas.microsoft.com/office/powerpoint/2010/main">
    <mc:Choice Requires="p14">
      <p:transition spd="slow" p14:dur="2000" advTm="24682"/>
    </mc:Choice>
    <mc:Fallback xmlns="">
      <p:transition spd="slow" advTm="24682"/>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648200" y="1481138"/>
            <a:ext cx="4038600" cy="5148262"/>
          </a:xfrm>
        </p:spPr>
        <p:txBody>
          <a:bodyPr>
            <a:normAutofit lnSpcReduction="10000"/>
          </a:bodyPr>
          <a:lstStyle/>
          <a:p>
            <a:pPr marL="109728" indent="0" eaLnBrk="1" fontAlgn="auto" hangingPunct="1">
              <a:spcAft>
                <a:spcPts val="0"/>
              </a:spcAft>
              <a:buNone/>
              <a:defRPr/>
            </a:pPr>
            <a:endParaRPr lang="en-US" dirty="0"/>
          </a:p>
          <a:p>
            <a:pPr marL="365760" indent="-256032" eaLnBrk="1" fontAlgn="auto" hangingPunct="1">
              <a:spcAft>
                <a:spcPts val="0"/>
              </a:spcAft>
              <a:buFont typeface="Wingdings 3"/>
              <a:buChar char=""/>
              <a:defRPr/>
            </a:pPr>
            <a:r>
              <a:rPr lang="en-US" sz="2000" dirty="0"/>
              <a:t>Thunder? – </a:t>
            </a:r>
            <a:r>
              <a:rPr lang="en-US" sz="2000" u="sng" dirty="0"/>
              <a:t>must</a:t>
            </a:r>
            <a:r>
              <a:rPr lang="en-US" sz="2000" dirty="0"/>
              <a:t> suspend</a:t>
            </a:r>
          </a:p>
          <a:p>
            <a:pPr marL="109728" indent="0" eaLnBrk="1" fontAlgn="auto" hangingPunct="1">
              <a:spcAft>
                <a:spcPts val="0"/>
              </a:spcAft>
              <a:buNone/>
              <a:defRPr/>
            </a:pPr>
            <a:endParaRPr lang="en-US" sz="2000" dirty="0"/>
          </a:p>
          <a:p>
            <a:pPr marL="365760" indent="-256032" eaLnBrk="1" fontAlgn="auto" hangingPunct="1">
              <a:spcAft>
                <a:spcPts val="0"/>
              </a:spcAft>
              <a:buFont typeface="Wingdings 3"/>
              <a:buChar char=""/>
              <a:defRPr/>
            </a:pPr>
            <a:r>
              <a:rPr lang="en-US" sz="2000" dirty="0" smtClean="0"/>
              <a:t>If </a:t>
            </a:r>
            <a:r>
              <a:rPr lang="en-US" sz="2000" dirty="0"/>
              <a:t>lightning is </a:t>
            </a:r>
            <a:r>
              <a:rPr lang="en-US" sz="2000" dirty="0" smtClean="0"/>
              <a:t>within 10 miles </a:t>
            </a:r>
            <a:r>
              <a:rPr lang="en-US" sz="2000" dirty="0"/>
              <a:t>or thunder </a:t>
            </a:r>
            <a:r>
              <a:rPr lang="en-US" sz="2000" dirty="0" smtClean="0"/>
              <a:t>is heard, </a:t>
            </a:r>
            <a:r>
              <a:rPr lang="en-US" sz="2000" dirty="0"/>
              <a:t>evacuate the field </a:t>
            </a:r>
            <a:r>
              <a:rPr lang="en-US" sz="2000" dirty="0" smtClean="0"/>
              <a:t>&amp; </a:t>
            </a:r>
            <a:r>
              <a:rPr lang="en-US" sz="2000" dirty="0"/>
              <a:t>take </a:t>
            </a:r>
            <a:r>
              <a:rPr lang="en-US" sz="2000" dirty="0" smtClean="0"/>
              <a:t>cover for a minimum of 30 minutes</a:t>
            </a:r>
            <a:r>
              <a:rPr lang="en-US" sz="2000" dirty="0"/>
              <a:t>.</a:t>
            </a:r>
          </a:p>
          <a:p>
            <a:pPr marL="621792" lvl="1" eaLnBrk="1" fontAlgn="auto" hangingPunct="1">
              <a:spcBef>
                <a:spcPts val="324"/>
              </a:spcBef>
              <a:spcAft>
                <a:spcPts val="0"/>
              </a:spcAft>
              <a:buFont typeface="Verdana"/>
              <a:buChar char="◦"/>
              <a:defRPr/>
            </a:pPr>
            <a:r>
              <a:rPr lang="en-US" sz="2000" dirty="0"/>
              <a:t>Record game info</a:t>
            </a:r>
            <a:r>
              <a:rPr lang="en-US" sz="2000" dirty="0" smtClean="0"/>
              <a:t>.</a:t>
            </a:r>
            <a:endParaRPr lang="en-US" sz="2000" dirty="0"/>
          </a:p>
          <a:p>
            <a:pPr marL="109728" indent="0" eaLnBrk="1" fontAlgn="auto" hangingPunct="1">
              <a:spcAft>
                <a:spcPts val="0"/>
              </a:spcAft>
              <a:buNone/>
              <a:defRPr/>
            </a:pPr>
            <a:endParaRPr lang="en-US" sz="2000" dirty="0"/>
          </a:p>
          <a:p>
            <a:pPr marL="365760" indent="-256032" eaLnBrk="1" fontAlgn="auto" hangingPunct="1">
              <a:spcAft>
                <a:spcPts val="0"/>
              </a:spcAft>
              <a:buFont typeface="Wingdings 3"/>
              <a:buChar char=""/>
              <a:defRPr/>
            </a:pPr>
            <a:r>
              <a:rPr lang="en-US" sz="2000" dirty="0"/>
              <a:t>All officials, players, &amp; coaches must </a:t>
            </a:r>
            <a:r>
              <a:rPr lang="en-US" sz="2000" dirty="0" smtClean="0"/>
              <a:t>leave </a:t>
            </a:r>
            <a:r>
              <a:rPr lang="en-US" sz="2000" dirty="0"/>
              <a:t>the field.</a:t>
            </a:r>
          </a:p>
          <a:p>
            <a:pPr marL="109728" indent="0" eaLnBrk="1" fontAlgn="auto" hangingPunct="1">
              <a:spcAft>
                <a:spcPts val="0"/>
              </a:spcAft>
              <a:buNone/>
              <a:defRPr/>
            </a:pPr>
            <a:endParaRPr lang="en-US" sz="2000" dirty="0"/>
          </a:p>
          <a:p>
            <a:pPr marL="365760" indent="-256032" eaLnBrk="1" fontAlgn="auto" hangingPunct="1">
              <a:spcAft>
                <a:spcPts val="0"/>
              </a:spcAft>
              <a:buFont typeface="Wingdings 3"/>
              <a:buChar char=""/>
              <a:defRPr/>
            </a:pPr>
            <a:r>
              <a:rPr lang="en-US" sz="2000" dirty="0"/>
              <a:t>Halftime may be shortened/eliminated</a:t>
            </a:r>
          </a:p>
          <a:p>
            <a:pPr marL="365760" indent="-256032" eaLnBrk="1" fontAlgn="auto" hangingPunct="1">
              <a:spcAft>
                <a:spcPts val="0"/>
              </a:spcAft>
              <a:buFont typeface="Wingdings 3"/>
              <a:buChar char=""/>
              <a:defRPr/>
            </a:pPr>
            <a:endParaRPr lang="en-US" sz="2000" dirty="0"/>
          </a:p>
          <a:p>
            <a:pPr marL="365760" indent="-256032" eaLnBrk="1" fontAlgn="auto" hangingPunct="1">
              <a:spcAft>
                <a:spcPts val="0"/>
              </a:spcAft>
              <a:buFont typeface="Wingdings 3"/>
              <a:buChar char=""/>
              <a:defRPr/>
            </a:pPr>
            <a:endParaRPr lang="en-US" sz="2400" dirty="0"/>
          </a:p>
        </p:txBody>
      </p:sp>
      <p:sp>
        <p:nvSpPr>
          <p:cNvPr id="4" name="Title 3"/>
          <p:cNvSpPr>
            <a:spLocks noGrp="1"/>
          </p:cNvSpPr>
          <p:nvPr>
            <p:ph type="title"/>
          </p:nvPr>
        </p:nvSpPr>
        <p:spPr/>
        <p:txBody>
          <a:bodyPr>
            <a:normAutofit fontScale="90000"/>
          </a:bodyPr>
          <a:lstStyle/>
          <a:p>
            <a:pPr eaLnBrk="1" fontAlgn="auto" hangingPunct="1">
              <a:spcAft>
                <a:spcPts val="0"/>
              </a:spcAft>
              <a:defRPr/>
            </a:pPr>
            <a:r>
              <a:rPr lang="en-US" dirty="0"/>
              <a:t>OHSAA Safety Policies:  Inclement Weather </a:t>
            </a:r>
            <a:r>
              <a:rPr lang="en-US" sz="3600" dirty="0"/>
              <a:t>(see NFHS Rule Book P. 102) </a:t>
            </a:r>
          </a:p>
        </p:txBody>
      </p:sp>
      <p:pic>
        <p:nvPicPr>
          <p:cNvPr id="138244" name="Picture 2" descr="D:\Profiles\brigati\AppData\Local\Microsoft\Windows\Temporary Internet Files\Content.IE5\47UEG43S\MP900442465[1].jpg"/>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a:xfrm>
            <a:off x="457200" y="1978025"/>
            <a:ext cx="4038600" cy="3532188"/>
          </a:xfrm>
        </p:spPr>
      </p:pic>
    </p:spTree>
    <p:custDataLst>
      <p:tags r:id="rId1"/>
    </p:custDataLst>
    <p:extLst>
      <p:ext uri="{BB962C8B-B14F-4D97-AF65-F5344CB8AC3E}">
        <p14:creationId xmlns:p14="http://schemas.microsoft.com/office/powerpoint/2010/main" val="1367527327"/>
      </p:ext>
    </p:extLst>
  </p:cSld>
  <p:clrMapOvr>
    <a:masterClrMapping/>
  </p:clrMapOvr>
  <mc:AlternateContent xmlns:mc="http://schemas.openxmlformats.org/markup-compatibility/2006" xmlns:p14="http://schemas.microsoft.com/office/powerpoint/2010/main">
    <mc:Choice Requires="p14">
      <p:transition spd="slow" p14:dur="2000" advTm="49862"/>
    </mc:Choice>
    <mc:Fallback xmlns="">
      <p:transition spd="slow" advTm="498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Content Placeholder 1"/>
          <p:cNvSpPr>
            <a:spLocks noGrp="1"/>
          </p:cNvSpPr>
          <p:nvPr>
            <p:ph sz="half" idx="1"/>
          </p:nvPr>
        </p:nvSpPr>
        <p:spPr>
          <a:xfrm>
            <a:off x="457200" y="1481138"/>
            <a:ext cx="4038600" cy="4525962"/>
          </a:xfrm>
        </p:spPr>
        <p:txBody>
          <a:bodyPr/>
          <a:lstStyle/>
          <a:p>
            <a:pPr eaLnBrk="1" hangingPunct="1"/>
            <a:endParaRPr lang="en-US" altLang="en-US"/>
          </a:p>
        </p:txBody>
      </p:sp>
      <p:sp>
        <p:nvSpPr>
          <p:cNvPr id="139267" name="Content Placeholder 2"/>
          <p:cNvSpPr>
            <a:spLocks noGrp="1"/>
          </p:cNvSpPr>
          <p:nvPr>
            <p:ph sz="half" idx="2"/>
          </p:nvPr>
        </p:nvSpPr>
        <p:spPr>
          <a:xfrm>
            <a:off x="4648200" y="1481138"/>
            <a:ext cx="4038600" cy="4525962"/>
          </a:xfrm>
        </p:spPr>
        <p:txBody>
          <a:bodyPr/>
          <a:lstStyle/>
          <a:p>
            <a:pPr eaLnBrk="1" hangingPunct="1"/>
            <a:endParaRPr lang="en-US" altLang="en-US"/>
          </a:p>
        </p:txBody>
      </p:sp>
      <p:sp>
        <p:nvSpPr>
          <p:cNvPr id="4" name="Title 3"/>
          <p:cNvSpPr>
            <a:spLocks noGrp="1"/>
          </p:cNvSpPr>
          <p:nvPr>
            <p:ph type="title"/>
          </p:nvPr>
        </p:nvSpPr>
        <p:spPr/>
        <p:txBody>
          <a:bodyPr/>
          <a:lstStyle/>
          <a:p>
            <a:pPr eaLnBrk="1" fontAlgn="auto" hangingPunct="1">
              <a:spcAft>
                <a:spcPts val="0"/>
              </a:spcAft>
              <a:defRPr/>
            </a:pPr>
            <a:r>
              <a:rPr lang="en-US" dirty="0"/>
              <a:t>Restricted Area – 2 Yards</a:t>
            </a:r>
          </a:p>
        </p:txBody>
      </p:sp>
      <p:pic>
        <p:nvPicPr>
          <p:cNvPr id="139269" name="Picture 2" descr="D:\Profiles\brigati\AppData\Local\Microsoft\Windows\Temporary Internet Files\Content.IE5\2VDNY0LF\MP900448689[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447800"/>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p:nvCxnSpPr>
        <p:spPr>
          <a:xfrm>
            <a:off x="0" y="5943600"/>
            <a:ext cx="9144000" cy="0"/>
          </a:xfrm>
          <a:prstGeom prst="line">
            <a:avLst/>
          </a:prstGeom>
          <a:ln w="508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642718" y="1524706"/>
            <a:ext cx="7858563" cy="558614"/>
          </a:xfrm>
          <a:prstGeom prst="rect">
            <a:avLst/>
          </a:prstGeom>
          <a:noFill/>
        </p:spPr>
        <p:txBody>
          <a:bodyPr wrap="none">
            <a:spAutoFit/>
          </a:bodyPr>
          <a:lstStyle/>
          <a:p>
            <a:pPr algn="ctr" fontAlgn="auto">
              <a:spcBef>
                <a:spcPts val="0"/>
              </a:spcBef>
              <a:spcAft>
                <a:spcPts val="0"/>
              </a:spcAft>
              <a:defRPr/>
            </a:pPr>
            <a:r>
              <a:rPr lang="en-US" sz="303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alibri" panose="020F0502020204030204" pitchFamily="34" charset="0"/>
                <a:cs typeface="+mn-cs"/>
              </a:rPr>
              <a:t>Dead Ball – HC may come 2 steps on to the field</a:t>
            </a:r>
          </a:p>
        </p:txBody>
      </p:sp>
      <p:sp>
        <p:nvSpPr>
          <p:cNvPr id="8" name="Rectangle 7"/>
          <p:cNvSpPr/>
          <p:nvPr/>
        </p:nvSpPr>
        <p:spPr>
          <a:xfrm>
            <a:off x="283005" y="2209800"/>
            <a:ext cx="8839200" cy="954107"/>
          </a:xfrm>
          <a:prstGeom prst="rect">
            <a:avLst/>
          </a:prstGeom>
        </p:spPr>
        <p:txBody>
          <a:bodyPr>
            <a:spAutoFit/>
          </a:bodyPr>
          <a:lstStyle/>
          <a:p>
            <a:pPr algn="ctr" fontAlgn="auto">
              <a:spcBef>
                <a:spcPts val="0"/>
              </a:spcBef>
              <a:spcAft>
                <a:spcPts val="0"/>
              </a:spcAft>
              <a:defRPr/>
            </a:pPr>
            <a:r>
              <a:rPr lang="en-US" sz="28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cs typeface="+mn-cs"/>
              </a:rPr>
              <a:t>Live Ball – No one may be in the restricted area during a live ball</a:t>
            </a:r>
          </a:p>
        </p:txBody>
      </p:sp>
      <p:sp>
        <p:nvSpPr>
          <p:cNvPr id="9" name="Rectangle 8"/>
          <p:cNvSpPr/>
          <p:nvPr/>
        </p:nvSpPr>
        <p:spPr>
          <a:xfrm>
            <a:off x="1401097" y="5105400"/>
            <a:ext cx="6341801"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cs typeface="+mn-cs"/>
              </a:rPr>
              <a:t>RESTRICTED AREA</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4825"/>
    </mc:Choice>
    <mc:Fallback xmlns="">
      <p:transition spd="slow" advTm="24825"/>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4600" y="1524000"/>
            <a:ext cx="5943600" cy="3581400"/>
          </a:xfrm>
        </p:spPr>
        <p:txBody>
          <a:bodyPr>
            <a:normAutofit fontScale="90000"/>
          </a:bodyPr>
          <a:lstStyle/>
          <a:p>
            <a:r>
              <a:rPr lang="en-US" sz="2800" dirty="0">
                <a:effectLst/>
              </a:rPr>
              <a:t> </a:t>
            </a:r>
            <a:br>
              <a:rPr lang="en-US" sz="2800" dirty="0">
                <a:effectLst/>
              </a:rPr>
            </a:br>
            <a:r>
              <a:rPr lang="en-US" sz="2000" dirty="0">
                <a:effectLst/>
              </a:rPr>
              <a:t>“</a:t>
            </a:r>
            <a:r>
              <a:rPr lang="en-US" sz="3200" dirty="0">
                <a:effectLst/>
              </a:rPr>
              <a:t>High achievement takes place in the framework of high expectations” – Charles Kettering.</a:t>
            </a:r>
            <a:r>
              <a:rPr lang="en-US" sz="2800" dirty="0">
                <a:effectLst/>
              </a:rPr>
              <a:t/>
            </a:r>
            <a:br>
              <a:rPr lang="en-US" sz="2800" dirty="0">
                <a:effectLst/>
              </a:rPr>
            </a:br>
            <a:r>
              <a:rPr lang="en-US" sz="2700" dirty="0">
                <a:effectLst/>
              </a:rPr>
              <a:t/>
            </a:r>
            <a:br>
              <a:rPr lang="en-US" sz="2700" dirty="0">
                <a:effectLst/>
              </a:rPr>
            </a:br>
            <a:r>
              <a:rPr lang="en-US" sz="2000" dirty="0">
                <a:effectLst/>
              </a:rPr>
              <a:t/>
            </a:r>
            <a:br>
              <a:rPr lang="en-US" sz="2000" dirty="0">
                <a:effectLst/>
              </a:rPr>
            </a:br>
            <a:r>
              <a:rPr lang="en-US" sz="2000" dirty="0">
                <a:effectLst/>
              </a:rPr>
              <a:t/>
            </a:r>
            <a:br>
              <a:rPr lang="en-US" sz="2000" dirty="0">
                <a:effectLst/>
              </a:rPr>
            </a:br>
            <a:endParaRPr lang="en-US" sz="2000" dirty="0"/>
          </a:p>
        </p:txBody>
      </p:sp>
      <p:sp>
        <p:nvSpPr>
          <p:cNvPr id="122883" name="Subtitle 2"/>
          <p:cNvSpPr>
            <a:spLocks noGrp="1"/>
          </p:cNvSpPr>
          <p:nvPr>
            <p:ph type="subTitle" idx="1"/>
          </p:nvPr>
        </p:nvSpPr>
        <p:spPr>
          <a:xfrm>
            <a:off x="-1447800" y="3662905"/>
            <a:ext cx="9753600" cy="1200150"/>
          </a:xfrm>
        </p:spPr>
        <p:txBody>
          <a:bodyPr/>
          <a:lstStyle/>
          <a:p>
            <a:pPr marR="0" eaLnBrk="1" hangingPunct="1"/>
            <a:endParaRPr lang="en-US" sz="1600" dirty="0"/>
          </a:p>
          <a:p>
            <a:pPr marR="0" eaLnBrk="1" hangingPunct="1"/>
            <a:r>
              <a:rPr lang="en-US" sz="1600" dirty="0"/>
              <a:t>7/12/25</a:t>
            </a:r>
          </a:p>
        </p:txBody>
      </p:sp>
      <p:pic>
        <p:nvPicPr>
          <p:cNvPr id="3" name="Content Placeholder 5" descr="A green and white logo&#10;&#10;Description automatically generated">
            <a:extLst>
              <a:ext uri="{FF2B5EF4-FFF2-40B4-BE49-F238E27FC236}">
                <a16:creationId xmlns="" xmlns:a16="http://schemas.microsoft.com/office/drawing/2014/main" id="{507D6852-1E2B-BF98-9620-B47DBDAA7F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637351"/>
            <a:ext cx="2666565" cy="2824306"/>
          </a:xfrm>
          <a:prstGeom prst="rect">
            <a:avLst/>
          </a:prstGeom>
        </p:spPr>
      </p:pic>
    </p:spTree>
    <p:custDataLst>
      <p:tags r:id="rId1"/>
    </p:custDataLst>
    <p:extLst>
      <p:ext uri="{BB962C8B-B14F-4D97-AF65-F5344CB8AC3E}">
        <p14:creationId xmlns:p14="http://schemas.microsoft.com/office/powerpoint/2010/main" val="3911144132"/>
      </p:ext>
    </p:extLst>
  </p:cSld>
  <p:clrMapOvr>
    <a:masterClrMapping/>
  </p:clrMapOvr>
  <mc:AlternateContent xmlns:mc="http://schemas.openxmlformats.org/markup-compatibility/2006" xmlns:p14="http://schemas.microsoft.com/office/powerpoint/2010/main">
    <mc:Choice Requires="p14">
      <p:transition spd="slow" p14:dur="2000" advTm="10214"/>
    </mc:Choice>
    <mc:Fallback xmlns="">
      <p:transition spd="slow" advTm="10214"/>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40CAA41A-0286-0B39-4DE4-04C16E4F819F}"/>
            </a:ext>
          </a:extLst>
        </p:cNvPr>
        <p:cNvGrpSpPr/>
        <p:nvPr/>
      </p:nvGrpSpPr>
      <p:grpSpPr>
        <a:xfrm>
          <a:off x="0" y="0"/>
          <a:ext cx="0" cy="0"/>
          <a:chOff x="0" y="0"/>
          <a:chExt cx="0" cy="0"/>
        </a:xfrm>
      </p:grpSpPr>
      <p:sp>
        <p:nvSpPr>
          <p:cNvPr id="4" name="Title 3">
            <a:extLst>
              <a:ext uri="{FF2B5EF4-FFF2-40B4-BE49-F238E27FC236}">
                <a16:creationId xmlns="" xmlns:a16="http://schemas.microsoft.com/office/drawing/2014/main" id="{42272333-138B-5200-94AE-D38BBA990237}"/>
              </a:ext>
            </a:extLst>
          </p:cNvPr>
          <p:cNvSpPr>
            <a:spLocks noGrp="1"/>
          </p:cNvSpPr>
          <p:nvPr>
            <p:ph type="title"/>
          </p:nvPr>
        </p:nvSpPr>
        <p:spPr/>
        <p:txBody>
          <a:bodyPr>
            <a:normAutofit/>
          </a:bodyPr>
          <a:lstStyle/>
          <a:p>
            <a:pPr eaLnBrk="1" fontAlgn="auto" hangingPunct="1">
              <a:spcAft>
                <a:spcPts val="0"/>
              </a:spcAft>
              <a:defRPr/>
            </a:pPr>
            <a:r>
              <a:rPr lang="en-US" dirty="0"/>
              <a:t>Disqualifications – Ejections </a:t>
            </a:r>
          </a:p>
        </p:txBody>
      </p:sp>
      <p:sp>
        <p:nvSpPr>
          <p:cNvPr id="142339" name="Content Placeholder 2">
            <a:extLst>
              <a:ext uri="{FF2B5EF4-FFF2-40B4-BE49-F238E27FC236}">
                <a16:creationId xmlns="" xmlns:a16="http://schemas.microsoft.com/office/drawing/2014/main" id="{9BAA0179-02BE-7CD5-1081-DFFFA6EAF8EF}"/>
              </a:ext>
            </a:extLst>
          </p:cNvPr>
          <p:cNvSpPr>
            <a:spLocks noGrp="1"/>
          </p:cNvSpPr>
          <p:nvPr>
            <p:ph sz="half" idx="2"/>
          </p:nvPr>
        </p:nvSpPr>
        <p:spPr>
          <a:xfrm>
            <a:off x="4648200" y="1981200"/>
            <a:ext cx="4038600" cy="3810000"/>
          </a:xfrm>
        </p:spPr>
        <p:txBody>
          <a:bodyPr/>
          <a:lstStyle/>
          <a:p>
            <a:pPr eaLnBrk="1" hangingPunct="1"/>
            <a:r>
              <a:rPr lang="en-US" altLang="en-US" dirty="0"/>
              <a:t>Players or Coaches may be ejected.</a:t>
            </a:r>
          </a:p>
          <a:p>
            <a:pPr eaLnBrk="1" hangingPunct="1"/>
            <a:endParaRPr lang="en-US" altLang="en-US" dirty="0"/>
          </a:p>
          <a:p>
            <a:pPr eaLnBrk="1" hangingPunct="1"/>
            <a:r>
              <a:rPr lang="en-US" altLang="en-US" u="sng" dirty="0"/>
              <a:t>The OHSAA office staff will communicate with the school AD on suspension durations for ejections.</a:t>
            </a:r>
          </a:p>
          <a:p>
            <a:pPr eaLnBrk="1" hangingPunct="1"/>
            <a:endParaRPr lang="en-US" altLang="en-US" dirty="0"/>
          </a:p>
        </p:txBody>
      </p:sp>
      <p:pic>
        <p:nvPicPr>
          <p:cNvPr id="142340" name="Picture 2" descr="http://www.dailypress.com/media/photo/2010-09/york-tabb-football-ejection_56225038.jpg">
            <a:extLst>
              <a:ext uri="{FF2B5EF4-FFF2-40B4-BE49-F238E27FC236}">
                <a16:creationId xmlns="" xmlns:a16="http://schemas.microsoft.com/office/drawing/2014/main" id="{F1564C38-6C79-39B7-7C2D-FD151E124EAC}"/>
              </a:ext>
            </a:extLst>
          </p:cNvPr>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a:xfrm>
            <a:off x="381000" y="2209800"/>
            <a:ext cx="4289425" cy="2859088"/>
          </a:xfrm>
        </p:spPr>
      </p:pic>
    </p:spTree>
    <p:custDataLst>
      <p:tags r:id="rId1"/>
    </p:custDataLst>
    <p:extLst>
      <p:ext uri="{BB962C8B-B14F-4D97-AF65-F5344CB8AC3E}">
        <p14:creationId xmlns:p14="http://schemas.microsoft.com/office/powerpoint/2010/main" val="3127052929"/>
      </p:ext>
    </p:extLst>
  </p:cSld>
  <p:clrMapOvr>
    <a:masterClrMapping/>
  </p:clrMapOvr>
  <mc:AlternateContent xmlns:mc="http://schemas.openxmlformats.org/markup-compatibility/2006" xmlns:p14="http://schemas.microsoft.com/office/powerpoint/2010/main">
    <mc:Choice Requires="p14">
      <p:transition spd="slow" p14:dur="2000" advTm="19182"/>
    </mc:Choice>
    <mc:Fallback xmlns="">
      <p:transition spd="slow" advTm="19182"/>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auto" hangingPunct="1">
              <a:spcAft>
                <a:spcPts val="0"/>
              </a:spcAft>
              <a:defRPr/>
            </a:pPr>
            <a:r>
              <a:rPr lang="en-US" dirty="0"/>
              <a:t>Disqualifications – All Contests</a:t>
            </a:r>
          </a:p>
        </p:txBody>
      </p:sp>
      <p:sp>
        <p:nvSpPr>
          <p:cNvPr id="142339" name="Content Placeholder 2"/>
          <p:cNvSpPr>
            <a:spLocks noGrp="1"/>
          </p:cNvSpPr>
          <p:nvPr>
            <p:ph sz="half" idx="2"/>
          </p:nvPr>
        </p:nvSpPr>
        <p:spPr>
          <a:xfrm>
            <a:off x="4648200" y="2133600"/>
            <a:ext cx="4038600" cy="3873500"/>
          </a:xfrm>
        </p:spPr>
        <p:txBody>
          <a:bodyPr/>
          <a:lstStyle/>
          <a:p>
            <a:pPr marL="109537" indent="0" eaLnBrk="1" hangingPunct="1">
              <a:buNone/>
            </a:pPr>
            <a:r>
              <a:rPr lang="en-US" altLang="en-US" dirty="0" smtClean="0"/>
              <a:t>Complete </a:t>
            </a:r>
            <a:r>
              <a:rPr lang="en-US" altLang="en-US" dirty="0"/>
              <a:t>the report within 48 hours-BE SPECIFIC</a:t>
            </a:r>
            <a:r>
              <a:rPr lang="en-US" altLang="en-US" dirty="0" smtClean="0"/>
              <a:t>.</a:t>
            </a:r>
          </a:p>
          <a:p>
            <a:pPr marL="109537" indent="0" eaLnBrk="1" hangingPunct="1">
              <a:buNone/>
            </a:pPr>
            <a:endParaRPr lang="en-US" altLang="en-US" dirty="0"/>
          </a:p>
          <a:p>
            <a:pPr eaLnBrk="1" hangingPunct="1"/>
            <a:r>
              <a:rPr lang="en-US" altLang="en-US" dirty="0"/>
              <a:t>Notify AD by email or </a:t>
            </a:r>
            <a:r>
              <a:rPr lang="en-US" altLang="en-US" dirty="0" smtClean="0"/>
              <a:t>phone</a:t>
            </a:r>
          </a:p>
        </p:txBody>
      </p:sp>
      <p:pic>
        <p:nvPicPr>
          <p:cNvPr id="142340" name="Picture 2" descr="http://www.dailypress.com/media/photo/2010-09/york-tabb-football-ejection_56225038.jpg"/>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a:xfrm>
            <a:off x="381000" y="2209800"/>
            <a:ext cx="4289425" cy="2859088"/>
          </a:xfrm>
        </p:spPr>
      </p:pic>
    </p:spTree>
    <p:custDataLst>
      <p:tags r:id="rId1"/>
    </p:custDataLst>
    <p:extLst>
      <p:ext uri="{BB962C8B-B14F-4D97-AF65-F5344CB8AC3E}">
        <p14:creationId xmlns:p14="http://schemas.microsoft.com/office/powerpoint/2010/main" val="2049434741"/>
      </p:ext>
    </p:extLst>
  </p:cSld>
  <p:clrMapOvr>
    <a:masterClrMapping/>
  </p:clrMapOvr>
  <mc:AlternateContent xmlns:mc="http://schemas.openxmlformats.org/markup-compatibility/2006" xmlns:p14="http://schemas.microsoft.com/office/powerpoint/2010/main">
    <mc:Choice Requires="p14">
      <p:transition spd="slow" p14:dur="2000" advTm="16998"/>
    </mc:Choice>
    <mc:Fallback xmlns="">
      <p:transition spd="slow" advTm="16998"/>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eaLnBrk="1" fontAlgn="auto" hangingPunct="1">
              <a:spcAft>
                <a:spcPts val="0"/>
              </a:spcAft>
              <a:defRPr/>
            </a:pPr>
            <a:r>
              <a:rPr lang="en-US" dirty="0"/>
              <a:t>Disqualifications – Fighting </a:t>
            </a:r>
          </a:p>
        </p:txBody>
      </p:sp>
      <p:sp>
        <p:nvSpPr>
          <p:cNvPr id="142339" name="Content Placeholder 2"/>
          <p:cNvSpPr>
            <a:spLocks noGrp="1"/>
          </p:cNvSpPr>
          <p:nvPr>
            <p:ph sz="half" idx="2"/>
          </p:nvPr>
        </p:nvSpPr>
        <p:spPr>
          <a:xfrm>
            <a:off x="4648200" y="2133600"/>
            <a:ext cx="4038600" cy="3657600"/>
          </a:xfrm>
        </p:spPr>
        <p:txBody>
          <a:bodyPr/>
          <a:lstStyle/>
          <a:p>
            <a:pPr eaLnBrk="1" hangingPunct="1"/>
            <a:r>
              <a:rPr lang="en-US" altLang="en-US" dirty="0"/>
              <a:t>Players will be </a:t>
            </a:r>
            <a:r>
              <a:rPr lang="en-US" altLang="en-US" dirty="0" err="1"/>
              <a:t>DQ’d</a:t>
            </a:r>
            <a:r>
              <a:rPr lang="en-US" altLang="en-US" dirty="0"/>
              <a:t> for “active” fighting or act of fighting.</a:t>
            </a:r>
          </a:p>
          <a:p>
            <a:pPr eaLnBrk="1" hangingPunct="1"/>
            <a:endParaRPr lang="en-US" altLang="en-US" dirty="0"/>
          </a:p>
          <a:p>
            <a:pPr eaLnBrk="1" hangingPunct="1"/>
            <a:r>
              <a:rPr lang="en-US" altLang="en-US" dirty="0"/>
              <a:t>File a separate report for each player.</a:t>
            </a:r>
          </a:p>
          <a:p>
            <a:pPr eaLnBrk="1" hangingPunct="1"/>
            <a:endParaRPr lang="en-US" altLang="en-US" dirty="0"/>
          </a:p>
        </p:txBody>
      </p:sp>
      <p:pic>
        <p:nvPicPr>
          <p:cNvPr id="142340" name="Picture 2" descr="http://www.dailypress.com/media/photo/2010-09/york-tabb-football-ejection_56225038.jpg"/>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a:xfrm>
            <a:off x="381000" y="2209800"/>
            <a:ext cx="4289425" cy="2859088"/>
          </a:xfrm>
        </p:spPr>
      </p:pic>
    </p:spTree>
    <p:custDataLst>
      <p:tags r:id="rId1"/>
    </p:custDataLst>
    <p:extLst>
      <p:ext uri="{BB962C8B-B14F-4D97-AF65-F5344CB8AC3E}">
        <p14:creationId xmlns:p14="http://schemas.microsoft.com/office/powerpoint/2010/main" val="2249813185"/>
      </p:ext>
    </p:extLst>
  </p:cSld>
  <p:clrMapOvr>
    <a:masterClrMapping/>
  </p:clrMapOvr>
  <mc:AlternateContent xmlns:mc="http://schemas.openxmlformats.org/markup-compatibility/2006" xmlns:p14="http://schemas.microsoft.com/office/powerpoint/2010/main">
    <mc:Choice Requires="p14">
      <p:transition spd="slow" p14:dur="2000" advTm="10685"/>
    </mc:Choice>
    <mc:Fallback xmlns="">
      <p:transition spd="slow" advTm="10685"/>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Content Placeholder 5"/>
          <p:cNvSpPr>
            <a:spLocks noGrp="1"/>
          </p:cNvSpPr>
          <p:nvPr>
            <p:ph sz="half" idx="2"/>
          </p:nvPr>
        </p:nvSpPr>
        <p:spPr>
          <a:xfrm>
            <a:off x="4648200" y="1481138"/>
            <a:ext cx="4038600" cy="4525962"/>
          </a:xfrm>
        </p:spPr>
        <p:txBody>
          <a:bodyPr/>
          <a:lstStyle/>
          <a:p>
            <a:pPr eaLnBrk="1" hangingPunct="1"/>
            <a:endParaRPr lang="en-US" altLang="en-US" dirty="0"/>
          </a:p>
          <a:p>
            <a:pPr eaLnBrk="1" hangingPunct="1"/>
            <a:endParaRPr lang="en-US" altLang="en-US" dirty="0"/>
          </a:p>
          <a:p>
            <a:pPr eaLnBrk="1" hangingPunct="1"/>
            <a:r>
              <a:rPr lang="en-US" altLang="en-US" dirty="0"/>
              <a:t>A UNS Foul Assessed to an Asst. Coach/Trainer is NOT charged to the HC.</a:t>
            </a:r>
          </a:p>
        </p:txBody>
      </p:sp>
      <p:sp>
        <p:nvSpPr>
          <p:cNvPr id="4" name="Title 3"/>
          <p:cNvSpPr>
            <a:spLocks noGrp="1"/>
          </p:cNvSpPr>
          <p:nvPr>
            <p:ph type="title"/>
          </p:nvPr>
        </p:nvSpPr>
        <p:spPr/>
        <p:txBody>
          <a:bodyPr/>
          <a:lstStyle/>
          <a:p>
            <a:pPr eaLnBrk="1" fontAlgn="auto" hangingPunct="1">
              <a:spcAft>
                <a:spcPts val="0"/>
              </a:spcAft>
              <a:defRPr/>
            </a:pPr>
            <a:r>
              <a:rPr lang="en-US" dirty="0"/>
              <a:t>Unsportsmanlike Conduct</a:t>
            </a:r>
          </a:p>
        </p:txBody>
      </p:sp>
      <p:pic>
        <p:nvPicPr>
          <p:cNvPr id="141316" name="Picture 2" descr="http://www.washingtonpost.com/blogs/football-insider/files/2012/09/kyle.jpg"/>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a:xfrm>
            <a:off x="457200" y="2359025"/>
            <a:ext cx="4038600" cy="2770188"/>
          </a:xfrm>
        </p:spPr>
      </p:pic>
    </p:spTree>
    <p:custDataLst>
      <p:tags r:id="rId1"/>
    </p:custDataLst>
    <p:extLst>
      <p:ext uri="{BB962C8B-B14F-4D97-AF65-F5344CB8AC3E}">
        <p14:creationId xmlns:p14="http://schemas.microsoft.com/office/powerpoint/2010/main" val="1528194727"/>
      </p:ext>
    </p:extLst>
  </p:cSld>
  <p:clrMapOvr>
    <a:masterClrMapping/>
  </p:clrMapOvr>
  <mc:AlternateContent xmlns:mc="http://schemas.openxmlformats.org/markup-compatibility/2006" xmlns:p14="http://schemas.microsoft.com/office/powerpoint/2010/main">
    <mc:Choice Requires="p14">
      <p:transition spd="slow" p14:dur="2000" advTm="16780"/>
    </mc:Choice>
    <mc:Fallback xmlns="">
      <p:transition spd="slow" advTm="1678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eaLnBrk="1" fontAlgn="auto" hangingPunct="1">
              <a:spcAft>
                <a:spcPts val="0"/>
              </a:spcAft>
              <a:defRPr/>
            </a:pPr>
            <a:r>
              <a:rPr lang="en-US" dirty="0"/>
              <a:t>Unsportsmanlike Conduct vs. Personal Fouls</a:t>
            </a:r>
          </a:p>
        </p:txBody>
      </p:sp>
      <p:sp>
        <p:nvSpPr>
          <p:cNvPr id="4" name="Text Placeholder 3"/>
          <p:cNvSpPr>
            <a:spLocks noGrp="1"/>
          </p:cNvSpPr>
          <p:nvPr>
            <p:ph type="body" idx="1"/>
          </p:nvPr>
        </p:nvSpPr>
        <p:spPr/>
        <p:txBody>
          <a:bodyPr>
            <a:normAutofit lnSpcReduction="10000"/>
          </a:bodyPr>
          <a:lstStyle/>
          <a:p>
            <a:pPr eaLnBrk="1" fontAlgn="auto" hangingPunct="1">
              <a:spcAft>
                <a:spcPts val="0"/>
              </a:spcAft>
              <a:buFont typeface="Wingdings 3"/>
              <a:buNone/>
              <a:defRPr/>
            </a:pPr>
            <a:r>
              <a:rPr lang="en-US" dirty="0"/>
              <a:t>Unsportsmanlike Conduct – Non-contact</a:t>
            </a:r>
          </a:p>
        </p:txBody>
      </p:sp>
      <p:sp>
        <p:nvSpPr>
          <p:cNvPr id="143364" name="Text Placeholder 5"/>
          <p:cNvSpPr>
            <a:spLocks noGrp="1"/>
          </p:cNvSpPr>
          <p:nvPr>
            <p:ph type="body" sz="half" idx="3"/>
          </p:nvPr>
        </p:nvSpPr>
        <p:spPr>
          <a:xfrm>
            <a:off x="4645025" y="5410200"/>
            <a:ext cx="4041775" cy="762000"/>
          </a:xfrm>
          <a:ln>
            <a:headEnd/>
            <a:tailEnd/>
          </a:ln>
        </p:spPr>
        <p:txBody>
          <a:bodyPr/>
          <a:lstStyle/>
          <a:p>
            <a:pPr eaLnBrk="1" hangingPunct="1"/>
            <a:r>
              <a:rPr lang="en-US" altLang="en-US"/>
              <a:t>Personal Fouls – Contact</a:t>
            </a:r>
          </a:p>
        </p:txBody>
      </p:sp>
      <p:pic>
        <p:nvPicPr>
          <p:cNvPr id="143365" name="Picture 2" descr="http://www.deseretnews.com/media/photos/2766631.jpg"/>
          <p:cNvPicPr>
            <a:picLocks noGrp="1" noChangeAspect="1" noChangeArrowheads="1"/>
          </p:cNvPicPr>
          <p:nvPr>
            <p:ph sz="quarter" idx="2"/>
          </p:nvPr>
        </p:nvPicPr>
        <p:blipFill>
          <a:blip r:embed="rId4" cstate="print">
            <a:extLst>
              <a:ext uri="{28A0092B-C50C-407E-A947-70E740481C1C}">
                <a14:useLocalDpi xmlns:a14="http://schemas.microsoft.com/office/drawing/2010/main" val="0"/>
              </a:ext>
            </a:extLst>
          </a:blip>
          <a:srcRect/>
          <a:stretch>
            <a:fillRect/>
          </a:stretch>
        </p:blipFill>
        <p:spPr>
          <a:xfrm>
            <a:off x="1143000" y="1455738"/>
            <a:ext cx="2667000" cy="3917950"/>
          </a:xfrm>
          <a:ln>
            <a:prstDash val="solid"/>
          </a:ln>
        </p:spPr>
      </p:pic>
      <p:pic>
        <p:nvPicPr>
          <p:cNvPr id="143366" name="Picture 4" descr="http://www.unathleticmag.com/wp-content/uploads/Late-hit.jpg"/>
          <p:cNvPicPr>
            <a:picLocks noGrp="1" noChangeAspect="1" noChangeArrowheads="1"/>
          </p:cNvPicPr>
          <p:nvPr>
            <p:ph sz="quarter" idx="4"/>
          </p:nvPr>
        </p:nvPicPr>
        <p:blipFill>
          <a:blip r:embed="rId5" cstate="print">
            <a:extLst>
              <a:ext uri="{28A0092B-C50C-407E-A947-70E740481C1C}">
                <a14:useLocalDpi xmlns:a14="http://schemas.microsoft.com/office/drawing/2010/main" val="0"/>
              </a:ext>
            </a:extLst>
          </a:blip>
          <a:srcRect/>
          <a:stretch>
            <a:fillRect/>
          </a:stretch>
        </p:blipFill>
        <p:spPr>
          <a:xfrm>
            <a:off x="4648200" y="1444625"/>
            <a:ext cx="4035425" cy="3941763"/>
          </a:xfrm>
          <a:ln>
            <a:prstDash val="solid"/>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7026"/>
    </mc:Choice>
    <mc:Fallback xmlns="">
      <p:transition spd="slow" advTm="27026"/>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19400" y="1714019"/>
            <a:ext cx="6248400" cy="1829761"/>
          </a:xfrm>
        </p:spPr>
        <p:txBody>
          <a:bodyPr>
            <a:normAutofit fontScale="90000"/>
          </a:bodyPr>
          <a:lstStyle/>
          <a:p>
            <a:pPr algn="ctr" eaLnBrk="1" fontAlgn="auto" hangingPunct="1">
              <a:spcAft>
                <a:spcPts val="0"/>
              </a:spcAft>
              <a:defRPr/>
            </a:pPr>
            <a:r>
              <a:rPr lang="en-US" dirty="0"/>
              <a:t>2025</a:t>
            </a:r>
            <a:r>
              <a:rPr lang="en-US" dirty="0">
                <a:solidFill>
                  <a:srgbClr val="FF00FF"/>
                </a:solidFill>
              </a:rPr>
              <a:t/>
            </a:r>
            <a:br>
              <a:rPr lang="en-US" dirty="0">
                <a:solidFill>
                  <a:srgbClr val="FF00FF"/>
                </a:solidFill>
              </a:rPr>
            </a:br>
            <a:r>
              <a:rPr lang="en-US" dirty="0"/>
              <a:t> SRI Meeting:  Most NFHS New Rules &amp; POE</a:t>
            </a:r>
          </a:p>
        </p:txBody>
      </p:sp>
      <p:sp>
        <p:nvSpPr>
          <p:cNvPr id="144387" name="Subtitle 2"/>
          <p:cNvSpPr>
            <a:spLocks noGrp="1"/>
          </p:cNvSpPr>
          <p:nvPr>
            <p:ph type="subTitle" idx="1"/>
          </p:nvPr>
        </p:nvSpPr>
        <p:spPr>
          <a:xfrm>
            <a:off x="685800" y="3611563"/>
            <a:ext cx="7772400" cy="1200150"/>
          </a:xfrm>
        </p:spPr>
        <p:txBody>
          <a:bodyPr/>
          <a:lstStyle/>
          <a:p>
            <a:pPr marR="0" eaLnBrk="1" hangingPunct="1"/>
            <a:endParaRPr lang="en-US" altLang="en-US" sz="1400" dirty="0"/>
          </a:p>
          <a:p>
            <a:pPr marR="0" eaLnBrk="1" hangingPunct="1"/>
            <a:r>
              <a:rPr lang="en-US" altLang="en-US" sz="2000" dirty="0"/>
              <a:t>WWW.OHSAAFB.COM</a:t>
            </a:r>
          </a:p>
          <a:p>
            <a:pPr marR="0" eaLnBrk="1" hangingPunct="1"/>
            <a:endParaRPr lang="en-US" altLang="en-US" sz="1400" dirty="0"/>
          </a:p>
          <a:p>
            <a:pPr marR="0" eaLnBrk="1" hangingPunct="1"/>
            <a:endParaRPr lang="en-US" altLang="en-US" sz="1400" dirty="0"/>
          </a:p>
          <a:p>
            <a:pPr marR="0" eaLnBrk="1" hangingPunct="1"/>
            <a:endParaRPr lang="en-US" altLang="en-US" sz="1400" dirty="0"/>
          </a:p>
          <a:p>
            <a:pPr marR="0" eaLnBrk="1" hangingPunct="1"/>
            <a:endParaRPr lang="en-US" altLang="en-US" sz="1400" dirty="0"/>
          </a:p>
          <a:p>
            <a:pPr marR="0" eaLnBrk="1" hangingPunct="1"/>
            <a:endParaRPr lang="en-US" altLang="en-US" sz="1400" dirty="0"/>
          </a:p>
          <a:p>
            <a:pPr marR="0" eaLnBrk="1" hangingPunct="1"/>
            <a:endParaRPr lang="en-US" altLang="en-US" sz="1400" dirty="0"/>
          </a:p>
        </p:txBody>
      </p:sp>
      <p:pic>
        <p:nvPicPr>
          <p:cNvPr id="3" name="Content Placeholder 5" descr="A green and white logo&#10;&#10;Description automatically generated">
            <a:extLst>
              <a:ext uri="{FF2B5EF4-FFF2-40B4-BE49-F238E27FC236}">
                <a16:creationId xmlns="" xmlns:a16="http://schemas.microsoft.com/office/drawing/2014/main" id="{CD02979B-2A8D-DA32-FF39-99E558C549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437979"/>
            <a:ext cx="2666565" cy="282430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214"/>
    </mc:Choice>
    <mc:Fallback xmlns="">
      <p:transition spd="slow" advTm="7214"/>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F45AD9-9E00-01A5-4C74-7241B030DEF3}"/>
              </a:ext>
            </a:extLst>
          </p:cNvPr>
          <p:cNvSpPr>
            <a:spLocks noGrp="1"/>
          </p:cNvSpPr>
          <p:nvPr>
            <p:ph type="title"/>
          </p:nvPr>
        </p:nvSpPr>
        <p:spPr/>
        <p:txBody>
          <a:bodyPr>
            <a:normAutofit/>
          </a:bodyPr>
          <a:lstStyle/>
          <a:p>
            <a:r>
              <a:rPr lang="en-US" dirty="0"/>
              <a:t>TOOTH &amp; MOUTH PROTECTOR</a:t>
            </a:r>
          </a:p>
        </p:txBody>
      </p:sp>
      <p:sp>
        <p:nvSpPr>
          <p:cNvPr id="4" name="Content Placeholder 2">
            <a:extLst>
              <a:ext uri="{FF2B5EF4-FFF2-40B4-BE49-F238E27FC236}">
                <a16:creationId xmlns="" xmlns:a16="http://schemas.microsoft.com/office/drawing/2014/main" id="{98CF0AFB-96D3-80B1-B528-075DE43FA655}"/>
              </a:ext>
            </a:extLst>
          </p:cNvPr>
          <p:cNvSpPr>
            <a:spLocks noGrp="1"/>
          </p:cNvSpPr>
          <p:nvPr>
            <p:ph idx="1"/>
          </p:nvPr>
        </p:nvSpPr>
        <p:spPr>
          <a:xfrm>
            <a:off x="1027558" y="5086350"/>
            <a:ext cx="6836283" cy="941071"/>
          </a:xfrm>
        </p:spPr>
        <p:txBody>
          <a:bodyPr>
            <a:normAutofit fontScale="92500" lnSpcReduction="10000"/>
          </a:bodyPr>
          <a:lstStyle/>
          <a:p>
            <a:pPr marL="0" indent="0" algn="l">
              <a:buNone/>
            </a:pPr>
            <a:r>
              <a:rPr lang="en-US" sz="2200" i="0" u="none" strike="noStrike" baseline="0" dirty="0">
                <a:solidFill>
                  <a:srgbClr val="000000"/>
                </a:solidFill>
                <a:latin typeface="Calibri" panose="020F0502020204030204" pitchFamily="34" charset="0"/>
              </a:rPr>
              <a:t>Tooth </a:t>
            </a:r>
            <a:r>
              <a:rPr lang="en-US" sz="2200" dirty="0">
                <a:solidFill>
                  <a:srgbClr val="000000"/>
                </a:solidFill>
                <a:latin typeface="Calibri" panose="020F0502020204030204" pitchFamily="34" charset="0"/>
              </a:rPr>
              <a:t>and mouth protectors may not include any attachment(s) that do not serve a purpose and function in protecting the teeth or mouth.  </a:t>
            </a:r>
            <a:r>
              <a:rPr lang="en-US" sz="1900" dirty="0">
                <a:solidFill>
                  <a:srgbClr val="000000"/>
                </a:solidFill>
                <a:latin typeface="Calibri" panose="020F0502020204030204" pitchFamily="34" charset="0"/>
              </a:rPr>
              <a:t>Rule 1-5-1d(5)a - 4</a:t>
            </a:r>
            <a:endParaRPr lang="en-US" sz="1900" i="0" u="none" strike="noStrike" baseline="0" dirty="0">
              <a:solidFill>
                <a:srgbClr val="000000"/>
              </a:solidFill>
              <a:latin typeface="Calibri" panose="020F0502020204030204" pitchFamily="34" charset="0"/>
            </a:endParaRPr>
          </a:p>
        </p:txBody>
      </p:sp>
      <p:pic>
        <p:nvPicPr>
          <p:cNvPr id="8" name="Picture 7" descr="A black and white picture of a chain and a black object&#10;&#10;AI-generated content may be incorrect.">
            <a:extLst>
              <a:ext uri="{FF2B5EF4-FFF2-40B4-BE49-F238E27FC236}">
                <a16:creationId xmlns="" xmlns:a16="http://schemas.microsoft.com/office/drawing/2014/main" id="{80CB3643-6405-FF79-E138-2EC2D2DB8440}"/>
              </a:ext>
            </a:extLst>
          </p:cNvPr>
          <p:cNvPicPr>
            <a:picLocks noChangeAspect="1"/>
          </p:cNvPicPr>
          <p:nvPr/>
        </p:nvPicPr>
        <p:blipFill>
          <a:blip r:embed="rId3"/>
          <a:stretch>
            <a:fillRect/>
          </a:stretch>
        </p:blipFill>
        <p:spPr>
          <a:xfrm>
            <a:off x="1084707" y="1753266"/>
            <a:ext cx="6528816" cy="3255264"/>
          </a:xfrm>
          <a:prstGeom prst="rect">
            <a:avLst/>
          </a:prstGeom>
        </p:spPr>
      </p:pic>
    </p:spTree>
    <p:extLst>
      <p:ext uri="{BB962C8B-B14F-4D97-AF65-F5344CB8AC3E}">
        <p14:creationId xmlns:p14="http://schemas.microsoft.com/office/powerpoint/2010/main" val="3843414003"/>
      </p:ext>
    </p:extLst>
  </p:cSld>
  <p:clrMapOvr>
    <a:masterClrMapping/>
  </p:clrMapOvr>
  <mc:AlternateContent xmlns:mc="http://schemas.openxmlformats.org/markup-compatibility/2006" xmlns:p14="http://schemas.microsoft.com/office/powerpoint/2010/main">
    <mc:Choice Requires="p14">
      <p:transition spd="slow" p14:dur="2000" advTm="19053"/>
    </mc:Choice>
    <mc:Fallback xmlns="">
      <p:transition spd="slow" advTm="19053"/>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FF9BF3-6ECB-CB9D-DFD5-66CE29189E1E}"/>
              </a:ext>
            </a:extLst>
          </p:cNvPr>
          <p:cNvSpPr>
            <a:spLocks noGrp="1"/>
          </p:cNvSpPr>
          <p:nvPr>
            <p:ph type="title"/>
          </p:nvPr>
        </p:nvSpPr>
        <p:spPr/>
        <p:txBody>
          <a:bodyPr>
            <a:normAutofit/>
          </a:bodyPr>
          <a:lstStyle/>
          <a:p>
            <a:r>
              <a:rPr lang="en-US" dirty="0"/>
              <a:t>ELECTRONIC SIGNS</a:t>
            </a:r>
          </a:p>
        </p:txBody>
      </p:sp>
      <p:sp>
        <p:nvSpPr>
          <p:cNvPr id="4" name="Content Placeholder 7">
            <a:extLst>
              <a:ext uri="{FF2B5EF4-FFF2-40B4-BE49-F238E27FC236}">
                <a16:creationId xmlns="" xmlns:a16="http://schemas.microsoft.com/office/drawing/2014/main" id="{A2B20A01-8C16-B121-9B17-54964BB742AF}"/>
              </a:ext>
            </a:extLst>
          </p:cNvPr>
          <p:cNvSpPr>
            <a:spLocks noGrp="1"/>
          </p:cNvSpPr>
          <p:nvPr>
            <p:ph idx="1"/>
          </p:nvPr>
        </p:nvSpPr>
        <p:spPr>
          <a:xfrm>
            <a:off x="4272643" y="3024028"/>
            <a:ext cx="4525091" cy="1334347"/>
          </a:xfrm>
        </p:spPr>
        <p:txBody>
          <a:bodyPr>
            <a:normAutofit fontScale="70000" lnSpcReduction="20000"/>
          </a:bodyPr>
          <a:lstStyle/>
          <a:p>
            <a:pPr marL="0" indent="0">
              <a:buNone/>
            </a:pPr>
            <a:r>
              <a:rPr lang="en-US" sz="3300" dirty="0">
                <a:solidFill>
                  <a:schemeClr val="tx1"/>
                </a:solidFill>
              </a:rPr>
              <a:t>Fixed electronic signs (non-audio) with play signals are allowed to communicate from the sideline.  </a:t>
            </a:r>
            <a:r>
              <a:rPr lang="en-US" sz="2100" dirty="0">
                <a:solidFill>
                  <a:schemeClr val="tx1"/>
                </a:solidFill>
              </a:rPr>
              <a:t>Rule 1-5-3c (2)</a:t>
            </a:r>
          </a:p>
        </p:txBody>
      </p:sp>
      <p:pic>
        <p:nvPicPr>
          <p:cNvPr id="5" name="Picture 4" descr="A football players on a field&#10;&#10;AI-generated content may be incorrect.">
            <a:extLst>
              <a:ext uri="{FF2B5EF4-FFF2-40B4-BE49-F238E27FC236}">
                <a16:creationId xmlns="" xmlns:a16="http://schemas.microsoft.com/office/drawing/2014/main" id="{C849C936-9786-622C-CBD5-C85AE64F46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537" y="1690689"/>
            <a:ext cx="3538220" cy="4424809"/>
          </a:xfrm>
          <a:prstGeom prst="rect">
            <a:avLst/>
          </a:prstGeom>
        </p:spPr>
      </p:pic>
    </p:spTree>
    <p:extLst>
      <p:ext uri="{BB962C8B-B14F-4D97-AF65-F5344CB8AC3E}">
        <p14:creationId xmlns:p14="http://schemas.microsoft.com/office/powerpoint/2010/main" val="1880284425"/>
      </p:ext>
    </p:extLst>
  </p:cSld>
  <p:clrMapOvr>
    <a:masterClrMapping/>
  </p:clrMapOvr>
  <mc:AlternateContent xmlns:mc="http://schemas.openxmlformats.org/markup-compatibility/2006" xmlns:p14="http://schemas.microsoft.com/office/powerpoint/2010/main">
    <mc:Choice Requires="p14">
      <p:transition spd="slow" p14:dur="2000" advTm="16620"/>
    </mc:Choice>
    <mc:Fallback xmlns="">
      <p:transition spd="slow" advTm="1662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5F9A8F-0BE7-C3E4-FF8A-85FB89CFD43C}"/>
              </a:ext>
            </a:extLst>
          </p:cNvPr>
          <p:cNvSpPr>
            <a:spLocks noGrp="1"/>
          </p:cNvSpPr>
          <p:nvPr>
            <p:ph type="title"/>
          </p:nvPr>
        </p:nvSpPr>
        <p:spPr/>
        <p:txBody>
          <a:bodyPr>
            <a:normAutofit/>
          </a:bodyPr>
          <a:lstStyle/>
          <a:p>
            <a:r>
              <a:rPr lang="en-US" dirty="0"/>
              <a:t>ELECTRONIC SIGNS</a:t>
            </a:r>
          </a:p>
        </p:txBody>
      </p:sp>
      <p:sp>
        <p:nvSpPr>
          <p:cNvPr id="4" name="Content Placeholder 7">
            <a:extLst>
              <a:ext uri="{FF2B5EF4-FFF2-40B4-BE49-F238E27FC236}">
                <a16:creationId xmlns="" xmlns:a16="http://schemas.microsoft.com/office/drawing/2014/main" id="{B8F104F3-5A8E-5177-F0A6-60C71CCC3AE5}"/>
              </a:ext>
            </a:extLst>
          </p:cNvPr>
          <p:cNvSpPr>
            <a:spLocks noGrp="1"/>
          </p:cNvSpPr>
          <p:nvPr>
            <p:ph idx="1"/>
          </p:nvPr>
        </p:nvSpPr>
        <p:spPr>
          <a:xfrm>
            <a:off x="4295247" y="2995080"/>
            <a:ext cx="4649131" cy="1706880"/>
          </a:xfrm>
        </p:spPr>
        <p:txBody>
          <a:bodyPr>
            <a:normAutofit fontScale="32500" lnSpcReduction="20000"/>
          </a:bodyPr>
          <a:lstStyle/>
          <a:p>
            <a:pPr marL="0" indent="0">
              <a:buNone/>
            </a:pPr>
            <a:r>
              <a:rPr lang="en-US" sz="5900" dirty="0">
                <a:solidFill>
                  <a:schemeClr val="tx1"/>
                </a:solidFill>
              </a:rPr>
              <a:t>Scrolling graphics, video footage, connected audio communication are all examples of the use of illegal equipment if this were a between the nine-yard mark conference.  </a:t>
            </a:r>
            <a:r>
              <a:rPr lang="en-US" dirty="0">
                <a:solidFill>
                  <a:schemeClr val="tx1"/>
                </a:solidFill>
              </a:rPr>
              <a:t>Rule 1-5-3c (2)</a:t>
            </a:r>
          </a:p>
        </p:txBody>
      </p:sp>
      <p:pic>
        <p:nvPicPr>
          <p:cNvPr id="6" name="Picture 5" descr="A football coach showing a tablet to a football player&#10;&#10;AI-generated content may be incorrect.">
            <a:extLst>
              <a:ext uri="{FF2B5EF4-FFF2-40B4-BE49-F238E27FC236}">
                <a16:creationId xmlns="" xmlns:a16="http://schemas.microsoft.com/office/drawing/2014/main" id="{65864272-5F7A-BFEF-D483-B8349E67FAE9}"/>
              </a:ext>
            </a:extLst>
          </p:cNvPr>
          <p:cNvPicPr>
            <a:picLocks noChangeAspect="1"/>
          </p:cNvPicPr>
          <p:nvPr/>
        </p:nvPicPr>
        <p:blipFill>
          <a:blip r:embed="rId5"/>
          <a:stretch>
            <a:fillRect/>
          </a:stretch>
        </p:blipFill>
        <p:spPr>
          <a:xfrm>
            <a:off x="640080" y="1630660"/>
            <a:ext cx="3594735" cy="4489239"/>
          </a:xfrm>
          <a:prstGeom prst="rect">
            <a:avLst/>
          </a:prstGeom>
        </p:spPr>
      </p:pic>
      <p:pic>
        <p:nvPicPr>
          <p:cNvPr id="7" name="Audio 6">
            <a:hlinkClick r:id="" action="ppaction://media"/>
            <a:extLst>
              <a:ext uri="{FF2B5EF4-FFF2-40B4-BE49-F238E27FC236}">
                <a16:creationId xmlns="" xmlns:a16="http://schemas.microsoft.com/office/drawing/2014/main" id="{82B64CD4-1070-4DE4-FD77-EC314013F92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124227697"/>
      </p:ext>
    </p:extLst>
  </p:cSld>
  <p:clrMapOvr>
    <a:masterClrMapping/>
  </p:clrMapOvr>
  <mc:AlternateContent xmlns:mc="http://schemas.openxmlformats.org/markup-compatibility/2006" xmlns:p14="http://schemas.microsoft.com/office/powerpoint/2010/main">
    <mc:Choice Requires="p14">
      <p:transition spd="slow" p14:dur="2000" advTm="14982"/>
    </mc:Choice>
    <mc:Fallback xmlns="">
      <p:transition spd="slow" advTm="14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2FAE92-A0B1-4C0D-73AA-2FF7CD094F02}"/>
              </a:ext>
            </a:extLst>
          </p:cNvPr>
          <p:cNvSpPr>
            <a:spLocks noGrp="1"/>
          </p:cNvSpPr>
          <p:nvPr>
            <p:ph type="title"/>
          </p:nvPr>
        </p:nvSpPr>
        <p:spPr/>
        <p:txBody>
          <a:bodyPr>
            <a:normAutofit/>
          </a:bodyPr>
          <a:lstStyle/>
          <a:p>
            <a:r>
              <a:rPr lang="en-US" dirty="0"/>
              <a:t>ILLEGAL EQUIPMENT</a:t>
            </a:r>
          </a:p>
        </p:txBody>
      </p:sp>
      <p:sp>
        <p:nvSpPr>
          <p:cNvPr id="4" name="Content Placeholder 7">
            <a:extLst>
              <a:ext uri="{FF2B5EF4-FFF2-40B4-BE49-F238E27FC236}">
                <a16:creationId xmlns="" xmlns:a16="http://schemas.microsoft.com/office/drawing/2014/main" id="{2F85019A-CE81-9068-31DE-7E65FEE86B5F}"/>
              </a:ext>
            </a:extLst>
          </p:cNvPr>
          <p:cNvSpPr>
            <a:spLocks noGrp="1"/>
          </p:cNvSpPr>
          <p:nvPr>
            <p:ph idx="1"/>
          </p:nvPr>
        </p:nvSpPr>
        <p:spPr>
          <a:xfrm>
            <a:off x="6413679" y="1964274"/>
            <a:ext cx="2419619" cy="3161519"/>
          </a:xfrm>
        </p:spPr>
        <p:txBody>
          <a:bodyPr>
            <a:normAutofit fontScale="92500" lnSpcReduction="20000"/>
          </a:bodyPr>
          <a:lstStyle/>
          <a:p>
            <a:pPr marL="0" indent="0">
              <a:buNone/>
            </a:pPr>
            <a:r>
              <a:rPr lang="en-US" dirty="0">
                <a:solidFill>
                  <a:schemeClr val="tx1"/>
                </a:solidFill>
              </a:rPr>
              <a:t>Any video (camera) device or audio (microphone) worn by a player during the game is illegal.  </a:t>
            </a:r>
            <a:r>
              <a:rPr lang="en-US" sz="1900" dirty="0">
                <a:solidFill>
                  <a:schemeClr val="tx1"/>
                </a:solidFill>
              </a:rPr>
              <a:t>Rule 1-5-3c(3)</a:t>
            </a:r>
          </a:p>
          <a:p>
            <a:pPr marL="0" indent="0">
              <a:buNone/>
            </a:pPr>
            <a:endParaRPr lang="en-US" dirty="0"/>
          </a:p>
          <a:p>
            <a:pPr marL="0" indent="0">
              <a:buNone/>
            </a:pPr>
            <a:endParaRPr lang="en-US" sz="1200" i="1" dirty="0"/>
          </a:p>
          <a:p>
            <a:pPr marL="0" indent="0">
              <a:buNone/>
            </a:pPr>
            <a:endParaRPr lang="en-US" sz="1200" i="1" dirty="0"/>
          </a:p>
          <a:p>
            <a:pPr marL="0" indent="0">
              <a:buNone/>
            </a:pPr>
            <a:endParaRPr lang="en-US" sz="1200" i="1" dirty="0"/>
          </a:p>
          <a:p>
            <a:pPr marL="0" indent="0">
              <a:buNone/>
            </a:pPr>
            <a:endParaRPr lang="en-US" sz="1200" i="1" dirty="0"/>
          </a:p>
          <a:p>
            <a:pPr marL="0" indent="0">
              <a:buNone/>
            </a:pPr>
            <a:endParaRPr lang="en-US" sz="1200" i="1" dirty="0"/>
          </a:p>
          <a:p>
            <a:pPr marL="0" indent="0">
              <a:buNone/>
            </a:pPr>
            <a:endParaRPr lang="en-US" sz="1200" i="1" dirty="0"/>
          </a:p>
          <a:p>
            <a:pPr marL="0" indent="0">
              <a:buNone/>
            </a:pPr>
            <a:endParaRPr lang="en-US" sz="1200" i="1" dirty="0"/>
          </a:p>
        </p:txBody>
      </p:sp>
      <p:pic>
        <p:nvPicPr>
          <p:cNvPr id="5" name="Picture 4" descr="A football player holding a helmet&#10;&#10;AI-generated content may be incorrect.">
            <a:extLst>
              <a:ext uri="{FF2B5EF4-FFF2-40B4-BE49-F238E27FC236}">
                <a16:creationId xmlns="" xmlns:a16="http://schemas.microsoft.com/office/drawing/2014/main" id="{43B45116-BD6C-516D-0C5E-EC83EB11C6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51" y="1964274"/>
            <a:ext cx="5680139" cy="3669470"/>
          </a:xfrm>
          <a:prstGeom prst="rect">
            <a:avLst/>
          </a:prstGeom>
        </p:spPr>
      </p:pic>
    </p:spTree>
    <p:extLst>
      <p:ext uri="{BB962C8B-B14F-4D97-AF65-F5344CB8AC3E}">
        <p14:creationId xmlns:p14="http://schemas.microsoft.com/office/powerpoint/2010/main" val="1086691747"/>
      </p:ext>
    </p:extLst>
  </p:cSld>
  <p:clrMapOvr>
    <a:masterClrMapping/>
  </p:clrMapOvr>
  <mc:AlternateContent xmlns:mc="http://schemas.openxmlformats.org/markup-compatibility/2006" xmlns:p14="http://schemas.microsoft.com/office/powerpoint/2010/main">
    <mc:Choice Requires="p14">
      <p:transition spd="slow" p14:dur="2000" advTm="17303"/>
    </mc:Choice>
    <mc:Fallback xmlns="">
      <p:transition spd="slow" advTm="17303"/>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rPr lang="en-US" dirty="0"/>
              <a:t>State Rules Interpreters</a:t>
            </a:r>
          </a:p>
        </p:txBody>
      </p:sp>
      <p:sp>
        <p:nvSpPr>
          <p:cNvPr id="123907" name="Text Placeholder 3"/>
          <p:cNvSpPr>
            <a:spLocks noGrp="1"/>
          </p:cNvSpPr>
          <p:nvPr>
            <p:ph type="body" idx="1"/>
          </p:nvPr>
        </p:nvSpPr>
        <p:spPr>
          <a:ln>
            <a:headEnd/>
            <a:tailEnd/>
          </a:ln>
        </p:spPr>
        <p:txBody>
          <a:bodyPr/>
          <a:lstStyle/>
          <a:p>
            <a:pPr eaLnBrk="1" hangingPunct="1"/>
            <a:r>
              <a:rPr lang="en-US" altLang="en-US" sz="1700" dirty="0"/>
              <a:t>Beau Rugg</a:t>
            </a:r>
          </a:p>
          <a:p>
            <a:pPr eaLnBrk="1" hangingPunct="1"/>
            <a:r>
              <a:rPr lang="en-US" altLang="en-US" sz="1400" dirty="0"/>
              <a:t>Director of Officiating </a:t>
            </a:r>
            <a:r>
              <a:rPr lang="en-US" altLang="en-US" sz="1400"/>
              <a:t>&amp; FB Administrator</a:t>
            </a:r>
            <a:endParaRPr lang="en-US" altLang="en-US" sz="1400" dirty="0"/>
          </a:p>
        </p:txBody>
      </p:sp>
      <p:sp>
        <p:nvSpPr>
          <p:cNvPr id="5" name="Text Placeholder 4"/>
          <p:cNvSpPr>
            <a:spLocks noGrp="1"/>
          </p:cNvSpPr>
          <p:nvPr>
            <p:ph type="body" sz="half" idx="3"/>
          </p:nvPr>
        </p:nvSpPr>
        <p:spPr>
          <a:xfrm>
            <a:off x="4645025" y="5410200"/>
            <a:ext cx="4041775" cy="762000"/>
          </a:xfrm>
        </p:spPr>
        <p:txBody>
          <a:bodyPr>
            <a:noAutofit/>
          </a:bodyPr>
          <a:lstStyle/>
          <a:p>
            <a:pPr eaLnBrk="1" fontAlgn="auto" hangingPunct="1">
              <a:spcAft>
                <a:spcPts val="0"/>
              </a:spcAft>
              <a:buFont typeface="Wingdings 3"/>
              <a:buNone/>
              <a:defRPr/>
            </a:pPr>
            <a:r>
              <a:rPr lang="en-US" sz="1700" dirty="0"/>
              <a:t>Dr. Bruce Maurer</a:t>
            </a:r>
          </a:p>
          <a:p>
            <a:pPr eaLnBrk="1" fontAlgn="auto" hangingPunct="1">
              <a:spcAft>
                <a:spcPts val="0"/>
              </a:spcAft>
              <a:buFont typeface="Wingdings 3"/>
              <a:buNone/>
              <a:defRPr/>
            </a:pPr>
            <a:r>
              <a:rPr lang="en-US" sz="1400" dirty="0"/>
              <a:t>Director of Officiating Development (DOD)</a:t>
            </a:r>
          </a:p>
        </p:txBody>
      </p:sp>
      <p:pic>
        <p:nvPicPr>
          <p:cNvPr id="123910" name="Content Placeholder 7" descr="Maurer_Bruce.JPG"/>
          <p:cNvPicPr>
            <a:picLocks noGrp="1" noChangeAspect="1"/>
          </p:cNvPicPr>
          <p:nvPr>
            <p:ph sz="quarter" idx="4"/>
          </p:nvPr>
        </p:nvPicPr>
        <p:blipFill>
          <a:blip r:embed="rId4" cstate="print">
            <a:extLst>
              <a:ext uri="{28A0092B-C50C-407E-A947-70E740481C1C}">
                <a14:useLocalDpi xmlns:a14="http://schemas.microsoft.com/office/drawing/2010/main" val="0"/>
              </a:ext>
            </a:extLst>
          </a:blip>
          <a:srcRect/>
          <a:stretch>
            <a:fillRect/>
          </a:stretch>
        </p:blipFill>
        <p:spPr>
          <a:xfrm>
            <a:off x="5105400" y="1447800"/>
            <a:ext cx="3170238" cy="3941763"/>
          </a:xfrm>
          <a:ln>
            <a:prstDash val="solid"/>
          </a:ln>
        </p:spPr>
      </p:pic>
      <p:pic>
        <p:nvPicPr>
          <p:cNvPr id="1026" name="Picture 2" descr="C:\Users\brugg\Documents\2014.beau.pic"/>
          <p:cNvPicPr>
            <a:picLocks noGrp="1" noChangeAspect="1" noChangeArrowheads="1"/>
          </p:cNvPicPr>
          <p:nvPr>
            <p:ph sz="quarter" idx="2"/>
          </p:nvPr>
        </p:nvPicPr>
        <p:blipFill>
          <a:blip r:embed="rId5" cstate="print"/>
          <a:srcRect/>
          <a:stretch>
            <a:fillRect/>
          </a:stretch>
        </p:blipFill>
        <p:spPr bwMode="auto">
          <a:xfrm>
            <a:off x="1120775" y="1464558"/>
            <a:ext cx="2713038" cy="3901897"/>
          </a:xfrm>
          <a:prstGeom prst="rect">
            <a:avLst/>
          </a:prstGeom>
          <a:noFill/>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3195"/>
    </mc:Choice>
    <mc:Fallback xmlns="">
      <p:transition spd="slow" advTm="13195"/>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35FFA8D7-564D-8CD4-F6A7-A373E9D20F97}"/>
            </a:ext>
          </a:extLst>
        </p:cNvPr>
        <p:cNvGrpSpPr/>
        <p:nvPr/>
      </p:nvGrpSpPr>
      <p:grpSpPr>
        <a:xfrm>
          <a:off x="0" y="0"/>
          <a:ext cx="0" cy="0"/>
          <a:chOff x="0" y="0"/>
          <a:chExt cx="0" cy="0"/>
        </a:xfrm>
      </p:grpSpPr>
      <p:sp>
        <p:nvSpPr>
          <p:cNvPr id="2" name="Title 1">
            <a:extLst>
              <a:ext uri="{FF2B5EF4-FFF2-40B4-BE49-F238E27FC236}">
                <a16:creationId xmlns="" xmlns:a16="http://schemas.microsoft.com/office/drawing/2014/main" id="{9B206D4A-44D9-A22C-A6E5-957ABF66652D}"/>
              </a:ext>
            </a:extLst>
          </p:cNvPr>
          <p:cNvSpPr>
            <a:spLocks noGrp="1"/>
          </p:cNvSpPr>
          <p:nvPr>
            <p:ph type="title"/>
          </p:nvPr>
        </p:nvSpPr>
        <p:spPr>
          <a:xfrm>
            <a:off x="123854" y="590756"/>
            <a:ext cx="8791546" cy="1808060"/>
          </a:xfrm>
        </p:spPr>
        <p:txBody>
          <a:bodyPr>
            <a:noAutofit/>
          </a:bodyPr>
          <a:lstStyle/>
          <a:p>
            <a:pPr algn="ctr"/>
            <a:r>
              <a:rPr lang="en-US" b="1" i="0" u="none" strike="noStrike" cap="all" dirty="0">
                <a:ea typeface="Calibri" panose="020F0502020204030204" pitchFamily="34" charset="0"/>
              </a:rPr>
              <a:t>Illegal Participation: REVISED </a:t>
            </a:r>
            <a:r>
              <a:rPr lang="en-US" dirty="0">
                <a:ea typeface="Calibri" panose="020F0502020204030204" pitchFamily="34" charset="0"/>
              </a:rPr>
              <a:t>PENALTY ENFORCEMENT (PE) </a:t>
            </a:r>
          </a:p>
        </p:txBody>
      </p:sp>
      <p:sp>
        <p:nvSpPr>
          <p:cNvPr id="4" name="Content Placeholder 2">
            <a:extLst>
              <a:ext uri="{FF2B5EF4-FFF2-40B4-BE49-F238E27FC236}">
                <a16:creationId xmlns="" xmlns:a16="http://schemas.microsoft.com/office/drawing/2014/main" id="{79BDA11C-DC4A-2C9F-88A4-8FF4EF76611A}"/>
              </a:ext>
            </a:extLst>
          </p:cNvPr>
          <p:cNvSpPr>
            <a:spLocks noGrp="1"/>
          </p:cNvSpPr>
          <p:nvPr>
            <p:ph idx="1"/>
          </p:nvPr>
        </p:nvSpPr>
        <p:spPr>
          <a:xfrm>
            <a:off x="347354" y="2615780"/>
            <a:ext cx="8654979" cy="3651464"/>
          </a:xfrm>
        </p:spPr>
        <p:txBody>
          <a:bodyPr>
            <a:normAutofit/>
          </a:bodyPr>
          <a:lstStyle/>
          <a:p>
            <a:pPr algn="l">
              <a:buFont typeface="Wingdings" panose="05000000000000000000" pitchFamily="2" charset="2"/>
              <a:buChar char="Ø"/>
            </a:pPr>
            <a:r>
              <a:rPr lang="en-US" sz="2800" b="0" i="0" u="none" strike="noStrike" baseline="0" dirty="0">
                <a:solidFill>
                  <a:schemeClr val="tx1"/>
                </a:solidFill>
                <a:ea typeface="Calibri" panose="020F0502020204030204" pitchFamily="34" charset="0"/>
              </a:rPr>
              <a:t>Revisions to 9-6 PENALTY </a:t>
            </a:r>
            <a:r>
              <a:rPr lang="en-US" sz="2800" dirty="0">
                <a:ea typeface="Calibri" panose="020F0502020204030204" pitchFamily="34" charset="0"/>
              </a:rPr>
              <a:t>&amp;</a:t>
            </a:r>
            <a:r>
              <a:rPr lang="en-US" sz="2800" b="0" i="0" u="none" strike="noStrike" baseline="0" dirty="0">
                <a:solidFill>
                  <a:schemeClr val="tx1"/>
                </a:solidFill>
                <a:ea typeface="Calibri" panose="020F0502020204030204" pitchFamily="34" charset="0"/>
              </a:rPr>
              <a:t> elimination of 10-4-4b have clarified </a:t>
            </a:r>
            <a:r>
              <a:rPr lang="en-US" sz="2800" dirty="0">
                <a:ea typeface="Calibri" panose="020F0502020204030204" pitchFamily="34" charset="0"/>
              </a:rPr>
              <a:t>PE</a:t>
            </a:r>
            <a:r>
              <a:rPr lang="en-US" sz="2800" b="0" i="0" u="none" strike="noStrike" baseline="0" dirty="0">
                <a:solidFill>
                  <a:schemeClr val="tx1"/>
                </a:solidFill>
                <a:ea typeface="Calibri" panose="020F0502020204030204" pitchFamily="34" charset="0"/>
              </a:rPr>
              <a:t> for illegal participation fouls.</a:t>
            </a:r>
          </a:p>
          <a:p>
            <a:pPr marL="0" indent="0" algn="l">
              <a:buNone/>
            </a:pPr>
            <a:endParaRPr lang="en-US" sz="800" b="0" i="0" u="none" strike="noStrike" baseline="0" dirty="0">
              <a:solidFill>
                <a:schemeClr val="tx1"/>
              </a:solidFill>
              <a:ea typeface="Calibri" panose="020F0502020204030204" pitchFamily="34" charset="0"/>
            </a:endParaRPr>
          </a:p>
          <a:p>
            <a:pPr algn="l">
              <a:buFont typeface="Wingdings" panose="05000000000000000000" pitchFamily="2" charset="2"/>
              <a:buChar char="Ø"/>
            </a:pPr>
            <a:r>
              <a:rPr lang="en-US" sz="2800" b="0" i="0" u="none" strike="noStrike" baseline="0" dirty="0">
                <a:solidFill>
                  <a:schemeClr val="tx1"/>
                </a:solidFill>
                <a:ea typeface="Calibri" panose="020F0502020204030204" pitchFamily="34" charset="0"/>
              </a:rPr>
              <a:t>The penalty for all illegal participation fouls has been standardized as “15 yards, live ball, </a:t>
            </a:r>
            <a:r>
              <a:rPr lang="en-US" sz="2800" b="0" i="0" u="sng" strike="noStrike" baseline="0" dirty="0">
                <a:solidFill>
                  <a:schemeClr val="tx1"/>
                </a:solidFill>
                <a:ea typeface="Calibri" panose="020F0502020204030204" pitchFamily="34" charset="0"/>
              </a:rPr>
              <a:t>basic</a:t>
            </a:r>
            <a:r>
              <a:rPr lang="en-US" sz="2800" b="0" i="0" u="none" strike="noStrike" baseline="0" dirty="0">
                <a:solidFill>
                  <a:schemeClr val="tx1"/>
                </a:solidFill>
                <a:ea typeface="Calibri" panose="020F0502020204030204" pitchFamily="34" charset="0"/>
              </a:rPr>
              <a:t> </a:t>
            </a:r>
            <a:r>
              <a:rPr lang="en-US" sz="2800" b="0" i="0" u="sng" strike="noStrike" baseline="0" dirty="0">
                <a:solidFill>
                  <a:schemeClr val="tx1"/>
                </a:solidFill>
                <a:ea typeface="Calibri" panose="020F0502020204030204" pitchFamily="34" charset="0"/>
              </a:rPr>
              <a:t>spot” enforcement</a:t>
            </a:r>
            <a:r>
              <a:rPr lang="en-US" sz="2800" b="0" i="0" u="none" strike="noStrike" baseline="0" dirty="0">
                <a:solidFill>
                  <a:schemeClr val="tx1"/>
                </a:solidFill>
                <a:ea typeface="Calibri" panose="020F0502020204030204" pitchFamily="34" charset="0"/>
              </a:rPr>
              <a:t>.</a:t>
            </a:r>
          </a:p>
          <a:p>
            <a:pPr marL="0" indent="0" algn="l">
              <a:buNone/>
            </a:pPr>
            <a:endParaRPr lang="en-US" sz="800" dirty="0">
              <a:solidFill>
                <a:schemeClr val="tx1"/>
              </a:solidFill>
              <a:ea typeface="Calibri" panose="020F0502020204030204" pitchFamily="34" charset="0"/>
            </a:endParaRPr>
          </a:p>
        </p:txBody>
      </p:sp>
    </p:spTree>
    <p:extLst>
      <p:ext uri="{BB962C8B-B14F-4D97-AF65-F5344CB8AC3E}">
        <p14:creationId xmlns:p14="http://schemas.microsoft.com/office/powerpoint/2010/main" val="1279614166"/>
      </p:ext>
    </p:extLst>
  </p:cSld>
  <p:clrMapOvr>
    <a:masterClrMapping/>
  </p:clrMapOvr>
  <mc:AlternateContent xmlns:mc="http://schemas.openxmlformats.org/markup-compatibility/2006" xmlns:p14="http://schemas.microsoft.com/office/powerpoint/2010/main">
    <mc:Choice Requires="p14">
      <p:transition spd="slow" p14:dur="2000" advTm="19727"/>
    </mc:Choice>
    <mc:Fallback xmlns="">
      <p:transition spd="slow" advTm="19727"/>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7A698D-EEBB-0022-4975-BBFB07596A78}"/>
              </a:ext>
            </a:extLst>
          </p:cNvPr>
          <p:cNvSpPr>
            <a:spLocks noGrp="1"/>
          </p:cNvSpPr>
          <p:nvPr>
            <p:ph type="title"/>
          </p:nvPr>
        </p:nvSpPr>
        <p:spPr/>
        <p:txBody>
          <a:bodyPr>
            <a:normAutofit fontScale="90000"/>
          </a:bodyPr>
          <a:lstStyle/>
          <a:p>
            <a:r>
              <a:rPr lang="en-US" dirty="0"/>
              <a:t>FUMBLE GOES BACKWARD &amp; OOB</a:t>
            </a:r>
          </a:p>
        </p:txBody>
      </p:sp>
      <p:sp>
        <p:nvSpPr>
          <p:cNvPr id="4" name="Content Placeholder 2">
            <a:extLst>
              <a:ext uri="{FF2B5EF4-FFF2-40B4-BE49-F238E27FC236}">
                <a16:creationId xmlns="" xmlns:a16="http://schemas.microsoft.com/office/drawing/2014/main" id="{37664B95-70F4-A4A2-F518-BFFA37050039}"/>
              </a:ext>
            </a:extLst>
          </p:cNvPr>
          <p:cNvSpPr>
            <a:spLocks noGrp="1"/>
          </p:cNvSpPr>
          <p:nvPr>
            <p:ph idx="1"/>
          </p:nvPr>
        </p:nvSpPr>
        <p:spPr>
          <a:xfrm>
            <a:off x="4104928" y="1627632"/>
            <a:ext cx="4839449" cy="3260294"/>
          </a:xfrm>
        </p:spPr>
        <p:txBody>
          <a:bodyPr>
            <a:normAutofit/>
          </a:bodyPr>
          <a:lstStyle/>
          <a:p>
            <a:pPr marL="0" indent="0">
              <a:buNone/>
            </a:pPr>
            <a:r>
              <a:rPr lang="en-US" dirty="0">
                <a:solidFill>
                  <a:schemeClr val="tx1"/>
                </a:solidFill>
              </a:rPr>
              <a:t>When a fumble is backward &amp; goes </a:t>
            </a:r>
            <a:r>
              <a:rPr lang="en-US" dirty="0"/>
              <a:t>OOB’s</a:t>
            </a:r>
            <a:r>
              <a:rPr lang="en-US" dirty="0">
                <a:solidFill>
                  <a:schemeClr val="tx1"/>
                </a:solidFill>
              </a:rPr>
              <a:t> between the goal lines, the ball shall be spotted where it is ruled </a:t>
            </a:r>
            <a:r>
              <a:rPr lang="en-US" dirty="0"/>
              <a:t>OOB’s</a:t>
            </a:r>
            <a:r>
              <a:rPr lang="en-US" dirty="0">
                <a:solidFill>
                  <a:schemeClr val="tx1"/>
                </a:solidFill>
              </a:rPr>
              <a:t> and the game clock is started on the snap. </a:t>
            </a:r>
            <a:r>
              <a:rPr lang="en-US" sz="1900" dirty="0">
                <a:solidFill>
                  <a:schemeClr val="tx1"/>
                </a:solidFill>
              </a:rPr>
              <a:t>Rule 3-4-3a, 4-3-1 Exc.</a:t>
            </a:r>
          </a:p>
          <a:p>
            <a:pPr marL="0" indent="0">
              <a:buNone/>
            </a:pPr>
            <a:endParaRPr lang="en-US" dirty="0"/>
          </a:p>
        </p:txBody>
      </p:sp>
      <p:pic>
        <p:nvPicPr>
          <p:cNvPr id="6" name="Picture 5" descr="A football field with a football play line&#10;&#10;AI-generated content may be incorrect.">
            <a:extLst>
              <a:ext uri="{FF2B5EF4-FFF2-40B4-BE49-F238E27FC236}">
                <a16:creationId xmlns="" xmlns:a16="http://schemas.microsoft.com/office/drawing/2014/main" id="{6B0527C3-9F5D-5929-99C0-9A5ECE148ACF}"/>
              </a:ext>
            </a:extLst>
          </p:cNvPr>
          <p:cNvPicPr>
            <a:picLocks noChangeAspect="1"/>
          </p:cNvPicPr>
          <p:nvPr/>
        </p:nvPicPr>
        <p:blipFill>
          <a:blip r:embed="rId3"/>
          <a:stretch>
            <a:fillRect/>
          </a:stretch>
        </p:blipFill>
        <p:spPr>
          <a:xfrm>
            <a:off x="678942" y="1627632"/>
            <a:ext cx="3310128" cy="4347136"/>
          </a:xfrm>
          <a:prstGeom prst="rect">
            <a:avLst/>
          </a:prstGeom>
        </p:spPr>
      </p:pic>
    </p:spTree>
    <p:extLst>
      <p:ext uri="{BB962C8B-B14F-4D97-AF65-F5344CB8AC3E}">
        <p14:creationId xmlns:p14="http://schemas.microsoft.com/office/powerpoint/2010/main" val="3227493624"/>
      </p:ext>
    </p:extLst>
  </p:cSld>
  <p:clrMapOvr>
    <a:masterClrMapping/>
  </p:clrMapOvr>
  <mc:AlternateContent xmlns:mc="http://schemas.openxmlformats.org/markup-compatibility/2006" xmlns:p14="http://schemas.microsoft.com/office/powerpoint/2010/main">
    <mc:Choice Requires="p14">
      <p:transition spd="slow" p14:dur="2000" advTm="14039"/>
    </mc:Choice>
    <mc:Fallback xmlns="">
      <p:transition spd="slow" advTm="14039"/>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15DE1E9D-E890-8916-22F8-5228F2CD37BC}"/>
            </a:ext>
          </a:extLst>
        </p:cNvPr>
        <p:cNvGrpSpPr/>
        <p:nvPr/>
      </p:nvGrpSpPr>
      <p:grpSpPr>
        <a:xfrm>
          <a:off x="0" y="0"/>
          <a:ext cx="0" cy="0"/>
          <a:chOff x="0" y="0"/>
          <a:chExt cx="0" cy="0"/>
        </a:xfrm>
      </p:grpSpPr>
      <p:sp>
        <p:nvSpPr>
          <p:cNvPr id="2" name="Title 1">
            <a:extLst>
              <a:ext uri="{FF2B5EF4-FFF2-40B4-BE49-F238E27FC236}">
                <a16:creationId xmlns="" xmlns:a16="http://schemas.microsoft.com/office/drawing/2014/main" id="{D52B2442-3743-E48A-9FA7-92E804CB7A10}"/>
              </a:ext>
            </a:extLst>
          </p:cNvPr>
          <p:cNvSpPr>
            <a:spLocks noGrp="1"/>
          </p:cNvSpPr>
          <p:nvPr>
            <p:ph type="title"/>
          </p:nvPr>
        </p:nvSpPr>
        <p:spPr/>
        <p:txBody>
          <a:bodyPr>
            <a:normAutofit fontScale="90000"/>
          </a:bodyPr>
          <a:lstStyle/>
          <a:p>
            <a:r>
              <a:rPr lang="en-US" dirty="0"/>
              <a:t>MUFF -- NOT A FUMBLE FORWARD</a:t>
            </a:r>
          </a:p>
        </p:txBody>
      </p:sp>
      <p:sp>
        <p:nvSpPr>
          <p:cNvPr id="4" name="Content Placeholder 2">
            <a:extLst>
              <a:ext uri="{FF2B5EF4-FFF2-40B4-BE49-F238E27FC236}">
                <a16:creationId xmlns="" xmlns:a16="http://schemas.microsoft.com/office/drawing/2014/main" id="{003622FC-1DA3-D784-D641-9F14E014AEC4}"/>
              </a:ext>
            </a:extLst>
          </p:cNvPr>
          <p:cNvSpPr>
            <a:spLocks noGrp="1"/>
          </p:cNvSpPr>
          <p:nvPr>
            <p:ph idx="1"/>
          </p:nvPr>
        </p:nvSpPr>
        <p:spPr>
          <a:xfrm>
            <a:off x="5560695" y="1944624"/>
            <a:ext cx="3491866" cy="2680716"/>
          </a:xfrm>
        </p:spPr>
        <p:txBody>
          <a:bodyPr>
            <a:normAutofit fontScale="85000" lnSpcReduction="10000"/>
          </a:bodyPr>
          <a:lstStyle/>
          <a:p>
            <a:pPr marL="0" indent="0">
              <a:buNone/>
            </a:pPr>
            <a:r>
              <a:rPr lang="en-US" dirty="0">
                <a:solidFill>
                  <a:schemeClr val="tx1"/>
                </a:solidFill>
              </a:rPr>
              <a:t>A muff going forward does NOT qualify for the EXCEPTION and would be placed at the </a:t>
            </a:r>
            <a:r>
              <a:rPr lang="en-US" dirty="0"/>
              <a:t>OOB’s</a:t>
            </a:r>
            <a:r>
              <a:rPr lang="en-US" dirty="0">
                <a:solidFill>
                  <a:schemeClr val="tx1"/>
                </a:solidFill>
              </a:rPr>
              <a:t> spot </a:t>
            </a:r>
            <a:r>
              <a:rPr lang="en-US" dirty="0"/>
              <a:t>&amp;</a:t>
            </a:r>
            <a:r>
              <a:rPr lang="en-US" dirty="0">
                <a:solidFill>
                  <a:schemeClr val="tx1"/>
                </a:solidFill>
              </a:rPr>
              <a:t> the clock started on the snap. </a:t>
            </a:r>
          </a:p>
          <a:p>
            <a:pPr marL="0" indent="0">
              <a:buNone/>
            </a:pPr>
            <a:r>
              <a:rPr lang="en-US" sz="2100" dirty="0"/>
              <a:t>Rules 3-4-3a, 4-3-1 EXC.</a:t>
            </a:r>
          </a:p>
        </p:txBody>
      </p:sp>
      <p:pic>
        <p:nvPicPr>
          <p:cNvPr id="6" name="Picture 5" descr="A football field with a strategy&#10;&#10;AI-generated content may be incorrect.">
            <a:extLst>
              <a:ext uri="{FF2B5EF4-FFF2-40B4-BE49-F238E27FC236}">
                <a16:creationId xmlns="" xmlns:a16="http://schemas.microsoft.com/office/drawing/2014/main" id="{20F98FAC-A3B0-31BB-8131-4B60D2B30127}"/>
              </a:ext>
            </a:extLst>
          </p:cNvPr>
          <p:cNvPicPr>
            <a:picLocks noChangeAspect="1"/>
          </p:cNvPicPr>
          <p:nvPr/>
        </p:nvPicPr>
        <p:blipFill>
          <a:blip r:embed="rId3"/>
          <a:stretch>
            <a:fillRect/>
          </a:stretch>
        </p:blipFill>
        <p:spPr>
          <a:xfrm>
            <a:off x="628650" y="1944624"/>
            <a:ext cx="4814316" cy="3639312"/>
          </a:xfrm>
          <a:prstGeom prst="rect">
            <a:avLst/>
          </a:prstGeom>
        </p:spPr>
      </p:pic>
    </p:spTree>
    <p:extLst>
      <p:ext uri="{BB962C8B-B14F-4D97-AF65-F5344CB8AC3E}">
        <p14:creationId xmlns:p14="http://schemas.microsoft.com/office/powerpoint/2010/main" val="2132622090"/>
      </p:ext>
    </p:extLst>
  </p:cSld>
  <p:clrMapOvr>
    <a:masterClrMapping/>
  </p:clrMapOvr>
  <mc:AlternateContent xmlns:mc="http://schemas.openxmlformats.org/markup-compatibility/2006" xmlns:p14="http://schemas.microsoft.com/office/powerpoint/2010/main">
    <mc:Choice Requires="p14">
      <p:transition spd="slow" p14:dur="2000" advTm="15426"/>
    </mc:Choice>
    <mc:Fallback xmlns="">
      <p:transition spd="slow" advTm="15426"/>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07E424C-3731-DA0B-A776-6C3F045F853D}"/>
              </a:ext>
            </a:extLst>
          </p:cNvPr>
          <p:cNvSpPr>
            <a:spLocks noGrp="1"/>
          </p:cNvSpPr>
          <p:nvPr>
            <p:ph type="title"/>
          </p:nvPr>
        </p:nvSpPr>
        <p:spPr/>
        <p:txBody>
          <a:bodyPr>
            <a:noAutofit/>
          </a:bodyPr>
          <a:lstStyle/>
          <a:p>
            <a:r>
              <a:rPr lang="en-US" sz="3200" dirty="0"/>
              <a:t/>
            </a:r>
            <a:br>
              <a:rPr lang="en-US" sz="3200" dirty="0"/>
            </a:br>
            <a:r>
              <a:rPr lang="en-US" sz="4000" dirty="0"/>
              <a:t>FUMBLE GOES FORWARD &amp; OOB</a:t>
            </a:r>
            <a:r>
              <a:rPr lang="en-US" sz="3200" dirty="0"/>
              <a:t/>
            </a:r>
            <a:br>
              <a:rPr lang="en-US" sz="3200" dirty="0"/>
            </a:br>
            <a:endParaRPr lang="en-US" sz="3200" dirty="0"/>
          </a:p>
        </p:txBody>
      </p:sp>
      <p:sp>
        <p:nvSpPr>
          <p:cNvPr id="4" name="Content Placeholder 2">
            <a:extLst>
              <a:ext uri="{FF2B5EF4-FFF2-40B4-BE49-F238E27FC236}">
                <a16:creationId xmlns="" xmlns:a16="http://schemas.microsoft.com/office/drawing/2014/main" id="{0C184D40-FBDB-3453-EACF-427B74574F7A}"/>
              </a:ext>
            </a:extLst>
          </p:cNvPr>
          <p:cNvSpPr>
            <a:spLocks noGrp="1"/>
          </p:cNvSpPr>
          <p:nvPr>
            <p:ph idx="1"/>
          </p:nvPr>
        </p:nvSpPr>
        <p:spPr>
          <a:xfrm>
            <a:off x="4096769" y="1664900"/>
            <a:ext cx="4842779" cy="3528204"/>
          </a:xfrm>
        </p:spPr>
        <p:txBody>
          <a:bodyPr>
            <a:normAutofit/>
          </a:bodyPr>
          <a:lstStyle/>
          <a:p>
            <a:pPr marL="0" indent="0">
              <a:buNone/>
            </a:pPr>
            <a:r>
              <a:rPr lang="en-US" dirty="0">
                <a:solidFill>
                  <a:schemeClr val="tx1"/>
                </a:solidFill>
              </a:rPr>
              <a:t>When a fumble goes forward &amp; </a:t>
            </a:r>
            <a:r>
              <a:rPr lang="en-US" dirty="0"/>
              <a:t>OOB’s</a:t>
            </a:r>
            <a:r>
              <a:rPr lang="en-US" dirty="0">
                <a:solidFill>
                  <a:schemeClr val="tx1"/>
                </a:solidFill>
              </a:rPr>
              <a:t> between the goal lines, the ball shall be returned to the spot of the fumble </a:t>
            </a:r>
            <a:r>
              <a:rPr lang="en-US" dirty="0"/>
              <a:t>&amp;</a:t>
            </a:r>
            <a:r>
              <a:rPr lang="en-US" dirty="0">
                <a:solidFill>
                  <a:schemeClr val="tx1"/>
                </a:solidFill>
              </a:rPr>
              <a:t> the game clock is started on the ready for play. </a:t>
            </a:r>
            <a:r>
              <a:rPr lang="en-US" sz="1800" dirty="0">
                <a:solidFill>
                  <a:schemeClr val="tx1"/>
                </a:solidFill>
              </a:rPr>
              <a:t>Rules 3-4-2d/3a &amp; 4-3-1Exc.</a:t>
            </a:r>
          </a:p>
          <a:p>
            <a:pPr marL="0" indent="0">
              <a:buNone/>
            </a:pPr>
            <a:endParaRPr lang="en-US" dirty="0"/>
          </a:p>
        </p:txBody>
      </p:sp>
      <p:pic>
        <p:nvPicPr>
          <p:cNvPr id="6" name="Picture 5" descr="A football field with a football play line&#10;&#10;AI-generated content may be incorrect.">
            <a:extLst>
              <a:ext uri="{FF2B5EF4-FFF2-40B4-BE49-F238E27FC236}">
                <a16:creationId xmlns="" xmlns:a16="http://schemas.microsoft.com/office/drawing/2014/main" id="{9B5A23BD-0D0D-EB71-FDE7-8C38E2038D11}"/>
              </a:ext>
            </a:extLst>
          </p:cNvPr>
          <p:cNvPicPr>
            <a:picLocks noChangeAspect="1"/>
          </p:cNvPicPr>
          <p:nvPr/>
        </p:nvPicPr>
        <p:blipFill>
          <a:blip r:embed="rId3"/>
          <a:stretch>
            <a:fillRect/>
          </a:stretch>
        </p:blipFill>
        <p:spPr>
          <a:xfrm>
            <a:off x="628650" y="1664899"/>
            <a:ext cx="3371850" cy="4428447"/>
          </a:xfrm>
          <a:prstGeom prst="rect">
            <a:avLst/>
          </a:prstGeom>
        </p:spPr>
      </p:pic>
    </p:spTree>
    <p:extLst>
      <p:ext uri="{BB962C8B-B14F-4D97-AF65-F5344CB8AC3E}">
        <p14:creationId xmlns:p14="http://schemas.microsoft.com/office/powerpoint/2010/main" val="747032785"/>
      </p:ext>
    </p:extLst>
  </p:cSld>
  <p:clrMapOvr>
    <a:masterClrMapping/>
  </p:clrMapOvr>
  <mc:AlternateContent xmlns:mc="http://schemas.openxmlformats.org/markup-compatibility/2006" xmlns:p14="http://schemas.microsoft.com/office/powerpoint/2010/main">
    <mc:Choice Requires="p14">
      <p:transition spd="slow" p14:dur="2000" advTm="17911"/>
    </mc:Choice>
    <mc:Fallback xmlns="">
      <p:transition spd="slow" advTm="17911"/>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4F96CE-9ABC-3DCB-AE3A-5239F3E9A9B2}"/>
              </a:ext>
            </a:extLst>
          </p:cNvPr>
          <p:cNvSpPr>
            <a:spLocks noGrp="1"/>
          </p:cNvSpPr>
          <p:nvPr>
            <p:ph type="title"/>
          </p:nvPr>
        </p:nvSpPr>
        <p:spPr/>
        <p:txBody>
          <a:bodyPr>
            <a:normAutofit/>
          </a:bodyPr>
          <a:lstStyle/>
          <a:p>
            <a:r>
              <a:rPr lang="en-US" dirty="0"/>
              <a:t>FUMBLE GOES FORWARD &amp; OOB</a:t>
            </a:r>
          </a:p>
        </p:txBody>
      </p:sp>
      <p:sp>
        <p:nvSpPr>
          <p:cNvPr id="4" name="Content Placeholder 2">
            <a:extLst>
              <a:ext uri="{FF2B5EF4-FFF2-40B4-BE49-F238E27FC236}">
                <a16:creationId xmlns="" xmlns:a16="http://schemas.microsoft.com/office/drawing/2014/main" id="{A5F263B7-0514-323B-5ECC-DB2F271AF785}"/>
              </a:ext>
            </a:extLst>
          </p:cNvPr>
          <p:cNvSpPr>
            <a:spLocks noGrp="1"/>
          </p:cNvSpPr>
          <p:nvPr>
            <p:ph idx="1"/>
          </p:nvPr>
        </p:nvSpPr>
        <p:spPr>
          <a:xfrm>
            <a:off x="4097092" y="1686668"/>
            <a:ext cx="4760354" cy="3484665"/>
          </a:xfrm>
        </p:spPr>
        <p:txBody>
          <a:bodyPr>
            <a:normAutofit/>
          </a:bodyPr>
          <a:lstStyle/>
          <a:p>
            <a:pPr marL="0" indent="0">
              <a:buNone/>
            </a:pPr>
            <a:r>
              <a:rPr lang="en-US" dirty="0">
                <a:solidFill>
                  <a:schemeClr val="tx1"/>
                </a:solidFill>
              </a:rPr>
              <a:t>When a fumble goes forward into B’s end zone </a:t>
            </a:r>
            <a:r>
              <a:rPr lang="en-US" dirty="0"/>
              <a:t>&amp;</a:t>
            </a:r>
            <a:r>
              <a:rPr lang="en-US" dirty="0">
                <a:solidFill>
                  <a:schemeClr val="tx1"/>
                </a:solidFill>
              </a:rPr>
              <a:t> is ruled </a:t>
            </a:r>
            <a:r>
              <a:rPr lang="en-US" dirty="0"/>
              <a:t>OOB’s</a:t>
            </a:r>
            <a:r>
              <a:rPr lang="en-US" dirty="0">
                <a:solidFill>
                  <a:schemeClr val="tx1"/>
                </a:solidFill>
              </a:rPr>
              <a:t>, the ball </a:t>
            </a:r>
            <a:r>
              <a:rPr lang="en-US" u="sng" dirty="0">
                <a:solidFill>
                  <a:schemeClr val="tx1"/>
                </a:solidFill>
              </a:rPr>
              <a:t>is not </a:t>
            </a:r>
            <a:r>
              <a:rPr lang="en-US" dirty="0">
                <a:solidFill>
                  <a:schemeClr val="tx1"/>
                </a:solidFill>
              </a:rPr>
              <a:t>returned to the spot of the fumble because it did not go </a:t>
            </a:r>
            <a:r>
              <a:rPr lang="en-US" dirty="0"/>
              <a:t>OOB’s</a:t>
            </a:r>
            <a:r>
              <a:rPr lang="en-US" dirty="0">
                <a:solidFill>
                  <a:schemeClr val="tx1"/>
                </a:solidFill>
              </a:rPr>
              <a:t> between the goal lines. This play </a:t>
            </a:r>
            <a:r>
              <a:rPr lang="en-US" dirty="0"/>
              <a:t>is</a:t>
            </a:r>
            <a:r>
              <a:rPr lang="en-US" dirty="0">
                <a:solidFill>
                  <a:schemeClr val="tx1"/>
                </a:solidFill>
              </a:rPr>
              <a:t> a touchback. </a:t>
            </a:r>
            <a:r>
              <a:rPr lang="en-US" sz="1900" dirty="0">
                <a:solidFill>
                  <a:schemeClr val="tx1"/>
                </a:solidFill>
              </a:rPr>
              <a:t>Rule 4-3-1EXC.</a:t>
            </a:r>
          </a:p>
          <a:p>
            <a:pPr marL="0" indent="0">
              <a:buNone/>
            </a:pPr>
            <a:endParaRPr lang="en-US" dirty="0"/>
          </a:p>
        </p:txBody>
      </p:sp>
      <p:pic>
        <p:nvPicPr>
          <p:cNvPr id="6" name="Picture 5" descr="A football field with a football field and a ball&#10;&#10;AI-generated content may be incorrect.">
            <a:extLst>
              <a:ext uri="{FF2B5EF4-FFF2-40B4-BE49-F238E27FC236}">
                <a16:creationId xmlns="" xmlns:a16="http://schemas.microsoft.com/office/drawing/2014/main" id="{3C90E4AF-7B79-CE8F-5FB5-46A8C46C4FD7}"/>
              </a:ext>
            </a:extLst>
          </p:cNvPr>
          <p:cNvPicPr>
            <a:picLocks noChangeAspect="1"/>
          </p:cNvPicPr>
          <p:nvPr/>
        </p:nvPicPr>
        <p:blipFill>
          <a:blip r:embed="rId3"/>
          <a:stretch>
            <a:fillRect/>
          </a:stretch>
        </p:blipFill>
        <p:spPr>
          <a:xfrm>
            <a:off x="628650" y="1686668"/>
            <a:ext cx="3257550" cy="4310743"/>
          </a:xfrm>
          <a:prstGeom prst="rect">
            <a:avLst/>
          </a:prstGeom>
        </p:spPr>
      </p:pic>
    </p:spTree>
    <p:extLst>
      <p:ext uri="{BB962C8B-B14F-4D97-AF65-F5344CB8AC3E}">
        <p14:creationId xmlns:p14="http://schemas.microsoft.com/office/powerpoint/2010/main" val="2517859716"/>
      </p:ext>
    </p:extLst>
  </p:cSld>
  <p:clrMapOvr>
    <a:masterClrMapping/>
  </p:clrMapOvr>
  <mc:AlternateContent xmlns:mc="http://schemas.openxmlformats.org/markup-compatibility/2006" xmlns:p14="http://schemas.microsoft.com/office/powerpoint/2010/main">
    <mc:Choice Requires="p14">
      <p:transition spd="slow" p14:dur="2000" advTm="20316"/>
    </mc:Choice>
    <mc:Fallback xmlns="">
      <p:transition spd="slow" advTm="20316"/>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39DBFD5-9256-BAA8-E37C-5447DA835C98}"/>
              </a:ext>
            </a:extLst>
          </p:cNvPr>
          <p:cNvSpPr>
            <a:spLocks noGrp="1"/>
          </p:cNvSpPr>
          <p:nvPr>
            <p:ph type="title"/>
          </p:nvPr>
        </p:nvSpPr>
        <p:spPr/>
        <p:txBody>
          <a:bodyPr>
            <a:normAutofit/>
          </a:bodyPr>
          <a:lstStyle/>
          <a:p>
            <a:r>
              <a:rPr lang="en-US" dirty="0"/>
              <a:t>FUMBLE GOES FORWARD &amp; OOB</a:t>
            </a:r>
          </a:p>
        </p:txBody>
      </p:sp>
      <p:sp>
        <p:nvSpPr>
          <p:cNvPr id="4" name="Content Placeholder 2">
            <a:extLst>
              <a:ext uri="{FF2B5EF4-FFF2-40B4-BE49-F238E27FC236}">
                <a16:creationId xmlns="" xmlns:a16="http://schemas.microsoft.com/office/drawing/2014/main" id="{19596A46-C61F-5D5A-C91E-86418D970087}"/>
              </a:ext>
            </a:extLst>
          </p:cNvPr>
          <p:cNvSpPr>
            <a:spLocks noGrp="1"/>
          </p:cNvSpPr>
          <p:nvPr>
            <p:ph idx="1"/>
          </p:nvPr>
        </p:nvSpPr>
        <p:spPr>
          <a:xfrm>
            <a:off x="4263390" y="1802922"/>
            <a:ext cx="4738943" cy="4145355"/>
          </a:xfrm>
        </p:spPr>
        <p:txBody>
          <a:bodyPr>
            <a:normAutofit/>
          </a:bodyPr>
          <a:lstStyle/>
          <a:p>
            <a:pPr marL="0" indent="0">
              <a:buNone/>
            </a:pPr>
            <a:r>
              <a:rPr lang="en-US" dirty="0">
                <a:solidFill>
                  <a:schemeClr val="tx1"/>
                </a:solidFill>
              </a:rPr>
              <a:t>When a fumble from A’s end zone goes forward &amp; </a:t>
            </a:r>
            <a:r>
              <a:rPr lang="en-US" dirty="0"/>
              <a:t>OOB’s</a:t>
            </a:r>
            <a:r>
              <a:rPr lang="en-US" dirty="0">
                <a:solidFill>
                  <a:schemeClr val="tx1"/>
                </a:solidFill>
              </a:rPr>
              <a:t> between the goal lines, the end of the run is in the end zone </a:t>
            </a:r>
            <a:r>
              <a:rPr lang="en-US" dirty="0"/>
              <a:t>&amp;</a:t>
            </a:r>
            <a:r>
              <a:rPr lang="en-US" dirty="0">
                <a:solidFill>
                  <a:schemeClr val="tx1"/>
                </a:solidFill>
              </a:rPr>
              <a:t> the result of the play depends on who caused the ball to be in the end zone. </a:t>
            </a:r>
            <a:r>
              <a:rPr lang="en-US" sz="1900" dirty="0">
                <a:solidFill>
                  <a:schemeClr val="tx1"/>
                </a:solidFill>
              </a:rPr>
              <a:t>Rule 4-3-1EXC, 8-5-2</a:t>
            </a:r>
          </a:p>
          <a:p>
            <a:pPr marL="0" indent="0">
              <a:buNone/>
            </a:pPr>
            <a:endParaRPr lang="en-US" dirty="0"/>
          </a:p>
        </p:txBody>
      </p:sp>
      <p:pic>
        <p:nvPicPr>
          <p:cNvPr id="6" name="Picture 5" descr="A football field with a football play&#10;&#10;AI-generated content may be incorrect.">
            <a:extLst>
              <a:ext uri="{FF2B5EF4-FFF2-40B4-BE49-F238E27FC236}">
                <a16:creationId xmlns="" xmlns:a16="http://schemas.microsoft.com/office/drawing/2014/main" id="{87F4EA06-10B6-75CE-9F7E-7E1532A249D2}"/>
              </a:ext>
            </a:extLst>
          </p:cNvPr>
          <p:cNvPicPr>
            <a:picLocks noChangeAspect="1"/>
          </p:cNvPicPr>
          <p:nvPr/>
        </p:nvPicPr>
        <p:blipFill>
          <a:blip r:embed="rId3"/>
          <a:stretch>
            <a:fillRect/>
          </a:stretch>
        </p:blipFill>
        <p:spPr>
          <a:xfrm>
            <a:off x="628651" y="1736408"/>
            <a:ext cx="3553763" cy="4211868"/>
          </a:xfrm>
          <a:prstGeom prst="rect">
            <a:avLst/>
          </a:prstGeom>
        </p:spPr>
      </p:pic>
    </p:spTree>
    <p:extLst>
      <p:ext uri="{BB962C8B-B14F-4D97-AF65-F5344CB8AC3E}">
        <p14:creationId xmlns:p14="http://schemas.microsoft.com/office/powerpoint/2010/main" val="2316697515"/>
      </p:ext>
    </p:extLst>
  </p:cSld>
  <p:clrMapOvr>
    <a:masterClrMapping/>
  </p:clrMapOvr>
  <mc:AlternateContent xmlns:mc="http://schemas.openxmlformats.org/markup-compatibility/2006" xmlns:p14="http://schemas.microsoft.com/office/powerpoint/2010/main">
    <mc:Choice Requires="p14">
      <p:transition spd="slow" p14:dur="2000" advTm="20305"/>
    </mc:Choice>
    <mc:Fallback xmlns="">
      <p:transition spd="slow" advTm="20305"/>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35FFA8D7-564D-8CD4-F6A7-A373E9D20F97}"/>
            </a:ext>
          </a:extLst>
        </p:cNvPr>
        <p:cNvGrpSpPr/>
        <p:nvPr/>
      </p:nvGrpSpPr>
      <p:grpSpPr>
        <a:xfrm>
          <a:off x="0" y="0"/>
          <a:ext cx="0" cy="0"/>
          <a:chOff x="0" y="0"/>
          <a:chExt cx="0" cy="0"/>
        </a:xfrm>
      </p:grpSpPr>
      <p:sp>
        <p:nvSpPr>
          <p:cNvPr id="2" name="Title 1">
            <a:extLst>
              <a:ext uri="{FF2B5EF4-FFF2-40B4-BE49-F238E27FC236}">
                <a16:creationId xmlns="" xmlns:a16="http://schemas.microsoft.com/office/drawing/2014/main" id="{9B206D4A-44D9-A22C-A6E5-957ABF66652D}"/>
              </a:ext>
            </a:extLst>
          </p:cNvPr>
          <p:cNvSpPr>
            <a:spLocks noGrp="1"/>
          </p:cNvSpPr>
          <p:nvPr>
            <p:ph type="title"/>
          </p:nvPr>
        </p:nvSpPr>
        <p:spPr/>
        <p:txBody>
          <a:bodyPr>
            <a:normAutofit/>
          </a:bodyPr>
          <a:lstStyle/>
          <a:p>
            <a:r>
              <a:rPr lang="en-US" dirty="0"/>
              <a:t>FUMBLE GOES FORWARD &amp; OOB</a:t>
            </a:r>
          </a:p>
        </p:txBody>
      </p:sp>
      <p:sp>
        <p:nvSpPr>
          <p:cNvPr id="4" name="Content Placeholder 2">
            <a:extLst>
              <a:ext uri="{FF2B5EF4-FFF2-40B4-BE49-F238E27FC236}">
                <a16:creationId xmlns="" xmlns:a16="http://schemas.microsoft.com/office/drawing/2014/main" id="{79BDA11C-DC4A-2C9F-88A4-8FF4EF76611A}"/>
              </a:ext>
            </a:extLst>
          </p:cNvPr>
          <p:cNvSpPr>
            <a:spLocks noGrp="1"/>
          </p:cNvSpPr>
          <p:nvPr>
            <p:ph idx="1"/>
          </p:nvPr>
        </p:nvSpPr>
        <p:spPr>
          <a:xfrm>
            <a:off x="4434840" y="1759268"/>
            <a:ext cx="4567493" cy="4291012"/>
          </a:xfrm>
        </p:spPr>
        <p:txBody>
          <a:bodyPr>
            <a:normAutofit fontScale="85000" lnSpcReduction="20000"/>
          </a:bodyPr>
          <a:lstStyle/>
          <a:p>
            <a:pPr marL="0" indent="0">
              <a:buNone/>
            </a:pPr>
            <a:r>
              <a:rPr lang="en-US" dirty="0">
                <a:solidFill>
                  <a:schemeClr val="tx1"/>
                </a:solidFill>
              </a:rPr>
              <a:t>When a fumble by B from B’s end zone goes forward &amp; </a:t>
            </a:r>
            <a:r>
              <a:rPr lang="en-US" dirty="0"/>
              <a:t>OOB’s</a:t>
            </a:r>
            <a:r>
              <a:rPr lang="en-US" dirty="0">
                <a:solidFill>
                  <a:schemeClr val="tx1"/>
                </a:solidFill>
              </a:rPr>
              <a:t> between the goal lines following a change of possession, the end of the related run is where possession was lost by B and the result of the play depends on who caused the ball to be in the end zone. NOTE: If the momentum exception applies, the forward fumble exception would not apply and a safety would not be awarded. </a:t>
            </a:r>
            <a:r>
              <a:rPr lang="en-US" sz="2100" dirty="0"/>
              <a:t>Rule 4-3-1EXC, 8-5-2a Exc.</a:t>
            </a:r>
            <a:r>
              <a:rPr lang="en-US" sz="2100" dirty="0">
                <a:solidFill>
                  <a:schemeClr val="tx1"/>
                </a:solidFill>
              </a:rPr>
              <a:t> </a:t>
            </a:r>
          </a:p>
          <a:p>
            <a:pPr marL="0" indent="0">
              <a:buNone/>
            </a:pPr>
            <a:endParaRPr lang="en-US" dirty="0"/>
          </a:p>
        </p:txBody>
      </p:sp>
      <p:pic>
        <p:nvPicPr>
          <p:cNvPr id="6" name="Picture 5" descr="A football field with a football play&#10;&#10;AI-generated content may be incorrect.">
            <a:extLst>
              <a:ext uri="{FF2B5EF4-FFF2-40B4-BE49-F238E27FC236}">
                <a16:creationId xmlns="" xmlns:a16="http://schemas.microsoft.com/office/drawing/2014/main" id="{7CD2C363-7E8E-9298-AFD0-AFDCE981A63A}"/>
              </a:ext>
            </a:extLst>
          </p:cNvPr>
          <p:cNvPicPr>
            <a:picLocks noChangeAspect="1"/>
          </p:cNvPicPr>
          <p:nvPr/>
        </p:nvPicPr>
        <p:blipFill>
          <a:blip r:embed="rId3"/>
          <a:stretch>
            <a:fillRect/>
          </a:stretch>
        </p:blipFill>
        <p:spPr>
          <a:xfrm>
            <a:off x="686943" y="1759268"/>
            <a:ext cx="3597598" cy="4291012"/>
          </a:xfrm>
          <a:prstGeom prst="rect">
            <a:avLst/>
          </a:prstGeom>
        </p:spPr>
      </p:pic>
    </p:spTree>
    <p:extLst>
      <p:ext uri="{BB962C8B-B14F-4D97-AF65-F5344CB8AC3E}">
        <p14:creationId xmlns:p14="http://schemas.microsoft.com/office/powerpoint/2010/main" val="2657227853"/>
      </p:ext>
    </p:extLst>
  </p:cSld>
  <p:clrMapOvr>
    <a:masterClrMapping/>
  </p:clrMapOvr>
  <mc:AlternateContent xmlns:mc="http://schemas.openxmlformats.org/markup-compatibility/2006" xmlns:p14="http://schemas.microsoft.com/office/powerpoint/2010/main">
    <mc:Choice Requires="p14">
      <p:transition spd="slow" p14:dur="2000" advTm="50283"/>
    </mc:Choice>
    <mc:Fallback xmlns="">
      <p:transition spd="slow" advTm="50283"/>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A243781-FEF9-D420-6886-60D3F826854C}"/>
              </a:ext>
            </a:extLst>
          </p:cNvPr>
          <p:cNvSpPr>
            <a:spLocks noGrp="1"/>
          </p:cNvSpPr>
          <p:nvPr>
            <p:ph type="title"/>
          </p:nvPr>
        </p:nvSpPr>
        <p:spPr/>
        <p:txBody>
          <a:bodyPr>
            <a:normAutofit/>
          </a:bodyPr>
          <a:lstStyle/>
          <a:p>
            <a:r>
              <a:rPr lang="en-US" dirty="0"/>
              <a:t>Home Jerseys</a:t>
            </a:r>
          </a:p>
        </p:txBody>
      </p:sp>
      <p:sp>
        <p:nvSpPr>
          <p:cNvPr id="3" name="Content Placeholder 2">
            <a:extLst>
              <a:ext uri="{FF2B5EF4-FFF2-40B4-BE49-F238E27FC236}">
                <a16:creationId xmlns="" xmlns:a16="http://schemas.microsoft.com/office/drawing/2014/main" id="{FB10847C-9B90-FDD7-AB7C-F1427D973E8F}"/>
              </a:ext>
            </a:extLst>
          </p:cNvPr>
          <p:cNvSpPr>
            <a:spLocks noGrp="1"/>
          </p:cNvSpPr>
          <p:nvPr>
            <p:ph idx="1"/>
          </p:nvPr>
        </p:nvSpPr>
        <p:spPr>
          <a:xfrm>
            <a:off x="6160577" y="1676400"/>
            <a:ext cx="2863558" cy="3705679"/>
          </a:xfrm>
        </p:spPr>
        <p:txBody>
          <a:bodyPr/>
          <a:lstStyle/>
          <a:p>
            <a:pPr marL="0" indent="0">
              <a:buNone/>
            </a:pPr>
            <a:r>
              <a:rPr lang="en-US" sz="2400" dirty="0">
                <a:solidFill>
                  <a:srgbClr val="000000"/>
                </a:solidFill>
                <a:latin typeface="Calibri" panose="020F0502020204030204" pitchFamily="34" charset="0"/>
              </a:rPr>
              <a:t>Jerseys of the home team shall all be the </a:t>
            </a:r>
            <a:r>
              <a:rPr lang="en-US" sz="2400" u="sng" dirty="0">
                <a:solidFill>
                  <a:srgbClr val="000000"/>
                </a:solidFill>
                <a:latin typeface="Calibri" panose="020F0502020204030204" pitchFamily="34" charset="0"/>
              </a:rPr>
              <a:t>same dark color(s</a:t>
            </a:r>
            <a:r>
              <a:rPr lang="en-US" sz="2400" dirty="0">
                <a:solidFill>
                  <a:srgbClr val="000000"/>
                </a:solidFill>
                <a:latin typeface="Calibri" panose="020F0502020204030204" pitchFamily="34" charset="0"/>
              </a:rPr>
              <a:t>) that clearly contrasts to white. </a:t>
            </a:r>
          </a:p>
          <a:p>
            <a:pPr marL="0" indent="0">
              <a:buNone/>
            </a:pPr>
            <a:r>
              <a:rPr lang="en-US" sz="2400" dirty="0">
                <a:solidFill>
                  <a:srgbClr val="000000"/>
                </a:solidFill>
                <a:latin typeface="Calibri" panose="020F0502020204030204" pitchFamily="34" charset="0"/>
              </a:rPr>
              <a:t>Rule 1-5-1b (3)</a:t>
            </a:r>
          </a:p>
        </p:txBody>
      </p:sp>
      <p:sp>
        <p:nvSpPr>
          <p:cNvPr id="4" name="Footer Placeholder 3">
            <a:extLst>
              <a:ext uri="{FF2B5EF4-FFF2-40B4-BE49-F238E27FC236}">
                <a16:creationId xmlns="" xmlns:a16="http://schemas.microsoft.com/office/drawing/2014/main" id="{5217DC85-3E30-EC3A-D3E6-4195BF484086}"/>
              </a:ext>
            </a:extLst>
          </p:cNvPr>
          <p:cNvSpPr>
            <a:spLocks noGrp="1"/>
          </p:cNvSpPr>
          <p:nvPr>
            <p:ph type="ftr" sz="quarter" idx="11"/>
          </p:nvPr>
        </p:nvSpPr>
        <p:spPr/>
        <p:txBody>
          <a:bodyPr/>
          <a:lstStyle/>
          <a:p>
            <a:pPr defTabSz="685800">
              <a:defRPr/>
            </a:pPr>
            <a:r>
              <a:rPr lang="en-US" sz="1050">
                <a:solidFill>
                  <a:srgbClr val="414B56"/>
                </a:solidFill>
                <a:latin typeface="Calibri"/>
              </a:rPr>
              <a:t>www.nfhs.org</a:t>
            </a:r>
          </a:p>
        </p:txBody>
      </p:sp>
      <p:pic>
        <p:nvPicPr>
          <p:cNvPr id="6" name="Picture 5" descr="A football player in a uniform&#10;&#10;Description automatically generated with medium confidence">
            <a:extLst>
              <a:ext uri="{FF2B5EF4-FFF2-40B4-BE49-F238E27FC236}">
                <a16:creationId xmlns="" xmlns:a16="http://schemas.microsoft.com/office/drawing/2014/main" id="{C0F6DA00-5305-3D8A-C1DC-099D2AE0C3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1" y="1676400"/>
            <a:ext cx="4800600" cy="3705679"/>
          </a:xfrm>
          <a:prstGeom prst="rect">
            <a:avLst/>
          </a:prstGeom>
        </p:spPr>
      </p:pic>
    </p:spTree>
    <p:extLst>
      <p:ext uri="{BB962C8B-B14F-4D97-AF65-F5344CB8AC3E}">
        <p14:creationId xmlns:p14="http://schemas.microsoft.com/office/powerpoint/2010/main" val="1453254919"/>
      </p:ext>
    </p:extLst>
  </p:cSld>
  <p:clrMapOvr>
    <a:masterClrMapping/>
  </p:clrMapOvr>
  <mc:AlternateContent xmlns:mc="http://schemas.openxmlformats.org/markup-compatibility/2006" xmlns:p14="http://schemas.microsoft.com/office/powerpoint/2010/main">
    <mc:Choice Requires="p14">
      <p:transition spd="slow" p14:dur="2000" advTm="12103"/>
    </mc:Choice>
    <mc:Fallback xmlns="">
      <p:transition spd="slow" advTm="12103"/>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football background.jpg">
            <a:extLst>
              <a:ext uri="{FF2B5EF4-FFF2-40B4-BE49-F238E27FC236}">
                <a16:creationId xmlns="" xmlns:a16="http://schemas.microsoft.com/office/drawing/2014/main" id="{0501CB58-6F79-4747-BDFB-5D9D2C6DD7F4}"/>
              </a:ext>
            </a:extLst>
          </p:cNvPr>
          <p:cNvPicPr>
            <a:picLocks noChangeAspect="1"/>
          </p:cNvPicPr>
          <p:nvPr/>
        </p:nvPicPr>
        <p:blipFill>
          <a:blip r:embed="rId4">
            <a:lum bright="54000" contrast="-34000"/>
            <a:extLst>
              <a:ext uri="{28A0092B-C50C-407E-A947-70E740481C1C}">
                <a14:useLocalDpi xmlns:a14="http://schemas.microsoft.com/office/drawing/2010/main" val="0"/>
              </a:ext>
            </a:extLst>
          </a:blip>
          <a:srcRect l="6140" t="-2281" r="544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itle 3">
            <a:extLst>
              <a:ext uri="{FF2B5EF4-FFF2-40B4-BE49-F238E27FC236}">
                <a16:creationId xmlns="" xmlns:a16="http://schemas.microsoft.com/office/drawing/2014/main" id="{92BB1084-AFB2-4134-9008-B01E8E521235}"/>
              </a:ext>
            </a:extLst>
          </p:cNvPr>
          <p:cNvSpPr>
            <a:spLocks noGrp="1"/>
          </p:cNvSpPr>
          <p:nvPr>
            <p:ph type="title"/>
          </p:nvPr>
        </p:nvSpPr>
        <p:spPr/>
        <p:txBody>
          <a:bodyPr/>
          <a:lstStyle/>
          <a:p>
            <a:pPr algn="ctr" eaLnBrk="1" hangingPunct="1"/>
            <a:r>
              <a:rPr lang="en-US" altLang="en-US" dirty="0"/>
              <a:t> </a:t>
            </a:r>
            <a:r>
              <a:rPr lang="en-US" altLang="en-US" dirty="0">
                <a:solidFill>
                  <a:schemeClr val="bg1"/>
                </a:solidFill>
              </a:rPr>
              <a:t>VISORS/EYESHIELD</a:t>
            </a:r>
          </a:p>
        </p:txBody>
      </p:sp>
      <p:sp>
        <p:nvSpPr>
          <p:cNvPr id="3" name="Content Placeholder 2">
            <a:extLst>
              <a:ext uri="{FF2B5EF4-FFF2-40B4-BE49-F238E27FC236}">
                <a16:creationId xmlns="" xmlns:a16="http://schemas.microsoft.com/office/drawing/2014/main" id="{6B7C17C6-A060-4C4E-A7D6-F34726D39160}"/>
              </a:ext>
            </a:extLst>
          </p:cNvPr>
          <p:cNvSpPr>
            <a:spLocks noGrp="1"/>
          </p:cNvSpPr>
          <p:nvPr>
            <p:ph sz="half" idx="2"/>
          </p:nvPr>
        </p:nvSpPr>
        <p:spPr>
          <a:xfrm>
            <a:off x="4648199" y="1600200"/>
            <a:ext cx="4227443" cy="4983162"/>
          </a:xfrm>
        </p:spPr>
        <p:txBody>
          <a:bodyPr rtlCol="0">
            <a:normAutofit fontScale="62500" lnSpcReduction="20000"/>
          </a:bodyPr>
          <a:lstStyle/>
          <a:p>
            <a:pPr eaLnBrk="1" fontAlgn="auto" hangingPunct="1">
              <a:spcAft>
                <a:spcPts val="0"/>
              </a:spcAft>
              <a:defRPr/>
            </a:pPr>
            <a:r>
              <a:rPr lang="en-US" sz="3800" dirty="0">
                <a:solidFill>
                  <a:schemeClr val="bg1"/>
                </a:solidFill>
              </a:rPr>
              <a:t>An accommodation can be made if the player’s affliction cannot be corrected per the NFHS Rule.</a:t>
            </a:r>
          </a:p>
          <a:p>
            <a:pPr eaLnBrk="1" fontAlgn="auto" hangingPunct="1">
              <a:spcAft>
                <a:spcPts val="0"/>
              </a:spcAft>
              <a:defRPr/>
            </a:pPr>
            <a:endParaRPr lang="en-US" dirty="0">
              <a:solidFill>
                <a:schemeClr val="bg1"/>
              </a:solidFill>
            </a:endParaRPr>
          </a:p>
          <a:p>
            <a:pPr eaLnBrk="1" fontAlgn="auto" hangingPunct="1">
              <a:spcAft>
                <a:spcPts val="0"/>
              </a:spcAft>
              <a:defRPr/>
            </a:pPr>
            <a:r>
              <a:rPr lang="en-US" sz="4000" dirty="0">
                <a:solidFill>
                  <a:schemeClr val="bg1"/>
                </a:solidFill>
              </a:rPr>
              <a:t>A Player must have an accommodation letter from the OHSAA Football Administrator to wear a tinted visor</a:t>
            </a:r>
          </a:p>
          <a:p>
            <a:pPr eaLnBrk="1" fontAlgn="auto" hangingPunct="1">
              <a:spcAft>
                <a:spcPts val="0"/>
              </a:spcAft>
              <a:defRPr/>
            </a:pPr>
            <a:r>
              <a:rPr lang="en-US" sz="3800" dirty="0">
                <a:solidFill>
                  <a:schemeClr val="bg1"/>
                </a:solidFill>
              </a:rPr>
              <a:t>Documentation must be submitted to the OHSAA Football Administrator by the Athletic Director.</a:t>
            </a:r>
          </a:p>
          <a:p>
            <a:pPr eaLnBrk="1" fontAlgn="auto" hangingPunct="1">
              <a:spcAft>
                <a:spcPts val="0"/>
              </a:spcAft>
              <a:defRPr/>
            </a:pPr>
            <a:endParaRPr lang="en-US" dirty="0"/>
          </a:p>
        </p:txBody>
      </p:sp>
      <p:sp>
        <p:nvSpPr>
          <p:cNvPr id="2" name="Content Placeholder 1">
            <a:extLst>
              <a:ext uri="{FF2B5EF4-FFF2-40B4-BE49-F238E27FC236}">
                <a16:creationId xmlns="" xmlns:a16="http://schemas.microsoft.com/office/drawing/2014/main" id="{95815F96-A833-480B-9A02-A85B7583212B}"/>
              </a:ext>
            </a:extLst>
          </p:cNvPr>
          <p:cNvSpPr>
            <a:spLocks noGrp="1"/>
          </p:cNvSpPr>
          <p:nvPr>
            <p:ph sz="half" idx="1"/>
          </p:nvPr>
        </p:nvSpPr>
        <p:spPr>
          <a:xfrm>
            <a:off x="457199" y="1600200"/>
            <a:ext cx="4190999" cy="4983162"/>
          </a:xfrm>
        </p:spPr>
        <p:txBody>
          <a:bodyPr rtlCol="0">
            <a:normAutofit fontScale="62500" lnSpcReduction="20000"/>
          </a:bodyPr>
          <a:lstStyle/>
          <a:p>
            <a:pPr eaLnBrk="1" fontAlgn="auto" hangingPunct="1">
              <a:spcAft>
                <a:spcPts val="0"/>
              </a:spcAft>
              <a:defRPr/>
            </a:pPr>
            <a:r>
              <a:rPr lang="en-US" sz="3800" dirty="0">
                <a:solidFill>
                  <a:schemeClr val="bg1"/>
                </a:solidFill>
              </a:rPr>
              <a:t>NFHS Rule 1, Section 5, Article </a:t>
            </a:r>
            <a:r>
              <a:rPr lang="en-US" sz="3800" dirty="0" smtClean="0">
                <a:solidFill>
                  <a:schemeClr val="bg1"/>
                </a:solidFill>
              </a:rPr>
              <a:t>3-c-5 </a:t>
            </a:r>
            <a:r>
              <a:rPr lang="en-US" sz="3800" dirty="0">
                <a:solidFill>
                  <a:schemeClr val="bg1"/>
                </a:solidFill>
              </a:rPr>
              <a:t>states:</a:t>
            </a:r>
          </a:p>
          <a:p>
            <a:pPr lvl="1" eaLnBrk="1" fontAlgn="auto" hangingPunct="1">
              <a:spcAft>
                <a:spcPts val="0"/>
              </a:spcAft>
              <a:defRPr/>
            </a:pPr>
            <a:r>
              <a:rPr lang="en-US" sz="3800" dirty="0">
                <a:solidFill>
                  <a:schemeClr val="bg1"/>
                </a:solidFill>
              </a:rPr>
              <a:t>A. Must be clear without the presence of any tint.</a:t>
            </a:r>
          </a:p>
          <a:p>
            <a:pPr lvl="1" eaLnBrk="1" fontAlgn="auto" hangingPunct="1">
              <a:spcAft>
                <a:spcPts val="0"/>
              </a:spcAft>
              <a:defRPr/>
            </a:pPr>
            <a:r>
              <a:rPr lang="en-US" sz="3800" dirty="0">
                <a:solidFill>
                  <a:schemeClr val="bg1"/>
                </a:solidFill>
              </a:rPr>
              <a:t>B. Tinted eyewear worn on the face and under the facemask is legal.</a:t>
            </a:r>
          </a:p>
          <a:p>
            <a:pPr marL="457200" lvl="1" indent="0" eaLnBrk="1" fontAlgn="auto" hangingPunct="1">
              <a:spcAft>
                <a:spcPts val="0"/>
              </a:spcAft>
              <a:buNone/>
              <a:defRPr/>
            </a:pPr>
            <a:endParaRPr lang="en-US" sz="3400" dirty="0">
              <a:solidFill>
                <a:schemeClr val="bg1"/>
              </a:solidFill>
            </a:endParaRPr>
          </a:p>
          <a:p>
            <a:pPr eaLnBrk="1" fontAlgn="auto" hangingPunct="1">
              <a:spcAft>
                <a:spcPts val="0"/>
              </a:spcAft>
              <a:defRPr/>
            </a:pPr>
            <a:r>
              <a:rPr lang="en-US" sz="3800" dirty="0">
                <a:solidFill>
                  <a:schemeClr val="bg1"/>
                </a:solidFill>
              </a:rPr>
              <a:t>A note from a physician </a:t>
            </a:r>
            <a:r>
              <a:rPr lang="en-US" sz="3800" u="sng" dirty="0">
                <a:solidFill>
                  <a:schemeClr val="bg1"/>
                </a:solidFill>
              </a:rPr>
              <a:t>does not </a:t>
            </a:r>
            <a:r>
              <a:rPr lang="en-US" sz="3800" dirty="0">
                <a:solidFill>
                  <a:schemeClr val="bg1"/>
                </a:solidFill>
              </a:rPr>
              <a:t>grant permission for tinted visors.</a:t>
            </a:r>
          </a:p>
          <a:p>
            <a:pPr eaLnBrk="1" fontAlgn="auto" hangingPunct="1">
              <a:spcAft>
                <a:spcPts val="0"/>
              </a:spcAft>
              <a:defRPr/>
            </a:pPr>
            <a:endParaRPr lang="en-US" sz="3400" dirty="0"/>
          </a:p>
          <a:p>
            <a:pPr eaLnBrk="1" fontAlgn="auto" hangingPunct="1">
              <a:spcAft>
                <a:spcPts val="0"/>
              </a:spcAft>
              <a:defRPr/>
            </a:pPr>
            <a:endParaRPr lang="en-US" dirty="0"/>
          </a:p>
        </p:txBody>
      </p:sp>
    </p:spTree>
    <p:custDataLst>
      <p:tags r:id="rId1"/>
    </p:custDataLst>
    <p:extLst>
      <p:ext uri="{BB962C8B-B14F-4D97-AF65-F5344CB8AC3E}">
        <p14:creationId xmlns:p14="http://schemas.microsoft.com/office/powerpoint/2010/main" val="3963059601"/>
      </p:ext>
    </p:extLst>
  </p:cSld>
  <p:clrMapOvr>
    <a:masterClrMapping/>
  </p:clrMapOvr>
  <p:transition advTm="44217">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Content Placeholder 1"/>
          <p:cNvSpPr>
            <a:spLocks noGrp="1"/>
          </p:cNvSpPr>
          <p:nvPr>
            <p:ph sz="half" idx="1"/>
          </p:nvPr>
        </p:nvSpPr>
        <p:spPr>
          <a:xfrm>
            <a:off x="457200" y="1143000"/>
            <a:ext cx="4038600" cy="4495800"/>
          </a:xfrm>
        </p:spPr>
        <p:txBody>
          <a:bodyPr/>
          <a:lstStyle/>
          <a:p>
            <a:pPr marL="109537" indent="0" eaLnBrk="1" hangingPunct="1">
              <a:buNone/>
            </a:pPr>
            <a:endParaRPr lang="en-US" altLang="en-US" dirty="0"/>
          </a:p>
          <a:p>
            <a:pPr marL="109537" indent="0" eaLnBrk="1" hangingPunct="1">
              <a:buNone/>
            </a:pPr>
            <a:r>
              <a:rPr lang="en-US" altLang="en-US" dirty="0"/>
              <a:t>   </a:t>
            </a:r>
          </a:p>
          <a:p>
            <a:pPr eaLnBrk="1" hangingPunct="1"/>
            <a:endParaRPr lang="en-US" altLang="en-US" dirty="0"/>
          </a:p>
          <a:p>
            <a:pPr eaLnBrk="1" hangingPunct="1"/>
            <a:endParaRPr lang="en-US" altLang="en-US" dirty="0"/>
          </a:p>
          <a:p>
            <a:pPr eaLnBrk="1" hangingPunct="1"/>
            <a:endParaRPr lang="en-US" altLang="en-US" dirty="0"/>
          </a:p>
        </p:txBody>
      </p:sp>
      <p:sp>
        <p:nvSpPr>
          <p:cNvPr id="4" name="Title 3"/>
          <p:cNvSpPr>
            <a:spLocks noGrp="1"/>
          </p:cNvSpPr>
          <p:nvPr>
            <p:ph type="title"/>
          </p:nvPr>
        </p:nvSpPr>
        <p:spPr/>
        <p:txBody>
          <a:bodyPr>
            <a:normAutofit/>
          </a:bodyPr>
          <a:lstStyle/>
          <a:p>
            <a:pPr eaLnBrk="1" fontAlgn="auto" hangingPunct="1">
              <a:spcAft>
                <a:spcPts val="0"/>
              </a:spcAft>
              <a:defRPr/>
            </a:pPr>
            <a:r>
              <a:rPr lang="en-US" dirty="0"/>
              <a:t>Illegal Visors</a:t>
            </a:r>
          </a:p>
        </p:txBody>
      </p:sp>
      <p:pic>
        <p:nvPicPr>
          <p:cNvPr id="3" name="Picture 2" descr="A person wearing a football helmet&#10;&#10;Description automatically generated">
            <a:extLst>
              <a:ext uri="{FF2B5EF4-FFF2-40B4-BE49-F238E27FC236}">
                <a16:creationId xmlns="" xmlns:a16="http://schemas.microsoft.com/office/drawing/2014/main" id="{CCA7A15F-DB33-7644-2B40-91A1C8C397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3239" y="1417638"/>
            <a:ext cx="2472953" cy="5358066"/>
          </a:xfrm>
          <a:prstGeom prst="rect">
            <a:avLst/>
          </a:prstGeom>
        </p:spPr>
      </p:pic>
      <p:pic>
        <p:nvPicPr>
          <p:cNvPr id="9" name="Picture 8" descr="A person wearing a helmet and holding a football&#10;&#10;Description automatically generated">
            <a:extLst>
              <a:ext uri="{FF2B5EF4-FFF2-40B4-BE49-F238E27FC236}">
                <a16:creationId xmlns="" xmlns:a16="http://schemas.microsoft.com/office/drawing/2014/main" id="{600AE2A0-FD2A-DF53-0336-80B92248F0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5054" y="1417638"/>
            <a:ext cx="2332799" cy="5054399"/>
          </a:xfrm>
          <a:prstGeom prst="rect">
            <a:avLst/>
          </a:prstGeom>
        </p:spPr>
      </p:pic>
      <p:sp>
        <p:nvSpPr>
          <p:cNvPr id="10" name="Content Placeholder 9">
            <a:extLst>
              <a:ext uri="{FF2B5EF4-FFF2-40B4-BE49-F238E27FC236}">
                <a16:creationId xmlns="" xmlns:a16="http://schemas.microsoft.com/office/drawing/2014/main" id="{CA893497-67A6-0658-2ECC-52414E0BBBF5}"/>
              </a:ext>
            </a:extLst>
          </p:cNvPr>
          <p:cNvSpPr>
            <a:spLocks noGrp="1"/>
          </p:cNvSpPr>
          <p:nvPr>
            <p:ph sz="half" idx="2"/>
          </p:nvPr>
        </p:nvSpPr>
        <p:spPr>
          <a:xfrm flipH="1">
            <a:off x="4572000" y="6426318"/>
            <a:ext cx="76200" cy="45719"/>
          </a:xfrm>
        </p:spPr>
        <p:txBody>
          <a:bodyPr/>
          <a:lstStyle/>
          <a:p>
            <a:pPr marL="0" indent="0">
              <a:buNone/>
            </a:pPr>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3647"/>
    </mc:Choice>
    <mc:Fallback xmlns="">
      <p:transition spd="slow" advTm="13647"/>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4876800"/>
            <a:ext cx="7481776" cy="1219200"/>
          </a:xfrm>
        </p:spPr>
        <p:txBody>
          <a:bodyPr>
            <a:normAutofit fontScale="90000"/>
          </a:bodyPr>
          <a:lstStyle/>
          <a:p>
            <a:pPr algn="ctr" eaLnBrk="1" fontAlgn="auto" hangingPunct="1">
              <a:spcAft>
                <a:spcPts val="0"/>
              </a:spcAft>
              <a:defRPr/>
            </a:pPr>
            <a:r>
              <a:rPr lang="en-US" sz="3600" dirty="0">
                <a:solidFill>
                  <a:schemeClr val="accent2"/>
                </a:solidFill>
              </a:rPr>
              <a:t>Attendance will be taken at the end of this presentation.  I need the top copy.</a:t>
            </a:r>
          </a:p>
        </p:txBody>
      </p:sp>
      <p:pic>
        <p:nvPicPr>
          <p:cNvPr id="124931" name="Picture 2" descr="D:\Profiles\brigati\AppData\Local\Microsoft\Windows\Temporary Internet Files\Content.IE5\47UEG43S\MP900402265[1].jpg"/>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a:xfrm>
            <a:off x="1295400" y="322263"/>
            <a:ext cx="6719888" cy="4478337"/>
          </a:xfr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691"/>
    </mc:Choice>
    <mc:Fallback xmlns="">
      <p:transition spd="slow" advTm="7691"/>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BCDA11-5574-4646-88D3-E6756159F0CD}"/>
              </a:ext>
            </a:extLst>
          </p:cNvPr>
          <p:cNvSpPr>
            <a:spLocks noGrp="1"/>
          </p:cNvSpPr>
          <p:nvPr>
            <p:ph type="title"/>
          </p:nvPr>
        </p:nvSpPr>
        <p:spPr/>
        <p:txBody>
          <a:bodyPr>
            <a:normAutofit fontScale="90000"/>
          </a:bodyPr>
          <a:lstStyle/>
          <a:p>
            <a:r>
              <a:rPr lang="en-US" dirty="0"/>
              <a:t>LEGAL HELMET COVERS FOR ALL SCRIMMAGES &amp; GAMES</a:t>
            </a:r>
          </a:p>
        </p:txBody>
      </p:sp>
      <p:sp>
        <p:nvSpPr>
          <p:cNvPr id="3" name="Content Placeholder 2">
            <a:extLst>
              <a:ext uri="{FF2B5EF4-FFF2-40B4-BE49-F238E27FC236}">
                <a16:creationId xmlns="" xmlns:a16="http://schemas.microsoft.com/office/drawing/2014/main" id="{4B36111C-0E13-4252-8A7E-7892BB0382E4}"/>
              </a:ext>
            </a:extLst>
          </p:cNvPr>
          <p:cNvSpPr>
            <a:spLocks noGrp="1"/>
          </p:cNvSpPr>
          <p:nvPr>
            <p:ph idx="1"/>
          </p:nvPr>
        </p:nvSpPr>
        <p:spPr/>
        <p:txBody>
          <a:bodyPr/>
          <a:lstStyle/>
          <a:p>
            <a:pPr marL="109537" indent="0">
              <a:buNone/>
            </a:pPr>
            <a:endParaRPr lang="en-US" dirty="0"/>
          </a:p>
          <a:p>
            <a:pPr lvl="0"/>
            <a:endParaRPr lang="en-US" noProof="0" dirty="0"/>
          </a:p>
          <a:p>
            <a:endParaRPr lang="en-US" dirty="0"/>
          </a:p>
        </p:txBody>
      </p:sp>
      <p:pic>
        <p:nvPicPr>
          <p:cNvPr id="6" name="Picture 4">
            <a:extLst>
              <a:ext uri="{FF2B5EF4-FFF2-40B4-BE49-F238E27FC236}">
                <a16:creationId xmlns="" xmlns:a16="http://schemas.microsoft.com/office/drawing/2014/main" id="{669B3217-4110-98D9-8591-2DD9B9CDF9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8147" y="2283082"/>
            <a:ext cx="3582365" cy="28826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lack Guardian Cap">
            <a:extLst>
              <a:ext uri="{FF2B5EF4-FFF2-40B4-BE49-F238E27FC236}">
                <a16:creationId xmlns="" xmlns:a16="http://schemas.microsoft.com/office/drawing/2014/main" id="{2EF95890-10BD-AEED-CAD9-ADDB20B20D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5086" y="2093563"/>
            <a:ext cx="2562441" cy="34165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AC440EDE-2FF8-1FCA-48C7-8861493D5F8D}"/>
              </a:ext>
            </a:extLst>
          </p:cNvPr>
          <p:cNvSpPr txBox="1"/>
          <p:nvPr/>
        </p:nvSpPr>
        <p:spPr>
          <a:xfrm>
            <a:off x="762001" y="5418512"/>
            <a:ext cx="3505199"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414B56"/>
                </a:solidFill>
                <a:effectLst/>
                <a:uLnTx/>
                <a:uFillTx/>
                <a:latin typeface="Arial" pitchFamily="34" charset="0"/>
                <a:ea typeface="+mn-ea"/>
                <a:cs typeface="Arial" pitchFamily="34" charset="0"/>
              </a:rPr>
              <a:t>GUARDIAN CAPS</a:t>
            </a:r>
          </a:p>
        </p:txBody>
      </p:sp>
      <p:sp>
        <p:nvSpPr>
          <p:cNvPr id="9" name="TextBox 8">
            <a:extLst>
              <a:ext uri="{FF2B5EF4-FFF2-40B4-BE49-F238E27FC236}">
                <a16:creationId xmlns="" xmlns:a16="http://schemas.microsoft.com/office/drawing/2014/main" id="{00F1A6BD-E764-ED68-8FE4-0652014B076A}"/>
              </a:ext>
            </a:extLst>
          </p:cNvPr>
          <p:cNvSpPr txBox="1"/>
          <p:nvPr/>
        </p:nvSpPr>
        <p:spPr>
          <a:xfrm>
            <a:off x="4953000" y="5410200"/>
            <a:ext cx="3276599"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414B56"/>
                </a:solidFill>
                <a:effectLst/>
                <a:uLnTx/>
                <a:uFillTx/>
                <a:latin typeface="Arial" pitchFamily="34" charset="0"/>
                <a:ea typeface="+mn-ea"/>
                <a:cs typeface="Arial" pitchFamily="34" charset="0"/>
              </a:rPr>
              <a:t>SAFR PRO</a:t>
            </a:r>
            <a:r>
              <a:rPr kumimoji="0" lang="en-US" sz="2800" b="1" i="0" u="none" strike="noStrike" kern="1200" cap="none" spc="0" normalizeH="0" noProof="0" dirty="0">
                <a:ln>
                  <a:noFill/>
                </a:ln>
                <a:solidFill>
                  <a:srgbClr val="414B56"/>
                </a:solidFill>
                <a:effectLst/>
                <a:uLnTx/>
                <a:uFillTx/>
                <a:latin typeface="Arial" pitchFamily="34" charset="0"/>
                <a:ea typeface="+mn-ea"/>
                <a:cs typeface="Arial" pitchFamily="34" charset="0"/>
              </a:rPr>
              <a:t> </a:t>
            </a:r>
            <a:r>
              <a:rPr kumimoji="0" lang="en-US" sz="2800" b="1" i="0" u="none" strike="noStrike" kern="1200" cap="none" spc="0" normalizeH="0" baseline="0" noProof="0" dirty="0">
                <a:ln>
                  <a:noFill/>
                </a:ln>
                <a:solidFill>
                  <a:srgbClr val="414B56"/>
                </a:solidFill>
                <a:effectLst/>
                <a:uLnTx/>
                <a:uFillTx/>
                <a:latin typeface="Arial" pitchFamily="34" charset="0"/>
                <a:ea typeface="+mn-ea"/>
                <a:cs typeface="Arial" pitchFamily="34" charset="0"/>
              </a:rPr>
              <a:t>TECH</a:t>
            </a:r>
          </a:p>
        </p:txBody>
      </p:sp>
      <p:pic>
        <p:nvPicPr>
          <p:cNvPr id="10" name="Audio 9">
            <a:hlinkClick r:id="" action="ppaction://media"/>
            <a:extLst>
              <a:ext uri="{FF2B5EF4-FFF2-40B4-BE49-F238E27FC236}">
                <a16:creationId xmlns="" xmlns:a16="http://schemas.microsoft.com/office/drawing/2014/main" id="{A7A7EAE4-B599-DFEF-8547-86728D19062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59468652"/>
      </p:ext>
    </p:extLst>
  </p:cSld>
  <p:clrMapOvr>
    <a:masterClrMapping/>
  </p:clrMapOvr>
  <mc:AlternateContent xmlns:mc="http://schemas.openxmlformats.org/markup-compatibility/2006" xmlns:p14="http://schemas.microsoft.com/office/powerpoint/2010/main">
    <mc:Choice Requires="p14">
      <p:transition spd="slow" p14:dur="2000" advTm="12196"/>
    </mc:Choice>
    <mc:Fallback xmlns="">
      <p:transition spd="slow" advTm="12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C6A216-42EC-FFC3-C02A-616B450B411F}"/>
              </a:ext>
            </a:extLst>
          </p:cNvPr>
          <p:cNvSpPr>
            <a:spLocks noGrp="1"/>
          </p:cNvSpPr>
          <p:nvPr>
            <p:ph type="title"/>
          </p:nvPr>
        </p:nvSpPr>
        <p:spPr/>
        <p:txBody>
          <a:bodyPr>
            <a:normAutofit/>
          </a:bodyPr>
          <a:lstStyle/>
          <a:p>
            <a:r>
              <a:rPr lang="en-US" dirty="0"/>
              <a:t>A Defenseless Receiver</a:t>
            </a:r>
          </a:p>
        </p:txBody>
      </p:sp>
      <p:sp>
        <p:nvSpPr>
          <p:cNvPr id="4" name="Footer Placeholder 3">
            <a:extLst>
              <a:ext uri="{FF2B5EF4-FFF2-40B4-BE49-F238E27FC236}">
                <a16:creationId xmlns="" xmlns:a16="http://schemas.microsoft.com/office/drawing/2014/main" id="{789EC471-0531-2056-B332-6C7CA8C75FB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7" name="TextBox 6">
            <a:extLst>
              <a:ext uri="{FF2B5EF4-FFF2-40B4-BE49-F238E27FC236}">
                <a16:creationId xmlns="" xmlns:a16="http://schemas.microsoft.com/office/drawing/2014/main" id="{509E7F8E-4C01-9A8A-3FF8-C2A340469D0C}"/>
              </a:ext>
            </a:extLst>
          </p:cNvPr>
          <p:cNvSpPr txBox="1"/>
          <p:nvPr/>
        </p:nvSpPr>
        <p:spPr>
          <a:xfrm>
            <a:off x="762001" y="2129615"/>
            <a:ext cx="6629399" cy="341632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800" dirty="0">
                <a:solidFill>
                  <a:srgbClr val="414B56"/>
                </a:solidFill>
                <a:latin typeface="Calibri" panose="020F0502020204030204" pitchFamily="34" charset="0"/>
                <a:ea typeface="Times New Roman" panose="02020603050405020304" pitchFamily="18" charset="0"/>
              </a:rPr>
              <a:t>A receiver or player intercepting a pass who is </a:t>
            </a:r>
            <a:r>
              <a:rPr lang="en-US" sz="2800" u="sng" dirty="0">
                <a:solidFill>
                  <a:srgbClr val="414B56"/>
                </a:solidFill>
                <a:latin typeface="Calibri" panose="020F0502020204030204" pitchFamily="34" charset="0"/>
                <a:ea typeface="Times New Roman" panose="02020603050405020304" pitchFamily="18" charset="0"/>
              </a:rPr>
              <a:t>forcefully contacted </a:t>
            </a:r>
            <a:r>
              <a:rPr lang="en-US" sz="2800" dirty="0">
                <a:solidFill>
                  <a:srgbClr val="414B56"/>
                </a:solidFill>
                <a:latin typeface="Calibri" panose="020F0502020204030204" pitchFamily="34" charset="0"/>
                <a:ea typeface="Times New Roman" panose="02020603050405020304" pitchFamily="18" charset="0"/>
              </a:rPr>
              <a:t>by an opponent is a Personal Foul unless the contact is one of the following three types.  Use the word </a:t>
            </a:r>
            <a:r>
              <a:rPr lang="en-US" sz="2800" b="1" u="sng" dirty="0">
                <a:solidFill>
                  <a:srgbClr val="414B56"/>
                </a:solidFill>
                <a:latin typeface="Calibri" panose="020F0502020204030204" pitchFamily="34" charset="0"/>
                <a:ea typeface="Times New Roman" panose="02020603050405020304" pitchFamily="18" charset="0"/>
              </a:rPr>
              <a:t>POW</a:t>
            </a:r>
            <a:r>
              <a:rPr lang="en-US" sz="2800" dirty="0">
                <a:solidFill>
                  <a:srgbClr val="414B56"/>
                </a:solidFill>
                <a:latin typeface="Calibri" panose="020F0502020204030204" pitchFamily="34" charset="0"/>
                <a:ea typeface="Times New Roman" panose="02020603050405020304" pitchFamily="18" charset="0"/>
              </a:rPr>
              <a:t>  -- 1.  Play the ball; 2. Use Open Hands; &amp; 3.  Wrap the opponent. </a:t>
            </a:r>
            <a:endParaRPr kumimoji="0" lang="en-US" sz="2800" b="0" i="0" u="none" strike="noStrike" kern="1200" cap="none" spc="0" normalizeH="0" baseline="0" noProof="0" dirty="0">
              <a:ln>
                <a:noFill/>
              </a:ln>
              <a:solidFill>
                <a:srgbClr val="414B56"/>
              </a:solidFill>
              <a:effectLst/>
              <a:uLnTx/>
              <a:uFillTx/>
              <a:latin typeface="Calibri" panose="020F0502020204030204" pitchFamily="34" charset="0"/>
              <a:ea typeface="Times New Roman" panose="02020603050405020304"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414B56"/>
              </a:solidFill>
              <a:effectLst/>
              <a:uLnTx/>
              <a:uFillTx/>
              <a:latin typeface="Calibri" panose="020F0502020204030204" pitchFamily="34" charset="0"/>
              <a:ea typeface="Times New Roman" panose="02020603050405020304" pitchFamily="18" charset="0"/>
              <a:cs typeface="Arial" pitchFamily="34" charset="0"/>
            </a:endParaRPr>
          </a:p>
          <a:p>
            <a:pPr lvl="0">
              <a:defRPr/>
            </a:pPr>
            <a:r>
              <a:rPr lang="en-US" sz="2000" dirty="0"/>
              <a:t>Rule 2-32-16d; 9-4-3g</a:t>
            </a:r>
            <a:endParaRPr kumimoji="0" lang="en-US" sz="2000" b="0" i="0" u="none" strike="noStrike" kern="1200" cap="none" spc="0" normalizeH="0" baseline="0" noProof="0" dirty="0">
              <a:ln>
                <a:noFill/>
              </a:ln>
              <a:solidFill>
                <a:srgbClr val="414B56"/>
              </a:solidFill>
              <a:effectLst/>
              <a:uLnTx/>
              <a:uFillTx/>
            </a:endParaRPr>
          </a:p>
        </p:txBody>
      </p:sp>
      <p:pic>
        <p:nvPicPr>
          <p:cNvPr id="11" name="Audio 10">
            <a:hlinkClick r:id="" action="ppaction://media"/>
            <a:extLst>
              <a:ext uri="{FF2B5EF4-FFF2-40B4-BE49-F238E27FC236}">
                <a16:creationId xmlns="" xmlns:a16="http://schemas.microsoft.com/office/drawing/2014/main" id="{A03E118E-C280-0A78-E159-5F73CB8E44D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501598870"/>
      </p:ext>
    </p:extLst>
  </p:cSld>
  <p:clrMapOvr>
    <a:masterClrMapping/>
  </p:clrMapOvr>
  <mc:AlternateContent xmlns:mc="http://schemas.openxmlformats.org/markup-compatibility/2006" xmlns:p14="http://schemas.microsoft.com/office/powerpoint/2010/main">
    <mc:Choice Requires="p14">
      <p:transition spd="slow" p14:dur="2000" advTm="26216"/>
    </mc:Choice>
    <mc:Fallback xmlns="">
      <p:transition spd="slow" advTm="26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C6A216-42EC-FFC3-C02A-616B450B411F}"/>
              </a:ext>
            </a:extLst>
          </p:cNvPr>
          <p:cNvSpPr>
            <a:spLocks noGrp="1"/>
          </p:cNvSpPr>
          <p:nvPr>
            <p:ph type="title"/>
          </p:nvPr>
        </p:nvSpPr>
        <p:spPr/>
        <p:txBody>
          <a:bodyPr>
            <a:normAutofit/>
          </a:bodyPr>
          <a:lstStyle/>
          <a:p>
            <a:r>
              <a:rPr lang="en-US" dirty="0"/>
              <a:t>Targeting</a:t>
            </a:r>
          </a:p>
        </p:txBody>
      </p:sp>
      <p:sp>
        <p:nvSpPr>
          <p:cNvPr id="4" name="Footer Placeholder 3">
            <a:extLst>
              <a:ext uri="{FF2B5EF4-FFF2-40B4-BE49-F238E27FC236}">
                <a16:creationId xmlns="" xmlns:a16="http://schemas.microsoft.com/office/drawing/2014/main" id="{789EC471-0531-2056-B332-6C7CA8C75FB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
        <p:nvSpPr>
          <p:cNvPr id="7" name="TextBox 6">
            <a:extLst>
              <a:ext uri="{FF2B5EF4-FFF2-40B4-BE49-F238E27FC236}">
                <a16:creationId xmlns="" xmlns:a16="http://schemas.microsoft.com/office/drawing/2014/main" id="{509E7F8E-4C01-9A8A-3FF8-C2A340469D0C}"/>
              </a:ext>
            </a:extLst>
          </p:cNvPr>
          <p:cNvSpPr txBox="1"/>
          <p:nvPr/>
        </p:nvSpPr>
        <p:spPr>
          <a:xfrm>
            <a:off x="762001" y="2129615"/>
            <a:ext cx="6629399" cy="3847207"/>
          </a:xfrm>
          <a:prstGeom prst="rect">
            <a:avLst/>
          </a:prstGeom>
          <a:noFill/>
        </p:spPr>
        <p:txBody>
          <a:bodyPr wrap="square">
            <a:spAutoFit/>
          </a:bodyPr>
          <a:lstStyle/>
          <a:p>
            <a:pPr marL="514350" marR="0" lvl="0" indent="-514350" algn="l" defTabSz="914400" rtl="0" eaLnBrk="1" fontAlgn="base" latinLnBrk="0" hangingPunct="1">
              <a:lnSpc>
                <a:spcPct val="100000"/>
              </a:lnSpc>
              <a:spcBef>
                <a:spcPct val="0"/>
              </a:spcBef>
              <a:spcAft>
                <a:spcPct val="0"/>
              </a:spcAft>
              <a:buClrTx/>
              <a:buSzTx/>
              <a:buFontTx/>
              <a:buAutoNum type="arabicPeriod"/>
              <a:tabLst/>
              <a:defRPr/>
            </a:pPr>
            <a:r>
              <a:rPr kumimoji="0" lang="en-US" sz="2800" b="0" i="0" u="none" strike="noStrike" kern="1200" cap="none" spc="0" normalizeH="0" baseline="0" noProof="0" dirty="0">
                <a:ln>
                  <a:noFill/>
                </a:ln>
                <a:solidFill>
                  <a:srgbClr val="414B56"/>
                </a:solidFill>
                <a:effectLst/>
                <a:uLnTx/>
                <a:uFillTx/>
                <a:latin typeface="Calibri" panose="020F0502020204030204" pitchFamily="34" charset="0"/>
                <a:ea typeface="Times New Roman" panose="02020603050405020304" pitchFamily="18" charset="0"/>
                <a:cs typeface="Arial" pitchFamily="34" charset="0"/>
              </a:rPr>
              <a:t>Targeting is an act by any player who takes aim &amp; initiates contact against </a:t>
            </a:r>
            <a:r>
              <a:rPr lang="en-US" sz="2800" dirty="0">
                <a:solidFill>
                  <a:srgbClr val="414B56"/>
                </a:solidFill>
                <a:latin typeface="Calibri" panose="020F0502020204030204" pitchFamily="34" charset="0"/>
                <a:ea typeface="Times New Roman" panose="02020603050405020304" pitchFamily="18" charset="0"/>
              </a:rPr>
              <a:t>an opponent </a:t>
            </a:r>
            <a:r>
              <a:rPr lang="en-US" sz="2800" u="sng" dirty="0">
                <a:solidFill>
                  <a:srgbClr val="414B56"/>
                </a:solidFill>
                <a:latin typeface="Calibri" panose="020F0502020204030204" pitchFamily="34" charset="0"/>
                <a:ea typeface="Times New Roman" panose="02020603050405020304" pitchFamily="18" charset="0"/>
              </a:rPr>
              <a:t>above the shoulders…</a:t>
            </a:r>
            <a:endParaRPr lang="en-US" sz="2800" dirty="0">
              <a:solidFill>
                <a:srgbClr val="414B56"/>
              </a:solidFill>
              <a:latin typeface="Calibri" panose="020F0502020204030204" pitchFamily="34" charset="0"/>
              <a:ea typeface="Times New Roman" panose="02020603050405020304" pitchFamily="18" charset="0"/>
            </a:endParaRPr>
          </a:p>
          <a:p>
            <a:pPr marL="514350" marR="0" lvl="0" indent="-514350" algn="l" defTabSz="914400" rtl="0" eaLnBrk="1" fontAlgn="base" latinLnBrk="0" hangingPunct="1">
              <a:lnSpc>
                <a:spcPct val="100000"/>
              </a:lnSpc>
              <a:spcBef>
                <a:spcPct val="0"/>
              </a:spcBef>
              <a:spcAft>
                <a:spcPct val="0"/>
              </a:spcAft>
              <a:buClrTx/>
              <a:buSzTx/>
              <a:buFontTx/>
              <a:buAutoNum type="arabicPeriod"/>
              <a:tabLst/>
              <a:defRPr/>
            </a:pPr>
            <a:r>
              <a:rPr kumimoji="0" lang="en-US" sz="2800" b="0" i="0" u="none" strike="noStrike" kern="1200" cap="none" spc="0" normalizeH="0" baseline="0" noProof="0" dirty="0">
                <a:ln>
                  <a:noFill/>
                </a:ln>
                <a:solidFill>
                  <a:srgbClr val="414B56"/>
                </a:solidFill>
                <a:effectLst/>
                <a:uLnTx/>
                <a:uFillTx/>
                <a:latin typeface="Calibri" panose="020F0502020204030204" pitchFamily="34" charset="0"/>
                <a:ea typeface="Times New Roman" panose="02020603050405020304" pitchFamily="18" charset="0"/>
                <a:cs typeface="Arial" pitchFamily="34" charset="0"/>
              </a:rPr>
              <a:t>Targeting is </a:t>
            </a:r>
            <a:r>
              <a:rPr kumimoji="0" lang="en-US" sz="2800" b="1" i="0" u="none" strike="noStrike" kern="1200" cap="none" spc="0" normalizeH="0" baseline="0" noProof="0" dirty="0">
                <a:ln>
                  <a:noFill/>
                </a:ln>
                <a:solidFill>
                  <a:srgbClr val="414B56"/>
                </a:solidFill>
                <a:effectLst/>
                <a:uLnTx/>
                <a:uFillTx/>
                <a:latin typeface="Calibri" panose="020F0502020204030204" pitchFamily="34" charset="0"/>
                <a:ea typeface="Times New Roman" panose="02020603050405020304" pitchFamily="18" charset="0"/>
                <a:cs typeface="Arial" pitchFamily="34" charset="0"/>
              </a:rPr>
              <a:t>not</a:t>
            </a:r>
            <a:r>
              <a:rPr kumimoji="0" lang="en-US" sz="2800" b="0" i="0" u="none" strike="noStrike" kern="1200" cap="none" spc="0" normalizeH="0" baseline="0" noProof="0" dirty="0">
                <a:ln>
                  <a:noFill/>
                </a:ln>
                <a:solidFill>
                  <a:srgbClr val="414B56"/>
                </a:solidFill>
                <a:effectLst/>
                <a:uLnTx/>
                <a:uFillTx/>
                <a:latin typeface="Calibri" panose="020F0502020204030204" pitchFamily="34" charset="0"/>
                <a:ea typeface="Times New Roman" panose="02020603050405020304" pitchFamily="18" charset="0"/>
                <a:cs typeface="Arial" pitchFamily="34" charset="0"/>
              </a:rPr>
              <a:t> an automatic DQ Foul.</a:t>
            </a:r>
          </a:p>
          <a:p>
            <a:pPr marL="514350" marR="0" lvl="0" indent="-514350" algn="l" defTabSz="914400" rtl="0" eaLnBrk="1" fontAlgn="base" latinLnBrk="0" hangingPunct="1">
              <a:lnSpc>
                <a:spcPct val="100000"/>
              </a:lnSpc>
              <a:spcBef>
                <a:spcPct val="0"/>
              </a:spcBef>
              <a:spcAft>
                <a:spcPct val="0"/>
              </a:spcAft>
              <a:buClrTx/>
              <a:buSzTx/>
              <a:buFontTx/>
              <a:buAutoNum type="arabicPeriod"/>
              <a:tabLst/>
              <a:defRPr/>
            </a:pPr>
            <a:r>
              <a:rPr lang="en-US" sz="2800" dirty="0">
                <a:solidFill>
                  <a:srgbClr val="414B56"/>
                </a:solidFill>
                <a:latin typeface="Calibri" panose="020F0502020204030204" pitchFamily="34" charset="0"/>
                <a:ea typeface="Times New Roman" panose="02020603050405020304" pitchFamily="18" charset="0"/>
              </a:rPr>
              <a:t>The Crew Members who saw the foul need to get together &amp; discuss it.  If </a:t>
            </a:r>
            <a:r>
              <a:rPr lang="en-US" sz="2800" u="sng" dirty="0">
                <a:solidFill>
                  <a:srgbClr val="414B56"/>
                </a:solidFill>
                <a:latin typeface="Calibri" panose="020F0502020204030204" pitchFamily="34" charset="0"/>
                <a:ea typeface="Times New Roman" panose="02020603050405020304" pitchFamily="18" charset="0"/>
              </a:rPr>
              <a:t>all</a:t>
            </a:r>
            <a:r>
              <a:rPr lang="en-US" sz="2800" dirty="0">
                <a:solidFill>
                  <a:srgbClr val="414B56"/>
                </a:solidFill>
                <a:latin typeface="Calibri" panose="020F0502020204030204" pitchFamily="34" charset="0"/>
                <a:ea typeface="Times New Roman" panose="02020603050405020304" pitchFamily="18" charset="0"/>
              </a:rPr>
              <a:t> </a:t>
            </a:r>
            <a:r>
              <a:rPr lang="en-US" sz="2800" u="sng" dirty="0">
                <a:solidFill>
                  <a:srgbClr val="414B56"/>
                </a:solidFill>
                <a:latin typeface="Calibri" panose="020F0502020204030204" pitchFamily="34" charset="0"/>
                <a:ea typeface="Times New Roman" panose="02020603050405020304" pitchFamily="18" charset="0"/>
              </a:rPr>
              <a:t>agree</a:t>
            </a:r>
            <a:r>
              <a:rPr lang="en-US" sz="2800" dirty="0">
                <a:solidFill>
                  <a:srgbClr val="414B56"/>
                </a:solidFill>
                <a:latin typeface="Calibri" panose="020F0502020204030204" pitchFamily="34" charset="0"/>
                <a:ea typeface="Times New Roman" panose="02020603050405020304" pitchFamily="18" charset="0"/>
              </a:rPr>
              <a:t> the foul was flagrant, then rule DQ.</a:t>
            </a:r>
          </a:p>
          <a:p>
            <a:pPr lvl="0">
              <a:defRPr/>
            </a:pPr>
            <a:r>
              <a:rPr lang="en-US" sz="2000" dirty="0"/>
              <a:t>Rule 2-20-2; 9-4-3m; 2-16-2c</a:t>
            </a:r>
            <a:endParaRPr kumimoji="0" lang="en-US" sz="2000" b="0" i="0" u="none" strike="noStrike" kern="1200" cap="none" spc="0" normalizeH="0" baseline="0" noProof="0" dirty="0">
              <a:ln>
                <a:noFill/>
              </a:ln>
              <a:solidFill>
                <a:srgbClr val="414B56"/>
              </a:solidFill>
              <a:effectLst/>
              <a:uLnTx/>
              <a:uFillTx/>
            </a:endParaRPr>
          </a:p>
        </p:txBody>
      </p:sp>
    </p:spTree>
    <p:extLst>
      <p:ext uri="{BB962C8B-B14F-4D97-AF65-F5344CB8AC3E}">
        <p14:creationId xmlns:p14="http://schemas.microsoft.com/office/powerpoint/2010/main" val="3086077849"/>
      </p:ext>
    </p:extLst>
  </p:cSld>
  <p:clrMapOvr>
    <a:masterClrMapping/>
  </p:clrMapOvr>
  <mc:AlternateContent xmlns:mc="http://schemas.openxmlformats.org/markup-compatibility/2006" xmlns:p14="http://schemas.microsoft.com/office/powerpoint/2010/main">
    <mc:Choice Requires="p14">
      <p:transition spd="slow" p14:dur="2000" advTm="30349"/>
    </mc:Choice>
    <mc:Fallback xmlns="">
      <p:transition spd="slow" advTm="30349"/>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dirty="0"/>
              <a:t>POE: Player Equipment:  Jersey &amp; Pants</a:t>
            </a:r>
          </a:p>
        </p:txBody>
      </p:sp>
      <p:sp>
        <p:nvSpPr>
          <p:cNvPr id="4" name="Footer Placeholder 3"/>
          <p:cNvSpPr>
            <a:spLocks noGrp="1"/>
          </p:cNvSpPr>
          <p:nvPr>
            <p:ph type="ftr" sz="quarter" idx="11"/>
          </p:nvPr>
        </p:nvSpPr>
        <p:spPr/>
        <p:txBody>
          <a:bodyPr/>
          <a:lstStyle/>
          <a:p>
            <a:pPr>
              <a:defRPr/>
            </a:pPr>
            <a:endParaRPr lang="en-US" dirty="0"/>
          </a:p>
        </p:txBody>
      </p:sp>
      <p:pic>
        <p:nvPicPr>
          <p:cNvPr id="6" name="Picture 5"/>
          <p:cNvPicPr>
            <a:picLocks noChangeAspect="1"/>
          </p:cNvPicPr>
          <p:nvPr/>
        </p:nvPicPr>
        <p:blipFill>
          <a:blip r:embed="rId3" cstate="print"/>
          <a:stretch>
            <a:fillRect/>
          </a:stretch>
        </p:blipFill>
        <p:spPr>
          <a:xfrm>
            <a:off x="1566834" y="1447800"/>
            <a:ext cx="7138220" cy="4495800"/>
          </a:xfrm>
          <a:prstGeom prst="rect">
            <a:avLst/>
          </a:prstGeom>
        </p:spPr>
      </p:pic>
      <p:sp>
        <p:nvSpPr>
          <p:cNvPr id="3" name="Oval 2"/>
          <p:cNvSpPr/>
          <p:nvPr/>
        </p:nvSpPr>
        <p:spPr>
          <a:xfrm>
            <a:off x="2816942" y="3052916"/>
            <a:ext cx="914400" cy="914400"/>
          </a:xfrm>
          <a:prstGeom prst="ellipse">
            <a:avLst/>
          </a:prstGeom>
          <a:no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816942" y="3052916"/>
            <a:ext cx="914400" cy="91440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315342" y="4315626"/>
            <a:ext cx="914400" cy="9144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6310600"/>
      </p:ext>
    </p:extLst>
  </p:cSld>
  <p:clrMapOvr>
    <a:masterClrMapping/>
  </p:clrMapOvr>
  <mc:AlternateContent xmlns:mc="http://schemas.openxmlformats.org/markup-compatibility/2006" xmlns:p14="http://schemas.microsoft.com/office/powerpoint/2010/main">
    <mc:Choice Requires="p14">
      <p:transition spd="slow" p14:dur="2000" advTm="14013"/>
    </mc:Choice>
    <mc:Fallback xmlns="">
      <p:transition spd="slow" advTm="14013"/>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19400" y="1714019"/>
            <a:ext cx="6248400" cy="1829761"/>
          </a:xfrm>
        </p:spPr>
        <p:txBody>
          <a:bodyPr>
            <a:normAutofit fontScale="90000"/>
          </a:bodyPr>
          <a:lstStyle/>
          <a:p>
            <a:pPr algn="ctr" eaLnBrk="1" fontAlgn="auto" hangingPunct="1">
              <a:spcAft>
                <a:spcPts val="0"/>
              </a:spcAft>
              <a:defRPr/>
            </a:pPr>
            <a:r>
              <a:rPr lang="en-US" dirty="0"/>
              <a:t>2025</a:t>
            </a:r>
            <a:r>
              <a:rPr lang="en-US" dirty="0">
                <a:solidFill>
                  <a:srgbClr val="FF00FF"/>
                </a:solidFill>
              </a:rPr>
              <a:t/>
            </a:r>
            <a:br>
              <a:rPr lang="en-US" dirty="0">
                <a:solidFill>
                  <a:srgbClr val="FF00FF"/>
                </a:solidFill>
              </a:rPr>
            </a:br>
            <a:r>
              <a:rPr lang="en-US" dirty="0"/>
              <a:t> SRI Meeting:  New Mechanics &amp; POE</a:t>
            </a:r>
          </a:p>
        </p:txBody>
      </p:sp>
      <p:sp>
        <p:nvSpPr>
          <p:cNvPr id="156675" name="Subtitle 2"/>
          <p:cNvSpPr>
            <a:spLocks noGrp="1"/>
          </p:cNvSpPr>
          <p:nvPr>
            <p:ph type="subTitle" idx="1"/>
          </p:nvPr>
        </p:nvSpPr>
        <p:spPr>
          <a:xfrm>
            <a:off x="685800" y="3611563"/>
            <a:ext cx="7772400" cy="1200150"/>
          </a:xfrm>
        </p:spPr>
        <p:txBody>
          <a:bodyPr/>
          <a:lstStyle/>
          <a:p>
            <a:pPr marR="0" eaLnBrk="1" hangingPunct="1"/>
            <a:endParaRPr lang="en-US" altLang="en-US" sz="1400" dirty="0"/>
          </a:p>
          <a:p>
            <a:pPr marR="0" eaLnBrk="1" hangingPunct="1"/>
            <a:r>
              <a:rPr lang="en-US" altLang="en-US" sz="2000" dirty="0"/>
              <a:t>WWW.OHSAAFB.COM</a:t>
            </a:r>
          </a:p>
          <a:p>
            <a:pPr marR="0" eaLnBrk="1" hangingPunct="1"/>
            <a:endParaRPr lang="en-US" altLang="en-US" sz="1400" dirty="0"/>
          </a:p>
          <a:p>
            <a:pPr marR="0" eaLnBrk="1" hangingPunct="1"/>
            <a:endParaRPr lang="en-US" altLang="en-US" sz="1400" dirty="0"/>
          </a:p>
          <a:p>
            <a:pPr marR="0" eaLnBrk="1" hangingPunct="1"/>
            <a:endParaRPr lang="en-US" altLang="en-US" sz="1400" dirty="0"/>
          </a:p>
          <a:p>
            <a:pPr marR="0" eaLnBrk="1" hangingPunct="1"/>
            <a:endParaRPr lang="en-US" altLang="en-US" sz="1400" dirty="0"/>
          </a:p>
          <a:p>
            <a:pPr marR="0" eaLnBrk="1" hangingPunct="1"/>
            <a:endParaRPr lang="en-US" altLang="en-US" sz="1400" dirty="0"/>
          </a:p>
          <a:p>
            <a:pPr marR="0" eaLnBrk="1" hangingPunct="1"/>
            <a:endParaRPr lang="en-US" altLang="en-US" sz="1400" dirty="0"/>
          </a:p>
        </p:txBody>
      </p:sp>
      <p:pic>
        <p:nvPicPr>
          <p:cNvPr id="3" name="Content Placeholder 5" descr="A green and white logo&#10;&#10;Description automatically generated">
            <a:extLst>
              <a:ext uri="{FF2B5EF4-FFF2-40B4-BE49-F238E27FC236}">
                <a16:creationId xmlns="" xmlns:a16="http://schemas.microsoft.com/office/drawing/2014/main" id="{722FC2BD-C886-14E1-1567-D38B1786A4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664084"/>
            <a:ext cx="2666565" cy="282430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9698"/>
    </mc:Choice>
    <mc:Fallback xmlns="">
      <p:transition spd="slow" advTm="9698"/>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648200" y="1481138"/>
            <a:ext cx="4343400" cy="4525962"/>
          </a:xfrm>
        </p:spPr>
        <p:txBody>
          <a:bodyPr>
            <a:normAutofit/>
          </a:bodyPr>
          <a:lstStyle/>
          <a:p>
            <a:pPr marL="109728" indent="0" eaLnBrk="1" fontAlgn="auto" hangingPunct="1">
              <a:spcAft>
                <a:spcPts val="0"/>
              </a:spcAft>
              <a:buFont typeface="Wingdings 3" panose="05040102010807070707" pitchFamily="18" charset="2"/>
              <a:buNone/>
              <a:defRPr/>
            </a:pPr>
            <a:endParaRPr lang="en-US" dirty="0"/>
          </a:p>
          <a:p>
            <a:pPr marL="365760" indent="-256032" eaLnBrk="1" fontAlgn="auto" hangingPunct="1">
              <a:spcAft>
                <a:spcPts val="0"/>
              </a:spcAft>
              <a:buFont typeface="Wingdings 3"/>
              <a:buChar char=""/>
              <a:defRPr/>
            </a:pPr>
            <a:r>
              <a:rPr lang="en-US" dirty="0"/>
              <a:t>Officials must complete:</a:t>
            </a:r>
          </a:p>
          <a:p>
            <a:pPr marL="621792" lvl="1" eaLnBrk="1" fontAlgn="auto" hangingPunct="1">
              <a:spcBef>
                <a:spcPts val="324"/>
              </a:spcBef>
              <a:spcAft>
                <a:spcPts val="0"/>
              </a:spcAft>
              <a:buFont typeface="Verdana"/>
              <a:buChar char="◦"/>
              <a:defRPr/>
            </a:pPr>
            <a:r>
              <a:rPr lang="en-US" dirty="0"/>
              <a:t>4 </a:t>
            </a:r>
            <a:r>
              <a:rPr lang="en-US" b="1" u="sng" dirty="0"/>
              <a:t>Education Credits</a:t>
            </a:r>
            <a:r>
              <a:rPr lang="en-US" dirty="0"/>
              <a:t>-MTG/Clinic/Approved Presentations</a:t>
            </a:r>
          </a:p>
          <a:p>
            <a:pPr marL="621792" lvl="1" eaLnBrk="1" fontAlgn="auto" hangingPunct="1">
              <a:spcBef>
                <a:spcPts val="324"/>
              </a:spcBef>
              <a:spcAft>
                <a:spcPts val="0"/>
              </a:spcAft>
              <a:buFont typeface="Verdana"/>
              <a:buChar char="◦"/>
              <a:defRPr/>
            </a:pPr>
            <a:r>
              <a:rPr lang="en-US" sz="1800" dirty="0"/>
              <a:t>(Online </a:t>
            </a:r>
            <a:r>
              <a:rPr lang="en-US" sz="1800" b="1" dirty="0"/>
              <a:t>or Face to Face</a:t>
            </a:r>
            <a:r>
              <a:rPr lang="en-US" sz="1800" dirty="0"/>
              <a:t>)</a:t>
            </a:r>
            <a:endParaRPr lang="en-US" sz="2000" dirty="0"/>
          </a:p>
          <a:p>
            <a:pPr marL="621792" lvl="1" eaLnBrk="1" fontAlgn="auto" hangingPunct="1">
              <a:spcBef>
                <a:spcPts val="324"/>
              </a:spcBef>
              <a:spcAft>
                <a:spcPts val="0"/>
              </a:spcAft>
              <a:buFont typeface="Verdana"/>
              <a:buChar char="◦"/>
              <a:defRPr/>
            </a:pPr>
            <a:r>
              <a:rPr lang="en-US" dirty="0"/>
              <a:t>1 State Rules Meeting </a:t>
            </a:r>
          </a:p>
          <a:p>
            <a:pPr marL="859536" lvl="2" eaLnBrk="1" fontAlgn="auto" hangingPunct="1">
              <a:spcAft>
                <a:spcPts val="0"/>
              </a:spcAft>
              <a:buFont typeface="Wingdings 2"/>
              <a:buChar char=""/>
              <a:defRPr/>
            </a:pPr>
            <a:r>
              <a:rPr lang="en-US" dirty="0"/>
              <a:t>(Online </a:t>
            </a:r>
            <a:r>
              <a:rPr lang="en-US" b="1" dirty="0"/>
              <a:t>or Face to Face</a:t>
            </a:r>
            <a:r>
              <a:rPr lang="en-US" dirty="0"/>
              <a:t>)</a:t>
            </a:r>
          </a:p>
          <a:p>
            <a:pPr marL="365760" indent="-256032" eaLnBrk="1" fontAlgn="auto" hangingPunct="1">
              <a:spcAft>
                <a:spcPts val="0"/>
              </a:spcAft>
              <a:buFont typeface="Wingdings 3"/>
              <a:buChar char=""/>
              <a:defRPr/>
            </a:pPr>
            <a:endParaRPr lang="en-US" dirty="0"/>
          </a:p>
        </p:txBody>
      </p:sp>
      <p:sp>
        <p:nvSpPr>
          <p:cNvPr id="4" name="Title 3"/>
          <p:cNvSpPr>
            <a:spLocks noGrp="1"/>
          </p:cNvSpPr>
          <p:nvPr>
            <p:ph type="title"/>
          </p:nvPr>
        </p:nvSpPr>
        <p:spPr/>
        <p:txBody>
          <a:bodyPr/>
          <a:lstStyle/>
          <a:p>
            <a:pPr eaLnBrk="1" fontAlgn="auto" hangingPunct="1">
              <a:spcAft>
                <a:spcPts val="0"/>
              </a:spcAft>
              <a:defRPr/>
            </a:pPr>
            <a:r>
              <a:rPr lang="en-US" dirty="0"/>
              <a:t>Official’s Requirements</a:t>
            </a:r>
          </a:p>
        </p:txBody>
      </p:sp>
      <p:pic>
        <p:nvPicPr>
          <p:cNvPr id="157700" name="Picture 3" descr="D:\Profiles\brigati\AppData\Local\Microsoft\Windows\Temporary Internet Files\Content.IE5\2VDNY0LF\MP900399277[1].jpg"/>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a:xfrm>
            <a:off x="525463" y="2182813"/>
            <a:ext cx="3902075" cy="3122612"/>
          </a:xfr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7784"/>
    </mc:Choice>
    <mc:Fallback xmlns="">
      <p:transition spd="slow" advTm="57784"/>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Content Placeholder 9"/>
          <p:cNvSpPr>
            <a:spLocks noGrp="1"/>
          </p:cNvSpPr>
          <p:nvPr>
            <p:ph sz="half" idx="2"/>
          </p:nvPr>
        </p:nvSpPr>
        <p:spPr>
          <a:xfrm>
            <a:off x="4648200" y="1481138"/>
            <a:ext cx="4038600" cy="4525962"/>
          </a:xfrm>
        </p:spPr>
        <p:txBody>
          <a:bodyPr/>
          <a:lstStyle/>
          <a:p>
            <a:pPr eaLnBrk="1" hangingPunct="1">
              <a:lnSpc>
                <a:spcPct val="80000"/>
              </a:lnSpc>
            </a:pPr>
            <a:r>
              <a:rPr lang="en-US" altLang="en-US" sz="2200" dirty="0">
                <a:ea typeface="ＭＳ Ｐゴシック" panose="020B0600070205080204" pitchFamily="34" charset="-128"/>
              </a:rPr>
              <a:t>Important that all officials study &amp; use the GB Mechanics so we can continue to standardize our mechanics &amp; improve consistency.</a:t>
            </a:r>
          </a:p>
          <a:p>
            <a:pPr eaLnBrk="1" hangingPunct="1">
              <a:lnSpc>
                <a:spcPct val="80000"/>
              </a:lnSpc>
            </a:pPr>
            <a:endParaRPr lang="en-US" altLang="en-US" sz="2200" dirty="0">
              <a:ea typeface="ＭＳ Ｐゴシック" panose="020B0600070205080204" pitchFamily="34" charset="-128"/>
            </a:endParaRPr>
          </a:p>
          <a:p>
            <a:pPr eaLnBrk="1" hangingPunct="1">
              <a:lnSpc>
                <a:spcPct val="80000"/>
              </a:lnSpc>
            </a:pPr>
            <a:r>
              <a:rPr lang="en-US" altLang="ja-JP" sz="2200" dirty="0"/>
              <a:t>Officials who do not even know each other can now work a game &amp; all are on the “same page” because they use GB Mechanics.</a:t>
            </a:r>
          </a:p>
          <a:p>
            <a:pPr eaLnBrk="1" hangingPunct="1">
              <a:lnSpc>
                <a:spcPct val="80000"/>
              </a:lnSpc>
            </a:pPr>
            <a:endParaRPr lang="en-US" altLang="en-US" sz="2200" dirty="0">
              <a:ea typeface="ＭＳ Ｐゴシック" panose="020B0600070205080204" pitchFamily="34" charset="-128"/>
            </a:endParaRPr>
          </a:p>
        </p:txBody>
      </p:sp>
      <p:sp>
        <p:nvSpPr>
          <p:cNvPr id="4" name="Title 3"/>
          <p:cNvSpPr>
            <a:spLocks noGrp="1"/>
          </p:cNvSpPr>
          <p:nvPr>
            <p:ph type="title"/>
          </p:nvPr>
        </p:nvSpPr>
        <p:spPr/>
        <p:txBody>
          <a:bodyPr/>
          <a:lstStyle/>
          <a:p>
            <a:pPr eaLnBrk="1" fontAlgn="auto" hangingPunct="1">
              <a:spcAft>
                <a:spcPts val="0"/>
              </a:spcAft>
              <a:defRPr/>
            </a:pPr>
            <a:r>
              <a:rPr lang="en-US" dirty="0"/>
              <a:t>OHSAA Gold Book</a:t>
            </a:r>
          </a:p>
        </p:txBody>
      </p:sp>
      <p:pic>
        <p:nvPicPr>
          <p:cNvPr id="5" name="Picture 4">
            <a:extLst>
              <a:ext uri="{FF2B5EF4-FFF2-40B4-BE49-F238E27FC236}">
                <a16:creationId xmlns="" xmlns:a16="http://schemas.microsoft.com/office/drawing/2014/main" id="{9775B124-9FD4-451D-BA5D-554F7AB808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31619" y="2006457"/>
            <a:ext cx="5181602" cy="4003965"/>
          </a:xfrm>
          <a:prstGeom prst="rect">
            <a:avLst/>
          </a:prstGeom>
        </p:spPr>
      </p:pic>
    </p:spTree>
    <p:custDataLst>
      <p:tags r:id="rId1"/>
    </p:custDataLst>
    <p:extLst>
      <p:ext uri="{BB962C8B-B14F-4D97-AF65-F5344CB8AC3E}">
        <p14:creationId xmlns:p14="http://schemas.microsoft.com/office/powerpoint/2010/main" val="4147458302"/>
      </p:ext>
    </p:extLst>
  </p:cSld>
  <p:clrMapOvr>
    <a:masterClrMapping/>
  </p:clrMapOvr>
  <mc:AlternateContent xmlns:mc="http://schemas.openxmlformats.org/markup-compatibility/2006" xmlns:p14="http://schemas.microsoft.com/office/powerpoint/2010/main">
    <mc:Choice Requires="p14">
      <p:transition spd="slow" p14:dur="2000" advTm="49383"/>
    </mc:Choice>
    <mc:Fallback xmlns="">
      <p:transition spd="slow" advTm="49383"/>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endParaRPr lang="en-US" dirty="0"/>
          </a:p>
          <a:p>
            <a:pPr marL="109537" indent="0">
              <a:buNone/>
            </a:pPr>
            <a:endParaRPr lang="en-US" dirty="0"/>
          </a:p>
          <a:p>
            <a:r>
              <a:rPr lang="en-US" dirty="0"/>
              <a:t>2025 begins the 16</a:t>
            </a:r>
            <a:r>
              <a:rPr lang="en-US" baseline="30000" dirty="0"/>
              <a:t>th</a:t>
            </a:r>
            <a:r>
              <a:rPr lang="en-US" dirty="0"/>
              <a:t> year of the DOD Program</a:t>
            </a:r>
          </a:p>
        </p:txBody>
      </p:sp>
      <p:pic>
        <p:nvPicPr>
          <p:cNvPr id="6" name="Content Placeholder 5" descr="A close up of a sign&#10;&#10;Description generated with high confidence"/>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229644"/>
            <a:ext cx="4038600" cy="3028950"/>
          </a:xfrm>
        </p:spPr>
      </p:pic>
      <p:sp>
        <p:nvSpPr>
          <p:cNvPr id="4" name="Title 3"/>
          <p:cNvSpPr>
            <a:spLocks noGrp="1"/>
          </p:cNvSpPr>
          <p:nvPr>
            <p:ph type="title"/>
          </p:nvPr>
        </p:nvSpPr>
        <p:spPr/>
        <p:txBody>
          <a:bodyPr/>
          <a:lstStyle/>
          <a:p>
            <a:r>
              <a:rPr lang="en-US" dirty="0"/>
              <a:t>OHSAA DOD Program</a:t>
            </a:r>
          </a:p>
        </p:txBody>
      </p:sp>
    </p:spTree>
    <p:extLst>
      <p:ext uri="{BB962C8B-B14F-4D97-AF65-F5344CB8AC3E}">
        <p14:creationId xmlns:p14="http://schemas.microsoft.com/office/powerpoint/2010/main" val="3860271466"/>
      </p:ext>
    </p:extLst>
  </p:cSld>
  <p:clrMapOvr>
    <a:masterClrMapping/>
  </p:clrMapOvr>
  <mc:AlternateContent xmlns:mc="http://schemas.openxmlformats.org/markup-compatibility/2006" xmlns:p14="http://schemas.microsoft.com/office/powerpoint/2010/main">
    <mc:Choice Requires="p14">
      <p:transition spd="slow" p14:dur="2000" advTm="20708"/>
    </mc:Choice>
    <mc:Fallback xmlns="">
      <p:transition spd="slow" advTm="20708"/>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486400" y="4071938"/>
            <a:ext cx="2362200" cy="685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en-US" dirty="0"/>
          </a:p>
        </p:txBody>
      </p:sp>
      <p:sp>
        <p:nvSpPr>
          <p:cNvPr id="7" name="Content Placeholder 6"/>
          <p:cNvSpPr>
            <a:spLocks noGrp="1"/>
          </p:cNvSpPr>
          <p:nvPr>
            <p:ph sz="half" idx="2"/>
          </p:nvPr>
        </p:nvSpPr>
        <p:spPr>
          <a:xfrm>
            <a:off x="457200" y="1447800"/>
            <a:ext cx="4038600" cy="4525963"/>
          </a:xfrm>
        </p:spPr>
        <p:txBody>
          <a:bodyPr>
            <a:normAutofit/>
          </a:bodyPr>
          <a:lstStyle/>
          <a:p>
            <a:pPr marL="365760" indent="-256032" eaLnBrk="1" fontAlgn="auto" hangingPunct="1">
              <a:spcAft>
                <a:spcPts val="0"/>
              </a:spcAft>
              <a:buFont typeface="Wingdings 3"/>
              <a:buChar char=""/>
              <a:defRPr/>
            </a:pPr>
            <a:r>
              <a:rPr lang="en-US" dirty="0"/>
              <a:t>www.ohsaafb.com</a:t>
            </a:r>
          </a:p>
          <a:p>
            <a:pPr marL="365760" indent="-256032" eaLnBrk="1" fontAlgn="auto" hangingPunct="1">
              <a:spcAft>
                <a:spcPts val="0"/>
              </a:spcAft>
              <a:buFont typeface="Wingdings 3"/>
              <a:buChar char=""/>
              <a:defRPr/>
            </a:pPr>
            <a:endParaRPr lang="en-US" dirty="0"/>
          </a:p>
          <a:p>
            <a:pPr marL="365760" indent="-256032" eaLnBrk="1" fontAlgn="auto" hangingPunct="1">
              <a:spcAft>
                <a:spcPts val="0"/>
              </a:spcAft>
              <a:buFont typeface="Wingdings 3"/>
              <a:buChar char=""/>
              <a:defRPr/>
            </a:pPr>
            <a:r>
              <a:rPr lang="en-US" dirty="0"/>
              <a:t>Over 82,500 site visits were recorded last year.</a:t>
            </a:r>
          </a:p>
          <a:p>
            <a:pPr marL="365760" indent="-256032" eaLnBrk="1" fontAlgn="auto" hangingPunct="1">
              <a:spcAft>
                <a:spcPts val="0"/>
              </a:spcAft>
              <a:buFont typeface="Wingdings 3"/>
              <a:buChar char=""/>
              <a:defRPr/>
            </a:pPr>
            <a:endParaRPr lang="en-US" dirty="0"/>
          </a:p>
          <a:p>
            <a:pPr marL="365760" indent="-256032" eaLnBrk="1" fontAlgn="auto" hangingPunct="1">
              <a:spcAft>
                <a:spcPts val="0"/>
              </a:spcAft>
              <a:buFont typeface="Wingdings 3"/>
              <a:buChar char=""/>
              <a:defRPr/>
            </a:pPr>
            <a:r>
              <a:rPr lang="en-US" dirty="0"/>
              <a:t>See P. 3 of Gold Book for a Description</a:t>
            </a:r>
          </a:p>
          <a:p>
            <a:pPr marL="365760" indent="-256032" eaLnBrk="1" fontAlgn="auto" hangingPunct="1">
              <a:spcAft>
                <a:spcPts val="0"/>
              </a:spcAft>
              <a:buFont typeface="Wingdings 3"/>
              <a:buChar char=""/>
              <a:defRPr/>
            </a:pPr>
            <a:endParaRPr lang="en-US" dirty="0"/>
          </a:p>
          <a:p>
            <a:pPr marL="109728" indent="0" eaLnBrk="1" fontAlgn="auto" hangingPunct="1">
              <a:spcAft>
                <a:spcPts val="0"/>
              </a:spcAft>
              <a:buFont typeface="Wingdings 3" panose="05040102010807070707" pitchFamily="18" charset="2"/>
              <a:buNone/>
              <a:defRPr/>
            </a:pPr>
            <a:endParaRPr lang="en-US" dirty="0"/>
          </a:p>
        </p:txBody>
      </p:sp>
      <p:sp>
        <p:nvSpPr>
          <p:cNvPr id="5" name="Title 4"/>
          <p:cNvSpPr>
            <a:spLocks noGrp="1"/>
          </p:cNvSpPr>
          <p:nvPr>
            <p:ph type="title"/>
          </p:nvPr>
        </p:nvSpPr>
        <p:spPr/>
        <p:txBody>
          <a:bodyPr/>
          <a:lstStyle/>
          <a:p>
            <a:pPr eaLnBrk="1" fontAlgn="auto" hangingPunct="1">
              <a:spcAft>
                <a:spcPts val="0"/>
              </a:spcAft>
              <a:defRPr/>
            </a:pPr>
            <a:r>
              <a:rPr lang="en-US" dirty="0"/>
              <a:t>Football Website</a:t>
            </a:r>
          </a:p>
        </p:txBody>
      </p:sp>
      <p:pic>
        <p:nvPicPr>
          <p:cNvPr id="160773" name="Picture 4" descr="D:\Profiles\brigati\AppData\Local\Microsoft\Windows\Temporary Internet Files\Content.IE5\JDB6U3CY\MP900433172[1].jpg"/>
          <p:cNvPicPr>
            <a:picLocks noGrp="1" noChangeAspect="1" noChangeArrowheads="1"/>
          </p:cNvPicPr>
          <p:nvPr>
            <p:ph sz="half" idx="1"/>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4648200" y="1566068"/>
            <a:ext cx="4038600" cy="4049713"/>
          </a:xfrm>
        </p:spPr>
      </p:pic>
      <p:pic>
        <p:nvPicPr>
          <p:cNvPr id="160774" name="Picture 5" descr="D:\Profiles\brigati\AppData\Local\Microsoft\Windows\Temporary Internet Files\Content.IE5\49948W9S\MC900441788[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48350" y="1952625"/>
            <a:ext cx="16383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rot="19796766">
            <a:off x="5653440" y="2600063"/>
            <a:ext cx="2028119" cy="400110"/>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eaLnBrk="0" fontAlgn="auto" hangingPunct="0">
              <a:spcBef>
                <a:spcPts val="0"/>
              </a:spcBef>
              <a:spcAft>
                <a:spcPts val="0"/>
              </a:spcAft>
              <a:defRPr/>
            </a:pPr>
            <a:r>
              <a:rPr lang="en-US" sz="2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cs typeface="+mn-cs"/>
              </a:rPr>
              <a:t>OHSAAFB.COM</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3780"/>
    </mc:Choice>
    <mc:Fallback xmlns="">
      <p:transition spd="slow" advTm="3378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randombar(horizontal)">
                                      <p:cBhvr>
                                        <p:cTn id="7" dur="500"/>
                                        <p:tgtEl>
                                          <p:spTgt spid="7">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randombar(horizontal)">
                                      <p:cBhvr>
                                        <p:cTn id="1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Content Placeholder 1"/>
          <p:cNvSpPr>
            <a:spLocks noGrp="1"/>
          </p:cNvSpPr>
          <p:nvPr>
            <p:ph sz="half" idx="1"/>
          </p:nvPr>
        </p:nvSpPr>
        <p:spPr>
          <a:xfrm>
            <a:off x="457200" y="1481138"/>
            <a:ext cx="4038600" cy="4525962"/>
          </a:xfrm>
        </p:spPr>
        <p:txBody>
          <a:bodyPr>
            <a:normAutofit/>
          </a:bodyPr>
          <a:lstStyle/>
          <a:p>
            <a:pPr eaLnBrk="1" hangingPunct="1"/>
            <a:r>
              <a:rPr lang="en-US" altLang="en-US" dirty="0">
                <a:ea typeface="ＭＳ Ｐゴシック" panose="020B0600070205080204" pitchFamily="34" charset="-128"/>
              </a:rPr>
              <a:t>Two OHSAA Mechanics PPT’s include:</a:t>
            </a:r>
          </a:p>
          <a:p>
            <a:pPr marL="109537" indent="0" eaLnBrk="1" hangingPunct="1">
              <a:buNone/>
            </a:pPr>
            <a:r>
              <a:rPr lang="en-US" altLang="en-US" dirty="0">
                <a:ea typeface="ＭＳ Ｐゴシック" panose="020B0600070205080204" pitchFamily="34" charset="-128"/>
              </a:rPr>
              <a:t> </a:t>
            </a:r>
          </a:p>
          <a:p>
            <a:pPr eaLnBrk="1" hangingPunct="1"/>
            <a:r>
              <a:rPr lang="en-US" altLang="en-US" dirty="0">
                <a:ea typeface="ＭＳ Ｐゴシック" panose="020B0600070205080204" pitchFamily="34" charset="-128"/>
              </a:rPr>
              <a:t>1). 6 Types of Kicking Plays, &amp;</a:t>
            </a:r>
          </a:p>
          <a:p>
            <a:pPr marL="109537" indent="0" eaLnBrk="1" hangingPunct="1">
              <a:buNone/>
            </a:pPr>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2). 5 Types of Non – Kick Plays</a:t>
            </a:r>
          </a:p>
        </p:txBody>
      </p:sp>
      <p:sp>
        <p:nvSpPr>
          <p:cNvPr id="163843" name="Content Placeholder 2"/>
          <p:cNvSpPr>
            <a:spLocks noGrp="1"/>
          </p:cNvSpPr>
          <p:nvPr>
            <p:ph sz="half" idx="2"/>
          </p:nvPr>
        </p:nvSpPr>
        <p:spPr>
          <a:xfrm>
            <a:off x="4648200" y="1481138"/>
            <a:ext cx="4038600" cy="4525962"/>
          </a:xfrm>
        </p:spPr>
        <p:txBody>
          <a:bodyPr/>
          <a:lstStyle/>
          <a:p>
            <a:pPr eaLnBrk="1" hangingPunct="1"/>
            <a:r>
              <a:rPr lang="en-US" altLang="en-US" dirty="0">
                <a:ea typeface="ＭＳ Ｐゴシック" panose="020B0600070205080204" pitchFamily="34" charset="-128"/>
              </a:rPr>
              <a:t>OHSAA Penalty Enforcement PPT.</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NFHS Penalty Summary PPT.  It illustrates the Foul, the Rule Reference, &amp; the Official Signal for that Foul.</a:t>
            </a:r>
          </a:p>
        </p:txBody>
      </p:sp>
      <p:sp>
        <p:nvSpPr>
          <p:cNvPr id="4" name="Title 3"/>
          <p:cNvSpPr>
            <a:spLocks noGrp="1"/>
          </p:cNvSpPr>
          <p:nvPr>
            <p:ph type="title"/>
          </p:nvPr>
        </p:nvSpPr>
        <p:spPr/>
        <p:txBody>
          <a:bodyPr/>
          <a:lstStyle/>
          <a:p>
            <a:pPr eaLnBrk="1" fontAlgn="auto" hangingPunct="1">
              <a:spcAft>
                <a:spcPts val="0"/>
              </a:spcAft>
              <a:defRPr/>
            </a:pPr>
            <a:r>
              <a:rPr lang="en-US" dirty="0"/>
              <a:t>Website Resources - PPTs</a:t>
            </a:r>
          </a:p>
        </p:txBody>
      </p:sp>
    </p:spTree>
    <p:custDataLst>
      <p:tags r:id="rId1"/>
    </p:custDataLst>
    <p:extLst>
      <p:ext uri="{BB962C8B-B14F-4D97-AF65-F5344CB8AC3E}">
        <p14:creationId xmlns:p14="http://schemas.microsoft.com/office/powerpoint/2010/main" val="52296535"/>
      </p:ext>
    </p:extLst>
  </p:cSld>
  <p:clrMapOvr>
    <a:masterClrMapping/>
  </p:clrMapOvr>
  <mc:AlternateContent xmlns:mc="http://schemas.openxmlformats.org/markup-compatibility/2006" xmlns:p14="http://schemas.microsoft.com/office/powerpoint/2010/main">
    <mc:Choice Requires="p14">
      <p:transition spd="slow" p14:dur="2000" advTm="64083"/>
    </mc:Choice>
    <mc:Fallback xmlns="">
      <p:transition spd="slow" advTm="64083"/>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109728" indent="0" eaLnBrk="1" fontAlgn="auto" hangingPunct="1">
              <a:spcAft>
                <a:spcPts val="0"/>
              </a:spcAft>
              <a:buFont typeface="Wingdings 3"/>
              <a:buNone/>
              <a:defRPr/>
            </a:pPr>
            <a:endParaRPr lang="en-US" dirty="0"/>
          </a:p>
          <a:p>
            <a:pPr marL="365760" indent="-256032" eaLnBrk="1" fontAlgn="auto" hangingPunct="1">
              <a:spcAft>
                <a:spcPts val="0"/>
              </a:spcAft>
              <a:buFont typeface="Wingdings 3"/>
              <a:buChar char=""/>
              <a:defRPr/>
            </a:pPr>
            <a:r>
              <a:rPr lang="en-US" dirty="0"/>
              <a:t>Pages 87-90: Delete all NFHS Overtime Rules.</a:t>
            </a:r>
          </a:p>
          <a:p>
            <a:pPr marL="365760" indent="-256032" eaLnBrk="1" fontAlgn="auto" hangingPunct="1">
              <a:spcAft>
                <a:spcPts val="0"/>
              </a:spcAft>
              <a:buFont typeface="Wingdings 3"/>
              <a:buChar char=""/>
              <a:defRPr/>
            </a:pPr>
            <a:endParaRPr lang="en-US" dirty="0"/>
          </a:p>
          <a:p>
            <a:pPr marL="365760" indent="-256032" eaLnBrk="1" fontAlgn="auto" hangingPunct="1">
              <a:spcAft>
                <a:spcPts val="0"/>
              </a:spcAft>
              <a:buFont typeface="Wingdings 3"/>
              <a:buChar char=""/>
              <a:defRPr/>
            </a:pPr>
            <a:r>
              <a:rPr lang="en-US" dirty="0"/>
              <a:t>Refer to the Gold Book for OHSAA OT Rules. </a:t>
            </a:r>
          </a:p>
          <a:p>
            <a:pPr marL="109728" indent="0" eaLnBrk="1" fontAlgn="auto" hangingPunct="1">
              <a:spcAft>
                <a:spcPts val="0"/>
              </a:spcAft>
              <a:buNone/>
              <a:defRPr/>
            </a:pPr>
            <a:r>
              <a:rPr lang="en-US" dirty="0"/>
              <a:t> </a:t>
            </a:r>
          </a:p>
          <a:p>
            <a:pPr marL="365760" indent="-256032" eaLnBrk="1" fontAlgn="auto" hangingPunct="1">
              <a:spcAft>
                <a:spcPts val="0"/>
              </a:spcAft>
              <a:buFont typeface="Wingdings 3"/>
              <a:buChar char=""/>
              <a:defRPr/>
            </a:pPr>
            <a:r>
              <a:rPr lang="en-US" b="1" u="sng" dirty="0"/>
              <a:t>Note</a:t>
            </a:r>
            <a:r>
              <a:rPr lang="en-US" dirty="0"/>
              <a:t>:  OT is played in Varsity Games ONLY!</a:t>
            </a:r>
          </a:p>
          <a:p>
            <a:pPr marL="365760" indent="-256032" eaLnBrk="1" fontAlgn="auto" hangingPunct="1">
              <a:spcAft>
                <a:spcPts val="0"/>
              </a:spcAft>
              <a:buFont typeface="Wingdings 3"/>
              <a:buChar char=""/>
              <a:defRPr/>
            </a:pPr>
            <a:endParaRPr lang="en-US" dirty="0"/>
          </a:p>
          <a:p>
            <a:pPr marL="109728" indent="0" eaLnBrk="1" fontAlgn="auto" hangingPunct="1">
              <a:spcAft>
                <a:spcPts val="0"/>
              </a:spcAft>
              <a:buNone/>
              <a:defRPr/>
            </a:pPr>
            <a:endParaRPr lang="en-US" dirty="0"/>
          </a:p>
        </p:txBody>
      </p:sp>
      <p:sp>
        <p:nvSpPr>
          <p:cNvPr id="3" name="Title 2"/>
          <p:cNvSpPr>
            <a:spLocks noGrp="1"/>
          </p:cNvSpPr>
          <p:nvPr>
            <p:ph type="title"/>
          </p:nvPr>
        </p:nvSpPr>
        <p:spPr/>
        <p:txBody>
          <a:bodyPr/>
          <a:lstStyle/>
          <a:p>
            <a:pPr eaLnBrk="1" fontAlgn="auto" hangingPunct="1">
              <a:spcAft>
                <a:spcPts val="0"/>
              </a:spcAft>
              <a:defRPr/>
            </a:pPr>
            <a:r>
              <a:rPr lang="en-US" dirty="0"/>
              <a:t>NFHS Rules Book Modifications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25400"/>
    </mc:Choice>
    <mc:Fallback xmlns="">
      <p:transition spd="slow" advTm="254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71800" y="1676400"/>
            <a:ext cx="3147508" cy="762000"/>
          </a:xfrm>
        </p:spPr>
        <p:txBody>
          <a:bodyPr>
            <a:normAutofit fontScale="92500" lnSpcReduction="20000"/>
          </a:bodyPr>
          <a:lstStyle/>
          <a:p>
            <a:r>
              <a:rPr lang="en-US" b="1" dirty="0"/>
              <a:t>Loss of 15 Yards</a:t>
            </a:r>
            <a:br>
              <a:rPr lang="en-US" b="1" dirty="0"/>
            </a:br>
            <a:r>
              <a:rPr lang="en-US" b="1" dirty="0"/>
              <a:t>9-8-1k; 9-8-3</a:t>
            </a:r>
          </a:p>
        </p:txBody>
      </p:sp>
      <p:sp>
        <p:nvSpPr>
          <p:cNvPr id="6" name="Slide Number Placeholder 5"/>
          <p:cNvSpPr>
            <a:spLocks noGrp="1"/>
          </p:cNvSpPr>
          <p:nvPr>
            <p:ph type="sldNum" sz="quarter" idx="12"/>
          </p:nvPr>
        </p:nvSpPr>
        <p:spPr/>
        <p:txBody>
          <a:bodyPr/>
          <a:lstStyle/>
          <a:p>
            <a:fld id="{AA2C057C-2049-4FA2-974F-533D2B7D8563}" type="slidenum">
              <a:rPr lang="en-US" smtClean="0"/>
              <a:pPr/>
              <a:t>50</a:t>
            </a:fld>
            <a:endParaRPr lang="en-US" dirty="0"/>
          </a:p>
        </p:txBody>
      </p:sp>
      <p:sp>
        <p:nvSpPr>
          <p:cNvPr id="2" name="Title 1"/>
          <p:cNvSpPr>
            <a:spLocks noGrp="1"/>
          </p:cNvSpPr>
          <p:nvPr>
            <p:ph type="title"/>
          </p:nvPr>
        </p:nvSpPr>
        <p:spPr>
          <a:xfrm>
            <a:off x="1054668" y="381000"/>
            <a:ext cx="7024744" cy="990600"/>
          </a:xfrm>
        </p:spPr>
        <p:txBody>
          <a:bodyPr>
            <a:normAutofit fontScale="90000"/>
          </a:bodyPr>
          <a:lstStyle/>
          <a:p>
            <a:r>
              <a:rPr lang="en-US" b="1" dirty="0"/>
              <a:t>Sideline Interference</a:t>
            </a:r>
            <a:br>
              <a:rPr lang="en-US" b="1" dirty="0"/>
            </a:br>
            <a:r>
              <a:rPr lang="en-US" b="1" dirty="0"/>
              <a:t>(</a:t>
            </a:r>
            <a:r>
              <a:rPr lang="en-US" dirty="0">
                <a:solidFill>
                  <a:schemeClr val="tx1"/>
                </a:solidFill>
              </a:rPr>
              <a:t>T</a:t>
            </a:r>
            <a:r>
              <a:rPr lang="en-US" b="1" dirty="0">
                <a:solidFill>
                  <a:schemeClr val="tx1"/>
                </a:solidFill>
              </a:rPr>
              <a:t>hird </a:t>
            </a:r>
            <a:r>
              <a:rPr lang="en-US" dirty="0">
                <a:solidFill>
                  <a:schemeClr val="tx1"/>
                </a:solidFill>
              </a:rPr>
              <a:t>&amp;</a:t>
            </a:r>
            <a:r>
              <a:rPr lang="en-US" b="1" dirty="0">
                <a:solidFill>
                  <a:schemeClr val="tx1"/>
                </a:solidFill>
              </a:rPr>
              <a:t> </a:t>
            </a:r>
            <a:r>
              <a:rPr lang="en-US" dirty="0">
                <a:solidFill>
                  <a:schemeClr val="tx1"/>
                </a:solidFill>
              </a:rPr>
              <a:t>S</a:t>
            </a:r>
            <a:r>
              <a:rPr lang="en-US" b="1" dirty="0">
                <a:solidFill>
                  <a:schemeClr val="tx1"/>
                </a:solidFill>
              </a:rPr>
              <a:t>ubsequent</a:t>
            </a:r>
            <a:r>
              <a:rPr lang="en-US" b="1" dirty="0"/>
              <a:t>)</a:t>
            </a:r>
          </a:p>
        </p:txBody>
      </p:sp>
      <p:sp>
        <p:nvSpPr>
          <p:cNvPr id="5" name="TextBox 4"/>
          <p:cNvSpPr txBox="1"/>
          <p:nvPr/>
        </p:nvSpPr>
        <p:spPr>
          <a:xfrm>
            <a:off x="2819400" y="3934564"/>
            <a:ext cx="609600" cy="1015663"/>
          </a:xfrm>
          <a:prstGeom prst="rect">
            <a:avLst/>
          </a:prstGeom>
          <a:noFill/>
        </p:spPr>
        <p:txBody>
          <a:bodyPr wrap="square" rtlCol="0">
            <a:spAutoFit/>
          </a:bodyPr>
          <a:lstStyle/>
          <a:p>
            <a:pPr algn="ctr"/>
            <a:r>
              <a:rPr lang="en-US" sz="6000" b="1" dirty="0"/>
              <a:t>+</a:t>
            </a:r>
          </a:p>
        </p:txBody>
      </p:sp>
      <p:sp>
        <p:nvSpPr>
          <p:cNvPr id="4" name="TextBox 3"/>
          <p:cNvSpPr txBox="1"/>
          <p:nvPr/>
        </p:nvSpPr>
        <p:spPr>
          <a:xfrm>
            <a:off x="5029200" y="3937337"/>
            <a:ext cx="533400" cy="1015663"/>
          </a:xfrm>
          <a:prstGeom prst="rect">
            <a:avLst/>
          </a:prstGeom>
          <a:noFill/>
        </p:spPr>
        <p:txBody>
          <a:bodyPr wrap="square" rtlCol="0">
            <a:spAutoFit/>
          </a:bodyPr>
          <a:lstStyle/>
          <a:p>
            <a:pPr algn="ctr"/>
            <a:r>
              <a:rPr lang="en-US" sz="6000" b="1" dirty="0"/>
              <a:t>+</a:t>
            </a:r>
          </a:p>
        </p:txBody>
      </p:sp>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1" y="2667001"/>
            <a:ext cx="2362199" cy="3200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2667001"/>
            <a:ext cx="1676400" cy="3200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2667002"/>
            <a:ext cx="3047999" cy="320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7385300"/>
      </p:ext>
    </p:extLst>
  </p:cSld>
  <p:clrMapOvr>
    <a:masterClrMapping/>
  </p:clrMapOvr>
  <mc:AlternateContent xmlns:mc="http://schemas.openxmlformats.org/markup-compatibility/2006" xmlns:p14="http://schemas.microsoft.com/office/powerpoint/2010/main">
    <mc:Choice Requires="p14">
      <p:transition spd="slow" p14:dur="2000" advTm="17038">
        <p:push dir="u"/>
      </p:transition>
    </mc:Choice>
    <mc:Fallback xmlns="">
      <p:transition spd="slow" advTm="17038">
        <p:push dir="u"/>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Content Placeholder 1"/>
          <p:cNvSpPr>
            <a:spLocks noGrp="1"/>
          </p:cNvSpPr>
          <p:nvPr>
            <p:ph sz="half" idx="1"/>
          </p:nvPr>
        </p:nvSpPr>
        <p:spPr>
          <a:xfrm>
            <a:off x="457200" y="1481138"/>
            <a:ext cx="4038600" cy="4525962"/>
          </a:xfrm>
        </p:spPr>
        <p:txBody>
          <a:bodyPr/>
          <a:lstStyle/>
          <a:p>
            <a:pPr eaLnBrk="1" hangingPunct="1"/>
            <a:r>
              <a:rPr lang="en-US" altLang="en-US" dirty="0">
                <a:ea typeface="ＭＳ Ｐゴシック" panose="020B0600070205080204" pitchFamily="34" charset="-128"/>
              </a:rPr>
              <a:t>The Gold Book Rules Index Has </a:t>
            </a:r>
            <a:r>
              <a:rPr lang="en-US" altLang="en-US">
                <a:ea typeface="ＭＳ Ｐゴシック" panose="020B0600070205080204" pitchFamily="34" charset="-128"/>
              </a:rPr>
              <a:t>over </a:t>
            </a:r>
            <a:r>
              <a:rPr lang="en-US" altLang="en-US" smtClean="0">
                <a:ea typeface="ＭＳ Ｐゴシック" panose="020B0600070205080204" pitchFamily="34" charset="-128"/>
              </a:rPr>
              <a:t>348 </a:t>
            </a:r>
            <a:r>
              <a:rPr lang="en-US" altLang="en-US" dirty="0">
                <a:ea typeface="ＭＳ Ｐゴシック" panose="020B0600070205080204" pitchFamily="34" charset="-128"/>
              </a:rPr>
              <a:t>Rules References.</a:t>
            </a:r>
          </a:p>
        </p:txBody>
      </p:sp>
      <p:sp>
        <p:nvSpPr>
          <p:cNvPr id="163843" name="Content Placeholder 2"/>
          <p:cNvSpPr>
            <a:spLocks noGrp="1"/>
          </p:cNvSpPr>
          <p:nvPr>
            <p:ph sz="half" idx="2"/>
          </p:nvPr>
        </p:nvSpPr>
        <p:spPr>
          <a:xfrm>
            <a:off x="4648200" y="1481138"/>
            <a:ext cx="4038600" cy="4525962"/>
          </a:xfrm>
        </p:spPr>
        <p:txBody>
          <a:bodyPr/>
          <a:lstStyle/>
          <a:p>
            <a:pPr eaLnBrk="1" hangingPunct="1"/>
            <a:r>
              <a:rPr lang="en-US" altLang="en-US" dirty="0">
                <a:ea typeface="ＭＳ Ｐゴシック" panose="020B0600070205080204" pitchFamily="34" charset="-128"/>
              </a:rPr>
              <a:t>The NFHS Rules Book Index has approximately 200 Rules References.</a:t>
            </a:r>
          </a:p>
        </p:txBody>
      </p:sp>
      <p:sp>
        <p:nvSpPr>
          <p:cNvPr id="4" name="Title 3"/>
          <p:cNvSpPr>
            <a:spLocks noGrp="1"/>
          </p:cNvSpPr>
          <p:nvPr>
            <p:ph type="title"/>
          </p:nvPr>
        </p:nvSpPr>
        <p:spPr/>
        <p:txBody>
          <a:bodyPr/>
          <a:lstStyle/>
          <a:p>
            <a:pPr eaLnBrk="1" fontAlgn="auto" hangingPunct="1">
              <a:spcAft>
                <a:spcPts val="0"/>
              </a:spcAft>
              <a:defRPr/>
            </a:pPr>
            <a:r>
              <a:rPr lang="en-US" dirty="0"/>
              <a:t>Rules Index</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3017"/>
    </mc:Choice>
    <mc:Fallback xmlns="">
      <p:transition spd="slow" advTm="43017"/>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Content Placeholder 2"/>
          <p:cNvSpPr>
            <a:spLocks noGrp="1"/>
          </p:cNvSpPr>
          <p:nvPr>
            <p:ph sz="half" idx="2"/>
          </p:nvPr>
        </p:nvSpPr>
        <p:spPr>
          <a:xfrm>
            <a:off x="4648200" y="1481138"/>
            <a:ext cx="4038600" cy="4525962"/>
          </a:xfrm>
        </p:spPr>
        <p:txBody>
          <a:bodyPr/>
          <a:lstStyle/>
          <a:p>
            <a:pPr eaLnBrk="1" hangingPunct="1"/>
            <a:r>
              <a:rPr lang="en-US" altLang="en-US"/>
              <a:t>If HC requests a Coach/Referee Conference, we must grant it</a:t>
            </a:r>
          </a:p>
          <a:p>
            <a:pPr eaLnBrk="1" hangingPunct="1"/>
            <a:endParaRPr lang="en-US" altLang="en-US"/>
          </a:p>
          <a:p>
            <a:pPr eaLnBrk="1" hangingPunct="1"/>
            <a:r>
              <a:rPr lang="en-US" altLang="en-US"/>
              <a:t>Don’t feel offended</a:t>
            </a:r>
          </a:p>
          <a:p>
            <a:pPr eaLnBrk="1" hangingPunct="1"/>
            <a:endParaRPr lang="en-US" altLang="en-US"/>
          </a:p>
          <a:p>
            <a:pPr eaLnBrk="1" hangingPunct="1"/>
            <a:r>
              <a:rPr lang="en-US" altLang="en-US"/>
              <a:t>Check Gold Book for the Rules Index</a:t>
            </a:r>
          </a:p>
        </p:txBody>
      </p:sp>
      <p:sp>
        <p:nvSpPr>
          <p:cNvPr id="4" name="Title 3"/>
          <p:cNvSpPr>
            <a:spLocks noGrp="1"/>
          </p:cNvSpPr>
          <p:nvPr>
            <p:ph type="title"/>
          </p:nvPr>
        </p:nvSpPr>
        <p:spPr/>
        <p:txBody>
          <a:bodyPr/>
          <a:lstStyle/>
          <a:p>
            <a:pPr eaLnBrk="1" fontAlgn="auto" hangingPunct="1">
              <a:spcAft>
                <a:spcPts val="0"/>
              </a:spcAft>
              <a:defRPr/>
            </a:pPr>
            <a:r>
              <a:rPr lang="en-US" dirty="0"/>
              <a:t>Coach/Referee Conference</a:t>
            </a:r>
          </a:p>
        </p:txBody>
      </p:sp>
      <p:pic>
        <p:nvPicPr>
          <p:cNvPr id="164868" name="Picture 2" descr="http://hssn-media.advance.net/OregonLive.com/news/098f78a322428fea07db0db815a737c9/pyne.jpg"/>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a:xfrm>
            <a:off x="457200" y="2249488"/>
            <a:ext cx="4038600" cy="2989262"/>
          </a:xfr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0032"/>
    </mc:Choice>
    <mc:Fallback xmlns="">
      <p:transition spd="slow" advTm="30032"/>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Content Placeholder 3"/>
          <p:cNvPicPr>
            <a:picLocks noGrp="1" noChangeAspect="1"/>
          </p:cNvPicPr>
          <p:nvPr>
            <p:ph sz="half" idx="1"/>
          </p:nvPr>
        </p:nvPicPr>
        <p:blipFill>
          <a:blip r:embed="rId4" cstate="print"/>
          <a:srcRect l="37737" t="29088" r="37737" b="22606"/>
          <a:stretch>
            <a:fillRect/>
          </a:stretch>
        </p:blipFill>
        <p:spPr>
          <a:xfrm>
            <a:off x="433388" y="1524000"/>
            <a:ext cx="4203700" cy="4483100"/>
          </a:xfrm>
        </p:spPr>
      </p:pic>
      <p:sp>
        <p:nvSpPr>
          <p:cNvPr id="2" name="Content Placeholder 1"/>
          <p:cNvSpPr>
            <a:spLocks noGrp="1"/>
          </p:cNvSpPr>
          <p:nvPr>
            <p:ph sz="half" idx="2"/>
          </p:nvPr>
        </p:nvSpPr>
        <p:spPr>
          <a:xfrm>
            <a:off x="4648200" y="1481138"/>
            <a:ext cx="4038600" cy="4525962"/>
          </a:xfrm>
        </p:spPr>
        <p:txBody>
          <a:bodyPr>
            <a:normAutofit/>
          </a:bodyPr>
          <a:lstStyle/>
          <a:p>
            <a:pPr marL="109728" indent="0" eaLnBrk="1" fontAlgn="auto" hangingPunct="1">
              <a:spcAft>
                <a:spcPts val="0"/>
              </a:spcAft>
              <a:buNone/>
              <a:defRPr/>
            </a:pPr>
            <a:endParaRPr lang="en-US" altLang="en-US" dirty="0">
              <a:ea typeface="ＭＳ Ｐゴシック" pitchFamily="34" charset="-128"/>
            </a:endParaRPr>
          </a:p>
          <a:p>
            <a:pPr marL="621792" lvl="1" eaLnBrk="1" fontAlgn="auto" hangingPunct="1">
              <a:spcBef>
                <a:spcPts val="324"/>
              </a:spcBef>
              <a:spcAft>
                <a:spcPts val="0"/>
              </a:spcAft>
              <a:buFont typeface="Verdana"/>
              <a:buChar char="◦"/>
              <a:defRPr/>
            </a:pPr>
            <a:endParaRPr lang="en-US" altLang="en-US" dirty="0">
              <a:ea typeface="ＭＳ Ｐゴシック" pitchFamily="34" charset="-128"/>
            </a:endParaRPr>
          </a:p>
          <a:p>
            <a:pPr marL="621792" lvl="1" eaLnBrk="1" fontAlgn="auto" hangingPunct="1">
              <a:spcBef>
                <a:spcPts val="324"/>
              </a:spcBef>
              <a:spcAft>
                <a:spcPts val="0"/>
              </a:spcAft>
              <a:buFont typeface="Verdana"/>
              <a:buChar char="◦"/>
              <a:defRPr/>
            </a:pPr>
            <a:r>
              <a:rPr lang="en-US" altLang="en-US" dirty="0">
                <a:ea typeface="ＭＳ Ｐゴシック" pitchFamily="34" charset="-128"/>
              </a:rPr>
              <a:t>There are NO officiating logo or uniform changes for the 2025 Season.</a:t>
            </a:r>
          </a:p>
          <a:p>
            <a:pPr marL="393192" lvl="1" indent="0" eaLnBrk="1" fontAlgn="auto" hangingPunct="1">
              <a:spcBef>
                <a:spcPts val="324"/>
              </a:spcBef>
              <a:spcAft>
                <a:spcPts val="0"/>
              </a:spcAft>
              <a:buNone/>
              <a:defRPr/>
            </a:pPr>
            <a:endParaRPr lang="en-US" altLang="en-US" dirty="0">
              <a:ea typeface="ＭＳ Ｐゴシック" pitchFamily="34" charset="-128"/>
            </a:endParaRPr>
          </a:p>
          <a:p>
            <a:pPr marL="621792" lvl="1" eaLnBrk="1" fontAlgn="auto" hangingPunct="1">
              <a:spcBef>
                <a:spcPts val="324"/>
              </a:spcBef>
              <a:spcAft>
                <a:spcPts val="0"/>
              </a:spcAft>
              <a:buFont typeface="Verdana"/>
              <a:buChar char="◦"/>
              <a:defRPr/>
            </a:pPr>
            <a:endParaRPr lang="en-US" altLang="en-US" dirty="0">
              <a:ea typeface="ＭＳ Ｐゴシック" pitchFamily="34" charset="-128"/>
            </a:endParaRPr>
          </a:p>
          <a:p>
            <a:pPr marL="393192" lvl="1" indent="0" eaLnBrk="1" fontAlgn="auto" hangingPunct="1">
              <a:spcBef>
                <a:spcPts val="324"/>
              </a:spcBef>
              <a:spcAft>
                <a:spcPts val="0"/>
              </a:spcAft>
              <a:buNone/>
              <a:defRPr/>
            </a:pPr>
            <a:endParaRPr lang="en-US" altLang="en-US" dirty="0">
              <a:ea typeface="ＭＳ Ｐゴシック" pitchFamily="34" charset="-128"/>
            </a:endParaRPr>
          </a:p>
          <a:p>
            <a:pPr marL="621792" lvl="1" eaLnBrk="1" fontAlgn="auto" hangingPunct="1">
              <a:spcBef>
                <a:spcPts val="324"/>
              </a:spcBef>
              <a:spcAft>
                <a:spcPts val="0"/>
              </a:spcAft>
              <a:buFont typeface="Verdana"/>
              <a:buChar char="◦"/>
              <a:defRPr/>
            </a:pPr>
            <a:endParaRPr lang="en-US" altLang="en-US" dirty="0">
              <a:ea typeface="ＭＳ Ｐゴシック" pitchFamily="34" charset="-128"/>
            </a:endParaRPr>
          </a:p>
          <a:p>
            <a:pPr marL="621792" lvl="1" eaLnBrk="1" fontAlgn="auto" hangingPunct="1">
              <a:spcBef>
                <a:spcPts val="324"/>
              </a:spcBef>
              <a:spcAft>
                <a:spcPts val="0"/>
              </a:spcAft>
              <a:buFont typeface="Verdana"/>
              <a:buChar char="◦"/>
              <a:defRPr/>
            </a:pPr>
            <a:endParaRPr lang="en-US" altLang="en-US" dirty="0">
              <a:ea typeface="ＭＳ Ｐゴシック" pitchFamily="34" charset="-128"/>
            </a:endParaRPr>
          </a:p>
          <a:p>
            <a:pPr marL="621792" lvl="1" eaLnBrk="1" fontAlgn="auto" hangingPunct="1">
              <a:spcBef>
                <a:spcPts val="324"/>
              </a:spcBef>
              <a:spcAft>
                <a:spcPts val="0"/>
              </a:spcAft>
              <a:buFont typeface="Verdana"/>
              <a:buChar char="◦"/>
              <a:defRPr/>
            </a:pPr>
            <a:endParaRPr lang="en-US" altLang="en-US" dirty="0">
              <a:ea typeface="ＭＳ Ｐゴシック" pitchFamily="34" charset="-128"/>
            </a:endParaRPr>
          </a:p>
          <a:p>
            <a:pPr marL="365760" indent="-256032" eaLnBrk="1" fontAlgn="auto" hangingPunct="1">
              <a:spcAft>
                <a:spcPts val="0"/>
              </a:spcAft>
              <a:buFont typeface="Wingdings 3"/>
              <a:buChar char=""/>
              <a:defRPr/>
            </a:pPr>
            <a:endParaRPr lang="en-US" altLang="en-US" dirty="0">
              <a:ea typeface="ＭＳ Ｐゴシック" pitchFamily="34" charset="-128"/>
            </a:endParaRPr>
          </a:p>
          <a:p>
            <a:pPr marL="109728" indent="0" eaLnBrk="1" fontAlgn="auto" hangingPunct="1">
              <a:spcAft>
                <a:spcPts val="0"/>
              </a:spcAft>
              <a:buFont typeface="Wingdings 3"/>
              <a:buNone/>
              <a:defRPr/>
            </a:pPr>
            <a:endParaRPr lang="en-US" dirty="0"/>
          </a:p>
        </p:txBody>
      </p:sp>
      <p:sp>
        <p:nvSpPr>
          <p:cNvPr id="3" name="Title 2"/>
          <p:cNvSpPr>
            <a:spLocks noGrp="1"/>
          </p:cNvSpPr>
          <p:nvPr>
            <p:ph type="title"/>
          </p:nvPr>
        </p:nvSpPr>
        <p:spPr/>
        <p:txBody>
          <a:bodyPr/>
          <a:lstStyle/>
          <a:p>
            <a:pPr eaLnBrk="1" fontAlgn="auto" hangingPunct="1">
              <a:spcAft>
                <a:spcPts val="0"/>
              </a:spcAft>
              <a:defRPr/>
            </a:pPr>
            <a:r>
              <a:rPr lang="en-US" dirty="0"/>
              <a:t>Officials Uniform</a:t>
            </a:r>
          </a:p>
        </p:txBody>
      </p:sp>
    </p:spTree>
    <p:custDataLst>
      <p:tags r:id="rId1"/>
    </p:custDataLst>
    <p:extLst>
      <p:ext uri="{BB962C8B-B14F-4D97-AF65-F5344CB8AC3E}">
        <p14:creationId xmlns:p14="http://schemas.microsoft.com/office/powerpoint/2010/main" val="2658346425"/>
      </p:ext>
    </p:extLst>
  </p:cSld>
  <p:clrMapOvr>
    <a:masterClrMapping/>
  </p:clrMapOvr>
  <mc:AlternateContent xmlns:mc="http://schemas.openxmlformats.org/markup-compatibility/2006" xmlns:p14="http://schemas.microsoft.com/office/powerpoint/2010/main">
    <mc:Choice Requires="p14">
      <p:transition spd="slow" p14:dur="2000" advTm="26872"/>
    </mc:Choice>
    <mc:Fallback xmlns="">
      <p:transition spd="slow" advTm="26872"/>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4648200" y="1481138"/>
            <a:ext cx="4038600" cy="4525962"/>
          </a:xfrm>
        </p:spPr>
        <p:txBody>
          <a:bodyPr>
            <a:normAutofit/>
          </a:bodyPr>
          <a:lstStyle/>
          <a:p>
            <a:pPr marL="109728" indent="0" eaLnBrk="1" fontAlgn="auto" hangingPunct="1">
              <a:spcAft>
                <a:spcPts val="0"/>
              </a:spcAft>
              <a:buNone/>
              <a:defRPr/>
            </a:pPr>
            <a:endParaRPr lang="en-US" altLang="en-US" dirty="0">
              <a:ea typeface="ＭＳ Ｐゴシック" pitchFamily="34" charset="-128"/>
            </a:endParaRPr>
          </a:p>
          <a:p>
            <a:pPr marL="621792" lvl="1" eaLnBrk="1" fontAlgn="auto" hangingPunct="1">
              <a:spcBef>
                <a:spcPts val="324"/>
              </a:spcBef>
              <a:spcAft>
                <a:spcPts val="0"/>
              </a:spcAft>
              <a:buFont typeface="Verdana"/>
              <a:buChar char="◦"/>
              <a:defRPr/>
            </a:pPr>
            <a:endParaRPr lang="en-US" altLang="en-US" dirty="0">
              <a:ea typeface="ＭＳ Ｐゴシック" pitchFamily="34" charset="-128"/>
            </a:endParaRPr>
          </a:p>
          <a:p>
            <a:pPr marL="393192" lvl="1" indent="0" eaLnBrk="1" fontAlgn="auto" hangingPunct="1">
              <a:spcBef>
                <a:spcPts val="324"/>
              </a:spcBef>
              <a:spcAft>
                <a:spcPts val="0"/>
              </a:spcAft>
              <a:buNone/>
              <a:defRPr/>
            </a:pPr>
            <a:endParaRPr lang="en-US" altLang="en-US" dirty="0">
              <a:ea typeface="ＭＳ Ｐゴシック" pitchFamily="34" charset="-128"/>
            </a:endParaRPr>
          </a:p>
          <a:p>
            <a:pPr marL="621792" lvl="1" eaLnBrk="1" fontAlgn="auto" hangingPunct="1">
              <a:spcBef>
                <a:spcPts val="324"/>
              </a:spcBef>
              <a:spcAft>
                <a:spcPts val="0"/>
              </a:spcAft>
              <a:buFont typeface="Verdana"/>
              <a:buChar char="◦"/>
              <a:defRPr/>
            </a:pPr>
            <a:endParaRPr lang="en-US" altLang="en-US" dirty="0">
              <a:ea typeface="ＭＳ Ｐゴシック" pitchFamily="34" charset="-128"/>
            </a:endParaRPr>
          </a:p>
          <a:p>
            <a:pPr marL="393192" lvl="1" indent="0" eaLnBrk="1" fontAlgn="auto" hangingPunct="1">
              <a:spcBef>
                <a:spcPts val="324"/>
              </a:spcBef>
              <a:spcAft>
                <a:spcPts val="0"/>
              </a:spcAft>
              <a:buNone/>
              <a:defRPr/>
            </a:pPr>
            <a:endParaRPr lang="en-US" altLang="en-US" dirty="0">
              <a:ea typeface="ＭＳ Ｐゴシック" pitchFamily="34" charset="-128"/>
            </a:endParaRPr>
          </a:p>
          <a:p>
            <a:pPr marL="621792" lvl="1" eaLnBrk="1" fontAlgn="auto" hangingPunct="1">
              <a:spcBef>
                <a:spcPts val="324"/>
              </a:spcBef>
              <a:spcAft>
                <a:spcPts val="0"/>
              </a:spcAft>
              <a:buFont typeface="Verdana"/>
              <a:buChar char="◦"/>
              <a:defRPr/>
            </a:pPr>
            <a:endParaRPr lang="en-US" altLang="en-US" dirty="0">
              <a:ea typeface="ＭＳ Ｐゴシック" pitchFamily="34" charset="-128"/>
            </a:endParaRPr>
          </a:p>
          <a:p>
            <a:pPr marL="621792" lvl="1" eaLnBrk="1" fontAlgn="auto" hangingPunct="1">
              <a:spcBef>
                <a:spcPts val="324"/>
              </a:spcBef>
              <a:spcAft>
                <a:spcPts val="0"/>
              </a:spcAft>
              <a:buFont typeface="Verdana"/>
              <a:buChar char="◦"/>
              <a:defRPr/>
            </a:pPr>
            <a:endParaRPr lang="en-US" altLang="en-US" dirty="0">
              <a:ea typeface="ＭＳ Ｐゴシック" pitchFamily="34" charset="-128"/>
            </a:endParaRPr>
          </a:p>
          <a:p>
            <a:pPr marL="621792" lvl="1" eaLnBrk="1" fontAlgn="auto" hangingPunct="1">
              <a:spcBef>
                <a:spcPts val="324"/>
              </a:spcBef>
              <a:spcAft>
                <a:spcPts val="0"/>
              </a:spcAft>
              <a:buFont typeface="Verdana"/>
              <a:buChar char="◦"/>
              <a:defRPr/>
            </a:pPr>
            <a:endParaRPr lang="en-US" altLang="en-US" dirty="0">
              <a:ea typeface="ＭＳ Ｐゴシック" pitchFamily="34" charset="-128"/>
            </a:endParaRPr>
          </a:p>
          <a:p>
            <a:pPr marL="365760" indent="-256032" eaLnBrk="1" fontAlgn="auto" hangingPunct="1">
              <a:spcAft>
                <a:spcPts val="0"/>
              </a:spcAft>
              <a:buFont typeface="Wingdings 3"/>
              <a:buChar char=""/>
              <a:defRPr/>
            </a:pPr>
            <a:endParaRPr lang="en-US" altLang="en-US" dirty="0">
              <a:ea typeface="ＭＳ Ｐゴシック" pitchFamily="34" charset="-128"/>
            </a:endParaRPr>
          </a:p>
          <a:p>
            <a:pPr marL="109728" indent="0" eaLnBrk="1" fontAlgn="auto" hangingPunct="1">
              <a:spcAft>
                <a:spcPts val="0"/>
              </a:spcAft>
              <a:buFont typeface="Wingdings 3"/>
              <a:buNone/>
              <a:defRPr/>
            </a:pPr>
            <a:endParaRPr lang="en-US" dirty="0"/>
          </a:p>
        </p:txBody>
      </p:sp>
      <p:sp>
        <p:nvSpPr>
          <p:cNvPr id="3" name="Title 2"/>
          <p:cNvSpPr>
            <a:spLocks noGrp="1"/>
          </p:cNvSpPr>
          <p:nvPr>
            <p:ph type="title"/>
          </p:nvPr>
        </p:nvSpPr>
        <p:spPr/>
        <p:txBody>
          <a:bodyPr/>
          <a:lstStyle/>
          <a:p>
            <a:pPr eaLnBrk="1" fontAlgn="auto" hangingPunct="1">
              <a:spcAft>
                <a:spcPts val="0"/>
              </a:spcAft>
              <a:defRPr/>
            </a:pPr>
            <a:r>
              <a:rPr lang="en-US" dirty="0"/>
              <a:t>New Gold Book Additions:</a:t>
            </a:r>
          </a:p>
        </p:txBody>
      </p:sp>
      <p:sp>
        <p:nvSpPr>
          <p:cNvPr id="4" name="Content Placeholder 3"/>
          <p:cNvSpPr>
            <a:spLocks noGrp="1"/>
          </p:cNvSpPr>
          <p:nvPr>
            <p:ph sz="half" idx="1"/>
          </p:nvPr>
        </p:nvSpPr>
        <p:spPr>
          <a:xfrm>
            <a:off x="457200" y="1481328"/>
            <a:ext cx="8229600" cy="4525963"/>
          </a:xfrm>
        </p:spPr>
        <p:txBody>
          <a:bodyPr/>
          <a:lstStyle/>
          <a:p>
            <a:r>
              <a:rPr lang="en-US" dirty="0"/>
              <a:t>1.  A two page summary of the 6 Person Crew Mechanics has been added, along with</a:t>
            </a:r>
          </a:p>
          <a:p>
            <a:endParaRPr lang="en-US" dirty="0"/>
          </a:p>
          <a:p>
            <a:r>
              <a:rPr lang="en-US" dirty="0"/>
              <a:t> 2.  The “Primary Responsibilities” for a 6 Person Crew.</a:t>
            </a:r>
          </a:p>
          <a:p>
            <a:endParaRPr lang="en-US" dirty="0"/>
          </a:p>
          <a:p>
            <a:endParaRPr lang="en-US" dirty="0"/>
          </a:p>
          <a:p>
            <a:pPr marL="109537" indent="0">
              <a:buNone/>
            </a:pPr>
            <a:endParaRPr lang="en-US" dirty="0"/>
          </a:p>
        </p:txBody>
      </p:sp>
    </p:spTree>
    <p:custDataLst>
      <p:tags r:id="rId1"/>
    </p:custDataLst>
    <p:extLst>
      <p:ext uri="{BB962C8B-B14F-4D97-AF65-F5344CB8AC3E}">
        <p14:creationId xmlns:p14="http://schemas.microsoft.com/office/powerpoint/2010/main" val="2483866072"/>
      </p:ext>
    </p:extLst>
  </p:cSld>
  <p:clrMapOvr>
    <a:masterClrMapping/>
  </p:clrMapOvr>
  <mc:AlternateContent xmlns:mc="http://schemas.openxmlformats.org/markup-compatibility/2006" xmlns:p14="http://schemas.microsoft.com/office/powerpoint/2010/main">
    <mc:Choice Requires="p14">
      <p:transition spd="slow" p14:dur="2000" advTm="33211"/>
    </mc:Choice>
    <mc:Fallback xmlns="">
      <p:transition spd="slow" advTm="33211"/>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109728" indent="0" eaLnBrk="1" fontAlgn="auto" hangingPunct="1">
              <a:spcAft>
                <a:spcPts val="0"/>
              </a:spcAft>
              <a:buNone/>
              <a:defRPr/>
            </a:pPr>
            <a:endParaRPr lang="en-US" sz="2400" dirty="0"/>
          </a:p>
          <a:p>
            <a:pPr marL="365760" indent="-256032" eaLnBrk="1" fontAlgn="auto" hangingPunct="1">
              <a:spcAft>
                <a:spcPts val="0"/>
              </a:spcAft>
              <a:buFont typeface="Wingdings 3"/>
              <a:buChar char=""/>
              <a:defRPr/>
            </a:pPr>
            <a:r>
              <a:rPr lang="en-US" dirty="0"/>
              <a:t>1. A Friendly Reminder that the sequence for a Dead Ball, Line of Scrimmage Foul is:</a:t>
            </a:r>
          </a:p>
          <a:p>
            <a:pPr marL="365760" indent="-256032" eaLnBrk="1" fontAlgn="auto" hangingPunct="1">
              <a:spcAft>
                <a:spcPts val="0"/>
              </a:spcAft>
              <a:buFont typeface="Wingdings 3"/>
              <a:buChar char=""/>
              <a:defRPr/>
            </a:pPr>
            <a:r>
              <a:rPr lang="en-US" dirty="0"/>
              <a:t>  A. Sound Your Whistle Loudly;</a:t>
            </a:r>
          </a:p>
          <a:p>
            <a:pPr marL="365760" indent="-256032" eaLnBrk="1" fontAlgn="auto" hangingPunct="1">
              <a:spcAft>
                <a:spcPts val="0"/>
              </a:spcAft>
              <a:buFont typeface="Wingdings 3"/>
              <a:buChar char=""/>
              <a:defRPr/>
            </a:pPr>
            <a:r>
              <a:rPr lang="en-US" dirty="0"/>
              <a:t>  B. Throw Your Flag High Into the Air;</a:t>
            </a:r>
          </a:p>
          <a:p>
            <a:pPr marL="365760" indent="-256032" eaLnBrk="1" fontAlgn="auto" hangingPunct="1">
              <a:spcAft>
                <a:spcPts val="0"/>
              </a:spcAft>
              <a:buFont typeface="Wingdings 3"/>
              <a:buChar char=""/>
              <a:defRPr/>
            </a:pPr>
            <a:r>
              <a:rPr lang="en-US" dirty="0"/>
              <a:t>  C. Signal “Stop the Game Clock” (2X); &amp;</a:t>
            </a:r>
          </a:p>
          <a:p>
            <a:pPr marL="365760" indent="-256032" eaLnBrk="1" fontAlgn="auto" hangingPunct="1">
              <a:spcAft>
                <a:spcPts val="0"/>
              </a:spcAft>
              <a:buFont typeface="Wingdings 3"/>
              <a:buChar char=""/>
              <a:defRPr/>
            </a:pPr>
            <a:r>
              <a:rPr lang="en-US" dirty="0"/>
              <a:t>  D. Look at the </a:t>
            </a:r>
            <a:r>
              <a:rPr lang="en-US" b="1" dirty="0"/>
              <a:t>R</a:t>
            </a:r>
            <a:r>
              <a:rPr lang="en-US" dirty="0"/>
              <a:t> &amp; visibly signal the Foul.</a:t>
            </a:r>
          </a:p>
          <a:p>
            <a:pPr marL="365760" indent="-256032" eaLnBrk="1" fontAlgn="auto" hangingPunct="1">
              <a:spcAft>
                <a:spcPts val="0"/>
              </a:spcAft>
              <a:buFont typeface="Wingdings 3"/>
              <a:buChar char=""/>
              <a:defRPr/>
            </a:pPr>
            <a:endParaRPr lang="en-US" dirty="0"/>
          </a:p>
          <a:p>
            <a:pPr marL="365760" indent="-256032" eaLnBrk="1" fontAlgn="auto" hangingPunct="1">
              <a:spcAft>
                <a:spcPts val="0"/>
              </a:spcAft>
              <a:buFont typeface="Wingdings 3"/>
              <a:buChar char=""/>
              <a:defRPr/>
            </a:pPr>
            <a:r>
              <a:rPr lang="en-US" dirty="0"/>
              <a:t>2. Note: We all need to do a better job of SLOWING DOWN when doing Steps A – D!  </a:t>
            </a:r>
          </a:p>
          <a:p>
            <a:pPr marL="109728" indent="0" eaLnBrk="1" fontAlgn="auto" hangingPunct="1">
              <a:spcAft>
                <a:spcPts val="0"/>
              </a:spcAft>
              <a:buFont typeface="Wingdings 3"/>
              <a:buNone/>
              <a:defRPr/>
            </a:pPr>
            <a:endParaRPr lang="en-US" dirty="0"/>
          </a:p>
          <a:p>
            <a:pPr marL="365760" indent="-256032" eaLnBrk="1" fontAlgn="auto" hangingPunct="1">
              <a:spcAft>
                <a:spcPts val="0"/>
              </a:spcAft>
              <a:buFont typeface="Wingdings 3"/>
              <a:buChar char=""/>
              <a:defRPr/>
            </a:pPr>
            <a:endParaRPr lang="en-US" dirty="0"/>
          </a:p>
        </p:txBody>
      </p:sp>
      <p:sp>
        <p:nvSpPr>
          <p:cNvPr id="3" name="Title 2"/>
          <p:cNvSpPr>
            <a:spLocks noGrp="1"/>
          </p:cNvSpPr>
          <p:nvPr>
            <p:ph type="title"/>
          </p:nvPr>
        </p:nvSpPr>
        <p:spPr/>
        <p:txBody>
          <a:bodyPr/>
          <a:lstStyle/>
          <a:p>
            <a:pPr eaLnBrk="1" fontAlgn="auto" hangingPunct="1">
              <a:spcAft>
                <a:spcPts val="0"/>
              </a:spcAft>
              <a:defRPr/>
            </a:pPr>
            <a:r>
              <a:rPr lang="en-US" dirty="0"/>
              <a:t>POE:  Flag Mechanics:</a:t>
            </a:r>
          </a:p>
        </p:txBody>
      </p:sp>
    </p:spTree>
    <p:custDataLst>
      <p:tags r:id="rId1"/>
    </p:custDataLst>
    <p:extLst>
      <p:ext uri="{BB962C8B-B14F-4D97-AF65-F5344CB8AC3E}">
        <p14:creationId xmlns:p14="http://schemas.microsoft.com/office/powerpoint/2010/main" val="4118115556"/>
      </p:ext>
    </p:extLst>
  </p:cSld>
  <p:clrMapOvr>
    <a:masterClrMapping/>
  </p:clrMapOvr>
  <mc:AlternateContent xmlns:mc="http://schemas.openxmlformats.org/markup-compatibility/2006" xmlns:p14="http://schemas.microsoft.com/office/powerpoint/2010/main">
    <mc:Choice Requires="p14">
      <p:transition spd="slow" p14:dur="2000" advTm="95832"/>
    </mc:Choice>
    <mc:Fallback xmlns="">
      <p:transition spd="slow" advTm="95832"/>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109728" indent="0" eaLnBrk="1" fontAlgn="auto" hangingPunct="1">
              <a:spcAft>
                <a:spcPts val="0"/>
              </a:spcAft>
              <a:buNone/>
              <a:defRPr/>
            </a:pPr>
            <a:endParaRPr lang="en-US" sz="2400" dirty="0"/>
          </a:p>
          <a:p>
            <a:pPr marL="365760" indent="-256032" eaLnBrk="1" fontAlgn="auto" hangingPunct="1">
              <a:spcAft>
                <a:spcPts val="0"/>
              </a:spcAft>
              <a:buFont typeface="Wingdings 3"/>
              <a:buChar char=""/>
              <a:defRPr/>
            </a:pPr>
            <a:r>
              <a:rPr lang="en-US" dirty="0"/>
              <a:t>1. We have observed too many </a:t>
            </a:r>
            <a:r>
              <a:rPr lang="en-US" b="1" dirty="0"/>
              <a:t>BJ’s</a:t>
            </a:r>
            <a:r>
              <a:rPr lang="en-US" dirty="0"/>
              <a:t> rarely moving into the Side Zones when they are needed there for Pass &amp; Run Support.  </a:t>
            </a:r>
            <a:r>
              <a:rPr lang="en-US" u="sng" dirty="0"/>
              <a:t>That is why this is an OHSAA Point of Emphasis.</a:t>
            </a:r>
          </a:p>
          <a:p>
            <a:pPr marL="365760" indent="-256032" eaLnBrk="1" fontAlgn="auto" hangingPunct="1">
              <a:spcAft>
                <a:spcPts val="0"/>
              </a:spcAft>
              <a:buFont typeface="Wingdings 3"/>
              <a:buChar char=""/>
              <a:defRPr/>
            </a:pPr>
            <a:r>
              <a:rPr lang="en-US" dirty="0"/>
              <a:t>2. Once the ball is dead deep in the Side Zone or OOB the </a:t>
            </a:r>
            <a:r>
              <a:rPr lang="en-US" b="1" dirty="0"/>
              <a:t>BJ</a:t>
            </a:r>
            <a:r>
              <a:rPr lang="en-US" dirty="0"/>
              <a:t> needs to move into the Side Zone &amp; OOB, when needed, to support the </a:t>
            </a:r>
            <a:r>
              <a:rPr lang="en-US" b="1" dirty="0"/>
              <a:t>Wing</a:t>
            </a:r>
            <a:r>
              <a:rPr lang="en-US" dirty="0"/>
              <a:t> – especially when a different colored jersey is in the bench area. </a:t>
            </a:r>
          </a:p>
          <a:p>
            <a:pPr marL="365760" indent="-256032" eaLnBrk="1" fontAlgn="auto" hangingPunct="1">
              <a:spcAft>
                <a:spcPts val="0"/>
              </a:spcAft>
              <a:buFont typeface="Wingdings 3"/>
              <a:buChar char=""/>
              <a:defRPr/>
            </a:pPr>
            <a:endParaRPr lang="en-US" dirty="0"/>
          </a:p>
          <a:p>
            <a:pPr marL="109728" indent="0" eaLnBrk="1" fontAlgn="auto" hangingPunct="1">
              <a:spcAft>
                <a:spcPts val="0"/>
              </a:spcAft>
              <a:buFont typeface="Wingdings 3"/>
              <a:buNone/>
              <a:defRPr/>
            </a:pPr>
            <a:endParaRPr lang="en-US" dirty="0"/>
          </a:p>
          <a:p>
            <a:pPr marL="365760" indent="-256032" eaLnBrk="1" fontAlgn="auto" hangingPunct="1">
              <a:spcAft>
                <a:spcPts val="0"/>
              </a:spcAft>
              <a:buFont typeface="Wingdings 3"/>
              <a:buChar char=""/>
              <a:defRPr/>
            </a:pPr>
            <a:endParaRPr lang="en-US" dirty="0"/>
          </a:p>
          <a:p>
            <a:pPr marL="365760" indent="-256032" eaLnBrk="1" fontAlgn="auto" hangingPunct="1">
              <a:spcAft>
                <a:spcPts val="0"/>
              </a:spcAft>
              <a:buFont typeface="Wingdings 3"/>
              <a:buChar char=""/>
              <a:defRPr/>
            </a:pPr>
            <a:endParaRPr lang="en-US" dirty="0"/>
          </a:p>
        </p:txBody>
      </p:sp>
      <p:sp>
        <p:nvSpPr>
          <p:cNvPr id="3" name="Title 2"/>
          <p:cNvSpPr>
            <a:spLocks noGrp="1"/>
          </p:cNvSpPr>
          <p:nvPr>
            <p:ph type="title"/>
          </p:nvPr>
        </p:nvSpPr>
        <p:spPr/>
        <p:txBody>
          <a:bodyPr>
            <a:normAutofit/>
          </a:bodyPr>
          <a:lstStyle/>
          <a:p>
            <a:pPr eaLnBrk="1" fontAlgn="auto" hangingPunct="1">
              <a:spcAft>
                <a:spcPts val="0"/>
              </a:spcAft>
              <a:defRPr/>
            </a:pPr>
            <a:r>
              <a:rPr lang="en-US" dirty="0"/>
              <a:t>POE:  Pass/Run Mechanics:</a:t>
            </a:r>
          </a:p>
        </p:txBody>
      </p:sp>
    </p:spTree>
    <p:custDataLst>
      <p:tags r:id="rId1"/>
    </p:custDataLst>
    <p:extLst>
      <p:ext uri="{BB962C8B-B14F-4D97-AF65-F5344CB8AC3E}">
        <p14:creationId xmlns:p14="http://schemas.microsoft.com/office/powerpoint/2010/main" val="2103644212"/>
      </p:ext>
    </p:extLst>
  </p:cSld>
  <p:clrMapOvr>
    <a:masterClrMapping/>
  </p:clrMapOvr>
  <mc:AlternateContent xmlns:mc="http://schemas.openxmlformats.org/markup-compatibility/2006" xmlns:p14="http://schemas.microsoft.com/office/powerpoint/2010/main">
    <mc:Choice Requires="p14">
      <p:transition spd="slow" p14:dur="2000" advTm="62265"/>
    </mc:Choice>
    <mc:Fallback xmlns="">
      <p:transition spd="slow" advTm="62265"/>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1143000"/>
            <a:ext cx="7772400" cy="1828800"/>
          </a:xfrm>
        </p:spPr>
        <p:txBody>
          <a:bodyPr>
            <a:normAutofit fontScale="90000"/>
          </a:bodyPr>
          <a:lstStyle/>
          <a:p>
            <a:pPr eaLnBrk="1" fontAlgn="auto" hangingPunct="1">
              <a:spcAft>
                <a:spcPts val="0"/>
              </a:spcAft>
              <a:defRPr/>
            </a:pPr>
            <a:r>
              <a:rPr lang="en-US" sz="6000" dirty="0"/>
              <a:t/>
            </a:r>
            <a:br>
              <a:rPr lang="en-US" sz="6000" dirty="0"/>
            </a:br>
            <a:r>
              <a:rPr lang="en-US" sz="6000" dirty="0"/>
              <a:t/>
            </a:r>
            <a:br>
              <a:rPr lang="en-US" sz="6000" dirty="0"/>
            </a:br>
            <a:r>
              <a:rPr lang="en-US" sz="6000" dirty="0"/>
              <a:t>New OHSAA Gold Book Mechanics</a:t>
            </a:r>
          </a:p>
        </p:txBody>
      </p:sp>
      <p:sp>
        <p:nvSpPr>
          <p:cNvPr id="169987" name="Text Placeholder 1"/>
          <p:cNvSpPr>
            <a:spLocks noGrp="1"/>
          </p:cNvSpPr>
          <p:nvPr>
            <p:ph type="body" idx="1"/>
          </p:nvPr>
        </p:nvSpPr>
        <p:spPr>
          <a:xfrm>
            <a:off x="3922713" y="2932113"/>
            <a:ext cx="4572000" cy="1454150"/>
          </a:xfrm>
        </p:spPr>
        <p:txBody>
          <a:bodyPr/>
          <a:lstStyle/>
          <a:p>
            <a:pPr eaLnBrk="1" hangingPunct="1"/>
            <a:endParaRPr lang="en-US" altLang="en-US" dirty="0"/>
          </a:p>
        </p:txBody>
      </p:sp>
    </p:spTree>
    <p:custDataLst>
      <p:tags r:id="rId1"/>
    </p:custDataLst>
    <p:extLst>
      <p:ext uri="{BB962C8B-B14F-4D97-AF65-F5344CB8AC3E}">
        <p14:creationId xmlns:p14="http://schemas.microsoft.com/office/powerpoint/2010/main" val="2102001043"/>
      </p:ext>
    </p:extLst>
  </p:cSld>
  <p:clrMapOvr>
    <a:masterClrMapping/>
  </p:clrMapOvr>
  <mc:AlternateContent xmlns:mc="http://schemas.openxmlformats.org/markup-compatibility/2006" xmlns:p14="http://schemas.microsoft.com/office/powerpoint/2010/main">
    <mc:Choice Requires="p14">
      <p:transition spd="slow" p14:dur="2000" advTm="6555"/>
    </mc:Choice>
    <mc:Fallback xmlns="">
      <p:transition spd="slow" advTm="6555"/>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109728" indent="0" eaLnBrk="1" fontAlgn="auto" hangingPunct="1">
              <a:spcAft>
                <a:spcPts val="0"/>
              </a:spcAft>
              <a:buNone/>
              <a:defRPr/>
            </a:pPr>
            <a:endParaRPr lang="en-US" sz="2400" dirty="0"/>
          </a:p>
          <a:p>
            <a:pPr marL="365760" indent="-256032" eaLnBrk="1" fontAlgn="auto" hangingPunct="1">
              <a:spcAft>
                <a:spcPts val="0"/>
              </a:spcAft>
              <a:buFont typeface="Wingdings 3"/>
              <a:buChar char=""/>
              <a:defRPr/>
            </a:pPr>
            <a:r>
              <a:rPr lang="en-US" dirty="0"/>
              <a:t>1. The </a:t>
            </a:r>
            <a:r>
              <a:rPr lang="en-US" b="1" dirty="0"/>
              <a:t>U &amp; BJ </a:t>
            </a:r>
            <a:r>
              <a:rPr lang="en-US" dirty="0"/>
              <a:t>will both call out the </a:t>
            </a:r>
            <a:r>
              <a:rPr lang="en-US" u="sng" dirty="0"/>
              <a:t>Eligible</a:t>
            </a:r>
            <a:r>
              <a:rPr lang="en-US" dirty="0"/>
              <a:t> End &amp; Wingback Numbers on their respective sides. </a:t>
            </a:r>
          </a:p>
          <a:p>
            <a:pPr marL="109728" indent="0" eaLnBrk="1" fontAlgn="auto" hangingPunct="1">
              <a:spcAft>
                <a:spcPts val="0"/>
              </a:spcAft>
              <a:buFont typeface="Wingdings 3"/>
              <a:buNone/>
              <a:defRPr/>
            </a:pPr>
            <a:endParaRPr lang="en-US" dirty="0"/>
          </a:p>
          <a:p>
            <a:pPr marL="365760" indent="-256032" eaLnBrk="1" fontAlgn="auto" hangingPunct="1">
              <a:spcAft>
                <a:spcPts val="0"/>
              </a:spcAft>
              <a:buFont typeface="Wingdings 3"/>
              <a:buChar char=""/>
              <a:defRPr/>
            </a:pPr>
            <a:endParaRPr lang="en-US" dirty="0"/>
          </a:p>
        </p:txBody>
      </p:sp>
      <p:sp>
        <p:nvSpPr>
          <p:cNvPr id="3" name="Title 2"/>
          <p:cNvSpPr>
            <a:spLocks noGrp="1"/>
          </p:cNvSpPr>
          <p:nvPr>
            <p:ph type="title"/>
          </p:nvPr>
        </p:nvSpPr>
        <p:spPr/>
        <p:txBody>
          <a:bodyPr>
            <a:normAutofit/>
          </a:bodyPr>
          <a:lstStyle/>
          <a:p>
            <a:pPr eaLnBrk="1" fontAlgn="auto" hangingPunct="1">
              <a:spcAft>
                <a:spcPts val="0"/>
              </a:spcAft>
              <a:defRPr/>
            </a:pPr>
            <a:r>
              <a:rPr lang="en-US" dirty="0"/>
              <a:t>FG &amp; Try-Kick Mechanics:</a:t>
            </a:r>
          </a:p>
        </p:txBody>
      </p:sp>
    </p:spTree>
    <p:custDataLst>
      <p:tags r:id="rId1"/>
    </p:custDataLst>
    <p:extLst>
      <p:ext uri="{BB962C8B-B14F-4D97-AF65-F5344CB8AC3E}">
        <p14:creationId xmlns:p14="http://schemas.microsoft.com/office/powerpoint/2010/main" val="3071815171"/>
      </p:ext>
    </p:extLst>
  </p:cSld>
  <p:clrMapOvr>
    <a:masterClrMapping/>
  </p:clrMapOvr>
  <mc:AlternateContent xmlns:mc="http://schemas.openxmlformats.org/markup-compatibility/2006" xmlns:p14="http://schemas.microsoft.com/office/powerpoint/2010/main">
    <mc:Choice Requires="p14">
      <p:transition spd="slow" p14:dur="2000" advTm="26729"/>
    </mc:Choice>
    <mc:Fallback xmlns="">
      <p:transition spd="slow" advTm="26729"/>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109728" indent="0" eaLnBrk="1" fontAlgn="auto" hangingPunct="1">
              <a:spcAft>
                <a:spcPts val="0"/>
              </a:spcAft>
              <a:buNone/>
              <a:defRPr/>
            </a:pPr>
            <a:endParaRPr lang="en-US" sz="2400" dirty="0"/>
          </a:p>
          <a:p>
            <a:pPr marL="365760" indent="-256032" eaLnBrk="1" fontAlgn="auto" hangingPunct="1">
              <a:spcAft>
                <a:spcPts val="0"/>
              </a:spcAft>
              <a:buFont typeface="Wingdings 3"/>
              <a:buChar char=""/>
              <a:defRPr/>
            </a:pPr>
            <a:r>
              <a:rPr lang="en-US" dirty="0"/>
              <a:t>1. The</a:t>
            </a:r>
            <a:r>
              <a:rPr lang="en-US" b="1" dirty="0"/>
              <a:t> LJ</a:t>
            </a:r>
            <a:r>
              <a:rPr lang="en-US" dirty="0"/>
              <a:t> (along with the </a:t>
            </a:r>
            <a:r>
              <a:rPr lang="en-US" b="1" dirty="0"/>
              <a:t>R), </a:t>
            </a:r>
            <a:r>
              <a:rPr lang="en-US" dirty="0"/>
              <a:t>will initiate “Double Stakes”.  Why?  He or she is looking across the field at the stakes.</a:t>
            </a:r>
          </a:p>
          <a:p>
            <a:pPr marL="365760" indent="-256032" eaLnBrk="1" fontAlgn="auto" hangingPunct="1">
              <a:spcAft>
                <a:spcPts val="0"/>
              </a:spcAft>
              <a:buFont typeface="Wingdings 3"/>
              <a:buChar char=""/>
              <a:defRPr/>
            </a:pPr>
            <a:endParaRPr lang="en-US" b="1" dirty="0"/>
          </a:p>
          <a:p>
            <a:pPr marL="365760" indent="-256032" eaLnBrk="1" fontAlgn="auto" hangingPunct="1">
              <a:spcAft>
                <a:spcPts val="0"/>
              </a:spcAft>
              <a:buFont typeface="Wingdings 3"/>
              <a:buChar char=""/>
              <a:defRPr/>
            </a:pPr>
            <a:r>
              <a:rPr lang="en-US" b="1" dirty="0"/>
              <a:t>2.  </a:t>
            </a:r>
            <a:r>
              <a:rPr lang="en-US" dirty="0"/>
              <a:t>The </a:t>
            </a:r>
            <a:r>
              <a:rPr lang="en-US" b="1" dirty="0"/>
              <a:t>Crew</a:t>
            </a:r>
            <a:r>
              <a:rPr lang="en-US" dirty="0"/>
              <a:t> will then relay to each other “One Finger for each hand (2X) above their head”.</a:t>
            </a:r>
          </a:p>
          <a:p>
            <a:pPr marL="365760" indent="-256032" eaLnBrk="1" fontAlgn="auto" hangingPunct="1">
              <a:spcAft>
                <a:spcPts val="0"/>
              </a:spcAft>
              <a:buFont typeface="Wingdings 3"/>
              <a:buChar char=""/>
              <a:defRPr/>
            </a:pPr>
            <a:endParaRPr lang="en-US" dirty="0"/>
          </a:p>
          <a:p>
            <a:pPr marL="109728" indent="0" eaLnBrk="1" fontAlgn="auto" hangingPunct="1">
              <a:spcAft>
                <a:spcPts val="0"/>
              </a:spcAft>
              <a:buFont typeface="Wingdings 3"/>
              <a:buNone/>
              <a:defRPr/>
            </a:pPr>
            <a:endParaRPr lang="en-US" dirty="0"/>
          </a:p>
          <a:p>
            <a:pPr marL="365760" indent="-256032" eaLnBrk="1" fontAlgn="auto" hangingPunct="1">
              <a:spcAft>
                <a:spcPts val="0"/>
              </a:spcAft>
              <a:buFont typeface="Wingdings 3"/>
              <a:buChar char=""/>
              <a:defRPr/>
            </a:pPr>
            <a:endParaRPr lang="en-US" dirty="0"/>
          </a:p>
          <a:p>
            <a:pPr marL="365760" indent="-256032" eaLnBrk="1" fontAlgn="auto" hangingPunct="1">
              <a:spcAft>
                <a:spcPts val="0"/>
              </a:spcAft>
              <a:buFont typeface="Wingdings 3"/>
              <a:buChar char=""/>
              <a:defRPr/>
            </a:pPr>
            <a:endParaRPr lang="en-US" dirty="0"/>
          </a:p>
        </p:txBody>
      </p:sp>
      <p:sp>
        <p:nvSpPr>
          <p:cNvPr id="3" name="Title 2"/>
          <p:cNvSpPr>
            <a:spLocks noGrp="1"/>
          </p:cNvSpPr>
          <p:nvPr>
            <p:ph type="title"/>
          </p:nvPr>
        </p:nvSpPr>
        <p:spPr/>
        <p:txBody>
          <a:bodyPr>
            <a:normAutofit/>
          </a:bodyPr>
          <a:lstStyle/>
          <a:p>
            <a:pPr eaLnBrk="1" fontAlgn="auto" hangingPunct="1">
              <a:spcAft>
                <a:spcPts val="0"/>
              </a:spcAft>
              <a:defRPr/>
            </a:pPr>
            <a:r>
              <a:rPr lang="en-US" dirty="0"/>
              <a:t>Signaling Mechanics:</a:t>
            </a:r>
          </a:p>
        </p:txBody>
      </p:sp>
    </p:spTree>
    <p:custDataLst>
      <p:tags r:id="rId1"/>
    </p:custDataLst>
    <p:extLst>
      <p:ext uri="{BB962C8B-B14F-4D97-AF65-F5344CB8AC3E}">
        <p14:creationId xmlns:p14="http://schemas.microsoft.com/office/powerpoint/2010/main" val="3613150265"/>
      </p:ext>
    </p:extLst>
  </p:cSld>
  <p:clrMapOvr>
    <a:masterClrMapping/>
  </p:clrMapOvr>
  <mc:AlternateContent xmlns:mc="http://schemas.openxmlformats.org/markup-compatibility/2006" xmlns:p14="http://schemas.microsoft.com/office/powerpoint/2010/main">
    <mc:Choice Requires="p14">
      <p:transition spd="slow" p14:dur="2000" advTm="35644"/>
    </mc:Choice>
    <mc:Fallback xmlns="">
      <p:transition spd="slow" advTm="35644"/>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Content Placeholder 2"/>
          <p:cNvSpPr>
            <a:spLocks noGrp="1"/>
          </p:cNvSpPr>
          <p:nvPr>
            <p:ph sz="half" idx="2"/>
          </p:nvPr>
        </p:nvSpPr>
        <p:spPr>
          <a:xfrm>
            <a:off x="4648200" y="1481138"/>
            <a:ext cx="4038600" cy="4525962"/>
          </a:xfrm>
        </p:spPr>
        <p:txBody>
          <a:bodyPr/>
          <a:lstStyle/>
          <a:p>
            <a:pPr eaLnBrk="1" hangingPunct="1"/>
            <a:r>
              <a:rPr lang="en-US" altLang="en-US" dirty="0"/>
              <a:t>It needs to be our </a:t>
            </a:r>
            <a:r>
              <a:rPr lang="en-US" altLang="en-US" u="sng" dirty="0"/>
              <a:t>highest priority.</a:t>
            </a:r>
            <a:endParaRPr lang="en-US" altLang="en-US" dirty="0"/>
          </a:p>
          <a:p>
            <a:pPr eaLnBrk="1" hangingPunct="1"/>
            <a:endParaRPr lang="en-US" altLang="en-US" dirty="0"/>
          </a:p>
          <a:p>
            <a:pPr eaLnBrk="1" hangingPunct="1"/>
            <a:r>
              <a:rPr lang="en-US" altLang="en-US" dirty="0"/>
              <a:t>We had nearly a 10% increase this past year -- from 3,010 officials to 3,296. Congrats!</a:t>
            </a:r>
          </a:p>
          <a:p>
            <a:pPr eaLnBrk="1" hangingPunct="1"/>
            <a:endParaRPr lang="en-US" altLang="en-US" dirty="0"/>
          </a:p>
          <a:p>
            <a:pPr eaLnBrk="1" hangingPunct="1"/>
            <a:r>
              <a:rPr lang="en-US" altLang="en-US" dirty="0"/>
              <a:t> It is a Journey --   “Keep it Going”!!</a:t>
            </a:r>
          </a:p>
        </p:txBody>
      </p:sp>
      <p:sp>
        <p:nvSpPr>
          <p:cNvPr id="4" name="Title 3"/>
          <p:cNvSpPr>
            <a:spLocks noGrp="1"/>
          </p:cNvSpPr>
          <p:nvPr>
            <p:ph type="title"/>
          </p:nvPr>
        </p:nvSpPr>
        <p:spPr/>
        <p:txBody>
          <a:bodyPr/>
          <a:lstStyle/>
          <a:p>
            <a:pPr eaLnBrk="1" fontAlgn="auto" hangingPunct="1">
              <a:spcAft>
                <a:spcPts val="0"/>
              </a:spcAft>
              <a:defRPr/>
            </a:pPr>
            <a:r>
              <a:rPr lang="en-US" dirty="0"/>
              <a:t>Recruitment of New Officials</a:t>
            </a:r>
          </a:p>
        </p:txBody>
      </p:sp>
      <p:pic>
        <p:nvPicPr>
          <p:cNvPr id="164868" name="Picture 2" descr="http://hssn-media.advance.net/OregonLive.com/news/098f78a322428fea07db0db815a737c9/pyne.jpg"/>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a:xfrm>
            <a:off x="457200" y="2249488"/>
            <a:ext cx="4038600" cy="2989262"/>
          </a:xfrm>
        </p:spPr>
      </p:pic>
    </p:spTree>
    <p:custDataLst>
      <p:tags r:id="rId1"/>
    </p:custDataLst>
    <p:extLst>
      <p:ext uri="{BB962C8B-B14F-4D97-AF65-F5344CB8AC3E}">
        <p14:creationId xmlns:p14="http://schemas.microsoft.com/office/powerpoint/2010/main" val="490439594"/>
      </p:ext>
    </p:extLst>
  </p:cSld>
  <p:clrMapOvr>
    <a:masterClrMapping/>
  </p:clrMapOvr>
  <mc:AlternateContent xmlns:mc="http://schemas.openxmlformats.org/markup-compatibility/2006" xmlns:p14="http://schemas.microsoft.com/office/powerpoint/2010/main">
    <mc:Choice Requires="p14">
      <p:transition spd="slow" p14:dur="2000" advTm="15983"/>
    </mc:Choice>
    <mc:Fallback xmlns="">
      <p:transition spd="slow" advTm="15983"/>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109728" indent="0" eaLnBrk="1" fontAlgn="auto" hangingPunct="1">
              <a:spcAft>
                <a:spcPts val="0"/>
              </a:spcAft>
              <a:buNone/>
              <a:defRPr/>
            </a:pPr>
            <a:endParaRPr lang="en-US" dirty="0"/>
          </a:p>
          <a:p>
            <a:pPr marL="365760" indent="-256032" eaLnBrk="1" fontAlgn="auto" hangingPunct="1">
              <a:spcAft>
                <a:spcPts val="0"/>
              </a:spcAft>
              <a:buFont typeface="Wingdings 3"/>
              <a:buChar char=""/>
              <a:defRPr/>
            </a:pPr>
            <a:r>
              <a:rPr lang="en-US" dirty="0"/>
              <a:t>1. The </a:t>
            </a:r>
            <a:r>
              <a:rPr lang="en-US" b="1" dirty="0"/>
              <a:t>LJ </a:t>
            </a:r>
            <a:r>
              <a:rPr lang="en-US" dirty="0"/>
              <a:t>will time the Game when the Game Clock malfunctions.</a:t>
            </a:r>
          </a:p>
          <a:p>
            <a:pPr marL="109728" indent="0" eaLnBrk="1" fontAlgn="auto" hangingPunct="1">
              <a:spcAft>
                <a:spcPts val="0"/>
              </a:spcAft>
              <a:buNone/>
              <a:defRPr/>
            </a:pPr>
            <a:endParaRPr lang="en-US" dirty="0"/>
          </a:p>
          <a:p>
            <a:pPr marL="109728" indent="0" eaLnBrk="1" fontAlgn="auto" hangingPunct="1">
              <a:spcAft>
                <a:spcPts val="0"/>
              </a:spcAft>
              <a:buFont typeface="Wingdings 3"/>
              <a:buNone/>
              <a:defRPr/>
            </a:pPr>
            <a:endParaRPr lang="en-US" dirty="0"/>
          </a:p>
          <a:p>
            <a:pPr marL="365760" indent="-256032" eaLnBrk="1" fontAlgn="auto" hangingPunct="1">
              <a:spcAft>
                <a:spcPts val="0"/>
              </a:spcAft>
              <a:buFont typeface="Wingdings 3"/>
              <a:buChar char=""/>
              <a:defRPr/>
            </a:pPr>
            <a:endParaRPr lang="en-US" dirty="0"/>
          </a:p>
        </p:txBody>
      </p:sp>
      <p:sp>
        <p:nvSpPr>
          <p:cNvPr id="3" name="Title 2"/>
          <p:cNvSpPr>
            <a:spLocks noGrp="1"/>
          </p:cNvSpPr>
          <p:nvPr>
            <p:ph type="title"/>
          </p:nvPr>
        </p:nvSpPr>
        <p:spPr/>
        <p:txBody>
          <a:bodyPr>
            <a:normAutofit/>
          </a:bodyPr>
          <a:lstStyle/>
          <a:p>
            <a:pPr eaLnBrk="1" fontAlgn="auto" hangingPunct="1">
              <a:spcAft>
                <a:spcPts val="0"/>
              </a:spcAft>
              <a:defRPr/>
            </a:pPr>
            <a:r>
              <a:rPr lang="en-US" dirty="0"/>
              <a:t>Timing:  4 &amp; 5 Person Crews</a:t>
            </a:r>
          </a:p>
        </p:txBody>
      </p:sp>
    </p:spTree>
    <p:custDataLst>
      <p:tags r:id="rId1"/>
    </p:custDataLst>
    <p:extLst>
      <p:ext uri="{BB962C8B-B14F-4D97-AF65-F5344CB8AC3E}">
        <p14:creationId xmlns:p14="http://schemas.microsoft.com/office/powerpoint/2010/main" val="522580200"/>
      </p:ext>
    </p:extLst>
  </p:cSld>
  <p:clrMapOvr>
    <a:masterClrMapping/>
  </p:clrMapOvr>
  <mc:AlternateContent xmlns:mc="http://schemas.openxmlformats.org/markup-compatibility/2006" xmlns:p14="http://schemas.microsoft.com/office/powerpoint/2010/main">
    <mc:Choice Requires="p14">
      <p:transition spd="slow" p14:dur="2000" advTm="21994"/>
    </mc:Choice>
    <mc:Fallback xmlns="">
      <p:transition spd="slow" advTm="21994"/>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1143000"/>
            <a:ext cx="7772400" cy="1828800"/>
          </a:xfrm>
        </p:spPr>
        <p:txBody>
          <a:bodyPr>
            <a:normAutofit fontScale="90000"/>
          </a:bodyPr>
          <a:lstStyle/>
          <a:p>
            <a:pPr algn="ctr" eaLnBrk="1" fontAlgn="auto" hangingPunct="1">
              <a:spcAft>
                <a:spcPts val="0"/>
              </a:spcAft>
              <a:defRPr/>
            </a:pPr>
            <a:r>
              <a:rPr lang="en-US" sz="6000" dirty="0"/>
              <a:t/>
            </a:r>
            <a:br>
              <a:rPr lang="en-US" sz="6000" dirty="0"/>
            </a:br>
            <a:r>
              <a:rPr lang="en-US" sz="6000" dirty="0"/>
              <a:t/>
            </a:r>
            <a:br>
              <a:rPr lang="en-US" sz="6000" dirty="0"/>
            </a:br>
            <a:r>
              <a:rPr lang="en-US" sz="6000" dirty="0"/>
              <a:t/>
            </a:r>
            <a:br>
              <a:rPr lang="en-US" sz="6000" dirty="0"/>
            </a:br>
            <a:r>
              <a:rPr lang="en-US" sz="6000" dirty="0"/>
              <a:t/>
            </a:r>
            <a:br>
              <a:rPr lang="en-US" sz="6000" dirty="0"/>
            </a:br>
            <a:r>
              <a:rPr lang="en-US" sz="6000" dirty="0"/>
              <a:t/>
            </a:r>
            <a:br>
              <a:rPr lang="en-US" sz="6000" dirty="0"/>
            </a:br>
            <a:r>
              <a:rPr lang="en-US" sz="6000" dirty="0"/>
              <a:t/>
            </a:r>
            <a:br>
              <a:rPr lang="en-US" sz="6000" dirty="0"/>
            </a:br>
            <a:r>
              <a:rPr lang="en-US" sz="6000" dirty="0"/>
              <a:t>New CJ Mechanics for a 6 Person Crew</a:t>
            </a:r>
            <a:r>
              <a:rPr lang="en-US" sz="6000" u="sng" dirty="0"/>
              <a:t/>
            </a:r>
            <a:br>
              <a:rPr lang="en-US" sz="6000" u="sng" dirty="0"/>
            </a:br>
            <a:r>
              <a:rPr lang="en-US" sz="6000" u="sng" dirty="0"/>
              <a:t>  </a:t>
            </a:r>
          </a:p>
        </p:txBody>
      </p:sp>
      <p:sp>
        <p:nvSpPr>
          <p:cNvPr id="169987" name="Text Placeholder 1"/>
          <p:cNvSpPr>
            <a:spLocks noGrp="1"/>
          </p:cNvSpPr>
          <p:nvPr>
            <p:ph type="body" idx="1"/>
          </p:nvPr>
        </p:nvSpPr>
        <p:spPr>
          <a:xfrm>
            <a:off x="3922713" y="2932113"/>
            <a:ext cx="4572000" cy="1454150"/>
          </a:xfrm>
        </p:spPr>
        <p:txBody>
          <a:bodyPr/>
          <a:lstStyle/>
          <a:p>
            <a:pPr eaLnBrk="1" hangingPunct="1"/>
            <a:endParaRPr lang="en-US" altLang="en-US" dirty="0"/>
          </a:p>
        </p:txBody>
      </p:sp>
    </p:spTree>
    <p:custDataLst>
      <p:tags r:id="rId1"/>
    </p:custDataLst>
    <p:extLst>
      <p:ext uri="{BB962C8B-B14F-4D97-AF65-F5344CB8AC3E}">
        <p14:creationId xmlns:p14="http://schemas.microsoft.com/office/powerpoint/2010/main" val="3325436536"/>
      </p:ext>
    </p:extLst>
  </p:cSld>
  <p:clrMapOvr>
    <a:masterClrMapping/>
  </p:clrMapOvr>
  <mc:AlternateContent xmlns:mc="http://schemas.openxmlformats.org/markup-compatibility/2006" xmlns:p14="http://schemas.microsoft.com/office/powerpoint/2010/main">
    <mc:Choice Requires="p14">
      <p:transition spd="slow" p14:dur="2000" advTm="8031"/>
    </mc:Choice>
    <mc:Fallback xmlns="">
      <p:transition spd="slow" advTm="8031"/>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109728" indent="0" eaLnBrk="1" fontAlgn="auto" hangingPunct="1">
              <a:spcAft>
                <a:spcPts val="0"/>
              </a:spcAft>
              <a:buNone/>
              <a:defRPr/>
            </a:pPr>
            <a:endParaRPr lang="en-US" sz="2400" dirty="0"/>
          </a:p>
          <a:p>
            <a:pPr marL="365760" indent="-256032" eaLnBrk="1" fontAlgn="auto" hangingPunct="1">
              <a:spcAft>
                <a:spcPts val="0"/>
              </a:spcAft>
              <a:buFont typeface="Wingdings 3"/>
              <a:buChar char=""/>
              <a:defRPr/>
            </a:pPr>
            <a:r>
              <a:rPr lang="en-US" dirty="0"/>
              <a:t>1. The </a:t>
            </a:r>
            <a:r>
              <a:rPr lang="en-US" b="1" dirty="0"/>
              <a:t>CJ</a:t>
            </a:r>
            <a:r>
              <a:rPr lang="en-US" dirty="0"/>
              <a:t> has responsibility for the Sideline on a long KO return to the Goal Line.</a:t>
            </a:r>
          </a:p>
          <a:p>
            <a:pPr marL="365760" indent="-256032" eaLnBrk="1" fontAlgn="auto" hangingPunct="1">
              <a:spcAft>
                <a:spcPts val="0"/>
              </a:spcAft>
              <a:buFont typeface="Wingdings 3"/>
              <a:buChar char=""/>
              <a:defRPr/>
            </a:pPr>
            <a:endParaRPr lang="en-US" dirty="0"/>
          </a:p>
          <a:p>
            <a:pPr marL="365760" indent="-256032" eaLnBrk="1" fontAlgn="auto" hangingPunct="1">
              <a:spcAft>
                <a:spcPts val="0"/>
              </a:spcAft>
              <a:buFont typeface="Wingdings 3"/>
              <a:buChar char=""/>
              <a:defRPr/>
            </a:pPr>
            <a:r>
              <a:rPr lang="en-US" dirty="0"/>
              <a:t>2.  It is important that the </a:t>
            </a:r>
            <a:r>
              <a:rPr lang="en-US" b="1" dirty="0"/>
              <a:t>CJ </a:t>
            </a:r>
            <a:r>
              <a:rPr lang="en-US" dirty="0"/>
              <a:t>“reads the play” &amp; “reacts” like a </a:t>
            </a:r>
            <a:r>
              <a:rPr lang="en-US" b="1" dirty="0"/>
              <a:t>BJ</a:t>
            </a:r>
            <a:r>
              <a:rPr lang="en-US" dirty="0"/>
              <a:t> and begins back pedaling on the long KO return.</a:t>
            </a:r>
          </a:p>
          <a:p>
            <a:pPr marL="365760" indent="-256032" eaLnBrk="1" fontAlgn="auto" hangingPunct="1">
              <a:spcAft>
                <a:spcPts val="0"/>
              </a:spcAft>
              <a:buFont typeface="Wingdings 3"/>
              <a:buChar char=""/>
              <a:defRPr/>
            </a:pPr>
            <a:endParaRPr lang="en-US" b="1" dirty="0"/>
          </a:p>
          <a:p>
            <a:pPr marL="365760" indent="-256032" eaLnBrk="1" fontAlgn="auto" hangingPunct="1">
              <a:spcAft>
                <a:spcPts val="0"/>
              </a:spcAft>
              <a:buFont typeface="Wingdings 3"/>
              <a:buChar char=""/>
              <a:defRPr/>
            </a:pPr>
            <a:r>
              <a:rPr lang="en-US" dirty="0"/>
              <a:t>3</a:t>
            </a:r>
            <a:r>
              <a:rPr lang="en-US" b="1" dirty="0"/>
              <a:t>.  </a:t>
            </a:r>
            <a:r>
              <a:rPr lang="en-US" dirty="0"/>
              <a:t>The </a:t>
            </a:r>
            <a:r>
              <a:rPr lang="en-US" b="1" dirty="0"/>
              <a:t>BJ</a:t>
            </a:r>
            <a:r>
              <a:rPr lang="en-US" dirty="0"/>
              <a:t> rather than the </a:t>
            </a:r>
            <a:r>
              <a:rPr lang="en-US" b="1" dirty="0"/>
              <a:t>CJ</a:t>
            </a:r>
            <a:r>
              <a:rPr lang="en-US" dirty="0"/>
              <a:t> has responsibility to be at the GL when the Runner crosses it.</a:t>
            </a:r>
          </a:p>
          <a:p>
            <a:pPr marL="109728" indent="0" eaLnBrk="1" fontAlgn="auto" hangingPunct="1">
              <a:spcAft>
                <a:spcPts val="0"/>
              </a:spcAft>
              <a:buNone/>
              <a:defRPr/>
            </a:pPr>
            <a:endParaRPr lang="en-US" dirty="0"/>
          </a:p>
          <a:p>
            <a:pPr marL="109728" indent="0" eaLnBrk="1" fontAlgn="auto" hangingPunct="1">
              <a:spcAft>
                <a:spcPts val="0"/>
              </a:spcAft>
              <a:buFont typeface="Wingdings 3"/>
              <a:buNone/>
              <a:defRPr/>
            </a:pPr>
            <a:endParaRPr lang="en-US" dirty="0"/>
          </a:p>
          <a:p>
            <a:pPr marL="365760" indent="-256032" eaLnBrk="1" fontAlgn="auto" hangingPunct="1">
              <a:spcAft>
                <a:spcPts val="0"/>
              </a:spcAft>
              <a:buFont typeface="Wingdings 3"/>
              <a:buChar char=""/>
              <a:defRPr/>
            </a:pPr>
            <a:endParaRPr lang="en-US" dirty="0"/>
          </a:p>
        </p:txBody>
      </p:sp>
      <p:sp>
        <p:nvSpPr>
          <p:cNvPr id="3" name="Title 2"/>
          <p:cNvSpPr>
            <a:spLocks noGrp="1"/>
          </p:cNvSpPr>
          <p:nvPr>
            <p:ph type="title"/>
          </p:nvPr>
        </p:nvSpPr>
        <p:spPr/>
        <p:txBody>
          <a:bodyPr>
            <a:normAutofit fontScale="90000"/>
          </a:bodyPr>
          <a:lstStyle/>
          <a:p>
            <a:pPr eaLnBrk="1" fontAlgn="auto" hangingPunct="1">
              <a:spcAft>
                <a:spcPts val="0"/>
              </a:spcAft>
              <a:defRPr/>
            </a:pPr>
            <a:r>
              <a:rPr lang="en-US" dirty="0"/>
              <a:t>Kick Off Mechanics: 6 Person Crew</a:t>
            </a:r>
          </a:p>
        </p:txBody>
      </p:sp>
    </p:spTree>
    <p:custDataLst>
      <p:tags r:id="rId1"/>
    </p:custDataLst>
    <p:extLst>
      <p:ext uri="{BB962C8B-B14F-4D97-AF65-F5344CB8AC3E}">
        <p14:creationId xmlns:p14="http://schemas.microsoft.com/office/powerpoint/2010/main" val="3830761161"/>
      </p:ext>
    </p:extLst>
  </p:cSld>
  <p:clrMapOvr>
    <a:masterClrMapping/>
  </p:clrMapOvr>
  <mc:AlternateContent xmlns:mc="http://schemas.openxmlformats.org/markup-compatibility/2006" xmlns:p14="http://schemas.microsoft.com/office/powerpoint/2010/main">
    <mc:Choice Requires="p14">
      <p:transition spd="slow" p14:dur="2000" advTm="37475"/>
    </mc:Choice>
    <mc:Fallback xmlns="">
      <p:transition spd="slow" advTm="37475"/>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109728" indent="0" eaLnBrk="1" fontAlgn="auto" hangingPunct="1">
              <a:spcAft>
                <a:spcPts val="0"/>
              </a:spcAft>
              <a:buNone/>
              <a:defRPr/>
            </a:pPr>
            <a:endParaRPr lang="en-US" dirty="0"/>
          </a:p>
          <a:p>
            <a:pPr marL="365760" indent="-256032" eaLnBrk="1" fontAlgn="auto" hangingPunct="1">
              <a:spcAft>
                <a:spcPts val="0"/>
              </a:spcAft>
              <a:buFont typeface="Wingdings 3"/>
              <a:buChar char=""/>
              <a:defRPr/>
            </a:pPr>
            <a:r>
              <a:rPr lang="en-US" dirty="0"/>
              <a:t>1. The </a:t>
            </a:r>
            <a:r>
              <a:rPr lang="en-US" b="1" dirty="0"/>
              <a:t>CJ </a:t>
            </a:r>
            <a:r>
              <a:rPr lang="en-US" dirty="0"/>
              <a:t>will count the number of Team B &amp; Receiving Team Players along with the</a:t>
            </a:r>
            <a:r>
              <a:rPr lang="en-US" b="1" dirty="0"/>
              <a:t> BJ</a:t>
            </a:r>
            <a:r>
              <a:rPr lang="en-US" dirty="0"/>
              <a:t>. They will hold the appropriate Signal to each other for approximately 2 seconds.</a:t>
            </a:r>
          </a:p>
          <a:p>
            <a:pPr marL="109728" indent="0" eaLnBrk="1" fontAlgn="auto" hangingPunct="1">
              <a:spcAft>
                <a:spcPts val="0"/>
              </a:spcAft>
              <a:buNone/>
              <a:defRPr/>
            </a:pPr>
            <a:r>
              <a:rPr lang="en-US" dirty="0"/>
              <a:t> </a:t>
            </a:r>
          </a:p>
          <a:p>
            <a:pPr marL="365760" indent="-256032" eaLnBrk="1" fontAlgn="auto" hangingPunct="1">
              <a:spcAft>
                <a:spcPts val="0"/>
              </a:spcAft>
              <a:buFont typeface="Wingdings 3"/>
              <a:buChar char=""/>
              <a:defRPr/>
            </a:pPr>
            <a:r>
              <a:rPr lang="en-US" dirty="0"/>
              <a:t>2. NOTE:  On FG &amp; Try Plays the</a:t>
            </a:r>
            <a:r>
              <a:rPr lang="en-US" b="1" dirty="0"/>
              <a:t> CJ </a:t>
            </a:r>
            <a:r>
              <a:rPr lang="en-US" dirty="0"/>
              <a:t>will count the Kicking Team Players.</a:t>
            </a:r>
          </a:p>
          <a:p>
            <a:pPr marL="109728" indent="0" eaLnBrk="1" fontAlgn="auto" hangingPunct="1">
              <a:spcAft>
                <a:spcPts val="0"/>
              </a:spcAft>
              <a:buFont typeface="Wingdings 3"/>
              <a:buNone/>
              <a:defRPr/>
            </a:pPr>
            <a:endParaRPr lang="en-US" dirty="0"/>
          </a:p>
          <a:p>
            <a:pPr marL="365760" indent="-256032" eaLnBrk="1" fontAlgn="auto" hangingPunct="1">
              <a:spcAft>
                <a:spcPts val="0"/>
              </a:spcAft>
              <a:buFont typeface="Wingdings 3"/>
              <a:buChar char=""/>
              <a:defRPr/>
            </a:pPr>
            <a:endParaRPr lang="en-US" dirty="0"/>
          </a:p>
        </p:txBody>
      </p:sp>
      <p:sp>
        <p:nvSpPr>
          <p:cNvPr id="3" name="Title 2"/>
          <p:cNvSpPr>
            <a:spLocks noGrp="1"/>
          </p:cNvSpPr>
          <p:nvPr>
            <p:ph type="title"/>
          </p:nvPr>
        </p:nvSpPr>
        <p:spPr/>
        <p:txBody>
          <a:bodyPr>
            <a:normAutofit fontScale="90000"/>
          </a:bodyPr>
          <a:lstStyle/>
          <a:p>
            <a:pPr eaLnBrk="1" fontAlgn="auto" hangingPunct="1">
              <a:spcAft>
                <a:spcPts val="0"/>
              </a:spcAft>
              <a:defRPr/>
            </a:pPr>
            <a:r>
              <a:rPr lang="en-US" dirty="0"/>
              <a:t>Pre Snap Mechanics: 6 Person Crew</a:t>
            </a:r>
          </a:p>
        </p:txBody>
      </p:sp>
    </p:spTree>
    <p:custDataLst>
      <p:tags r:id="rId1"/>
    </p:custDataLst>
    <p:extLst>
      <p:ext uri="{BB962C8B-B14F-4D97-AF65-F5344CB8AC3E}">
        <p14:creationId xmlns:p14="http://schemas.microsoft.com/office/powerpoint/2010/main" val="3032016904"/>
      </p:ext>
    </p:extLst>
  </p:cSld>
  <p:clrMapOvr>
    <a:masterClrMapping/>
  </p:clrMapOvr>
  <mc:AlternateContent xmlns:mc="http://schemas.openxmlformats.org/markup-compatibility/2006" xmlns:p14="http://schemas.microsoft.com/office/powerpoint/2010/main">
    <mc:Choice Requires="p14">
      <p:transition spd="slow" p14:dur="2000" advTm="40522"/>
    </mc:Choice>
    <mc:Fallback xmlns="">
      <p:transition spd="slow" advTm="40522"/>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109728" indent="0" eaLnBrk="1" fontAlgn="auto" hangingPunct="1">
              <a:spcAft>
                <a:spcPts val="0"/>
              </a:spcAft>
              <a:buNone/>
              <a:defRPr/>
            </a:pPr>
            <a:endParaRPr lang="en-US" dirty="0"/>
          </a:p>
          <a:p>
            <a:pPr marL="365760" indent="-256032" eaLnBrk="1" fontAlgn="auto" hangingPunct="1">
              <a:spcAft>
                <a:spcPts val="0"/>
              </a:spcAft>
              <a:buFont typeface="Wingdings 3"/>
              <a:buChar char=""/>
              <a:defRPr/>
            </a:pPr>
            <a:r>
              <a:rPr lang="en-US" dirty="0"/>
              <a:t>1. The </a:t>
            </a:r>
            <a:r>
              <a:rPr lang="en-US" b="1" dirty="0"/>
              <a:t>CJ </a:t>
            </a:r>
            <a:r>
              <a:rPr lang="en-US" dirty="0"/>
              <a:t>will time the Game when the Game Clock malfunctions.</a:t>
            </a:r>
          </a:p>
          <a:p>
            <a:pPr marL="109728" indent="0" eaLnBrk="1" fontAlgn="auto" hangingPunct="1">
              <a:spcAft>
                <a:spcPts val="0"/>
              </a:spcAft>
              <a:buNone/>
              <a:defRPr/>
            </a:pPr>
            <a:endParaRPr lang="en-US" dirty="0"/>
          </a:p>
          <a:p>
            <a:pPr marL="109728" indent="0" eaLnBrk="1" fontAlgn="auto" hangingPunct="1">
              <a:spcAft>
                <a:spcPts val="0"/>
              </a:spcAft>
              <a:buNone/>
              <a:defRPr/>
            </a:pPr>
            <a:endParaRPr lang="en-US" dirty="0"/>
          </a:p>
          <a:p>
            <a:pPr marL="109728" indent="0" eaLnBrk="1" fontAlgn="auto" hangingPunct="1">
              <a:spcAft>
                <a:spcPts val="0"/>
              </a:spcAft>
              <a:buFont typeface="Wingdings 3"/>
              <a:buNone/>
              <a:defRPr/>
            </a:pPr>
            <a:endParaRPr lang="en-US" dirty="0"/>
          </a:p>
          <a:p>
            <a:pPr marL="365760" indent="-256032" eaLnBrk="1" fontAlgn="auto" hangingPunct="1">
              <a:spcAft>
                <a:spcPts val="0"/>
              </a:spcAft>
              <a:buFont typeface="Wingdings 3"/>
              <a:buChar char=""/>
              <a:defRPr/>
            </a:pPr>
            <a:endParaRPr lang="en-US" dirty="0"/>
          </a:p>
        </p:txBody>
      </p:sp>
      <p:sp>
        <p:nvSpPr>
          <p:cNvPr id="3" name="Title 2"/>
          <p:cNvSpPr>
            <a:spLocks noGrp="1"/>
          </p:cNvSpPr>
          <p:nvPr>
            <p:ph type="title"/>
          </p:nvPr>
        </p:nvSpPr>
        <p:spPr/>
        <p:txBody>
          <a:bodyPr>
            <a:normAutofit/>
          </a:bodyPr>
          <a:lstStyle/>
          <a:p>
            <a:pPr eaLnBrk="1" fontAlgn="auto" hangingPunct="1">
              <a:spcAft>
                <a:spcPts val="0"/>
              </a:spcAft>
              <a:defRPr/>
            </a:pPr>
            <a:r>
              <a:rPr lang="en-US" dirty="0"/>
              <a:t>Timing:  6 Person Crew</a:t>
            </a:r>
          </a:p>
        </p:txBody>
      </p:sp>
    </p:spTree>
    <p:custDataLst>
      <p:tags r:id="rId1"/>
    </p:custDataLst>
    <p:extLst>
      <p:ext uri="{BB962C8B-B14F-4D97-AF65-F5344CB8AC3E}">
        <p14:creationId xmlns:p14="http://schemas.microsoft.com/office/powerpoint/2010/main" val="650020126"/>
      </p:ext>
    </p:extLst>
  </p:cSld>
  <p:clrMapOvr>
    <a:masterClrMapping/>
  </p:clrMapOvr>
  <mc:AlternateContent xmlns:mc="http://schemas.openxmlformats.org/markup-compatibility/2006" xmlns:p14="http://schemas.microsoft.com/office/powerpoint/2010/main">
    <mc:Choice Requires="p14">
      <p:transition spd="slow" p14:dur="2000" advTm="28189"/>
    </mc:Choice>
    <mc:Fallback xmlns="">
      <p:transition spd="slow" advTm="28189"/>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Content Placeholder 1"/>
          <p:cNvSpPr>
            <a:spLocks noGrp="1"/>
          </p:cNvSpPr>
          <p:nvPr>
            <p:ph idx="1"/>
          </p:nvPr>
        </p:nvSpPr>
        <p:spPr>
          <a:xfrm>
            <a:off x="457200" y="1524000"/>
            <a:ext cx="8229600" cy="4525963"/>
          </a:xfrm>
        </p:spPr>
        <p:txBody>
          <a:bodyPr/>
          <a:lstStyle/>
          <a:p>
            <a:pPr marL="109537" indent="0" eaLnBrk="1" hangingPunct="1">
              <a:buNone/>
              <a:defRPr/>
            </a:pPr>
            <a:endParaRPr lang="en-US" altLang="en-US" dirty="0"/>
          </a:p>
          <a:p>
            <a:pPr eaLnBrk="1" hangingPunct="1">
              <a:defRPr/>
            </a:pPr>
            <a:r>
              <a:rPr lang="en-US" altLang="en-US" dirty="0"/>
              <a:t>1. A friendly Reminder – Your Rule Book &amp; Case Book Are Your Friends – Please use them when called upon on the Field.  Now that we have a </a:t>
            </a:r>
            <a:r>
              <a:rPr lang="en-US" altLang="en-US" u="sng" dirty="0"/>
              <a:t>detailed Rules Index </a:t>
            </a:r>
            <a:r>
              <a:rPr lang="en-US" altLang="en-US" dirty="0"/>
              <a:t>it is much easier to find a Rule when the Head Coach wants an explanation.</a:t>
            </a:r>
          </a:p>
        </p:txBody>
      </p:sp>
      <p:sp>
        <p:nvSpPr>
          <p:cNvPr id="3" name="Title 2"/>
          <p:cNvSpPr>
            <a:spLocks noGrp="1"/>
          </p:cNvSpPr>
          <p:nvPr>
            <p:ph type="title"/>
          </p:nvPr>
        </p:nvSpPr>
        <p:spPr/>
        <p:txBody>
          <a:bodyPr/>
          <a:lstStyle/>
          <a:p>
            <a:pPr eaLnBrk="1" fontAlgn="auto" hangingPunct="1">
              <a:spcAft>
                <a:spcPts val="0"/>
              </a:spcAft>
              <a:defRPr/>
            </a:pPr>
            <a:r>
              <a:rPr lang="en-US" dirty="0"/>
              <a:t>Some Good Advice:</a:t>
            </a:r>
          </a:p>
        </p:txBody>
      </p:sp>
    </p:spTree>
    <p:custDataLst>
      <p:tags r:id="rId1"/>
    </p:custDataLst>
    <p:extLst>
      <p:ext uri="{BB962C8B-B14F-4D97-AF65-F5344CB8AC3E}">
        <p14:creationId xmlns:p14="http://schemas.microsoft.com/office/powerpoint/2010/main" val="1464907722"/>
      </p:ext>
    </p:extLst>
  </p:cSld>
  <p:clrMapOvr>
    <a:masterClrMapping/>
  </p:clrMapOvr>
  <mc:AlternateContent xmlns:mc="http://schemas.openxmlformats.org/markup-compatibility/2006" xmlns:p14="http://schemas.microsoft.com/office/powerpoint/2010/main">
    <mc:Choice Requires="p14">
      <p:transition spd="slow" p14:dur="2000" advTm="42159"/>
    </mc:Choice>
    <mc:Fallback xmlns="">
      <p:transition spd="slow" advTm="42159"/>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ext Placeholder 6"/>
          <p:cNvSpPr>
            <a:spLocks noGrp="1"/>
          </p:cNvSpPr>
          <p:nvPr>
            <p:ph type="body" sz="half" idx="2"/>
          </p:nvPr>
        </p:nvSpPr>
        <p:spPr>
          <a:xfrm>
            <a:off x="1141413" y="5443538"/>
            <a:ext cx="7162800" cy="647700"/>
          </a:xfrm>
        </p:spPr>
        <p:txBody>
          <a:bodyPr/>
          <a:lstStyle/>
          <a:p>
            <a:pPr marR="0" eaLnBrk="1" hangingPunct="1"/>
            <a:r>
              <a:rPr lang="en-US" altLang="en-US">
                <a:ea typeface="ＭＳ Ｐゴシック" panose="020B0600070205080204" pitchFamily="34" charset="-128"/>
              </a:rPr>
              <a:t>Have a great season </a:t>
            </a:r>
          </a:p>
          <a:p>
            <a:pPr marR="0" eaLnBrk="1" hangingPunct="1"/>
            <a:r>
              <a:rPr lang="en-US" altLang="en-US">
                <a:ea typeface="ＭＳ Ｐゴシック" panose="020B0600070205080204" pitchFamily="34" charset="-128"/>
              </a:rPr>
              <a:t> </a:t>
            </a:r>
          </a:p>
        </p:txBody>
      </p:sp>
      <p:sp>
        <p:nvSpPr>
          <p:cNvPr id="5" name="Title 4"/>
          <p:cNvSpPr>
            <a:spLocks noGrp="1"/>
          </p:cNvSpPr>
          <p:nvPr>
            <p:ph type="title"/>
          </p:nvPr>
        </p:nvSpPr>
        <p:spPr/>
        <p:txBody>
          <a:bodyPr/>
          <a:lstStyle/>
          <a:p>
            <a:pPr eaLnBrk="1" fontAlgn="auto" hangingPunct="1">
              <a:spcAft>
                <a:spcPts val="0"/>
              </a:spcAft>
              <a:defRPr/>
            </a:pPr>
            <a:r>
              <a:rPr lang="en-US" dirty="0"/>
              <a:t>Thanks to all OHSAA FB Officials!!!</a:t>
            </a:r>
          </a:p>
        </p:txBody>
      </p:sp>
      <p:pic>
        <p:nvPicPr>
          <p:cNvPr id="3074" name="Picture 2" descr="http://l1.yimg.com/bt/api/res/1.2/UMOaOWc_LDTwDuHO_PsCbw--/YXBwaWQ9eW5ld3M7Y2g9MjQ4NDtjcj0xO2N3PTI2NTg7ZHg9MDtkeT0wO2ZpPXVsY3JvcDtoPTQ3MjtxPTg1O3c9NTA2/http:/media.zenfs.com/en_us/News/ap_webfeeds/0d22d316783ea31a1b0f6a706700a1dd.jpg"/>
          <p:cNvPicPr>
            <a:picLocks noGrp="1" noChangeAspect="1" noChangeArrowheads="1"/>
          </p:cNvPicPr>
          <p:nvPr>
            <p:ph type="pic" idx="1"/>
          </p:nvPr>
        </p:nvPicPr>
        <p:blipFill rotWithShape="1">
          <a:blip r:embed="rId4" cstate="email"/>
          <a:srcRect/>
          <a:stretch/>
        </p:blipFill>
        <p:spPr>
          <a:xfrm>
            <a:off x="838200" y="457200"/>
            <a:ext cx="7467600" cy="4222999"/>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37936430"/>
      </p:ext>
    </p:extLst>
  </p:cSld>
  <p:clrMapOvr>
    <a:masterClrMapping/>
  </p:clrMapOvr>
  <mc:AlternateContent xmlns:mc="http://schemas.openxmlformats.org/markup-compatibility/2006" xmlns:p14="http://schemas.microsoft.com/office/powerpoint/2010/main">
    <mc:Choice Requires="p14">
      <p:transition spd="slow" p14:dur="2000" advTm="32361"/>
    </mc:Choice>
    <mc:Fallback xmlns="">
      <p:transition spd="slow" advTm="32361"/>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ttp://upload.wikimedia.org/wikipedia/commons/8/89/Ohio_Stadium_Endzone.JPG"/>
          <p:cNvPicPr>
            <a:picLocks noGrp="1" noChangeAspect="1" noChangeArrowheads="1"/>
          </p:cNvPicPr>
          <p:nvPr>
            <p:ph sz="half" idx="1"/>
          </p:nvPr>
        </p:nvPicPr>
        <p:blipFill>
          <a:blip r:embed="rId4" cstate="print"/>
          <a:stretch>
            <a:fillRect/>
          </a:stretch>
        </p:blipFill>
        <p:spPr>
          <a:xfrm>
            <a:off x="457200" y="2423160"/>
            <a:ext cx="4038600" cy="2641917"/>
          </a:xfrm>
        </p:spPr>
      </p:pic>
      <p:sp>
        <p:nvSpPr>
          <p:cNvPr id="126979" name="Content Placeholder 3"/>
          <p:cNvSpPr>
            <a:spLocks noGrp="1"/>
          </p:cNvSpPr>
          <p:nvPr>
            <p:ph sz="half" idx="2"/>
          </p:nvPr>
        </p:nvSpPr>
        <p:spPr>
          <a:xfrm>
            <a:off x="4648200" y="1219200"/>
            <a:ext cx="4038600" cy="4572000"/>
          </a:xfrm>
        </p:spPr>
        <p:txBody>
          <a:bodyPr/>
          <a:lstStyle/>
          <a:p>
            <a:pPr marL="109537" indent="0" eaLnBrk="1" hangingPunct="1">
              <a:buNone/>
            </a:pPr>
            <a:endParaRPr lang="en-US" altLang="en-US" dirty="0"/>
          </a:p>
          <a:p>
            <a:pPr eaLnBrk="1" hangingPunct="1"/>
            <a:r>
              <a:rPr lang="en-US" altLang="en-US" dirty="0"/>
              <a:t>Regular Season Crews officiate  Weeks 11 &amp; 12.</a:t>
            </a:r>
          </a:p>
          <a:p>
            <a:pPr eaLnBrk="1" hangingPunct="1"/>
            <a:endParaRPr lang="en-US" altLang="en-US" dirty="0"/>
          </a:p>
          <a:p>
            <a:pPr eaLnBrk="1" hangingPunct="1"/>
            <a:r>
              <a:rPr lang="en-US" altLang="en-US" dirty="0"/>
              <a:t>Crews made up by OHSAA will officiate Weeks 13 – 15.</a:t>
            </a:r>
          </a:p>
          <a:p>
            <a:pPr marL="109537" indent="0" eaLnBrk="1" hangingPunct="1">
              <a:buNone/>
            </a:pPr>
            <a:r>
              <a:rPr lang="en-US" altLang="en-US" dirty="0"/>
              <a:t>  </a:t>
            </a:r>
          </a:p>
          <a:p>
            <a:pPr marL="109537" indent="0" eaLnBrk="1" hangingPunct="1">
              <a:buNone/>
            </a:pPr>
            <a:r>
              <a:rPr lang="en-US" altLang="en-US" dirty="0"/>
              <a:t>   KO Time is 7PM.</a:t>
            </a:r>
          </a:p>
          <a:p>
            <a:pPr marL="109537" indent="0" eaLnBrk="1" hangingPunct="1">
              <a:buNone/>
            </a:pPr>
            <a:r>
              <a:rPr lang="en-US" altLang="en-US" dirty="0"/>
              <a:t>   Most games on F.</a:t>
            </a:r>
          </a:p>
          <a:p>
            <a:pPr marL="109537" indent="0" eaLnBrk="1" hangingPunct="1">
              <a:buNone/>
            </a:pPr>
            <a:r>
              <a:rPr lang="en-US" altLang="en-US" dirty="0"/>
              <a:t> </a:t>
            </a:r>
          </a:p>
        </p:txBody>
      </p:sp>
      <p:sp>
        <p:nvSpPr>
          <p:cNvPr id="3" name="Title 2"/>
          <p:cNvSpPr>
            <a:spLocks noGrp="1"/>
          </p:cNvSpPr>
          <p:nvPr>
            <p:ph type="title"/>
          </p:nvPr>
        </p:nvSpPr>
        <p:spPr/>
        <p:txBody>
          <a:bodyPr>
            <a:normAutofit/>
          </a:bodyPr>
          <a:lstStyle/>
          <a:p>
            <a:pPr eaLnBrk="1" fontAlgn="auto" hangingPunct="1">
              <a:spcAft>
                <a:spcPts val="0"/>
              </a:spcAft>
              <a:defRPr/>
            </a:pPr>
            <a:r>
              <a:rPr lang="en-US" dirty="0"/>
              <a:t>Weeks 11- 15 Playoff Games</a:t>
            </a:r>
            <a:endParaRPr lang="en-US" dirty="0">
              <a:solidFill>
                <a:srgbClr val="FF0000"/>
              </a:solidFill>
            </a:endParaRPr>
          </a:p>
        </p:txBody>
      </p:sp>
    </p:spTree>
    <p:custDataLst>
      <p:tags r:id="rId1"/>
    </p:custDataLst>
    <p:extLst>
      <p:ext uri="{BB962C8B-B14F-4D97-AF65-F5344CB8AC3E}">
        <p14:creationId xmlns:p14="http://schemas.microsoft.com/office/powerpoint/2010/main" val="1299508139"/>
      </p:ext>
    </p:extLst>
  </p:cSld>
  <p:clrMapOvr>
    <a:masterClrMapping/>
  </p:clrMapOvr>
  <mc:AlternateContent xmlns:mc="http://schemas.openxmlformats.org/markup-compatibility/2006" xmlns:p14="http://schemas.microsoft.com/office/powerpoint/2010/main">
    <mc:Choice Requires="p14">
      <p:transition spd="slow" p14:dur="2000" advTm="26599"/>
    </mc:Choice>
    <mc:Fallback xmlns="">
      <p:transition spd="slow" advTm="26599"/>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Content Placeholder 1"/>
          <p:cNvSpPr>
            <a:spLocks noGrp="1"/>
          </p:cNvSpPr>
          <p:nvPr>
            <p:ph sz="half" idx="1"/>
          </p:nvPr>
        </p:nvSpPr>
        <p:spPr>
          <a:xfrm>
            <a:off x="457200" y="1481138"/>
            <a:ext cx="4038600" cy="4525962"/>
          </a:xfrm>
        </p:spPr>
        <p:txBody>
          <a:bodyPr/>
          <a:lstStyle/>
          <a:p>
            <a:pPr eaLnBrk="1" hangingPunct="1"/>
            <a:endParaRPr lang="en-US" altLang="en-US" dirty="0"/>
          </a:p>
          <a:p>
            <a:pPr eaLnBrk="1" hangingPunct="1"/>
            <a:r>
              <a:rPr lang="en-US" altLang="en-US" dirty="0"/>
              <a:t>The OHSAA can grant an exemption either this year and/or last year for the minimum 8 games that an official must work both years.</a:t>
            </a:r>
          </a:p>
          <a:p>
            <a:pPr eaLnBrk="1" hangingPunct="1"/>
            <a:endParaRPr lang="en-US" altLang="en-US" dirty="0"/>
          </a:p>
        </p:txBody>
      </p:sp>
      <p:sp>
        <p:nvSpPr>
          <p:cNvPr id="4" name="Title 3"/>
          <p:cNvSpPr>
            <a:spLocks noGrp="1"/>
          </p:cNvSpPr>
          <p:nvPr>
            <p:ph type="title"/>
          </p:nvPr>
        </p:nvSpPr>
        <p:spPr/>
        <p:txBody>
          <a:bodyPr/>
          <a:lstStyle/>
          <a:p>
            <a:pPr eaLnBrk="1" fontAlgn="auto" hangingPunct="1">
              <a:spcAft>
                <a:spcPts val="0"/>
              </a:spcAft>
              <a:defRPr/>
            </a:pPr>
            <a:r>
              <a:rPr lang="en-US" dirty="0"/>
              <a:t>OHSAA Playoff Eligibility</a:t>
            </a:r>
          </a:p>
        </p:txBody>
      </p:sp>
      <p:pic>
        <p:nvPicPr>
          <p:cNvPr id="3" name="Content Placeholder 5" descr="A green and white logo&#10;&#10;Description automatically generated">
            <a:extLst>
              <a:ext uri="{FF2B5EF4-FFF2-40B4-BE49-F238E27FC236}">
                <a16:creationId xmlns="" xmlns:a16="http://schemas.microsoft.com/office/drawing/2014/main" id="{014F34E4-8565-8AB0-2F8E-B1EBC0F631CF}"/>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218875" y="1417398"/>
            <a:ext cx="2934525" cy="3108118"/>
          </a:xfrm>
        </p:spPr>
      </p:pic>
    </p:spTree>
    <p:custDataLst>
      <p:tags r:id="rId1"/>
    </p:custDataLst>
    <p:extLst>
      <p:ext uri="{BB962C8B-B14F-4D97-AF65-F5344CB8AC3E}">
        <p14:creationId xmlns:p14="http://schemas.microsoft.com/office/powerpoint/2010/main" val="3758681367"/>
      </p:ext>
    </p:extLst>
  </p:cSld>
  <p:clrMapOvr>
    <a:masterClrMapping/>
  </p:clrMapOvr>
  <mc:AlternateContent xmlns:mc="http://schemas.openxmlformats.org/markup-compatibility/2006" xmlns:p14="http://schemas.microsoft.com/office/powerpoint/2010/main">
    <mc:Choice Requires="p14">
      <p:transition spd="slow" p14:dur="2000" advTm="17720"/>
    </mc:Choice>
    <mc:Fallback xmlns="">
      <p:transition spd="slow" advTm="1772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Content Placeholder 1"/>
          <p:cNvSpPr>
            <a:spLocks noGrp="1"/>
          </p:cNvSpPr>
          <p:nvPr>
            <p:ph sz="half" idx="1"/>
          </p:nvPr>
        </p:nvSpPr>
        <p:spPr>
          <a:xfrm>
            <a:off x="457200" y="1481138"/>
            <a:ext cx="4038600" cy="4525962"/>
          </a:xfrm>
        </p:spPr>
        <p:txBody>
          <a:bodyPr/>
          <a:lstStyle/>
          <a:p>
            <a:pPr eaLnBrk="1" hangingPunct="1"/>
            <a:endParaRPr lang="en-US" altLang="en-US" dirty="0"/>
          </a:p>
          <a:p>
            <a:pPr eaLnBrk="1" hangingPunct="1"/>
            <a:r>
              <a:rPr lang="en-US" altLang="en-US" dirty="0"/>
              <a:t>Crew Size:  Minimum Crew of at least 6, including a Center Judge (if available); 5, if 6 are not available.</a:t>
            </a:r>
          </a:p>
          <a:p>
            <a:pPr marL="109537" indent="0" eaLnBrk="1" hangingPunct="1">
              <a:buNone/>
            </a:pPr>
            <a:endParaRPr lang="en-US" altLang="en-US" dirty="0"/>
          </a:p>
          <a:p>
            <a:pPr eaLnBrk="1" hangingPunct="1"/>
            <a:endParaRPr lang="en-US" altLang="en-US" dirty="0"/>
          </a:p>
        </p:txBody>
      </p:sp>
      <p:sp>
        <p:nvSpPr>
          <p:cNvPr id="4" name="Title 3"/>
          <p:cNvSpPr>
            <a:spLocks noGrp="1"/>
          </p:cNvSpPr>
          <p:nvPr>
            <p:ph type="title"/>
          </p:nvPr>
        </p:nvSpPr>
        <p:spPr/>
        <p:txBody>
          <a:bodyPr/>
          <a:lstStyle/>
          <a:p>
            <a:pPr eaLnBrk="1" fontAlgn="auto" hangingPunct="1">
              <a:spcAft>
                <a:spcPts val="0"/>
              </a:spcAft>
              <a:defRPr/>
            </a:pPr>
            <a:r>
              <a:rPr lang="en-US" dirty="0"/>
              <a:t>OHSAA Policies &amp; Regulations</a:t>
            </a:r>
          </a:p>
        </p:txBody>
      </p:sp>
      <p:pic>
        <p:nvPicPr>
          <p:cNvPr id="3" name="Content Placeholder 5" descr="A green and white logo&#10;&#10;Description automatically generated">
            <a:extLst>
              <a:ext uri="{FF2B5EF4-FFF2-40B4-BE49-F238E27FC236}">
                <a16:creationId xmlns="" xmlns:a16="http://schemas.microsoft.com/office/drawing/2014/main" id="{1D288B25-48DA-7832-C9E9-5178BDEA1BD7}"/>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486400" y="1481138"/>
            <a:ext cx="2874345" cy="3044377"/>
          </a:xfrm>
        </p:spPr>
      </p:pic>
    </p:spTree>
    <p:custDataLst>
      <p:tags r:id="rId1"/>
    </p:custDataLst>
    <p:extLst>
      <p:ext uri="{BB962C8B-B14F-4D97-AF65-F5344CB8AC3E}">
        <p14:creationId xmlns:p14="http://schemas.microsoft.com/office/powerpoint/2010/main" val="2459313867"/>
      </p:ext>
    </p:extLst>
  </p:cSld>
  <p:clrMapOvr>
    <a:masterClrMapping/>
  </p:clrMapOvr>
  <mc:AlternateContent xmlns:mc="http://schemas.openxmlformats.org/markup-compatibility/2006" xmlns:p14="http://schemas.microsoft.com/office/powerpoint/2010/main">
    <mc:Choice Requires="p14">
      <p:transition spd="slow" p14:dur="2000" advTm="14480"/>
    </mc:Choice>
    <mc:Fallback xmlns="">
      <p:transition spd="slow" advTm="14480"/>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1"/>
  <p:tag name="ARTICULATE_SLIDE_COUNT" val="72"/>
  <p:tag name="ARTICULATE_REFERENCE_ID" val="3389dd5e-748c-4d74-bbc7-f3fe1fb7f0bb"/>
  <p:tag name="TAG_BACKING_FORM_KEY" val="2884596-c:\users\jerry snodgrass\desktop\complete - 2015 sri ppt.ppt"/>
  <p:tag name="ARTICULATE_PRESENTER_VERSION" val="7"/>
  <p:tag name="ARTICULATE_USED_PAGE_ORIENTATION" val="1"/>
  <p:tag name="ARTICULATE_USED_PAGE_SIZE" val="1"/>
</p:tagLst>
</file>

<file path=ppt/tags/tag10.xml><?xml version="1.0" encoding="utf-8"?>
<p:tagLst xmlns:a="http://schemas.openxmlformats.org/drawingml/2006/main" xmlns:r="http://schemas.openxmlformats.org/officeDocument/2006/relationships" xmlns:p="http://schemas.openxmlformats.org/presentationml/2006/main">
  <p:tag name="AUDIO_ID" val="375"/>
  <p:tag name="ARTICULATE_AUDIO_RECORDED" val="1"/>
  <p:tag name="ELAPSEDTIME" val="14.6"/>
  <p:tag name="ARTICULATE_USED_LAYOUT" val="4"/>
</p:tagLst>
</file>

<file path=ppt/tags/tag11.xml><?xml version="1.0" encoding="utf-8"?>
<p:tagLst xmlns:a="http://schemas.openxmlformats.org/drawingml/2006/main" xmlns:r="http://schemas.openxmlformats.org/officeDocument/2006/relationships" xmlns:p="http://schemas.openxmlformats.org/presentationml/2006/main">
  <p:tag name="AUDIO_ID" val="375"/>
  <p:tag name="ARTICULATE_AUDIO_RECORDED" val="1"/>
  <p:tag name="ELAPSEDTIME" val="14.6"/>
  <p:tag name="ARTICULATE_USED_LAYOUT" val="4"/>
</p:tagLst>
</file>

<file path=ppt/tags/tag12.xml><?xml version="1.0" encoding="utf-8"?>
<p:tagLst xmlns:a="http://schemas.openxmlformats.org/drawingml/2006/main" xmlns:r="http://schemas.openxmlformats.org/officeDocument/2006/relationships" xmlns:p="http://schemas.openxmlformats.org/presentationml/2006/main">
  <p:tag name="AUDIO_ID" val="375"/>
  <p:tag name="ARTICULATE_AUDIO_RECORDED" val="1"/>
  <p:tag name="ELAPSEDTIME" val="14.6"/>
  <p:tag name="ARTICULATE_USED_LAYOUT" val="4"/>
</p:tagLst>
</file>

<file path=ppt/tags/tag13.xml><?xml version="1.0" encoding="utf-8"?>
<p:tagLst xmlns:a="http://schemas.openxmlformats.org/drawingml/2006/main" xmlns:r="http://schemas.openxmlformats.org/officeDocument/2006/relationships" xmlns:p="http://schemas.openxmlformats.org/presentationml/2006/main">
  <p:tag name="AUDIO_ID" val="375"/>
  <p:tag name="ARTICULATE_AUDIO_RECORDED" val="1"/>
  <p:tag name="ELAPSEDTIME" val="14.6"/>
  <p:tag name="ARTICULATE_USED_LAYOUT" val="4"/>
</p:tagLst>
</file>

<file path=ppt/tags/tag14.xml><?xml version="1.0" encoding="utf-8"?>
<p:tagLst xmlns:a="http://schemas.openxmlformats.org/drawingml/2006/main" xmlns:r="http://schemas.openxmlformats.org/officeDocument/2006/relationships" xmlns:p="http://schemas.openxmlformats.org/presentationml/2006/main">
  <p:tag name="AUDIO_ID" val="375"/>
  <p:tag name="ARTICULATE_AUDIO_RECORDED" val="1"/>
  <p:tag name="ELAPSEDTIME" val="14.6"/>
  <p:tag name="ARTICULATE_USED_LAYOUT" val="4"/>
</p:tagLst>
</file>

<file path=ppt/tags/tag15.xml><?xml version="1.0" encoding="utf-8"?>
<p:tagLst xmlns:a="http://schemas.openxmlformats.org/drawingml/2006/main" xmlns:r="http://schemas.openxmlformats.org/officeDocument/2006/relationships" xmlns:p="http://schemas.openxmlformats.org/presentationml/2006/main">
  <p:tag name="AUDIO_ID" val="302"/>
  <p:tag name="ARTICULATE_AUDIO_RECORDED" val="1"/>
  <p:tag name="TIMELINE" val="4.4/8.9"/>
  <p:tag name="ELAPSEDTIME" val="16.7"/>
  <p:tag name="ARTICULATE_USED_LAYOUT" val="4"/>
  <p:tag name="TIMING" val="|6.3|3.7"/>
</p:tagLst>
</file>

<file path=ppt/tags/tag16.xml><?xml version="1.0" encoding="utf-8"?>
<p:tagLst xmlns:a="http://schemas.openxmlformats.org/drawingml/2006/main" xmlns:r="http://schemas.openxmlformats.org/officeDocument/2006/relationships" xmlns:p="http://schemas.openxmlformats.org/presentationml/2006/main">
  <p:tag name="AUDIO_ID" val="282"/>
  <p:tag name="ARTICULATE_AUDIO_RECORDED" val="1"/>
  <p:tag name="ELAPSEDTIME" val="10.9"/>
  <p:tag name="ARTICULATE_USED_LAYOUT" val="4"/>
</p:tagLst>
</file>

<file path=ppt/tags/tag17.xml><?xml version="1.0" encoding="utf-8"?>
<p:tagLst xmlns:a="http://schemas.openxmlformats.org/drawingml/2006/main" xmlns:r="http://schemas.openxmlformats.org/officeDocument/2006/relationships" xmlns:p="http://schemas.openxmlformats.org/presentationml/2006/main">
  <p:tag name="AUDIO_ID" val="380"/>
  <p:tag name="ARTICULATE_AUDIO_RECORDED" val="1"/>
  <p:tag name="ELAPSEDTIME" val="12"/>
  <p:tag name="ARTICULATE_USED_LAYOUT" val="2"/>
</p:tagLst>
</file>

<file path=ppt/tags/tag18.xml><?xml version="1.0" encoding="utf-8"?>
<p:tagLst xmlns:a="http://schemas.openxmlformats.org/drawingml/2006/main" xmlns:r="http://schemas.openxmlformats.org/officeDocument/2006/relationships" xmlns:p="http://schemas.openxmlformats.org/presentationml/2006/main">
  <p:tag name="AUDIO_ID" val="283"/>
  <p:tag name="ARTICULATE_AUDIO_RECORDED" val="1"/>
  <p:tag name="TIMELINE" val="14.1/21.2/22.4"/>
  <p:tag name="ELAPSEDTIME" val="31.8"/>
  <p:tag name="ARTICULATE_USED_LAYOUT" val="4"/>
  <p:tag name="TIMING" val="|4.5|6.1|3.1|2|3.8|18.6"/>
</p:tagLst>
</file>

<file path=ppt/tags/tag19.xml><?xml version="1.0" encoding="utf-8"?>
<p:tagLst xmlns:a="http://schemas.openxmlformats.org/drawingml/2006/main" xmlns:r="http://schemas.openxmlformats.org/officeDocument/2006/relationships" xmlns:p="http://schemas.openxmlformats.org/presentationml/2006/main">
  <p:tag name="AUDIO_ID" val="284"/>
  <p:tag name="ARTICULATE_AUDIO_RECORDED" val="1"/>
  <p:tag name="ELAPSEDTIME" val="20.6"/>
  <p:tag name="ARTICULATE_USED_LAYOUT" val="4"/>
</p:tagLst>
</file>

<file path=ppt/tags/tag2.xml><?xml version="1.0" encoding="utf-8"?>
<p:tagLst xmlns:a="http://schemas.openxmlformats.org/drawingml/2006/main" xmlns:r="http://schemas.openxmlformats.org/officeDocument/2006/relationships" xmlns:p="http://schemas.openxmlformats.org/presentationml/2006/main">
  <p:tag name="AUDIO_ID" val="416"/>
  <p:tag name="ARTICULATE_AUDIO_RECORDED" val="1"/>
  <p:tag name="ELAPSEDTIME" val="10.5"/>
  <p:tag name="ARTICULATE_SLIDE_THUMBNAIL_REFRESH" val="1"/>
  <p:tag name="ARTICULATE_USED_LAYOUT" val="1"/>
</p:tagLst>
</file>

<file path=ppt/tags/tag20.xml><?xml version="1.0" encoding="utf-8"?>
<p:tagLst xmlns:a="http://schemas.openxmlformats.org/drawingml/2006/main" xmlns:r="http://schemas.openxmlformats.org/officeDocument/2006/relationships" xmlns:p="http://schemas.openxmlformats.org/presentationml/2006/main">
  <p:tag name="AUDIO_ID" val="409"/>
  <p:tag name="ARTICULATE_AUDIO_RECORDED" val="1"/>
  <p:tag name="ELAPSEDTIME" val="14.4"/>
  <p:tag name="ARTICULATE_USED_LAYOUT" val="4"/>
</p:tagLst>
</file>

<file path=ppt/tags/tag21.xml><?xml version="1.0" encoding="utf-8"?>
<p:tagLst xmlns:a="http://schemas.openxmlformats.org/drawingml/2006/main" xmlns:r="http://schemas.openxmlformats.org/officeDocument/2006/relationships" xmlns:p="http://schemas.openxmlformats.org/presentationml/2006/main">
  <p:tag name="AUDIO_ID" val="409"/>
  <p:tag name="ARTICULATE_AUDIO_RECORDED" val="1"/>
  <p:tag name="ELAPSEDTIME" val="14.4"/>
  <p:tag name="ARTICULATE_USED_LAYOUT" val="4"/>
</p:tagLst>
</file>

<file path=ppt/tags/tag22.xml><?xml version="1.0" encoding="utf-8"?>
<p:tagLst xmlns:a="http://schemas.openxmlformats.org/drawingml/2006/main" xmlns:r="http://schemas.openxmlformats.org/officeDocument/2006/relationships" xmlns:p="http://schemas.openxmlformats.org/presentationml/2006/main">
  <p:tag name="AUDIO_ID" val="409"/>
  <p:tag name="ARTICULATE_AUDIO_RECORDED" val="1"/>
  <p:tag name="ELAPSEDTIME" val="14.4"/>
  <p:tag name="ARTICULATE_USED_LAYOUT" val="4"/>
</p:tagLst>
</file>

<file path=ppt/tags/tag23.xml><?xml version="1.0" encoding="utf-8"?>
<p:tagLst xmlns:a="http://schemas.openxmlformats.org/drawingml/2006/main" xmlns:r="http://schemas.openxmlformats.org/officeDocument/2006/relationships" xmlns:p="http://schemas.openxmlformats.org/presentationml/2006/main">
  <p:tag name="AUDIO_ID" val="391"/>
  <p:tag name="ARTICULATE_AUDIO_RECORDED" val="1"/>
  <p:tag name="ELAPSEDTIME" val="23"/>
  <p:tag name="ARTICULATE_USED_LAYOUT" val="4"/>
</p:tagLst>
</file>

<file path=ppt/tags/tag24.xml><?xml version="1.0" encoding="utf-8"?>
<p:tagLst xmlns:a="http://schemas.openxmlformats.org/drawingml/2006/main" xmlns:r="http://schemas.openxmlformats.org/officeDocument/2006/relationships" xmlns:p="http://schemas.openxmlformats.org/presentationml/2006/main">
  <p:tag name="AUDIO_ID" val="294"/>
  <p:tag name="ARTICULATE_AUDIO_RECORDED" val="1"/>
  <p:tag name="ELAPSEDTIME" val="26.5"/>
  <p:tag name="ARTICULATE_USED_LAYOUT" val="5"/>
</p:tagLst>
</file>

<file path=ppt/tags/tag25.xml><?xml version="1.0" encoding="utf-8"?>
<p:tagLst xmlns:a="http://schemas.openxmlformats.org/drawingml/2006/main" xmlns:r="http://schemas.openxmlformats.org/officeDocument/2006/relationships" xmlns:p="http://schemas.openxmlformats.org/presentationml/2006/main">
  <p:tag name="AUDIO_ID" val="416"/>
  <p:tag name="ARTICULATE_AUDIO_RECORDED" val="1"/>
  <p:tag name="ELAPSEDTIME" val="10.5"/>
  <p:tag name="ARTICULATE_SLIDE_THUMBNAIL_REFRESH" val="1"/>
  <p:tag name="ARTICULATE_USED_LAYOUT" val="1"/>
</p:tagLst>
</file>

<file path=ppt/tags/tag26.xml><?xml version="1.0" encoding="utf-8"?>
<p:tagLst xmlns:a="http://schemas.openxmlformats.org/drawingml/2006/main" xmlns:r="http://schemas.openxmlformats.org/officeDocument/2006/relationships" xmlns:p="http://schemas.openxmlformats.org/presentationml/2006/main">
  <p:tag name="TIMING" val="|16.1|7.3|11.7"/>
</p:tagLst>
</file>

<file path=ppt/tags/tag27.xml><?xml version="1.0" encoding="utf-8"?>
<p:tagLst xmlns:a="http://schemas.openxmlformats.org/drawingml/2006/main" xmlns:r="http://schemas.openxmlformats.org/officeDocument/2006/relationships" xmlns:p="http://schemas.openxmlformats.org/presentationml/2006/main">
  <p:tag name="AUDIO_ID" val="282"/>
  <p:tag name="ARTICULATE_AUDIO_RECORDED" val="1"/>
  <p:tag name="ELAPSEDTIME" val="10.9"/>
  <p:tag name="ARTICULATE_USED_LAYOUT" val="4"/>
</p:tagLst>
</file>

<file path=ppt/tags/tag28.xml><?xml version="1.0" encoding="utf-8"?>
<p:tagLst xmlns:a="http://schemas.openxmlformats.org/drawingml/2006/main" xmlns:r="http://schemas.openxmlformats.org/officeDocument/2006/relationships" xmlns:p="http://schemas.openxmlformats.org/presentationml/2006/main">
  <p:tag name="AUDIO_ID" val="416"/>
  <p:tag name="ARTICULATE_AUDIO_RECORDED" val="1"/>
  <p:tag name="ELAPSEDTIME" val="10.5"/>
  <p:tag name="ARTICULATE_SLIDE_THUMBNAIL_REFRESH" val="1"/>
  <p:tag name="ARTICULATE_USED_LAYOUT" val="1"/>
</p:tagLst>
</file>

<file path=ppt/tags/tag29.xml><?xml version="1.0" encoding="utf-8"?>
<p:tagLst xmlns:a="http://schemas.openxmlformats.org/drawingml/2006/main" xmlns:r="http://schemas.openxmlformats.org/officeDocument/2006/relationships" xmlns:p="http://schemas.openxmlformats.org/presentationml/2006/main">
  <p:tag name="AUDIO_ID" val="417"/>
  <p:tag name="ARTICULATE_AUDIO_RECORDED" val="1"/>
  <p:tag name="ELAPSEDTIME" val="44"/>
  <p:tag name="ARTICULATE_USED_LAYOUT" val="4"/>
</p:tagLst>
</file>

<file path=ppt/tags/tag3.xml><?xml version="1.0" encoding="utf-8"?>
<p:tagLst xmlns:a="http://schemas.openxmlformats.org/drawingml/2006/main" xmlns:r="http://schemas.openxmlformats.org/officeDocument/2006/relationships" xmlns:p="http://schemas.openxmlformats.org/presentationml/2006/main">
  <p:tag name="AUDIO_ID" val="416"/>
  <p:tag name="ARTICULATE_AUDIO_RECORDED" val="1"/>
  <p:tag name="ELAPSEDTIME" val="10.5"/>
  <p:tag name="ARTICULATE_SLIDE_THUMBNAIL_REFRESH" val="1"/>
  <p:tag name="ARTICULATE_USED_LAYOUT" val="1"/>
</p:tagLst>
</file>

<file path=ppt/tags/tag30.xml><?xml version="1.0" encoding="utf-8"?>
<p:tagLst xmlns:a="http://schemas.openxmlformats.org/drawingml/2006/main" xmlns:r="http://schemas.openxmlformats.org/officeDocument/2006/relationships" xmlns:p="http://schemas.openxmlformats.org/presentationml/2006/main">
  <p:tag name="AUDIO_ID" val="418"/>
  <p:tag name="ARTICULATE_AUDIO_RECORDED" val="1"/>
  <p:tag name="TIMELINE" val="22.9/44.2"/>
  <p:tag name="ELAPSEDTIME" val="58.9"/>
  <p:tag name="ARTICULATE_USED_LAYOUT" val="4"/>
</p:tagLst>
</file>

<file path=ppt/tags/tag31.xml><?xml version="1.0" encoding="utf-8"?>
<p:tagLst xmlns:a="http://schemas.openxmlformats.org/drawingml/2006/main" xmlns:r="http://schemas.openxmlformats.org/officeDocument/2006/relationships" xmlns:p="http://schemas.openxmlformats.org/presentationml/2006/main">
  <p:tag name="AUDIO_ID" val="419"/>
  <p:tag name="ARTICULATE_AUDIO_RECORDED" val="1"/>
  <p:tag name="TIMELINE" val="17.7/27.4/39.2"/>
  <p:tag name="ELAPSEDTIME" val="49.6"/>
  <p:tag name="ARTICULATE_USED_LAYOUT" val="4"/>
  <p:tag name="TIMING" val="|6.4|15.1"/>
</p:tagLst>
</file>

<file path=ppt/tags/tag32.xml><?xml version="1.0" encoding="utf-8"?>
<p:tagLst xmlns:a="http://schemas.openxmlformats.org/drawingml/2006/main" xmlns:r="http://schemas.openxmlformats.org/officeDocument/2006/relationships" xmlns:p="http://schemas.openxmlformats.org/presentationml/2006/main">
  <p:tag name="AUDIO_ID" val="424"/>
  <p:tag name="ARTICULATE_AUDIO_RECORDED" val="1"/>
  <p:tag name="ELAPSEDTIME" val="37.8"/>
  <p:tag name="ARTICULATE_USED_LAYOUT" val="4"/>
</p:tagLst>
</file>

<file path=ppt/tags/tag33.xml><?xml version="1.0" encoding="utf-8"?>
<p:tagLst xmlns:a="http://schemas.openxmlformats.org/drawingml/2006/main" xmlns:r="http://schemas.openxmlformats.org/officeDocument/2006/relationships" xmlns:p="http://schemas.openxmlformats.org/presentationml/2006/main">
  <p:tag name="AUDIO_ID" val="424"/>
  <p:tag name="ARTICULATE_AUDIO_RECORDED" val="1"/>
  <p:tag name="ELAPSEDTIME" val="37.8"/>
  <p:tag name="ARTICULATE_USED_LAYOUT" val="4"/>
</p:tagLst>
</file>

<file path=ppt/tags/tag34.xml><?xml version="1.0" encoding="utf-8"?>
<p:tagLst xmlns:a="http://schemas.openxmlformats.org/drawingml/2006/main" xmlns:r="http://schemas.openxmlformats.org/officeDocument/2006/relationships" xmlns:p="http://schemas.openxmlformats.org/presentationml/2006/main">
  <p:tag name="AUDIO_ID" val="407"/>
  <p:tag name="ARTICULATE_AUDIO_RECORDED" val="1"/>
  <p:tag name="ELAPSEDTIME" val="15.1"/>
  <p:tag name="ARTICULATE_USED_LAYOUT" val="4"/>
</p:tagLst>
</file>

<file path=ppt/tags/tag35.xml><?xml version="1.0" encoding="utf-8"?>
<p:tagLst xmlns:a="http://schemas.openxmlformats.org/drawingml/2006/main" xmlns:r="http://schemas.openxmlformats.org/officeDocument/2006/relationships" xmlns:p="http://schemas.openxmlformats.org/presentationml/2006/main">
  <p:tag name="AUDIO_ID" val="420"/>
  <p:tag name="ARTICULATE_AUDIO_RECORDED" val="1"/>
  <p:tag name="ELAPSEDTIME" val="56.2"/>
  <p:tag name="ARTICULATE_USED_LAYOUT" val="4"/>
</p:tagLst>
</file>

<file path=ppt/tags/tag36.xml><?xml version="1.0" encoding="utf-8"?>
<p:tagLst xmlns:a="http://schemas.openxmlformats.org/drawingml/2006/main" xmlns:r="http://schemas.openxmlformats.org/officeDocument/2006/relationships" xmlns:p="http://schemas.openxmlformats.org/presentationml/2006/main">
  <p:tag name="AUDIO_ID" val="420"/>
  <p:tag name="ARTICULATE_AUDIO_RECORDED" val="1"/>
  <p:tag name="ELAPSEDTIME" val="56.2"/>
  <p:tag name="ARTICULATE_USED_LAYOUT" val="4"/>
</p:tagLst>
</file>

<file path=ppt/tags/tag37.xml><?xml version="1.0" encoding="utf-8"?>
<p:tagLst xmlns:a="http://schemas.openxmlformats.org/drawingml/2006/main" xmlns:r="http://schemas.openxmlformats.org/officeDocument/2006/relationships" xmlns:p="http://schemas.openxmlformats.org/presentationml/2006/main">
  <p:tag name="AUDIO_ID" val="432"/>
  <p:tag name="ARTICULATE_AUDIO_RECORDED" val="1"/>
  <p:tag name="ELAPSEDTIME" val="79.8"/>
  <p:tag name="ARTICULATE_USED_LAYOUT" val="2"/>
</p:tagLst>
</file>

<file path=ppt/tags/tag38.xml><?xml version="1.0" encoding="utf-8"?>
<p:tagLst xmlns:a="http://schemas.openxmlformats.org/drawingml/2006/main" xmlns:r="http://schemas.openxmlformats.org/officeDocument/2006/relationships" xmlns:p="http://schemas.openxmlformats.org/presentationml/2006/main">
  <p:tag name="AUDIO_ID" val="432"/>
  <p:tag name="ARTICULATE_AUDIO_RECORDED" val="1"/>
  <p:tag name="ELAPSEDTIME" val="79.8"/>
  <p:tag name="ARTICULATE_USED_LAYOUT" val="2"/>
</p:tagLst>
</file>

<file path=ppt/tags/tag39.xml><?xml version="1.0" encoding="utf-8"?>
<p:tagLst xmlns:a="http://schemas.openxmlformats.org/drawingml/2006/main" xmlns:r="http://schemas.openxmlformats.org/officeDocument/2006/relationships" xmlns:p="http://schemas.openxmlformats.org/presentationml/2006/main">
  <p:tag name="AUDIO_ID" val="431"/>
  <p:tag name="ARTICULATE_AUDIO_RECORDED" val="1"/>
  <p:tag name="ELAPSEDTIME" val="8.5"/>
  <p:tag name="ARTICULATE_USED_LAYOUT" val="3"/>
</p:tagLst>
</file>

<file path=ppt/tags/tag4.xml><?xml version="1.0" encoding="utf-8"?>
<p:tagLst xmlns:a="http://schemas.openxmlformats.org/drawingml/2006/main" xmlns:r="http://schemas.openxmlformats.org/officeDocument/2006/relationships" xmlns:p="http://schemas.openxmlformats.org/presentationml/2006/main">
  <p:tag name="AUDIO_ID" val="275"/>
  <p:tag name="ARTICULATE_AUDIO_RECORDED" val="1"/>
  <p:tag name="ELAPSEDTIME" val="10.1"/>
  <p:tag name="ARTICULATE_USED_LAYOUT" val="5"/>
</p:tagLst>
</file>

<file path=ppt/tags/tag40.xml><?xml version="1.0" encoding="utf-8"?>
<p:tagLst xmlns:a="http://schemas.openxmlformats.org/drawingml/2006/main" xmlns:r="http://schemas.openxmlformats.org/officeDocument/2006/relationships" xmlns:p="http://schemas.openxmlformats.org/presentationml/2006/main">
  <p:tag name="AUDIO_ID" val="432"/>
  <p:tag name="ARTICULATE_AUDIO_RECORDED" val="1"/>
  <p:tag name="ELAPSEDTIME" val="79.8"/>
  <p:tag name="ARTICULATE_USED_LAYOUT" val="2"/>
</p:tagLst>
</file>

<file path=ppt/tags/tag41.xml><?xml version="1.0" encoding="utf-8"?>
<p:tagLst xmlns:a="http://schemas.openxmlformats.org/drawingml/2006/main" xmlns:r="http://schemas.openxmlformats.org/officeDocument/2006/relationships" xmlns:p="http://schemas.openxmlformats.org/presentationml/2006/main">
  <p:tag name="AUDIO_ID" val="432"/>
  <p:tag name="ARTICULATE_AUDIO_RECORDED" val="1"/>
  <p:tag name="ELAPSEDTIME" val="79.8"/>
  <p:tag name="ARTICULATE_USED_LAYOUT" val="2"/>
</p:tagLst>
</file>

<file path=ppt/tags/tag42.xml><?xml version="1.0" encoding="utf-8"?>
<p:tagLst xmlns:a="http://schemas.openxmlformats.org/drawingml/2006/main" xmlns:r="http://schemas.openxmlformats.org/officeDocument/2006/relationships" xmlns:p="http://schemas.openxmlformats.org/presentationml/2006/main">
  <p:tag name="AUDIO_ID" val="432"/>
  <p:tag name="ARTICULATE_AUDIO_RECORDED" val="1"/>
  <p:tag name="ELAPSEDTIME" val="79.8"/>
  <p:tag name="ARTICULATE_USED_LAYOUT" val="2"/>
</p:tagLst>
</file>

<file path=ppt/tags/tag43.xml><?xml version="1.0" encoding="utf-8"?>
<p:tagLst xmlns:a="http://schemas.openxmlformats.org/drawingml/2006/main" xmlns:r="http://schemas.openxmlformats.org/officeDocument/2006/relationships" xmlns:p="http://schemas.openxmlformats.org/presentationml/2006/main">
  <p:tag name="AUDIO_ID" val="431"/>
  <p:tag name="ARTICULATE_AUDIO_RECORDED" val="1"/>
  <p:tag name="ELAPSEDTIME" val="8.5"/>
  <p:tag name="ARTICULATE_USED_LAYOUT" val="3"/>
</p:tagLst>
</file>

<file path=ppt/tags/tag44.xml><?xml version="1.0" encoding="utf-8"?>
<p:tagLst xmlns:a="http://schemas.openxmlformats.org/drawingml/2006/main" xmlns:r="http://schemas.openxmlformats.org/officeDocument/2006/relationships" xmlns:p="http://schemas.openxmlformats.org/presentationml/2006/main">
  <p:tag name="AUDIO_ID" val="432"/>
  <p:tag name="ARTICULATE_AUDIO_RECORDED" val="1"/>
  <p:tag name="ELAPSEDTIME" val="79.8"/>
  <p:tag name="ARTICULATE_USED_LAYOUT" val="2"/>
</p:tagLst>
</file>

<file path=ppt/tags/tag45.xml><?xml version="1.0" encoding="utf-8"?>
<p:tagLst xmlns:a="http://schemas.openxmlformats.org/drawingml/2006/main" xmlns:r="http://schemas.openxmlformats.org/officeDocument/2006/relationships" xmlns:p="http://schemas.openxmlformats.org/presentationml/2006/main">
  <p:tag name="AUDIO_ID" val="432"/>
  <p:tag name="ARTICULATE_AUDIO_RECORDED" val="1"/>
  <p:tag name="ELAPSEDTIME" val="79.8"/>
  <p:tag name="ARTICULATE_USED_LAYOUT" val="2"/>
</p:tagLst>
</file>

<file path=ppt/tags/tag46.xml><?xml version="1.0" encoding="utf-8"?>
<p:tagLst xmlns:a="http://schemas.openxmlformats.org/drawingml/2006/main" xmlns:r="http://schemas.openxmlformats.org/officeDocument/2006/relationships" xmlns:p="http://schemas.openxmlformats.org/presentationml/2006/main">
  <p:tag name="AUDIO_ID" val="432"/>
  <p:tag name="ARTICULATE_AUDIO_RECORDED" val="1"/>
  <p:tag name="ELAPSEDTIME" val="79.8"/>
  <p:tag name="ARTICULATE_USED_LAYOUT" val="2"/>
</p:tagLst>
</file>

<file path=ppt/tags/tag47.xml><?xml version="1.0" encoding="utf-8"?>
<p:tagLst xmlns:a="http://schemas.openxmlformats.org/drawingml/2006/main" xmlns:r="http://schemas.openxmlformats.org/officeDocument/2006/relationships" xmlns:p="http://schemas.openxmlformats.org/presentationml/2006/main">
  <p:tag name="AUDIO_ID" val="439"/>
  <p:tag name="ARTICULATE_AUDIO_RECORDED" val="1"/>
  <p:tag name="ELAPSEDTIME" val="64.4"/>
  <p:tag name="ARTICULATE_USED_LAYOUT" val="2"/>
</p:tagLst>
</file>

<file path=ppt/tags/tag48.xml><?xml version="1.0" encoding="utf-8"?>
<p:tagLst xmlns:a="http://schemas.openxmlformats.org/drawingml/2006/main" xmlns:r="http://schemas.openxmlformats.org/officeDocument/2006/relationships" xmlns:p="http://schemas.openxmlformats.org/presentationml/2006/main">
  <p:tag name="ARTICULATE_USED_LAYOUT" val="9"/>
  <p:tag name="ARTICULATE_SLIDE_THUMBNAIL_REFRESH" val="1"/>
  <p:tag name="AUDIO_ID" val="445"/>
  <p:tag name="ARTICULATE_AUDIO_RECORDED" val="1"/>
  <p:tag name="ELAPSEDTIME" val="68.3"/>
</p:tagLst>
</file>

<file path=ppt/tags/tag5.xml><?xml version="1.0" encoding="utf-8"?>
<p:tagLst xmlns:a="http://schemas.openxmlformats.org/drawingml/2006/main" xmlns:r="http://schemas.openxmlformats.org/officeDocument/2006/relationships" xmlns:p="http://schemas.openxmlformats.org/presentationml/2006/main">
  <p:tag name="AUDIO_ID" val="276"/>
  <p:tag name="ARTICULATE_AUDIO_RECORDED" val="1"/>
  <p:tag name="ELAPSEDTIME" val="7.8"/>
  <p:tag name="ARTICULATE_USED_LAYOUT" val="8"/>
</p:tagLst>
</file>

<file path=ppt/tags/tag6.xml><?xml version="1.0" encoding="utf-8"?>
<p:tagLst xmlns:a="http://schemas.openxmlformats.org/drawingml/2006/main" xmlns:r="http://schemas.openxmlformats.org/officeDocument/2006/relationships" xmlns:p="http://schemas.openxmlformats.org/presentationml/2006/main">
  <p:tag name="AUDIO_ID" val="307"/>
  <p:tag name="ARTICULATE_AUDIO_RECORDED" val="1"/>
  <p:tag name="ELAPSEDTIME" val="19"/>
  <p:tag name="ARTICULATE_USED_LAYOUT" val="2"/>
</p:tagLst>
</file>

<file path=ppt/tags/tag7.xml><?xml version="1.0" encoding="utf-8"?>
<p:tagLst xmlns:a="http://schemas.openxmlformats.org/drawingml/2006/main" xmlns:r="http://schemas.openxmlformats.org/officeDocument/2006/relationships" xmlns:p="http://schemas.openxmlformats.org/presentationml/2006/main">
  <p:tag name="AUDIO_ID" val="407"/>
  <p:tag name="ARTICULATE_AUDIO_RECORDED" val="1"/>
  <p:tag name="ELAPSEDTIME" val="15.1"/>
  <p:tag name="ARTICULATE_USED_LAYOUT" val="4"/>
</p:tagLst>
</file>

<file path=ppt/tags/tag8.xml><?xml version="1.0" encoding="utf-8"?>
<p:tagLst xmlns:a="http://schemas.openxmlformats.org/drawingml/2006/main" xmlns:r="http://schemas.openxmlformats.org/officeDocument/2006/relationships" xmlns:p="http://schemas.openxmlformats.org/presentationml/2006/main">
  <p:tag name="AUDIO_ID" val="374"/>
  <p:tag name="ARTICULATE_AUDIO_RECORDED" val="1"/>
  <p:tag name="ELAPSEDTIME" val="22.2"/>
  <p:tag name="ARTICULATE_USED_LAYOUT" val="4"/>
</p:tagLst>
</file>

<file path=ppt/tags/tag9.xml><?xml version="1.0" encoding="utf-8"?>
<p:tagLst xmlns:a="http://schemas.openxmlformats.org/drawingml/2006/main" xmlns:r="http://schemas.openxmlformats.org/officeDocument/2006/relationships" xmlns:p="http://schemas.openxmlformats.org/presentationml/2006/main">
  <p:tag name="AUDIO_ID" val="375"/>
  <p:tag name="ARTICULATE_AUDIO_RECORDED" val="1"/>
  <p:tag name="ELAPSEDTIME" val="14.6"/>
  <p:tag name="ARTICULATE_USED_LAYOUT" val="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proved Football Officiating Mechanics (Kicking Game - 5 Person &amp; 4 Person) [Updated for 2012]">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1_Approved Football Officiating Mechanics (Kicking Game - 5 Person &amp; 4 Person) [Updated for 2012]">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2.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3.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4.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5.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6.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7.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8.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bc76444-31f3-41b4-9fd3-a3490ae2f752" xsi:nil="true"/>
    <lcf76f155ced4ddcb4097134ff3c332f xmlns="cacce3e5-4cf5-4fc1-b4dd-26d23cd0073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A970D5975174544B31C566CCF2C8777" ma:contentTypeVersion="14" ma:contentTypeDescription="Create a new document." ma:contentTypeScope="" ma:versionID="22cdfcd2d586e2b5dcfa04f522ea4c8a">
  <xsd:schema xmlns:xsd="http://www.w3.org/2001/XMLSchema" xmlns:xs="http://www.w3.org/2001/XMLSchema" xmlns:p="http://schemas.microsoft.com/office/2006/metadata/properties" xmlns:ns2="cacce3e5-4cf5-4fc1-b4dd-26d23cd00731" xmlns:ns3="cbc76444-31f3-41b4-9fd3-a3490ae2f752" targetNamespace="http://schemas.microsoft.com/office/2006/metadata/properties" ma:root="true" ma:fieldsID="7653ad62ffe5dbd32ddebe4e6ba15ca3" ns2:_="" ns3:_="">
    <xsd:import namespace="cacce3e5-4cf5-4fc1-b4dd-26d23cd00731"/>
    <xsd:import namespace="cbc76444-31f3-41b4-9fd3-a3490ae2f75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cce3e5-4cf5-4fc1-b4dd-26d23cd007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4b600c5-3c68-44e1-8856-0e6e49208947"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c76444-31f3-41b4-9fd3-a3490ae2f752"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0075cc23-fe69-47bc-a775-44930c634db2}" ma:internalName="TaxCatchAll" ma:showField="CatchAllData" ma:web="cbc76444-31f3-41b4-9fd3-a3490ae2f7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A79CD99-7B5D-45B7-A1FE-9AC1FC53BBC4}">
  <ds:schemaRefs>
    <ds:schemaRef ds:uri="http://purl.org/dc/dcmitype/"/>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http://purl.org/dc/terms/"/>
    <ds:schemaRef ds:uri="cbc76444-31f3-41b4-9fd3-a3490ae2f752"/>
    <ds:schemaRef ds:uri="cacce3e5-4cf5-4fc1-b4dd-26d23cd00731"/>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461013F6-4F66-4C23-A994-7006C628FC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cce3e5-4cf5-4fc1-b4dd-26d23cd00731"/>
    <ds:schemaRef ds:uri="cbc76444-31f3-41b4-9fd3-a3490ae2f7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8CF4323-1931-4ABB-9350-5F620EFFAEA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Approved Football Officiating Mechanics (Kicking Game - 5 Person &amp; 4 Person) [Updated for 2012]</Template>
  <TotalTime>10980</TotalTime>
  <Words>3869</Words>
  <Application>Microsoft Office PowerPoint</Application>
  <PresentationFormat>On-screen Show (4:3)</PresentationFormat>
  <Paragraphs>480</Paragraphs>
  <Slides>66</Slides>
  <Notes>65</Notes>
  <HiddenSlides>0</HiddenSlides>
  <MMClips>3</MMClips>
  <ScaleCrop>false</ScaleCrop>
  <HeadingPairs>
    <vt:vector size="4" baseType="variant">
      <vt:variant>
        <vt:lpstr>Theme</vt:lpstr>
      </vt:variant>
      <vt:variant>
        <vt:i4>2</vt:i4>
      </vt:variant>
      <vt:variant>
        <vt:lpstr>Slide Titles</vt:lpstr>
      </vt:variant>
      <vt:variant>
        <vt:i4>66</vt:i4>
      </vt:variant>
    </vt:vector>
  </HeadingPairs>
  <TitlesOfParts>
    <vt:vector size="68" baseType="lpstr">
      <vt:lpstr>Approved Football Officiating Mechanics (Kicking Game - 5 Person &amp; 4 Person) [Updated for 2012]</vt:lpstr>
      <vt:lpstr>1_Approved Football Officiating Mechanics (Kicking Game - 5 Person &amp; 4 Person) [Updated for 2012]</vt:lpstr>
      <vt:lpstr>2025  SRI Meeting:  OHSAA Points of Emphasis</vt:lpstr>
      <vt:lpstr>  “High achievement takes place in the framework of high expectations” – Charles Kettering.    </vt:lpstr>
      <vt:lpstr>State Rules Interpreters</vt:lpstr>
      <vt:lpstr>Attendance will be taken at the end of this presentation.  I need the top copy.</vt:lpstr>
      <vt:lpstr>NFHS Rules Book Modifications</vt:lpstr>
      <vt:lpstr>Recruitment of New Officials</vt:lpstr>
      <vt:lpstr>Weeks 11- 15 Playoff Games</vt:lpstr>
      <vt:lpstr>OHSAA Playoff Eligibility</vt:lpstr>
      <vt:lpstr>OHSAA Policies &amp; Regulations</vt:lpstr>
      <vt:lpstr>OHSAA Regulations </vt:lpstr>
      <vt:lpstr>OHSAA Regulations-Sub Varsity </vt:lpstr>
      <vt:lpstr>OHSAA Point Differential (PD)</vt:lpstr>
      <vt:lpstr>OHSAA Policies &amp; Regulations</vt:lpstr>
      <vt:lpstr>OHSAA Safety Policies:  Heat &amp; Humidity </vt:lpstr>
      <vt:lpstr>OHSAA Safety Policies: Concussion</vt:lpstr>
      <vt:lpstr>OHSAA Safety Policies: Concussions – Return to Play</vt:lpstr>
      <vt:lpstr>OHSAA Safety Policies:  Inclement Weather (see NFHS Rule Book P. 102) </vt:lpstr>
      <vt:lpstr>OHSAA Safety Policies:  Inclement Weather (see NFHS Rule Book P. 102) </vt:lpstr>
      <vt:lpstr>Restricted Area – 2 Yards</vt:lpstr>
      <vt:lpstr>Disqualifications – Ejections </vt:lpstr>
      <vt:lpstr>Disqualifications – All Contests</vt:lpstr>
      <vt:lpstr>Disqualifications – Fighting </vt:lpstr>
      <vt:lpstr>Unsportsmanlike Conduct</vt:lpstr>
      <vt:lpstr>Unsportsmanlike Conduct vs. Personal Fouls</vt:lpstr>
      <vt:lpstr>2025  SRI Meeting:  Most NFHS New Rules &amp; POE</vt:lpstr>
      <vt:lpstr>TOOTH &amp; MOUTH PROTECTOR</vt:lpstr>
      <vt:lpstr>ELECTRONIC SIGNS</vt:lpstr>
      <vt:lpstr>ELECTRONIC SIGNS</vt:lpstr>
      <vt:lpstr>ILLEGAL EQUIPMENT</vt:lpstr>
      <vt:lpstr>Illegal Participation: REVISED PENALTY ENFORCEMENT (PE) </vt:lpstr>
      <vt:lpstr>FUMBLE GOES BACKWARD &amp; OOB</vt:lpstr>
      <vt:lpstr>MUFF -- NOT A FUMBLE FORWARD</vt:lpstr>
      <vt:lpstr> FUMBLE GOES FORWARD &amp; OOB </vt:lpstr>
      <vt:lpstr>FUMBLE GOES FORWARD &amp; OOB</vt:lpstr>
      <vt:lpstr>FUMBLE GOES FORWARD &amp; OOB</vt:lpstr>
      <vt:lpstr>FUMBLE GOES FORWARD &amp; OOB</vt:lpstr>
      <vt:lpstr>Home Jerseys</vt:lpstr>
      <vt:lpstr> VISORS/EYESHIELD</vt:lpstr>
      <vt:lpstr>Illegal Visors</vt:lpstr>
      <vt:lpstr>LEGAL HELMET COVERS FOR ALL SCRIMMAGES &amp; GAMES</vt:lpstr>
      <vt:lpstr>A Defenseless Receiver</vt:lpstr>
      <vt:lpstr>Targeting</vt:lpstr>
      <vt:lpstr>POE: Player Equipment:  Jersey &amp; Pants</vt:lpstr>
      <vt:lpstr>2025  SRI Meeting:  New Mechanics &amp; POE</vt:lpstr>
      <vt:lpstr>Official’s Requirements</vt:lpstr>
      <vt:lpstr>OHSAA Gold Book</vt:lpstr>
      <vt:lpstr>OHSAA DOD Program</vt:lpstr>
      <vt:lpstr>Football Website</vt:lpstr>
      <vt:lpstr>Website Resources - PPTs</vt:lpstr>
      <vt:lpstr>Sideline Interference (Third &amp; Subsequent)</vt:lpstr>
      <vt:lpstr>Rules Index</vt:lpstr>
      <vt:lpstr>Coach/Referee Conference</vt:lpstr>
      <vt:lpstr>Officials Uniform</vt:lpstr>
      <vt:lpstr>New Gold Book Additions:</vt:lpstr>
      <vt:lpstr>POE:  Flag Mechanics:</vt:lpstr>
      <vt:lpstr>POE:  Pass/Run Mechanics:</vt:lpstr>
      <vt:lpstr>  New OHSAA Gold Book Mechanics</vt:lpstr>
      <vt:lpstr>FG &amp; Try-Kick Mechanics:</vt:lpstr>
      <vt:lpstr>Signaling Mechanics:</vt:lpstr>
      <vt:lpstr>Timing:  4 &amp; 5 Person Crews</vt:lpstr>
      <vt:lpstr>      New CJ Mechanics for a 6 Person Crew   </vt:lpstr>
      <vt:lpstr>Kick Off Mechanics: 6 Person Crew</vt:lpstr>
      <vt:lpstr>Pre Snap Mechanics: 6 Person Crew</vt:lpstr>
      <vt:lpstr>Timing:  6 Person Crew</vt:lpstr>
      <vt:lpstr>Some Good Advice:</vt:lpstr>
      <vt:lpstr>Thanks to all OHSAA FB Officials!!!</vt:lpstr>
    </vt:vector>
  </TitlesOfParts>
  <Company>Ohio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2012 OHSAA State Rules Meeting</dc:title>
  <dc:creator>Brigati, Nicholas</dc:creator>
  <cp:lastModifiedBy>The Maurer's Unit</cp:lastModifiedBy>
  <cp:revision>574</cp:revision>
  <dcterms:created xsi:type="dcterms:W3CDTF">2012-06-27T13:58:14Z</dcterms:created>
  <dcterms:modified xsi:type="dcterms:W3CDTF">2025-07-27T15:28:02Z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9C01B235-C225-4779-94CB-61E48CEC5CA3</vt:lpwstr>
  </property>
  <property fmtid="{D5CDD505-2E9C-101B-9397-08002B2CF9AE}" pid="3" name="ArticulatePath">
    <vt:lpwstr>Complete - 2015 SRI PPT</vt:lpwstr>
  </property>
  <property fmtid="{D5CDD505-2E9C-101B-9397-08002B2CF9AE}" pid="4" name="ArticulateProjectVersion">
    <vt:lpwstr>7</vt:lpwstr>
  </property>
  <property fmtid="{D5CDD505-2E9C-101B-9397-08002B2CF9AE}" pid="5" name="ArticulateUseProject">
    <vt:lpwstr>1</vt:lpwstr>
  </property>
  <property fmtid="{D5CDD505-2E9C-101B-9397-08002B2CF9AE}" pid="6" name="ArticulateProjectFull">
    <vt:lpwstr>C:\Users\Jerry Snodgrass\Desktop\Complete - 2015 SRI PPT.ppta</vt:lpwstr>
  </property>
  <property fmtid="{D5CDD505-2E9C-101B-9397-08002B2CF9AE}" pid="7" name="ContentTypeId">
    <vt:lpwstr>0x0101000A970D5975174544B31C566CCF2C8777</vt:lpwstr>
  </property>
  <property fmtid="{D5CDD505-2E9C-101B-9397-08002B2CF9AE}" pid="8" name="MediaServiceImageTags">
    <vt:lpwstr/>
  </property>
</Properties>
</file>