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75" r:id="rId13"/>
    <p:sldId id="276" r:id="rId14"/>
    <p:sldId id="279" r:id="rId15"/>
    <p:sldId id="277" r:id="rId16"/>
    <p:sldId id="280" r:id="rId17"/>
    <p:sldId id="281" r:id="rId18"/>
    <p:sldId id="282" r:id="rId19"/>
    <p:sldId id="283" r:id="rId20"/>
    <p:sldId id="284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58775-D294-4C14-A41A-F776E63F08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4E2313-50DF-4564-9632-A784939AF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528A15-59CF-471D-87E9-CAB4B7219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855494-F694-4EDB-9980-50B433D82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2074DA-F481-4A4A-B8AC-4835D6CFC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8400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3781B-1567-4762-A919-9075FDDB5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B77FCD-92F8-4624-9EA7-DE313DFDD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9A5041-5AF4-4DE0-B0ED-BB46BCC20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5DADDE-BEC8-463D-902A-B644E2DEE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8E1693-5249-468D-B08D-D0316B6FB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2417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8822B-D60A-4768-AA28-B05098EB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6E0FA3-3EC5-490E-B72D-5AEFDA87A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28FAA8-7A6E-422C-8D62-7C81199FD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FB9303-DC5F-447F-8168-D85C0FD83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F54850-D29C-42DE-B705-74F1B1B0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0350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3B0936-A6AC-4DB8-B6E7-E9AC2EEF8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0275C7-1AE8-4318-8C0C-862DE70980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008A3D-BFA7-4719-B98D-1DB0D3931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EC3688-7B7B-4A3C-8859-4AB3DE55B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643ACE-390B-43B0-BF95-E9426A691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86FE6E-33A0-4F72-A989-61C5CFFF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837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44A3E9-C2CC-41D1-96B6-FAA235A29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8537CC-54E2-4E30-8AF6-66A1432E4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2416F1-7FA7-4FA8-9B8C-F11B02F40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C3D9F1D-F57C-4733-924A-4E62C6C18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186AD67-F743-44FB-BD26-A2143201D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BE51F65-A461-41B7-8AB7-0C2CDA2D1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9B1188-FD00-4703-8C38-207660B5B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C0127B0-ABAC-4025-B884-B02B6D376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96105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22FA9-68F2-4D9C-B482-1E7B9F575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CC2460C-8B0A-44E3-9175-7131A4187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4D3A4F2-893B-4F84-94B1-3D0FD8CC1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8525FA-C9BD-40E1-85FB-6F3DADB7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9796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718C599-97F5-4ED2-B0DF-88F1DF8E5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A78CF35-841E-4E99-9FD5-CE33D79A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518539-06FC-41AA-B9FA-747BBFAC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923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E4A23-A536-47FE-9B47-38DDA932A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92C6F9-6ABF-40B2-BD23-0240B2E93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61B44E-0C5A-4ED6-BB3D-23CEE4D9D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56BD9A7-F4FE-4E87-9B3F-B077C2551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10C5F9-BD6E-4275-BC8A-BD8F391F0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1B5C40-833A-4244-A20A-52D7087B3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960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A70DAF-0B95-4BD0-AEAD-2B0B05305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13E451D-3989-4A6A-9E54-421C9AF25C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64CF4D-5A3B-4C92-B37B-A1592B0C3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ED5E0F-5789-4FB6-8303-D432D094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2A38E3-1A58-4B69-99AF-3528D8C93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7D063C-22A9-472F-937C-DEDCC7962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7108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E7487-2775-45C7-8574-D791C9ED7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3861C9-C23E-460C-BB88-871DB533A1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4444D7-E33E-47E7-B8FE-4CA792D22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4C063E-F45C-41A2-9E4E-747470882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D0674D-19D7-4920-9823-35720C380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0014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5E58D43-71DE-4D14-809B-908C8FD1A2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598B6B-559B-4AA1-AFF3-8EED07733C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7618EE-54FA-46E0-A1F6-2EA1A001A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A95FB8-8C43-4968-909C-E7FBF9C0C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7EF198-E079-4E62-97FF-2D0CAED5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93800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D680BD-F46E-4D7B-A081-F2999DA62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315FEF-7198-49E8-9D79-9231DCB55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5B53E6-D06C-49C1-9ADE-40169EF83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40E71-058F-47B8-87CC-4A929A8BD86E}" type="datetimeFigureOut">
              <a:rPr lang="uk-UA" smtClean="0"/>
              <a:t>13.04.2023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FC3C83-80C2-42BC-9648-E78FE639F0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E0B4D6-4605-4786-BE1F-107FA60AC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6770D-44EF-478B-AC5B-3B44FD9ED8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0633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hyperlink" Target="https://youtu.be/jjac1pmyY6s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uk/resource/53958893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989CB-009F-4929-B912-674822BF73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1B87F1-B2D1-41C2-A797-8BC4130CD9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414DDD-A502-4712-958B-870EE4787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87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69AD8-1D8B-4231-8F5A-D14766E7B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D558A0-5702-4BC0-A7AD-0C55C9379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38AE1B-7FC1-4645-A5E2-F9E030A30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79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7F063-C090-4089-A6DC-C5DEC5192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506F83-B6DB-43F2-98DE-E89DC32F6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D6D80A-53EB-4BBF-B891-FD9B15956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61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8425A-DB7E-45C5-8260-F6A37D545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CFF78AD-F22E-4022-836F-02F053F166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74599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08655-5DBA-4D0E-B957-529CE4961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07EB61-B1A9-4E83-A211-7B66FC3D2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499301-938C-45FB-BB90-D5A48EC12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DDF28-AD19-4F0B-ADFD-4FC97407F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621331-2995-4316-94A6-0E7900AEA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2F6FEC-2136-4100-ABC4-55427D18F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5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F43E01-D3E9-4804-B343-8C2323DF8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99951A-E0D8-4E2F-BC23-AFFFE64A0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DF100F-D26D-4039-9945-5A153D318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1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0AB74-7EB3-4648-8052-48AC71265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BEFE7C-E113-4519-9F60-BF2637A3E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3D637F-64B5-4EFF-A030-00EEC2DED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52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4901385" y="2166648"/>
            <a:ext cx="1989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ПОЛІЕТИЛЕН</a:t>
            </a:r>
            <a:endParaRPr lang="en-US" sz="2400" b="1" dirty="0">
              <a:ln w="3175">
                <a:solidFill>
                  <a:sysClr val="windowText" lastClr="000000"/>
                </a:solidFill>
                <a:prstDash val="solid"/>
              </a:ln>
              <a:solidFill>
                <a:srgbClr val="5B892D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93640" y="2476704"/>
            <a:ext cx="19436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ПЛАСТМАСА</a:t>
            </a:r>
            <a:endParaRPr lang="en-US" sz="2000" b="1" dirty="0">
              <a:ln w="3175">
                <a:solidFill>
                  <a:sysClr val="windowText" lastClr="000000"/>
                </a:solidFill>
                <a:prstDash val="solid"/>
              </a:ln>
              <a:solidFill>
                <a:srgbClr val="5B892D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693590" y="3721019"/>
            <a:ext cx="11079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СКЛО</a:t>
            </a:r>
            <a:endParaRPr lang="en-US" sz="2400" b="1" dirty="0">
              <a:ln w="3175">
                <a:solidFill>
                  <a:sysClr val="windowText" lastClr="000000"/>
                </a:solidFill>
                <a:prstDash val="solid"/>
              </a:ln>
              <a:solidFill>
                <a:srgbClr val="5B892D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49410" y="5402623"/>
            <a:ext cx="1330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ПАПІР </a:t>
            </a:r>
            <a:endParaRPr lang="en-US" sz="2400" b="1" dirty="0">
              <a:ln w="3175">
                <a:solidFill>
                  <a:sysClr val="windowText" lastClr="000000"/>
                </a:solidFill>
                <a:prstDash val="solid"/>
              </a:ln>
              <a:solidFill>
                <a:srgbClr val="5B892D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24055" y="5339867"/>
            <a:ext cx="206716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ПОБУТОВЕ </a:t>
            </a:r>
          </a:p>
          <a:p>
            <a:pPr lvl="0" algn="ctr"/>
            <a:r>
              <a:rPr lang="ru-RU" sz="28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СМІТТЯ </a:t>
            </a:r>
            <a:endParaRPr lang="en-US" sz="2400" b="1" dirty="0">
              <a:ln w="3175">
                <a:solidFill>
                  <a:sysClr val="windowText" lastClr="000000"/>
                </a:solidFill>
                <a:prstDash val="solid"/>
              </a:ln>
              <a:solidFill>
                <a:srgbClr val="5B892D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43924" y="5187179"/>
            <a:ext cx="19449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ЗАЛИШКИ</a:t>
            </a:r>
          </a:p>
          <a:p>
            <a:pPr lvl="0" algn="ctr"/>
            <a:r>
              <a:rPr lang="ru-RU" sz="28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 ЇЖИ</a:t>
            </a:r>
            <a:endParaRPr lang="en-US" sz="2400" b="1" dirty="0">
              <a:ln w="3175">
                <a:solidFill>
                  <a:sysClr val="windowText" lastClr="000000"/>
                </a:solidFill>
                <a:prstDash val="solid"/>
              </a:ln>
              <a:solidFill>
                <a:srgbClr val="5B892D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20719" y="3751124"/>
            <a:ext cx="16464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МЕТАЛИ </a:t>
            </a:r>
            <a:endParaRPr lang="en-US" sz="2400" b="1" dirty="0">
              <a:ln w="3175">
                <a:solidFill>
                  <a:sysClr val="windowText" lastClr="000000"/>
                </a:solidFill>
                <a:prstDash val="solid"/>
              </a:ln>
              <a:solidFill>
                <a:srgbClr val="5B892D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24753" y="2459296"/>
            <a:ext cx="21098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ln w="3175">
                  <a:solidFill>
                    <a:sysClr val="windowText" lastClr="000000"/>
                  </a:solidFill>
                  <a:prstDash val="solid"/>
                </a:ln>
                <a:solidFill>
                  <a:srgbClr val="5B892D"/>
                </a:solidFill>
                <a:latin typeface="Franklin Gothic Heavy" panose="020B0903020102020204" pitchFamily="34" charset="0"/>
              </a:rPr>
              <a:t>ДЕРЕВИНА </a:t>
            </a:r>
            <a:endParaRPr lang="en-US" sz="2400" b="1" dirty="0">
              <a:ln w="3175">
                <a:solidFill>
                  <a:sysClr val="windowText" lastClr="000000"/>
                </a:solidFill>
                <a:prstDash val="solid"/>
              </a:ln>
              <a:solidFill>
                <a:srgbClr val="5B892D"/>
              </a:solidFill>
              <a:latin typeface="Franklin Gothic Heavy" panose="020B09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646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79325-B0A2-4BB6-8D80-E24679963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A71908-8D72-4957-AEDC-3F5F1F836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429547-34C6-48EF-BF1F-C11197211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97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BD7F08-F66B-4BCB-876E-014269AF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4BF8A5-E1AF-40AA-9E9D-6089A547A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Місто Нуль Відходів">
            <a:hlinkClick r:id="" action="ppaction://media"/>
            <a:extLst>
              <a:ext uri="{FF2B5EF4-FFF2-40B4-BE49-F238E27FC236}">
                <a16:creationId xmlns:a16="http://schemas.microsoft.com/office/drawing/2014/main" id="{1D5A0C28-021F-4A0E-9B74-3E77D3499F75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04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55913" y="1839908"/>
            <a:ext cx="8080715" cy="4545299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F3A382-3C4E-488A-B806-E61D6CFB1595}"/>
              </a:ext>
            </a:extLst>
          </p:cNvPr>
          <p:cNvSpPr txBox="1"/>
          <p:nvPr/>
        </p:nvSpPr>
        <p:spPr>
          <a:xfrm>
            <a:off x="6487886" y="6436937"/>
            <a:ext cx="6204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https://youtu.be/jjac1pmyY6s</a:t>
            </a:r>
            <a:r>
              <a:rPr lang="en-US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9780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3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65245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41910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93840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EDA1F-AD49-4531-953D-81962F7D8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B5A2DC-CF2A-47C7-9083-4C3854A3D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B1527A-6B2F-4015-A2E1-E0D0EB6F3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id="{61D2C4DC-A56C-4794-A9F7-557F4D8A6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109" y="2191994"/>
            <a:ext cx="9683833" cy="3664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EA0FC2-B317-47E8-979A-54322794D891}"/>
              </a:ext>
            </a:extLst>
          </p:cNvPr>
          <p:cNvSpPr txBox="1"/>
          <p:nvPr/>
        </p:nvSpPr>
        <p:spPr>
          <a:xfrm>
            <a:off x="6313715" y="5992297"/>
            <a:ext cx="6204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https://wordwall.net/uk/resource/53958893</a:t>
            </a:r>
            <a:r>
              <a:rPr lang="uk-UA" dirty="0"/>
              <a:t>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3407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E4396-1A73-4B0D-B87F-FFFD2CEAA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A71232-E928-48B4-901A-4500AC2CE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0469B3-0D8E-4CF1-BAA7-01ABA04E9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054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F073C0-8D1B-4A19-BD6E-DC8DE8E32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B6EE92-9549-4EBC-ABE8-F33A751A0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0E4369-488C-45E2-8224-7AF6A0E22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657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F6610-EA0D-49DB-91D0-514E84040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8CCC1-7FDA-43F3-A0B1-5AD1F19EA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780F40-D36F-4B25-A96F-1D19653DE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17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B5562-25B7-43BB-A7EA-890ADDCCA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EF1983-4031-41FF-AFDE-197D1588D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EF65E2-67A5-4444-8B1A-DBDE44977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57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54E166-1558-483B-969D-283F85FE0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90E3FE-B624-43F3-92CB-7FAF32359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20EFBA-57E7-441A-8E7D-0A13AE633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95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29</Words>
  <Application>Microsoft Office PowerPoint</Application>
  <PresentationFormat>Широкоэкранный</PresentationFormat>
  <Paragraphs>12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Franklin Gothic Heavy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2023-04-13T16:11:42Z</dcterms:created>
  <dcterms:modified xsi:type="dcterms:W3CDTF">2023-04-13T16:31:17Z</dcterms:modified>
</cp:coreProperties>
</file>