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90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92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7" r:id="rId24"/>
    <p:sldId id="278" r:id="rId25"/>
    <p:sldId id="279" r:id="rId26"/>
    <p:sldId id="280" r:id="rId27"/>
    <p:sldId id="281" r:id="rId28"/>
    <p:sldId id="282" r:id="rId29"/>
    <p:sldId id="291" r:id="rId30"/>
    <p:sldId id="283" r:id="rId31"/>
    <p:sldId id="284" r:id="rId32"/>
    <p:sldId id="285" r:id="rId33"/>
    <p:sldId id="286" r:id="rId34"/>
    <p:sldId id="287" r:id="rId35"/>
    <p:sldId id="288" r:id="rId36"/>
    <p:sldId id="289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</p:sldIdLst>
  <p:sldSz cx="9753600" cy="7315200"/>
  <p:notesSz cx="6858000" cy="9144000"/>
  <p:embeddedFontLst>
    <p:embeddedFont>
      <p:font typeface="Open Sans" charset="0"/>
      <p:regular r:id="rId48"/>
    </p:embeddedFont>
    <p:embeddedFont>
      <p:font typeface="Arial Black" pitchFamily="34" charset="0"/>
      <p:bold r:id="rId49"/>
    </p:embeddedFont>
    <p:embeddedFont>
      <p:font typeface="Calibri" pitchFamily="34" charset="0"/>
      <p:regular r:id="rId50"/>
      <p:bold r:id="rId51"/>
      <p:italic r:id="rId52"/>
      <p:boldItalic r:id="rId53"/>
    </p:embeddedFont>
    <p:embeddedFont>
      <p:font typeface="Segoe Print" pitchFamily="2" charset="0"/>
      <p:regular r:id="rId54"/>
      <p:bold r:id="rId5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FF11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>
        <p:scale>
          <a:sx n="60" d="100"/>
          <a:sy n="60" d="100"/>
        </p:scale>
        <p:origin x="-1542" y="-2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font" Target="fonts/font3.fntdata"/><Relationship Id="rId55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font" Target="fonts/font6.fntdata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2.fntdata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font" Target="fonts/font1.fntdata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font" Target="fonts/font4.fntdata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.pn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svg"/><Relationship Id="rId3" Type="http://schemas.openxmlformats.org/officeDocument/2006/relationships/image" Target="../media/image15.png"/><Relationship Id="rId7" Type="http://schemas.openxmlformats.org/officeDocument/2006/relationships/image" Target="../media/image3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svg"/><Relationship Id="rId5" Type="http://schemas.openxmlformats.org/officeDocument/2006/relationships/image" Target="../media/image18.png"/><Relationship Id="rId10" Type="http://schemas.openxmlformats.org/officeDocument/2006/relationships/image" Target="../media/image40.svg"/><Relationship Id="rId4" Type="http://schemas.openxmlformats.org/officeDocument/2006/relationships/image" Target="../media/image5.png"/><Relationship Id="rId9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5.png"/><Relationship Id="rId7" Type="http://schemas.openxmlformats.org/officeDocument/2006/relationships/image" Target="../media/image14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44.svg"/><Relationship Id="rId5" Type="http://schemas.openxmlformats.org/officeDocument/2006/relationships/image" Target="../media/image42.svg"/><Relationship Id="rId10" Type="http://schemas.openxmlformats.org/officeDocument/2006/relationships/image" Target="../media/image35.png"/><Relationship Id="rId4" Type="http://schemas.openxmlformats.org/officeDocument/2006/relationships/image" Target="../media/image34.png"/><Relationship Id="rId9" Type="http://schemas.openxmlformats.org/officeDocument/2006/relationships/image" Target="../media/image38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3" Type="http://schemas.openxmlformats.org/officeDocument/2006/relationships/image" Target="../media/image34.png"/><Relationship Id="rId7" Type="http://schemas.openxmlformats.org/officeDocument/2006/relationships/image" Target="../media/image37.png"/><Relationship Id="rId12" Type="http://schemas.openxmlformats.org/officeDocument/2006/relationships/image" Target="../media/image49.sv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11" Type="http://schemas.openxmlformats.org/officeDocument/2006/relationships/image" Target="../media/image39.png"/><Relationship Id="rId5" Type="http://schemas.openxmlformats.org/officeDocument/2006/relationships/image" Target="../media/image3.png"/><Relationship Id="rId10" Type="http://schemas.openxmlformats.org/officeDocument/2006/relationships/image" Target="../media/image47.svg"/><Relationship Id="rId4" Type="http://schemas.openxmlformats.org/officeDocument/2006/relationships/image" Target="../media/image42.svg"/><Relationship Id="rId9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3" Type="http://schemas.openxmlformats.org/officeDocument/2006/relationships/image" Target="../media/image34.png"/><Relationship Id="rId7" Type="http://schemas.openxmlformats.org/officeDocument/2006/relationships/image" Target="../media/image37.png"/><Relationship Id="rId12" Type="http://schemas.openxmlformats.org/officeDocument/2006/relationships/image" Target="../media/image49.sv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11" Type="http://schemas.openxmlformats.org/officeDocument/2006/relationships/image" Target="../media/image39.png"/><Relationship Id="rId5" Type="http://schemas.openxmlformats.org/officeDocument/2006/relationships/image" Target="../media/image3.png"/><Relationship Id="rId10" Type="http://schemas.openxmlformats.org/officeDocument/2006/relationships/image" Target="../media/image47.svg"/><Relationship Id="rId4" Type="http://schemas.openxmlformats.org/officeDocument/2006/relationships/image" Target="../media/image42.svg"/><Relationship Id="rId9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3" Type="http://schemas.openxmlformats.org/officeDocument/2006/relationships/image" Target="../media/image34.png"/><Relationship Id="rId7" Type="http://schemas.openxmlformats.org/officeDocument/2006/relationships/image" Target="../media/image37.png"/><Relationship Id="rId12" Type="http://schemas.openxmlformats.org/officeDocument/2006/relationships/image" Target="../media/image49.sv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11" Type="http://schemas.openxmlformats.org/officeDocument/2006/relationships/image" Target="../media/image39.png"/><Relationship Id="rId5" Type="http://schemas.openxmlformats.org/officeDocument/2006/relationships/image" Target="../media/image3.png"/><Relationship Id="rId10" Type="http://schemas.openxmlformats.org/officeDocument/2006/relationships/image" Target="../media/image47.svg"/><Relationship Id="rId4" Type="http://schemas.openxmlformats.org/officeDocument/2006/relationships/image" Target="../media/image42.svg"/><Relationship Id="rId9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13" Type="http://schemas.openxmlformats.org/officeDocument/2006/relationships/image" Target="../media/image42.png"/><Relationship Id="rId3" Type="http://schemas.openxmlformats.org/officeDocument/2006/relationships/image" Target="../media/image3.png"/><Relationship Id="rId7" Type="http://schemas.openxmlformats.org/officeDocument/2006/relationships/image" Target="../media/image37.png"/><Relationship Id="rId12" Type="http://schemas.openxmlformats.org/officeDocument/2006/relationships/image" Target="../media/image49.sv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11" Type="http://schemas.openxmlformats.org/officeDocument/2006/relationships/image" Target="../media/image41.png"/><Relationship Id="rId10" Type="http://schemas.openxmlformats.org/officeDocument/2006/relationships/image" Target="../media/image47.svg"/><Relationship Id="rId9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svg"/><Relationship Id="rId13" Type="http://schemas.openxmlformats.org/officeDocument/2006/relationships/image" Target="../media/image48.png"/><Relationship Id="rId3" Type="http://schemas.openxmlformats.org/officeDocument/2006/relationships/image" Target="../media/image5.png"/><Relationship Id="rId7" Type="http://schemas.openxmlformats.org/officeDocument/2006/relationships/image" Target="../media/image45.png"/><Relationship Id="rId12" Type="http://schemas.openxmlformats.org/officeDocument/2006/relationships/image" Target="../media/image58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svg"/><Relationship Id="rId11" Type="http://schemas.openxmlformats.org/officeDocument/2006/relationships/image" Target="../media/image47.png"/><Relationship Id="rId5" Type="http://schemas.openxmlformats.org/officeDocument/2006/relationships/image" Target="../media/image44.png"/><Relationship Id="rId10" Type="http://schemas.openxmlformats.org/officeDocument/2006/relationships/image" Target="../media/image56.svg"/><Relationship Id="rId4" Type="http://schemas.openxmlformats.org/officeDocument/2006/relationships/image" Target="../media/image43.png"/><Relationship Id="rId9" Type="http://schemas.openxmlformats.org/officeDocument/2006/relationships/image" Target="../media/image46.png"/><Relationship Id="rId14" Type="http://schemas.openxmlformats.org/officeDocument/2006/relationships/image" Target="../media/image60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5.png"/><Relationship Id="rId7" Type="http://schemas.openxmlformats.org/officeDocument/2006/relationships/image" Target="../media/image64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svg"/><Relationship Id="rId3" Type="http://schemas.openxmlformats.org/officeDocument/2006/relationships/image" Target="../media/image5.png"/><Relationship Id="rId7" Type="http://schemas.openxmlformats.org/officeDocument/2006/relationships/image" Target="../media/image54.png"/><Relationship Id="rId12" Type="http://schemas.openxmlformats.org/officeDocument/2006/relationships/image" Target="../media/image73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svg"/><Relationship Id="rId11" Type="http://schemas.openxmlformats.org/officeDocument/2006/relationships/image" Target="../media/image56.png"/><Relationship Id="rId5" Type="http://schemas.openxmlformats.org/officeDocument/2006/relationships/image" Target="../media/image53.png"/><Relationship Id="rId10" Type="http://schemas.openxmlformats.org/officeDocument/2006/relationships/image" Target="../media/image71.svg"/><Relationship Id="rId4" Type="http://schemas.openxmlformats.org/officeDocument/2006/relationships/image" Target="../media/image49.png"/><Relationship Id="rId9" Type="http://schemas.openxmlformats.org/officeDocument/2006/relationships/image" Target="../media/image5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svg"/><Relationship Id="rId3" Type="http://schemas.openxmlformats.org/officeDocument/2006/relationships/image" Target="../media/image5.png"/><Relationship Id="rId7" Type="http://schemas.openxmlformats.org/officeDocument/2006/relationships/image" Target="../media/image55.png"/><Relationship Id="rId12" Type="http://schemas.openxmlformats.org/officeDocument/2006/relationships/image" Target="../media/image24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svg"/><Relationship Id="rId11" Type="http://schemas.openxmlformats.org/officeDocument/2006/relationships/image" Target="../media/image23.png"/><Relationship Id="rId5" Type="http://schemas.openxmlformats.org/officeDocument/2006/relationships/image" Target="../media/image54.png"/><Relationship Id="rId10" Type="http://schemas.openxmlformats.org/officeDocument/2006/relationships/image" Target="../media/image73.svg"/><Relationship Id="rId4" Type="http://schemas.openxmlformats.org/officeDocument/2006/relationships/image" Target="../media/image49.png"/><Relationship Id="rId9" Type="http://schemas.openxmlformats.org/officeDocument/2006/relationships/image" Target="../media/image56.png"/></Relationships>
</file>

<file path=ppt/slides/_rels/slide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.sv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7" Type="http://schemas.openxmlformats.org/officeDocument/2006/relationships/image" Target="../media/image14.png"/><Relationship Id="rId2" Type="http://schemas.openxmlformats.org/officeDocument/2006/relationships/image" Target="../media/image1.png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5" Type="http://schemas.openxmlformats.org/officeDocument/2006/relationships/image" Target="../media/image12.png"/><Relationship Id="rId4" Type="http://schemas.openxmlformats.org/officeDocument/2006/relationships/image" Target="../media/image7.png"/><Relationship Id="rId1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svg"/><Relationship Id="rId3" Type="http://schemas.openxmlformats.org/officeDocument/2006/relationships/image" Target="../media/image5.png"/><Relationship Id="rId7" Type="http://schemas.openxmlformats.org/officeDocument/2006/relationships/image" Target="../media/image55.png"/><Relationship Id="rId12" Type="http://schemas.openxmlformats.org/officeDocument/2006/relationships/image" Target="../media/image4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svg"/><Relationship Id="rId11" Type="http://schemas.openxmlformats.org/officeDocument/2006/relationships/image" Target="../media/image57.png"/><Relationship Id="rId5" Type="http://schemas.openxmlformats.org/officeDocument/2006/relationships/image" Target="../media/image54.png"/><Relationship Id="rId10" Type="http://schemas.openxmlformats.org/officeDocument/2006/relationships/image" Target="../media/image73.svg"/><Relationship Id="rId4" Type="http://schemas.openxmlformats.org/officeDocument/2006/relationships/image" Target="../media/image49.png"/><Relationship Id="rId9" Type="http://schemas.openxmlformats.org/officeDocument/2006/relationships/image" Target="../media/image5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.png"/><Relationship Id="rId7" Type="http://schemas.openxmlformats.org/officeDocument/2006/relationships/image" Target="../media/image20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71.svg"/><Relationship Id="rId4" Type="http://schemas.openxmlformats.org/officeDocument/2006/relationships/image" Target="../media/image55.png"/><Relationship Id="rId9" Type="http://schemas.openxmlformats.org/officeDocument/2006/relationships/image" Target="../media/image4.sv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.png"/><Relationship Id="rId7" Type="http://schemas.openxmlformats.org/officeDocument/2006/relationships/image" Target="../media/image24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71.svg"/><Relationship Id="rId4" Type="http://schemas.openxmlformats.org/officeDocument/2006/relationships/image" Target="../media/image55.png"/><Relationship Id="rId9" Type="http://schemas.openxmlformats.org/officeDocument/2006/relationships/image" Target="../media/image75.sv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image" Target="../media/image5.png"/><Relationship Id="rId7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svg"/><Relationship Id="rId5" Type="http://schemas.openxmlformats.org/officeDocument/2006/relationships/image" Target="../media/image46.png"/><Relationship Id="rId4" Type="http://schemas.openxmlformats.org/officeDocument/2006/relationships/image" Target="../media/image6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sv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12" Type="http://schemas.openxmlformats.org/officeDocument/2006/relationships/image" Target="../media/image49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14.svg"/></Relationships>
</file>

<file path=ppt/slides/_rels/slide2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8.png"/><Relationship Id="rId3" Type="http://schemas.openxmlformats.org/officeDocument/2006/relationships/image" Target="../media/image68.png"/><Relationship Id="rId7" Type="http://schemas.openxmlformats.org/officeDocument/2006/relationships/image" Target="../media/image69.png"/><Relationship Id="rId12" Type="http://schemas.openxmlformats.org/officeDocument/2006/relationships/image" Target="../media/image49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svg"/><Relationship Id="rId4" Type="http://schemas.openxmlformats.org/officeDocument/2006/relationships/image" Target="../media/image14.sv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70.png"/><Relationship Id="rId7" Type="http://schemas.openxmlformats.org/officeDocument/2006/relationships/image" Target="../media/image7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microsoft.com/office/2007/relationships/hdphoto" Target="../media/hdphoto1.wdp"/><Relationship Id="rId9" Type="http://schemas.microsoft.com/office/2007/relationships/hdphoto" Target="../media/hdphoto2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15.png"/><Relationship Id="rId7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10.svg"/><Relationship Id="rId4" Type="http://schemas.openxmlformats.org/officeDocument/2006/relationships/image" Target="../media/image1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7" Type="http://schemas.openxmlformats.org/officeDocument/2006/relationships/image" Target="../media/image14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18.png"/><Relationship Id="rId7" Type="http://schemas.openxmlformats.org/officeDocument/2006/relationships/image" Target="../media/image85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png"/><Relationship Id="rId5" Type="http://schemas.openxmlformats.org/officeDocument/2006/relationships/image" Target="../media/image15.png"/><Relationship Id="rId10" Type="http://schemas.openxmlformats.org/officeDocument/2006/relationships/image" Target="../media/image80.png"/><Relationship Id="rId4" Type="http://schemas.openxmlformats.org/officeDocument/2006/relationships/image" Target="../media/image14.svg"/><Relationship Id="rId9" Type="http://schemas.openxmlformats.org/officeDocument/2006/relationships/image" Target="../media/image66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svg"/><Relationship Id="rId3" Type="http://schemas.openxmlformats.org/officeDocument/2006/relationships/image" Target="../media/image81.png"/><Relationship Id="rId7" Type="http://schemas.openxmlformats.org/officeDocument/2006/relationships/image" Target="../media/image8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svg"/><Relationship Id="rId9" Type="http://schemas.openxmlformats.org/officeDocument/2006/relationships/image" Target="../media/image8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7" Type="http://schemas.openxmlformats.org/officeDocument/2006/relationships/image" Target="../media/image8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9.sv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89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4" Type="http://schemas.openxmlformats.org/officeDocument/2006/relationships/image" Target="../media/image14.sv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svg"/><Relationship Id="rId3" Type="http://schemas.openxmlformats.org/officeDocument/2006/relationships/image" Target="../media/image88.png"/><Relationship Id="rId7" Type="http://schemas.openxmlformats.org/officeDocument/2006/relationships/image" Target="../media/image91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5.svg"/><Relationship Id="rId5" Type="http://schemas.openxmlformats.org/officeDocument/2006/relationships/image" Target="../media/image90.png"/><Relationship Id="rId10" Type="http://schemas.openxmlformats.org/officeDocument/2006/relationships/image" Target="../media/image24.svg"/><Relationship Id="rId4" Type="http://schemas.openxmlformats.org/officeDocument/2006/relationships/image" Target="../media/image89.png"/><Relationship Id="rId9" Type="http://schemas.openxmlformats.org/officeDocument/2006/relationships/image" Target="../media/image2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5.svg"/><Relationship Id="rId4" Type="http://schemas.openxmlformats.org/officeDocument/2006/relationships/image" Target="../media/image9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12" Type="http://schemas.openxmlformats.org/officeDocument/2006/relationships/image" Target="../media/image49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png"/><Relationship Id="rId5" Type="http://schemas.openxmlformats.org/officeDocument/2006/relationships/image" Target="../media/image14.svg"/><Relationship Id="rId4" Type="http://schemas.openxmlformats.org/officeDocument/2006/relationships/image" Target="../media/image1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12" Type="http://schemas.openxmlformats.org/officeDocument/2006/relationships/image" Target="../media/image49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png"/><Relationship Id="rId5" Type="http://schemas.openxmlformats.org/officeDocument/2006/relationships/image" Target="../media/image14.svg"/><Relationship Id="rId4" Type="http://schemas.openxmlformats.org/officeDocument/2006/relationships/image" Target="../media/image18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12" Type="http://schemas.openxmlformats.org/officeDocument/2006/relationships/image" Target="../media/image49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png"/><Relationship Id="rId5" Type="http://schemas.openxmlformats.org/officeDocument/2006/relationships/image" Target="../media/image14.svg"/><Relationship Id="rId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svg"/><Relationship Id="rId5" Type="http://schemas.openxmlformats.org/officeDocument/2006/relationships/image" Target="../media/image18.png"/><Relationship Id="rId10" Type="http://schemas.openxmlformats.org/officeDocument/2006/relationships/image" Target="../media/image18.svg"/><Relationship Id="rId4" Type="http://schemas.openxmlformats.org/officeDocument/2006/relationships/image" Target="../media/image5.png"/><Relationship Id="rId9" Type="http://schemas.openxmlformats.org/officeDocument/2006/relationships/image" Target="../media/image20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12" Type="http://schemas.openxmlformats.org/officeDocument/2006/relationships/image" Target="../media/image49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png"/><Relationship Id="rId5" Type="http://schemas.openxmlformats.org/officeDocument/2006/relationships/image" Target="../media/image14.svg"/><Relationship Id="rId4" Type="http://schemas.openxmlformats.org/officeDocument/2006/relationships/image" Target="../media/image18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12" Type="http://schemas.openxmlformats.org/officeDocument/2006/relationships/image" Target="../media/image49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png"/><Relationship Id="rId5" Type="http://schemas.openxmlformats.org/officeDocument/2006/relationships/image" Target="../media/image14.svg"/><Relationship Id="rId4" Type="http://schemas.openxmlformats.org/officeDocument/2006/relationships/image" Target="../media/image18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12" Type="http://schemas.openxmlformats.org/officeDocument/2006/relationships/image" Target="../media/image49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png"/><Relationship Id="rId5" Type="http://schemas.openxmlformats.org/officeDocument/2006/relationships/image" Target="../media/image14.svg"/><Relationship Id="rId4" Type="http://schemas.openxmlformats.org/officeDocument/2006/relationships/image" Target="../media/image18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12" Type="http://schemas.openxmlformats.org/officeDocument/2006/relationships/image" Target="../media/image49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png"/><Relationship Id="rId5" Type="http://schemas.openxmlformats.org/officeDocument/2006/relationships/image" Target="../media/image14.svg"/><Relationship Id="rId4" Type="http://schemas.openxmlformats.org/officeDocument/2006/relationships/image" Target="../media/image18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12" Type="http://schemas.openxmlformats.org/officeDocument/2006/relationships/image" Target="../media/image49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png"/><Relationship Id="rId5" Type="http://schemas.openxmlformats.org/officeDocument/2006/relationships/image" Target="../media/image14.svg"/><Relationship Id="rId4" Type="http://schemas.openxmlformats.org/officeDocument/2006/relationships/image" Target="../media/image18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12" Type="http://schemas.openxmlformats.org/officeDocument/2006/relationships/image" Target="../media/image49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png"/><Relationship Id="rId5" Type="http://schemas.openxmlformats.org/officeDocument/2006/relationships/image" Target="../media/image14.svg"/><Relationship Id="rId4" Type="http://schemas.openxmlformats.org/officeDocument/2006/relationships/image" Target="../media/image18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12" Type="http://schemas.openxmlformats.org/officeDocument/2006/relationships/image" Target="../media/image49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png"/><Relationship Id="rId5" Type="http://schemas.openxmlformats.org/officeDocument/2006/relationships/image" Target="../media/image14.svg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3" Type="http://schemas.openxmlformats.org/officeDocument/2006/relationships/image" Target="../media/image15.png"/><Relationship Id="rId7" Type="http://schemas.openxmlformats.org/officeDocument/2006/relationships/image" Target="../media/image2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svg"/><Relationship Id="rId5" Type="http://schemas.openxmlformats.org/officeDocument/2006/relationships/image" Target="../media/image18.png"/><Relationship Id="rId10" Type="http://schemas.openxmlformats.org/officeDocument/2006/relationships/image" Target="../media/image22.svg"/><Relationship Id="rId4" Type="http://schemas.openxmlformats.org/officeDocument/2006/relationships/image" Target="../media/image5.png"/><Relationship Id="rId9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3" Type="http://schemas.openxmlformats.org/officeDocument/2006/relationships/image" Target="../media/image15.png"/><Relationship Id="rId7" Type="http://schemas.openxmlformats.org/officeDocument/2006/relationships/image" Target="../media/image2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svg"/><Relationship Id="rId5" Type="http://schemas.openxmlformats.org/officeDocument/2006/relationships/image" Target="../media/image18.png"/><Relationship Id="rId10" Type="http://schemas.openxmlformats.org/officeDocument/2006/relationships/image" Target="../media/image26.svg"/><Relationship Id="rId4" Type="http://schemas.openxmlformats.org/officeDocument/2006/relationships/image" Target="../media/image5.png"/><Relationship Id="rId9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3" Type="http://schemas.openxmlformats.org/officeDocument/2006/relationships/image" Target="../media/image15.png"/><Relationship Id="rId7" Type="http://schemas.openxmlformats.org/officeDocument/2006/relationships/image" Target="../media/image2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svg"/><Relationship Id="rId5" Type="http://schemas.openxmlformats.org/officeDocument/2006/relationships/image" Target="../media/image18.png"/><Relationship Id="rId10" Type="http://schemas.openxmlformats.org/officeDocument/2006/relationships/image" Target="../media/image30.svg"/><Relationship Id="rId4" Type="http://schemas.openxmlformats.org/officeDocument/2006/relationships/image" Target="../media/image5.png"/><Relationship Id="rId9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3" Type="http://schemas.openxmlformats.org/officeDocument/2006/relationships/image" Target="../media/image15.png"/><Relationship Id="rId7" Type="http://schemas.openxmlformats.org/officeDocument/2006/relationships/image" Target="../media/image2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svg"/><Relationship Id="rId11" Type="http://schemas.openxmlformats.org/officeDocument/2006/relationships/image" Target="../media/image29.png"/><Relationship Id="rId5" Type="http://schemas.openxmlformats.org/officeDocument/2006/relationships/image" Target="../media/image18.png"/><Relationship Id="rId10" Type="http://schemas.openxmlformats.org/officeDocument/2006/relationships/image" Target="../media/image6.svg"/><Relationship Id="rId4" Type="http://schemas.openxmlformats.org/officeDocument/2006/relationships/image" Target="../media/image5.png"/><Relationship Id="rId9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svg"/><Relationship Id="rId3" Type="http://schemas.openxmlformats.org/officeDocument/2006/relationships/image" Target="../media/image15.png"/><Relationship Id="rId7" Type="http://schemas.openxmlformats.org/officeDocument/2006/relationships/image" Target="../media/image3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svg"/><Relationship Id="rId5" Type="http://schemas.openxmlformats.org/officeDocument/2006/relationships/image" Target="../media/image18.png"/><Relationship Id="rId10" Type="http://schemas.openxmlformats.org/officeDocument/2006/relationships/image" Target="../media/image36.svg"/><Relationship Id="rId4" Type="http://schemas.openxmlformats.org/officeDocument/2006/relationships/image" Target="../media/image5.png"/><Relationship Id="rId9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12500" b="12500"/>
          <a:stretch>
            <a:fillRect/>
          </a:stretch>
        </p:blipFill>
        <p:spPr>
          <a:xfrm>
            <a:off x="0" y="0"/>
            <a:ext cx="9753600" cy="7315200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186379" y="1407009"/>
            <a:ext cx="6736299" cy="5852160"/>
          </a:xfrm>
          <a:prstGeom prst="rect">
            <a:avLst/>
          </a:prstGeom>
          <a:effectLst/>
        </p:spPr>
      </p:pic>
      <p:sp>
        <p:nvSpPr>
          <p:cNvPr id="4" name="TextBox 4"/>
          <p:cNvSpPr txBox="1"/>
          <p:nvPr/>
        </p:nvSpPr>
        <p:spPr>
          <a:xfrm>
            <a:off x="3657600" y="1169697"/>
            <a:ext cx="5146976" cy="2948308"/>
          </a:xfrm>
          <a:prstGeom prst="rect">
            <a:avLst/>
          </a:prstGeom>
          <a:effectLst>
            <a:glow rad="127000">
              <a:schemeClr val="bg1"/>
            </a:glow>
          </a:effectLst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90"/>
              </a:lnSpc>
            </a:pPr>
            <a:endParaRPr dirty="0"/>
          </a:p>
          <a:p>
            <a:pPr algn="ctr">
              <a:lnSpc>
                <a:spcPts val="5790"/>
              </a:lnSpc>
            </a:pPr>
            <a:r>
              <a:rPr lang="en-US" sz="4135" b="1" dirty="0" err="1">
                <a:solidFill>
                  <a:schemeClr val="bg1"/>
                </a:solidFill>
                <a:latin typeface="Segoe Print" pitchFamily="2" charset="0"/>
              </a:rPr>
              <a:t>Не</a:t>
            </a:r>
            <a:r>
              <a:rPr lang="en-US" sz="4135" b="1" dirty="0">
                <a:solidFill>
                  <a:schemeClr val="bg1"/>
                </a:solidFill>
                <a:latin typeface="Segoe Print" pitchFamily="2" charset="0"/>
              </a:rPr>
              <a:t> </a:t>
            </a:r>
            <a:r>
              <a:rPr lang="en-US" sz="4135" b="1" dirty="0" err="1">
                <a:solidFill>
                  <a:schemeClr val="bg1"/>
                </a:solidFill>
                <a:latin typeface="Segoe Print" pitchFamily="2" charset="0"/>
              </a:rPr>
              <a:t>мовчи</a:t>
            </a:r>
            <a:r>
              <a:rPr lang="en-US" sz="4135" b="1" dirty="0">
                <a:solidFill>
                  <a:schemeClr val="bg1"/>
                </a:solidFill>
                <a:latin typeface="Segoe Print" pitchFamily="2" charset="0"/>
              </a:rPr>
              <a:t>!</a:t>
            </a:r>
          </a:p>
          <a:p>
            <a:pPr algn="ctr">
              <a:lnSpc>
                <a:spcPts val="5790"/>
              </a:lnSpc>
            </a:pPr>
            <a:r>
              <a:rPr lang="en-US" sz="4135" b="1" dirty="0" err="1">
                <a:solidFill>
                  <a:schemeClr val="bg1"/>
                </a:solidFill>
                <a:latin typeface="Segoe Print" pitchFamily="2" charset="0"/>
              </a:rPr>
              <a:t>Булінг</a:t>
            </a:r>
            <a:r>
              <a:rPr lang="en-US" sz="4135" b="1" dirty="0">
                <a:solidFill>
                  <a:schemeClr val="bg1"/>
                </a:solidFill>
                <a:latin typeface="Segoe Print" pitchFamily="2" charset="0"/>
              </a:rPr>
              <a:t> - </a:t>
            </a:r>
            <a:r>
              <a:rPr lang="en-US" sz="4135" b="1" dirty="0" err="1">
                <a:solidFill>
                  <a:schemeClr val="bg1"/>
                </a:solidFill>
                <a:latin typeface="Segoe Print" pitchFamily="2" charset="0"/>
              </a:rPr>
              <a:t>це</a:t>
            </a:r>
            <a:r>
              <a:rPr lang="en-US" sz="4135" b="1" dirty="0">
                <a:solidFill>
                  <a:schemeClr val="bg1"/>
                </a:solidFill>
                <a:latin typeface="Segoe Print" pitchFamily="2" charset="0"/>
              </a:rPr>
              <a:t> </a:t>
            </a:r>
            <a:r>
              <a:rPr lang="en-US" sz="4135" b="1" dirty="0" err="1">
                <a:solidFill>
                  <a:schemeClr val="bg1"/>
                </a:solidFill>
                <a:latin typeface="Segoe Print" pitchFamily="2" charset="0"/>
              </a:rPr>
              <a:t>насильство</a:t>
            </a:r>
            <a:r>
              <a:rPr lang="en-US" sz="4135" b="1" dirty="0">
                <a:solidFill>
                  <a:schemeClr val="bg1"/>
                </a:solidFill>
                <a:latin typeface="Segoe Print" pitchFamily="2" charset="0"/>
              </a:rPr>
              <a:t>!</a:t>
            </a: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647695" y="0"/>
            <a:ext cx="2893111" cy="2990295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0" y="3226176"/>
            <a:ext cx="4188501" cy="4089024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7208942" y="-26415"/>
            <a:ext cx="2544658" cy="1262787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12500" b="12500"/>
          <a:stretch>
            <a:fillRect/>
          </a:stretch>
        </p:blipFill>
        <p:spPr>
          <a:xfrm>
            <a:off x="0" y="0"/>
            <a:ext cx="9753600" cy="73152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flipH="1">
            <a:off x="3349478" y="0"/>
            <a:ext cx="6055119" cy="403422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7485874" y="-317221"/>
            <a:ext cx="2544658" cy="126278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363496" y="731520"/>
            <a:ext cx="2474808" cy="6345661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2503594" y="4094431"/>
            <a:ext cx="2048628" cy="1925710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4774782" y="3468577"/>
            <a:ext cx="4876800" cy="3736848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sp>
        <p:nvSpPr>
          <p:cNvPr id="8" name="TextBox 8"/>
          <p:cNvSpPr txBox="1"/>
          <p:nvPr/>
        </p:nvSpPr>
        <p:spPr>
          <a:xfrm>
            <a:off x="4132005" y="769649"/>
            <a:ext cx="4358980" cy="26673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638"/>
              </a:lnSpc>
              <a:spcBef>
                <a:spcPct val="0"/>
              </a:spcBef>
            </a:pPr>
            <a:r>
              <a:rPr lang="en-US" sz="1884" b="1" dirty="0" err="1">
                <a:solidFill>
                  <a:srgbClr val="000000"/>
                </a:solidFill>
                <a:latin typeface="Segoe Print" pitchFamily="2" charset="0"/>
              </a:rPr>
              <a:t>Це</a:t>
            </a:r>
            <a:r>
              <a:rPr lang="en-US" sz="1884" b="1" dirty="0">
                <a:solidFill>
                  <a:srgbClr val="000000"/>
                </a:solidFill>
                <a:latin typeface="Segoe Print" pitchFamily="2" charset="0"/>
              </a:rPr>
              <a:t> </a:t>
            </a:r>
            <a:r>
              <a:rPr lang="en-US" sz="1884" b="1" dirty="0" err="1">
                <a:solidFill>
                  <a:srgbClr val="000000"/>
                </a:solidFill>
                <a:latin typeface="Segoe Print" pitchFamily="2" charset="0"/>
              </a:rPr>
              <a:t>зіткнення</a:t>
            </a:r>
            <a:r>
              <a:rPr lang="en-US" sz="1884" b="1" dirty="0">
                <a:solidFill>
                  <a:srgbClr val="000000"/>
                </a:solidFill>
                <a:latin typeface="Segoe Print" pitchFamily="2" charset="0"/>
              </a:rPr>
              <a:t> </a:t>
            </a:r>
            <a:r>
              <a:rPr lang="en-US" sz="1884" b="1" dirty="0" err="1">
                <a:solidFill>
                  <a:srgbClr val="000000"/>
                </a:solidFill>
                <a:latin typeface="Segoe Print" pitchFamily="2" charset="0"/>
              </a:rPr>
              <a:t>протилежно</a:t>
            </a:r>
            <a:r>
              <a:rPr lang="en-US" sz="1884" b="1" dirty="0">
                <a:solidFill>
                  <a:srgbClr val="000000"/>
                </a:solidFill>
                <a:latin typeface="Segoe Print" pitchFamily="2" charset="0"/>
              </a:rPr>
              <a:t> </a:t>
            </a:r>
            <a:r>
              <a:rPr lang="en-US" sz="1884" b="1" dirty="0" err="1">
                <a:solidFill>
                  <a:srgbClr val="000000"/>
                </a:solidFill>
                <a:latin typeface="Segoe Print" pitchFamily="2" charset="0"/>
              </a:rPr>
              <a:t>спрямованих</a:t>
            </a:r>
            <a:r>
              <a:rPr lang="en-US" sz="1884" b="1" dirty="0">
                <a:solidFill>
                  <a:srgbClr val="000000"/>
                </a:solidFill>
                <a:latin typeface="Segoe Print" pitchFamily="2" charset="0"/>
              </a:rPr>
              <a:t>, </a:t>
            </a:r>
            <a:r>
              <a:rPr lang="en-US" sz="1884" b="1" dirty="0" err="1">
                <a:solidFill>
                  <a:srgbClr val="000000"/>
                </a:solidFill>
                <a:latin typeface="Segoe Print" pitchFamily="2" charset="0"/>
              </a:rPr>
              <a:t>несумісних</a:t>
            </a:r>
            <a:r>
              <a:rPr lang="en-US" sz="1884" b="1" dirty="0">
                <a:solidFill>
                  <a:srgbClr val="000000"/>
                </a:solidFill>
                <a:latin typeface="Segoe Print" pitchFamily="2" charset="0"/>
              </a:rPr>
              <a:t> </a:t>
            </a:r>
            <a:r>
              <a:rPr lang="en-US" sz="1884" b="1" dirty="0" err="1">
                <a:solidFill>
                  <a:srgbClr val="000000"/>
                </a:solidFill>
                <a:latin typeface="Segoe Print" pitchFamily="2" charset="0"/>
              </a:rPr>
              <a:t>одна</a:t>
            </a:r>
            <a:r>
              <a:rPr lang="en-US" sz="1884" b="1" dirty="0">
                <a:solidFill>
                  <a:srgbClr val="000000"/>
                </a:solidFill>
                <a:latin typeface="Segoe Print" pitchFamily="2" charset="0"/>
              </a:rPr>
              <a:t> </a:t>
            </a:r>
            <a:endParaRPr lang="uk-UA" sz="1884" b="1" dirty="0" smtClean="0">
              <a:solidFill>
                <a:srgbClr val="000000"/>
              </a:solidFill>
              <a:latin typeface="Segoe Print" pitchFamily="2" charset="0"/>
            </a:endParaRPr>
          </a:p>
          <a:p>
            <a:pPr algn="ctr">
              <a:lnSpc>
                <a:spcPts val="2638"/>
              </a:lnSpc>
              <a:spcBef>
                <a:spcPct val="0"/>
              </a:spcBef>
            </a:pPr>
            <a:r>
              <a:rPr lang="en-US" sz="1884" b="1" dirty="0" smtClean="0">
                <a:solidFill>
                  <a:srgbClr val="000000"/>
                </a:solidFill>
                <a:latin typeface="Segoe Print" pitchFamily="2" charset="0"/>
              </a:rPr>
              <a:t>з </a:t>
            </a:r>
            <a:r>
              <a:rPr lang="en-US" sz="1884" b="1" dirty="0" err="1" smtClean="0">
                <a:solidFill>
                  <a:srgbClr val="000000"/>
                </a:solidFill>
                <a:latin typeface="Segoe Print" pitchFamily="2" charset="0"/>
              </a:rPr>
              <a:t>одною</a:t>
            </a:r>
            <a:r>
              <a:rPr lang="uk-UA" sz="1884" b="1" dirty="0">
                <a:solidFill>
                  <a:srgbClr val="000000"/>
                </a:solidFill>
                <a:latin typeface="Segoe Print" pitchFamily="2" charset="0"/>
              </a:rPr>
              <a:t> </a:t>
            </a:r>
            <a:r>
              <a:rPr lang="en-US" sz="1884" b="1" dirty="0" err="1" smtClean="0">
                <a:solidFill>
                  <a:srgbClr val="000000"/>
                </a:solidFill>
                <a:latin typeface="Segoe Print" pitchFamily="2" charset="0"/>
              </a:rPr>
              <a:t>потреб</a:t>
            </a:r>
            <a:r>
              <a:rPr lang="en-US" sz="1884" b="1" dirty="0" smtClean="0">
                <a:solidFill>
                  <a:srgbClr val="000000"/>
                </a:solidFill>
                <a:latin typeface="Segoe Print" pitchFamily="2" charset="0"/>
              </a:rPr>
              <a:t>,</a:t>
            </a:r>
            <a:endParaRPr lang="uk-UA" sz="1884" b="1" dirty="0" smtClean="0">
              <a:solidFill>
                <a:srgbClr val="000000"/>
              </a:solidFill>
              <a:latin typeface="Segoe Print" pitchFamily="2" charset="0"/>
            </a:endParaRPr>
          </a:p>
          <a:p>
            <a:pPr algn="ctr">
              <a:lnSpc>
                <a:spcPts val="2638"/>
              </a:lnSpc>
              <a:spcBef>
                <a:spcPct val="0"/>
              </a:spcBef>
            </a:pPr>
            <a:r>
              <a:rPr lang="en-US" sz="1884" b="1" dirty="0" smtClean="0">
                <a:solidFill>
                  <a:srgbClr val="000000"/>
                </a:solidFill>
                <a:latin typeface="Segoe Print" pitchFamily="2" charset="0"/>
              </a:rPr>
              <a:t> </a:t>
            </a:r>
            <a:r>
              <a:rPr lang="en-US" sz="1884" b="1" dirty="0" err="1">
                <a:solidFill>
                  <a:srgbClr val="000000"/>
                </a:solidFill>
                <a:latin typeface="Segoe Print" pitchFamily="2" charset="0"/>
              </a:rPr>
              <a:t>інтересів</a:t>
            </a:r>
            <a:r>
              <a:rPr lang="en-US" sz="1884" b="1" dirty="0">
                <a:solidFill>
                  <a:srgbClr val="000000"/>
                </a:solidFill>
                <a:latin typeface="Segoe Print" pitchFamily="2" charset="0"/>
              </a:rPr>
              <a:t>, </a:t>
            </a:r>
            <a:r>
              <a:rPr lang="en-US" sz="1884" b="1" dirty="0" err="1">
                <a:solidFill>
                  <a:srgbClr val="000000"/>
                </a:solidFill>
                <a:latin typeface="Segoe Print" pitchFamily="2" charset="0"/>
              </a:rPr>
              <a:t>соціальних</a:t>
            </a:r>
            <a:r>
              <a:rPr lang="en-US" sz="1884" b="1" dirty="0">
                <a:solidFill>
                  <a:srgbClr val="000000"/>
                </a:solidFill>
                <a:latin typeface="Segoe Print" pitchFamily="2" charset="0"/>
              </a:rPr>
              <a:t> </a:t>
            </a:r>
            <a:r>
              <a:rPr lang="en-US" sz="1884" b="1" dirty="0" err="1">
                <a:solidFill>
                  <a:srgbClr val="000000"/>
                </a:solidFill>
                <a:latin typeface="Segoe Print" pitchFamily="2" charset="0"/>
              </a:rPr>
              <a:t>установок</a:t>
            </a:r>
            <a:r>
              <a:rPr lang="en-US" sz="1884" b="1" dirty="0">
                <a:solidFill>
                  <a:srgbClr val="000000"/>
                </a:solidFill>
                <a:latin typeface="Segoe Print" pitchFamily="2" charset="0"/>
              </a:rPr>
              <a:t>, </a:t>
            </a:r>
            <a:r>
              <a:rPr lang="en-US" sz="1884" b="1" dirty="0" err="1">
                <a:solidFill>
                  <a:srgbClr val="000000"/>
                </a:solidFill>
                <a:latin typeface="Segoe Print" pitchFamily="2" charset="0"/>
              </a:rPr>
              <a:t>планів</a:t>
            </a:r>
            <a:r>
              <a:rPr lang="en-US" sz="1884" b="1" dirty="0">
                <a:solidFill>
                  <a:srgbClr val="000000"/>
                </a:solidFill>
                <a:latin typeface="Segoe Print" pitchFamily="2" charset="0"/>
              </a:rPr>
              <a:t> </a:t>
            </a:r>
            <a:r>
              <a:rPr lang="en-US" sz="1884" b="1" dirty="0" err="1">
                <a:solidFill>
                  <a:srgbClr val="000000"/>
                </a:solidFill>
                <a:latin typeface="Segoe Print" pitchFamily="2" charset="0"/>
              </a:rPr>
              <a:t>тощо</a:t>
            </a:r>
            <a:r>
              <a:rPr lang="en-US" sz="1884" b="1" dirty="0">
                <a:solidFill>
                  <a:srgbClr val="000000"/>
                </a:solidFill>
                <a:latin typeface="Segoe Print" pitchFamily="2" charset="0"/>
              </a:rPr>
              <a:t> у </a:t>
            </a:r>
            <a:r>
              <a:rPr lang="en-US" sz="1884" b="1" dirty="0" err="1">
                <a:solidFill>
                  <a:srgbClr val="000000"/>
                </a:solidFill>
                <a:latin typeface="Segoe Print" pitchFamily="2" charset="0"/>
              </a:rPr>
              <a:t>свідомості</a:t>
            </a:r>
            <a:r>
              <a:rPr lang="en-US" sz="1884" b="1" dirty="0">
                <a:solidFill>
                  <a:srgbClr val="000000"/>
                </a:solidFill>
                <a:latin typeface="Segoe Print" pitchFamily="2" charset="0"/>
              </a:rPr>
              <a:t> </a:t>
            </a:r>
            <a:r>
              <a:rPr lang="en-US" sz="1884" b="1" dirty="0" err="1">
                <a:solidFill>
                  <a:srgbClr val="000000"/>
                </a:solidFill>
                <a:latin typeface="Segoe Print" pitchFamily="2" charset="0"/>
              </a:rPr>
              <a:t>окремої</a:t>
            </a:r>
            <a:r>
              <a:rPr lang="en-US" sz="1884" b="1" dirty="0">
                <a:solidFill>
                  <a:srgbClr val="000000"/>
                </a:solidFill>
                <a:latin typeface="Segoe Print" pitchFamily="2" charset="0"/>
              </a:rPr>
              <a:t> </a:t>
            </a:r>
            <a:endParaRPr lang="uk-UA" sz="1884" b="1" dirty="0" smtClean="0">
              <a:solidFill>
                <a:srgbClr val="000000"/>
              </a:solidFill>
              <a:latin typeface="Segoe Print" pitchFamily="2" charset="0"/>
            </a:endParaRPr>
          </a:p>
          <a:p>
            <a:pPr algn="ctr">
              <a:lnSpc>
                <a:spcPts val="2638"/>
              </a:lnSpc>
              <a:spcBef>
                <a:spcPct val="0"/>
              </a:spcBef>
            </a:pPr>
            <a:r>
              <a:rPr lang="en-US" sz="1884" b="1" dirty="0" err="1" smtClean="0">
                <a:solidFill>
                  <a:srgbClr val="000000"/>
                </a:solidFill>
                <a:latin typeface="Segoe Print" pitchFamily="2" charset="0"/>
              </a:rPr>
              <a:t>особи</a:t>
            </a:r>
            <a:r>
              <a:rPr lang="en-US" sz="1884" b="1" dirty="0" smtClean="0">
                <a:solidFill>
                  <a:srgbClr val="000000"/>
                </a:solidFill>
                <a:latin typeface="Segoe Print" pitchFamily="2" charset="0"/>
              </a:rPr>
              <a:t>,</a:t>
            </a:r>
            <a:r>
              <a:rPr lang="uk-UA" sz="1884" b="1" dirty="0" smtClean="0">
                <a:solidFill>
                  <a:srgbClr val="000000"/>
                </a:solidFill>
                <a:latin typeface="Segoe Print" pitchFamily="2" charset="0"/>
              </a:rPr>
              <a:t> </a:t>
            </a:r>
            <a:r>
              <a:rPr lang="en-US" sz="1884" b="1" dirty="0" err="1" smtClean="0">
                <a:solidFill>
                  <a:srgbClr val="000000"/>
                </a:solidFill>
                <a:latin typeface="Segoe Print" pitchFamily="2" charset="0"/>
              </a:rPr>
              <a:t>яке</a:t>
            </a:r>
            <a:r>
              <a:rPr lang="en-US" sz="1884" b="1" dirty="0" smtClean="0">
                <a:solidFill>
                  <a:srgbClr val="000000"/>
                </a:solidFill>
                <a:latin typeface="Segoe Print" pitchFamily="2" charset="0"/>
              </a:rPr>
              <a:t> </a:t>
            </a:r>
            <a:r>
              <a:rPr lang="en-US" sz="1884" b="1" dirty="0" err="1">
                <a:solidFill>
                  <a:srgbClr val="000000"/>
                </a:solidFill>
                <a:latin typeface="Segoe Print" pitchFamily="2" charset="0"/>
              </a:rPr>
              <a:t>виникає</a:t>
            </a:r>
            <a:r>
              <a:rPr lang="en-US" sz="1884" b="1" dirty="0">
                <a:solidFill>
                  <a:srgbClr val="000000"/>
                </a:solidFill>
                <a:latin typeface="Segoe Print" pitchFamily="2" charset="0"/>
              </a:rPr>
              <a:t> в </a:t>
            </a:r>
            <a:r>
              <a:rPr lang="en-US" sz="1884" b="1" dirty="0" err="1">
                <a:solidFill>
                  <a:srgbClr val="000000"/>
                </a:solidFill>
                <a:latin typeface="Segoe Print" pitchFamily="2" charset="0"/>
              </a:rPr>
              <a:t>міжособистісних</a:t>
            </a:r>
            <a:r>
              <a:rPr lang="en-US" sz="1884" b="1" dirty="0">
                <a:solidFill>
                  <a:srgbClr val="000000"/>
                </a:solidFill>
                <a:latin typeface="Segoe Print" pitchFamily="2" charset="0"/>
              </a:rPr>
              <a:t> </a:t>
            </a:r>
            <a:r>
              <a:rPr lang="en-US" sz="1884" b="1" dirty="0" err="1">
                <a:solidFill>
                  <a:srgbClr val="000000"/>
                </a:solidFill>
                <a:latin typeface="Segoe Print" pitchFamily="2" charset="0"/>
              </a:rPr>
              <a:t>взаємодіях</a:t>
            </a:r>
            <a:r>
              <a:rPr lang="en-US" sz="1884" b="1" dirty="0">
                <a:solidFill>
                  <a:srgbClr val="000000"/>
                </a:solidFill>
                <a:latin typeface="Segoe Print" pitchFamily="2" charset="0"/>
              </a:rPr>
              <a:t> </a:t>
            </a:r>
            <a:r>
              <a:rPr lang="en-US" sz="1884" b="1" dirty="0" err="1">
                <a:solidFill>
                  <a:srgbClr val="000000"/>
                </a:solidFill>
                <a:latin typeface="Segoe Print" pitchFamily="2" charset="0"/>
              </a:rPr>
              <a:t>окремих</a:t>
            </a:r>
            <a:r>
              <a:rPr lang="en-US" sz="1884" b="1" dirty="0">
                <a:solidFill>
                  <a:srgbClr val="000000"/>
                </a:solidFill>
                <a:latin typeface="Segoe Print" pitchFamily="2" charset="0"/>
              </a:rPr>
              <a:t> </a:t>
            </a:r>
            <a:r>
              <a:rPr lang="en-US" sz="1884" b="1" dirty="0" err="1">
                <a:solidFill>
                  <a:srgbClr val="000000"/>
                </a:solidFill>
                <a:latin typeface="Segoe Print" pitchFamily="2" charset="0"/>
              </a:rPr>
              <a:t>осіб</a:t>
            </a:r>
            <a:r>
              <a:rPr lang="en-US" sz="1884" b="1" dirty="0">
                <a:solidFill>
                  <a:srgbClr val="000000"/>
                </a:solidFill>
                <a:latin typeface="Segoe Print" pitchFamily="2" charset="0"/>
              </a:rPr>
              <a:t> </a:t>
            </a:r>
            <a:r>
              <a:rPr lang="en-US" sz="1884" b="1" dirty="0" err="1">
                <a:solidFill>
                  <a:srgbClr val="000000"/>
                </a:solidFill>
                <a:latin typeface="Segoe Print" pitchFamily="2" charset="0"/>
              </a:rPr>
              <a:t>чи</a:t>
            </a:r>
            <a:r>
              <a:rPr lang="en-US" sz="1884" b="1" dirty="0">
                <a:solidFill>
                  <a:srgbClr val="000000"/>
                </a:solidFill>
                <a:latin typeface="Segoe Print" pitchFamily="2" charset="0"/>
              </a:rPr>
              <a:t> </a:t>
            </a:r>
            <a:r>
              <a:rPr lang="en-US" sz="1884" b="1" dirty="0" err="1">
                <a:solidFill>
                  <a:srgbClr val="000000"/>
                </a:solidFill>
                <a:latin typeface="Segoe Print" pitchFamily="2" charset="0"/>
              </a:rPr>
              <a:t>груп</a:t>
            </a:r>
            <a:r>
              <a:rPr lang="en-US" sz="1884" b="1" dirty="0">
                <a:solidFill>
                  <a:srgbClr val="000000"/>
                </a:solidFill>
                <a:latin typeface="Segoe Print" pitchFamily="2" charset="0"/>
              </a:rPr>
              <a:t>.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990600" y="38680"/>
            <a:ext cx="3256822" cy="7309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723"/>
              </a:lnSpc>
              <a:spcBef>
                <a:spcPct val="0"/>
              </a:spcBef>
            </a:pPr>
            <a:r>
              <a:rPr lang="en-US" sz="4088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Конфлікт</a:t>
            </a:r>
            <a:r>
              <a:rPr lang="en-US" sz="4088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12500" b="12500"/>
          <a:stretch>
            <a:fillRect/>
          </a:stretch>
        </p:blipFill>
        <p:spPr>
          <a:xfrm>
            <a:off x="0" y="0"/>
            <a:ext cx="9753600" cy="73152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7485874" y="-317221"/>
            <a:ext cx="2544658" cy="126278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45465" y="1104543"/>
            <a:ext cx="6315963" cy="435801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7278792" y="969539"/>
            <a:ext cx="2474808" cy="6345661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0" y="-144243"/>
            <a:ext cx="2048628" cy="1925710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3486" y="4389120"/>
            <a:ext cx="3063958" cy="2926080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sp>
        <p:nvSpPr>
          <p:cNvPr id="8" name="TextBox 8"/>
          <p:cNvSpPr txBox="1"/>
          <p:nvPr/>
        </p:nvSpPr>
        <p:spPr>
          <a:xfrm>
            <a:off x="2150952" y="75308"/>
            <a:ext cx="5127840" cy="9464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91"/>
              </a:lnSpc>
              <a:spcBef>
                <a:spcPct val="0"/>
              </a:spcBef>
            </a:pP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Для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конфлікту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 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характерним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 є: 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718818" y="1733842"/>
            <a:ext cx="6315963" cy="36765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14350" indent="-514350">
              <a:lnSpc>
                <a:spcPts val="3591"/>
              </a:lnSpc>
              <a:spcBef>
                <a:spcPct val="0"/>
              </a:spcBef>
              <a:buFont typeface="+mj-lt"/>
              <a:buAutoNum type="arabicPeriod"/>
            </a:pPr>
            <a:r>
              <a:rPr lang="en-US" sz="2000" b="1" dirty="0" err="1" smtClean="0">
                <a:solidFill>
                  <a:srgbClr val="000000"/>
                </a:solidFill>
                <a:latin typeface="Segoe Print" pitchFamily="2" charset="0"/>
              </a:rPr>
              <a:t>нерегулярність</a:t>
            </a:r>
            <a:r>
              <a:rPr lang="en-US" sz="2000" b="1" dirty="0" smtClean="0">
                <a:solidFill>
                  <a:srgbClr val="000000"/>
                </a:solidFill>
                <a:latin typeface="Segoe Print" pitchFamily="2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Segoe Print" pitchFamily="2" charset="0"/>
              </a:rPr>
              <a:t>та</a:t>
            </a:r>
            <a:r>
              <a:rPr lang="en-US" sz="2000" b="1" dirty="0">
                <a:solidFill>
                  <a:srgbClr val="000000"/>
                </a:solidFill>
                <a:latin typeface="Segoe Print" pitchFamily="2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Segoe Print" pitchFamily="2" charset="0"/>
              </a:rPr>
              <a:t>випадковість</a:t>
            </a:r>
            <a:r>
              <a:rPr lang="en-US" sz="2000" b="1" dirty="0">
                <a:solidFill>
                  <a:srgbClr val="000000"/>
                </a:solidFill>
                <a:latin typeface="Segoe Print" pitchFamily="2" charset="0"/>
              </a:rPr>
              <a:t> (</a:t>
            </a:r>
            <a:r>
              <a:rPr lang="en-US" sz="2000" b="1" dirty="0" err="1">
                <a:solidFill>
                  <a:srgbClr val="000000"/>
                </a:solidFill>
                <a:latin typeface="Segoe Print" pitchFamily="2" charset="0"/>
              </a:rPr>
              <a:t>відсутністю</a:t>
            </a:r>
            <a:r>
              <a:rPr lang="en-US" sz="2000" b="1" dirty="0">
                <a:solidFill>
                  <a:srgbClr val="000000"/>
                </a:solidFill>
                <a:latin typeface="Segoe Print" pitchFamily="2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Segoe Print" pitchFamily="2" charset="0"/>
              </a:rPr>
              <a:t>злого</a:t>
            </a:r>
            <a:r>
              <a:rPr lang="en-US" sz="2000" b="1" dirty="0">
                <a:solidFill>
                  <a:srgbClr val="000000"/>
                </a:solidFill>
                <a:latin typeface="Segoe Print" pitchFamily="2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Segoe Print" pitchFamily="2" charset="0"/>
              </a:rPr>
              <a:t>умислу</a:t>
            </a:r>
            <a:r>
              <a:rPr lang="en-US" sz="2000" b="1" dirty="0">
                <a:solidFill>
                  <a:srgbClr val="000000"/>
                </a:solidFill>
                <a:latin typeface="Segoe Print" pitchFamily="2" charset="0"/>
              </a:rPr>
              <a:t>);</a:t>
            </a:r>
          </a:p>
          <a:p>
            <a:pPr marL="514350" indent="-514350">
              <a:lnSpc>
                <a:spcPts val="3591"/>
              </a:lnSpc>
              <a:spcBef>
                <a:spcPct val="0"/>
              </a:spcBef>
              <a:buFont typeface="+mj-lt"/>
              <a:buAutoNum type="arabicPeriod"/>
            </a:pPr>
            <a:r>
              <a:rPr lang="en-US" sz="2000" b="1" dirty="0" err="1">
                <a:solidFill>
                  <a:srgbClr val="000000"/>
                </a:solidFill>
                <a:latin typeface="Segoe Print" pitchFamily="2" charset="0"/>
              </a:rPr>
              <a:t>баланс</a:t>
            </a:r>
            <a:r>
              <a:rPr lang="en-US" sz="2000" b="1" dirty="0">
                <a:solidFill>
                  <a:srgbClr val="000000"/>
                </a:solidFill>
                <a:latin typeface="Segoe Print" pitchFamily="2" charset="0"/>
              </a:rPr>
              <a:t> (</a:t>
            </a:r>
            <a:r>
              <a:rPr lang="en-US" sz="2000" b="1" dirty="0" err="1">
                <a:solidFill>
                  <a:srgbClr val="000000"/>
                </a:solidFill>
                <a:latin typeface="Segoe Print" pitchFamily="2" charset="0"/>
              </a:rPr>
              <a:t>рівність</a:t>
            </a:r>
            <a:r>
              <a:rPr lang="en-US" sz="2000" b="1" dirty="0">
                <a:solidFill>
                  <a:srgbClr val="000000"/>
                </a:solidFill>
                <a:latin typeface="Segoe Print" pitchFamily="2" charset="0"/>
              </a:rPr>
              <a:t>) </a:t>
            </a:r>
            <a:r>
              <a:rPr lang="en-US" sz="2000" b="1" dirty="0" err="1">
                <a:solidFill>
                  <a:srgbClr val="000000"/>
                </a:solidFill>
                <a:latin typeface="Segoe Print" pitchFamily="2" charset="0"/>
              </a:rPr>
              <a:t>сил</a:t>
            </a:r>
            <a:r>
              <a:rPr lang="en-US" sz="2000" b="1" dirty="0">
                <a:solidFill>
                  <a:srgbClr val="000000"/>
                </a:solidFill>
                <a:latin typeface="Segoe Print" pitchFamily="2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Segoe Print" pitchFamily="2" charset="0"/>
              </a:rPr>
              <a:t>між</a:t>
            </a:r>
            <a:r>
              <a:rPr lang="en-US" sz="2000" b="1" dirty="0">
                <a:solidFill>
                  <a:srgbClr val="000000"/>
                </a:solidFill>
                <a:latin typeface="Segoe Print" pitchFamily="2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Segoe Print" pitchFamily="2" charset="0"/>
              </a:rPr>
              <a:t>його</a:t>
            </a:r>
            <a:r>
              <a:rPr lang="en-US" sz="2000" b="1" dirty="0">
                <a:solidFill>
                  <a:srgbClr val="000000"/>
                </a:solidFill>
                <a:latin typeface="Segoe Print" pitchFamily="2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Segoe Print" pitchFamily="2" charset="0"/>
              </a:rPr>
              <a:t>учасниками</a:t>
            </a:r>
            <a:r>
              <a:rPr lang="en-US" sz="2000" b="1" dirty="0">
                <a:solidFill>
                  <a:srgbClr val="000000"/>
                </a:solidFill>
                <a:latin typeface="Segoe Print" pitchFamily="2" charset="0"/>
              </a:rPr>
              <a:t>,</a:t>
            </a:r>
          </a:p>
          <a:p>
            <a:pPr marL="514350" indent="-514350">
              <a:lnSpc>
                <a:spcPts val="3591"/>
              </a:lnSpc>
              <a:spcBef>
                <a:spcPct val="0"/>
              </a:spcBef>
              <a:buFont typeface="+mj-lt"/>
              <a:buAutoNum type="arabicPeriod"/>
            </a:pPr>
            <a:r>
              <a:rPr lang="en-US" sz="2000" b="1" dirty="0">
                <a:solidFill>
                  <a:srgbClr val="000000"/>
                </a:solidFill>
                <a:latin typeface="Segoe Print" pitchFamily="2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Segoe Print" pitchFamily="2" charset="0"/>
              </a:rPr>
              <a:t>спостерігається</a:t>
            </a:r>
            <a:r>
              <a:rPr lang="en-US" sz="2000" b="1" dirty="0">
                <a:solidFill>
                  <a:srgbClr val="000000"/>
                </a:solidFill>
                <a:latin typeface="Segoe Print" pitchFamily="2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Segoe Print" pitchFamily="2" charset="0"/>
              </a:rPr>
              <a:t>розкаяння</a:t>
            </a:r>
            <a:r>
              <a:rPr lang="en-US" sz="2000" b="1" dirty="0">
                <a:solidFill>
                  <a:srgbClr val="000000"/>
                </a:solidFill>
                <a:latin typeface="Segoe Print" pitchFamily="2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Segoe Print" pitchFamily="2" charset="0"/>
              </a:rPr>
              <a:t>сторін</a:t>
            </a:r>
            <a:r>
              <a:rPr lang="en-US" sz="2000" b="1" dirty="0">
                <a:solidFill>
                  <a:srgbClr val="000000"/>
                </a:solidFill>
                <a:latin typeface="Segoe Print" pitchFamily="2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Segoe Print" pitchFamily="2" charset="0"/>
              </a:rPr>
              <a:t>конфлікту</a:t>
            </a:r>
            <a:r>
              <a:rPr lang="en-US" sz="2000" b="1" dirty="0">
                <a:solidFill>
                  <a:srgbClr val="000000"/>
                </a:solidFill>
                <a:latin typeface="Segoe Print" pitchFamily="2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Segoe Print" pitchFamily="2" charset="0"/>
              </a:rPr>
              <a:t>та</a:t>
            </a:r>
            <a:r>
              <a:rPr lang="en-US" sz="2000" b="1" dirty="0">
                <a:solidFill>
                  <a:srgbClr val="000000"/>
                </a:solidFill>
                <a:latin typeface="Segoe Print" pitchFamily="2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Segoe Print" pitchFamily="2" charset="0"/>
              </a:rPr>
              <a:t>спрямованість</a:t>
            </a:r>
            <a:r>
              <a:rPr lang="en-US" sz="2000" b="1" dirty="0">
                <a:solidFill>
                  <a:srgbClr val="000000"/>
                </a:solidFill>
                <a:latin typeface="Segoe Print" pitchFamily="2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Segoe Print" pitchFamily="2" charset="0"/>
              </a:rPr>
              <a:t>зусиль</a:t>
            </a:r>
            <a:r>
              <a:rPr lang="en-US" sz="2000" b="1" dirty="0">
                <a:solidFill>
                  <a:srgbClr val="000000"/>
                </a:solidFill>
                <a:latin typeface="Segoe Print" pitchFamily="2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Segoe Print" pitchFamily="2" charset="0"/>
              </a:rPr>
              <a:t>сторін</a:t>
            </a:r>
            <a:r>
              <a:rPr lang="en-US" sz="2000" b="1" dirty="0">
                <a:solidFill>
                  <a:srgbClr val="000000"/>
                </a:solidFill>
                <a:latin typeface="Segoe Print" pitchFamily="2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Segoe Print" pitchFamily="2" charset="0"/>
              </a:rPr>
              <a:t>конфлікту</a:t>
            </a:r>
            <a:r>
              <a:rPr lang="en-US" sz="2000" b="1" dirty="0">
                <a:solidFill>
                  <a:srgbClr val="000000"/>
                </a:solidFill>
                <a:latin typeface="Segoe Print" pitchFamily="2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Segoe Print" pitchFamily="2" charset="0"/>
              </a:rPr>
              <a:t>на</a:t>
            </a:r>
            <a:r>
              <a:rPr lang="en-US" sz="2000" b="1" dirty="0">
                <a:solidFill>
                  <a:srgbClr val="000000"/>
                </a:solidFill>
                <a:latin typeface="Segoe Print" pitchFamily="2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Segoe Print" pitchFamily="2" charset="0"/>
              </a:rPr>
              <a:t>його</a:t>
            </a:r>
            <a:r>
              <a:rPr lang="en-US" sz="2000" b="1" dirty="0">
                <a:solidFill>
                  <a:srgbClr val="000000"/>
                </a:solidFill>
                <a:latin typeface="Segoe Print" pitchFamily="2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Segoe Print" pitchFamily="2" charset="0"/>
              </a:rPr>
              <a:t>вирішення</a:t>
            </a:r>
            <a:r>
              <a:rPr lang="en-US" sz="2000" b="1" dirty="0">
                <a:solidFill>
                  <a:srgbClr val="000000"/>
                </a:solidFill>
                <a:latin typeface="Segoe Print" pitchFamily="2" charset="0"/>
              </a:rPr>
              <a:t>.</a:t>
            </a:r>
          </a:p>
          <a:p>
            <a:pPr algn="ctr">
              <a:lnSpc>
                <a:spcPts val="3591"/>
              </a:lnSpc>
              <a:spcBef>
                <a:spcPct val="0"/>
              </a:spcBef>
            </a:pPr>
            <a:endParaRPr lang="en-US" sz="2565" b="1" dirty="0">
              <a:solidFill>
                <a:srgbClr val="000000"/>
              </a:solidFill>
              <a:latin typeface="Segoe Print" pitchFamily="2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12499" b="12500"/>
          <a:stretch>
            <a:fillRect/>
          </a:stretch>
        </p:blipFill>
        <p:spPr>
          <a:xfrm>
            <a:off x="0" y="-21021"/>
            <a:ext cx="9753600" cy="7315200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329699" y="1145756"/>
            <a:ext cx="4547101" cy="3137500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4876800" y="3976961"/>
            <a:ext cx="4547101" cy="3137500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5029200" y="838200"/>
            <a:ext cx="2893111" cy="2990295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999401" y="4235596"/>
            <a:ext cx="2475231" cy="3079604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999401" y="0"/>
            <a:ext cx="1672578" cy="1335971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-1067332">
            <a:off x="7897497" y="56176"/>
            <a:ext cx="1938528" cy="2926080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sp>
        <p:nvSpPr>
          <p:cNvPr id="9" name="TextBox 9"/>
          <p:cNvSpPr txBox="1"/>
          <p:nvPr/>
        </p:nvSpPr>
        <p:spPr>
          <a:xfrm>
            <a:off x="2685117" y="83210"/>
            <a:ext cx="4999708" cy="584775"/>
          </a:xfrm>
          <a:prstGeom prst="rect">
            <a:avLst/>
          </a:prstGeom>
          <a:effectLst>
            <a:glow rad="127000">
              <a:schemeClr val="bg1"/>
            </a:glow>
          </a:effectLst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Конфлікт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чи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булінг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?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530610" y="1359285"/>
            <a:ext cx="4145280" cy="2759410"/>
          </a:xfrm>
          <a:prstGeom prst="rect">
            <a:avLst/>
          </a:prstGeom>
          <a:effectLst>
            <a:glow rad="127000">
              <a:schemeClr val="bg1"/>
            </a:glow>
          </a:effectLst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14"/>
              </a:lnSpc>
            </a:pPr>
            <a:r>
              <a:rPr lang="en-US" sz="1724" b="1" dirty="0" err="1">
                <a:solidFill>
                  <a:srgbClr val="000000"/>
                </a:solidFill>
                <a:latin typeface="Segoe Print" pitchFamily="2" charset="0"/>
              </a:rPr>
              <a:t>На</a:t>
            </a:r>
            <a:r>
              <a:rPr lang="en-US" sz="1724" b="1" dirty="0">
                <a:solidFill>
                  <a:srgbClr val="000000"/>
                </a:solidFill>
                <a:latin typeface="Segoe Print" pitchFamily="2" charset="0"/>
              </a:rPr>
              <a:t> </a:t>
            </a:r>
            <a:r>
              <a:rPr lang="en-US" sz="1724" b="1" dirty="0" err="1">
                <a:solidFill>
                  <a:srgbClr val="000000"/>
                </a:solidFill>
                <a:latin typeface="Segoe Print" pitchFamily="2" charset="0"/>
              </a:rPr>
              <a:t>шкільному</a:t>
            </a:r>
            <a:r>
              <a:rPr lang="en-US" sz="1724" b="1" dirty="0">
                <a:solidFill>
                  <a:srgbClr val="000000"/>
                </a:solidFill>
                <a:latin typeface="Segoe Print" pitchFamily="2" charset="0"/>
              </a:rPr>
              <a:t> </a:t>
            </a:r>
            <a:r>
              <a:rPr lang="en-US" sz="1724" b="1" dirty="0" err="1">
                <a:solidFill>
                  <a:srgbClr val="000000"/>
                </a:solidFill>
                <a:latin typeface="Segoe Print" pitchFamily="2" charset="0"/>
              </a:rPr>
              <a:t>майданчику</a:t>
            </a:r>
            <a:r>
              <a:rPr lang="en-US" sz="1724" b="1" dirty="0">
                <a:solidFill>
                  <a:srgbClr val="000000"/>
                </a:solidFill>
                <a:latin typeface="Segoe Print" pitchFamily="2" charset="0"/>
              </a:rPr>
              <a:t> </a:t>
            </a:r>
            <a:r>
              <a:rPr lang="en-US" sz="1724" b="1" dirty="0" err="1">
                <a:solidFill>
                  <a:srgbClr val="000000"/>
                </a:solidFill>
                <a:latin typeface="Segoe Print" pitchFamily="2" charset="0"/>
              </a:rPr>
              <a:t>Ігор</a:t>
            </a:r>
            <a:r>
              <a:rPr lang="en-US" sz="1724" b="1" dirty="0">
                <a:solidFill>
                  <a:srgbClr val="000000"/>
                </a:solidFill>
                <a:latin typeface="Segoe Print" pitchFamily="2" charset="0"/>
              </a:rPr>
              <a:t> </a:t>
            </a:r>
            <a:r>
              <a:rPr lang="en-US" sz="1724" b="1" dirty="0" err="1">
                <a:solidFill>
                  <a:srgbClr val="000000"/>
                </a:solidFill>
                <a:latin typeface="Segoe Print" pitchFamily="2" charset="0"/>
              </a:rPr>
              <a:t>грав</a:t>
            </a:r>
            <a:r>
              <a:rPr lang="en-US" sz="1724" b="1" dirty="0">
                <a:solidFill>
                  <a:srgbClr val="000000"/>
                </a:solidFill>
                <a:latin typeface="Segoe Print" pitchFamily="2" charset="0"/>
              </a:rPr>
              <a:t> у </a:t>
            </a:r>
            <a:r>
              <a:rPr lang="en-US" sz="1724" b="1" dirty="0" err="1" smtClean="0">
                <a:solidFill>
                  <a:srgbClr val="000000"/>
                </a:solidFill>
                <a:latin typeface="Segoe Print" pitchFamily="2" charset="0"/>
              </a:rPr>
              <a:t>м’яча</a:t>
            </a:r>
            <a:r>
              <a:rPr lang="en-US" sz="1724" b="1" dirty="0">
                <a:solidFill>
                  <a:srgbClr val="000000"/>
                </a:solidFill>
                <a:latin typeface="Segoe Print" pitchFamily="2" charset="0"/>
              </a:rPr>
              <a:t>. </a:t>
            </a:r>
            <a:r>
              <a:rPr lang="en-US" sz="1724" b="1" dirty="0" err="1">
                <a:solidFill>
                  <a:srgbClr val="000000"/>
                </a:solidFill>
                <a:latin typeface="Segoe Print" pitchFamily="2" charset="0"/>
              </a:rPr>
              <a:t>Одного</a:t>
            </a:r>
            <a:r>
              <a:rPr lang="en-US" sz="1724" b="1" dirty="0">
                <a:solidFill>
                  <a:srgbClr val="000000"/>
                </a:solidFill>
                <a:latin typeface="Segoe Print" pitchFamily="2" charset="0"/>
              </a:rPr>
              <a:t> </a:t>
            </a:r>
            <a:r>
              <a:rPr lang="en-US" sz="1724" b="1" dirty="0" err="1">
                <a:solidFill>
                  <a:srgbClr val="000000"/>
                </a:solidFill>
                <a:latin typeface="Segoe Print" pitchFamily="2" charset="0"/>
              </a:rPr>
              <a:t>разу</a:t>
            </a:r>
            <a:r>
              <a:rPr lang="en-US" sz="1724" b="1" dirty="0">
                <a:solidFill>
                  <a:srgbClr val="000000"/>
                </a:solidFill>
                <a:latin typeface="Segoe Print" pitchFamily="2" charset="0"/>
              </a:rPr>
              <a:t>, </a:t>
            </a:r>
            <a:r>
              <a:rPr lang="en-US" sz="1724" b="1" dirty="0" err="1">
                <a:solidFill>
                  <a:srgbClr val="000000"/>
                </a:solidFill>
                <a:latin typeface="Segoe Print" pitchFamily="2" charset="0"/>
              </a:rPr>
              <a:t>не</a:t>
            </a:r>
            <a:r>
              <a:rPr lang="en-US" sz="1724" b="1" dirty="0">
                <a:solidFill>
                  <a:srgbClr val="000000"/>
                </a:solidFill>
                <a:latin typeface="Segoe Print" pitchFamily="2" charset="0"/>
              </a:rPr>
              <a:t> </a:t>
            </a:r>
            <a:r>
              <a:rPr lang="en-US" sz="1724" b="1" dirty="0" err="1">
                <a:solidFill>
                  <a:srgbClr val="000000"/>
                </a:solidFill>
                <a:latin typeface="Segoe Print" pitchFamily="2" charset="0"/>
              </a:rPr>
              <a:t>розрахувавши</a:t>
            </a:r>
            <a:r>
              <a:rPr lang="en-US" sz="1724" b="1" dirty="0">
                <a:solidFill>
                  <a:srgbClr val="000000"/>
                </a:solidFill>
                <a:latin typeface="Segoe Print" pitchFamily="2" charset="0"/>
              </a:rPr>
              <a:t> </a:t>
            </a:r>
            <a:r>
              <a:rPr lang="en-US" sz="1724" b="1" dirty="0" err="1">
                <a:solidFill>
                  <a:srgbClr val="000000"/>
                </a:solidFill>
                <a:latin typeface="Segoe Print" pitchFamily="2" charset="0"/>
              </a:rPr>
              <a:t>сили</a:t>
            </a:r>
            <a:r>
              <a:rPr lang="en-US" sz="1724" b="1" dirty="0">
                <a:solidFill>
                  <a:srgbClr val="000000"/>
                </a:solidFill>
                <a:latin typeface="Segoe Print" pitchFamily="2" charset="0"/>
              </a:rPr>
              <a:t>, </a:t>
            </a:r>
            <a:r>
              <a:rPr lang="en-US" sz="1724" b="1" dirty="0" err="1">
                <a:solidFill>
                  <a:srgbClr val="000000"/>
                </a:solidFill>
                <a:latin typeface="Segoe Print" pitchFamily="2" charset="0"/>
              </a:rPr>
              <a:t>жбурнув</a:t>
            </a:r>
            <a:r>
              <a:rPr lang="en-US" sz="1724" b="1" dirty="0">
                <a:solidFill>
                  <a:srgbClr val="000000"/>
                </a:solidFill>
                <a:latin typeface="Segoe Print" pitchFamily="2" charset="0"/>
              </a:rPr>
              <a:t> </a:t>
            </a:r>
            <a:r>
              <a:rPr lang="en-US" sz="1724" b="1" dirty="0" err="1">
                <a:solidFill>
                  <a:srgbClr val="000000"/>
                </a:solidFill>
                <a:latin typeface="Segoe Print" pitchFamily="2" charset="0"/>
              </a:rPr>
              <a:t>його</a:t>
            </a:r>
            <a:r>
              <a:rPr lang="en-US" sz="1724" b="1" dirty="0">
                <a:solidFill>
                  <a:srgbClr val="000000"/>
                </a:solidFill>
                <a:latin typeface="Segoe Print" pitchFamily="2" charset="0"/>
              </a:rPr>
              <a:t> </a:t>
            </a:r>
            <a:r>
              <a:rPr lang="en-US" sz="1724" b="1" dirty="0" err="1">
                <a:solidFill>
                  <a:srgbClr val="000000"/>
                </a:solidFill>
                <a:latin typeface="Segoe Print" pitchFamily="2" charset="0"/>
              </a:rPr>
              <a:t>на</a:t>
            </a:r>
            <a:r>
              <a:rPr lang="en-US" sz="1724" b="1" dirty="0">
                <a:solidFill>
                  <a:srgbClr val="000000"/>
                </a:solidFill>
                <a:latin typeface="Segoe Print" pitchFamily="2" charset="0"/>
              </a:rPr>
              <a:t> </a:t>
            </a:r>
            <a:r>
              <a:rPr lang="en-US" sz="1724" b="1" dirty="0" err="1">
                <a:solidFill>
                  <a:srgbClr val="000000"/>
                </a:solidFill>
                <a:latin typeface="Segoe Print" pitchFamily="2" charset="0"/>
              </a:rPr>
              <a:t>шкільну</a:t>
            </a:r>
            <a:r>
              <a:rPr lang="en-US" sz="1724" b="1" dirty="0">
                <a:solidFill>
                  <a:srgbClr val="000000"/>
                </a:solidFill>
                <a:latin typeface="Segoe Print" pitchFamily="2" charset="0"/>
              </a:rPr>
              <a:t> </a:t>
            </a:r>
            <a:r>
              <a:rPr lang="en-US" sz="1724" b="1" dirty="0" err="1">
                <a:solidFill>
                  <a:srgbClr val="000000"/>
                </a:solidFill>
                <a:latin typeface="Segoe Print" pitchFamily="2" charset="0"/>
              </a:rPr>
              <a:t>клумбу</a:t>
            </a:r>
            <a:r>
              <a:rPr lang="en-US" sz="1724" b="1" dirty="0">
                <a:solidFill>
                  <a:srgbClr val="000000"/>
                </a:solidFill>
                <a:latin typeface="Segoe Print" pitchFamily="2" charset="0"/>
              </a:rPr>
              <a:t>. </a:t>
            </a:r>
            <a:r>
              <a:rPr lang="en-US" sz="1724" b="1" dirty="0" err="1">
                <a:solidFill>
                  <a:srgbClr val="000000"/>
                </a:solidFill>
                <a:latin typeface="Segoe Print" pitchFamily="2" charset="0"/>
              </a:rPr>
              <a:t>Це</a:t>
            </a:r>
            <a:r>
              <a:rPr lang="en-US" sz="1724" b="1" dirty="0">
                <a:solidFill>
                  <a:srgbClr val="000000"/>
                </a:solidFill>
                <a:latin typeface="Segoe Print" pitchFamily="2" charset="0"/>
              </a:rPr>
              <a:t> </a:t>
            </a:r>
            <a:r>
              <a:rPr lang="en-US" sz="1724" b="1" dirty="0" err="1" smtClean="0">
                <a:solidFill>
                  <a:srgbClr val="000000"/>
                </a:solidFill>
                <a:latin typeface="Segoe Print" pitchFamily="2" charset="0"/>
              </a:rPr>
              <a:t>по</a:t>
            </a:r>
            <a:r>
              <a:rPr lang="uk-UA" sz="1724" b="1" dirty="0" smtClean="0">
                <a:solidFill>
                  <a:srgbClr val="000000"/>
                </a:solidFill>
                <a:latin typeface="Segoe Print" pitchFamily="2" charset="0"/>
              </a:rPr>
              <a:t>б</a:t>
            </a:r>
            <a:r>
              <a:rPr lang="en-US" sz="1724" b="1" dirty="0" err="1" smtClean="0">
                <a:solidFill>
                  <a:srgbClr val="000000"/>
                </a:solidFill>
                <a:latin typeface="Segoe Print" pitchFamily="2" charset="0"/>
              </a:rPr>
              <a:t>ачив</a:t>
            </a:r>
            <a:r>
              <a:rPr lang="en-US" sz="1724" b="1" dirty="0" smtClean="0">
                <a:solidFill>
                  <a:srgbClr val="000000"/>
                </a:solidFill>
                <a:latin typeface="Segoe Print" pitchFamily="2" charset="0"/>
              </a:rPr>
              <a:t> </a:t>
            </a:r>
            <a:r>
              <a:rPr lang="en-US" sz="1724" b="1" dirty="0" err="1">
                <a:solidFill>
                  <a:srgbClr val="000000"/>
                </a:solidFill>
                <a:latin typeface="Segoe Print" pitchFamily="2" charset="0"/>
              </a:rPr>
              <a:t>Максим</a:t>
            </a:r>
            <a:r>
              <a:rPr lang="en-US" sz="1724" b="1" dirty="0">
                <a:solidFill>
                  <a:srgbClr val="000000"/>
                </a:solidFill>
                <a:latin typeface="Segoe Print" pitchFamily="2" charset="0"/>
              </a:rPr>
              <a:t>. </a:t>
            </a:r>
            <a:r>
              <a:rPr lang="en-US" sz="1724" b="1" dirty="0" err="1">
                <a:solidFill>
                  <a:srgbClr val="000000"/>
                </a:solidFill>
                <a:latin typeface="Segoe Print" pitchFamily="2" charset="0"/>
              </a:rPr>
              <a:t>Він</a:t>
            </a:r>
            <a:r>
              <a:rPr lang="en-US" sz="1724" b="1" dirty="0">
                <a:solidFill>
                  <a:srgbClr val="000000"/>
                </a:solidFill>
                <a:latin typeface="Segoe Print" pitchFamily="2" charset="0"/>
              </a:rPr>
              <a:t> </a:t>
            </a:r>
            <a:r>
              <a:rPr lang="en-US" sz="1724" b="1" dirty="0" err="1">
                <a:solidFill>
                  <a:srgbClr val="000000"/>
                </a:solidFill>
                <a:latin typeface="Segoe Print" pitchFamily="2" charset="0"/>
              </a:rPr>
              <a:t>узяв</a:t>
            </a:r>
            <a:r>
              <a:rPr lang="en-US" sz="1724" b="1" dirty="0">
                <a:solidFill>
                  <a:srgbClr val="000000"/>
                </a:solidFill>
                <a:latin typeface="Segoe Print" pitchFamily="2" charset="0"/>
              </a:rPr>
              <a:t> </a:t>
            </a:r>
            <a:r>
              <a:rPr lang="en-US" sz="1724" b="1" dirty="0" err="1" smtClean="0">
                <a:solidFill>
                  <a:srgbClr val="000000"/>
                </a:solidFill>
                <a:latin typeface="Segoe Print" pitchFamily="2" charset="0"/>
              </a:rPr>
              <a:t>м’яча</a:t>
            </a:r>
            <a:r>
              <a:rPr lang="en-US" sz="1724" b="1" dirty="0" smtClean="0">
                <a:solidFill>
                  <a:srgbClr val="000000"/>
                </a:solidFill>
                <a:latin typeface="Segoe Print" pitchFamily="2" charset="0"/>
              </a:rPr>
              <a:t> </a:t>
            </a:r>
            <a:r>
              <a:rPr lang="en-US" sz="1724" b="1" dirty="0" err="1">
                <a:solidFill>
                  <a:srgbClr val="000000"/>
                </a:solidFill>
                <a:latin typeface="Segoe Print" pitchFamily="2" charset="0"/>
              </a:rPr>
              <a:t>Ігоря</a:t>
            </a:r>
            <a:r>
              <a:rPr lang="en-US" sz="1724" b="1" dirty="0">
                <a:solidFill>
                  <a:srgbClr val="000000"/>
                </a:solidFill>
                <a:latin typeface="Segoe Print" pitchFamily="2" charset="0"/>
              </a:rPr>
              <a:t> й </a:t>
            </a:r>
            <a:r>
              <a:rPr lang="en-US" sz="1724" b="1" dirty="0" err="1">
                <a:solidFill>
                  <a:srgbClr val="000000"/>
                </a:solidFill>
                <a:latin typeface="Segoe Print" pitchFamily="2" charset="0"/>
              </a:rPr>
              <a:t>закинув</a:t>
            </a:r>
            <a:r>
              <a:rPr lang="en-US" sz="1724" b="1" dirty="0">
                <a:solidFill>
                  <a:srgbClr val="000000"/>
                </a:solidFill>
                <a:latin typeface="Segoe Print" pitchFamily="2" charset="0"/>
              </a:rPr>
              <a:t> </a:t>
            </a:r>
            <a:r>
              <a:rPr lang="en-US" sz="1724" b="1" dirty="0" err="1">
                <a:solidFill>
                  <a:srgbClr val="000000"/>
                </a:solidFill>
                <a:latin typeface="Segoe Print" pitchFamily="2" charset="0"/>
              </a:rPr>
              <a:t>на</a:t>
            </a:r>
            <a:r>
              <a:rPr lang="en-US" sz="1724" b="1" dirty="0">
                <a:solidFill>
                  <a:srgbClr val="000000"/>
                </a:solidFill>
                <a:latin typeface="Segoe Print" pitchFamily="2" charset="0"/>
              </a:rPr>
              <a:t> </a:t>
            </a:r>
            <a:r>
              <a:rPr lang="en-US" sz="1724" b="1" dirty="0" err="1">
                <a:solidFill>
                  <a:srgbClr val="000000"/>
                </a:solidFill>
                <a:latin typeface="Segoe Print" pitchFamily="2" charset="0"/>
              </a:rPr>
              <a:t>дерево</a:t>
            </a:r>
            <a:r>
              <a:rPr lang="en-US" sz="1724" b="1" dirty="0">
                <a:solidFill>
                  <a:srgbClr val="000000"/>
                </a:solidFill>
                <a:latin typeface="Segoe Print" pitchFamily="2" charset="0"/>
              </a:rPr>
              <a:t>. </a:t>
            </a:r>
            <a:r>
              <a:rPr lang="en-US" sz="1724" b="1" dirty="0" err="1">
                <a:solidFill>
                  <a:srgbClr val="000000"/>
                </a:solidFill>
                <a:latin typeface="Segoe Print" pitchFamily="2" charset="0"/>
              </a:rPr>
              <a:t>Ігор</a:t>
            </a:r>
            <a:r>
              <a:rPr lang="en-US" sz="1724" b="1" dirty="0">
                <a:solidFill>
                  <a:srgbClr val="000000"/>
                </a:solidFill>
                <a:latin typeface="Segoe Print" pitchFamily="2" charset="0"/>
              </a:rPr>
              <a:t> </a:t>
            </a:r>
            <a:r>
              <a:rPr lang="en-US" sz="1724" b="1" dirty="0" err="1">
                <a:solidFill>
                  <a:srgbClr val="000000"/>
                </a:solidFill>
                <a:latin typeface="Segoe Print" pitchFamily="2" charset="0"/>
              </a:rPr>
              <a:t>дуже</a:t>
            </a:r>
            <a:r>
              <a:rPr lang="en-US" sz="1724" b="1" dirty="0">
                <a:solidFill>
                  <a:srgbClr val="000000"/>
                </a:solidFill>
                <a:latin typeface="Segoe Print" pitchFamily="2" charset="0"/>
              </a:rPr>
              <a:t> </a:t>
            </a:r>
            <a:r>
              <a:rPr lang="en-US" sz="1724" b="1" dirty="0" err="1">
                <a:solidFill>
                  <a:srgbClr val="000000"/>
                </a:solidFill>
                <a:latin typeface="Segoe Print" pitchFamily="2" charset="0"/>
              </a:rPr>
              <a:t>розлютився</a:t>
            </a:r>
            <a:r>
              <a:rPr lang="en-US" sz="1724" b="1" dirty="0">
                <a:solidFill>
                  <a:srgbClr val="000000"/>
                </a:solidFill>
                <a:latin typeface="Segoe Print" pitchFamily="2" charset="0"/>
              </a:rPr>
              <a:t>, </a:t>
            </a:r>
            <a:r>
              <a:rPr lang="en-US" sz="1724" b="1" dirty="0" err="1">
                <a:solidFill>
                  <a:srgbClr val="000000"/>
                </a:solidFill>
                <a:latin typeface="Segoe Print" pitchFamily="2" charset="0"/>
              </a:rPr>
              <a:t>почав</a:t>
            </a:r>
            <a:r>
              <a:rPr lang="en-US" sz="1724" b="1" dirty="0">
                <a:solidFill>
                  <a:srgbClr val="000000"/>
                </a:solidFill>
                <a:latin typeface="Segoe Print" pitchFamily="2" charset="0"/>
              </a:rPr>
              <a:t> </a:t>
            </a:r>
            <a:r>
              <a:rPr lang="en-US" sz="1724" b="1" dirty="0" err="1">
                <a:solidFill>
                  <a:srgbClr val="000000"/>
                </a:solidFill>
                <a:latin typeface="Segoe Print" pitchFamily="2" charset="0"/>
              </a:rPr>
              <a:t>обзивати</a:t>
            </a:r>
            <a:r>
              <a:rPr lang="en-US" sz="1724" b="1" dirty="0">
                <a:solidFill>
                  <a:srgbClr val="000000"/>
                </a:solidFill>
                <a:latin typeface="Segoe Print" pitchFamily="2" charset="0"/>
              </a:rPr>
              <a:t> </a:t>
            </a:r>
            <a:r>
              <a:rPr lang="en-US" sz="1724" b="1" dirty="0" smtClean="0">
                <a:solidFill>
                  <a:srgbClr val="000000"/>
                </a:solidFill>
                <a:latin typeface="Segoe Print" pitchFamily="2" charset="0"/>
              </a:rPr>
              <a:t>М</a:t>
            </a:r>
            <a:r>
              <a:rPr lang="uk-UA" sz="1724" b="1" dirty="0" smtClean="0">
                <a:solidFill>
                  <a:srgbClr val="000000"/>
                </a:solidFill>
                <a:latin typeface="Segoe Print" pitchFamily="2" charset="0"/>
              </a:rPr>
              <a:t>а</a:t>
            </a:r>
            <a:r>
              <a:rPr lang="en-US" sz="1724" b="1" dirty="0" err="1" smtClean="0">
                <a:solidFill>
                  <a:srgbClr val="000000"/>
                </a:solidFill>
                <a:latin typeface="Segoe Print" pitchFamily="2" charset="0"/>
              </a:rPr>
              <a:t>ксима</a:t>
            </a:r>
            <a:r>
              <a:rPr lang="en-US" sz="1724" b="1" dirty="0" smtClean="0">
                <a:solidFill>
                  <a:srgbClr val="000000"/>
                </a:solidFill>
                <a:latin typeface="Segoe Print" pitchFamily="2" charset="0"/>
              </a:rPr>
              <a:t> </a:t>
            </a:r>
            <a:r>
              <a:rPr lang="en-US" sz="1724" b="1" dirty="0" err="1">
                <a:solidFill>
                  <a:srgbClr val="000000"/>
                </a:solidFill>
                <a:latin typeface="Segoe Print" pitchFamily="2" charset="0"/>
              </a:rPr>
              <a:t>лайливими</a:t>
            </a:r>
            <a:r>
              <a:rPr lang="en-US" sz="1724" b="1" dirty="0">
                <a:solidFill>
                  <a:srgbClr val="000000"/>
                </a:solidFill>
                <a:latin typeface="Segoe Print" pitchFamily="2" charset="0"/>
              </a:rPr>
              <a:t> </a:t>
            </a:r>
            <a:r>
              <a:rPr lang="en-US" sz="1724" b="1" dirty="0" err="1">
                <a:solidFill>
                  <a:srgbClr val="000000"/>
                </a:solidFill>
                <a:latin typeface="Segoe Print" pitchFamily="2" charset="0"/>
              </a:rPr>
              <a:t>словами</a:t>
            </a:r>
            <a:r>
              <a:rPr lang="en-US" sz="1724" b="1" dirty="0">
                <a:solidFill>
                  <a:srgbClr val="000000"/>
                </a:solidFill>
                <a:latin typeface="Segoe Print" pitchFamily="2" charset="0"/>
              </a:rPr>
              <a:t>. </a:t>
            </a:r>
            <a:r>
              <a:rPr lang="en-US" sz="1724" b="1" dirty="0" err="1">
                <a:solidFill>
                  <a:srgbClr val="000000"/>
                </a:solidFill>
                <a:latin typeface="Segoe Print" pitchFamily="2" charset="0"/>
              </a:rPr>
              <a:t>Між</a:t>
            </a:r>
            <a:r>
              <a:rPr lang="en-US" sz="1724" b="1" dirty="0">
                <a:solidFill>
                  <a:srgbClr val="000000"/>
                </a:solidFill>
                <a:latin typeface="Segoe Print" pitchFamily="2" charset="0"/>
              </a:rPr>
              <a:t> </a:t>
            </a:r>
            <a:r>
              <a:rPr lang="en-US" sz="1724" b="1" dirty="0" err="1">
                <a:solidFill>
                  <a:srgbClr val="000000"/>
                </a:solidFill>
                <a:latin typeface="Segoe Print" pitchFamily="2" charset="0"/>
              </a:rPr>
              <a:t>хлопцями</a:t>
            </a:r>
            <a:r>
              <a:rPr lang="en-US" sz="1724" b="1" dirty="0">
                <a:solidFill>
                  <a:srgbClr val="000000"/>
                </a:solidFill>
                <a:latin typeface="Segoe Print" pitchFamily="2" charset="0"/>
              </a:rPr>
              <a:t> </a:t>
            </a:r>
            <a:r>
              <a:rPr lang="en-US" sz="1724" b="1" dirty="0" err="1">
                <a:solidFill>
                  <a:srgbClr val="000000"/>
                </a:solidFill>
                <a:latin typeface="Segoe Print" pitchFamily="2" charset="0"/>
              </a:rPr>
              <a:t>зчинилася</a:t>
            </a:r>
            <a:r>
              <a:rPr lang="en-US" sz="1724" b="1" dirty="0">
                <a:solidFill>
                  <a:srgbClr val="000000"/>
                </a:solidFill>
                <a:latin typeface="Segoe Print" pitchFamily="2" charset="0"/>
              </a:rPr>
              <a:t> </a:t>
            </a:r>
            <a:r>
              <a:rPr lang="en-US" sz="1724" b="1" dirty="0" err="1">
                <a:solidFill>
                  <a:srgbClr val="000000"/>
                </a:solidFill>
                <a:latin typeface="Segoe Print" pitchFamily="2" charset="0"/>
              </a:rPr>
              <a:t>перепалка</a:t>
            </a:r>
            <a:r>
              <a:rPr lang="en-US" sz="1724" b="1" dirty="0">
                <a:solidFill>
                  <a:srgbClr val="000000"/>
                </a:solidFill>
                <a:latin typeface="Segoe Print" pitchFamily="2" charset="0"/>
              </a:rPr>
              <a:t>. 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5178166" y="4235630"/>
            <a:ext cx="3944370" cy="2500813"/>
          </a:xfrm>
          <a:prstGeom prst="rect">
            <a:avLst/>
          </a:prstGeom>
          <a:effectLst>
            <a:glow rad="127000">
              <a:schemeClr val="bg1"/>
            </a:glow>
          </a:effectLst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4"/>
              </a:lnSpc>
            </a:pPr>
            <a:r>
              <a:rPr lang="en-US" sz="2002" b="1" dirty="0" err="1">
                <a:solidFill>
                  <a:srgbClr val="000000"/>
                </a:solidFill>
                <a:latin typeface="Segoe Print" pitchFamily="2" charset="0"/>
              </a:rPr>
              <a:t>Олена</a:t>
            </a:r>
            <a:r>
              <a:rPr lang="en-US" sz="2002" b="1" dirty="0">
                <a:solidFill>
                  <a:srgbClr val="000000"/>
                </a:solidFill>
                <a:latin typeface="Segoe Print" pitchFamily="2" charset="0"/>
              </a:rPr>
              <a:t> </a:t>
            </a:r>
            <a:r>
              <a:rPr lang="en-US" sz="2002" b="1" dirty="0" err="1">
                <a:solidFill>
                  <a:srgbClr val="000000"/>
                </a:solidFill>
                <a:latin typeface="Segoe Print" pitchFamily="2" charset="0"/>
              </a:rPr>
              <a:t>навчається</a:t>
            </a:r>
            <a:r>
              <a:rPr lang="en-US" sz="2002" b="1" dirty="0">
                <a:solidFill>
                  <a:srgbClr val="000000"/>
                </a:solidFill>
                <a:latin typeface="Segoe Print" pitchFamily="2" charset="0"/>
              </a:rPr>
              <a:t> в 5 </a:t>
            </a:r>
            <a:r>
              <a:rPr lang="en-US" sz="2002" b="1" dirty="0" err="1">
                <a:solidFill>
                  <a:srgbClr val="000000"/>
                </a:solidFill>
                <a:latin typeface="Segoe Print" pitchFamily="2" charset="0"/>
              </a:rPr>
              <a:t>класі</a:t>
            </a:r>
            <a:r>
              <a:rPr lang="en-US" sz="2002" b="1" dirty="0">
                <a:solidFill>
                  <a:srgbClr val="000000"/>
                </a:solidFill>
                <a:latin typeface="Segoe Print" pitchFamily="2" charset="0"/>
              </a:rPr>
              <a:t>. </a:t>
            </a:r>
            <a:r>
              <a:rPr lang="en-US" sz="2002" b="1" dirty="0" err="1">
                <a:solidFill>
                  <a:srgbClr val="000000"/>
                </a:solidFill>
                <a:latin typeface="Segoe Print" pitchFamily="2" charset="0"/>
              </a:rPr>
              <a:t>Кожного</a:t>
            </a:r>
            <a:r>
              <a:rPr lang="en-US" sz="2002" b="1" dirty="0">
                <a:solidFill>
                  <a:srgbClr val="000000"/>
                </a:solidFill>
                <a:latin typeface="Segoe Print" pitchFamily="2" charset="0"/>
              </a:rPr>
              <a:t> </a:t>
            </a:r>
            <a:r>
              <a:rPr lang="en-US" sz="2002" b="1" dirty="0" err="1">
                <a:solidFill>
                  <a:srgbClr val="000000"/>
                </a:solidFill>
                <a:latin typeface="Segoe Print" pitchFamily="2" charset="0"/>
              </a:rPr>
              <a:t>дня</a:t>
            </a:r>
            <a:r>
              <a:rPr lang="en-US" sz="2002" b="1" dirty="0">
                <a:solidFill>
                  <a:srgbClr val="000000"/>
                </a:solidFill>
                <a:latin typeface="Segoe Print" pitchFamily="2" charset="0"/>
              </a:rPr>
              <a:t> </a:t>
            </a:r>
            <a:r>
              <a:rPr lang="en-US" sz="2002" b="1" dirty="0" err="1">
                <a:solidFill>
                  <a:srgbClr val="000000"/>
                </a:solidFill>
                <a:latin typeface="Segoe Print" pitchFamily="2" charset="0"/>
              </a:rPr>
              <a:t>її</a:t>
            </a:r>
            <a:r>
              <a:rPr lang="en-US" sz="2002" b="1" dirty="0">
                <a:solidFill>
                  <a:srgbClr val="000000"/>
                </a:solidFill>
                <a:latin typeface="Segoe Print" pitchFamily="2" charset="0"/>
              </a:rPr>
              <a:t> </a:t>
            </a:r>
            <a:r>
              <a:rPr lang="en-US" sz="2002" b="1" dirty="0" err="1">
                <a:solidFill>
                  <a:srgbClr val="000000"/>
                </a:solidFill>
                <a:latin typeface="Segoe Print" pitchFamily="2" charset="0"/>
              </a:rPr>
              <a:t>однокласниці</a:t>
            </a:r>
            <a:r>
              <a:rPr lang="en-US" sz="2002" b="1" dirty="0">
                <a:solidFill>
                  <a:srgbClr val="000000"/>
                </a:solidFill>
                <a:latin typeface="Segoe Print" pitchFamily="2" charset="0"/>
              </a:rPr>
              <a:t> </a:t>
            </a:r>
            <a:r>
              <a:rPr lang="en-US" sz="2002" b="1" dirty="0" err="1">
                <a:solidFill>
                  <a:srgbClr val="000000"/>
                </a:solidFill>
                <a:latin typeface="Segoe Print" pitchFamily="2" charset="0"/>
              </a:rPr>
              <a:t>насміхаються</a:t>
            </a:r>
            <a:r>
              <a:rPr lang="en-US" sz="2002" b="1" dirty="0">
                <a:solidFill>
                  <a:srgbClr val="000000"/>
                </a:solidFill>
                <a:latin typeface="Segoe Print" pitchFamily="2" charset="0"/>
              </a:rPr>
              <a:t> з </a:t>
            </a:r>
            <a:r>
              <a:rPr lang="en-US" sz="2002" b="1" dirty="0" err="1">
                <a:solidFill>
                  <a:srgbClr val="000000"/>
                </a:solidFill>
                <a:latin typeface="Segoe Print" pitchFamily="2" charset="0"/>
              </a:rPr>
              <a:t>неї</a:t>
            </a:r>
            <a:r>
              <a:rPr lang="en-US" sz="2002" b="1" dirty="0">
                <a:solidFill>
                  <a:srgbClr val="000000"/>
                </a:solidFill>
                <a:latin typeface="Segoe Print" pitchFamily="2" charset="0"/>
              </a:rPr>
              <a:t>, </a:t>
            </a:r>
            <a:r>
              <a:rPr lang="en-US" sz="2002" b="1" dirty="0" err="1">
                <a:solidFill>
                  <a:srgbClr val="000000"/>
                </a:solidFill>
                <a:latin typeface="Segoe Print" pitchFamily="2" charset="0"/>
              </a:rPr>
              <a:t>бо</a:t>
            </a:r>
            <a:r>
              <a:rPr lang="en-US" sz="2002" b="1" dirty="0">
                <a:solidFill>
                  <a:srgbClr val="000000"/>
                </a:solidFill>
                <a:latin typeface="Segoe Print" pitchFamily="2" charset="0"/>
              </a:rPr>
              <a:t> </a:t>
            </a:r>
            <a:r>
              <a:rPr lang="en-US" sz="2002" b="1" dirty="0" err="1">
                <a:solidFill>
                  <a:srgbClr val="000000"/>
                </a:solidFill>
                <a:latin typeface="Segoe Print" pitchFamily="2" charset="0"/>
              </a:rPr>
              <a:t>та</a:t>
            </a:r>
            <a:r>
              <a:rPr lang="en-US" sz="2002" b="1" dirty="0">
                <a:solidFill>
                  <a:srgbClr val="000000"/>
                </a:solidFill>
                <a:latin typeface="Segoe Print" pitchFamily="2" charset="0"/>
              </a:rPr>
              <a:t> </a:t>
            </a:r>
            <a:r>
              <a:rPr lang="en-US" sz="2002" b="1" dirty="0" err="1">
                <a:solidFill>
                  <a:srgbClr val="000000"/>
                </a:solidFill>
                <a:latin typeface="Segoe Print" pitchFamily="2" charset="0"/>
              </a:rPr>
              <a:t>не</a:t>
            </a:r>
            <a:r>
              <a:rPr lang="en-US" sz="2002" b="1" dirty="0">
                <a:solidFill>
                  <a:srgbClr val="000000"/>
                </a:solidFill>
                <a:latin typeface="Segoe Print" pitchFamily="2" charset="0"/>
              </a:rPr>
              <a:t> </a:t>
            </a:r>
            <a:r>
              <a:rPr lang="en-US" sz="2002" b="1" dirty="0" err="1">
                <a:solidFill>
                  <a:srgbClr val="000000"/>
                </a:solidFill>
                <a:latin typeface="Segoe Print" pitchFamily="2" charset="0"/>
              </a:rPr>
              <a:t>має</a:t>
            </a:r>
            <a:r>
              <a:rPr lang="en-US" sz="2002" b="1" dirty="0">
                <a:solidFill>
                  <a:srgbClr val="000000"/>
                </a:solidFill>
                <a:latin typeface="Segoe Print" pitchFamily="2" charset="0"/>
              </a:rPr>
              <a:t> </a:t>
            </a:r>
            <a:r>
              <a:rPr lang="en-US" sz="2002" b="1" dirty="0" err="1">
                <a:solidFill>
                  <a:srgbClr val="000000"/>
                </a:solidFill>
                <a:latin typeface="Segoe Print" pitchFamily="2" charset="0"/>
              </a:rPr>
              <a:t>телефону</a:t>
            </a:r>
            <a:r>
              <a:rPr lang="en-US" sz="2002" b="1" dirty="0">
                <a:solidFill>
                  <a:srgbClr val="000000"/>
                </a:solidFill>
                <a:latin typeface="Segoe Print" pitchFamily="2" charset="0"/>
              </a:rPr>
              <a:t> </a:t>
            </a:r>
            <a:r>
              <a:rPr lang="en-US" sz="2002" b="1" dirty="0" err="1">
                <a:solidFill>
                  <a:srgbClr val="000000"/>
                </a:solidFill>
                <a:latin typeface="Segoe Print" pitchFamily="2" charset="0"/>
              </a:rPr>
              <a:t>та</a:t>
            </a:r>
            <a:r>
              <a:rPr lang="en-US" sz="2002" b="1" dirty="0">
                <a:solidFill>
                  <a:srgbClr val="000000"/>
                </a:solidFill>
                <a:latin typeface="Segoe Print" pitchFamily="2" charset="0"/>
              </a:rPr>
              <a:t> </a:t>
            </a:r>
            <a:r>
              <a:rPr lang="en-US" sz="2002" b="1" dirty="0" err="1" smtClean="0">
                <a:solidFill>
                  <a:srgbClr val="000000"/>
                </a:solidFill>
                <a:latin typeface="Segoe Print" pitchFamily="2" charset="0"/>
              </a:rPr>
              <a:t>незареєстр</a:t>
            </a:r>
            <a:r>
              <a:rPr lang="uk-UA" sz="2002" b="1" dirty="0" smtClean="0">
                <a:solidFill>
                  <a:srgbClr val="000000"/>
                </a:solidFill>
                <a:latin typeface="Segoe Print" pitchFamily="2" charset="0"/>
              </a:rPr>
              <a:t>о</a:t>
            </a:r>
            <a:r>
              <a:rPr lang="en-US" sz="2002" b="1" dirty="0" err="1" smtClean="0">
                <a:solidFill>
                  <a:srgbClr val="000000"/>
                </a:solidFill>
                <a:latin typeface="Segoe Print" pitchFamily="2" charset="0"/>
              </a:rPr>
              <a:t>вана</a:t>
            </a:r>
            <a:r>
              <a:rPr lang="en-US" sz="2002" b="1" dirty="0" smtClean="0">
                <a:solidFill>
                  <a:srgbClr val="000000"/>
                </a:solidFill>
                <a:latin typeface="Segoe Print" pitchFamily="2" charset="0"/>
              </a:rPr>
              <a:t> </a:t>
            </a:r>
            <a:r>
              <a:rPr lang="uk-UA" sz="2002" b="1" dirty="0">
                <a:solidFill>
                  <a:srgbClr val="000000"/>
                </a:solidFill>
                <a:latin typeface="Segoe Print" pitchFamily="2" charset="0"/>
              </a:rPr>
              <a:t>в</a:t>
            </a:r>
            <a:r>
              <a:rPr lang="en-US" sz="2002" b="1" dirty="0" smtClean="0">
                <a:solidFill>
                  <a:srgbClr val="000000"/>
                </a:solidFill>
                <a:latin typeface="Segoe Print" pitchFamily="2" charset="0"/>
              </a:rPr>
              <a:t> </a:t>
            </a:r>
            <a:r>
              <a:rPr lang="en-US" sz="2002" b="1" dirty="0" err="1">
                <a:solidFill>
                  <a:srgbClr val="000000"/>
                </a:solidFill>
                <a:latin typeface="Segoe Print" pitchFamily="2" charset="0"/>
              </a:rPr>
              <a:t>соціальних</a:t>
            </a:r>
            <a:r>
              <a:rPr lang="en-US" sz="2002" b="1" dirty="0">
                <a:solidFill>
                  <a:srgbClr val="000000"/>
                </a:solidFill>
                <a:latin typeface="Segoe Print" pitchFamily="2" charset="0"/>
              </a:rPr>
              <a:t> </a:t>
            </a:r>
            <a:r>
              <a:rPr lang="en-US" sz="2002" b="1" dirty="0" err="1">
                <a:solidFill>
                  <a:srgbClr val="000000"/>
                </a:solidFill>
                <a:latin typeface="Segoe Print" pitchFamily="2" charset="0"/>
              </a:rPr>
              <a:t>мережах</a:t>
            </a:r>
            <a:r>
              <a:rPr lang="en-US" sz="2002" b="1" dirty="0">
                <a:solidFill>
                  <a:srgbClr val="000000"/>
                </a:solidFill>
                <a:latin typeface="Segoe Print" pitchFamily="2" charset="0"/>
              </a:rPr>
              <a:t>.  </a:t>
            </a:r>
            <a:r>
              <a:rPr lang="en-US" sz="2002" b="1" dirty="0" err="1">
                <a:solidFill>
                  <a:srgbClr val="000000"/>
                </a:solidFill>
                <a:latin typeface="Segoe Print" pitchFamily="2" charset="0"/>
              </a:rPr>
              <a:t>Часто</a:t>
            </a:r>
            <a:r>
              <a:rPr lang="en-US" sz="2002" b="1" dirty="0">
                <a:solidFill>
                  <a:srgbClr val="000000"/>
                </a:solidFill>
                <a:latin typeface="Segoe Print" pitchFamily="2" charset="0"/>
              </a:rPr>
              <a:t> </a:t>
            </a:r>
            <a:r>
              <a:rPr lang="en-US" sz="2002" b="1" dirty="0" err="1">
                <a:solidFill>
                  <a:srgbClr val="000000"/>
                </a:solidFill>
                <a:latin typeface="Segoe Print" pitchFamily="2" charset="0"/>
              </a:rPr>
              <a:t>обзивають</a:t>
            </a:r>
            <a:r>
              <a:rPr lang="en-US" sz="2002" b="1" dirty="0">
                <a:solidFill>
                  <a:srgbClr val="000000"/>
                </a:solidFill>
                <a:latin typeface="Segoe Print" pitchFamily="2" charset="0"/>
              </a:rPr>
              <a:t> </a:t>
            </a:r>
            <a:r>
              <a:rPr lang="en-US" sz="2002" b="1" dirty="0" err="1">
                <a:solidFill>
                  <a:srgbClr val="000000"/>
                </a:solidFill>
                <a:latin typeface="Segoe Print" pitchFamily="2" charset="0"/>
              </a:rPr>
              <a:t>її</a:t>
            </a:r>
            <a:r>
              <a:rPr lang="en-US" sz="2002" b="1" dirty="0">
                <a:solidFill>
                  <a:srgbClr val="000000"/>
                </a:solidFill>
                <a:latin typeface="Segoe Print" pitchFamily="2" charset="0"/>
              </a:rPr>
              <a:t> "</a:t>
            </a:r>
            <a:r>
              <a:rPr lang="en-US" sz="2002" b="1" dirty="0" err="1">
                <a:solidFill>
                  <a:srgbClr val="000000"/>
                </a:solidFill>
                <a:latin typeface="Segoe Print" pitchFamily="2" charset="0"/>
              </a:rPr>
              <a:t>аборигеном</a:t>
            </a:r>
            <a:r>
              <a:rPr lang="en-US" sz="2002" b="1" dirty="0">
                <a:solidFill>
                  <a:srgbClr val="000000"/>
                </a:solidFill>
                <a:latin typeface="Segoe Print" pitchFamily="2" charset="0"/>
              </a:rPr>
              <a:t>".</a:t>
            </a:r>
          </a:p>
        </p:txBody>
      </p:sp>
      <p:sp>
        <p:nvSpPr>
          <p:cNvPr id="12" name="Скругленный прямоугольник 11"/>
          <p:cNvSpPr/>
          <p:nvPr/>
        </p:nvSpPr>
        <p:spPr>
          <a:xfrm rot="20148250">
            <a:off x="2781492" y="3463377"/>
            <a:ext cx="2565901" cy="1027169"/>
          </a:xfrm>
          <a:prstGeom prst="roundRect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Конфлікт</a:t>
            </a:r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Print" pitchFamily="2" charset="0"/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 rot="20148250">
            <a:off x="7146502" y="5736482"/>
            <a:ext cx="2565901" cy="1027169"/>
          </a:xfrm>
          <a:prstGeom prst="roundRect">
            <a:avLst/>
          </a:prstGeom>
          <a:solidFill>
            <a:srgbClr val="FF0000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4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Булінг</a:t>
            </a:r>
            <a:endParaRPr lang="ru-RU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Print" pitchFamily="2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 animBg="1"/>
      <p:bldP spid="1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12499" b="12500"/>
          <a:stretch>
            <a:fillRect/>
          </a:stretch>
        </p:blipFill>
        <p:spPr>
          <a:xfrm>
            <a:off x="0" y="0"/>
            <a:ext cx="9753600" cy="7315200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329699" y="1145756"/>
            <a:ext cx="4547101" cy="3137500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4876800" y="3976961"/>
            <a:ext cx="4547101" cy="3137500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4921961" y="1012240"/>
            <a:ext cx="2893111" cy="2990295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999401" y="4235596"/>
            <a:ext cx="2475231" cy="3079604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999401" y="1"/>
            <a:ext cx="1434437" cy="1145756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-1067332">
            <a:off x="7897497" y="56176"/>
            <a:ext cx="1938528" cy="2926080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sp>
        <p:nvSpPr>
          <p:cNvPr id="10" name="TextBox 10"/>
          <p:cNvSpPr txBox="1"/>
          <p:nvPr/>
        </p:nvSpPr>
        <p:spPr>
          <a:xfrm>
            <a:off x="5050955" y="4064536"/>
            <a:ext cx="4198791" cy="2962349"/>
          </a:xfrm>
          <a:prstGeom prst="rect">
            <a:avLst/>
          </a:prstGeom>
          <a:effectLst>
            <a:glow rad="127000">
              <a:schemeClr val="bg1"/>
            </a:glow>
          </a:effectLst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51"/>
              </a:lnSpc>
              <a:spcBef>
                <a:spcPct val="0"/>
              </a:spcBef>
            </a:pPr>
            <a:r>
              <a:rPr lang="en-US" sz="1465" b="1" dirty="0" err="1">
                <a:solidFill>
                  <a:srgbClr val="000000"/>
                </a:solidFill>
                <a:latin typeface="Segoe Print" pitchFamily="2" charset="0"/>
              </a:rPr>
              <a:t>Денис</a:t>
            </a:r>
            <a:r>
              <a:rPr lang="en-US" sz="1465" b="1" dirty="0">
                <a:solidFill>
                  <a:srgbClr val="000000"/>
                </a:solidFill>
                <a:latin typeface="Segoe Print" pitchFamily="2" charset="0"/>
              </a:rPr>
              <a:t>, </a:t>
            </a:r>
            <a:r>
              <a:rPr lang="en-US" sz="1465" b="1" dirty="0" err="1">
                <a:solidFill>
                  <a:srgbClr val="000000"/>
                </a:solidFill>
                <a:latin typeface="Segoe Print" pitchFamily="2" charset="0"/>
              </a:rPr>
              <a:t>учень</a:t>
            </a:r>
            <a:r>
              <a:rPr lang="en-US" sz="1465" b="1" dirty="0">
                <a:solidFill>
                  <a:srgbClr val="000000"/>
                </a:solidFill>
                <a:latin typeface="Segoe Print" pitchFamily="2" charset="0"/>
              </a:rPr>
              <a:t> 7 </a:t>
            </a:r>
            <a:r>
              <a:rPr lang="en-US" sz="1465" b="1" dirty="0" err="1">
                <a:solidFill>
                  <a:srgbClr val="000000"/>
                </a:solidFill>
                <a:latin typeface="Segoe Print" pitchFamily="2" charset="0"/>
              </a:rPr>
              <a:t>класу</a:t>
            </a:r>
            <a:r>
              <a:rPr lang="en-US" sz="1465" b="1" dirty="0">
                <a:solidFill>
                  <a:srgbClr val="000000"/>
                </a:solidFill>
                <a:latin typeface="Segoe Print" pitchFamily="2" charset="0"/>
              </a:rPr>
              <a:t>, </a:t>
            </a:r>
            <a:r>
              <a:rPr lang="en-US" sz="1465" b="1" dirty="0" err="1">
                <a:solidFill>
                  <a:srgbClr val="000000"/>
                </a:solidFill>
                <a:latin typeface="Segoe Print" pitchFamily="2" charset="0"/>
              </a:rPr>
              <a:t>під</a:t>
            </a:r>
            <a:r>
              <a:rPr lang="en-US" sz="1465" b="1" dirty="0">
                <a:solidFill>
                  <a:srgbClr val="000000"/>
                </a:solidFill>
                <a:latin typeface="Segoe Print" pitchFamily="2" charset="0"/>
              </a:rPr>
              <a:t> </a:t>
            </a:r>
            <a:r>
              <a:rPr lang="en-US" sz="1465" b="1" dirty="0" err="1">
                <a:solidFill>
                  <a:srgbClr val="000000"/>
                </a:solidFill>
                <a:latin typeface="Segoe Print" pitchFamily="2" charset="0"/>
              </a:rPr>
              <a:t>час</a:t>
            </a:r>
            <a:r>
              <a:rPr lang="en-US" sz="1465" b="1" dirty="0">
                <a:solidFill>
                  <a:srgbClr val="000000"/>
                </a:solidFill>
                <a:latin typeface="Segoe Print" pitchFamily="2" charset="0"/>
              </a:rPr>
              <a:t> </a:t>
            </a:r>
            <a:r>
              <a:rPr lang="en-US" sz="1465" b="1" dirty="0" err="1">
                <a:solidFill>
                  <a:srgbClr val="000000"/>
                </a:solidFill>
                <a:latin typeface="Segoe Print" pitchFamily="2" charset="0"/>
              </a:rPr>
              <a:t>перерви</a:t>
            </a:r>
            <a:r>
              <a:rPr lang="en-US" sz="1465" b="1" dirty="0">
                <a:solidFill>
                  <a:srgbClr val="000000"/>
                </a:solidFill>
                <a:latin typeface="Segoe Print" pitchFamily="2" charset="0"/>
              </a:rPr>
              <a:t> </a:t>
            </a:r>
            <a:r>
              <a:rPr lang="en-US" sz="1465" b="1" dirty="0" err="1">
                <a:solidFill>
                  <a:srgbClr val="000000"/>
                </a:solidFill>
                <a:latin typeface="Segoe Print" pitchFamily="2" charset="0"/>
              </a:rPr>
              <a:t>обідав</a:t>
            </a:r>
            <a:r>
              <a:rPr lang="en-US" sz="1465" b="1" dirty="0">
                <a:solidFill>
                  <a:srgbClr val="000000"/>
                </a:solidFill>
                <a:latin typeface="Segoe Print" pitchFamily="2" charset="0"/>
              </a:rPr>
              <a:t> </a:t>
            </a:r>
            <a:r>
              <a:rPr lang="en-US" sz="1465" b="1" dirty="0" smtClean="0">
                <a:solidFill>
                  <a:srgbClr val="000000"/>
                </a:solidFill>
                <a:latin typeface="Segoe Print" pitchFamily="2" charset="0"/>
              </a:rPr>
              <a:t>у</a:t>
            </a:r>
            <a:r>
              <a:rPr lang="uk-UA" sz="1465" b="1" dirty="0" smtClean="0">
                <a:solidFill>
                  <a:srgbClr val="000000"/>
                </a:solidFill>
                <a:latin typeface="Segoe Print" pitchFamily="2" charset="0"/>
              </a:rPr>
              <a:t> </a:t>
            </a:r>
            <a:r>
              <a:rPr lang="en-US" sz="1465" b="1" dirty="0" err="1" smtClean="0">
                <a:solidFill>
                  <a:srgbClr val="000000"/>
                </a:solidFill>
                <a:latin typeface="Segoe Print" pitchFamily="2" charset="0"/>
              </a:rPr>
              <a:t>їдальні</a:t>
            </a:r>
            <a:r>
              <a:rPr lang="en-US" sz="1465" b="1" dirty="0">
                <a:solidFill>
                  <a:srgbClr val="000000"/>
                </a:solidFill>
                <a:latin typeface="Segoe Print" pitchFamily="2" charset="0"/>
              </a:rPr>
              <a:t>, а </a:t>
            </a:r>
            <a:r>
              <a:rPr lang="en-US" sz="1465" b="1" dirty="0" err="1">
                <a:solidFill>
                  <a:srgbClr val="000000"/>
                </a:solidFill>
                <a:latin typeface="Segoe Print" pitchFamily="2" charset="0"/>
              </a:rPr>
              <a:t>коли</a:t>
            </a:r>
            <a:r>
              <a:rPr lang="en-US" sz="1465" b="1" dirty="0">
                <a:solidFill>
                  <a:srgbClr val="000000"/>
                </a:solidFill>
                <a:latin typeface="Segoe Print" pitchFamily="2" charset="0"/>
              </a:rPr>
              <a:t> </a:t>
            </a:r>
            <a:r>
              <a:rPr lang="en-US" sz="1465" b="1" dirty="0" err="1">
                <a:solidFill>
                  <a:srgbClr val="000000"/>
                </a:solidFill>
                <a:latin typeface="Segoe Print" pitchFamily="2" charset="0"/>
              </a:rPr>
              <a:t>зайшов</a:t>
            </a:r>
            <a:r>
              <a:rPr lang="en-US" sz="1465" b="1" dirty="0">
                <a:solidFill>
                  <a:srgbClr val="000000"/>
                </a:solidFill>
                <a:latin typeface="Segoe Print" pitchFamily="2" charset="0"/>
              </a:rPr>
              <a:t> у </a:t>
            </a:r>
            <a:r>
              <a:rPr lang="en-US" sz="1465" b="1" dirty="0" err="1">
                <a:solidFill>
                  <a:srgbClr val="000000"/>
                </a:solidFill>
                <a:latin typeface="Segoe Print" pitchFamily="2" charset="0"/>
              </a:rPr>
              <a:t>клас</a:t>
            </a:r>
            <a:r>
              <a:rPr lang="en-US" sz="1465" b="1" dirty="0">
                <a:solidFill>
                  <a:srgbClr val="000000"/>
                </a:solidFill>
                <a:latin typeface="Segoe Print" pitchFamily="2" charset="0"/>
              </a:rPr>
              <a:t>, </a:t>
            </a:r>
            <a:r>
              <a:rPr lang="en-US" sz="1465" b="1" dirty="0" err="1">
                <a:solidFill>
                  <a:srgbClr val="000000"/>
                </a:solidFill>
                <a:latin typeface="Segoe Print" pitchFamily="2" charset="0"/>
              </a:rPr>
              <a:t>щоб</a:t>
            </a:r>
            <a:endParaRPr lang="en-US" sz="1465" b="1" dirty="0">
              <a:solidFill>
                <a:srgbClr val="000000"/>
              </a:solidFill>
              <a:latin typeface="Segoe Print" pitchFamily="2" charset="0"/>
            </a:endParaRPr>
          </a:p>
          <a:p>
            <a:pPr algn="ctr">
              <a:lnSpc>
                <a:spcPts val="2051"/>
              </a:lnSpc>
              <a:spcBef>
                <a:spcPct val="0"/>
              </a:spcBef>
            </a:pPr>
            <a:r>
              <a:rPr lang="en-US" sz="1465" b="1" dirty="0" err="1">
                <a:solidFill>
                  <a:srgbClr val="000000"/>
                </a:solidFill>
                <a:latin typeface="Segoe Print" pitchFamily="2" charset="0"/>
              </a:rPr>
              <a:t>готуватися</a:t>
            </a:r>
            <a:r>
              <a:rPr lang="en-US" sz="1465" b="1" dirty="0">
                <a:solidFill>
                  <a:srgbClr val="000000"/>
                </a:solidFill>
                <a:latin typeface="Segoe Print" pitchFamily="2" charset="0"/>
              </a:rPr>
              <a:t> </a:t>
            </a:r>
            <a:r>
              <a:rPr lang="en-US" sz="1465" b="1" dirty="0" err="1">
                <a:solidFill>
                  <a:srgbClr val="000000"/>
                </a:solidFill>
                <a:latin typeface="Segoe Print" pitchFamily="2" charset="0"/>
              </a:rPr>
              <a:t>до</a:t>
            </a:r>
            <a:r>
              <a:rPr lang="en-US" sz="1465" b="1" dirty="0">
                <a:solidFill>
                  <a:srgbClr val="000000"/>
                </a:solidFill>
                <a:latin typeface="Segoe Print" pitchFamily="2" charset="0"/>
              </a:rPr>
              <a:t> </a:t>
            </a:r>
            <a:r>
              <a:rPr lang="en-US" sz="1465" b="1" dirty="0" err="1">
                <a:solidFill>
                  <a:srgbClr val="000000"/>
                </a:solidFill>
                <a:latin typeface="Segoe Print" pitchFamily="2" charset="0"/>
              </a:rPr>
              <a:t>уроку</a:t>
            </a:r>
            <a:r>
              <a:rPr lang="en-US" sz="1465" b="1" dirty="0">
                <a:solidFill>
                  <a:srgbClr val="000000"/>
                </a:solidFill>
                <a:latin typeface="Segoe Print" pitchFamily="2" charset="0"/>
              </a:rPr>
              <a:t>, </a:t>
            </a:r>
            <a:r>
              <a:rPr lang="en-US" sz="1465" b="1" dirty="0" err="1">
                <a:solidFill>
                  <a:srgbClr val="000000"/>
                </a:solidFill>
                <a:latin typeface="Segoe Print" pitchFamily="2" charset="0"/>
              </a:rPr>
              <a:t>побачив</a:t>
            </a:r>
            <a:r>
              <a:rPr lang="en-US" sz="1465" b="1" dirty="0">
                <a:solidFill>
                  <a:srgbClr val="000000"/>
                </a:solidFill>
                <a:latin typeface="Segoe Print" pitchFamily="2" charset="0"/>
              </a:rPr>
              <a:t>, </a:t>
            </a:r>
            <a:r>
              <a:rPr lang="en-US" sz="1465" b="1" dirty="0" err="1">
                <a:solidFill>
                  <a:srgbClr val="000000"/>
                </a:solidFill>
                <a:latin typeface="Segoe Print" pitchFamily="2" charset="0"/>
              </a:rPr>
              <a:t>що</a:t>
            </a:r>
            <a:r>
              <a:rPr lang="en-US" sz="1465" b="1" dirty="0">
                <a:solidFill>
                  <a:srgbClr val="000000"/>
                </a:solidFill>
                <a:latin typeface="Segoe Print" pitchFamily="2" charset="0"/>
              </a:rPr>
              <a:t> </a:t>
            </a:r>
            <a:r>
              <a:rPr lang="en-US" sz="1465" b="1" dirty="0" err="1">
                <a:solidFill>
                  <a:srgbClr val="000000"/>
                </a:solidFill>
                <a:latin typeface="Segoe Print" pitchFamily="2" charset="0"/>
              </a:rPr>
              <a:t>Віталій</a:t>
            </a:r>
            <a:r>
              <a:rPr lang="en-US" sz="1465" b="1" dirty="0">
                <a:solidFill>
                  <a:srgbClr val="000000"/>
                </a:solidFill>
                <a:latin typeface="Segoe Print" pitchFamily="2" charset="0"/>
              </a:rPr>
              <a:t> </a:t>
            </a:r>
            <a:r>
              <a:rPr lang="en-US" sz="1465" b="1" dirty="0" smtClean="0">
                <a:solidFill>
                  <a:srgbClr val="000000"/>
                </a:solidFill>
                <a:latin typeface="Segoe Print" pitchFamily="2" charset="0"/>
              </a:rPr>
              <a:t>і</a:t>
            </a:r>
            <a:r>
              <a:rPr lang="uk-UA" sz="1465" b="1" dirty="0" smtClean="0">
                <a:solidFill>
                  <a:srgbClr val="000000"/>
                </a:solidFill>
                <a:latin typeface="Segoe Print" pitchFamily="2" charset="0"/>
              </a:rPr>
              <a:t> </a:t>
            </a:r>
            <a:r>
              <a:rPr lang="en-US" sz="1465" b="1" dirty="0" err="1" smtClean="0">
                <a:solidFill>
                  <a:srgbClr val="000000"/>
                </a:solidFill>
                <a:latin typeface="Segoe Print" pitchFamily="2" charset="0"/>
              </a:rPr>
              <a:t>Артем</a:t>
            </a:r>
            <a:r>
              <a:rPr lang="en-US" sz="1465" b="1" dirty="0" smtClean="0">
                <a:solidFill>
                  <a:srgbClr val="000000"/>
                </a:solidFill>
                <a:latin typeface="Segoe Print" pitchFamily="2" charset="0"/>
              </a:rPr>
              <a:t> </a:t>
            </a:r>
            <a:r>
              <a:rPr lang="en-US" sz="1465" b="1" dirty="0" err="1">
                <a:solidFill>
                  <a:srgbClr val="000000"/>
                </a:solidFill>
                <a:latin typeface="Segoe Print" pitchFamily="2" charset="0"/>
              </a:rPr>
              <a:t>кидаються</a:t>
            </a:r>
            <a:r>
              <a:rPr lang="en-US" sz="1465" b="1" dirty="0">
                <a:solidFill>
                  <a:srgbClr val="000000"/>
                </a:solidFill>
                <a:latin typeface="Segoe Print" pitchFamily="2" charset="0"/>
              </a:rPr>
              <a:t> </a:t>
            </a:r>
            <a:r>
              <a:rPr lang="en-US" sz="1465" b="1" dirty="0" err="1">
                <a:solidFill>
                  <a:srgbClr val="000000"/>
                </a:solidFill>
                <a:latin typeface="Segoe Print" pitchFamily="2" charset="0"/>
              </a:rPr>
              <a:t>його</a:t>
            </a:r>
            <a:r>
              <a:rPr lang="en-US" sz="1465" b="1" dirty="0">
                <a:solidFill>
                  <a:srgbClr val="000000"/>
                </a:solidFill>
                <a:latin typeface="Segoe Print" pitchFamily="2" charset="0"/>
              </a:rPr>
              <a:t> </a:t>
            </a:r>
            <a:r>
              <a:rPr lang="en-US" sz="1465" b="1" dirty="0" err="1">
                <a:solidFill>
                  <a:srgbClr val="000000"/>
                </a:solidFill>
                <a:latin typeface="Segoe Print" pitchFamily="2" charset="0"/>
              </a:rPr>
              <a:t>пеналом</a:t>
            </a:r>
            <a:r>
              <a:rPr lang="en-US" sz="1465" b="1" dirty="0">
                <a:solidFill>
                  <a:srgbClr val="000000"/>
                </a:solidFill>
                <a:latin typeface="Segoe Print" pitchFamily="2" charset="0"/>
              </a:rPr>
              <a:t>. </a:t>
            </a:r>
            <a:r>
              <a:rPr lang="en-US" sz="1465" b="1" dirty="0" err="1" smtClean="0">
                <a:solidFill>
                  <a:srgbClr val="000000"/>
                </a:solidFill>
                <a:latin typeface="Segoe Print" pitchFamily="2" charset="0"/>
              </a:rPr>
              <a:t>Денис</a:t>
            </a:r>
            <a:r>
              <a:rPr lang="uk-UA" sz="1465" b="1" dirty="0">
                <a:solidFill>
                  <a:srgbClr val="000000"/>
                </a:solidFill>
                <a:latin typeface="Segoe Print" pitchFamily="2" charset="0"/>
              </a:rPr>
              <a:t> </a:t>
            </a:r>
            <a:r>
              <a:rPr lang="en-US" sz="1465" b="1" dirty="0" err="1" smtClean="0">
                <a:solidFill>
                  <a:srgbClr val="000000"/>
                </a:solidFill>
                <a:latin typeface="Segoe Print" pitchFamily="2" charset="0"/>
              </a:rPr>
              <a:t>обізвав</a:t>
            </a:r>
            <a:r>
              <a:rPr lang="en-US" sz="1465" b="1" dirty="0" smtClean="0">
                <a:solidFill>
                  <a:srgbClr val="000000"/>
                </a:solidFill>
                <a:latin typeface="Segoe Print" pitchFamily="2" charset="0"/>
              </a:rPr>
              <a:t> </a:t>
            </a:r>
            <a:r>
              <a:rPr lang="en-US" sz="1465" b="1" dirty="0" err="1">
                <a:solidFill>
                  <a:srgbClr val="000000"/>
                </a:solidFill>
                <a:latin typeface="Segoe Print" pitchFamily="2" charset="0"/>
              </a:rPr>
              <a:t>хлопців</a:t>
            </a:r>
            <a:r>
              <a:rPr lang="en-US" sz="1465" b="1" dirty="0">
                <a:solidFill>
                  <a:srgbClr val="000000"/>
                </a:solidFill>
                <a:latin typeface="Segoe Print" pitchFamily="2" charset="0"/>
              </a:rPr>
              <a:t> </a:t>
            </a:r>
            <a:r>
              <a:rPr lang="en-US" sz="1465" b="1" dirty="0" err="1">
                <a:solidFill>
                  <a:srgbClr val="000000"/>
                </a:solidFill>
                <a:latin typeface="Segoe Print" pitchFamily="2" charset="0"/>
              </a:rPr>
              <a:t>лайливим</a:t>
            </a:r>
            <a:r>
              <a:rPr lang="en-US" sz="1465" b="1" dirty="0">
                <a:solidFill>
                  <a:srgbClr val="000000"/>
                </a:solidFill>
                <a:latin typeface="Segoe Print" pitchFamily="2" charset="0"/>
              </a:rPr>
              <a:t> </a:t>
            </a:r>
            <a:r>
              <a:rPr lang="en-US" sz="1465" b="1" dirty="0" err="1">
                <a:solidFill>
                  <a:srgbClr val="000000"/>
                </a:solidFill>
                <a:latin typeface="Segoe Print" pitchFamily="2" charset="0"/>
              </a:rPr>
              <a:t>словом</a:t>
            </a:r>
            <a:r>
              <a:rPr lang="en-US" sz="1465" b="1" dirty="0">
                <a:solidFill>
                  <a:srgbClr val="000000"/>
                </a:solidFill>
                <a:latin typeface="Segoe Print" pitchFamily="2" charset="0"/>
              </a:rPr>
              <a:t> і </a:t>
            </a:r>
            <a:r>
              <a:rPr lang="en-US" sz="1465" b="1" dirty="0" err="1" smtClean="0">
                <a:solidFill>
                  <a:srgbClr val="000000"/>
                </a:solidFill>
                <a:latin typeface="Segoe Print" pitchFamily="2" charset="0"/>
              </a:rPr>
              <a:t>сказав</a:t>
            </a:r>
            <a:r>
              <a:rPr lang="uk-UA" sz="1465" b="1" dirty="0">
                <a:solidFill>
                  <a:srgbClr val="000000"/>
                </a:solidFill>
                <a:latin typeface="Segoe Print" pitchFamily="2" charset="0"/>
              </a:rPr>
              <a:t> </a:t>
            </a:r>
            <a:r>
              <a:rPr lang="en-US" sz="1465" b="1" dirty="0" err="1" smtClean="0">
                <a:solidFill>
                  <a:srgbClr val="000000"/>
                </a:solidFill>
                <a:latin typeface="Segoe Print" pitchFamily="2" charset="0"/>
              </a:rPr>
              <a:t>негайно</a:t>
            </a:r>
            <a:r>
              <a:rPr lang="en-US" sz="1465" b="1" dirty="0" smtClean="0">
                <a:solidFill>
                  <a:srgbClr val="000000"/>
                </a:solidFill>
                <a:latin typeface="Segoe Print" pitchFamily="2" charset="0"/>
              </a:rPr>
              <a:t> </a:t>
            </a:r>
            <a:r>
              <a:rPr lang="en-US" sz="1465" b="1" dirty="0" err="1">
                <a:solidFill>
                  <a:srgbClr val="000000"/>
                </a:solidFill>
                <a:latin typeface="Segoe Print" pitchFamily="2" charset="0"/>
              </a:rPr>
              <a:t>віддати</a:t>
            </a:r>
            <a:r>
              <a:rPr lang="en-US" sz="1465" b="1" dirty="0">
                <a:solidFill>
                  <a:srgbClr val="000000"/>
                </a:solidFill>
                <a:latin typeface="Segoe Print" pitchFamily="2" charset="0"/>
              </a:rPr>
              <a:t> </a:t>
            </a:r>
            <a:r>
              <a:rPr lang="en-US" sz="1465" b="1" dirty="0" err="1">
                <a:solidFill>
                  <a:srgbClr val="000000"/>
                </a:solidFill>
                <a:latin typeface="Segoe Print" pitchFamily="2" charset="0"/>
              </a:rPr>
              <a:t>пенал</a:t>
            </a:r>
            <a:r>
              <a:rPr lang="en-US" sz="1465" b="1" dirty="0">
                <a:solidFill>
                  <a:srgbClr val="000000"/>
                </a:solidFill>
                <a:latin typeface="Segoe Print" pitchFamily="2" charset="0"/>
              </a:rPr>
              <a:t>. </a:t>
            </a:r>
            <a:r>
              <a:rPr lang="en-US" sz="1465" b="1" dirty="0" err="1">
                <a:solidFill>
                  <a:srgbClr val="000000"/>
                </a:solidFill>
                <a:latin typeface="Segoe Print" pitchFamily="2" charset="0"/>
              </a:rPr>
              <a:t>Віталій</a:t>
            </a:r>
            <a:r>
              <a:rPr lang="en-US" sz="1465" b="1" dirty="0">
                <a:solidFill>
                  <a:srgbClr val="000000"/>
                </a:solidFill>
                <a:latin typeface="Segoe Print" pitchFamily="2" charset="0"/>
              </a:rPr>
              <a:t>, </a:t>
            </a:r>
            <a:r>
              <a:rPr lang="en-US" sz="1465" b="1" dirty="0" err="1">
                <a:solidFill>
                  <a:srgbClr val="000000"/>
                </a:solidFill>
                <a:latin typeface="Segoe Print" pitchFamily="2" charset="0"/>
              </a:rPr>
              <a:t>який</a:t>
            </a:r>
            <a:r>
              <a:rPr lang="en-US" sz="1465" b="1" dirty="0">
                <a:solidFill>
                  <a:srgbClr val="000000"/>
                </a:solidFill>
                <a:latin typeface="Segoe Print" pitchFamily="2" charset="0"/>
              </a:rPr>
              <a:t> в </a:t>
            </a:r>
            <a:r>
              <a:rPr lang="en-US" sz="1465" b="1" dirty="0" err="1" smtClean="0">
                <a:solidFill>
                  <a:srgbClr val="000000"/>
                </a:solidFill>
                <a:latin typeface="Segoe Print" pitchFamily="2" charset="0"/>
              </a:rPr>
              <a:t>цей</a:t>
            </a:r>
            <a:r>
              <a:rPr lang="uk-UA" sz="1465" b="1" dirty="0">
                <a:solidFill>
                  <a:srgbClr val="000000"/>
                </a:solidFill>
                <a:latin typeface="Segoe Print" pitchFamily="2" charset="0"/>
              </a:rPr>
              <a:t> </a:t>
            </a:r>
            <a:r>
              <a:rPr lang="en-US" sz="1465" b="1" dirty="0" err="1" smtClean="0">
                <a:solidFill>
                  <a:srgbClr val="000000"/>
                </a:solidFill>
                <a:latin typeface="Segoe Print" pitchFamily="2" charset="0"/>
              </a:rPr>
              <a:t>момент</a:t>
            </a:r>
            <a:r>
              <a:rPr lang="en-US" sz="1465" b="1" dirty="0" smtClean="0">
                <a:solidFill>
                  <a:srgbClr val="000000"/>
                </a:solidFill>
                <a:latin typeface="Segoe Print" pitchFamily="2" charset="0"/>
              </a:rPr>
              <a:t> </a:t>
            </a:r>
            <a:r>
              <a:rPr lang="en-US" sz="1465" b="1" dirty="0" err="1">
                <a:solidFill>
                  <a:srgbClr val="000000"/>
                </a:solidFill>
                <a:latin typeface="Segoe Print" pitchFamily="2" charset="0"/>
              </a:rPr>
              <a:t>тримав</a:t>
            </a:r>
            <a:r>
              <a:rPr lang="en-US" sz="1465" b="1" dirty="0">
                <a:solidFill>
                  <a:srgbClr val="000000"/>
                </a:solidFill>
                <a:latin typeface="Segoe Print" pitchFamily="2" charset="0"/>
              </a:rPr>
              <a:t> </a:t>
            </a:r>
            <a:r>
              <a:rPr lang="en-US" sz="1465" b="1" dirty="0" err="1">
                <a:solidFill>
                  <a:srgbClr val="000000"/>
                </a:solidFill>
                <a:latin typeface="Segoe Print" pitchFamily="2" charset="0"/>
              </a:rPr>
              <a:t>пенал</a:t>
            </a:r>
            <a:r>
              <a:rPr lang="en-US" sz="1465" b="1" dirty="0">
                <a:solidFill>
                  <a:srgbClr val="000000"/>
                </a:solidFill>
                <a:latin typeface="Segoe Print" pitchFamily="2" charset="0"/>
              </a:rPr>
              <a:t> в </a:t>
            </a:r>
            <a:r>
              <a:rPr lang="en-US" sz="1465" b="1" dirty="0" err="1">
                <a:solidFill>
                  <a:srgbClr val="000000"/>
                </a:solidFill>
                <a:latin typeface="Segoe Print" pitchFamily="2" charset="0"/>
              </a:rPr>
              <a:t>руках</a:t>
            </a:r>
            <a:r>
              <a:rPr lang="en-US" sz="1465" b="1" dirty="0">
                <a:solidFill>
                  <a:srgbClr val="000000"/>
                </a:solidFill>
                <a:latin typeface="Segoe Print" pitchFamily="2" charset="0"/>
              </a:rPr>
              <a:t>, </a:t>
            </a:r>
            <a:r>
              <a:rPr lang="en-US" sz="1465" b="1" dirty="0" err="1">
                <a:solidFill>
                  <a:srgbClr val="000000"/>
                </a:solidFill>
                <a:latin typeface="Segoe Print" pitchFamily="2" charset="0"/>
              </a:rPr>
              <a:t>замість</a:t>
            </a:r>
            <a:r>
              <a:rPr lang="en-US" sz="1465" b="1" dirty="0">
                <a:solidFill>
                  <a:srgbClr val="000000"/>
                </a:solidFill>
                <a:latin typeface="Segoe Print" pitchFamily="2" charset="0"/>
              </a:rPr>
              <a:t> </a:t>
            </a:r>
            <a:r>
              <a:rPr lang="en-US" sz="1465" b="1" dirty="0" err="1" smtClean="0">
                <a:solidFill>
                  <a:srgbClr val="000000"/>
                </a:solidFill>
                <a:latin typeface="Segoe Print" pitchFamily="2" charset="0"/>
              </a:rPr>
              <a:t>того</a:t>
            </a:r>
            <a:r>
              <a:rPr lang="en-US" sz="1465" b="1" dirty="0" smtClean="0">
                <a:solidFill>
                  <a:srgbClr val="000000"/>
                </a:solidFill>
                <a:latin typeface="Segoe Print" pitchFamily="2" charset="0"/>
              </a:rPr>
              <a:t>,</a:t>
            </a:r>
            <a:r>
              <a:rPr lang="uk-UA" sz="1465" b="1" dirty="0" smtClean="0">
                <a:solidFill>
                  <a:srgbClr val="000000"/>
                </a:solidFill>
                <a:latin typeface="Segoe Print" pitchFamily="2" charset="0"/>
              </a:rPr>
              <a:t> </a:t>
            </a:r>
            <a:r>
              <a:rPr lang="en-US" sz="1465" b="1" dirty="0" err="1" smtClean="0">
                <a:solidFill>
                  <a:srgbClr val="000000"/>
                </a:solidFill>
                <a:latin typeface="Segoe Print" pitchFamily="2" charset="0"/>
              </a:rPr>
              <a:t>щоб</a:t>
            </a:r>
            <a:r>
              <a:rPr lang="en-US" sz="1465" b="1" dirty="0" smtClean="0">
                <a:solidFill>
                  <a:srgbClr val="000000"/>
                </a:solidFill>
                <a:latin typeface="Segoe Print" pitchFamily="2" charset="0"/>
              </a:rPr>
              <a:t> </a:t>
            </a:r>
            <a:r>
              <a:rPr lang="en-US" sz="1465" b="1" dirty="0" err="1">
                <a:solidFill>
                  <a:srgbClr val="000000"/>
                </a:solidFill>
                <a:latin typeface="Segoe Print" pitchFamily="2" charset="0"/>
              </a:rPr>
              <a:t>віддати</a:t>
            </a:r>
            <a:r>
              <a:rPr lang="en-US" sz="1465" b="1" dirty="0">
                <a:solidFill>
                  <a:srgbClr val="000000"/>
                </a:solidFill>
                <a:latin typeface="Segoe Print" pitchFamily="2" charset="0"/>
              </a:rPr>
              <a:t> </a:t>
            </a:r>
            <a:r>
              <a:rPr lang="en-US" sz="1465" b="1" dirty="0" err="1">
                <a:solidFill>
                  <a:srgbClr val="000000"/>
                </a:solidFill>
                <a:latin typeface="Segoe Print" pitchFamily="2" charset="0"/>
              </a:rPr>
              <a:t>Денису</a:t>
            </a:r>
            <a:r>
              <a:rPr lang="en-US" sz="1465" b="1" dirty="0">
                <a:solidFill>
                  <a:srgbClr val="000000"/>
                </a:solidFill>
                <a:latin typeface="Segoe Print" pitchFamily="2" charset="0"/>
              </a:rPr>
              <a:t>, </a:t>
            </a:r>
            <a:r>
              <a:rPr lang="en-US" sz="1465" b="1" dirty="0" err="1">
                <a:solidFill>
                  <a:srgbClr val="000000"/>
                </a:solidFill>
                <a:latin typeface="Segoe Print" pitchFamily="2" charset="0"/>
              </a:rPr>
              <a:t>кинув</a:t>
            </a:r>
            <a:r>
              <a:rPr lang="en-US" sz="1465" b="1" dirty="0">
                <a:solidFill>
                  <a:srgbClr val="000000"/>
                </a:solidFill>
                <a:latin typeface="Segoe Print" pitchFamily="2" charset="0"/>
              </a:rPr>
              <a:t> </a:t>
            </a:r>
            <a:r>
              <a:rPr lang="en-US" sz="1465" b="1" dirty="0" err="1">
                <a:solidFill>
                  <a:srgbClr val="000000"/>
                </a:solidFill>
                <a:latin typeface="Segoe Print" pitchFamily="2" charset="0"/>
              </a:rPr>
              <a:t>його</a:t>
            </a:r>
            <a:r>
              <a:rPr lang="en-US" sz="1465" b="1" dirty="0">
                <a:solidFill>
                  <a:srgbClr val="000000"/>
                </a:solidFill>
                <a:latin typeface="Segoe Print" pitchFamily="2" charset="0"/>
              </a:rPr>
              <a:t> у </a:t>
            </a:r>
            <a:r>
              <a:rPr lang="en-US" sz="1465" b="1" dirty="0" err="1">
                <a:solidFill>
                  <a:srgbClr val="000000"/>
                </a:solidFill>
                <a:latin typeface="Segoe Print" pitchFamily="2" charset="0"/>
              </a:rPr>
              <a:t>сміттєвий</a:t>
            </a:r>
            <a:endParaRPr lang="en-US" sz="1465" b="1" dirty="0">
              <a:solidFill>
                <a:srgbClr val="000000"/>
              </a:solidFill>
              <a:latin typeface="Segoe Print" pitchFamily="2" charset="0"/>
            </a:endParaRPr>
          </a:p>
          <a:p>
            <a:pPr algn="ctr">
              <a:lnSpc>
                <a:spcPts val="2051"/>
              </a:lnSpc>
              <a:spcBef>
                <a:spcPct val="0"/>
              </a:spcBef>
            </a:pPr>
            <a:r>
              <a:rPr lang="en-US" sz="1465" b="1" dirty="0" err="1">
                <a:solidFill>
                  <a:srgbClr val="000000"/>
                </a:solidFill>
                <a:latin typeface="Segoe Print" pitchFamily="2" charset="0"/>
              </a:rPr>
              <a:t>бак</a:t>
            </a:r>
            <a:r>
              <a:rPr lang="en-US" sz="1465" b="1" dirty="0">
                <a:solidFill>
                  <a:srgbClr val="000000"/>
                </a:solidFill>
                <a:latin typeface="Segoe Print" pitchFamily="2" charset="0"/>
              </a:rPr>
              <a:t>. </a:t>
            </a:r>
            <a:r>
              <a:rPr lang="en-US" sz="1465" b="1" dirty="0" err="1">
                <a:solidFill>
                  <a:srgbClr val="000000"/>
                </a:solidFill>
                <a:latin typeface="Segoe Print" pitchFamily="2" charset="0"/>
              </a:rPr>
              <a:t>Денис</a:t>
            </a:r>
            <a:r>
              <a:rPr lang="en-US" sz="1465" b="1" dirty="0">
                <a:solidFill>
                  <a:srgbClr val="000000"/>
                </a:solidFill>
                <a:latin typeface="Segoe Print" pitchFamily="2" charset="0"/>
              </a:rPr>
              <a:t> </a:t>
            </a:r>
            <a:r>
              <a:rPr lang="en-US" sz="1465" b="1" dirty="0" err="1">
                <a:solidFill>
                  <a:srgbClr val="000000"/>
                </a:solidFill>
                <a:latin typeface="Segoe Print" pitchFamily="2" charset="0"/>
              </a:rPr>
              <a:t>за</a:t>
            </a:r>
            <a:r>
              <a:rPr lang="en-US" sz="1465" b="1" dirty="0">
                <a:solidFill>
                  <a:srgbClr val="000000"/>
                </a:solidFill>
                <a:latin typeface="Segoe Print" pitchFamily="2" charset="0"/>
              </a:rPr>
              <a:t> </a:t>
            </a:r>
            <a:r>
              <a:rPr lang="en-US" sz="1465" b="1" dirty="0" err="1">
                <a:solidFill>
                  <a:srgbClr val="000000"/>
                </a:solidFill>
                <a:latin typeface="Segoe Print" pitchFamily="2" charset="0"/>
              </a:rPr>
              <a:t>це</a:t>
            </a:r>
            <a:r>
              <a:rPr lang="en-US" sz="1465" b="1" dirty="0">
                <a:solidFill>
                  <a:srgbClr val="000000"/>
                </a:solidFill>
                <a:latin typeface="Segoe Print" pitchFamily="2" charset="0"/>
              </a:rPr>
              <a:t> </a:t>
            </a:r>
            <a:r>
              <a:rPr lang="en-US" sz="1465" b="1" dirty="0" err="1">
                <a:solidFill>
                  <a:srgbClr val="000000"/>
                </a:solidFill>
                <a:latin typeface="Segoe Print" pitchFamily="2" charset="0"/>
              </a:rPr>
              <a:t>грубо</a:t>
            </a:r>
            <a:r>
              <a:rPr lang="en-US" sz="1465" b="1" dirty="0">
                <a:solidFill>
                  <a:srgbClr val="000000"/>
                </a:solidFill>
                <a:latin typeface="Segoe Print" pitchFamily="2" charset="0"/>
              </a:rPr>
              <a:t> </a:t>
            </a:r>
            <a:r>
              <a:rPr lang="en-US" sz="1465" b="1" dirty="0" err="1">
                <a:solidFill>
                  <a:srgbClr val="000000"/>
                </a:solidFill>
                <a:latin typeface="Segoe Print" pitchFamily="2" charset="0"/>
              </a:rPr>
              <a:t>висловився</a:t>
            </a:r>
            <a:r>
              <a:rPr lang="en-US" sz="1465" b="1" dirty="0">
                <a:solidFill>
                  <a:srgbClr val="000000"/>
                </a:solidFill>
                <a:latin typeface="Segoe Print" pitchFamily="2" charset="0"/>
              </a:rPr>
              <a:t> </a:t>
            </a:r>
            <a:r>
              <a:rPr lang="en-US" sz="1465" b="1" dirty="0" err="1">
                <a:solidFill>
                  <a:srgbClr val="000000"/>
                </a:solidFill>
                <a:latin typeface="Segoe Print" pitchFamily="2" charset="0"/>
              </a:rPr>
              <a:t>щодо</a:t>
            </a:r>
            <a:endParaRPr lang="en-US" sz="1465" b="1" dirty="0">
              <a:solidFill>
                <a:srgbClr val="000000"/>
              </a:solidFill>
              <a:latin typeface="Segoe Print" pitchFamily="2" charset="0"/>
            </a:endParaRPr>
          </a:p>
          <a:p>
            <a:pPr algn="ctr">
              <a:lnSpc>
                <a:spcPts val="2051"/>
              </a:lnSpc>
              <a:spcBef>
                <a:spcPct val="0"/>
              </a:spcBef>
            </a:pPr>
            <a:r>
              <a:rPr lang="en-US" sz="1465" b="1" dirty="0" err="1">
                <a:solidFill>
                  <a:srgbClr val="000000"/>
                </a:solidFill>
                <a:latin typeface="Segoe Print" pitchFamily="2" charset="0"/>
              </a:rPr>
              <a:t>Віталія</a:t>
            </a:r>
            <a:r>
              <a:rPr lang="en-US" sz="1465" b="1" dirty="0">
                <a:solidFill>
                  <a:srgbClr val="000000"/>
                </a:solidFill>
                <a:latin typeface="Segoe Print" pitchFamily="2" charset="0"/>
              </a:rPr>
              <a:t>. </a:t>
            </a:r>
            <a:r>
              <a:rPr lang="en-US" sz="1465" b="1" dirty="0" err="1">
                <a:solidFill>
                  <a:srgbClr val="000000"/>
                </a:solidFill>
                <a:latin typeface="Segoe Print" pitchFamily="2" charset="0"/>
              </a:rPr>
              <a:t>Між</a:t>
            </a:r>
            <a:r>
              <a:rPr lang="en-US" sz="1465" b="1" dirty="0">
                <a:solidFill>
                  <a:srgbClr val="000000"/>
                </a:solidFill>
                <a:latin typeface="Segoe Print" pitchFamily="2" charset="0"/>
              </a:rPr>
              <a:t> </a:t>
            </a:r>
            <a:r>
              <a:rPr lang="en-US" sz="1465" b="1" dirty="0" err="1">
                <a:solidFill>
                  <a:srgbClr val="000000"/>
                </a:solidFill>
                <a:latin typeface="Segoe Print" pitchFamily="2" charset="0"/>
              </a:rPr>
              <a:t>хлопцями</a:t>
            </a:r>
            <a:r>
              <a:rPr lang="en-US" sz="1465" b="1" dirty="0">
                <a:solidFill>
                  <a:srgbClr val="000000"/>
                </a:solidFill>
                <a:latin typeface="Segoe Print" pitchFamily="2" charset="0"/>
              </a:rPr>
              <a:t> </a:t>
            </a:r>
            <a:r>
              <a:rPr lang="en-US" sz="1465" b="1" dirty="0" err="1">
                <a:solidFill>
                  <a:srgbClr val="000000"/>
                </a:solidFill>
                <a:latin typeface="Segoe Print" pitchFamily="2" charset="0"/>
              </a:rPr>
              <a:t>зчинилася</a:t>
            </a:r>
            <a:r>
              <a:rPr lang="en-US" sz="1465" b="1" dirty="0">
                <a:solidFill>
                  <a:srgbClr val="000000"/>
                </a:solidFill>
                <a:latin typeface="Segoe Print" pitchFamily="2" charset="0"/>
              </a:rPr>
              <a:t> </a:t>
            </a:r>
            <a:r>
              <a:rPr lang="en-US" sz="1465" b="1" dirty="0" err="1">
                <a:solidFill>
                  <a:srgbClr val="000000"/>
                </a:solidFill>
                <a:latin typeface="Segoe Print" pitchFamily="2" charset="0"/>
              </a:rPr>
              <a:t>сварка</a:t>
            </a:r>
            <a:r>
              <a:rPr lang="en-US" sz="1465" b="1" dirty="0">
                <a:solidFill>
                  <a:srgbClr val="000000"/>
                </a:solidFill>
                <a:latin typeface="Segoe Print" pitchFamily="2" charset="0"/>
              </a:rPr>
              <a:t>. 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518212" y="1377654"/>
            <a:ext cx="4170075" cy="2564805"/>
          </a:xfrm>
          <a:prstGeom prst="rect">
            <a:avLst/>
          </a:prstGeom>
          <a:effectLst>
            <a:glow rad="127000">
              <a:schemeClr val="bg1"/>
            </a:glow>
          </a:effectLst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26"/>
              </a:lnSpc>
              <a:spcBef>
                <a:spcPct val="0"/>
              </a:spcBef>
            </a:pPr>
            <a:r>
              <a:rPr lang="en-US" sz="1600" b="1" dirty="0" err="1">
                <a:solidFill>
                  <a:srgbClr val="000000"/>
                </a:solidFill>
                <a:latin typeface="Segoe Print" pitchFamily="2" charset="0"/>
              </a:rPr>
              <a:t>Микита</a:t>
            </a:r>
            <a:r>
              <a:rPr lang="en-US" sz="1600" b="1" dirty="0">
                <a:solidFill>
                  <a:srgbClr val="000000"/>
                </a:solidFill>
                <a:latin typeface="Segoe Print" pitchFamily="2" charset="0"/>
              </a:rPr>
              <a:t>, </a:t>
            </a:r>
            <a:r>
              <a:rPr lang="en-US" sz="1600" b="1" dirty="0" err="1">
                <a:solidFill>
                  <a:srgbClr val="000000"/>
                </a:solidFill>
                <a:latin typeface="Segoe Print" pitchFamily="2" charset="0"/>
              </a:rPr>
              <a:t>учень</a:t>
            </a:r>
            <a:r>
              <a:rPr lang="en-US" sz="1600" b="1" dirty="0">
                <a:solidFill>
                  <a:srgbClr val="000000"/>
                </a:solidFill>
                <a:latin typeface="Segoe Print" pitchFamily="2" charset="0"/>
              </a:rPr>
              <a:t> 2 </a:t>
            </a:r>
            <a:r>
              <a:rPr lang="en-US" sz="1600" b="1" dirty="0" err="1">
                <a:solidFill>
                  <a:srgbClr val="000000"/>
                </a:solidFill>
                <a:latin typeface="Segoe Print" pitchFamily="2" charset="0"/>
              </a:rPr>
              <a:t>класу</a:t>
            </a:r>
            <a:r>
              <a:rPr lang="en-US" sz="1600" b="1" dirty="0">
                <a:solidFill>
                  <a:srgbClr val="000000"/>
                </a:solidFill>
                <a:latin typeface="Segoe Print" pitchFamily="2" charset="0"/>
              </a:rPr>
              <a:t>, </a:t>
            </a:r>
            <a:r>
              <a:rPr lang="en-US" sz="1600" b="1" dirty="0" err="1">
                <a:solidFill>
                  <a:srgbClr val="000000"/>
                </a:solidFill>
                <a:latin typeface="Segoe Print" pitchFamily="2" charset="0"/>
              </a:rPr>
              <a:t>вже</a:t>
            </a:r>
            <a:r>
              <a:rPr lang="en-US" sz="1600" b="1" dirty="0">
                <a:solidFill>
                  <a:srgbClr val="000000"/>
                </a:solidFill>
                <a:latin typeface="Segoe Print" pitchFamily="2" charset="0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Segoe Print" pitchFamily="2" charset="0"/>
              </a:rPr>
              <a:t>довгий</a:t>
            </a:r>
            <a:r>
              <a:rPr lang="en-US" sz="1600" b="1" dirty="0">
                <a:solidFill>
                  <a:srgbClr val="000000"/>
                </a:solidFill>
                <a:latin typeface="Segoe Print" pitchFamily="2" charset="0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Segoe Print" pitchFamily="2" charset="0"/>
              </a:rPr>
              <a:t>час</a:t>
            </a:r>
            <a:r>
              <a:rPr lang="en-US" sz="1600" b="1" dirty="0">
                <a:solidFill>
                  <a:srgbClr val="000000"/>
                </a:solidFill>
                <a:latin typeface="Segoe Print" pitchFamily="2" charset="0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Segoe Print" pitchFamily="2" charset="0"/>
              </a:rPr>
              <a:t>чує</a:t>
            </a:r>
            <a:r>
              <a:rPr lang="uk-UA" sz="1600" b="1" dirty="0">
                <a:solidFill>
                  <a:srgbClr val="000000"/>
                </a:solidFill>
                <a:latin typeface="Segoe Print" pitchFamily="2" charset="0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Segoe Print" pitchFamily="2" charset="0"/>
              </a:rPr>
              <a:t>образливі</a:t>
            </a:r>
            <a:r>
              <a:rPr lang="en-US" sz="1600" b="1" dirty="0" smtClean="0">
                <a:solidFill>
                  <a:srgbClr val="000000"/>
                </a:solidFill>
                <a:latin typeface="Segoe Print" pitchFamily="2" charset="0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Segoe Print" pitchFamily="2" charset="0"/>
              </a:rPr>
              <a:t>слова</a:t>
            </a:r>
            <a:r>
              <a:rPr lang="en-US" sz="1600" b="1" dirty="0">
                <a:solidFill>
                  <a:srgbClr val="000000"/>
                </a:solidFill>
                <a:latin typeface="Segoe Print" pitchFamily="2" charset="0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Segoe Print" pitchFamily="2" charset="0"/>
              </a:rPr>
              <a:t>від</a:t>
            </a:r>
            <a:r>
              <a:rPr lang="en-US" sz="1600" b="1" dirty="0">
                <a:solidFill>
                  <a:srgbClr val="000000"/>
                </a:solidFill>
                <a:latin typeface="Segoe Print" pitchFamily="2" charset="0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Segoe Print" pitchFamily="2" charset="0"/>
              </a:rPr>
              <a:t>однокласниці</a:t>
            </a:r>
            <a:r>
              <a:rPr lang="en-US" sz="1600" b="1" dirty="0">
                <a:solidFill>
                  <a:srgbClr val="000000"/>
                </a:solidFill>
                <a:latin typeface="Segoe Print" pitchFamily="2" charset="0"/>
              </a:rPr>
              <a:t>, </a:t>
            </a:r>
            <a:r>
              <a:rPr lang="en-US" sz="1600" b="1" dirty="0" err="1">
                <a:solidFill>
                  <a:srgbClr val="000000"/>
                </a:solidFill>
                <a:latin typeface="Segoe Print" pitchFamily="2" charset="0"/>
              </a:rPr>
              <a:t>яка</a:t>
            </a:r>
            <a:r>
              <a:rPr lang="en-US" sz="1600" b="1" dirty="0">
                <a:solidFill>
                  <a:srgbClr val="000000"/>
                </a:solidFill>
                <a:latin typeface="Segoe Print" pitchFamily="2" charset="0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Segoe Print" pitchFamily="2" charset="0"/>
              </a:rPr>
              <a:t>майже</a:t>
            </a:r>
            <a:r>
              <a:rPr lang="uk-UA" sz="1600" b="1" dirty="0">
                <a:solidFill>
                  <a:srgbClr val="000000"/>
                </a:solidFill>
                <a:latin typeface="Segoe Print" pitchFamily="2" charset="0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Segoe Print" pitchFamily="2" charset="0"/>
              </a:rPr>
              <a:t>щодня</a:t>
            </a:r>
            <a:r>
              <a:rPr lang="en-US" sz="1600" b="1" dirty="0" smtClean="0">
                <a:solidFill>
                  <a:srgbClr val="000000"/>
                </a:solidFill>
                <a:latin typeface="Segoe Print" pitchFamily="2" charset="0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Segoe Print" pitchFamily="2" charset="0"/>
              </a:rPr>
              <a:t>називає</a:t>
            </a:r>
            <a:r>
              <a:rPr lang="en-US" sz="1600" b="1" dirty="0">
                <a:solidFill>
                  <a:srgbClr val="000000"/>
                </a:solidFill>
                <a:latin typeface="Segoe Print" pitchFamily="2" charset="0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Segoe Print" pitchFamily="2" charset="0"/>
              </a:rPr>
              <a:t>Микиту</a:t>
            </a:r>
            <a:r>
              <a:rPr lang="en-US" sz="1600" b="1" dirty="0">
                <a:solidFill>
                  <a:srgbClr val="000000"/>
                </a:solidFill>
                <a:latin typeface="Segoe Print" pitchFamily="2" charset="0"/>
              </a:rPr>
              <a:t> «</a:t>
            </a:r>
            <a:r>
              <a:rPr lang="en-US" sz="1600" b="1" dirty="0" err="1">
                <a:solidFill>
                  <a:srgbClr val="000000"/>
                </a:solidFill>
                <a:latin typeface="Segoe Print" pitchFamily="2" charset="0"/>
              </a:rPr>
              <a:t>бовдуром</a:t>
            </a:r>
            <a:r>
              <a:rPr lang="en-US" sz="1600" b="1" dirty="0">
                <a:solidFill>
                  <a:srgbClr val="000000"/>
                </a:solidFill>
                <a:latin typeface="Segoe Print" pitchFamily="2" charset="0"/>
              </a:rPr>
              <a:t>». </a:t>
            </a:r>
            <a:r>
              <a:rPr lang="en-US" sz="1600" b="1" dirty="0" err="1" smtClean="0">
                <a:solidFill>
                  <a:srgbClr val="000000"/>
                </a:solidFill>
                <a:latin typeface="Segoe Print" pitchFamily="2" charset="0"/>
              </a:rPr>
              <a:t>Хлопцеві</a:t>
            </a:r>
            <a:r>
              <a:rPr lang="uk-UA" sz="1600" b="1" dirty="0">
                <a:solidFill>
                  <a:srgbClr val="000000"/>
                </a:solidFill>
                <a:latin typeface="Segoe Print" pitchFamily="2" charset="0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Segoe Print" pitchFamily="2" charset="0"/>
              </a:rPr>
              <a:t>це</a:t>
            </a:r>
            <a:r>
              <a:rPr lang="en-US" sz="1600" b="1" dirty="0" smtClean="0">
                <a:solidFill>
                  <a:srgbClr val="000000"/>
                </a:solidFill>
                <a:latin typeface="Segoe Print" pitchFamily="2" charset="0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Segoe Print" pitchFamily="2" charset="0"/>
              </a:rPr>
              <a:t>дуже</a:t>
            </a:r>
            <a:r>
              <a:rPr lang="en-US" sz="1600" b="1" dirty="0">
                <a:solidFill>
                  <a:srgbClr val="000000"/>
                </a:solidFill>
                <a:latin typeface="Segoe Print" pitchFamily="2" charset="0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Segoe Print" pitchFamily="2" charset="0"/>
              </a:rPr>
              <a:t>образливо</a:t>
            </a:r>
            <a:r>
              <a:rPr lang="en-US" sz="1600" b="1" dirty="0">
                <a:solidFill>
                  <a:srgbClr val="000000"/>
                </a:solidFill>
                <a:latin typeface="Segoe Print" pitchFamily="2" charset="0"/>
              </a:rPr>
              <a:t>. </a:t>
            </a:r>
            <a:r>
              <a:rPr lang="en-US" sz="1600" b="1" dirty="0" err="1">
                <a:solidFill>
                  <a:srgbClr val="000000"/>
                </a:solidFill>
                <a:latin typeface="Segoe Print" pitchFamily="2" charset="0"/>
              </a:rPr>
              <a:t>Він</a:t>
            </a:r>
            <a:r>
              <a:rPr lang="en-US" sz="1600" b="1" dirty="0">
                <a:solidFill>
                  <a:srgbClr val="000000"/>
                </a:solidFill>
                <a:latin typeface="Segoe Print" pitchFamily="2" charset="0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Segoe Print" pitchFamily="2" charset="0"/>
              </a:rPr>
              <a:t>спочатку</a:t>
            </a:r>
            <a:r>
              <a:rPr lang="en-US" sz="1600" b="1" dirty="0">
                <a:solidFill>
                  <a:srgbClr val="000000"/>
                </a:solidFill>
                <a:latin typeface="Segoe Print" pitchFamily="2" charset="0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Segoe Print" pitchFamily="2" charset="0"/>
              </a:rPr>
              <a:t>намагався</a:t>
            </a:r>
            <a:r>
              <a:rPr lang="uk-UA" sz="1600" b="1" dirty="0">
                <a:solidFill>
                  <a:srgbClr val="000000"/>
                </a:solidFill>
                <a:latin typeface="Segoe Print" pitchFamily="2" charset="0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Segoe Print" pitchFamily="2" charset="0"/>
              </a:rPr>
              <a:t>стримуватися</a:t>
            </a:r>
            <a:r>
              <a:rPr lang="en-US" sz="1600" b="1" dirty="0">
                <a:solidFill>
                  <a:srgbClr val="000000"/>
                </a:solidFill>
                <a:latin typeface="Segoe Print" pitchFamily="2" charset="0"/>
              </a:rPr>
              <a:t>, </a:t>
            </a:r>
            <a:r>
              <a:rPr lang="en-US" sz="1600" b="1" dirty="0" err="1">
                <a:solidFill>
                  <a:srgbClr val="000000"/>
                </a:solidFill>
                <a:latin typeface="Segoe Print" pitchFamily="2" charset="0"/>
              </a:rPr>
              <a:t>не</a:t>
            </a:r>
            <a:r>
              <a:rPr lang="en-US" sz="1600" b="1" dirty="0">
                <a:solidFill>
                  <a:srgbClr val="000000"/>
                </a:solidFill>
                <a:latin typeface="Segoe Print" pitchFamily="2" charset="0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Segoe Print" pitchFamily="2" charset="0"/>
              </a:rPr>
              <a:t>звертати</a:t>
            </a:r>
            <a:r>
              <a:rPr lang="en-US" sz="1600" b="1" dirty="0">
                <a:solidFill>
                  <a:srgbClr val="000000"/>
                </a:solidFill>
                <a:latin typeface="Segoe Print" pitchFamily="2" charset="0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Segoe Print" pitchFamily="2" charset="0"/>
              </a:rPr>
              <a:t>уваги</a:t>
            </a:r>
            <a:r>
              <a:rPr lang="en-US" sz="1600" b="1" dirty="0">
                <a:solidFill>
                  <a:srgbClr val="000000"/>
                </a:solidFill>
                <a:latin typeface="Segoe Print" pitchFamily="2" charset="0"/>
              </a:rPr>
              <a:t>, </a:t>
            </a:r>
            <a:r>
              <a:rPr lang="en-US" sz="1600" b="1" dirty="0" err="1">
                <a:solidFill>
                  <a:srgbClr val="000000"/>
                </a:solidFill>
                <a:latin typeface="Segoe Print" pitchFamily="2" charset="0"/>
              </a:rPr>
              <a:t>але</a:t>
            </a:r>
            <a:r>
              <a:rPr lang="en-US" sz="1600" b="1" dirty="0">
                <a:solidFill>
                  <a:srgbClr val="000000"/>
                </a:solidFill>
                <a:latin typeface="Segoe Print" pitchFamily="2" charset="0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Segoe Print" pitchFamily="2" charset="0"/>
              </a:rPr>
              <a:t>потім</a:t>
            </a:r>
            <a:r>
              <a:rPr lang="uk-UA" sz="1600" b="1" dirty="0">
                <a:solidFill>
                  <a:srgbClr val="000000"/>
                </a:solidFill>
                <a:latin typeface="Segoe Print" pitchFamily="2" charset="0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Segoe Print" pitchFamily="2" charset="0"/>
              </a:rPr>
              <a:t>також</a:t>
            </a:r>
            <a:r>
              <a:rPr lang="en-US" sz="1600" b="1" dirty="0" smtClean="0">
                <a:solidFill>
                  <a:srgbClr val="000000"/>
                </a:solidFill>
                <a:latin typeface="Segoe Print" pitchFamily="2" charset="0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Segoe Print" pitchFamily="2" charset="0"/>
              </a:rPr>
              <a:t>почав</a:t>
            </a:r>
            <a:r>
              <a:rPr lang="en-US" sz="1600" b="1" dirty="0">
                <a:solidFill>
                  <a:srgbClr val="000000"/>
                </a:solidFill>
                <a:latin typeface="Segoe Print" pitchFamily="2" charset="0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Segoe Print" pitchFamily="2" charset="0"/>
              </a:rPr>
              <a:t>говорити</a:t>
            </a:r>
            <a:r>
              <a:rPr lang="en-US" sz="1600" b="1" dirty="0">
                <a:solidFill>
                  <a:srgbClr val="000000"/>
                </a:solidFill>
                <a:latin typeface="Segoe Print" pitchFamily="2" charset="0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Segoe Print" pitchFamily="2" charset="0"/>
              </a:rPr>
              <a:t>образливі</a:t>
            </a:r>
            <a:r>
              <a:rPr lang="en-US" sz="1600" b="1" dirty="0">
                <a:solidFill>
                  <a:srgbClr val="000000"/>
                </a:solidFill>
                <a:latin typeface="Segoe Print" pitchFamily="2" charset="0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Segoe Print" pitchFamily="2" charset="0"/>
              </a:rPr>
              <a:t>слова</a:t>
            </a:r>
            <a:endParaRPr lang="en-US" sz="1600" b="1" dirty="0">
              <a:solidFill>
                <a:srgbClr val="000000"/>
              </a:solidFill>
              <a:latin typeface="Segoe Print" pitchFamily="2" charset="0"/>
            </a:endParaRPr>
          </a:p>
          <a:p>
            <a:pPr algn="ctr">
              <a:lnSpc>
                <a:spcPts val="2026"/>
              </a:lnSpc>
              <a:spcBef>
                <a:spcPct val="0"/>
              </a:spcBef>
            </a:pPr>
            <a:r>
              <a:rPr lang="en-US" sz="1600" b="1" dirty="0" err="1">
                <a:solidFill>
                  <a:srgbClr val="000000"/>
                </a:solidFill>
                <a:latin typeface="Segoe Print" pitchFamily="2" charset="0"/>
              </a:rPr>
              <a:t>дівчині</a:t>
            </a:r>
            <a:r>
              <a:rPr lang="en-US" sz="1600" b="1" dirty="0">
                <a:solidFill>
                  <a:srgbClr val="000000"/>
                </a:solidFill>
                <a:latin typeface="Segoe Print" pitchFamily="2" charset="0"/>
              </a:rPr>
              <a:t>, а </a:t>
            </a:r>
            <a:r>
              <a:rPr lang="en-US" sz="1600" b="1" dirty="0" err="1">
                <a:solidFill>
                  <a:srgbClr val="000000"/>
                </a:solidFill>
                <a:latin typeface="Segoe Print" pitchFamily="2" charset="0"/>
              </a:rPr>
              <a:t>іноді</a:t>
            </a:r>
            <a:r>
              <a:rPr lang="en-US" sz="1600" b="1" dirty="0">
                <a:solidFill>
                  <a:srgbClr val="000000"/>
                </a:solidFill>
                <a:latin typeface="Segoe Print" pitchFamily="2" charset="0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Segoe Print" pitchFamily="2" charset="0"/>
              </a:rPr>
              <a:t>навіть</a:t>
            </a:r>
            <a:r>
              <a:rPr lang="en-US" sz="1600" b="1" dirty="0">
                <a:solidFill>
                  <a:srgbClr val="000000"/>
                </a:solidFill>
                <a:latin typeface="Segoe Print" pitchFamily="2" charset="0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Segoe Print" pitchFamily="2" charset="0"/>
              </a:rPr>
              <a:t>виникали</a:t>
            </a:r>
            <a:r>
              <a:rPr lang="en-US" sz="1600" b="1" dirty="0">
                <a:solidFill>
                  <a:srgbClr val="000000"/>
                </a:solidFill>
                <a:latin typeface="Segoe Print" pitchFamily="2" charset="0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Segoe Print" pitchFamily="2" charset="0"/>
              </a:rPr>
              <a:t>бійка</a:t>
            </a:r>
            <a:r>
              <a:rPr lang="en-US" sz="1600" b="1" dirty="0">
                <a:solidFill>
                  <a:srgbClr val="000000"/>
                </a:solidFill>
                <a:latin typeface="Segoe Print" pitchFamily="2" charset="0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Segoe Print" pitchFamily="2" charset="0"/>
              </a:rPr>
              <a:t>між</a:t>
            </a:r>
            <a:r>
              <a:rPr lang="uk-UA" sz="1600" b="1" dirty="0">
                <a:solidFill>
                  <a:srgbClr val="000000"/>
                </a:solidFill>
                <a:latin typeface="Segoe Print" pitchFamily="2" charset="0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Segoe Print" pitchFamily="2" charset="0"/>
              </a:rPr>
              <a:t>цими</a:t>
            </a:r>
            <a:r>
              <a:rPr lang="en-US" sz="1600" b="1" dirty="0" smtClean="0">
                <a:solidFill>
                  <a:srgbClr val="000000"/>
                </a:solidFill>
                <a:latin typeface="Segoe Print" pitchFamily="2" charset="0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Segoe Print" pitchFamily="2" charset="0"/>
              </a:rPr>
              <a:t>дітьми</a:t>
            </a:r>
            <a:r>
              <a:rPr lang="en-US" sz="1600" b="1" dirty="0">
                <a:solidFill>
                  <a:srgbClr val="000000"/>
                </a:solidFill>
                <a:latin typeface="Segoe Print" pitchFamily="2" charset="0"/>
              </a:rPr>
              <a:t>. </a:t>
            </a:r>
          </a:p>
        </p:txBody>
      </p:sp>
      <p:sp>
        <p:nvSpPr>
          <p:cNvPr id="12" name="Скругленный прямоугольник 11"/>
          <p:cNvSpPr/>
          <p:nvPr/>
        </p:nvSpPr>
        <p:spPr>
          <a:xfrm rot="20148250">
            <a:off x="7089910" y="5807324"/>
            <a:ext cx="2565901" cy="1027169"/>
          </a:xfrm>
          <a:prstGeom prst="roundRect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Конфлікт</a:t>
            </a:r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Print" pitchFamily="2" charset="0"/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 rot="20148250">
            <a:off x="2531627" y="2814938"/>
            <a:ext cx="2565901" cy="1027169"/>
          </a:xfrm>
          <a:prstGeom prst="roundRect">
            <a:avLst/>
          </a:prstGeom>
          <a:solidFill>
            <a:srgbClr val="FF0000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4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Булінг</a:t>
            </a:r>
            <a:endParaRPr lang="ru-RU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Print" pitchFamily="2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12499" b="12500"/>
          <a:stretch>
            <a:fillRect/>
          </a:stretch>
        </p:blipFill>
        <p:spPr>
          <a:xfrm>
            <a:off x="0" y="0"/>
            <a:ext cx="9753600" cy="7315200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329699" y="1145756"/>
            <a:ext cx="4547101" cy="3137500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4876800" y="3976961"/>
            <a:ext cx="4547101" cy="3137500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4921961" y="1012240"/>
            <a:ext cx="2893111" cy="2990295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999401" y="4235596"/>
            <a:ext cx="2475231" cy="3079604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999401" y="0"/>
            <a:ext cx="1672578" cy="1335971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-1067332">
            <a:off x="7897497" y="56176"/>
            <a:ext cx="1938528" cy="2926080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sp>
        <p:nvSpPr>
          <p:cNvPr id="10" name="TextBox 10"/>
          <p:cNvSpPr txBox="1"/>
          <p:nvPr/>
        </p:nvSpPr>
        <p:spPr>
          <a:xfrm>
            <a:off x="5117785" y="4135068"/>
            <a:ext cx="3944674" cy="2821285"/>
          </a:xfrm>
          <a:prstGeom prst="rect">
            <a:avLst/>
          </a:prstGeom>
          <a:effectLst>
            <a:glow rad="127000">
              <a:schemeClr val="bg1"/>
            </a:glow>
          </a:effectLst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202"/>
              </a:lnSpc>
            </a:pPr>
            <a:r>
              <a:rPr lang="en-US" sz="1573" b="1" dirty="0" err="1">
                <a:solidFill>
                  <a:srgbClr val="000000"/>
                </a:solidFill>
                <a:latin typeface="Segoe Print" pitchFamily="2" charset="0"/>
              </a:rPr>
              <a:t>Розпочався</a:t>
            </a:r>
            <a:r>
              <a:rPr lang="en-US" sz="1573" b="1" dirty="0">
                <a:solidFill>
                  <a:srgbClr val="000000"/>
                </a:solidFill>
                <a:latin typeface="Segoe Print" pitchFamily="2" charset="0"/>
              </a:rPr>
              <a:t> </a:t>
            </a:r>
            <a:r>
              <a:rPr lang="en-US" sz="1573" b="1" dirty="0" err="1">
                <a:solidFill>
                  <a:srgbClr val="000000"/>
                </a:solidFill>
                <a:latin typeface="Segoe Print" pitchFamily="2" charset="0"/>
              </a:rPr>
              <a:t>новий</a:t>
            </a:r>
            <a:r>
              <a:rPr lang="en-US" sz="1573" b="1" dirty="0">
                <a:solidFill>
                  <a:srgbClr val="000000"/>
                </a:solidFill>
                <a:latin typeface="Segoe Print" pitchFamily="2" charset="0"/>
              </a:rPr>
              <a:t> </a:t>
            </a:r>
            <a:r>
              <a:rPr lang="en-US" sz="1573" b="1" dirty="0" err="1">
                <a:solidFill>
                  <a:srgbClr val="000000"/>
                </a:solidFill>
                <a:latin typeface="Segoe Print" pitchFamily="2" charset="0"/>
              </a:rPr>
              <a:t>навчальний</a:t>
            </a:r>
            <a:r>
              <a:rPr lang="en-US" sz="1573" b="1" dirty="0">
                <a:solidFill>
                  <a:srgbClr val="000000"/>
                </a:solidFill>
                <a:latin typeface="Segoe Print" pitchFamily="2" charset="0"/>
              </a:rPr>
              <a:t> </a:t>
            </a:r>
            <a:r>
              <a:rPr lang="en-US" sz="1573" b="1" dirty="0" err="1">
                <a:solidFill>
                  <a:srgbClr val="000000"/>
                </a:solidFill>
                <a:latin typeface="Segoe Print" pitchFamily="2" charset="0"/>
              </a:rPr>
              <a:t>рік</a:t>
            </a:r>
            <a:r>
              <a:rPr lang="en-US" sz="1573" b="1" dirty="0">
                <a:solidFill>
                  <a:srgbClr val="000000"/>
                </a:solidFill>
                <a:latin typeface="Segoe Print" pitchFamily="2" charset="0"/>
              </a:rPr>
              <a:t>. </a:t>
            </a:r>
            <a:r>
              <a:rPr lang="en-US" sz="1573" b="1" dirty="0" err="1">
                <a:solidFill>
                  <a:srgbClr val="000000"/>
                </a:solidFill>
                <a:latin typeface="Segoe Print" pitchFamily="2" charset="0"/>
              </a:rPr>
              <a:t>Усі</a:t>
            </a:r>
            <a:r>
              <a:rPr lang="en-US" sz="1573" b="1" dirty="0">
                <a:solidFill>
                  <a:srgbClr val="000000"/>
                </a:solidFill>
                <a:latin typeface="Segoe Print" pitchFamily="2" charset="0"/>
              </a:rPr>
              <a:t> </a:t>
            </a:r>
            <a:r>
              <a:rPr lang="en-US" sz="1573" b="1" dirty="0" err="1">
                <a:solidFill>
                  <a:srgbClr val="000000"/>
                </a:solidFill>
                <a:latin typeface="Segoe Print" pitchFamily="2" charset="0"/>
              </a:rPr>
              <a:t>діти</a:t>
            </a:r>
            <a:r>
              <a:rPr lang="en-US" sz="1573" b="1" dirty="0">
                <a:solidFill>
                  <a:srgbClr val="000000"/>
                </a:solidFill>
                <a:latin typeface="Segoe Print" pitchFamily="2" charset="0"/>
              </a:rPr>
              <a:t> </a:t>
            </a:r>
            <a:r>
              <a:rPr lang="en-US" sz="1573" b="1" dirty="0" err="1">
                <a:solidFill>
                  <a:srgbClr val="000000"/>
                </a:solidFill>
                <a:latin typeface="Segoe Print" pitchFamily="2" charset="0"/>
              </a:rPr>
              <a:t>були</a:t>
            </a:r>
            <a:r>
              <a:rPr lang="en-US" sz="1573" b="1" dirty="0">
                <a:solidFill>
                  <a:srgbClr val="000000"/>
                </a:solidFill>
                <a:latin typeface="Segoe Print" pitchFamily="2" charset="0"/>
              </a:rPr>
              <a:t> </a:t>
            </a:r>
            <a:r>
              <a:rPr lang="en-US" sz="1573" b="1" dirty="0" err="1">
                <a:solidFill>
                  <a:srgbClr val="000000"/>
                </a:solidFill>
                <a:latin typeface="Segoe Print" pitchFamily="2" charset="0"/>
              </a:rPr>
              <a:t>раді</a:t>
            </a:r>
            <a:r>
              <a:rPr lang="en-US" sz="1573" b="1" dirty="0">
                <a:solidFill>
                  <a:srgbClr val="000000"/>
                </a:solidFill>
                <a:latin typeface="Segoe Print" pitchFamily="2" charset="0"/>
              </a:rPr>
              <a:t> </a:t>
            </a:r>
            <a:r>
              <a:rPr lang="en-US" sz="1573" b="1" dirty="0" err="1">
                <a:solidFill>
                  <a:srgbClr val="000000"/>
                </a:solidFill>
                <a:latin typeface="Segoe Print" pitchFamily="2" charset="0"/>
              </a:rPr>
              <a:t>знову</a:t>
            </a:r>
            <a:r>
              <a:rPr lang="en-US" sz="1573" b="1" dirty="0">
                <a:solidFill>
                  <a:srgbClr val="000000"/>
                </a:solidFill>
                <a:latin typeface="Segoe Print" pitchFamily="2" charset="0"/>
              </a:rPr>
              <a:t> </a:t>
            </a:r>
            <a:r>
              <a:rPr lang="en-US" sz="1573" b="1" dirty="0" err="1">
                <a:solidFill>
                  <a:srgbClr val="000000"/>
                </a:solidFill>
                <a:latin typeface="Segoe Print" pitchFamily="2" charset="0"/>
              </a:rPr>
              <a:t>повернутися</a:t>
            </a:r>
            <a:r>
              <a:rPr lang="en-US" sz="1573" b="1" dirty="0">
                <a:solidFill>
                  <a:srgbClr val="000000"/>
                </a:solidFill>
                <a:latin typeface="Segoe Print" pitchFamily="2" charset="0"/>
              </a:rPr>
              <a:t> </a:t>
            </a:r>
            <a:r>
              <a:rPr lang="en-US" sz="1573" b="1" dirty="0" err="1">
                <a:solidFill>
                  <a:srgbClr val="000000"/>
                </a:solidFill>
                <a:latin typeface="Segoe Print" pitchFamily="2" charset="0"/>
              </a:rPr>
              <a:t>до</a:t>
            </a:r>
            <a:r>
              <a:rPr lang="en-US" sz="1573" b="1" dirty="0">
                <a:solidFill>
                  <a:srgbClr val="000000"/>
                </a:solidFill>
                <a:latin typeface="Segoe Print" pitchFamily="2" charset="0"/>
              </a:rPr>
              <a:t> </a:t>
            </a:r>
            <a:r>
              <a:rPr lang="en-US" sz="1573" b="1" dirty="0" err="1">
                <a:solidFill>
                  <a:srgbClr val="000000"/>
                </a:solidFill>
                <a:latin typeface="Segoe Print" pitchFamily="2" charset="0"/>
              </a:rPr>
              <a:t>школи</a:t>
            </a:r>
            <a:r>
              <a:rPr lang="en-US" sz="1573" b="1" dirty="0">
                <a:solidFill>
                  <a:srgbClr val="000000"/>
                </a:solidFill>
                <a:latin typeface="Segoe Print" pitchFamily="2" charset="0"/>
              </a:rPr>
              <a:t>, </a:t>
            </a:r>
            <a:r>
              <a:rPr lang="en-US" sz="1573" b="1" dirty="0" err="1">
                <a:solidFill>
                  <a:srgbClr val="000000"/>
                </a:solidFill>
                <a:latin typeface="Segoe Print" pitchFamily="2" charset="0"/>
              </a:rPr>
              <a:t>окрім</a:t>
            </a:r>
            <a:r>
              <a:rPr lang="en-US" sz="1573" b="1" dirty="0">
                <a:solidFill>
                  <a:srgbClr val="000000"/>
                </a:solidFill>
                <a:latin typeface="Segoe Print" pitchFamily="2" charset="0"/>
              </a:rPr>
              <a:t> </a:t>
            </a:r>
            <a:r>
              <a:rPr lang="en-US" sz="1573" b="1" dirty="0" err="1">
                <a:solidFill>
                  <a:srgbClr val="000000"/>
                </a:solidFill>
                <a:latin typeface="Segoe Print" pitchFamily="2" charset="0"/>
              </a:rPr>
              <a:t>Катерини</a:t>
            </a:r>
            <a:r>
              <a:rPr lang="en-US" sz="1573" b="1" dirty="0">
                <a:solidFill>
                  <a:srgbClr val="000000"/>
                </a:solidFill>
                <a:latin typeface="Segoe Print" pitchFamily="2" charset="0"/>
              </a:rPr>
              <a:t>. </a:t>
            </a:r>
            <a:r>
              <a:rPr lang="en-US" sz="1573" b="1" dirty="0" err="1">
                <a:solidFill>
                  <a:srgbClr val="000000"/>
                </a:solidFill>
                <a:latin typeface="Segoe Print" pitchFamily="2" charset="0"/>
              </a:rPr>
              <a:t>Влітку</a:t>
            </a:r>
            <a:r>
              <a:rPr lang="en-US" sz="1573" b="1" dirty="0">
                <a:solidFill>
                  <a:srgbClr val="000000"/>
                </a:solidFill>
                <a:latin typeface="Segoe Print" pitchFamily="2" charset="0"/>
              </a:rPr>
              <a:t>  </a:t>
            </a:r>
            <a:r>
              <a:rPr lang="en-US" sz="1573" b="1" dirty="0" err="1">
                <a:solidFill>
                  <a:srgbClr val="000000"/>
                </a:solidFill>
                <a:latin typeface="Segoe Print" pitchFamily="2" charset="0"/>
              </a:rPr>
              <a:t>лікарі</a:t>
            </a:r>
            <a:r>
              <a:rPr lang="en-US" sz="1573" b="1" dirty="0">
                <a:solidFill>
                  <a:srgbClr val="000000"/>
                </a:solidFill>
                <a:latin typeface="Segoe Print" pitchFamily="2" charset="0"/>
              </a:rPr>
              <a:t> </a:t>
            </a:r>
            <a:r>
              <a:rPr lang="en-US" sz="1573" b="1" dirty="0" err="1">
                <a:solidFill>
                  <a:srgbClr val="000000"/>
                </a:solidFill>
                <a:latin typeface="Segoe Print" pitchFamily="2" charset="0"/>
              </a:rPr>
              <a:t>призначили</a:t>
            </a:r>
            <a:r>
              <a:rPr lang="en-US" sz="1573" b="1" dirty="0">
                <a:solidFill>
                  <a:srgbClr val="000000"/>
                </a:solidFill>
                <a:latin typeface="Segoe Print" pitchFamily="2" charset="0"/>
              </a:rPr>
              <a:t> </a:t>
            </a:r>
            <a:r>
              <a:rPr lang="en-US" sz="1573" b="1" dirty="0" err="1">
                <a:solidFill>
                  <a:srgbClr val="000000"/>
                </a:solidFill>
                <a:latin typeface="Segoe Print" pitchFamily="2" charset="0"/>
              </a:rPr>
              <a:t>їй</a:t>
            </a:r>
            <a:r>
              <a:rPr lang="en-US" sz="1573" b="1" dirty="0">
                <a:solidFill>
                  <a:srgbClr val="000000"/>
                </a:solidFill>
                <a:latin typeface="Segoe Print" pitchFamily="2" charset="0"/>
              </a:rPr>
              <a:t> </a:t>
            </a:r>
            <a:r>
              <a:rPr lang="en-US" sz="1573" b="1" dirty="0" err="1">
                <a:solidFill>
                  <a:srgbClr val="000000"/>
                </a:solidFill>
                <a:latin typeface="Segoe Print" pitchFamily="2" charset="0"/>
              </a:rPr>
              <a:t>носити</a:t>
            </a:r>
            <a:r>
              <a:rPr lang="en-US" sz="1573" b="1" dirty="0">
                <a:solidFill>
                  <a:srgbClr val="000000"/>
                </a:solidFill>
                <a:latin typeface="Segoe Print" pitchFamily="2" charset="0"/>
              </a:rPr>
              <a:t> </a:t>
            </a:r>
            <a:r>
              <a:rPr lang="en-US" sz="1573" b="1" dirty="0" err="1">
                <a:solidFill>
                  <a:srgbClr val="000000"/>
                </a:solidFill>
                <a:latin typeface="Segoe Print" pitchFamily="2" charset="0"/>
              </a:rPr>
              <a:t>окуляри</a:t>
            </a:r>
            <a:r>
              <a:rPr lang="en-US" sz="1573" b="1" dirty="0">
                <a:solidFill>
                  <a:srgbClr val="000000"/>
                </a:solidFill>
                <a:latin typeface="Segoe Print" pitchFamily="2" charset="0"/>
              </a:rPr>
              <a:t>, </a:t>
            </a:r>
            <a:r>
              <a:rPr lang="en-US" sz="1573" b="1" dirty="0" err="1">
                <a:solidFill>
                  <a:srgbClr val="000000"/>
                </a:solidFill>
                <a:latin typeface="Segoe Print" pitchFamily="2" charset="0"/>
              </a:rPr>
              <a:t>бо</a:t>
            </a:r>
            <a:r>
              <a:rPr lang="en-US" sz="1573" b="1" dirty="0">
                <a:solidFill>
                  <a:srgbClr val="000000"/>
                </a:solidFill>
                <a:latin typeface="Segoe Print" pitchFamily="2" charset="0"/>
              </a:rPr>
              <a:t> у </a:t>
            </a:r>
            <a:r>
              <a:rPr lang="en-US" sz="1573" b="1" dirty="0" err="1">
                <a:solidFill>
                  <a:srgbClr val="000000"/>
                </a:solidFill>
                <a:latin typeface="Segoe Print" pitchFamily="2" charset="0"/>
              </a:rPr>
              <a:t>неї</a:t>
            </a:r>
            <a:r>
              <a:rPr lang="en-US" sz="1573" b="1" dirty="0">
                <a:solidFill>
                  <a:srgbClr val="000000"/>
                </a:solidFill>
                <a:latin typeface="Segoe Print" pitchFamily="2" charset="0"/>
              </a:rPr>
              <a:t> </a:t>
            </a:r>
            <a:r>
              <a:rPr lang="en-US" sz="1573" b="1" dirty="0" err="1">
                <a:solidFill>
                  <a:srgbClr val="000000"/>
                </a:solidFill>
                <a:latin typeface="Segoe Print" pitchFamily="2" charset="0"/>
              </a:rPr>
              <a:t>погіршився</a:t>
            </a:r>
            <a:r>
              <a:rPr lang="en-US" sz="1573" b="1" dirty="0">
                <a:solidFill>
                  <a:srgbClr val="000000"/>
                </a:solidFill>
                <a:latin typeface="Segoe Print" pitchFamily="2" charset="0"/>
              </a:rPr>
              <a:t> </a:t>
            </a:r>
            <a:r>
              <a:rPr lang="en-US" sz="1573" b="1" dirty="0" err="1">
                <a:solidFill>
                  <a:srgbClr val="000000"/>
                </a:solidFill>
                <a:latin typeface="Segoe Print" pitchFamily="2" charset="0"/>
              </a:rPr>
              <a:t>зір</a:t>
            </a:r>
            <a:r>
              <a:rPr lang="en-US" sz="1573" b="1" dirty="0">
                <a:solidFill>
                  <a:srgbClr val="000000"/>
                </a:solidFill>
                <a:latin typeface="Segoe Print" pitchFamily="2" charset="0"/>
              </a:rPr>
              <a:t>. </a:t>
            </a:r>
            <a:r>
              <a:rPr lang="en-US" sz="1573" b="1" dirty="0" err="1">
                <a:solidFill>
                  <a:srgbClr val="000000"/>
                </a:solidFill>
                <a:latin typeface="Segoe Print" pitchFamily="2" charset="0"/>
              </a:rPr>
              <a:t>Цього</a:t>
            </a:r>
            <a:r>
              <a:rPr lang="en-US" sz="1573" b="1" dirty="0">
                <a:solidFill>
                  <a:srgbClr val="000000"/>
                </a:solidFill>
                <a:latin typeface="Segoe Print" pitchFamily="2" charset="0"/>
              </a:rPr>
              <a:t> </a:t>
            </a:r>
            <a:r>
              <a:rPr lang="en-US" sz="1573" b="1" dirty="0" err="1">
                <a:solidFill>
                  <a:srgbClr val="000000"/>
                </a:solidFill>
                <a:latin typeface="Segoe Print" pitchFamily="2" charset="0"/>
              </a:rPr>
              <a:t>не</a:t>
            </a:r>
            <a:r>
              <a:rPr lang="en-US" sz="1573" b="1" dirty="0">
                <a:solidFill>
                  <a:srgbClr val="000000"/>
                </a:solidFill>
                <a:latin typeface="Segoe Print" pitchFamily="2" charset="0"/>
              </a:rPr>
              <a:t> </a:t>
            </a:r>
            <a:r>
              <a:rPr lang="en-US" sz="1573" b="1" dirty="0" err="1">
                <a:solidFill>
                  <a:srgbClr val="000000"/>
                </a:solidFill>
                <a:latin typeface="Segoe Print" pitchFamily="2" charset="0"/>
              </a:rPr>
              <a:t>могли</a:t>
            </a:r>
            <a:r>
              <a:rPr lang="en-US" sz="1573" b="1" dirty="0">
                <a:solidFill>
                  <a:srgbClr val="000000"/>
                </a:solidFill>
                <a:latin typeface="Segoe Print" pitchFamily="2" charset="0"/>
              </a:rPr>
              <a:t> </a:t>
            </a:r>
            <a:r>
              <a:rPr lang="en-US" sz="1573" b="1" dirty="0" err="1">
                <a:solidFill>
                  <a:srgbClr val="000000"/>
                </a:solidFill>
                <a:latin typeface="Segoe Print" pitchFamily="2" charset="0"/>
              </a:rPr>
              <a:t>не</a:t>
            </a:r>
            <a:r>
              <a:rPr lang="en-US" sz="1573" b="1" dirty="0">
                <a:solidFill>
                  <a:srgbClr val="000000"/>
                </a:solidFill>
                <a:latin typeface="Segoe Print" pitchFamily="2" charset="0"/>
              </a:rPr>
              <a:t> </a:t>
            </a:r>
            <a:r>
              <a:rPr lang="en-US" sz="1573" b="1" dirty="0" err="1">
                <a:solidFill>
                  <a:srgbClr val="000000"/>
                </a:solidFill>
                <a:latin typeface="Segoe Print" pitchFamily="2" charset="0"/>
              </a:rPr>
              <a:t>помітити</a:t>
            </a:r>
            <a:r>
              <a:rPr lang="en-US" sz="1573" b="1" dirty="0">
                <a:solidFill>
                  <a:srgbClr val="000000"/>
                </a:solidFill>
                <a:latin typeface="Segoe Print" pitchFamily="2" charset="0"/>
              </a:rPr>
              <a:t> </a:t>
            </a:r>
            <a:r>
              <a:rPr lang="en-US" sz="1573" b="1" dirty="0" err="1">
                <a:solidFill>
                  <a:srgbClr val="000000"/>
                </a:solidFill>
                <a:latin typeface="Segoe Print" pitchFamily="2" charset="0"/>
              </a:rPr>
              <a:t>її</a:t>
            </a:r>
            <a:r>
              <a:rPr lang="en-US" sz="1573" b="1" dirty="0">
                <a:solidFill>
                  <a:srgbClr val="000000"/>
                </a:solidFill>
                <a:latin typeface="Segoe Print" pitchFamily="2" charset="0"/>
              </a:rPr>
              <a:t> </a:t>
            </a:r>
            <a:r>
              <a:rPr lang="en-US" sz="1573" b="1" dirty="0" err="1">
                <a:solidFill>
                  <a:srgbClr val="000000"/>
                </a:solidFill>
                <a:latin typeface="Segoe Print" pitchFamily="2" charset="0"/>
              </a:rPr>
              <a:t>однокласниці</a:t>
            </a:r>
            <a:r>
              <a:rPr lang="en-US" sz="1573" b="1" dirty="0">
                <a:solidFill>
                  <a:srgbClr val="000000"/>
                </a:solidFill>
                <a:latin typeface="Segoe Print" pitchFamily="2" charset="0"/>
              </a:rPr>
              <a:t>. </a:t>
            </a:r>
            <a:r>
              <a:rPr lang="en-US" sz="1573" b="1" dirty="0" err="1">
                <a:solidFill>
                  <a:srgbClr val="000000"/>
                </a:solidFill>
                <a:latin typeface="Segoe Print" pitchFamily="2" charset="0"/>
              </a:rPr>
              <a:t>Вони</a:t>
            </a:r>
            <a:r>
              <a:rPr lang="en-US" sz="1573" b="1" dirty="0">
                <a:solidFill>
                  <a:srgbClr val="000000"/>
                </a:solidFill>
                <a:latin typeface="Segoe Print" pitchFamily="2" charset="0"/>
              </a:rPr>
              <a:t> </a:t>
            </a:r>
            <a:r>
              <a:rPr lang="en-US" sz="1573" b="1" dirty="0" err="1">
                <a:solidFill>
                  <a:srgbClr val="000000"/>
                </a:solidFill>
                <a:latin typeface="Segoe Print" pitchFamily="2" charset="0"/>
              </a:rPr>
              <a:t>все</a:t>
            </a:r>
            <a:r>
              <a:rPr lang="en-US" sz="1573" b="1" dirty="0">
                <a:solidFill>
                  <a:srgbClr val="000000"/>
                </a:solidFill>
                <a:latin typeface="Segoe Print" pitchFamily="2" charset="0"/>
              </a:rPr>
              <a:t> </a:t>
            </a:r>
            <a:r>
              <a:rPr lang="en-US" sz="1573" b="1" dirty="0" err="1">
                <a:solidFill>
                  <a:srgbClr val="000000"/>
                </a:solidFill>
                <a:latin typeface="Segoe Print" pitchFamily="2" charset="0"/>
              </a:rPr>
              <a:t>літо</a:t>
            </a:r>
            <a:r>
              <a:rPr lang="en-US" sz="1573" b="1" dirty="0">
                <a:solidFill>
                  <a:srgbClr val="000000"/>
                </a:solidFill>
                <a:latin typeface="Segoe Print" pitchFamily="2" charset="0"/>
              </a:rPr>
              <a:t>  </a:t>
            </a:r>
            <a:r>
              <a:rPr lang="uk-UA" sz="1573" b="1" dirty="0" smtClean="0">
                <a:solidFill>
                  <a:srgbClr val="000000"/>
                </a:solidFill>
                <a:latin typeface="Segoe Print" pitchFamily="2" charset="0"/>
              </a:rPr>
              <a:t>з неї </a:t>
            </a:r>
            <a:r>
              <a:rPr lang="en-US" sz="1573" b="1" dirty="0" smtClean="0">
                <a:solidFill>
                  <a:srgbClr val="000000"/>
                </a:solidFill>
                <a:latin typeface="Segoe Print" pitchFamily="2" charset="0"/>
              </a:rPr>
              <a:t> </a:t>
            </a:r>
            <a:r>
              <a:rPr lang="en-US" sz="1573" b="1" dirty="0" err="1" smtClean="0">
                <a:solidFill>
                  <a:srgbClr val="000000"/>
                </a:solidFill>
                <a:latin typeface="Segoe Print" pitchFamily="2" charset="0"/>
              </a:rPr>
              <a:t>насміха</a:t>
            </a:r>
            <a:r>
              <a:rPr lang="uk-UA" sz="1573" b="1" dirty="0" smtClean="0">
                <a:solidFill>
                  <a:srgbClr val="000000"/>
                </a:solidFill>
                <a:latin typeface="Segoe Print" pitchFamily="2" charset="0"/>
              </a:rPr>
              <a:t>л</a:t>
            </a:r>
            <a:r>
              <a:rPr lang="en-US" sz="1573" b="1" dirty="0" err="1" smtClean="0">
                <a:solidFill>
                  <a:srgbClr val="000000"/>
                </a:solidFill>
                <a:latin typeface="Segoe Print" pitchFamily="2" charset="0"/>
              </a:rPr>
              <a:t>ися</a:t>
            </a:r>
            <a:r>
              <a:rPr lang="en-US" sz="1573" b="1" dirty="0" smtClean="0">
                <a:solidFill>
                  <a:srgbClr val="000000"/>
                </a:solidFill>
                <a:latin typeface="Segoe Print" pitchFamily="2" charset="0"/>
              </a:rPr>
              <a:t> </a:t>
            </a:r>
            <a:r>
              <a:rPr lang="en-US" sz="1573" b="1" dirty="0">
                <a:solidFill>
                  <a:srgbClr val="000000"/>
                </a:solidFill>
                <a:latin typeface="Segoe Print" pitchFamily="2" charset="0"/>
              </a:rPr>
              <a:t>й </a:t>
            </a:r>
            <a:r>
              <a:rPr lang="en-US" sz="1573" b="1" dirty="0" err="1" smtClean="0">
                <a:solidFill>
                  <a:srgbClr val="000000"/>
                </a:solidFill>
                <a:latin typeface="Segoe Print" pitchFamily="2" charset="0"/>
              </a:rPr>
              <a:t>обража</a:t>
            </a:r>
            <a:r>
              <a:rPr lang="uk-UA" sz="1573" b="1" dirty="0" smtClean="0">
                <a:solidFill>
                  <a:srgbClr val="000000"/>
                </a:solidFill>
                <a:latin typeface="Segoe Print" pitchFamily="2" charset="0"/>
              </a:rPr>
              <a:t>л</a:t>
            </a:r>
            <a:r>
              <a:rPr lang="en-US" sz="1573" b="1" dirty="0" smtClean="0">
                <a:solidFill>
                  <a:srgbClr val="000000"/>
                </a:solidFill>
                <a:latin typeface="Segoe Print" pitchFamily="2" charset="0"/>
              </a:rPr>
              <a:t>и.</a:t>
            </a:r>
            <a:r>
              <a:rPr lang="uk-UA" sz="1573" b="1" dirty="0" smtClean="0">
                <a:solidFill>
                  <a:srgbClr val="000000"/>
                </a:solidFill>
                <a:latin typeface="Segoe Print" pitchFamily="2" charset="0"/>
              </a:rPr>
              <a:t> </a:t>
            </a:r>
            <a:r>
              <a:rPr lang="en-US" sz="1573" b="1" dirty="0" smtClean="0">
                <a:solidFill>
                  <a:srgbClr val="000000"/>
                </a:solidFill>
                <a:latin typeface="Segoe Print" pitchFamily="2" charset="0"/>
              </a:rPr>
              <a:t>У </a:t>
            </a:r>
            <a:r>
              <a:rPr lang="en-US" sz="1573" b="1" dirty="0" err="1">
                <a:solidFill>
                  <a:srgbClr val="000000"/>
                </a:solidFill>
                <a:latin typeface="Segoe Print" pitchFamily="2" charset="0"/>
              </a:rPr>
              <a:t>школі</a:t>
            </a:r>
            <a:r>
              <a:rPr lang="en-US" sz="1573" b="1" dirty="0">
                <a:solidFill>
                  <a:srgbClr val="000000"/>
                </a:solidFill>
                <a:latin typeface="Segoe Print" pitchFamily="2" charset="0"/>
              </a:rPr>
              <a:t> </a:t>
            </a:r>
            <a:r>
              <a:rPr lang="en-US" sz="1573" b="1" dirty="0" err="1">
                <a:solidFill>
                  <a:srgbClr val="000000"/>
                </a:solidFill>
                <a:latin typeface="Segoe Print" pitchFamily="2" charset="0"/>
              </a:rPr>
              <a:t>вони</a:t>
            </a:r>
            <a:r>
              <a:rPr lang="en-US" sz="1573" b="1" dirty="0">
                <a:solidFill>
                  <a:srgbClr val="000000"/>
                </a:solidFill>
                <a:latin typeface="Segoe Print" pitchFamily="2" charset="0"/>
              </a:rPr>
              <a:t> </a:t>
            </a:r>
            <a:r>
              <a:rPr lang="en-US" sz="1573" b="1" dirty="0" err="1">
                <a:solidFill>
                  <a:srgbClr val="000000"/>
                </a:solidFill>
                <a:latin typeface="Segoe Print" pitchFamily="2" charset="0"/>
              </a:rPr>
              <a:t>знову</a:t>
            </a:r>
            <a:r>
              <a:rPr lang="en-US" sz="1573" b="1" dirty="0">
                <a:solidFill>
                  <a:srgbClr val="000000"/>
                </a:solidFill>
                <a:latin typeface="Segoe Print" pitchFamily="2" charset="0"/>
              </a:rPr>
              <a:t> </a:t>
            </a:r>
            <a:r>
              <a:rPr lang="en-US" sz="1573" b="1" dirty="0" err="1" smtClean="0">
                <a:solidFill>
                  <a:srgbClr val="000000"/>
                </a:solidFill>
                <a:latin typeface="Segoe Print" pitchFamily="2" charset="0"/>
              </a:rPr>
              <a:t>продовжили</a:t>
            </a:r>
            <a:r>
              <a:rPr lang="uk-UA" sz="1573" b="1" dirty="0" smtClean="0">
                <a:solidFill>
                  <a:srgbClr val="000000"/>
                </a:solidFill>
                <a:latin typeface="Segoe Print" pitchFamily="2" charset="0"/>
              </a:rPr>
              <a:t> це  робити</a:t>
            </a:r>
            <a:r>
              <a:rPr lang="en-US" sz="1573" b="1" dirty="0" smtClean="0">
                <a:solidFill>
                  <a:srgbClr val="000000"/>
                </a:solidFill>
                <a:latin typeface="Segoe Print" pitchFamily="2" charset="0"/>
              </a:rPr>
              <a:t>.</a:t>
            </a:r>
            <a:endParaRPr lang="en-US" sz="1573" b="1" dirty="0">
              <a:solidFill>
                <a:srgbClr val="000000"/>
              </a:solidFill>
              <a:latin typeface="Segoe Print" pitchFamily="2" charset="0"/>
            </a:endParaRPr>
          </a:p>
          <a:p>
            <a:pPr algn="ctr">
              <a:lnSpc>
                <a:spcPts val="2202"/>
              </a:lnSpc>
              <a:spcBef>
                <a:spcPct val="0"/>
              </a:spcBef>
            </a:pPr>
            <a:r>
              <a:rPr lang="en-US" sz="1573" b="1" dirty="0">
                <a:solidFill>
                  <a:srgbClr val="000000"/>
                </a:solidFill>
                <a:latin typeface="Segoe Print" pitchFamily="2" charset="0"/>
              </a:rPr>
              <a:t> 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518212" y="1420556"/>
            <a:ext cx="4170075" cy="2556405"/>
          </a:xfrm>
          <a:prstGeom prst="rect">
            <a:avLst/>
          </a:prstGeom>
          <a:effectLst>
            <a:glow rad="127000">
              <a:schemeClr val="bg1"/>
            </a:glow>
          </a:effectLst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26"/>
              </a:lnSpc>
              <a:spcBef>
                <a:spcPct val="0"/>
              </a:spcBef>
            </a:pPr>
            <a:r>
              <a:rPr lang="en-US" sz="1447" b="1" dirty="0">
                <a:solidFill>
                  <a:srgbClr val="000000"/>
                </a:solidFill>
                <a:latin typeface="Segoe Print" pitchFamily="2" charset="0"/>
              </a:rPr>
              <a:t>У </a:t>
            </a:r>
            <a:r>
              <a:rPr lang="en-US" sz="1447" b="1" dirty="0" err="1">
                <a:solidFill>
                  <a:srgbClr val="000000"/>
                </a:solidFill>
                <a:latin typeface="Segoe Print" pitchFamily="2" charset="0"/>
              </a:rPr>
              <a:t>бібліотеці</a:t>
            </a:r>
            <a:r>
              <a:rPr lang="en-US" sz="1447" b="1" dirty="0">
                <a:solidFill>
                  <a:srgbClr val="000000"/>
                </a:solidFill>
                <a:latin typeface="Segoe Print" pitchFamily="2" charset="0"/>
              </a:rPr>
              <a:t> </a:t>
            </a:r>
            <a:r>
              <a:rPr lang="en-US" sz="1447" b="1" dirty="0" err="1">
                <a:solidFill>
                  <a:srgbClr val="000000"/>
                </a:solidFill>
                <a:latin typeface="Segoe Print" pitchFamily="2" charset="0"/>
              </a:rPr>
              <a:t>учні</a:t>
            </a:r>
            <a:r>
              <a:rPr lang="en-US" sz="1447" b="1" dirty="0">
                <a:solidFill>
                  <a:srgbClr val="000000"/>
                </a:solidFill>
                <a:latin typeface="Segoe Print" pitchFamily="2" charset="0"/>
              </a:rPr>
              <a:t> 6 </a:t>
            </a:r>
            <a:r>
              <a:rPr lang="en-US" sz="1447" b="1" dirty="0" err="1">
                <a:solidFill>
                  <a:srgbClr val="000000"/>
                </a:solidFill>
                <a:latin typeface="Segoe Print" pitchFamily="2" charset="0"/>
              </a:rPr>
              <a:t>класу</a:t>
            </a:r>
            <a:r>
              <a:rPr lang="en-US" sz="1447" b="1" dirty="0">
                <a:solidFill>
                  <a:srgbClr val="000000"/>
                </a:solidFill>
                <a:latin typeface="Segoe Print" pitchFamily="2" charset="0"/>
              </a:rPr>
              <a:t> </a:t>
            </a:r>
            <a:r>
              <a:rPr lang="en-US" sz="1447" b="1" dirty="0" err="1">
                <a:solidFill>
                  <a:srgbClr val="000000"/>
                </a:solidFill>
                <a:latin typeface="Segoe Print" pitchFamily="2" charset="0"/>
              </a:rPr>
              <a:t>отримували</a:t>
            </a:r>
            <a:r>
              <a:rPr lang="en-US" sz="1447" b="1" dirty="0">
                <a:solidFill>
                  <a:srgbClr val="000000"/>
                </a:solidFill>
                <a:latin typeface="Segoe Print" pitchFamily="2" charset="0"/>
              </a:rPr>
              <a:t> </a:t>
            </a:r>
            <a:r>
              <a:rPr lang="en-US" sz="1447" b="1" dirty="0" err="1">
                <a:solidFill>
                  <a:srgbClr val="000000"/>
                </a:solidFill>
                <a:latin typeface="Segoe Print" pitchFamily="2" charset="0"/>
              </a:rPr>
              <a:t>підручники</a:t>
            </a:r>
            <a:r>
              <a:rPr lang="en-US" sz="1447" b="1" dirty="0">
                <a:solidFill>
                  <a:srgbClr val="000000"/>
                </a:solidFill>
                <a:latin typeface="Segoe Print" pitchFamily="2" charset="0"/>
              </a:rPr>
              <a:t> з  </a:t>
            </a:r>
            <a:r>
              <a:rPr lang="en-US" sz="1447" b="1" dirty="0" err="1">
                <a:solidFill>
                  <a:srgbClr val="000000"/>
                </a:solidFill>
                <a:latin typeface="Segoe Print" pitchFamily="2" charset="0"/>
              </a:rPr>
              <a:t>математики</a:t>
            </a:r>
            <a:r>
              <a:rPr lang="en-US" sz="1447" b="1" dirty="0">
                <a:solidFill>
                  <a:srgbClr val="000000"/>
                </a:solidFill>
                <a:latin typeface="Segoe Print" pitchFamily="2" charset="0"/>
              </a:rPr>
              <a:t>. </a:t>
            </a:r>
            <a:r>
              <a:rPr lang="en-US" sz="1447" b="1" dirty="0" err="1">
                <a:solidFill>
                  <a:srgbClr val="000000"/>
                </a:solidFill>
                <a:latin typeface="Segoe Print" pitchFamily="2" charset="0"/>
              </a:rPr>
              <a:t>Василю</a:t>
            </a:r>
            <a:r>
              <a:rPr lang="en-US" sz="1447" b="1" dirty="0">
                <a:solidFill>
                  <a:srgbClr val="000000"/>
                </a:solidFill>
                <a:latin typeface="Segoe Print" pitchFamily="2" charset="0"/>
              </a:rPr>
              <a:t> </a:t>
            </a:r>
            <a:r>
              <a:rPr lang="en-US" sz="1447" b="1" dirty="0" err="1">
                <a:solidFill>
                  <a:srgbClr val="000000"/>
                </a:solidFill>
                <a:latin typeface="Segoe Print" pitchFamily="2" charset="0"/>
              </a:rPr>
              <a:t>дістався</a:t>
            </a:r>
            <a:r>
              <a:rPr lang="en-US" sz="1447" b="1" dirty="0">
                <a:solidFill>
                  <a:srgbClr val="000000"/>
                </a:solidFill>
                <a:latin typeface="Segoe Print" pitchFamily="2" charset="0"/>
              </a:rPr>
              <a:t> </a:t>
            </a:r>
            <a:r>
              <a:rPr lang="en-US" sz="1447" b="1" dirty="0" err="1">
                <a:solidFill>
                  <a:srgbClr val="000000"/>
                </a:solidFill>
                <a:latin typeface="Segoe Print" pitchFamily="2" charset="0"/>
              </a:rPr>
              <a:t>охайний</a:t>
            </a:r>
            <a:r>
              <a:rPr lang="en-US" sz="1447" b="1" dirty="0">
                <a:solidFill>
                  <a:srgbClr val="000000"/>
                </a:solidFill>
                <a:latin typeface="Segoe Print" pitchFamily="2" charset="0"/>
              </a:rPr>
              <a:t>  </a:t>
            </a:r>
            <a:r>
              <a:rPr lang="en-US" sz="1447" b="1" dirty="0" err="1">
                <a:solidFill>
                  <a:srgbClr val="000000"/>
                </a:solidFill>
                <a:latin typeface="Segoe Print" pitchFamily="2" charset="0"/>
              </a:rPr>
              <a:t>та</a:t>
            </a:r>
            <a:r>
              <a:rPr lang="en-US" sz="1447" b="1" dirty="0">
                <a:solidFill>
                  <a:srgbClr val="000000"/>
                </a:solidFill>
                <a:latin typeface="Segoe Print" pitchFamily="2" charset="0"/>
              </a:rPr>
              <a:t> </a:t>
            </a:r>
            <a:r>
              <a:rPr lang="en-US" sz="1447" b="1" dirty="0" err="1">
                <a:solidFill>
                  <a:srgbClr val="000000"/>
                </a:solidFill>
                <a:latin typeface="Segoe Print" pitchFamily="2" charset="0"/>
              </a:rPr>
              <a:t>чистенький</a:t>
            </a:r>
            <a:r>
              <a:rPr lang="en-US" sz="1447" b="1" dirty="0">
                <a:solidFill>
                  <a:srgbClr val="000000"/>
                </a:solidFill>
                <a:latin typeface="Segoe Print" pitchFamily="2" charset="0"/>
              </a:rPr>
              <a:t> </a:t>
            </a:r>
            <a:r>
              <a:rPr lang="en-US" sz="1447" b="1" dirty="0" err="1">
                <a:solidFill>
                  <a:srgbClr val="000000"/>
                </a:solidFill>
                <a:latin typeface="Segoe Print" pitchFamily="2" charset="0"/>
              </a:rPr>
              <a:t>підручник</a:t>
            </a:r>
            <a:r>
              <a:rPr lang="en-US" sz="1447" b="1" dirty="0">
                <a:solidFill>
                  <a:srgbClr val="000000"/>
                </a:solidFill>
                <a:latin typeface="Segoe Print" pitchFamily="2" charset="0"/>
              </a:rPr>
              <a:t>, а </a:t>
            </a:r>
            <a:r>
              <a:rPr lang="en-US" sz="1447" b="1" dirty="0" err="1">
                <a:solidFill>
                  <a:srgbClr val="000000"/>
                </a:solidFill>
                <a:latin typeface="Segoe Print" pitchFamily="2" charset="0"/>
              </a:rPr>
              <a:t>от</a:t>
            </a:r>
            <a:r>
              <a:rPr lang="en-US" sz="1447" b="1" dirty="0">
                <a:solidFill>
                  <a:srgbClr val="000000"/>
                </a:solidFill>
                <a:latin typeface="Segoe Print" pitchFamily="2" charset="0"/>
              </a:rPr>
              <a:t> </a:t>
            </a:r>
            <a:r>
              <a:rPr lang="en-US" sz="1447" b="1" dirty="0" err="1">
                <a:solidFill>
                  <a:srgbClr val="000000"/>
                </a:solidFill>
                <a:latin typeface="Segoe Print" pitchFamily="2" charset="0"/>
              </a:rPr>
              <a:t>Микита</a:t>
            </a:r>
            <a:r>
              <a:rPr lang="en-US" sz="1447" b="1" dirty="0">
                <a:solidFill>
                  <a:srgbClr val="000000"/>
                </a:solidFill>
                <a:latin typeface="Segoe Print" pitchFamily="2" charset="0"/>
              </a:rPr>
              <a:t> </a:t>
            </a:r>
            <a:r>
              <a:rPr lang="uk-UA" sz="1447" b="1" dirty="0" err="1">
                <a:solidFill>
                  <a:srgbClr val="000000"/>
                </a:solidFill>
                <a:latin typeface="Segoe Print" pitchFamily="2" charset="0"/>
              </a:rPr>
              <a:t>б</a:t>
            </a:r>
            <a:r>
              <a:rPr lang="en-US" sz="1447" b="1" dirty="0" err="1" smtClean="0">
                <a:solidFill>
                  <a:srgbClr val="000000"/>
                </a:solidFill>
                <a:latin typeface="Segoe Print" pitchFamily="2" charset="0"/>
              </a:rPr>
              <a:t>ув</a:t>
            </a:r>
            <a:r>
              <a:rPr lang="en-US" sz="1447" b="1" dirty="0" smtClean="0">
                <a:solidFill>
                  <a:srgbClr val="000000"/>
                </a:solidFill>
                <a:latin typeface="Segoe Print" pitchFamily="2" charset="0"/>
              </a:rPr>
              <a:t> </a:t>
            </a:r>
            <a:r>
              <a:rPr lang="en-US" sz="1447" b="1" dirty="0" err="1">
                <a:solidFill>
                  <a:srgbClr val="000000"/>
                </a:solidFill>
                <a:latin typeface="Segoe Print" pitchFamily="2" charset="0"/>
              </a:rPr>
              <a:t>дещо</a:t>
            </a:r>
            <a:r>
              <a:rPr lang="en-US" sz="1447" b="1" dirty="0">
                <a:solidFill>
                  <a:srgbClr val="000000"/>
                </a:solidFill>
                <a:latin typeface="Segoe Print" pitchFamily="2" charset="0"/>
              </a:rPr>
              <a:t> </a:t>
            </a:r>
            <a:r>
              <a:rPr lang="en-US" sz="1447" b="1" dirty="0" err="1">
                <a:solidFill>
                  <a:srgbClr val="000000"/>
                </a:solidFill>
                <a:latin typeface="Segoe Print" pitchFamily="2" charset="0"/>
              </a:rPr>
              <a:t>розчарований</a:t>
            </a:r>
            <a:r>
              <a:rPr lang="en-US" sz="1447" b="1" dirty="0">
                <a:solidFill>
                  <a:srgbClr val="000000"/>
                </a:solidFill>
                <a:latin typeface="Segoe Print" pitchFamily="2" charset="0"/>
              </a:rPr>
              <a:t> </a:t>
            </a:r>
            <a:r>
              <a:rPr lang="en-US" sz="1447" b="1" dirty="0" err="1">
                <a:solidFill>
                  <a:srgbClr val="000000"/>
                </a:solidFill>
                <a:latin typeface="Segoe Print" pitchFamily="2" charset="0"/>
              </a:rPr>
              <a:t>своїм</a:t>
            </a:r>
            <a:r>
              <a:rPr lang="en-US" sz="1447" b="1" dirty="0">
                <a:solidFill>
                  <a:srgbClr val="000000"/>
                </a:solidFill>
                <a:latin typeface="Segoe Print" pitchFamily="2" charset="0"/>
              </a:rPr>
              <a:t> </a:t>
            </a:r>
            <a:r>
              <a:rPr lang="en-US" sz="1447" b="1" dirty="0" err="1">
                <a:solidFill>
                  <a:srgbClr val="000000"/>
                </a:solidFill>
                <a:latin typeface="Segoe Print" pitchFamily="2" charset="0"/>
              </a:rPr>
              <a:t>підручником</a:t>
            </a:r>
            <a:r>
              <a:rPr lang="en-US" sz="1447" b="1" dirty="0">
                <a:solidFill>
                  <a:srgbClr val="000000"/>
                </a:solidFill>
                <a:latin typeface="Segoe Print" pitchFamily="2" charset="0"/>
              </a:rPr>
              <a:t>, </a:t>
            </a:r>
            <a:r>
              <a:rPr lang="en-US" sz="1447" b="1" dirty="0" err="1">
                <a:solidFill>
                  <a:srgbClr val="000000"/>
                </a:solidFill>
                <a:latin typeface="Segoe Print" pitchFamily="2" charset="0"/>
              </a:rPr>
              <a:t>адже</a:t>
            </a:r>
            <a:r>
              <a:rPr lang="en-US" sz="1447" b="1" dirty="0">
                <a:solidFill>
                  <a:srgbClr val="000000"/>
                </a:solidFill>
                <a:latin typeface="Segoe Print" pitchFamily="2" charset="0"/>
              </a:rPr>
              <a:t> </a:t>
            </a:r>
            <a:r>
              <a:rPr lang="en-US" sz="1447" b="1" dirty="0" err="1">
                <a:solidFill>
                  <a:srgbClr val="000000"/>
                </a:solidFill>
                <a:latin typeface="Segoe Print" pitchFamily="2" charset="0"/>
              </a:rPr>
              <a:t>знайшов</a:t>
            </a:r>
            <a:r>
              <a:rPr lang="en-US" sz="1447" b="1" dirty="0">
                <a:solidFill>
                  <a:srgbClr val="000000"/>
                </a:solidFill>
                <a:latin typeface="Segoe Print" pitchFamily="2" charset="0"/>
              </a:rPr>
              <a:t> у </a:t>
            </a:r>
            <a:r>
              <a:rPr lang="en-US" sz="1447" b="1" dirty="0" err="1">
                <a:solidFill>
                  <a:srgbClr val="000000"/>
                </a:solidFill>
                <a:latin typeface="Segoe Print" pitchFamily="2" charset="0"/>
              </a:rPr>
              <a:t>ньому</a:t>
            </a:r>
            <a:r>
              <a:rPr lang="en-US" sz="1447" b="1" dirty="0">
                <a:solidFill>
                  <a:srgbClr val="000000"/>
                </a:solidFill>
                <a:latin typeface="Segoe Print" pitchFamily="2" charset="0"/>
              </a:rPr>
              <a:t> </a:t>
            </a:r>
            <a:r>
              <a:rPr lang="en-US" sz="1447" b="1" dirty="0" err="1">
                <a:solidFill>
                  <a:srgbClr val="000000"/>
                </a:solidFill>
                <a:latin typeface="Segoe Print" pitchFamily="2" charset="0"/>
              </a:rPr>
              <a:t>помітки</a:t>
            </a:r>
            <a:r>
              <a:rPr lang="en-US" sz="1447" b="1" dirty="0">
                <a:solidFill>
                  <a:srgbClr val="000000"/>
                </a:solidFill>
                <a:latin typeface="Segoe Print" pitchFamily="2" charset="0"/>
              </a:rPr>
              <a:t>, </a:t>
            </a:r>
            <a:r>
              <a:rPr lang="en-US" sz="1447" b="1" dirty="0" err="1">
                <a:solidFill>
                  <a:srgbClr val="000000"/>
                </a:solidFill>
                <a:latin typeface="Segoe Print" pitchFamily="2" charset="0"/>
              </a:rPr>
              <a:t>зроблені</a:t>
            </a:r>
            <a:r>
              <a:rPr lang="en-US" sz="1447" b="1" dirty="0">
                <a:solidFill>
                  <a:srgbClr val="000000"/>
                </a:solidFill>
                <a:latin typeface="Segoe Print" pitchFamily="2" charset="0"/>
              </a:rPr>
              <a:t> </a:t>
            </a:r>
            <a:r>
              <a:rPr lang="en-US" sz="1447" b="1" dirty="0" err="1">
                <a:solidFill>
                  <a:srgbClr val="000000"/>
                </a:solidFill>
                <a:latin typeface="Segoe Print" pitchFamily="2" charset="0"/>
              </a:rPr>
              <a:t>олівцем</a:t>
            </a:r>
            <a:r>
              <a:rPr lang="en-US" sz="1447" b="1" dirty="0">
                <a:solidFill>
                  <a:srgbClr val="000000"/>
                </a:solidFill>
                <a:latin typeface="Segoe Print" pitchFamily="2" charset="0"/>
              </a:rPr>
              <a:t>. </a:t>
            </a:r>
            <a:r>
              <a:rPr lang="en-US" sz="1447" b="1" dirty="0" err="1">
                <a:solidFill>
                  <a:srgbClr val="000000"/>
                </a:solidFill>
                <a:latin typeface="Segoe Print" pitchFamily="2" charset="0"/>
              </a:rPr>
              <a:t>Це</a:t>
            </a:r>
            <a:r>
              <a:rPr lang="en-US" sz="1447" b="1" dirty="0">
                <a:solidFill>
                  <a:srgbClr val="000000"/>
                </a:solidFill>
                <a:latin typeface="Segoe Print" pitchFamily="2" charset="0"/>
              </a:rPr>
              <a:t> </a:t>
            </a:r>
            <a:r>
              <a:rPr lang="en-US" sz="1447" b="1" dirty="0" err="1">
                <a:solidFill>
                  <a:srgbClr val="000000"/>
                </a:solidFill>
                <a:latin typeface="Segoe Print" pitchFamily="2" charset="0"/>
              </a:rPr>
              <a:t>йому</a:t>
            </a:r>
            <a:r>
              <a:rPr lang="en-US" sz="1447" b="1" dirty="0">
                <a:solidFill>
                  <a:srgbClr val="000000"/>
                </a:solidFill>
                <a:latin typeface="Segoe Print" pitchFamily="2" charset="0"/>
              </a:rPr>
              <a:t> </a:t>
            </a:r>
            <a:r>
              <a:rPr lang="en-US" sz="1447" b="1" dirty="0" err="1">
                <a:solidFill>
                  <a:srgbClr val="000000"/>
                </a:solidFill>
                <a:latin typeface="Segoe Print" pitchFamily="2" charset="0"/>
              </a:rPr>
              <a:t>не</a:t>
            </a:r>
            <a:r>
              <a:rPr lang="en-US" sz="1447" b="1" dirty="0">
                <a:solidFill>
                  <a:srgbClr val="000000"/>
                </a:solidFill>
                <a:latin typeface="Segoe Print" pitchFamily="2" charset="0"/>
              </a:rPr>
              <a:t> </a:t>
            </a:r>
            <a:r>
              <a:rPr lang="en-US" sz="1447" b="1" dirty="0" err="1">
                <a:solidFill>
                  <a:srgbClr val="000000"/>
                </a:solidFill>
                <a:latin typeface="Segoe Print" pitchFamily="2" charset="0"/>
              </a:rPr>
              <a:t>сподобалося</a:t>
            </a:r>
            <a:r>
              <a:rPr lang="en-US" sz="1447" b="1" dirty="0">
                <a:solidFill>
                  <a:srgbClr val="000000"/>
                </a:solidFill>
                <a:latin typeface="Segoe Print" pitchFamily="2" charset="0"/>
              </a:rPr>
              <a:t> й </a:t>
            </a:r>
            <a:r>
              <a:rPr lang="en-US" sz="1447" b="1" dirty="0" err="1">
                <a:solidFill>
                  <a:srgbClr val="000000"/>
                </a:solidFill>
                <a:latin typeface="Segoe Print" pitchFamily="2" charset="0"/>
              </a:rPr>
              <a:t>він</a:t>
            </a:r>
            <a:r>
              <a:rPr lang="en-US" sz="1447" b="1" dirty="0">
                <a:solidFill>
                  <a:srgbClr val="000000"/>
                </a:solidFill>
                <a:latin typeface="Segoe Print" pitchFamily="2" charset="0"/>
              </a:rPr>
              <a:t> </a:t>
            </a:r>
            <a:r>
              <a:rPr lang="en-US" sz="1447" b="1" dirty="0" err="1">
                <a:solidFill>
                  <a:srgbClr val="000000"/>
                </a:solidFill>
                <a:latin typeface="Segoe Print" pitchFamily="2" charset="0"/>
              </a:rPr>
              <a:t>почав</a:t>
            </a:r>
            <a:r>
              <a:rPr lang="en-US" sz="1447" b="1" dirty="0">
                <a:solidFill>
                  <a:srgbClr val="000000"/>
                </a:solidFill>
                <a:latin typeface="Segoe Print" pitchFamily="2" charset="0"/>
              </a:rPr>
              <a:t> </a:t>
            </a:r>
            <a:r>
              <a:rPr lang="en-US" sz="1447" b="1" dirty="0" err="1">
                <a:solidFill>
                  <a:srgbClr val="000000"/>
                </a:solidFill>
                <a:latin typeface="Segoe Print" pitchFamily="2" charset="0"/>
              </a:rPr>
              <a:t>відбирати</a:t>
            </a:r>
            <a:r>
              <a:rPr lang="en-US" sz="1447" b="1" dirty="0">
                <a:solidFill>
                  <a:srgbClr val="000000"/>
                </a:solidFill>
                <a:latin typeface="Segoe Print" pitchFamily="2" charset="0"/>
              </a:rPr>
              <a:t> </a:t>
            </a:r>
            <a:r>
              <a:rPr lang="en-US" sz="1447" b="1" dirty="0" err="1">
                <a:solidFill>
                  <a:srgbClr val="000000"/>
                </a:solidFill>
                <a:latin typeface="Segoe Print" pitchFamily="2" charset="0"/>
              </a:rPr>
              <a:t>підручник</a:t>
            </a:r>
            <a:r>
              <a:rPr lang="en-US" sz="1447" b="1" dirty="0">
                <a:solidFill>
                  <a:srgbClr val="000000"/>
                </a:solidFill>
                <a:latin typeface="Segoe Print" pitchFamily="2" charset="0"/>
              </a:rPr>
              <a:t> у </a:t>
            </a:r>
            <a:r>
              <a:rPr lang="en-US" sz="1447" b="1" dirty="0" err="1">
                <a:solidFill>
                  <a:srgbClr val="000000"/>
                </a:solidFill>
                <a:latin typeface="Segoe Print" pitchFamily="2" charset="0"/>
              </a:rPr>
              <a:t>Василя</a:t>
            </a:r>
            <a:r>
              <a:rPr lang="en-US" sz="1447" b="1" dirty="0">
                <a:solidFill>
                  <a:srgbClr val="000000"/>
                </a:solidFill>
                <a:latin typeface="Segoe Print" pitchFamily="2" charset="0"/>
              </a:rPr>
              <a:t>. </a:t>
            </a:r>
            <a:r>
              <a:rPr lang="en-US" sz="1447" b="1" dirty="0" err="1">
                <a:solidFill>
                  <a:srgbClr val="000000"/>
                </a:solidFill>
                <a:latin typeface="Segoe Print" pitchFamily="2" charset="0"/>
              </a:rPr>
              <a:t>Хлопці</a:t>
            </a:r>
            <a:r>
              <a:rPr lang="en-US" sz="1447" b="1" dirty="0">
                <a:solidFill>
                  <a:srgbClr val="000000"/>
                </a:solidFill>
                <a:latin typeface="Segoe Print" pitchFamily="2" charset="0"/>
              </a:rPr>
              <a:t> </a:t>
            </a:r>
            <a:r>
              <a:rPr lang="en-US" sz="1447" b="1" dirty="0" err="1">
                <a:solidFill>
                  <a:srgbClr val="000000"/>
                </a:solidFill>
                <a:latin typeface="Segoe Print" pitchFamily="2" charset="0"/>
              </a:rPr>
              <a:t>не</a:t>
            </a:r>
            <a:r>
              <a:rPr lang="en-US" sz="1447" b="1" dirty="0">
                <a:solidFill>
                  <a:srgbClr val="000000"/>
                </a:solidFill>
                <a:latin typeface="Segoe Print" pitchFamily="2" charset="0"/>
              </a:rPr>
              <a:t> </a:t>
            </a:r>
            <a:r>
              <a:rPr lang="en-US" sz="1447" b="1" dirty="0" err="1">
                <a:solidFill>
                  <a:srgbClr val="000000"/>
                </a:solidFill>
                <a:latin typeface="Segoe Print" pitchFamily="2" charset="0"/>
              </a:rPr>
              <a:t>змогли</a:t>
            </a:r>
            <a:r>
              <a:rPr lang="en-US" sz="1447" b="1" dirty="0">
                <a:solidFill>
                  <a:srgbClr val="000000"/>
                </a:solidFill>
                <a:latin typeface="Segoe Print" pitchFamily="2" charset="0"/>
              </a:rPr>
              <a:t> </a:t>
            </a:r>
            <a:r>
              <a:rPr lang="en-US" sz="1447" b="1" dirty="0" err="1" smtClean="0">
                <a:solidFill>
                  <a:srgbClr val="000000"/>
                </a:solidFill>
                <a:latin typeface="Segoe Print" pitchFamily="2" charset="0"/>
              </a:rPr>
              <a:t>домовитися</a:t>
            </a:r>
            <a:r>
              <a:rPr lang="en-US" sz="1447" b="1" dirty="0" smtClean="0">
                <a:solidFill>
                  <a:srgbClr val="000000"/>
                </a:solidFill>
                <a:latin typeface="Segoe Print" pitchFamily="2" charset="0"/>
              </a:rPr>
              <a:t> </a:t>
            </a:r>
            <a:r>
              <a:rPr lang="en-US" sz="1447" b="1" dirty="0" err="1">
                <a:solidFill>
                  <a:srgbClr val="000000"/>
                </a:solidFill>
                <a:latin typeface="Segoe Print" pitchFamily="2" charset="0"/>
              </a:rPr>
              <a:t>між</a:t>
            </a:r>
            <a:r>
              <a:rPr lang="en-US" sz="1447" b="1" dirty="0">
                <a:solidFill>
                  <a:srgbClr val="000000"/>
                </a:solidFill>
                <a:latin typeface="Segoe Print" pitchFamily="2" charset="0"/>
              </a:rPr>
              <a:t> </a:t>
            </a:r>
            <a:r>
              <a:rPr lang="en-US" sz="1447" b="1" dirty="0" err="1" smtClean="0">
                <a:solidFill>
                  <a:srgbClr val="000000"/>
                </a:solidFill>
                <a:latin typeface="Segoe Print" pitchFamily="2" charset="0"/>
              </a:rPr>
              <a:t>собо</a:t>
            </a:r>
            <a:r>
              <a:rPr lang="uk-UA" sz="1447" b="1" dirty="0" smtClean="0">
                <a:solidFill>
                  <a:srgbClr val="000000"/>
                </a:solidFill>
                <a:latin typeface="Segoe Print" pitchFamily="2" charset="0"/>
              </a:rPr>
              <a:t>ю</a:t>
            </a:r>
            <a:r>
              <a:rPr lang="en-US" sz="1447" b="1" dirty="0" smtClean="0">
                <a:solidFill>
                  <a:srgbClr val="000000"/>
                </a:solidFill>
                <a:latin typeface="Segoe Print" pitchFamily="2" charset="0"/>
              </a:rPr>
              <a:t>. </a:t>
            </a:r>
            <a:r>
              <a:rPr lang="en-US" sz="1447" b="1" dirty="0" err="1">
                <a:solidFill>
                  <a:srgbClr val="000000"/>
                </a:solidFill>
                <a:latin typeface="Segoe Print" pitchFamily="2" charset="0"/>
              </a:rPr>
              <a:t>Між</a:t>
            </a:r>
            <a:r>
              <a:rPr lang="en-US" sz="1447" b="1" dirty="0">
                <a:solidFill>
                  <a:srgbClr val="000000"/>
                </a:solidFill>
                <a:latin typeface="Segoe Print" pitchFamily="2" charset="0"/>
              </a:rPr>
              <a:t> </a:t>
            </a:r>
            <a:r>
              <a:rPr lang="en-US" sz="1447" b="1" dirty="0" err="1">
                <a:solidFill>
                  <a:srgbClr val="000000"/>
                </a:solidFill>
                <a:latin typeface="Segoe Print" pitchFamily="2" charset="0"/>
              </a:rPr>
              <a:t>ними</a:t>
            </a:r>
            <a:r>
              <a:rPr lang="en-US" sz="1447" b="1" dirty="0">
                <a:solidFill>
                  <a:srgbClr val="000000"/>
                </a:solidFill>
                <a:latin typeface="Segoe Print" pitchFamily="2" charset="0"/>
              </a:rPr>
              <a:t> </a:t>
            </a:r>
            <a:r>
              <a:rPr lang="en-US" sz="1447" b="1" dirty="0" err="1">
                <a:solidFill>
                  <a:srgbClr val="000000"/>
                </a:solidFill>
                <a:latin typeface="Segoe Print" pitchFamily="2" charset="0"/>
              </a:rPr>
              <a:t>зчинилася</a:t>
            </a:r>
            <a:r>
              <a:rPr lang="en-US" sz="1447" b="1" dirty="0">
                <a:solidFill>
                  <a:srgbClr val="000000"/>
                </a:solidFill>
                <a:latin typeface="Segoe Print" pitchFamily="2" charset="0"/>
              </a:rPr>
              <a:t> </a:t>
            </a:r>
            <a:r>
              <a:rPr lang="en-US" sz="1447" b="1" dirty="0" err="1">
                <a:solidFill>
                  <a:srgbClr val="000000"/>
                </a:solidFill>
                <a:latin typeface="Segoe Print" pitchFamily="2" charset="0"/>
              </a:rPr>
              <a:t>бійка</a:t>
            </a:r>
            <a:r>
              <a:rPr lang="en-US" sz="1447" b="1" dirty="0">
                <a:solidFill>
                  <a:srgbClr val="000000"/>
                </a:solidFill>
                <a:latin typeface="Segoe Print" pitchFamily="2" charset="0"/>
              </a:rPr>
              <a:t>.</a:t>
            </a:r>
          </a:p>
        </p:txBody>
      </p:sp>
      <p:sp>
        <p:nvSpPr>
          <p:cNvPr id="12" name="Скругленный прямоугольник 11"/>
          <p:cNvSpPr/>
          <p:nvPr/>
        </p:nvSpPr>
        <p:spPr>
          <a:xfrm rot="20148250">
            <a:off x="2781490" y="3169557"/>
            <a:ext cx="2565901" cy="1027169"/>
          </a:xfrm>
          <a:prstGeom prst="roundRect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Конфлікт</a:t>
            </a:r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Print" pitchFamily="2" charset="0"/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 rot="20148250">
            <a:off x="7185198" y="5807325"/>
            <a:ext cx="2565901" cy="1027169"/>
          </a:xfrm>
          <a:prstGeom prst="roundRect">
            <a:avLst/>
          </a:prstGeom>
          <a:solidFill>
            <a:srgbClr val="FF0000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4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Булінг</a:t>
            </a:r>
            <a:endParaRPr lang="ru-RU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Print" pitchFamily="2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12499" b="12500"/>
          <a:stretch>
            <a:fillRect/>
          </a:stretch>
        </p:blipFill>
        <p:spPr>
          <a:xfrm>
            <a:off x="0" y="0"/>
            <a:ext cx="9753600" cy="7315200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7355872" y="4727040"/>
            <a:ext cx="2384590" cy="2464692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41963" y="4536658"/>
            <a:ext cx="2134015" cy="2655074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0" y="5833"/>
            <a:ext cx="1672578" cy="1335971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-1067332">
            <a:off x="8678746" y="156464"/>
            <a:ext cx="1291083" cy="1948805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sp>
        <p:nvSpPr>
          <p:cNvPr id="9" name="Облако 8"/>
          <p:cNvSpPr/>
          <p:nvPr/>
        </p:nvSpPr>
        <p:spPr>
          <a:xfrm>
            <a:off x="4073103" y="796060"/>
            <a:ext cx="2285999" cy="1447800"/>
          </a:xfrm>
          <a:prstGeom prst="cloud">
            <a:avLst/>
          </a:prstGeom>
          <a:ln>
            <a:solidFill>
              <a:srgbClr val="FFFF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1600" b="1" dirty="0" smtClean="0">
                <a:latin typeface="Segoe Print" pitchFamily="2" charset="0"/>
              </a:rPr>
              <a:t>Конфлікти</a:t>
            </a:r>
            <a:endParaRPr lang="ru-RU" sz="1600" b="1" dirty="0">
              <a:latin typeface="Segoe Print" pitchFamily="2" charset="0"/>
            </a:endParaRPr>
          </a:p>
        </p:txBody>
      </p:sp>
      <p:sp>
        <p:nvSpPr>
          <p:cNvPr id="14" name="Облако 13"/>
          <p:cNvSpPr/>
          <p:nvPr/>
        </p:nvSpPr>
        <p:spPr>
          <a:xfrm>
            <a:off x="7268920" y="2912679"/>
            <a:ext cx="2285999" cy="1447800"/>
          </a:xfrm>
          <a:prstGeom prst="cloud">
            <a:avLst/>
          </a:prstGeom>
          <a:ln>
            <a:solidFill>
              <a:srgbClr val="FFFF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latin typeface="Segoe Print" pitchFamily="2" charset="0"/>
              </a:rPr>
              <a:t>вирішуй</a:t>
            </a:r>
            <a:endParaRPr lang="ru-RU" b="1" dirty="0">
              <a:latin typeface="Segoe Print" pitchFamily="2" charset="0"/>
            </a:endParaRPr>
          </a:p>
        </p:txBody>
      </p:sp>
      <p:sp>
        <p:nvSpPr>
          <p:cNvPr id="15" name="Облако 14"/>
          <p:cNvSpPr/>
          <p:nvPr/>
        </p:nvSpPr>
        <p:spPr>
          <a:xfrm>
            <a:off x="6775347" y="1341804"/>
            <a:ext cx="2285999" cy="1447800"/>
          </a:xfrm>
          <a:prstGeom prst="cloud">
            <a:avLst/>
          </a:prstGeom>
          <a:ln>
            <a:solidFill>
              <a:srgbClr val="FFFF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latin typeface="Segoe Print" pitchFamily="2" charset="0"/>
              </a:rPr>
              <a:t>забувай</a:t>
            </a:r>
            <a:endParaRPr lang="ru-RU" b="1" dirty="0">
              <a:latin typeface="Segoe Print" pitchFamily="2" charset="0"/>
            </a:endParaRPr>
          </a:p>
        </p:txBody>
      </p:sp>
      <p:sp>
        <p:nvSpPr>
          <p:cNvPr id="16" name="Облако 15"/>
          <p:cNvSpPr/>
          <p:nvPr/>
        </p:nvSpPr>
        <p:spPr>
          <a:xfrm>
            <a:off x="1187765" y="1130866"/>
            <a:ext cx="2285999" cy="1447800"/>
          </a:xfrm>
          <a:prstGeom prst="cloud">
            <a:avLst/>
          </a:prstGeom>
          <a:ln>
            <a:solidFill>
              <a:srgbClr val="FFFF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latin typeface="Segoe Print" pitchFamily="2" charset="0"/>
              </a:rPr>
              <a:t>сварками</a:t>
            </a:r>
            <a:endParaRPr lang="ru-RU" b="1" dirty="0">
              <a:latin typeface="Segoe Print" pitchFamily="2" charset="0"/>
            </a:endParaRPr>
          </a:p>
        </p:txBody>
      </p:sp>
      <p:sp>
        <p:nvSpPr>
          <p:cNvPr id="17" name="Облако 16"/>
          <p:cNvSpPr/>
          <p:nvPr/>
        </p:nvSpPr>
        <p:spPr>
          <a:xfrm>
            <a:off x="4489349" y="5410200"/>
            <a:ext cx="2285999" cy="1447800"/>
          </a:xfrm>
          <a:prstGeom prst="cloud">
            <a:avLst/>
          </a:prstGeom>
          <a:ln>
            <a:solidFill>
              <a:srgbClr val="FFFF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b="1" dirty="0">
                <a:latin typeface="Segoe Print" pitchFamily="2" charset="0"/>
              </a:rPr>
              <a:t>н</a:t>
            </a:r>
            <a:r>
              <a:rPr lang="uk-UA" b="1" dirty="0" smtClean="0">
                <a:latin typeface="Segoe Print" pitchFamily="2" charset="0"/>
              </a:rPr>
              <a:t>е вирішуй</a:t>
            </a:r>
            <a:endParaRPr lang="ru-RU" b="1" dirty="0">
              <a:latin typeface="Segoe Print" pitchFamily="2" charset="0"/>
            </a:endParaRPr>
          </a:p>
        </p:txBody>
      </p:sp>
      <p:sp>
        <p:nvSpPr>
          <p:cNvPr id="18" name="Облако 17"/>
          <p:cNvSpPr/>
          <p:nvPr/>
        </p:nvSpPr>
        <p:spPr>
          <a:xfrm>
            <a:off x="2203350" y="4381500"/>
            <a:ext cx="2285999" cy="1447800"/>
          </a:xfrm>
          <a:prstGeom prst="cloud">
            <a:avLst/>
          </a:prstGeom>
          <a:ln>
            <a:solidFill>
              <a:srgbClr val="FFFF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latin typeface="Segoe Print" pitchFamily="2" charset="0"/>
              </a:rPr>
              <a:t>кулаками</a:t>
            </a:r>
            <a:endParaRPr lang="ru-RU" b="1" dirty="0">
              <a:latin typeface="Segoe Print" pitchFamily="2" charset="0"/>
            </a:endParaRPr>
          </a:p>
        </p:txBody>
      </p:sp>
      <p:sp>
        <p:nvSpPr>
          <p:cNvPr id="19" name="Облако 18"/>
          <p:cNvSpPr/>
          <p:nvPr/>
        </p:nvSpPr>
        <p:spPr>
          <a:xfrm>
            <a:off x="836288" y="2892825"/>
            <a:ext cx="2285999" cy="1447800"/>
          </a:xfrm>
          <a:prstGeom prst="cloud">
            <a:avLst/>
          </a:prstGeom>
          <a:ln>
            <a:solidFill>
              <a:srgbClr val="FFFF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latin typeface="Segoe Print" pitchFamily="2" charset="0"/>
              </a:rPr>
              <a:t>миром</a:t>
            </a:r>
            <a:endParaRPr lang="ru-RU" sz="2000" b="1" dirty="0">
              <a:latin typeface="Segoe Print" pitchFamily="2" charset="0"/>
            </a:endParaRPr>
          </a:p>
        </p:txBody>
      </p:sp>
      <p:sp>
        <p:nvSpPr>
          <p:cNvPr id="20" name="TextBox 13"/>
          <p:cNvSpPr txBox="1"/>
          <p:nvPr/>
        </p:nvSpPr>
        <p:spPr>
          <a:xfrm>
            <a:off x="1492391" y="52267"/>
            <a:ext cx="7055776" cy="743793"/>
          </a:xfrm>
          <a:prstGeom prst="rect">
            <a:avLst/>
          </a:prstGeom>
          <a:effectLst>
            <a:glow rad="127000">
              <a:schemeClr val="tx1"/>
            </a:glow>
          </a:effectLst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90"/>
              </a:lnSpc>
              <a:spcBef>
                <a:spcPct val="0"/>
              </a:spcBef>
            </a:pPr>
            <a:r>
              <a:rPr lang="uk-UA" sz="4135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Як вирішити конфлікт?</a:t>
            </a:r>
            <a:endParaRPr lang="en-US" sz="4135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Print" pitchFamily="2" charset="0"/>
            </a:endParaRPr>
          </a:p>
        </p:txBody>
      </p:sp>
      <p:pic>
        <p:nvPicPr>
          <p:cNvPr id="3089" name="Picture 17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7998" y="2397014"/>
            <a:ext cx="3516210" cy="1871865"/>
          </a:xfrm>
          <a:prstGeom prst="rect">
            <a:avLst/>
          </a:prstGeom>
          <a:noFill/>
          <a:ln>
            <a:noFill/>
          </a:ln>
          <a:effectLst>
            <a:glow rad="127000">
              <a:schemeClr val="bg1"/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08799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500"/>
                            </p:stCondLst>
                            <p:childTnLst>
                              <p:par>
                                <p:cTn id="30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500"/>
                            </p:stCondLst>
                            <p:childTnLst>
                              <p:par>
                                <p:cTn id="37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500"/>
                            </p:stCondLst>
                            <p:childTnLst>
                              <p:par>
                                <p:cTn id="4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6500"/>
                            </p:stCondLst>
                            <p:childTnLst>
                              <p:par>
                                <p:cTn id="51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0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30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0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4" grpId="0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2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12500" b="12500"/>
          <a:stretch>
            <a:fillRect/>
          </a:stretch>
        </p:blipFill>
        <p:spPr>
          <a:xfrm>
            <a:off x="0" y="0"/>
            <a:ext cx="9753600" cy="7315200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7485874" y="-317221"/>
            <a:ext cx="2544658" cy="1262787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951686" y="2097711"/>
            <a:ext cx="2088109" cy="1790554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15571" y="1219887"/>
            <a:ext cx="3901440" cy="877824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5535154" y="1219887"/>
            <a:ext cx="3901440" cy="877824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15571" y="6144768"/>
            <a:ext cx="3901440" cy="877824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5535154" y="6144768"/>
            <a:ext cx="3901440" cy="877824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3378219" y="1376668"/>
            <a:ext cx="2779725" cy="5195747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6157944" y="4397242"/>
            <a:ext cx="2655860" cy="1719670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874950" y="4135915"/>
            <a:ext cx="2241580" cy="1980997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-666937">
            <a:off x="7932185" y="2110611"/>
            <a:ext cx="1842931" cy="2490448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sp>
        <p:nvSpPr>
          <p:cNvPr id="13" name="TextBox 13"/>
          <p:cNvSpPr txBox="1"/>
          <p:nvPr/>
        </p:nvSpPr>
        <p:spPr>
          <a:xfrm>
            <a:off x="215571" y="36501"/>
            <a:ext cx="7055776" cy="716928"/>
          </a:xfrm>
          <a:prstGeom prst="rect">
            <a:avLst/>
          </a:prstGeom>
          <a:effectLst>
            <a:glow rad="127000">
              <a:schemeClr val="tx1"/>
            </a:glow>
          </a:effectLst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90"/>
              </a:lnSpc>
              <a:spcBef>
                <a:spcPct val="0"/>
              </a:spcBef>
            </a:pPr>
            <a:r>
              <a:rPr lang="en-US" sz="4135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Причини</a:t>
            </a:r>
            <a:r>
              <a:rPr lang="en-US" sz="4135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 </a:t>
            </a:r>
            <a:r>
              <a:rPr lang="en-US" sz="4135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появи</a:t>
            </a:r>
            <a:r>
              <a:rPr lang="en-US" sz="4135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 </a:t>
            </a:r>
            <a:r>
              <a:rPr lang="en-US" sz="4135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цькування</a:t>
            </a:r>
            <a:r>
              <a:rPr lang="en-US" sz="4135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 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423522" y="1219887"/>
            <a:ext cx="3434909" cy="923330"/>
          </a:xfrm>
          <a:prstGeom prst="rect">
            <a:avLst/>
          </a:prstGeom>
          <a:effectLst>
            <a:glow rad="127000">
              <a:schemeClr val="bg1"/>
            </a:glow>
          </a:effectLst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91"/>
              </a:lnSpc>
              <a:spcBef>
                <a:spcPct val="0"/>
              </a:spcBef>
            </a:pPr>
            <a:r>
              <a:rPr lang="en-US" sz="2565" b="1" dirty="0">
                <a:solidFill>
                  <a:schemeClr val="bg1"/>
                </a:solidFill>
                <a:latin typeface="Segoe Print" pitchFamily="2" charset="0"/>
              </a:rPr>
              <a:t> </a:t>
            </a:r>
            <a:r>
              <a:rPr lang="en-US" sz="2565" b="1" dirty="0" err="1">
                <a:solidFill>
                  <a:srgbClr val="002060"/>
                </a:solidFill>
                <a:latin typeface="Segoe Print" pitchFamily="2" charset="0"/>
              </a:rPr>
              <a:t>Особистісні</a:t>
            </a:r>
            <a:r>
              <a:rPr lang="en-US" sz="2565" b="1" dirty="0">
                <a:solidFill>
                  <a:srgbClr val="002060"/>
                </a:solidFill>
                <a:latin typeface="Segoe Print" pitchFamily="2" charset="0"/>
              </a:rPr>
              <a:t> </a:t>
            </a:r>
            <a:r>
              <a:rPr lang="en-US" sz="2565" b="1" dirty="0" err="1">
                <a:solidFill>
                  <a:srgbClr val="002060"/>
                </a:solidFill>
                <a:latin typeface="Segoe Print" pitchFamily="2" charset="0"/>
              </a:rPr>
              <a:t>причини</a:t>
            </a:r>
            <a:endParaRPr lang="en-US" sz="2565" b="1" dirty="0">
              <a:solidFill>
                <a:srgbClr val="002060"/>
              </a:solidFill>
              <a:latin typeface="Segoe Print" pitchFamily="2" charset="0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5682495" y="1376670"/>
            <a:ext cx="3606755" cy="564257"/>
          </a:xfrm>
          <a:prstGeom prst="rect">
            <a:avLst/>
          </a:prstGeom>
          <a:effectLst>
            <a:glow rad="127000">
              <a:schemeClr val="bg1"/>
            </a:glow>
          </a:effectLst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380"/>
              </a:lnSpc>
              <a:spcBef>
                <a:spcPct val="0"/>
              </a:spcBef>
            </a:pPr>
            <a:r>
              <a:rPr lang="en-US" sz="3128" b="1" dirty="0" err="1">
                <a:solidFill>
                  <a:srgbClr val="002060"/>
                </a:solidFill>
                <a:latin typeface="Segoe Print" pitchFamily="2" charset="0"/>
              </a:rPr>
              <a:t>Сімейні</a:t>
            </a:r>
            <a:r>
              <a:rPr lang="en-US" sz="3128" b="1" dirty="0">
                <a:solidFill>
                  <a:srgbClr val="002060"/>
                </a:solidFill>
                <a:latin typeface="Segoe Print" pitchFamily="2" charset="0"/>
              </a:rPr>
              <a:t> </a:t>
            </a:r>
            <a:r>
              <a:rPr lang="en-US" sz="3128" b="1" dirty="0" err="1">
                <a:solidFill>
                  <a:srgbClr val="002060"/>
                </a:solidFill>
                <a:latin typeface="Segoe Print" pitchFamily="2" charset="0"/>
              </a:rPr>
              <a:t>причини</a:t>
            </a:r>
            <a:endParaRPr lang="en-US" sz="3128" b="1" dirty="0">
              <a:solidFill>
                <a:srgbClr val="002060"/>
              </a:solidFill>
              <a:latin typeface="Segoe Print" pitchFamily="2" charset="0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538495" y="6182659"/>
            <a:ext cx="3204964" cy="846386"/>
          </a:xfrm>
          <a:prstGeom prst="rect">
            <a:avLst/>
          </a:prstGeom>
          <a:effectLst>
            <a:glow rad="127000">
              <a:schemeClr val="bg1"/>
            </a:glow>
          </a:effectLst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07"/>
              </a:lnSpc>
              <a:spcBef>
                <a:spcPct val="0"/>
              </a:spcBef>
            </a:pPr>
            <a:r>
              <a:rPr lang="en-US" sz="2362" b="1" dirty="0" err="1">
                <a:solidFill>
                  <a:srgbClr val="002060"/>
                </a:solidFill>
                <a:latin typeface="Segoe Print" pitchFamily="2" charset="0"/>
              </a:rPr>
              <a:t>Чинники</a:t>
            </a:r>
            <a:r>
              <a:rPr lang="en-US" sz="2362" b="1" dirty="0">
                <a:solidFill>
                  <a:srgbClr val="002060"/>
                </a:solidFill>
                <a:latin typeface="Segoe Print" pitchFamily="2" charset="0"/>
              </a:rPr>
              <a:t> </a:t>
            </a:r>
            <a:r>
              <a:rPr lang="en-US" sz="2362" b="1" dirty="0" err="1">
                <a:solidFill>
                  <a:srgbClr val="002060"/>
                </a:solidFill>
                <a:latin typeface="Segoe Print" pitchFamily="2" charset="0"/>
              </a:rPr>
              <a:t>середовища</a:t>
            </a:r>
            <a:endParaRPr lang="en-US" sz="2362" b="1" dirty="0">
              <a:solidFill>
                <a:srgbClr val="002060"/>
              </a:solidFill>
              <a:latin typeface="Segoe Print" pitchFamily="2" charset="0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5615011" y="6320787"/>
            <a:ext cx="3741721" cy="525785"/>
          </a:xfrm>
          <a:prstGeom prst="rect">
            <a:avLst/>
          </a:prstGeom>
          <a:effectLst>
            <a:glow rad="127000">
              <a:schemeClr val="bg1"/>
            </a:glow>
          </a:effectLst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066"/>
              </a:lnSpc>
              <a:spcBef>
                <a:spcPct val="0"/>
              </a:spcBef>
            </a:pPr>
            <a:r>
              <a:rPr lang="en-US" sz="2904" b="1" dirty="0" err="1">
                <a:solidFill>
                  <a:srgbClr val="002060"/>
                </a:solidFill>
                <a:latin typeface="Segoe Print" pitchFamily="2" charset="0"/>
              </a:rPr>
              <a:t>Соціальні</a:t>
            </a:r>
            <a:r>
              <a:rPr lang="en-US" sz="2904" b="1" dirty="0">
                <a:solidFill>
                  <a:srgbClr val="002060"/>
                </a:solidFill>
                <a:latin typeface="Segoe Print" pitchFamily="2" charset="0"/>
              </a:rPr>
              <a:t> </a:t>
            </a:r>
            <a:r>
              <a:rPr lang="en-US" sz="2904" b="1" dirty="0" err="1">
                <a:solidFill>
                  <a:srgbClr val="002060"/>
                </a:solidFill>
                <a:latin typeface="Segoe Print" pitchFamily="2" charset="0"/>
              </a:rPr>
              <a:t>причини</a:t>
            </a:r>
            <a:endParaRPr lang="en-US" sz="2904" b="1" dirty="0">
              <a:solidFill>
                <a:srgbClr val="002060"/>
              </a:solidFill>
              <a:latin typeface="Segoe Print" pitchFamily="2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  <p:bldP spid="1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12500" b="12500"/>
          <a:stretch>
            <a:fillRect/>
          </a:stretch>
        </p:blipFill>
        <p:spPr>
          <a:xfrm>
            <a:off x="0" y="0"/>
            <a:ext cx="9753600" cy="73152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7485874" y="-317221"/>
            <a:ext cx="2544658" cy="126278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64486" y="509062"/>
            <a:ext cx="5679113" cy="444393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6333627" y="4350468"/>
            <a:ext cx="3037246" cy="2866401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5642757" y="945565"/>
            <a:ext cx="4082572" cy="3286471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755462" y="4595400"/>
            <a:ext cx="3394447" cy="2719800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sp>
        <p:nvSpPr>
          <p:cNvPr id="8" name="TextBox 8"/>
          <p:cNvSpPr txBox="1"/>
          <p:nvPr/>
        </p:nvSpPr>
        <p:spPr>
          <a:xfrm>
            <a:off x="1905000" y="71657"/>
            <a:ext cx="4573679" cy="4616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591"/>
              </a:lnSpc>
              <a:spcBef>
                <a:spcPct val="0"/>
              </a:spcBef>
            </a:pP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Особистісні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причини</a:t>
            </a:r>
            <a:endParaRPr 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Print" pitchFamily="2" charset="0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742662" y="1026356"/>
            <a:ext cx="4373088" cy="36933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2400" b="1" dirty="0" err="1">
                <a:solidFill>
                  <a:srgbClr val="000000"/>
                </a:solidFill>
                <a:latin typeface="Segoe Print" pitchFamily="2" charset="0"/>
              </a:rPr>
              <a:t>Індивідуальність</a:t>
            </a:r>
            <a:r>
              <a:rPr lang="en-US" sz="2400" b="1" dirty="0">
                <a:solidFill>
                  <a:srgbClr val="000000"/>
                </a:solidFill>
                <a:latin typeface="Segoe Print" pitchFamily="2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Segoe Print" pitchFamily="2" charset="0"/>
              </a:rPr>
              <a:t>фізичного</a:t>
            </a:r>
            <a:r>
              <a:rPr lang="en-US" sz="2400" b="1" dirty="0">
                <a:solidFill>
                  <a:srgbClr val="000000"/>
                </a:solidFill>
                <a:latin typeface="Segoe Print" pitchFamily="2" charset="0"/>
              </a:rPr>
              <a:t>, </a:t>
            </a:r>
            <a:r>
              <a:rPr lang="en-US" sz="2400" b="1" dirty="0" err="1">
                <a:solidFill>
                  <a:srgbClr val="000000"/>
                </a:solidFill>
                <a:latin typeface="Segoe Print" pitchFamily="2" charset="0"/>
              </a:rPr>
              <a:t>психічного</a:t>
            </a:r>
            <a:r>
              <a:rPr lang="en-US" sz="2400" b="1" dirty="0">
                <a:solidFill>
                  <a:srgbClr val="000000"/>
                </a:solidFill>
                <a:latin typeface="Segoe Print" pitchFamily="2" charset="0"/>
              </a:rPr>
              <a:t>, </a:t>
            </a:r>
            <a:r>
              <a:rPr lang="en-US" sz="2400" b="1" dirty="0" err="1">
                <a:solidFill>
                  <a:srgbClr val="000000"/>
                </a:solidFill>
                <a:latin typeface="Segoe Print" pitchFamily="2" charset="0"/>
              </a:rPr>
              <a:t>інтелектуального</a:t>
            </a:r>
            <a:r>
              <a:rPr lang="en-US" sz="2400" b="1" dirty="0">
                <a:solidFill>
                  <a:srgbClr val="000000"/>
                </a:solidFill>
                <a:latin typeface="Segoe Print" pitchFamily="2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Segoe Print" pitchFamily="2" charset="0"/>
              </a:rPr>
              <a:t>розвитку</a:t>
            </a:r>
            <a:r>
              <a:rPr lang="en-US" sz="2400" b="1" dirty="0">
                <a:solidFill>
                  <a:srgbClr val="000000"/>
                </a:solidFill>
                <a:latin typeface="Segoe Print" pitchFamily="2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Segoe Print" pitchFamily="2" charset="0"/>
              </a:rPr>
              <a:t>дитини</a:t>
            </a:r>
            <a:r>
              <a:rPr lang="en-US" sz="2400" b="1" dirty="0">
                <a:solidFill>
                  <a:srgbClr val="000000"/>
                </a:solidFill>
                <a:latin typeface="Segoe Print" pitchFamily="2" charset="0"/>
              </a:rPr>
              <a:t>, </a:t>
            </a:r>
            <a:r>
              <a:rPr lang="en-US" sz="2400" b="1" dirty="0" err="1">
                <a:solidFill>
                  <a:srgbClr val="000000"/>
                </a:solidFill>
                <a:latin typeface="Segoe Print" pitchFamily="2" charset="0"/>
              </a:rPr>
              <a:t>її</a:t>
            </a:r>
            <a:r>
              <a:rPr lang="en-US" sz="2400" b="1" dirty="0">
                <a:solidFill>
                  <a:srgbClr val="000000"/>
                </a:solidFill>
                <a:latin typeface="Segoe Print" pitchFamily="2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Segoe Print" pitchFamily="2" charset="0"/>
              </a:rPr>
              <a:t>зовнішність</a:t>
            </a:r>
            <a:r>
              <a:rPr lang="en-US" sz="2400" b="1" dirty="0">
                <a:solidFill>
                  <a:srgbClr val="000000"/>
                </a:solidFill>
                <a:latin typeface="Segoe Print" pitchFamily="2" charset="0"/>
              </a:rPr>
              <a:t>, </a:t>
            </a:r>
            <a:r>
              <a:rPr lang="en-US" sz="2400" b="1" dirty="0" err="1">
                <a:solidFill>
                  <a:srgbClr val="000000"/>
                </a:solidFill>
                <a:latin typeface="Segoe Print" pitchFamily="2" charset="0"/>
              </a:rPr>
              <a:t>стан</a:t>
            </a:r>
            <a:r>
              <a:rPr lang="en-US" sz="2400" b="1" dirty="0">
                <a:solidFill>
                  <a:srgbClr val="000000"/>
                </a:solidFill>
                <a:latin typeface="Segoe Print" pitchFamily="2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Segoe Print" pitchFamily="2" charset="0"/>
              </a:rPr>
              <a:t>здоров’я</a:t>
            </a:r>
            <a:r>
              <a:rPr lang="en-US" sz="2400" b="1" dirty="0">
                <a:solidFill>
                  <a:srgbClr val="000000"/>
                </a:solidFill>
                <a:latin typeface="Segoe Print" pitchFamily="2" charset="0"/>
              </a:rPr>
              <a:t>, </a:t>
            </a:r>
            <a:r>
              <a:rPr lang="en-US" sz="2400" b="1" dirty="0" err="1">
                <a:solidFill>
                  <a:srgbClr val="000000"/>
                </a:solidFill>
                <a:latin typeface="Segoe Print" pitchFamily="2" charset="0"/>
              </a:rPr>
              <a:t>національність</a:t>
            </a:r>
            <a:r>
              <a:rPr lang="en-US" sz="2400" b="1" dirty="0">
                <a:solidFill>
                  <a:srgbClr val="000000"/>
                </a:solidFill>
                <a:latin typeface="Segoe Print" pitchFamily="2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Segoe Print" pitchFamily="2" charset="0"/>
              </a:rPr>
              <a:t>та</a:t>
            </a:r>
            <a:r>
              <a:rPr lang="en-US" sz="2400" b="1" dirty="0">
                <a:solidFill>
                  <a:srgbClr val="000000"/>
                </a:solidFill>
                <a:latin typeface="Segoe Print" pitchFamily="2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Segoe Print" pitchFamily="2" charset="0"/>
              </a:rPr>
              <a:t>ін</a:t>
            </a:r>
            <a:r>
              <a:rPr lang="en-US" sz="2400" b="1" dirty="0">
                <a:solidFill>
                  <a:srgbClr val="000000"/>
                </a:solidFill>
                <a:latin typeface="Segoe Print" pitchFamily="2" charset="0"/>
              </a:rPr>
              <a:t>. </a:t>
            </a:r>
            <a:r>
              <a:rPr lang="en-US" sz="2400" b="1" dirty="0" err="1">
                <a:solidFill>
                  <a:srgbClr val="000000"/>
                </a:solidFill>
                <a:latin typeface="Segoe Print" pitchFamily="2" charset="0"/>
              </a:rPr>
              <a:t>можуть</a:t>
            </a:r>
            <a:r>
              <a:rPr lang="en-US" sz="2400" b="1" dirty="0">
                <a:solidFill>
                  <a:srgbClr val="000000"/>
                </a:solidFill>
                <a:latin typeface="Segoe Print" pitchFamily="2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Segoe Print" pitchFamily="2" charset="0"/>
              </a:rPr>
              <a:t>викликати</a:t>
            </a:r>
            <a:r>
              <a:rPr lang="en-US" sz="2400" b="1" dirty="0">
                <a:solidFill>
                  <a:srgbClr val="000000"/>
                </a:solidFill>
                <a:latin typeface="Segoe Print" pitchFamily="2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Segoe Print" pitchFamily="2" charset="0"/>
              </a:rPr>
              <a:t>цькування</a:t>
            </a:r>
            <a:r>
              <a:rPr lang="en-US" sz="2400" b="1" dirty="0">
                <a:solidFill>
                  <a:srgbClr val="000000"/>
                </a:solidFill>
                <a:latin typeface="Segoe Print" pitchFamily="2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Segoe Print" pitchFamily="2" charset="0"/>
              </a:rPr>
              <a:t>щодо</a:t>
            </a:r>
            <a:r>
              <a:rPr lang="en-US" sz="2400" b="1" dirty="0">
                <a:solidFill>
                  <a:srgbClr val="000000"/>
                </a:solidFill>
                <a:latin typeface="Segoe Print" pitchFamily="2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Segoe Print" pitchFamily="2" charset="0"/>
              </a:rPr>
              <a:t>неї</a:t>
            </a:r>
            <a:r>
              <a:rPr lang="en-US" sz="2400" b="1" dirty="0">
                <a:solidFill>
                  <a:srgbClr val="000000"/>
                </a:solidFill>
                <a:latin typeface="Segoe Print" pitchFamily="2" charset="0"/>
              </a:rPr>
              <a:t>. </a:t>
            </a:r>
            <a:r>
              <a:rPr lang="en-US" sz="2400" b="1" dirty="0" err="1">
                <a:solidFill>
                  <a:srgbClr val="000000"/>
                </a:solidFill>
                <a:latin typeface="Segoe Print" pitchFamily="2" charset="0"/>
              </a:rPr>
              <a:t>Будь-яка</a:t>
            </a:r>
            <a:r>
              <a:rPr lang="en-US" sz="2400" b="1" dirty="0">
                <a:solidFill>
                  <a:srgbClr val="000000"/>
                </a:solidFill>
                <a:latin typeface="Segoe Print" pitchFamily="2" charset="0"/>
              </a:rPr>
              <a:t> «</a:t>
            </a:r>
            <a:r>
              <a:rPr lang="en-US" sz="2400" b="1" dirty="0" err="1">
                <a:solidFill>
                  <a:srgbClr val="000000"/>
                </a:solidFill>
                <a:latin typeface="Segoe Print" pitchFamily="2" charset="0"/>
              </a:rPr>
              <a:t>інакшість</a:t>
            </a:r>
            <a:r>
              <a:rPr lang="en-US" sz="2400" b="1" dirty="0">
                <a:solidFill>
                  <a:srgbClr val="000000"/>
                </a:solidFill>
                <a:latin typeface="Segoe Print" pitchFamily="2" charset="0"/>
              </a:rPr>
              <a:t>» </a:t>
            </a:r>
            <a:r>
              <a:rPr lang="en-US" sz="2400" b="1" dirty="0" err="1">
                <a:solidFill>
                  <a:srgbClr val="000000"/>
                </a:solidFill>
                <a:latin typeface="Segoe Print" pitchFamily="2" charset="0"/>
              </a:rPr>
              <a:t>може</a:t>
            </a:r>
            <a:r>
              <a:rPr lang="en-US" sz="2400" b="1" dirty="0">
                <a:solidFill>
                  <a:srgbClr val="000000"/>
                </a:solidFill>
                <a:latin typeface="Segoe Print" pitchFamily="2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Segoe Print" pitchFamily="2" charset="0"/>
              </a:rPr>
              <a:t>бути</a:t>
            </a:r>
            <a:r>
              <a:rPr lang="en-US" sz="2400" b="1" dirty="0">
                <a:solidFill>
                  <a:srgbClr val="000000"/>
                </a:solidFill>
                <a:latin typeface="Segoe Print" pitchFamily="2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Segoe Print" pitchFamily="2" charset="0"/>
              </a:rPr>
              <a:t>висміяна</a:t>
            </a:r>
            <a:r>
              <a:rPr lang="en-US" sz="2400" b="1" dirty="0">
                <a:solidFill>
                  <a:srgbClr val="000000"/>
                </a:solidFill>
                <a:latin typeface="Segoe Print" pitchFamily="2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Segoe Print" pitchFamily="2" charset="0"/>
              </a:rPr>
              <a:t>оточенням</a:t>
            </a:r>
            <a:r>
              <a:rPr lang="en-US" sz="2400" b="1" dirty="0">
                <a:solidFill>
                  <a:srgbClr val="000000"/>
                </a:solidFill>
                <a:latin typeface="Segoe Print" pitchFamily="2" charset="0"/>
              </a:rPr>
              <a:t>.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12500" b="12500"/>
          <a:stretch>
            <a:fillRect/>
          </a:stretch>
        </p:blipFill>
        <p:spPr>
          <a:xfrm>
            <a:off x="0" y="0"/>
            <a:ext cx="9753600" cy="73152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7749751" y="0"/>
            <a:ext cx="2544658" cy="126278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84193" y="689592"/>
            <a:ext cx="5558564" cy="421061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5642757" y="2094436"/>
            <a:ext cx="4485206" cy="5200239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flipV="1">
            <a:off x="0" y="6340900"/>
            <a:ext cx="2544658" cy="126278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292976" y="5142751"/>
            <a:ext cx="1998707" cy="1586474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8529006" y="1262787"/>
            <a:ext cx="986147" cy="934374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943628" y="5509253"/>
            <a:ext cx="2834640" cy="2926080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1943628" y="120513"/>
            <a:ext cx="4563488" cy="461665"/>
          </a:xfrm>
          <a:prstGeom prst="rect">
            <a:avLst/>
          </a:prstGeom>
          <a:effectLst>
            <a:glow rad="127000">
              <a:schemeClr val="tx1"/>
            </a:glow>
          </a:effectLst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591"/>
              </a:lnSpc>
              <a:spcBef>
                <a:spcPct val="0"/>
              </a:spcBef>
            </a:pP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Сімейні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 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причини</a:t>
            </a:r>
            <a:endParaRPr lang="en-US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Print" pitchFamily="2" charset="0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463618" y="1371600"/>
            <a:ext cx="4162080" cy="30777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990"/>
              </a:lnSpc>
              <a:spcBef>
                <a:spcPct val="0"/>
              </a:spcBef>
            </a:pPr>
            <a:r>
              <a:rPr lang="en-US" sz="2136" b="1" dirty="0" err="1">
                <a:solidFill>
                  <a:srgbClr val="000000"/>
                </a:solidFill>
                <a:latin typeface="Segoe Print" pitchFamily="2" charset="0"/>
              </a:rPr>
              <a:t>Сімейні</a:t>
            </a:r>
            <a:r>
              <a:rPr lang="en-US" sz="2136" b="1" dirty="0">
                <a:solidFill>
                  <a:srgbClr val="000000"/>
                </a:solidFill>
                <a:latin typeface="Segoe Print" pitchFamily="2" charset="0"/>
              </a:rPr>
              <a:t> </a:t>
            </a:r>
            <a:r>
              <a:rPr lang="en-US" sz="2136" b="1" dirty="0" err="1">
                <a:solidFill>
                  <a:srgbClr val="000000"/>
                </a:solidFill>
                <a:latin typeface="Segoe Print" pitchFamily="2" charset="0"/>
              </a:rPr>
              <a:t>причини</a:t>
            </a:r>
            <a:r>
              <a:rPr lang="en-US" sz="2136" b="1" dirty="0">
                <a:solidFill>
                  <a:srgbClr val="000000"/>
                </a:solidFill>
                <a:latin typeface="Segoe Print" pitchFamily="2" charset="0"/>
              </a:rPr>
              <a:t>, </a:t>
            </a:r>
            <a:r>
              <a:rPr lang="en-US" sz="2136" b="1" dirty="0" err="1">
                <a:solidFill>
                  <a:srgbClr val="000000"/>
                </a:solidFill>
                <a:latin typeface="Segoe Print" pitchFamily="2" charset="0"/>
              </a:rPr>
              <a:t>наприклад</a:t>
            </a:r>
            <a:r>
              <a:rPr lang="en-US" sz="2136" b="1" dirty="0">
                <a:solidFill>
                  <a:srgbClr val="000000"/>
                </a:solidFill>
                <a:latin typeface="Segoe Print" pitchFamily="2" charset="0"/>
              </a:rPr>
              <a:t>, </a:t>
            </a:r>
            <a:r>
              <a:rPr lang="en-US" sz="2136" b="1" dirty="0" err="1">
                <a:solidFill>
                  <a:srgbClr val="000000"/>
                </a:solidFill>
                <a:latin typeface="Segoe Print" pitchFamily="2" charset="0"/>
              </a:rPr>
              <a:t>коли</a:t>
            </a:r>
            <a:r>
              <a:rPr lang="en-US" sz="2136" b="1" dirty="0">
                <a:solidFill>
                  <a:srgbClr val="000000"/>
                </a:solidFill>
                <a:latin typeface="Segoe Print" pitchFamily="2" charset="0"/>
              </a:rPr>
              <a:t> </a:t>
            </a:r>
            <a:r>
              <a:rPr lang="en-US" sz="2136" b="1" dirty="0" err="1">
                <a:solidFill>
                  <a:srgbClr val="000000"/>
                </a:solidFill>
                <a:latin typeface="Segoe Print" pitchFamily="2" charset="0"/>
              </a:rPr>
              <a:t>не</a:t>
            </a:r>
            <a:r>
              <a:rPr lang="en-US" sz="2136" b="1" dirty="0">
                <a:solidFill>
                  <a:srgbClr val="000000"/>
                </a:solidFill>
                <a:latin typeface="Segoe Print" pitchFamily="2" charset="0"/>
              </a:rPr>
              <a:t> </a:t>
            </a:r>
            <a:r>
              <a:rPr lang="en-US" sz="2136" b="1" dirty="0" err="1">
                <a:solidFill>
                  <a:srgbClr val="000000"/>
                </a:solidFill>
                <a:latin typeface="Segoe Print" pitchFamily="2" charset="0"/>
              </a:rPr>
              <a:t>налагоджено</a:t>
            </a:r>
            <a:r>
              <a:rPr lang="en-US" sz="2136" b="1" dirty="0">
                <a:solidFill>
                  <a:srgbClr val="000000"/>
                </a:solidFill>
                <a:latin typeface="Segoe Print" pitchFamily="2" charset="0"/>
              </a:rPr>
              <a:t> </a:t>
            </a:r>
            <a:r>
              <a:rPr lang="en-US" sz="2136" b="1" dirty="0" err="1">
                <a:solidFill>
                  <a:srgbClr val="000000"/>
                </a:solidFill>
                <a:latin typeface="Segoe Print" pitchFamily="2" charset="0"/>
              </a:rPr>
              <a:t>близькі</a:t>
            </a:r>
            <a:r>
              <a:rPr lang="en-US" sz="2136" b="1" dirty="0">
                <a:solidFill>
                  <a:srgbClr val="000000"/>
                </a:solidFill>
                <a:latin typeface="Segoe Print" pitchFamily="2" charset="0"/>
              </a:rPr>
              <a:t> </a:t>
            </a:r>
            <a:r>
              <a:rPr lang="en-US" sz="2136" b="1" dirty="0" err="1">
                <a:solidFill>
                  <a:srgbClr val="000000"/>
                </a:solidFill>
                <a:latin typeface="Segoe Print" pitchFamily="2" charset="0"/>
              </a:rPr>
              <a:t>стосунки</a:t>
            </a:r>
            <a:r>
              <a:rPr lang="en-US" sz="2136" b="1" dirty="0">
                <a:solidFill>
                  <a:srgbClr val="000000"/>
                </a:solidFill>
                <a:latin typeface="Segoe Print" pitchFamily="2" charset="0"/>
              </a:rPr>
              <a:t>, </a:t>
            </a:r>
            <a:r>
              <a:rPr lang="en-US" sz="2136" b="1" dirty="0" err="1">
                <a:solidFill>
                  <a:srgbClr val="000000"/>
                </a:solidFill>
                <a:latin typeface="Segoe Print" pitchFamily="2" charset="0"/>
              </a:rPr>
              <a:t>немає</a:t>
            </a:r>
            <a:r>
              <a:rPr lang="en-US" sz="2136" b="1" dirty="0">
                <a:solidFill>
                  <a:srgbClr val="000000"/>
                </a:solidFill>
                <a:latin typeface="Segoe Print" pitchFamily="2" charset="0"/>
              </a:rPr>
              <a:t> </a:t>
            </a:r>
            <a:r>
              <a:rPr lang="en-US" sz="2136" b="1" dirty="0" err="1">
                <a:solidFill>
                  <a:srgbClr val="000000"/>
                </a:solidFill>
                <a:latin typeface="Segoe Print" pitchFamily="2" charset="0"/>
              </a:rPr>
              <a:t>належної</a:t>
            </a:r>
            <a:r>
              <a:rPr lang="en-US" sz="2136" b="1" dirty="0">
                <a:solidFill>
                  <a:srgbClr val="000000"/>
                </a:solidFill>
                <a:latin typeface="Segoe Print" pitchFamily="2" charset="0"/>
              </a:rPr>
              <a:t> </a:t>
            </a:r>
            <a:r>
              <a:rPr lang="en-US" sz="2136" b="1" dirty="0" err="1">
                <a:solidFill>
                  <a:srgbClr val="000000"/>
                </a:solidFill>
                <a:latin typeface="Segoe Print" pitchFamily="2" charset="0"/>
              </a:rPr>
              <a:t>комунікації</a:t>
            </a:r>
            <a:r>
              <a:rPr lang="en-US" sz="2136" b="1" dirty="0">
                <a:solidFill>
                  <a:srgbClr val="000000"/>
                </a:solidFill>
                <a:latin typeface="Segoe Print" pitchFamily="2" charset="0"/>
              </a:rPr>
              <a:t> </a:t>
            </a:r>
            <a:r>
              <a:rPr lang="en-US" sz="2136" b="1" dirty="0" err="1">
                <a:solidFill>
                  <a:srgbClr val="000000"/>
                </a:solidFill>
                <a:latin typeface="Segoe Print" pitchFamily="2" charset="0"/>
              </a:rPr>
              <a:t>між</a:t>
            </a:r>
            <a:r>
              <a:rPr lang="en-US" sz="2136" b="1" dirty="0">
                <a:solidFill>
                  <a:srgbClr val="000000"/>
                </a:solidFill>
                <a:latin typeface="Segoe Print" pitchFamily="2" charset="0"/>
              </a:rPr>
              <a:t> </a:t>
            </a:r>
            <a:r>
              <a:rPr lang="en-US" sz="2136" b="1" dirty="0" err="1">
                <a:solidFill>
                  <a:srgbClr val="000000"/>
                </a:solidFill>
                <a:latin typeface="Segoe Print" pitchFamily="2" charset="0"/>
              </a:rPr>
              <a:t>батьками</a:t>
            </a:r>
            <a:r>
              <a:rPr lang="en-US" sz="2136" b="1" dirty="0">
                <a:solidFill>
                  <a:srgbClr val="000000"/>
                </a:solidFill>
                <a:latin typeface="Segoe Print" pitchFamily="2" charset="0"/>
              </a:rPr>
              <a:t> </a:t>
            </a:r>
            <a:r>
              <a:rPr lang="en-US" sz="2136" b="1" dirty="0" err="1">
                <a:solidFill>
                  <a:srgbClr val="000000"/>
                </a:solidFill>
                <a:latin typeface="Segoe Print" pitchFamily="2" charset="0"/>
              </a:rPr>
              <a:t>та</a:t>
            </a:r>
            <a:r>
              <a:rPr lang="en-US" sz="2136" b="1" dirty="0">
                <a:solidFill>
                  <a:srgbClr val="000000"/>
                </a:solidFill>
                <a:latin typeface="Segoe Print" pitchFamily="2" charset="0"/>
              </a:rPr>
              <a:t> </a:t>
            </a:r>
            <a:r>
              <a:rPr lang="en-US" sz="2136" b="1" dirty="0" err="1">
                <a:solidFill>
                  <a:srgbClr val="000000"/>
                </a:solidFill>
                <a:latin typeface="Segoe Print" pitchFamily="2" charset="0"/>
              </a:rPr>
              <a:t>дитиною</a:t>
            </a:r>
            <a:r>
              <a:rPr lang="en-US" sz="2136" b="1" dirty="0">
                <a:solidFill>
                  <a:srgbClr val="000000"/>
                </a:solidFill>
                <a:latin typeface="Segoe Print" pitchFamily="2" charset="0"/>
              </a:rPr>
              <a:t>, </a:t>
            </a:r>
            <a:r>
              <a:rPr lang="en-US" sz="2136" b="1" dirty="0" err="1">
                <a:solidFill>
                  <a:srgbClr val="000000"/>
                </a:solidFill>
                <a:latin typeface="Segoe Print" pitchFamily="2" charset="0"/>
              </a:rPr>
              <a:t>не</a:t>
            </a:r>
            <a:r>
              <a:rPr lang="en-US" sz="2136" b="1" dirty="0">
                <a:solidFill>
                  <a:srgbClr val="000000"/>
                </a:solidFill>
                <a:latin typeface="Segoe Print" pitchFamily="2" charset="0"/>
              </a:rPr>
              <a:t> </a:t>
            </a:r>
            <a:r>
              <a:rPr lang="en-US" sz="2136" b="1" dirty="0" err="1">
                <a:solidFill>
                  <a:srgbClr val="000000"/>
                </a:solidFill>
                <a:latin typeface="Segoe Print" pitchFamily="2" charset="0"/>
              </a:rPr>
              <a:t>приділяють</a:t>
            </a:r>
            <a:r>
              <a:rPr lang="en-US" sz="2136" b="1" dirty="0">
                <a:solidFill>
                  <a:srgbClr val="000000"/>
                </a:solidFill>
                <a:latin typeface="Segoe Print" pitchFamily="2" charset="0"/>
              </a:rPr>
              <a:t> </a:t>
            </a:r>
            <a:r>
              <a:rPr lang="en-US" sz="2136" b="1" dirty="0" err="1">
                <a:solidFill>
                  <a:srgbClr val="000000"/>
                </a:solidFill>
                <a:latin typeface="Segoe Print" pitchFamily="2" charset="0"/>
              </a:rPr>
              <a:t>їй</a:t>
            </a:r>
            <a:r>
              <a:rPr lang="en-US" sz="2136" b="1" dirty="0">
                <a:solidFill>
                  <a:srgbClr val="000000"/>
                </a:solidFill>
                <a:latin typeface="Segoe Print" pitchFamily="2" charset="0"/>
              </a:rPr>
              <a:t> </a:t>
            </a:r>
            <a:r>
              <a:rPr lang="en-US" sz="2136" b="1" dirty="0" err="1">
                <a:solidFill>
                  <a:srgbClr val="000000"/>
                </a:solidFill>
                <a:latin typeface="Segoe Print" pitchFamily="2" charset="0"/>
              </a:rPr>
              <a:t>уваги</a:t>
            </a:r>
            <a:r>
              <a:rPr lang="en-US" sz="2136" b="1" dirty="0">
                <a:solidFill>
                  <a:srgbClr val="000000"/>
                </a:solidFill>
                <a:latin typeface="Segoe Print" pitchFamily="2" charset="0"/>
              </a:rPr>
              <a:t>, і </a:t>
            </a:r>
            <a:r>
              <a:rPr lang="en-US" sz="2136" b="1" dirty="0" err="1">
                <a:solidFill>
                  <a:srgbClr val="000000"/>
                </a:solidFill>
                <a:latin typeface="Segoe Print" pitchFamily="2" charset="0"/>
              </a:rPr>
              <a:t>тому</a:t>
            </a:r>
            <a:r>
              <a:rPr lang="en-US" sz="2136" b="1" dirty="0">
                <a:solidFill>
                  <a:srgbClr val="000000"/>
                </a:solidFill>
                <a:latin typeface="Segoe Print" pitchFamily="2" charset="0"/>
              </a:rPr>
              <a:t> </a:t>
            </a:r>
            <a:r>
              <a:rPr lang="en-US" sz="2136" b="1" dirty="0" err="1">
                <a:solidFill>
                  <a:srgbClr val="000000"/>
                </a:solidFill>
                <a:latin typeface="Segoe Print" pitchFamily="2" charset="0"/>
              </a:rPr>
              <a:t>вона</a:t>
            </a:r>
            <a:r>
              <a:rPr lang="en-US" sz="2136" b="1" dirty="0">
                <a:solidFill>
                  <a:srgbClr val="000000"/>
                </a:solidFill>
                <a:latin typeface="Segoe Print" pitchFamily="2" charset="0"/>
              </a:rPr>
              <a:t> </a:t>
            </a:r>
            <a:r>
              <a:rPr lang="en-US" sz="2136" b="1" dirty="0" err="1">
                <a:solidFill>
                  <a:srgbClr val="000000"/>
                </a:solidFill>
                <a:latin typeface="Segoe Print" pitchFamily="2" charset="0"/>
              </a:rPr>
              <a:t>не</a:t>
            </a:r>
            <a:r>
              <a:rPr lang="en-US" sz="2136" b="1" dirty="0">
                <a:solidFill>
                  <a:srgbClr val="000000"/>
                </a:solidFill>
                <a:latin typeface="Segoe Print" pitchFamily="2" charset="0"/>
              </a:rPr>
              <a:t> </a:t>
            </a:r>
            <a:r>
              <a:rPr lang="en-US" sz="2136" b="1" dirty="0" err="1">
                <a:solidFill>
                  <a:srgbClr val="000000"/>
                </a:solidFill>
                <a:latin typeface="Segoe Print" pitchFamily="2" charset="0"/>
              </a:rPr>
              <a:t>може</a:t>
            </a:r>
            <a:r>
              <a:rPr lang="en-US" sz="2136" b="1" dirty="0">
                <a:solidFill>
                  <a:srgbClr val="000000"/>
                </a:solidFill>
                <a:latin typeface="Segoe Print" pitchFamily="2" charset="0"/>
              </a:rPr>
              <a:t> </a:t>
            </a:r>
            <a:r>
              <a:rPr lang="en-US" sz="2136" b="1" dirty="0" err="1">
                <a:solidFill>
                  <a:srgbClr val="000000"/>
                </a:solidFill>
                <a:latin typeface="Segoe Print" pitchFamily="2" charset="0"/>
              </a:rPr>
              <a:t>поділитися</a:t>
            </a:r>
            <a:r>
              <a:rPr lang="en-US" sz="2136" b="1" dirty="0">
                <a:solidFill>
                  <a:srgbClr val="000000"/>
                </a:solidFill>
                <a:latin typeface="Segoe Print" pitchFamily="2" charset="0"/>
              </a:rPr>
              <a:t> </a:t>
            </a:r>
            <a:r>
              <a:rPr lang="en-US" sz="2136" b="1" dirty="0" err="1">
                <a:solidFill>
                  <a:srgbClr val="000000"/>
                </a:solidFill>
                <a:latin typeface="Segoe Print" pitchFamily="2" charset="0"/>
              </a:rPr>
              <a:t>своїми</a:t>
            </a:r>
            <a:r>
              <a:rPr lang="en-US" sz="2136" b="1" dirty="0">
                <a:solidFill>
                  <a:srgbClr val="000000"/>
                </a:solidFill>
                <a:latin typeface="Segoe Print" pitchFamily="2" charset="0"/>
              </a:rPr>
              <a:t> </a:t>
            </a:r>
            <a:r>
              <a:rPr lang="en-US" sz="2136" b="1" dirty="0" err="1">
                <a:solidFill>
                  <a:srgbClr val="000000"/>
                </a:solidFill>
                <a:latin typeface="Segoe Print" pitchFamily="2" charset="0"/>
              </a:rPr>
              <a:t>проблемами</a:t>
            </a:r>
            <a:r>
              <a:rPr lang="en-US" sz="2136" b="1" dirty="0">
                <a:solidFill>
                  <a:srgbClr val="000000"/>
                </a:solidFill>
                <a:latin typeface="Segoe Print" pitchFamily="2" charset="0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12500" b="12500"/>
          <a:stretch>
            <a:fillRect/>
          </a:stretch>
        </p:blipFill>
        <p:spPr>
          <a:xfrm>
            <a:off x="0" y="0"/>
            <a:ext cx="9753600" cy="73152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7749751" y="0"/>
            <a:ext cx="2544658" cy="126278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84193" y="524127"/>
            <a:ext cx="6077306" cy="460355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flipV="1">
            <a:off x="0" y="6340900"/>
            <a:ext cx="2544658" cy="126278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92976" y="5142751"/>
            <a:ext cx="1998707" cy="158647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8529006" y="1262787"/>
            <a:ext cx="986147" cy="934374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943628" y="5509253"/>
            <a:ext cx="2834640" cy="292608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5644819" y="1729974"/>
            <a:ext cx="4209864" cy="5585226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sp>
        <p:nvSpPr>
          <p:cNvPr id="10" name="TextBox 10"/>
          <p:cNvSpPr txBox="1"/>
          <p:nvPr/>
        </p:nvSpPr>
        <p:spPr>
          <a:xfrm>
            <a:off x="2858371" y="71657"/>
            <a:ext cx="4533029" cy="4693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591"/>
              </a:lnSpc>
              <a:spcBef>
                <a:spcPct val="0"/>
              </a:spcBef>
            </a:pP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Соціальні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  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причини</a:t>
            </a:r>
            <a:endParaRPr lang="en-US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Print" pitchFamily="2" charset="0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592668" y="1251305"/>
            <a:ext cx="4531406" cy="34509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30"/>
              </a:lnSpc>
              <a:spcBef>
                <a:spcPct val="0"/>
              </a:spcBef>
            </a:pPr>
            <a:r>
              <a:rPr lang="en-US" sz="2000" b="1" dirty="0" err="1">
                <a:solidFill>
                  <a:srgbClr val="000000"/>
                </a:solidFill>
                <a:latin typeface="Segoe Print" pitchFamily="2" charset="0"/>
              </a:rPr>
              <a:t>Соціальні</a:t>
            </a:r>
            <a:r>
              <a:rPr lang="en-US" sz="2000" b="1" dirty="0">
                <a:solidFill>
                  <a:srgbClr val="000000"/>
                </a:solidFill>
                <a:latin typeface="Segoe Print" pitchFamily="2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Segoe Print" pitchFamily="2" charset="0"/>
              </a:rPr>
              <a:t>чинники</a:t>
            </a:r>
            <a:r>
              <a:rPr lang="en-US" sz="2000" b="1" dirty="0">
                <a:solidFill>
                  <a:srgbClr val="000000"/>
                </a:solidFill>
                <a:latin typeface="Segoe Print" pitchFamily="2" charset="0"/>
              </a:rPr>
              <a:t> – </a:t>
            </a:r>
            <a:r>
              <a:rPr lang="en-US" sz="2000" b="1" dirty="0" err="1">
                <a:solidFill>
                  <a:srgbClr val="000000"/>
                </a:solidFill>
                <a:latin typeface="Segoe Print" pitchFamily="2" charset="0"/>
              </a:rPr>
              <a:t>це</a:t>
            </a:r>
            <a:r>
              <a:rPr lang="en-US" sz="2000" b="1" dirty="0">
                <a:solidFill>
                  <a:srgbClr val="000000"/>
                </a:solidFill>
                <a:latin typeface="Segoe Print" pitchFamily="2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Segoe Print" pitchFamily="2" charset="0"/>
              </a:rPr>
              <a:t>стереотипи</a:t>
            </a:r>
            <a:r>
              <a:rPr lang="en-US" sz="2000" b="1" dirty="0">
                <a:solidFill>
                  <a:srgbClr val="000000"/>
                </a:solidFill>
                <a:latin typeface="Segoe Print" pitchFamily="2" charset="0"/>
              </a:rPr>
              <a:t>, </a:t>
            </a:r>
            <a:r>
              <a:rPr lang="en-US" sz="2000" b="1" dirty="0" err="1">
                <a:solidFill>
                  <a:srgbClr val="000000"/>
                </a:solidFill>
                <a:latin typeface="Segoe Print" pitchFamily="2" charset="0"/>
              </a:rPr>
              <a:t>культурні</a:t>
            </a:r>
            <a:r>
              <a:rPr lang="en-US" sz="2000" b="1" dirty="0">
                <a:solidFill>
                  <a:srgbClr val="000000"/>
                </a:solidFill>
                <a:latin typeface="Segoe Print" pitchFamily="2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Segoe Print" pitchFamily="2" charset="0"/>
              </a:rPr>
              <a:t>норми</a:t>
            </a:r>
            <a:r>
              <a:rPr lang="en-US" sz="2000" b="1" dirty="0">
                <a:solidFill>
                  <a:srgbClr val="000000"/>
                </a:solidFill>
                <a:latin typeface="Segoe Print" pitchFamily="2" charset="0"/>
              </a:rPr>
              <a:t>, </a:t>
            </a:r>
            <a:r>
              <a:rPr lang="en-US" sz="2000" b="1" dirty="0" err="1">
                <a:solidFill>
                  <a:srgbClr val="000000"/>
                </a:solidFill>
                <a:latin typeface="Segoe Print" pitchFamily="2" charset="0"/>
              </a:rPr>
              <a:t>соціальна</a:t>
            </a:r>
            <a:r>
              <a:rPr lang="en-US" sz="2000" b="1" dirty="0">
                <a:solidFill>
                  <a:srgbClr val="000000"/>
                </a:solidFill>
                <a:latin typeface="Segoe Print" pitchFamily="2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Segoe Print" pitchFamily="2" charset="0"/>
              </a:rPr>
              <a:t>та</a:t>
            </a:r>
            <a:r>
              <a:rPr lang="en-US" sz="2000" b="1" dirty="0">
                <a:solidFill>
                  <a:srgbClr val="000000"/>
                </a:solidFill>
                <a:latin typeface="Segoe Print" pitchFamily="2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Segoe Print" pitchFamily="2" charset="0"/>
              </a:rPr>
              <a:t>економічна</a:t>
            </a:r>
            <a:r>
              <a:rPr lang="en-US" sz="2000" b="1" dirty="0">
                <a:solidFill>
                  <a:srgbClr val="000000"/>
                </a:solidFill>
                <a:latin typeface="Segoe Print" pitchFamily="2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Segoe Print" pitchFamily="2" charset="0"/>
              </a:rPr>
              <a:t>нерівність</a:t>
            </a:r>
            <a:r>
              <a:rPr lang="en-US" sz="2000" b="1" dirty="0">
                <a:solidFill>
                  <a:srgbClr val="000000"/>
                </a:solidFill>
                <a:latin typeface="Segoe Print" pitchFamily="2" charset="0"/>
              </a:rPr>
              <a:t>, </a:t>
            </a:r>
            <a:r>
              <a:rPr lang="en-US" sz="2000" b="1" dirty="0" err="1">
                <a:solidFill>
                  <a:srgbClr val="000000"/>
                </a:solidFill>
                <a:latin typeface="Segoe Print" pitchFamily="2" charset="0"/>
              </a:rPr>
              <a:t>вплив</a:t>
            </a:r>
            <a:r>
              <a:rPr lang="en-US" sz="2000" b="1" dirty="0">
                <a:solidFill>
                  <a:srgbClr val="000000"/>
                </a:solidFill>
                <a:latin typeface="Segoe Print" pitchFamily="2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Segoe Print" pitchFamily="2" charset="0"/>
              </a:rPr>
              <a:t>інформаційних</a:t>
            </a:r>
            <a:r>
              <a:rPr lang="en-US" sz="2000" b="1" dirty="0">
                <a:solidFill>
                  <a:srgbClr val="000000"/>
                </a:solidFill>
                <a:latin typeface="Segoe Print" pitchFamily="2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Segoe Print" pitchFamily="2" charset="0"/>
              </a:rPr>
              <a:t>технологій</a:t>
            </a:r>
            <a:r>
              <a:rPr lang="en-US" sz="2000" b="1" dirty="0">
                <a:solidFill>
                  <a:srgbClr val="000000"/>
                </a:solidFill>
                <a:latin typeface="Segoe Print" pitchFamily="2" charset="0"/>
              </a:rPr>
              <a:t> (ЗМІ, </a:t>
            </a:r>
            <a:r>
              <a:rPr lang="en-US" sz="2000" b="1" dirty="0" err="1">
                <a:solidFill>
                  <a:srgbClr val="000000"/>
                </a:solidFill>
                <a:latin typeface="Segoe Print" pitchFamily="2" charset="0"/>
              </a:rPr>
              <a:t>інтернет</a:t>
            </a:r>
            <a:r>
              <a:rPr lang="en-US" sz="2000" b="1" dirty="0">
                <a:solidFill>
                  <a:srgbClr val="000000"/>
                </a:solidFill>
                <a:latin typeface="Segoe Print" pitchFamily="2" charset="0"/>
              </a:rPr>
              <a:t>, </a:t>
            </a:r>
            <a:r>
              <a:rPr lang="en-US" sz="2000" b="1" dirty="0" err="1">
                <a:solidFill>
                  <a:srgbClr val="000000"/>
                </a:solidFill>
                <a:latin typeface="Segoe Print" pitchFamily="2" charset="0"/>
              </a:rPr>
              <a:t>ігри</a:t>
            </a:r>
            <a:r>
              <a:rPr lang="en-US" sz="2000" b="1" dirty="0">
                <a:solidFill>
                  <a:srgbClr val="000000"/>
                </a:solidFill>
                <a:latin typeface="Segoe Print" pitchFamily="2" charset="0"/>
              </a:rPr>
              <a:t>, </a:t>
            </a:r>
            <a:r>
              <a:rPr lang="en-US" sz="2000" b="1" dirty="0" err="1">
                <a:solidFill>
                  <a:srgbClr val="000000"/>
                </a:solidFill>
                <a:latin typeface="Segoe Print" pitchFamily="2" charset="0"/>
              </a:rPr>
              <a:t>фільми</a:t>
            </a:r>
            <a:r>
              <a:rPr lang="en-US" sz="2000" b="1" dirty="0">
                <a:solidFill>
                  <a:srgbClr val="000000"/>
                </a:solidFill>
                <a:latin typeface="Segoe Print" pitchFamily="2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Segoe Print" pitchFamily="2" charset="0"/>
              </a:rPr>
              <a:t>тощо</a:t>
            </a:r>
            <a:r>
              <a:rPr lang="en-US" sz="2000" b="1" dirty="0">
                <a:solidFill>
                  <a:srgbClr val="000000"/>
                </a:solidFill>
                <a:latin typeface="Segoe Print" pitchFamily="2" charset="0"/>
              </a:rPr>
              <a:t>). </a:t>
            </a:r>
            <a:r>
              <a:rPr lang="en-US" sz="2000" b="1" dirty="0" err="1">
                <a:solidFill>
                  <a:srgbClr val="000000"/>
                </a:solidFill>
                <a:latin typeface="Segoe Print" pitchFamily="2" charset="0"/>
              </a:rPr>
              <a:t>Досить</a:t>
            </a:r>
            <a:r>
              <a:rPr lang="en-US" sz="2000" b="1" dirty="0">
                <a:solidFill>
                  <a:srgbClr val="000000"/>
                </a:solidFill>
                <a:latin typeface="Segoe Print" pitchFamily="2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Segoe Print" pitchFamily="2" charset="0"/>
              </a:rPr>
              <a:t>часто</a:t>
            </a:r>
            <a:r>
              <a:rPr lang="en-US" sz="2000" b="1" dirty="0">
                <a:solidFill>
                  <a:srgbClr val="000000"/>
                </a:solidFill>
                <a:latin typeface="Segoe Print" pitchFamily="2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Segoe Print" pitchFamily="2" charset="0"/>
              </a:rPr>
              <a:t>причиною</a:t>
            </a:r>
            <a:r>
              <a:rPr lang="en-US" sz="2000" b="1" dirty="0">
                <a:solidFill>
                  <a:srgbClr val="000000"/>
                </a:solidFill>
                <a:latin typeface="Segoe Print" pitchFamily="2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Segoe Print" pitchFamily="2" charset="0"/>
              </a:rPr>
              <a:t>булінгу</a:t>
            </a:r>
            <a:r>
              <a:rPr lang="en-US" sz="2000" b="1" dirty="0">
                <a:solidFill>
                  <a:srgbClr val="000000"/>
                </a:solidFill>
                <a:latin typeface="Segoe Print" pitchFamily="2" charset="0"/>
              </a:rPr>
              <a:t> (</a:t>
            </a:r>
            <a:r>
              <a:rPr lang="en-US" sz="2000" b="1" dirty="0" err="1">
                <a:solidFill>
                  <a:srgbClr val="000000"/>
                </a:solidFill>
                <a:latin typeface="Segoe Print" pitchFamily="2" charset="0"/>
              </a:rPr>
              <a:t>цькування</a:t>
            </a:r>
            <a:r>
              <a:rPr lang="en-US" sz="2000" b="1" dirty="0">
                <a:solidFill>
                  <a:srgbClr val="000000"/>
                </a:solidFill>
                <a:latin typeface="Segoe Print" pitchFamily="2" charset="0"/>
              </a:rPr>
              <a:t>) в </a:t>
            </a:r>
            <a:r>
              <a:rPr lang="en-US" sz="2000" b="1" dirty="0" err="1">
                <a:solidFill>
                  <a:srgbClr val="000000"/>
                </a:solidFill>
                <a:latin typeface="Segoe Print" pitchFamily="2" charset="0"/>
              </a:rPr>
              <a:t>закладі</a:t>
            </a:r>
            <a:r>
              <a:rPr lang="en-US" sz="2000" b="1" dirty="0">
                <a:solidFill>
                  <a:srgbClr val="000000"/>
                </a:solidFill>
                <a:latin typeface="Segoe Print" pitchFamily="2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Segoe Print" pitchFamily="2" charset="0"/>
              </a:rPr>
              <a:t>освіти</a:t>
            </a:r>
            <a:r>
              <a:rPr lang="en-US" sz="2000" b="1" dirty="0">
                <a:solidFill>
                  <a:srgbClr val="000000"/>
                </a:solidFill>
                <a:latin typeface="Segoe Print" pitchFamily="2" charset="0"/>
              </a:rPr>
              <a:t> є </a:t>
            </a:r>
            <a:r>
              <a:rPr lang="en-US" sz="2000" b="1" dirty="0" err="1">
                <a:solidFill>
                  <a:srgbClr val="000000"/>
                </a:solidFill>
                <a:latin typeface="Segoe Print" pitchFamily="2" charset="0"/>
              </a:rPr>
              <a:t>гендерні</a:t>
            </a:r>
            <a:r>
              <a:rPr lang="en-US" sz="2000" b="1" dirty="0">
                <a:solidFill>
                  <a:srgbClr val="000000"/>
                </a:solidFill>
                <a:latin typeface="Segoe Print" pitchFamily="2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Segoe Print" pitchFamily="2" charset="0"/>
              </a:rPr>
              <a:t>стереотипи</a:t>
            </a:r>
            <a:r>
              <a:rPr lang="en-US" sz="2000" b="1" dirty="0">
                <a:solidFill>
                  <a:srgbClr val="000000"/>
                </a:solidFill>
                <a:latin typeface="Segoe Print" pitchFamily="2" charset="0"/>
              </a:rPr>
              <a:t>, </a:t>
            </a:r>
            <a:r>
              <a:rPr lang="en-US" sz="2000" b="1" dirty="0" err="1">
                <a:solidFill>
                  <a:srgbClr val="000000"/>
                </a:solidFill>
                <a:latin typeface="Segoe Print" pitchFamily="2" charset="0"/>
              </a:rPr>
              <a:t>тобто</a:t>
            </a:r>
            <a:r>
              <a:rPr lang="en-US" sz="2000" b="1" dirty="0">
                <a:solidFill>
                  <a:srgbClr val="000000"/>
                </a:solidFill>
                <a:latin typeface="Segoe Print" pitchFamily="2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Segoe Print" pitchFamily="2" charset="0"/>
              </a:rPr>
              <a:t>домінування</a:t>
            </a:r>
            <a:r>
              <a:rPr lang="en-US" sz="2000" b="1" dirty="0">
                <a:solidFill>
                  <a:srgbClr val="000000"/>
                </a:solidFill>
                <a:latin typeface="Segoe Print" pitchFamily="2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Segoe Print" pitchFamily="2" charset="0"/>
              </a:rPr>
              <a:t>чоловіків</a:t>
            </a:r>
            <a:r>
              <a:rPr lang="en-US" sz="2000" b="1" dirty="0">
                <a:solidFill>
                  <a:srgbClr val="000000"/>
                </a:solidFill>
                <a:latin typeface="Segoe Print" pitchFamily="2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Segoe Print" pitchFamily="2" charset="0"/>
              </a:rPr>
              <a:t>над</a:t>
            </a:r>
            <a:r>
              <a:rPr lang="en-US" sz="2000" b="1" dirty="0">
                <a:solidFill>
                  <a:srgbClr val="000000"/>
                </a:solidFill>
                <a:latin typeface="Segoe Print" pitchFamily="2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Segoe Print" pitchFamily="2" charset="0"/>
              </a:rPr>
              <a:t>жінками</a:t>
            </a:r>
            <a:r>
              <a:rPr lang="en-US" sz="2000" b="1" dirty="0">
                <a:solidFill>
                  <a:srgbClr val="000000"/>
                </a:solidFill>
                <a:latin typeface="Segoe Print" pitchFamily="2" charset="0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12500" b="12500"/>
          <a:stretch>
            <a:fillRect/>
          </a:stretch>
        </p:blipFill>
        <p:spPr>
          <a:xfrm>
            <a:off x="0" y="0"/>
            <a:ext cx="9753600" cy="7315200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sp>
        <p:nvSpPr>
          <p:cNvPr id="4" name="TextBox 4"/>
          <p:cNvSpPr txBox="1"/>
          <p:nvPr/>
        </p:nvSpPr>
        <p:spPr>
          <a:xfrm>
            <a:off x="1192209" y="0"/>
            <a:ext cx="7010400" cy="680956"/>
          </a:xfrm>
          <a:prstGeom prst="rect">
            <a:avLst/>
          </a:prstGeom>
          <a:effectLst>
            <a:glow rad="127000">
              <a:schemeClr val="bg1"/>
            </a:glow>
          </a:effectLst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790"/>
              </a:lnSpc>
            </a:pPr>
            <a:r>
              <a:rPr lang="uk-UA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Вправа «Мій квітник</a:t>
            </a:r>
            <a:r>
              <a:rPr lang="en-US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!</a:t>
            </a:r>
            <a:r>
              <a:rPr lang="uk-UA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»</a:t>
            </a:r>
            <a:endParaRPr lang="en-US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Print" pitchFamily="2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245" y="158067"/>
            <a:ext cx="905045" cy="2966134"/>
          </a:xfrm>
          <a:prstGeom prst="rect">
            <a:avLst/>
          </a:prstGeom>
          <a:noFill/>
          <a:ln>
            <a:noFill/>
          </a:ln>
          <a:effectLst>
            <a:glow rad="127000">
              <a:schemeClr val="bg1"/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901315" y="789098"/>
            <a:ext cx="1855903" cy="3108960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879" y="158067"/>
            <a:ext cx="2450352" cy="2546350"/>
          </a:xfrm>
          <a:prstGeom prst="rect">
            <a:avLst/>
          </a:prstGeom>
          <a:noFill/>
          <a:ln>
            <a:noFill/>
          </a:ln>
          <a:effectLst>
            <a:glow rad="127000">
              <a:schemeClr val="bg1"/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8459203" y="1817013"/>
            <a:ext cx="1094619" cy="2758440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4392168" y="789098"/>
            <a:ext cx="1426464" cy="2926080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13" name="Picture 8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528031" y="4100674"/>
            <a:ext cx="1841544" cy="2571091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14" name="Picture 6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2829267" y="3771676"/>
            <a:ext cx="2168072" cy="3075279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15" name="Picture 26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5105400" y="3758538"/>
            <a:ext cx="1721948" cy="3400576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16" name="Picture 18"/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>
          <a:xfrm>
            <a:off x="7079274" y="4550686"/>
            <a:ext cx="1004781" cy="2425879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sp>
        <p:nvSpPr>
          <p:cNvPr id="8" name="Скругленный прямоугольник 7"/>
          <p:cNvSpPr/>
          <p:nvPr/>
        </p:nvSpPr>
        <p:spPr>
          <a:xfrm>
            <a:off x="0" y="2667000"/>
            <a:ext cx="1901315" cy="6096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rgbClr val="002060"/>
                </a:solidFill>
                <a:latin typeface="Segoe Print" pitchFamily="2" charset="0"/>
              </a:rPr>
              <a:t>Дружба</a:t>
            </a:r>
            <a:endParaRPr lang="ru-RU" sz="2400" b="1" dirty="0">
              <a:solidFill>
                <a:srgbClr val="002060"/>
              </a:solidFill>
              <a:latin typeface="Segoe Print" pitchFamily="2" charset="0"/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1676400" y="3325244"/>
            <a:ext cx="1901315" cy="6096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rgbClr val="002060"/>
                </a:solidFill>
                <a:latin typeface="Segoe Print" pitchFamily="2" charset="0"/>
              </a:rPr>
              <a:t>Лайливі слова</a:t>
            </a:r>
            <a:endParaRPr lang="ru-RU" sz="2400" b="1" dirty="0">
              <a:solidFill>
                <a:srgbClr val="002060"/>
              </a:solidFill>
              <a:latin typeface="Segoe Print" pitchFamily="2" charset="0"/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4003345" y="3099043"/>
            <a:ext cx="1901315" cy="6096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rgbClr val="002060"/>
                </a:solidFill>
                <a:latin typeface="Segoe Print" pitchFamily="2" charset="0"/>
              </a:rPr>
              <a:t>Довіра</a:t>
            </a:r>
            <a:endParaRPr lang="ru-RU" sz="2400" b="1" dirty="0">
              <a:solidFill>
                <a:srgbClr val="002060"/>
              </a:solidFill>
              <a:latin typeface="Segoe Print" pitchFamily="2" charset="0"/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6348278" y="2252138"/>
            <a:ext cx="1901315" cy="6096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solidFill>
                  <a:srgbClr val="002060"/>
                </a:solidFill>
                <a:latin typeface="Segoe Print" pitchFamily="2" charset="0"/>
              </a:rPr>
              <a:t>Бійки</a:t>
            </a:r>
            <a:endParaRPr lang="ru-RU" sz="3200" b="1" dirty="0">
              <a:solidFill>
                <a:srgbClr val="002060"/>
              </a:solidFill>
              <a:latin typeface="Segoe Print" pitchFamily="2" charset="0"/>
            </a:endParaRP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2779457" y="6366965"/>
            <a:ext cx="1901315" cy="6096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rgbClr val="002060"/>
                </a:solidFill>
                <a:latin typeface="Segoe Print" pitchFamily="2" charset="0"/>
              </a:rPr>
              <a:t>Щирість</a:t>
            </a:r>
            <a:endParaRPr lang="ru-RU" sz="2400" b="1" dirty="0">
              <a:solidFill>
                <a:srgbClr val="002060"/>
              </a:solidFill>
              <a:latin typeface="Segoe Print" pitchFamily="2" charset="0"/>
            </a:endParaRP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5015716" y="6671765"/>
            <a:ext cx="1901315" cy="6096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1600" b="1" dirty="0" smtClean="0">
                <a:solidFill>
                  <a:srgbClr val="002060"/>
                </a:solidFill>
                <a:latin typeface="Segoe Print" pitchFamily="2" charset="0"/>
              </a:rPr>
              <a:t>Переслідування</a:t>
            </a:r>
            <a:endParaRPr lang="ru-RU" sz="1600" b="1" dirty="0">
              <a:solidFill>
                <a:srgbClr val="002060"/>
              </a:solidFill>
              <a:latin typeface="Segoe Print" pitchFamily="2" charset="0"/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152400" y="6237355"/>
            <a:ext cx="1901315" cy="6096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rgbClr val="002060"/>
                </a:solidFill>
                <a:latin typeface="Segoe Print" pitchFamily="2" charset="0"/>
              </a:rPr>
              <a:t>Штурхання</a:t>
            </a:r>
            <a:endParaRPr lang="ru-RU" sz="2000" b="1" dirty="0">
              <a:solidFill>
                <a:srgbClr val="002060"/>
              </a:solidFill>
              <a:latin typeface="Segoe Print" pitchFamily="2" charset="0"/>
            </a:endParaRPr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7266347" y="6236075"/>
            <a:ext cx="1901315" cy="6096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rgbClr val="002060"/>
                </a:solidFill>
                <a:latin typeface="Segoe Print" pitchFamily="2" charset="0"/>
              </a:rPr>
              <a:t>Допомога</a:t>
            </a:r>
            <a:endParaRPr lang="ru-RU" sz="2400" b="1" dirty="0">
              <a:solidFill>
                <a:srgbClr val="002060"/>
              </a:solidFill>
              <a:latin typeface="Segoe Print" pitchFamily="2" charset="0"/>
            </a:endParaRPr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7652507" y="3795874"/>
            <a:ext cx="1901315" cy="6096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rgbClr val="002060"/>
                </a:solidFill>
                <a:latin typeface="Segoe Print" pitchFamily="2" charset="0"/>
              </a:rPr>
              <a:t>Заздрість</a:t>
            </a:r>
            <a:endParaRPr lang="ru-RU" sz="2400" b="1" dirty="0">
              <a:solidFill>
                <a:srgbClr val="002060"/>
              </a:solidFill>
              <a:latin typeface="Segoe Prin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7426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0"/>
                            </p:stCondLst>
                            <p:childTnLst>
                              <p:par>
                                <p:cTn id="3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00"/>
                            </p:stCondLst>
                            <p:childTnLst>
                              <p:par>
                                <p:cTn id="4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500"/>
                            </p:stCondLst>
                            <p:childTnLst>
                              <p:par>
                                <p:cTn id="5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000"/>
                            </p:stCondLst>
                            <p:childTnLst>
                              <p:par>
                                <p:cTn id="5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500"/>
                            </p:stCondLst>
                            <p:childTnLst>
                              <p:par>
                                <p:cTn id="6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4" grpId="0" animBg="1"/>
      <p:bldP spid="25" grpId="0" animBg="1"/>
      <p:bldP spid="2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12500" b="12500"/>
          <a:stretch>
            <a:fillRect/>
          </a:stretch>
        </p:blipFill>
        <p:spPr>
          <a:xfrm>
            <a:off x="0" y="0"/>
            <a:ext cx="9753600" cy="73152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7749751" y="0"/>
            <a:ext cx="2544658" cy="126278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84193" y="524127"/>
            <a:ext cx="6077306" cy="460355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flipV="1">
            <a:off x="0" y="6340900"/>
            <a:ext cx="2544658" cy="126278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92976" y="5142751"/>
            <a:ext cx="1998707" cy="158647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8529006" y="1262787"/>
            <a:ext cx="986147" cy="934374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943628" y="5509253"/>
            <a:ext cx="2834640" cy="2926080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2544658" y="71657"/>
            <a:ext cx="4770541" cy="4616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591"/>
              </a:lnSpc>
              <a:spcBef>
                <a:spcPct val="0"/>
              </a:spcBef>
            </a:pP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Чинники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середовища</a:t>
            </a:r>
            <a:endParaRPr lang="en-US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Print" pitchFamily="2" charset="0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457200" y="1119558"/>
            <a:ext cx="4743264" cy="35266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519"/>
              </a:lnSpc>
              <a:spcBef>
                <a:spcPct val="0"/>
              </a:spcBef>
            </a:pPr>
            <a:r>
              <a:rPr lang="en-US" sz="1799" b="1" dirty="0" err="1">
                <a:solidFill>
                  <a:srgbClr val="000000"/>
                </a:solidFill>
                <a:latin typeface="Segoe Print" pitchFamily="2" charset="0"/>
              </a:rPr>
              <a:t>Несприятливий</a:t>
            </a:r>
            <a:r>
              <a:rPr lang="en-US" sz="1799" b="1" dirty="0">
                <a:solidFill>
                  <a:srgbClr val="000000"/>
                </a:solidFill>
                <a:latin typeface="Segoe Print" pitchFamily="2" charset="0"/>
              </a:rPr>
              <a:t> </a:t>
            </a:r>
            <a:r>
              <a:rPr lang="en-US" sz="1799" b="1" dirty="0" err="1">
                <a:solidFill>
                  <a:srgbClr val="000000"/>
                </a:solidFill>
                <a:latin typeface="Segoe Print" pitchFamily="2" charset="0"/>
              </a:rPr>
              <a:t>соціально-психологічний</a:t>
            </a:r>
            <a:r>
              <a:rPr lang="en-US" sz="1799" b="1" dirty="0">
                <a:solidFill>
                  <a:srgbClr val="000000"/>
                </a:solidFill>
                <a:latin typeface="Segoe Print" pitchFamily="2" charset="0"/>
              </a:rPr>
              <a:t> </a:t>
            </a:r>
            <a:r>
              <a:rPr lang="en-US" sz="1799" b="1" dirty="0" err="1">
                <a:solidFill>
                  <a:srgbClr val="000000"/>
                </a:solidFill>
                <a:latin typeface="Segoe Print" pitchFamily="2" charset="0"/>
              </a:rPr>
              <a:t>клімат</a:t>
            </a:r>
            <a:r>
              <a:rPr lang="en-US" sz="1799" b="1" dirty="0">
                <a:solidFill>
                  <a:srgbClr val="000000"/>
                </a:solidFill>
                <a:latin typeface="Segoe Print" pitchFamily="2" charset="0"/>
              </a:rPr>
              <a:t> в </a:t>
            </a:r>
            <a:r>
              <a:rPr lang="en-US" sz="1799" b="1" dirty="0" err="1">
                <a:solidFill>
                  <a:srgbClr val="000000"/>
                </a:solidFill>
                <a:latin typeface="Segoe Print" pitchFamily="2" charset="0"/>
              </a:rPr>
              <a:t>закладі</a:t>
            </a:r>
            <a:r>
              <a:rPr lang="en-US" sz="1799" b="1" dirty="0">
                <a:solidFill>
                  <a:srgbClr val="000000"/>
                </a:solidFill>
                <a:latin typeface="Segoe Print" pitchFamily="2" charset="0"/>
              </a:rPr>
              <a:t> </a:t>
            </a:r>
            <a:r>
              <a:rPr lang="en-US" sz="1799" b="1" dirty="0" err="1">
                <a:solidFill>
                  <a:srgbClr val="000000"/>
                </a:solidFill>
                <a:latin typeface="Segoe Print" pitchFamily="2" charset="0"/>
              </a:rPr>
              <a:t>освіти</a:t>
            </a:r>
            <a:r>
              <a:rPr lang="en-US" sz="1799" b="1" dirty="0">
                <a:solidFill>
                  <a:srgbClr val="000000"/>
                </a:solidFill>
                <a:latin typeface="Segoe Print" pitchFamily="2" charset="0"/>
              </a:rPr>
              <a:t>, </a:t>
            </a:r>
            <a:r>
              <a:rPr lang="en-US" sz="1799" b="1" dirty="0" err="1">
                <a:solidFill>
                  <a:srgbClr val="000000"/>
                </a:solidFill>
                <a:latin typeface="Segoe Print" pitchFamily="2" charset="0"/>
              </a:rPr>
              <a:t>стрес</a:t>
            </a:r>
            <a:r>
              <a:rPr lang="en-US" sz="1799" b="1" dirty="0">
                <a:solidFill>
                  <a:srgbClr val="000000"/>
                </a:solidFill>
                <a:latin typeface="Segoe Print" pitchFamily="2" charset="0"/>
              </a:rPr>
              <a:t> </a:t>
            </a:r>
            <a:r>
              <a:rPr lang="en-US" sz="1799" b="1" dirty="0" err="1" smtClean="0">
                <a:solidFill>
                  <a:srgbClr val="000000"/>
                </a:solidFill>
                <a:latin typeface="Segoe Print" pitchFamily="2" charset="0"/>
              </a:rPr>
              <a:t>від</a:t>
            </a:r>
            <a:r>
              <a:rPr lang="uk-UA" sz="1799" b="1" dirty="0">
                <a:solidFill>
                  <a:srgbClr val="000000"/>
                </a:solidFill>
                <a:latin typeface="Segoe Print" pitchFamily="2" charset="0"/>
              </a:rPr>
              <a:t> </a:t>
            </a:r>
            <a:r>
              <a:rPr lang="en-US" sz="1799" b="1" dirty="0" err="1" smtClean="0">
                <a:solidFill>
                  <a:srgbClr val="000000"/>
                </a:solidFill>
                <a:latin typeface="Segoe Print" pitchFamily="2" charset="0"/>
              </a:rPr>
              <a:t>навчання</a:t>
            </a:r>
            <a:r>
              <a:rPr lang="en-US" sz="1799" b="1" dirty="0" smtClean="0">
                <a:solidFill>
                  <a:srgbClr val="000000"/>
                </a:solidFill>
                <a:latin typeface="Segoe Print" pitchFamily="2" charset="0"/>
              </a:rPr>
              <a:t> </a:t>
            </a:r>
            <a:r>
              <a:rPr lang="en-US" sz="1799" b="1" dirty="0" err="1">
                <a:solidFill>
                  <a:srgbClr val="000000"/>
                </a:solidFill>
                <a:latin typeface="Segoe Print" pitchFamily="2" charset="0"/>
              </a:rPr>
              <a:t>внаслідок</a:t>
            </a:r>
            <a:r>
              <a:rPr lang="en-US" sz="1799" b="1" dirty="0">
                <a:solidFill>
                  <a:srgbClr val="000000"/>
                </a:solidFill>
                <a:latin typeface="Segoe Print" pitchFamily="2" charset="0"/>
              </a:rPr>
              <a:t> </a:t>
            </a:r>
            <a:r>
              <a:rPr lang="en-US" sz="1799" b="1" dirty="0" err="1">
                <a:solidFill>
                  <a:srgbClr val="000000"/>
                </a:solidFill>
                <a:latin typeface="Segoe Print" pitchFamily="2" charset="0"/>
              </a:rPr>
              <a:t>перевантаження</a:t>
            </a:r>
            <a:r>
              <a:rPr lang="en-US" sz="1799" b="1" dirty="0">
                <a:solidFill>
                  <a:srgbClr val="000000"/>
                </a:solidFill>
                <a:latin typeface="Segoe Print" pitchFamily="2" charset="0"/>
              </a:rPr>
              <a:t>, </a:t>
            </a:r>
            <a:r>
              <a:rPr lang="en-US" sz="1799" b="1" dirty="0" err="1">
                <a:solidFill>
                  <a:srgbClr val="000000"/>
                </a:solidFill>
                <a:latin typeface="Segoe Print" pitchFamily="2" charset="0"/>
              </a:rPr>
              <a:t>відносини</a:t>
            </a:r>
            <a:r>
              <a:rPr lang="en-US" sz="1799" b="1" dirty="0">
                <a:solidFill>
                  <a:srgbClr val="000000"/>
                </a:solidFill>
                <a:latin typeface="Segoe Print" pitchFamily="2" charset="0"/>
              </a:rPr>
              <a:t> з </a:t>
            </a:r>
            <a:r>
              <a:rPr lang="en-US" sz="1799" b="1" dirty="0" err="1">
                <a:solidFill>
                  <a:srgbClr val="000000"/>
                </a:solidFill>
                <a:latin typeface="Segoe Print" pitchFamily="2" charset="0"/>
              </a:rPr>
              <a:t>однолітками</a:t>
            </a:r>
            <a:r>
              <a:rPr lang="en-US" sz="1799" b="1" dirty="0">
                <a:solidFill>
                  <a:srgbClr val="000000"/>
                </a:solidFill>
                <a:latin typeface="Segoe Print" pitchFamily="2" charset="0"/>
              </a:rPr>
              <a:t> </a:t>
            </a:r>
            <a:r>
              <a:rPr lang="en-US" sz="1799" b="1" dirty="0" err="1" smtClean="0">
                <a:solidFill>
                  <a:srgbClr val="000000"/>
                </a:solidFill>
                <a:latin typeface="Segoe Print" pitchFamily="2" charset="0"/>
              </a:rPr>
              <a:t>та</a:t>
            </a:r>
            <a:r>
              <a:rPr lang="uk-UA" sz="1799" b="1" dirty="0">
                <a:solidFill>
                  <a:srgbClr val="000000"/>
                </a:solidFill>
                <a:latin typeface="Segoe Print" pitchFamily="2" charset="0"/>
              </a:rPr>
              <a:t> </a:t>
            </a:r>
            <a:r>
              <a:rPr lang="en-US" sz="1799" b="1" dirty="0" err="1" smtClean="0">
                <a:solidFill>
                  <a:srgbClr val="000000"/>
                </a:solidFill>
                <a:latin typeface="Segoe Print" pitchFamily="2" charset="0"/>
              </a:rPr>
              <a:t>вчителями</a:t>
            </a:r>
            <a:r>
              <a:rPr lang="en-US" sz="1799" b="1" dirty="0" smtClean="0">
                <a:solidFill>
                  <a:srgbClr val="000000"/>
                </a:solidFill>
                <a:latin typeface="Segoe Print" pitchFamily="2" charset="0"/>
              </a:rPr>
              <a:t>/</a:t>
            </a:r>
            <a:r>
              <a:rPr lang="en-US" sz="1799" b="1" dirty="0" err="1" smtClean="0">
                <a:solidFill>
                  <a:srgbClr val="000000"/>
                </a:solidFill>
                <a:latin typeface="Segoe Print" pitchFamily="2" charset="0"/>
              </a:rPr>
              <a:t>вчительками</a:t>
            </a:r>
            <a:r>
              <a:rPr lang="en-US" sz="1799" b="1" dirty="0">
                <a:solidFill>
                  <a:srgbClr val="000000"/>
                </a:solidFill>
                <a:latin typeface="Segoe Print" pitchFamily="2" charset="0"/>
              </a:rPr>
              <a:t>, </a:t>
            </a:r>
            <a:endParaRPr lang="uk-UA" sz="1799" b="1" dirty="0" smtClean="0">
              <a:solidFill>
                <a:srgbClr val="000000"/>
              </a:solidFill>
              <a:latin typeface="Segoe Print" pitchFamily="2" charset="0"/>
            </a:endParaRPr>
          </a:p>
          <a:p>
            <a:pPr algn="ctr">
              <a:lnSpc>
                <a:spcPts val="2519"/>
              </a:lnSpc>
              <a:spcBef>
                <a:spcPct val="0"/>
              </a:spcBef>
            </a:pPr>
            <a:r>
              <a:rPr lang="en-US" sz="1799" b="1" dirty="0" err="1" smtClean="0">
                <a:solidFill>
                  <a:srgbClr val="000000"/>
                </a:solidFill>
                <a:latin typeface="Segoe Print" pitchFamily="2" charset="0"/>
              </a:rPr>
              <a:t>відсутність</a:t>
            </a:r>
            <a:r>
              <a:rPr lang="en-US" sz="1799" b="1" dirty="0" smtClean="0">
                <a:solidFill>
                  <a:srgbClr val="000000"/>
                </a:solidFill>
                <a:latin typeface="Segoe Print" pitchFamily="2" charset="0"/>
              </a:rPr>
              <a:t> </a:t>
            </a:r>
            <a:r>
              <a:rPr lang="en-US" sz="1799" b="1" dirty="0" err="1">
                <a:solidFill>
                  <a:srgbClr val="000000"/>
                </a:solidFill>
                <a:latin typeface="Segoe Print" pitchFamily="2" charset="0"/>
              </a:rPr>
              <a:t>належної</a:t>
            </a:r>
            <a:r>
              <a:rPr lang="en-US" sz="1799" b="1" dirty="0">
                <a:solidFill>
                  <a:srgbClr val="000000"/>
                </a:solidFill>
                <a:latin typeface="Segoe Print" pitchFamily="2" charset="0"/>
              </a:rPr>
              <a:t> </a:t>
            </a:r>
            <a:r>
              <a:rPr lang="en-US" sz="1799" b="1" dirty="0" err="1">
                <a:solidFill>
                  <a:srgbClr val="000000"/>
                </a:solidFill>
                <a:latin typeface="Segoe Print" pitchFamily="2" charset="0"/>
              </a:rPr>
              <a:t>уваги</a:t>
            </a:r>
            <a:r>
              <a:rPr lang="en-US" sz="1799" b="1" dirty="0">
                <a:solidFill>
                  <a:srgbClr val="000000"/>
                </a:solidFill>
                <a:latin typeface="Segoe Print" pitchFamily="2" charset="0"/>
              </a:rPr>
              <a:t> з </a:t>
            </a:r>
            <a:r>
              <a:rPr lang="en-US" sz="1799" b="1" dirty="0" err="1">
                <a:solidFill>
                  <a:srgbClr val="000000"/>
                </a:solidFill>
                <a:latin typeface="Segoe Print" pitchFamily="2" charset="0"/>
              </a:rPr>
              <a:t>боку</a:t>
            </a:r>
            <a:r>
              <a:rPr lang="en-US" sz="1799" b="1" dirty="0">
                <a:solidFill>
                  <a:srgbClr val="000000"/>
                </a:solidFill>
                <a:latin typeface="Segoe Print" pitchFamily="2" charset="0"/>
              </a:rPr>
              <a:t> </a:t>
            </a:r>
            <a:r>
              <a:rPr lang="en-US" sz="1799" b="1" dirty="0" err="1" smtClean="0">
                <a:solidFill>
                  <a:srgbClr val="000000"/>
                </a:solidFill>
                <a:latin typeface="Segoe Print" pitchFamily="2" charset="0"/>
              </a:rPr>
              <a:t>вчителів</a:t>
            </a:r>
            <a:r>
              <a:rPr lang="en-US" sz="1799" b="1" dirty="0" smtClean="0">
                <a:solidFill>
                  <a:srgbClr val="000000"/>
                </a:solidFill>
                <a:latin typeface="Segoe Print" pitchFamily="2" charset="0"/>
              </a:rPr>
              <a:t>/</a:t>
            </a:r>
            <a:r>
              <a:rPr lang="en-US" sz="1799" b="1" dirty="0" err="1" smtClean="0">
                <a:solidFill>
                  <a:srgbClr val="000000"/>
                </a:solidFill>
                <a:latin typeface="Segoe Print" pitchFamily="2" charset="0"/>
              </a:rPr>
              <a:t>вчительок</a:t>
            </a:r>
            <a:r>
              <a:rPr lang="en-US" sz="1799" b="1" dirty="0" smtClean="0">
                <a:solidFill>
                  <a:srgbClr val="000000"/>
                </a:solidFill>
                <a:latin typeface="Segoe Print" pitchFamily="2" charset="0"/>
              </a:rPr>
              <a:t>,</a:t>
            </a:r>
            <a:r>
              <a:rPr lang="uk-UA" sz="1799" b="1" dirty="0" smtClean="0">
                <a:solidFill>
                  <a:srgbClr val="000000"/>
                </a:solidFill>
                <a:latin typeface="Segoe Print" pitchFamily="2" charset="0"/>
              </a:rPr>
              <a:t> </a:t>
            </a:r>
            <a:r>
              <a:rPr lang="en-US" sz="1799" b="1" dirty="0" err="1" smtClean="0">
                <a:solidFill>
                  <a:srgbClr val="000000"/>
                </a:solidFill>
                <a:latin typeface="Segoe Print" pitchFamily="2" charset="0"/>
              </a:rPr>
              <a:t>сприяють</a:t>
            </a:r>
            <a:r>
              <a:rPr lang="en-US" sz="1799" b="1" dirty="0" smtClean="0">
                <a:solidFill>
                  <a:srgbClr val="000000"/>
                </a:solidFill>
                <a:latin typeface="Segoe Print" pitchFamily="2" charset="0"/>
              </a:rPr>
              <a:t> </a:t>
            </a:r>
            <a:r>
              <a:rPr lang="en-US" sz="1799" b="1" dirty="0" err="1">
                <a:solidFill>
                  <a:srgbClr val="000000"/>
                </a:solidFill>
                <a:latin typeface="Segoe Print" pitchFamily="2" charset="0"/>
              </a:rPr>
              <a:t>появі</a:t>
            </a:r>
            <a:r>
              <a:rPr lang="en-US" sz="1799" b="1" dirty="0">
                <a:solidFill>
                  <a:srgbClr val="000000"/>
                </a:solidFill>
                <a:latin typeface="Segoe Print" pitchFamily="2" charset="0"/>
              </a:rPr>
              <a:t> </a:t>
            </a:r>
            <a:r>
              <a:rPr lang="en-US" sz="1799" b="1" dirty="0" err="1">
                <a:solidFill>
                  <a:srgbClr val="000000"/>
                </a:solidFill>
                <a:latin typeface="Segoe Print" pitchFamily="2" charset="0"/>
              </a:rPr>
              <a:t>сварок</a:t>
            </a:r>
            <a:r>
              <a:rPr lang="en-US" sz="1799" b="1" dirty="0">
                <a:solidFill>
                  <a:srgbClr val="000000"/>
                </a:solidFill>
                <a:latin typeface="Segoe Print" pitchFamily="2" charset="0"/>
              </a:rPr>
              <a:t>, </a:t>
            </a:r>
            <a:r>
              <a:rPr lang="en-US" sz="1799" b="1" dirty="0" err="1">
                <a:solidFill>
                  <a:srgbClr val="000000"/>
                </a:solidFill>
                <a:latin typeface="Segoe Print" pitchFamily="2" charset="0"/>
              </a:rPr>
              <a:t>конфліктів</a:t>
            </a:r>
            <a:r>
              <a:rPr lang="en-US" sz="1799" b="1" dirty="0">
                <a:solidFill>
                  <a:srgbClr val="000000"/>
                </a:solidFill>
                <a:latin typeface="Segoe Print" pitchFamily="2" charset="0"/>
              </a:rPr>
              <a:t>, </a:t>
            </a:r>
            <a:r>
              <a:rPr lang="en-US" sz="1799" b="1" dirty="0" err="1" smtClean="0">
                <a:solidFill>
                  <a:srgbClr val="000000"/>
                </a:solidFill>
                <a:latin typeface="Segoe Print" pitchFamily="2" charset="0"/>
              </a:rPr>
              <a:t>проявів</a:t>
            </a:r>
            <a:r>
              <a:rPr lang="uk-UA" sz="1799" b="1" dirty="0">
                <a:solidFill>
                  <a:srgbClr val="000000"/>
                </a:solidFill>
                <a:latin typeface="Segoe Print" pitchFamily="2" charset="0"/>
              </a:rPr>
              <a:t> </a:t>
            </a:r>
            <a:r>
              <a:rPr lang="en-US" sz="1799" b="1" dirty="0" err="1" smtClean="0">
                <a:solidFill>
                  <a:srgbClr val="000000"/>
                </a:solidFill>
                <a:latin typeface="Segoe Print" pitchFamily="2" charset="0"/>
              </a:rPr>
              <a:t>насильства</a:t>
            </a:r>
            <a:r>
              <a:rPr lang="en-US" sz="1799" b="1" dirty="0" smtClean="0">
                <a:solidFill>
                  <a:srgbClr val="000000"/>
                </a:solidFill>
                <a:latin typeface="Segoe Print" pitchFamily="2" charset="0"/>
              </a:rPr>
              <a:t> </a:t>
            </a:r>
            <a:r>
              <a:rPr lang="en-US" sz="1799" b="1" dirty="0" err="1">
                <a:solidFill>
                  <a:srgbClr val="000000"/>
                </a:solidFill>
                <a:latin typeface="Segoe Print" pitchFamily="2" charset="0"/>
              </a:rPr>
              <a:t>та</a:t>
            </a:r>
            <a:r>
              <a:rPr lang="en-US" sz="1799" b="1" dirty="0">
                <a:solidFill>
                  <a:srgbClr val="000000"/>
                </a:solidFill>
                <a:latin typeface="Segoe Print" pitchFamily="2" charset="0"/>
              </a:rPr>
              <a:t> </a:t>
            </a:r>
            <a:r>
              <a:rPr lang="en-US" sz="1799" b="1" dirty="0" err="1">
                <a:solidFill>
                  <a:srgbClr val="000000"/>
                </a:solidFill>
                <a:latin typeface="Segoe Print" pitchFamily="2" charset="0"/>
              </a:rPr>
              <a:t>їх</a:t>
            </a:r>
            <a:r>
              <a:rPr lang="en-US" sz="1799" b="1" dirty="0">
                <a:solidFill>
                  <a:srgbClr val="000000"/>
                </a:solidFill>
                <a:latin typeface="Segoe Print" pitchFamily="2" charset="0"/>
              </a:rPr>
              <a:t> </a:t>
            </a:r>
            <a:r>
              <a:rPr lang="en-US" sz="1799" b="1" dirty="0" err="1">
                <a:solidFill>
                  <a:srgbClr val="000000"/>
                </a:solidFill>
                <a:latin typeface="Segoe Print" pitchFamily="2" charset="0"/>
              </a:rPr>
              <a:t>перехід</a:t>
            </a:r>
            <a:r>
              <a:rPr lang="en-US" sz="1799" b="1" dirty="0">
                <a:solidFill>
                  <a:srgbClr val="000000"/>
                </a:solidFill>
                <a:latin typeface="Segoe Print" pitchFamily="2" charset="0"/>
              </a:rPr>
              <a:t> в </a:t>
            </a:r>
            <a:r>
              <a:rPr lang="en-US" sz="1799" b="1" dirty="0" err="1">
                <a:solidFill>
                  <a:srgbClr val="000000"/>
                </a:solidFill>
                <a:latin typeface="Segoe Print" pitchFamily="2" charset="0"/>
              </a:rPr>
              <a:t>булінг</a:t>
            </a:r>
            <a:endParaRPr lang="en-US" sz="1799" b="1" dirty="0">
              <a:solidFill>
                <a:srgbClr val="000000"/>
              </a:solidFill>
              <a:latin typeface="Segoe Print" pitchFamily="2" charset="0"/>
            </a:endParaRPr>
          </a:p>
          <a:p>
            <a:pPr algn="ctr">
              <a:lnSpc>
                <a:spcPts val="2519"/>
              </a:lnSpc>
              <a:spcBef>
                <a:spcPct val="0"/>
              </a:spcBef>
            </a:pPr>
            <a:r>
              <a:rPr lang="en-US" sz="1799" b="1" dirty="0">
                <a:solidFill>
                  <a:srgbClr val="000000"/>
                </a:solidFill>
                <a:latin typeface="Segoe Print" pitchFamily="2" charset="0"/>
              </a:rPr>
              <a:t>(</a:t>
            </a:r>
            <a:r>
              <a:rPr lang="en-US" sz="1799" b="1" dirty="0" err="1">
                <a:solidFill>
                  <a:srgbClr val="000000"/>
                </a:solidFill>
                <a:latin typeface="Segoe Print" pitchFamily="2" charset="0"/>
              </a:rPr>
              <a:t>цькування</a:t>
            </a:r>
            <a:r>
              <a:rPr lang="en-US" sz="1799" b="1" dirty="0">
                <a:solidFill>
                  <a:srgbClr val="000000"/>
                </a:solidFill>
                <a:latin typeface="Segoe Print" pitchFamily="2" charset="0"/>
              </a:rPr>
              <a:t>).</a:t>
            </a:r>
          </a:p>
        </p:txBody>
      </p:sp>
      <p:pic>
        <p:nvPicPr>
          <p:cNvPr id="12" name="Picture 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5741970" y="3010636"/>
            <a:ext cx="4011629" cy="4146388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12500" b="12500"/>
          <a:stretch>
            <a:fillRect/>
          </a:stretch>
        </p:blipFill>
        <p:spPr>
          <a:xfrm>
            <a:off x="0" y="0"/>
            <a:ext cx="9753600" cy="73152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7749751" y="0"/>
            <a:ext cx="2544658" cy="126278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flipV="1">
            <a:off x="0" y="6340900"/>
            <a:ext cx="2544658" cy="126278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4876800" y="6097905"/>
            <a:ext cx="986147" cy="93437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6300180" y="631393"/>
            <a:ext cx="2475231" cy="3079604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6469757" y="4191000"/>
            <a:ext cx="2559987" cy="2645982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sp>
        <p:nvSpPr>
          <p:cNvPr id="8" name="TextBox 8"/>
          <p:cNvSpPr txBox="1"/>
          <p:nvPr/>
        </p:nvSpPr>
        <p:spPr>
          <a:xfrm>
            <a:off x="321939" y="0"/>
            <a:ext cx="5673573" cy="7617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Форми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насильства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: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225358" y="829471"/>
            <a:ext cx="5715000" cy="2440305"/>
          </a:xfrm>
          <a:prstGeom prst="roundRect">
            <a:avLst/>
          </a:prstGeom>
          <a:solidFill>
            <a:schemeClr val="lt1">
              <a:alpha val="99000"/>
            </a:schemeClr>
          </a:solidFill>
          <a:effectLst>
            <a:softEdge rad="0"/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en-US" b="1" dirty="0" err="1" smtClean="0">
                <a:solidFill>
                  <a:srgbClr val="000000"/>
                </a:solidFill>
                <a:latin typeface="Segoe Print" pitchFamily="2" charset="0"/>
              </a:rPr>
              <a:t>фізичн</a:t>
            </a:r>
            <a:r>
              <a:rPr lang="uk-UA" b="1" dirty="0" smtClean="0">
                <a:solidFill>
                  <a:srgbClr val="000000"/>
                </a:solidFill>
                <a:latin typeface="Segoe Print" pitchFamily="2" charset="0"/>
              </a:rPr>
              <a:t>е</a:t>
            </a:r>
            <a:r>
              <a:rPr lang="en-US" b="1" dirty="0" smtClean="0">
                <a:solidFill>
                  <a:srgbClr val="000000"/>
                </a:solidFill>
                <a:latin typeface="Segoe Print" pitchFamily="2" charset="0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Segoe Print" pitchFamily="2" charset="0"/>
              </a:rPr>
              <a:t>насильств</a:t>
            </a:r>
            <a:r>
              <a:rPr lang="uk-UA" b="1" dirty="0" smtClean="0">
                <a:solidFill>
                  <a:srgbClr val="000000"/>
                </a:solidFill>
                <a:latin typeface="Segoe Print" pitchFamily="2" charset="0"/>
              </a:rPr>
              <a:t>о</a:t>
            </a:r>
            <a:r>
              <a:rPr lang="en-US" b="1" dirty="0" smtClean="0">
                <a:solidFill>
                  <a:srgbClr val="000000"/>
                </a:solidFill>
                <a:latin typeface="Segoe Print" pitchFamily="2" charset="0"/>
              </a:rPr>
              <a:t>, </a:t>
            </a:r>
            <a:r>
              <a:rPr lang="en-US" b="1" dirty="0" err="1">
                <a:solidFill>
                  <a:srgbClr val="000000"/>
                </a:solidFill>
                <a:latin typeface="Segoe Print" pitchFamily="2" charset="0"/>
              </a:rPr>
              <a:t>що</a:t>
            </a:r>
            <a:r>
              <a:rPr lang="en-US" b="1" dirty="0">
                <a:solidFill>
                  <a:srgbClr val="000000"/>
                </a:solidFill>
                <a:latin typeface="Segoe Print" pitchFamily="2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Segoe Print" pitchFamily="2" charset="0"/>
              </a:rPr>
              <a:t>включає</a:t>
            </a:r>
            <a:r>
              <a:rPr lang="en-US" b="1" dirty="0">
                <a:solidFill>
                  <a:srgbClr val="000000"/>
                </a:solidFill>
                <a:latin typeface="Segoe Print" pitchFamily="2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Segoe Print" pitchFamily="2" charset="0"/>
              </a:rPr>
              <a:t>штовхання</a:t>
            </a:r>
            <a:r>
              <a:rPr lang="en-US" b="1" dirty="0">
                <a:solidFill>
                  <a:srgbClr val="000000"/>
                </a:solidFill>
                <a:latin typeface="Segoe Print" pitchFamily="2" charset="0"/>
              </a:rPr>
              <a:t>, </a:t>
            </a:r>
            <a:r>
              <a:rPr lang="en-US" b="1" dirty="0" err="1">
                <a:solidFill>
                  <a:srgbClr val="000000"/>
                </a:solidFill>
                <a:latin typeface="Segoe Print" pitchFamily="2" charset="0"/>
              </a:rPr>
              <a:t>зачіпання</a:t>
            </a:r>
            <a:r>
              <a:rPr lang="en-US" b="1" dirty="0">
                <a:solidFill>
                  <a:srgbClr val="000000"/>
                </a:solidFill>
                <a:latin typeface="Segoe Print" pitchFamily="2" charset="0"/>
              </a:rPr>
              <a:t>, </a:t>
            </a:r>
            <a:r>
              <a:rPr lang="en-US" b="1" dirty="0" err="1">
                <a:solidFill>
                  <a:srgbClr val="000000"/>
                </a:solidFill>
                <a:latin typeface="Segoe Print" pitchFamily="2" charset="0"/>
              </a:rPr>
              <a:t>підніжки</a:t>
            </a:r>
            <a:r>
              <a:rPr lang="en-US" b="1" dirty="0">
                <a:solidFill>
                  <a:srgbClr val="000000"/>
                </a:solidFill>
                <a:latin typeface="Segoe Print" pitchFamily="2" charset="0"/>
              </a:rPr>
              <a:t>,</a:t>
            </a:r>
          </a:p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en-US" b="1" dirty="0" err="1">
                <a:solidFill>
                  <a:srgbClr val="000000"/>
                </a:solidFill>
                <a:latin typeface="Segoe Print" pitchFamily="2" charset="0"/>
              </a:rPr>
              <a:t>бійки</a:t>
            </a:r>
            <a:r>
              <a:rPr lang="en-US" b="1" dirty="0">
                <a:solidFill>
                  <a:srgbClr val="000000"/>
                </a:solidFill>
                <a:latin typeface="Segoe Print" pitchFamily="2" charset="0"/>
              </a:rPr>
              <a:t>, </a:t>
            </a:r>
            <a:r>
              <a:rPr lang="en-US" b="1" dirty="0" err="1">
                <a:solidFill>
                  <a:srgbClr val="000000"/>
                </a:solidFill>
                <a:latin typeface="Segoe Print" pitchFamily="2" charset="0"/>
              </a:rPr>
              <a:t>стусани</a:t>
            </a:r>
            <a:r>
              <a:rPr lang="en-US" b="1" dirty="0">
                <a:solidFill>
                  <a:srgbClr val="000000"/>
                </a:solidFill>
                <a:latin typeface="Segoe Print" pitchFamily="2" charset="0"/>
              </a:rPr>
              <a:t>, </a:t>
            </a:r>
            <a:r>
              <a:rPr lang="en-US" b="1" dirty="0" err="1">
                <a:solidFill>
                  <a:srgbClr val="000000"/>
                </a:solidFill>
                <a:latin typeface="Segoe Print" pitchFamily="2" charset="0"/>
              </a:rPr>
              <a:t>ляпаси</a:t>
            </a:r>
            <a:r>
              <a:rPr lang="en-US" b="1" dirty="0">
                <a:solidFill>
                  <a:srgbClr val="000000"/>
                </a:solidFill>
                <a:latin typeface="Segoe Print" pitchFamily="2" charset="0"/>
              </a:rPr>
              <a:t>, </a:t>
            </a:r>
            <a:r>
              <a:rPr lang="en-US" b="1" dirty="0" err="1">
                <a:solidFill>
                  <a:srgbClr val="000000"/>
                </a:solidFill>
                <a:latin typeface="Segoe Print" pitchFamily="2" charset="0"/>
              </a:rPr>
              <a:t>удари</a:t>
            </a:r>
            <a:r>
              <a:rPr lang="en-US" b="1" dirty="0">
                <a:solidFill>
                  <a:srgbClr val="000000"/>
                </a:solidFill>
                <a:latin typeface="Segoe Print" pitchFamily="2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Segoe Print" pitchFamily="2" charset="0"/>
              </a:rPr>
              <a:t>та</a:t>
            </a:r>
            <a:r>
              <a:rPr lang="en-US" b="1" dirty="0">
                <a:solidFill>
                  <a:srgbClr val="000000"/>
                </a:solidFill>
                <a:latin typeface="Segoe Print" pitchFamily="2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Segoe Print" pitchFamily="2" charset="0"/>
              </a:rPr>
              <a:t>інші</a:t>
            </a:r>
            <a:r>
              <a:rPr lang="en-US" b="1" dirty="0">
                <a:solidFill>
                  <a:srgbClr val="000000"/>
                </a:solidFill>
                <a:latin typeface="Segoe Print" pitchFamily="2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Segoe Print" pitchFamily="2" charset="0"/>
              </a:rPr>
              <a:t>дії</a:t>
            </a:r>
            <a:r>
              <a:rPr lang="en-US" b="1" dirty="0">
                <a:solidFill>
                  <a:srgbClr val="000000"/>
                </a:solidFill>
                <a:latin typeface="Segoe Print" pitchFamily="2" charset="0"/>
              </a:rPr>
              <a:t>, </a:t>
            </a:r>
            <a:r>
              <a:rPr lang="en-US" b="1" dirty="0" err="1">
                <a:solidFill>
                  <a:srgbClr val="000000"/>
                </a:solidFill>
                <a:latin typeface="Segoe Print" pitchFamily="2" charset="0"/>
              </a:rPr>
              <a:t>які</a:t>
            </a:r>
            <a:r>
              <a:rPr lang="en-US" b="1" dirty="0">
                <a:solidFill>
                  <a:srgbClr val="000000"/>
                </a:solidFill>
                <a:latin typeface="Segoe Print" pitchFamily="2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Segoe Print" pitchFamily="2" charset="0"/>
              </a:rPr>
              <a:t>завдають</a:t>
            </a:r>
            <a:r>
              <a:rPr lang="en-US" b="1" dirty="0">
                <a:solidFill>
                  <a:srgbClr val="000000"/>
                </a:solidFill>
                <a:latin typeface="Segoe Print" pitchFamily="2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Segoe Print" pitchFamily="2" charset="0"/>
              </a:rPr>
              <a:t>біль</a:t>
            </a:r>
            <a:r>
              <a:rPr lang="en-US" b="1" dirty="0">
                <a:solidFill>
                  <a:srgbClr val="000000"/>
                </a:solidFill>
                <a:latin typeface="Segoe Print" pitchFamily="2" charset="0"/>
              </a:rPr>
              <a:t> і </a:t>
            </a:r>
            <a:r>
              <a:rPr lang="en-US" b="1" dirty="0" err="1">
                <a:solidFill>
                  <a:srgbClr val="000000"/>
                </a:solidFill>
                <a:latin typeface="Segoe Print" pitchFamily="2" charset="0"/>
              </a:rPr>
              <a:t>тілесні</a:t>
            </a:r>
            <a:r>
              <a:rPr lang="en-US" b="1" dirty="0">
                <a:solidFill>
                  <a:srgbClr val="000000"/>
                </a:solidFill>
                <a:latin typeface="Segoe Print" pitchFamily="2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Segoe Print" pitchFamily="2" charset="0"/>
              </a:rPr>
              <a:t>ушкодження</a:t>
            </a:r>
            <a:endParaRPr lang="en-US" b="1" dirty="0">
              <a:solidFill>
                <a:srgbClr val="000000"/>
              </a:solidFill>
              <a:latin typeface="Segoe Print" pitchFamily="2" charset="0"/>
            </a:endParaRPr>
          </a:p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en-US" b="1" dirty="0" err="1">
                <a:solidFill>
                  <a:srgbClr val="000000"/>
                </a:solidFill>
                <a:latin typeface="Segoe Print" pitchFamily="2" charset="0"/>
              </a:rPr>
              <a:t>тощо</a:t>
            </a:r>
            <a:r>
              <a:rPr lang="en-US" b="1" dirty="0">
                <a:solidFill>
                  <a:srgbClr val="000000"/>
                </a:solidFill>
                <a:latin typeface="Segoe Print" pitchFamily="2" charset="0"/>
              </a:rPr>
              <a:t>;</a:t>
            </a:r>
          </a:p>
          <a:p>
            <a:pPr algn="ctr">
              <a:lnSpc>
                <a:spcPct val="150000"/>
              </a:lnSpc>
            </a:pPr>
            <a:endParaRPr lang="ru-RU" b="1" dirty="0">
              <a:latin typeface="Segoe Print" pitchFamily="2" charset="0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216258" y="3657600"/>
            <a:ext cx="5715000" cy="2440305"/>
          </a:xfrm>
          <a:prstGeom prst="roundRect">
            <a:avLst/>
          </a:prstGeom>
          <a:solidFill>
            <a:schemeClr val="lt1">
              <a:alpha val="99000"/>
            </a:schemeClr>
          </a:solidFill>
          <a:effectLst>
            <a:softEdge rad="0"/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  <a:spcBef>
                <a:spcPct val="0"/>
              </a:spcBef>
            </a:pPr>
            <a:endParaRPr lang="en-US" b="1" dirty="0">
              <a:solidFill>
                <a:srgbClr val="000000"/>
              </a:solidFill>
              <a:latin typeface="Segoe Print" pitchFamily="2" charset="0"/>
            </a:endParaRPr>
          </a:p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en-US" b="1" dirty="0">
                <a:solidFill>
                  <a:srgbClr val="000000"/>
                </a:solidFill>
                <a:latin typeface="Segoe Print" pitchFamily="2" charset="0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Segoe Print" pitchFamily="2" charset="0"/>
              </a:rPr>
              <a:t>психологічн</a:t>
            </a:r>
            <a:r>
              <a:rPr lang="uk-UA" b="1" dirty="0" smtClean="0">
                <a:solidFill>
                  <a:srgbClr val="000000"/>
                </a:solidFill>
                <a:latin typeface="Segoe Print" pitchFamily="2" charset="0"/>
              </a:rPr>
              <a:t>е </a:t>
            </a:r>
            <a:r>
              <a:rPr lang="en-US" b="1" dirty="0" smtClean="0">
                <a:solidFill>
                  <a:srgbClr val="000000"/>
                </a:solidFill>
                <a:latin typeface="Segoe Print" pitchFamily="2" charset="0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Segoe Print" pitchFamily="2" charset="0"/>
              </a:rPr>
              <a:t>насильств</a:t>
            </a:r>
            <a:r>
              <a:rPr lang="uk-UA" b="1" dirty="0" smtClean="0">
                <a:solidFill>
                  <a:srgbClr val="000000"/>
                </a:solidFill>
                <a:latin typeface="Segoe Print" pitchFamily="2" charset="0"/>
              </a:rPr>
              <a:t>о</a:t>
            </a:r>
            <a:r>
              <a:rPr lang="en-US" b="1" dirty="0" smtClean="0">
                <a:solidFill>
                  <a:srgbClr val="000000"/>
                </a:solidFill>
                <a:latin typeface="Segoe Print" pitchFamily="2" charset="0"/>
              </a:rPr>
              <a:t>, </a:t>
            </a:r>
            <a:r>
              <a:rPr lang="en-US" b="1" dirty="0" err="1">
                <a:solidFill>
                  <a:srgbClr val="000000"/>
                </a:solidFill>
                <a:latin typeface="Segoe Print" pitchFamily="2" charset="0"/>
              </a:rPr>
              <a:t>що</a:t>
            </a:r>
            <a:r>
              <a:rPr lang="en-US" b="1" dirty="0">
                <a:solidFill>
                  <a:srgbClr val="000000"/>
                </a:solidFill>
                <a:latin typeface="Segoe Print" pitchFamily="2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Segoe Print" pitchFamily="2" charset="0"/>
              </a:rPr>
              <a:t>включає</a:t>
            </a:r>
            <a:r>
              <a:rPr lang="en-US" b="1" dirty="0">
                <a:solidFill>
                  <a:srgbClr val="000000"/>
                </a:solidFill>
                <a:latin typeface="Segoe Print" pitchFamily="2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Segoe Print" pitchFamily="2" charset="0"/>
              </a:rPr>
              <a:t>образи</a:t>
            </a:r>
            <a:r>
              <a:rPr lang="en-US" b="1" dirty="0">
                <a:solidFill>
                  <a:srgbClr val="000000"/>
                </a:solidFill>
                <a:latin typeface="Segoe Print" pitchFamily="2" charset="0"/>
              </a:rPr>
              <a:t>, </a:t>
            </a:r>
            <a:r>
              <a:rPr lang="en-US" b="1" dirty="0" err="1">
                <a:solidFill>
                  <a:srgbClr val="000000"/>
                </a:solidFill>
                <a:latin typeface="Segoe Print" pitchFamily="2" charset="0"/>
              </a:rPr>
              <a:t>поширення</a:t>
            </a:r>
            <a:r>
              <a:rPr lang="en-US" b="1" dirty="0">
                <a:solidFill>
                  <a:srgbClr val="000000"/>
                </a:solidFill>
                <a:latin typeface="Segoe Print" pitchFamily="2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Segoe Print" pitchFamily="2" charset="0"/>
              </a:rPr>
              <a:t>неправдивих</a:t>
            </a:r>
            <a:endParaRPr lang="en-US" b="1" dirty="0">
              <a:solidFill>
                <a:srgbClr val="000000"/>
              </a:solidFill>
              <a:latin typeface="Segoe Print" pitchFamily="2" charset="0"/>
            </a:endParaRPr>
          </a:p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en-US" b="1" dirty="0" err="1">
                <a:solidFill>
                  <a:srgbClr val="000000"/>
                </a:solidFill>
                <a:latin typeface="Segoe Print" pitchFamily="2" charset="0"/>
              </a:rPr>
              <a:t>чуток</a:t>
            </a:r>
            <a:r>
              <a:rPr lang="en-US" b="1" dirty="0">
                <a:solidFill>
                  <a:srgbClr val="000000"/>
                </a:solidFill>
                <a:latin typeface="Segoe Print" pitchFamily="2" charset="0"/>
              </a:rPr>
              <a:t>, </a:t>
            </a:r>
            <a:r>
              <a:rPr lang="en-US" b="1" dirty="0" err="1">
                <a:solidFill>
                  <a:srgbClr val="000000"/>
                </a:solidFill>
                <a:latin typeface="Segoe Print" pitchFamily="2" charset="0"/>
              </a:rPr>
              <a:t>глузування</a:t>
            </a:r>
            <a:r>
              <a:rPr lang="en-US" b="1" dirty="0">
                <a:solidFill>
                  <a:srgbClr val="000000"/>
                </a:solidFill>
                <a:latin typeface="Segoe Print" pitchFamily="2" charset="0"/>
              </a:rPr>
              <a:t>, </a:t>
            </a:r>
            <a:r>
              <a:rPr lang="en-US" b="1" dirty="0" err="1">
                <a:solidFill>
                  <a:srgbClr val="000000"/>
                </a:solidFill>
                <a:latin typeface="Segoe Print" pitchFamily="2" charset="0"/>
              </a:rPr>
              <a:t>залякування</a:t>
            </a:r>
            <a:r>
              <a:rPr lang="en-US" b="1" dirty="0">
                <a:solidFill>
                  <a:srgbClr val="000000"/>
                </a:solidFill>
                <a:latin typeface="Segoe Print" pitchFamily="2" charset="0"/>
              </a:rPr>
              <a:t>, </a:t>
            </a:r>
            <a:r>
              <a:rPr lang="en-US" b="1" dirty="0" err="1">
                <a:solidFill>
                  <a:srgbClr val="000000"/>
                </a:solidFill>
                <a:latin typeface="Segoe Print" pitchFamily="2" charset="0"/>
              </a:rPr>
              <a:t>ізоляція</a:t>
            </a:r>
            <a:r>
              <a:rPr lang="en-US" b="1" dirty="0">
                <a:solidFill>
                  <a:srgbClr val="000000"/>
                </a:solidFill>
                <a:latin typeface="Segoe Print" pitchFamily="2" charset="0"/>
              </a:rPr>
              <a:t>, </a:t>
            </a:r>
            <a:r>
              <a:rPr lang="en-US" b="1" dirty="0" err="1">
                <a:solidFill>
                  <a:srgbClr val="000000"/>
                </a:solidFill>
                <a:latin typeface="Segoe Print" pitchFamily="2" charset="0"/>
              </a:rPr>
              <a:t>ігнорування</a:t>
            </a:r>
            <a:r>
              <a:rPr lang="en-US" b="1" dirty="0">
                <a:solidFill>
                  <a:srgbClr val="000000"/>
                </a:solidFill>
                <a:latin typeface="Segoe Print" pitchFamily="2" charset="0"/>
              </a:rPr>
              <a:t>, </a:t>
            </a:r>
            <a:r>
              <a:rPr lang="en-US" b="1" dirty="0" err="1">
                <a:solidFill>
                  <a:srgbClr val="000000"/>
                </a:solidFill>
                <a:latin typeface="Segoe Print" pitchFamily="2" charset="0"/>
              </a:rPr>
              <a:t>бойкот</a:t>
            </a:r>
            <a:r>
              <a:rPr lang="en-US" b="1" dirty="0">
                <a:solidFill>
                  <a:srgbClr val="000000"/>
                </a:solidFill>
                <a:latin typeface="Segoe Print" pitchFamily="2" charset="0"/>
              </a:rPr>
              <a:t>, </a:t>
            </a:r>
            <a:r>
              <a:rPr lang="en-US" b="1" dirty="0" err="1">
                <a:solidFill>
                  <a:srgbClr val="000000"/>
                </a:solidFill>
                <a:latin typeface="Segoe Print" pitchFamily="2" charset="0"/>
              </a:rPr>
              <a:t>відмова</a:t>
            </a:r>
            <a:r>
              <a:rPr lang="en-US" b="1" dirty="0">
                <a:solidFill>
                  <a:srgbClr val="000000"/>
                </a:solidFill>
                <a:latin typeface="Segoe Print" pitchFamily="2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Segoe Print" pitchFamily="2" charset="0"/>
              </a:rPr>
              <a:t>від</a:t>
            </a:r>
            <a:endParaRPr lang="en-US" b="1" dirty="0">
              <a:solidFill>
                <a:srgbClr val="000000"/>
              </a:solidFill>
              <a:latin typeface="Segoe Print" pitchFamily="2" charset="0"/>
            </a:endParaRPr>
          </a:p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en-US" b="1" dirty="0" err="1">
                <a:solidFill>
                  <a:srgbClr val="000000"/>
                </a:solidFill>
                <a:latin typeface="Segoe Print" pitchFamily="2" charset="0"/>
              </a:rPr>
              <a:t>спілкування</a:t>
            </a:r>
            <a:r>
              <a:rPr lang="en-US" b="1" dirty="0">
                <a:solidFill>
                  <a:srgbClr val="000000"/>
                </a:solidFill>
                <a:latin typeface="Segoe Print" pitchFamily="2" charset="0"/>
              </a:rPr>
              <a:t>, </a:t>
            </a:r>
            <a:r>
              <a:rPr lang="en-US" b="1" dirty="0" err="1">
                <a:solidFill>
                  <a:srgbClr val="000000"/>
                </a:solidFill>
                <a:latin typeface="Segoe Print" pitchFamily="2" charset="0"/>
              </a:rPr>
              <a:t>погрози</a:t>
            </a:r>
            <a:r>
              <a:rPr lang="en-US" b="1" dirty="0">
                <a:solidFill>
                  <a:srgbClr val="000000"/>
                </a:solidFill>
                <a:latin typeface="Segoe Print" pitchFamily="2" charset="0"/>
              </a:rPr>
              <a:t>, </a:t>
            </a:r>
            <a:r>
              <a:rPr lang="en-US" b="1" dirty="0" err="1">
                <a:solidFill>
                  <a:srgbClr val="000000"/>
                </a:solidFill>
                <a:latin typeface="Segoe Print" pitchFamily="2" charset="0"/>
              </a:rPr>
              <a:t>маніпуляції</a:t>
            </a:r>
            <a:r>
              <a:rPr lang="en-US" b="1" dirty="0">
                <a:solidFill>
                  <a:srgbClr val="000000"/>
                </a:solidFill>
                <a:latin typeface="Segoe Print" pitchFamily="2" charset="0"/>
              </a:rPr>
              <a:t>, </a:t>
            </a:r>
            <a:r>
              <a:rPr lang="en-US" b="1" dirty="0" err="1" smtClean="0">
                <a:solidFill>
                  <a:srgbClr val="000000"/>
                </a:solidFill>
                <a:latin typeface="Segoe Print" pitchFamily="2" charset="0"/>
              </a:rPr>
              <a:t>шантаж</a:t>
            </a:r>
            <a:r>
              <a:rPr lang="uk-UA" b="1" dirty="0" smtClean="0">
                <a:solidFill>
                  <a:srgbClr val="000000"/>
                </a:solidFill>
                <a:latin typeface="Segoe Print" pitchFamily="2" charset="0"/>
              </a:rPr>
              <a:t>;</a:t>
            </a:r>
            <a:endParaRPr lang="en-US" b="1" dirty="0">
              <a:solidFill>
                <a:srgbClr val="000000"/>
              </a:solidFill>
              <a:latin typeface="Segoe Print" pitchFamily="2" charset="0"/>
            </a:endParaRPr>
          </a:p>
          <a:p>
            <a:pPr algn="ctr">
              <a:lnSpc>
                <a:spcPct val="150000"/>
              </a:lnSpc>
            </a:pPr>
            <a:endParaRPr lang="ru-RU" b="1" dirty="0">
              <a:latin typeface="Segoe Print" pitchFamily="2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 animBg="1"/>
      <p:bldP spid="1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12500" b="12500"/>
          <a:stretch>
            <a:fillRect/>
          </a:stretch>
        </p:blipFill>
        <p:spPr>
          <a:xfrm>
            <a:off x="0" y="0"/>
            <a:ext cx="9753600" cy="73152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7749751" y="0"/>
            <a:ext cx="2544658" cy="126278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flipV="1">
            <a:off x="0" y="6340900"/>
            <a:ext cx="2544658" cy="126278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8529006" y="1262787"/>
            <a:ext cx="986147" cy="93437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6193885" y="191239"/>
            <a:ext cx="2335122" cy="3098005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6286195" y="3819639"/>
            <a:ext cx="2735885" cy="2926080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sp>
        <p:nvSpPr>
          <p:cNvPr id="11" name="Скругленный прямоугольник 10"/>
          <p:cNvSpPr/>
          <p:nvPr/>
        </p:nvSpPr>
        <p:spPr>
          <a:xfrm>
            <a:off x="225358" y="829471"/>
            <a:ext cx="5715000" cy="2440305"/>
          </a:xfrm>
          <a:prstGeom prst="roundRect">
            <a:avLst/>
          </a:prstGeom>
          <a:solidFill>
            <a:schemeClr val="lt1">
              <a:alpha val="99000"/>
            </a:schemeClr>
          </a:solidFill>
          <a:effectLst>
            <a:softEdge rad="0"/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ts val="3591"/>
              </a:lnSpc>
              <a:spcBef>
                <a:spcPct val="0"/>
              </a:spcBef>
            </a:pPr>
            <a:r>
              <a:rPr lang="ru-RU" b="1" dirty="0" smtClean="0">
                <a:solidFill>
                  <a:srgbClr val="000000"/>
                </a:solidFill>
                <a:latin typeface="Segoe Print" pitchFamily="2" charset="0"/>
              </a:rPr>
              <a:t>е</a:t>
            </a:r>
            <a:r>
              <a:rPr lang="en-US" b="1" dirty="0" err="1" smtClean="0">
                <a:solidFill>
                  <a:srgbClr val="000000"/>
                </a:solidFill>
                <a:latin typeface="Segoe Print" pitchFamily="2" charset="0"/>
              </a:rPr>
              <a:t>кономічн</a:t>
            </a:r>
            <a:r>
              <a:rPr lang="uk-UA" b="1" dirty="0" smtClean="0">
                <a:solidFill>
                  <a:srgbClr val="000000"/>
                </a:solidFill>
                <a:latin typeface="Segoe Print" pitchFamily="2" charset="0"/>
              </a:rPr>
              <a:t>е </a:t>
            </a:r>
            <a:r>
              <a:rPr lang="en-US" b="1" dirty="0" smtClean="0">
                <a:solidFill>
                  <a:srgbClr val="000000"/>
                </a:solidFill>
                <a:latin typeface="Segoe Print" pitchFamily="2" charset="0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Segoe Print" pitchFamily="2" charset="0"/>
              </a:rPr>
              <a:t>насильств</a:t>
            </a:r>
            <a:r>
              <a:rPr lang="uk-UA" b="1" dirty="0" smtClean="0">
                <a:solidFill>
                  <a:srgbClr val="000000"/>
                </a:solidFill>
                <a:latin typeface="Segoe Print" pitchFamily="2" charset="0"/>
              </a:rPr>
              <a:t>о</a:t>
            </a:r>
            <a:r>
              <a:rPr lang="en-US" b="1" dirty="0" smtClean="0">
                <a:solidFill>
                  <a:srgbClr val="000000"/>
                </a:solidFill>
                <a:latin typeface="Segoe Print" pitchFamily="2" charset="0"/>
              </a:rPr>
              <a:t>, </a:t>
            </a:r>
            <a:r>
              <a:rPr lang="en-US" b="1" dirty="0" err="1">
                <a:solidFill>
                  <a:srgbClr val="000000"/>
                </a:solidFill>
                <a:latin typeface="Segoe Print" pitchFamily="2" charset="0"/>
              </a:rPr>
              <a:t>що</a:t>
            </a:r>
            <a:r>
              <a:rPr lang="en-US" b="1" dirty="0">
                <a:solidFill>
                  <a:srgbClr val="000000"/>
                </a:solidFill>
                <a:latin typeface="Segoe Print" pitchFamily="2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Segoe Print" pitchFamily="2" charset="0"/>
              </a:rPr>
              <a:t>включає</a:t>
            </a:r>
            <a:r>
              <a:rPr lang="en-US" b="1" dirty="0">
                <a:solidFill>
                  <a:srgbClr val="000000"/>
                </a:solidFill>
                <a:latin typeface="Segoe Print" pitchFamily="2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Segoe Print" pitchFamily="2" charset="0"/>
              </a:rPr>
              <a:t>дрібні</a:t>
            </a:r>
            <a:r>
              <a:rPr lang="en-US" b="1" dirty="0">
                <a:solidFill>
                  <a:srgbClr val="000000"/>
                </a:solidFill>
                <a:latin typeface="Segoe Print" pitchFamily="2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Segoe Print" pitchFamily="2" charset="0"/>
              </a:rPr>
              <a:t>крадіжки</a:t>
            </a:r>
            <a:r>
              <a:rPr lang="en-US" b="1" dirty="0">
                <a:solidFill>
                  <a:srgbClr val="000000"/>
                </a:solidFill>
                <a:latin typeface="Segoe Print" pitchFamily="2" charset="0"/>
              </a:rPr>
              <a:t>, </a:t>
            </a:r>
            <a:r>
              <a:rPr lang="en-US" b="1" dirty="0" err="1">
                <a:solidFill>
                  <a:srgbClr val="000000"/>
                </a:solidFill>
                <a:latin typeface="Segoe Print" pitchFamily="2" charset="0"/>
              </a:rPr>
              <a:t>пошкодження</a:t>
            </a:r>
            <a:endParaRPr lang="en-US" b="1" dirty="0">
              <a:solidFill>
                <a:srgbClr val="000000"/>
              </a:solidFill>
              <a:latin typeface="Segoe Print" pitchFamily="2" charset="0"/>
            </a:endParaRPr>
          </a:p>
          <a:p>
            <a:pPr algn="ctr">
              <a:lnSpc>
                <a:spcPts val="3591"/>
              </a:lnSpc>
              <a:spcBef>
                <a:spcPct val="0"/>
              </a:spcBef>
            </a:pPr>
            <a:r>
              <a:rPr lang="en-US" b="1" dirty="0" err="1">
                <a:solidFill>
                  <a:srgbClr val="000000"/>
                </a:solidFill>
                <a:latin typeface="Segoe Print" pitchFamily="2" charset="0"/>
              </a:rPr>
              <a:t>або</a:t>
            </a:r>
            <a:r>
              <a:rPr lang="en-US" b="1" dirty="0">
                <a:solidFill>
                  <a:srgbClr val="000000"/>
                </a:solidFill>
                <a:latin typeface="Segoe Print" pitchFamily="2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Segoe Print" pitchFamily="2" charset="0"/>
              </a:rPr>
              <a:t>знищення</a:t>
            </a:r>
            <a:r>
              <a:rPr lang="en-US" b="1" dirty="0">
                <a:solidFill>
                  <a:srgbClr val="000000"/>
                </a:solidFill>
                <a:latin typeface="Segoe Print" pitchFamily="2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Segoe Print" pitchFamily="2" charset="0"/>
              </a:rPr>
              <a:t>особистих</a:t>
            </a:r>
            <a:r>
              <a:rPr lang="en-US" b="1" dirty="0">
                <a:solidFill>
                  <a:srgbClr val="000000"/>
                </a:solidFill>
                <a:latin typeface="Segoe Print" pitchFamily="2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Segoe Print" pitchFamily="2" charset="0"/>
              </a:rPr>
              <a:t>речей</a:t>
            </a:r>
            <a:r>
              <a:rPr lang="en-US" b="1" dirty="0">
                <a:solidFill>
                  <a:srgbClr val="000000"/>
                </a:solidFill>
                <a:latin typeface="Segoe Print" pitchFamily="2" charset="0"/>
              </a:rPr>
              <a:t>, </a:t>
            </a:r>
            <a:r>
              <a:rPr lang="en-US" b="1" dirty="0" err="1">
                <a:solidFill>
                  <a:srgbClr val="000000"/>
                </a:solidFill>
                <a:latin typeface="Segoe Print" pitchFamily="2" charset="0"/>
              </a:rPr>
              <a:t>вимагання</a:t>
            </a:r>
            <a:r>
              <a:rPr lang="en-US" b="1" dirty="0">
                <a:solidFill>
                  <a:srgbClr val="000000"/>
                </a:solidFill>
                <a:latin typeface="Segoe Print" pitchFamily="2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Segoe Print" pitchFamily="2" charset="0"/>
              </a:rPr>
              <a:t>грошей</a:t>
            </a:r>
            <a:r>
              <a:rPr lang="en-US" b="1" dirty="0">
                <a:solidFill>
                  <a:srgbClr val="000000"/>
                </a:solidFill>
                <a:latin typeface="Segoe Print" pitchFamily="2" charset="0"/>
              </a:rPr>
              <a:t>, </a:t>
            </a:r>
            <a:r>
              <a:rPr lang="en-US" b="1" dirty="0" err="1">
                <a:solidFill>
                  <a:srgbClr val="000000"/>
                </a:solidFill>
                <a:latin typeface="Segoe Print" pitchFamily="2" charset="0"/>
              </a:rPr>
              <a:t>їжі</a:t>
            </a:r>
            <a:r>
              <a:rPr lang="en-US" b="1" dirty="0">
                <a:solidFill>
                  <a:srgbClr val="000000"/>
                </a:solidFill>
                <a:latin typeface="Segoe Print" pitchFamily="2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Segoe Print" pitchFamily="2" charset="0"/>
              </a:rPr>
              <a:t>тощо</a:t>
            </a:r>
            <a:r>
              <a:rPr lang="en-US" b="1" dirty="0">
                <a:solidFill>
                  <a:srgbClr val="000000"/>
                </a:solidFill>
                <a:latin typeface="Segoe Print" pitchFamily="2" charset="0"/>
              </a:rPr>
              <a:t>;</a:t>
            </a:r>
          </a:p>
          <a:p>
            <a:pPr algn="ctr">
              <a:lnSpc>
                <a:spcPct val="150000"/>
              </a:lnSpc>
            </a:pPr>
            <a:endParaRPr lang="ru-RU" b="1" dirty="0">
              <a:latin typeface="Segoe Print" pitchFamily="2" charset="0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225358" y="3819639"/>
            <a:ext cx="5715000" cy="2440305"/>
          </a:xfrm>
          <a:prstGeom prst="roundRect">
            <a:avLst/>
          </a:prstGeom>
          <a:solidFill>
            <a:schemeClr val="lt1">
              <a:alpha val="99000"/>
            </a:schemeClr>
          </a:solidFill>
          <a:effectLst>
            <a:softEdge rad="0"/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ts val="2774"/>
              </a:lnSpc>
              <a:spcBef>
                <a:spcPct val="0"/>
              </a:spcBef>
            </a:pPr>
            <a:r>
              <a:rPr lang="ru-RU" b="1" dirty="0">
                <a:solidFill>
                  <a:srgbClr val="000000"/>
                </a:solidFill>
                <a:latin typeface="Segoe Print" pitchFamily="2" charset="0"/>
              </a:rPr>
              <a:t>с</a:t>
            </a:r>
            <a:r>
              <a:rPr lang="en-US" b="1" dirty="0" err="1" smtClean="0">
                <a:solidFill>
                  <a:srgbClr val="000000"/>
                </a:solidFill>
                <a:latin typeface="Segoe Print" pitchFamily="2" charset="0"/>
              </a:rPr>
              <a:t>ексуальн</a:t>
            </a:r>
            <a:r>
              <a:rPr lang="uk-UA" b="1" dirty="0" smtClean="0">
                <a:solidFill>
                  <a:srgbClr val="000000"/>
                </a:solidFill>
                <a:latin typeface="Segoe Print" pitchFamily="2" charset="0"/>
              </a:rPr>
              <a:t>е </a:t>
            </a:r>
            <a:r>
              <a:rPr lang="en-US" b="1" dirty="0" smtClean="0">
                <a:solidFill>
                  <a:srgbClr val="000000"/>
                </a:solidFill>
                <a:latin typeface="Segoe Print" pitchFamily="2" charset="0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Segoe Print" pitchFamily="2" charset="0"/>
              </a:rPr>
              <a:t>насильств</a:t>
            </a:r>
            <a:r>
              <a:rPr lang="uk-UA" b="1" dirty="0" smtClean="0">
                <a:solidFill>
                  <a:srgbClr val="000000"/>
                </a:solidFill>
                <a:latin typeface="Segoe Print" pitchFamily="2" charset="0"/>
              </a:rPr>
              <a:t>о</a:t>
            </a:r>
            <a:r>
              <a:rPr lang="en-US" b="1" dirty="0" smtClean="0">
                <a:solidFill>
                  <a:srgbClr val="000000"/>
                </a:solidFill>
                <a:latin typeface="Segoe Print" pitchFamily="2" charset="0"/>
              </a:rPr>
              <a:t>, </a:t>
            </a:r>
            <a:r>
              <a:rPr lang="en-US" b="1" dirty="0" err="1">
                <a:solidFill>
                  <a:srgbClr val="000000"/>
                </a:solidFill>
                <a:latin typeface="Segoe Print" pitchFamily="2" charset="0"/>
              </a:rPr>
              <a:t>що</a:t>
            </a:r>
            <a:r>
              <a:rPr lang="en-US" b="1" dirty="0">
                <a:solidFill>
                  <a:srgbClr val="000000"/>
                </a:solidFill>
                <a:latin typeface="Segoe Print" pitchFamily="2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Segoe Print" pitchFamily="2" charset="0"/>
              </a:rPr>
              <a:t>включає</a:t>
            </a:r>
            <a:r>
              <a:rPr lang="en-US" b="1" dirty="0">
                <a:solidFill>
                  <a:srgbClr val="000000"/>
                </a:solidFill>
                <a:latin typeface="Segoe Print" pitchFamily="2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Segoe Print" pitchFamily="2" charset="0"/>
              </a:rPr>
              <a:t>образливі</a:t>
            </a:r>
            <a:r>
              <a:rPr lang="en-US" b="1" dirty="0">
                <a:solidFill>
                  <a:srgbClr val="000000"/>
                </a:solidFill>
                <a:latin typeface="Segoe Print" pitchFamily="2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Segoe Print" pitchFamily="2" charset="0"/>
              </a:rPr>
              <a:t>жести</a:t>
            </a:r>
            <a:r>
              <a:rPr lang="en-US" b="1" dirty="0">
                <a:solidFill>
                  <a:srgbClr val="000000"/>
                </a:solidFill>
                <a:latin typeface="Segoe Print" pitchFamily="2" charset="0"/>
              </a:rPr>
              <a:t>, </a:t>
            </a:r>
            <a:r>
              <a:rPr lang="en-US" b="1" dirty="0" err="1">
                <a:solidFill>
                  <a:srgbClr val="000000"/>
                </a:solidFill>
                <a:latin typeface="Segoe Print" pitchFamily="2" charset="0"/>
              </a:rPr>
              <a:t>висловлювання</a:t>
            </a:r>
            <a:r>
              <a:rPr lang="en-US" b="1" dirty="0">
                <a:solidFill>
                  <a:srgbClr val="000000"/>
                </a:solidFill>
                <a:latin typeface="Segoe Print" pitchFamily="2" charset="0"/>
              </a:rPr>
              <a:t>,</a:t>
            </a:r>
          </a:p>
          <a:p>
            <a:pPr algn="ctr">
              <a:lnSpc>
                <a:spcPts val="2774"/>
              </a:lnSpc>
              <a:spcBef>
                <a:spcPct val="0"/>
              </a:spcBef>
            </a:pPr>
            <a:r>
              <a:rPr lang="en-US" b="1" dirty="0" err="1">
                <a:solidFill>
                  <a:srgbClr val="000000"/>
                </a:solidFill>
                <a:latin typeface="Segoe Print" pitchFamily="2" charset="0"/>
              </a:rPr>
              <a:t>прізвиська</a:t>
            </a:r>
            <a:r>
              <a:rPr lang="en-US" b="1" dirty="0">
                <a:solidFill>
                  <a:srgbClr val="000000"/>
                </a:solidFill>
                <a:latin typeface="Segoe Print" pitchFamily="2" charset="0"/>
              </a:rPr>
              <a:t>, </a:t>
            </a:r>
            <a:r>
              <a:rPr lang="en-US" b="1" dirty="0" err="1">
                <a:solidFill>
                  <a:srgbClr val="000000"/>
                </a:solidFill>
                <a:latin typeface="Segoe Print" pitchFamily="2" charset="0"/>
              </a:rPr>
              <a:t>жарти</a:t>
            </a:r>
            <a:r>
              <a:rPr lang="en-US" b="1" dirty="0">
                <a:solidFill>
                  <a:srgbClr val="000000"/>
                </a:solidFill>
                <a:latin typeface="Segoe Print" pitchFamily="2" charset="0"/>
              </a:rPr>
              <a:t>, </a:t>
            </a:r>
            <a:r>
              <a:rPr lang="en-US" b="1" dirty="0" err="1">
                <a:solidFill>
                  <a:srgbClr val="000000"/>
                </a:solidFill>
                <a:latin typeface="Segoe Print" pitchFamily="2" charset="0"/>
              </a:rPr>
              <a:t>погрози</a:t>
            </a:r>
            <a:r>
              <a:rPr lang="en-US" b="1" dirty="0">
                <a:solidFill>
                  <a:srgbClr val="000000"/>
                </a:solidFill>
                <a:latin typeface="Segoe Print" pitchFamily="2" charset="0"/>
              </a:rPr>
              <a:t>, </a:t>
            </a:r>
            <a:r>
              <a:rPr lang="en-US" b="1" dirty="0" err="1">
                <a:solidFill>
                  <a:srgbClr val="000000"/>
                </a:solidFill>
                <a:latin typeface="Segoe Print" pitchFamily="2" charset="0"/>
              </a:rPr>
              <a:t>поширення</a:t>
            </a:r>
            <a:r>
              <a:rPr lang="en-US" b="1" dirty="0">
                <a:solidFill>
                  <a:srgbClr val="000000"/>
                </a:solidFill>
                <a:latin typeface="Segoe Print" pitchFamily="2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Segoe Print" pitchFamily="2" charset="0"/>
              </a:rPr>
              <a:t>чуток</a:t>
            </a:r>
            <a:r>
              <a:rPr lang="en-US" b="1" dirty="0">
                <a:solidFill>
                  <a:srgbClr val="000000"/>
                </a:solidFill>
                <a:latin typeface="Segoe Print" pitchFamily="2" charset="0"/>
              </a:rPr>
              <a:t>, </a:t>
            </a:r>
            <a:r>
              <a:rPr lang="en-US" b="1" dirty="0" err="1">
                <a:solidFill>
                  <a:srgbClr val="000000"/>
                </a:solidFill>
                <a:latin typeface="Segoe Print" pitchFamily="2" charset="0"/>
              </a:rPr>
              <a:t>обмацування</a:t>
            </a:r>
            <a:r>
              <a:rPr lang="en-US" b="1" dirty="0">
                <a:solidFill>
                  <a:srgbClr val="000000"/>
                </a:solidFill>
                <a:latin typeface="Segoe Print" pitchFamily="2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Segoe Print" pitchFamily="2" charset="0"/>
              </a:rPr>
              <a:t>сексуального</a:t>
            </a:r>
            <a:endParaRPr lang="en-US" b="1" dirty="0">
              <a:solidFill>
                <a:srgbClr val="000000"/>
              </a:solidFill>
              <a:latin typeface="Segoe Print" pitchFamily="2" charset="0"/>
            </a:endParaRPr>
          </a:p>
          <a:p>
            <a:pPr algn="ctr">
              <a:lnSpc>
                <a:spcPts val="2774"/>
              </a:lnSpc>
              <a:spcBef>
                <a:spcPct val="0"/>
              </a:spcBef>
            </a:pPr>
            <a:r>
              <a:rPr lang="en-US" b="1" dirty="0">
                <a:solidFill>
                  <a:srgbClr val="000000"/>
                </a:solidFill>
                <a:latin typeface="Segoe Print" pitchFamily="2" charset="0"/>
              </a:rPr>
              <a:t>(</a:t>
            </a:r>
            <a:r>
              <a:rPr lang="en-US" b="1" dirty="0" err="1">
                <a:solidFill>
                  <a:srgbClr val="000000"/>
                </a:solidFill>
                <a:latin typeface="Segoe Print" pitchFamily="2" charset="0"/>
              </a:rPr>
              <a:t>інтимного</a:t>
            </a:r>
            <a:r>
              <a:rPr lang="en-US" b="1" dirty="0">
                <a:solidFill>
                  <a:srgbClr val="000000"/>
                </a:solidFill>
                <a:latin typeface="Segoe Print" pitchFamily="2" charset="0"/>
              </a:rPr>
              <a:t>) </a:t>
            </a:r>
            <a:r>
              <a:rPr lang="en-US" b="1" dirty="0" err="1">
                <a:solidFill>
                  <a:srgbClr val="000000"/>
                </a:solidFill>
                <a:latin typeface="Segoe Print" pitchFamily="2" charset="0"/>
              </a:rPr>
              <a:t>характеру</a:t>
            </a:r>
            <a:r>
              <a:rPr lang="en-US" b="1" dirty="0">
                <a:solidFill>
                  <a:srgbClr val="000000"/>
                </a:solidFill>
                <a:latin typeface="Segoe Print" pitchFamily="2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Segoe Print" pitchFamily="2" charset="0"/>
              </a:rPr>
              <a:t>та</a:t>
            </a:r>
            <a:r>
              <a:rPr lang="en-US" b="1" dirty="0">
                <a:solidFill>
                  <a:srgbClr val="000000"/>
                </a:solidFill>
                <a:latin typeface="Segoe Print" pitchFamily="2" charset="0"/>
              </a:rPr>
              <a:t>/</a:t>
            </a:r>
            <a:r>
              <a:rPr lang="en-US" b="1" dirty="0" err="1">
                <a:solidFill>
                  <a:srgbClr val="000000"/>
                </a:solidFill>
                <a:latin typeface="Segoe Print" pitchFamily="2" charset="0"/>
              </a:rPr>
              <a:t>або</a:t>
            </a:r>
            <a:r>
              <a:rPr lang="en-US" b="1" dirty="0">
                <a:solidFill>
                  <a:srgbClr val="000000"/>
                </a:solidFill>
                <a:latin typeface="Segoe Print" pitchFamily="2" charset="0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Segoe Print" pitchFamily="2" charset="0"/>
              </a:rPr>
              <a:t>змісту</a:t>
            </a:r>
            <a:r>
              <a:rPr lang="uk-UA" b="1" dirty="0" smtClean="0">
                <a:solidFill>
                  <a:srgbClr val="000000"/>
                </a:solidFill>
                <a:latin typeface="Segoe Print" pitchFamily="2" charset="0"/>
              </a:rPr>
              <a:t>.</a:t>
            </a:r>
            <a:endParaRPr lang="ru-RU" b="1" dirty="0">
              <a:latin typeface="Segoe Print" pitchFamily="2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12499" b="12500"/>
          <a:stretch>
            <a:fillRect/>
          </a:stretch>
        </p:blipFill>
        <p:spPr>
          <a:xfrm>
            <a:off x="0" y="0"/>
            <a:ext cx="9753600" cy="7315200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769" y="0"/>
            <a:ext cx="2547937" cy="1262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3"/>
          <p:cNvSpPr txBox="1"/>
          <p:nvPr/>
        </p:nvSpPr>
        <p:spPr>
          <a:xfrm>
            <a:off x="1219200" y="151262"/>
            <a:ext cx="6934200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4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Визначте</a:t>
            </a:r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вид</a:t>
            </a:r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насильства</a:t>
            </a:r>
            <a:endParaRPr lang="en-US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Print" pitchFamily="2" charset="0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304800" y="1219200"/>
            <a:ext cx="2362200" cy="9144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rgbClr val="002060"/>
                </a:solidFill>
                <a:latin typeface="Segoe Print" pitchFamily="2" charset="0"/>
              </a:rPr>
              <a:t>Фізичне</a:t>
            </a:r>
            <a:endParaRPr lang="ru-RU" sz="2400" b="1" dirty="0">
              <a:solidFill>
                <a:srgbClr val="002060"/>
              </a:solidFill>
              <a:latin typeface="Segoe Print" pitchFamily="2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304800" y="2590800"/>
            <a:ext cx="2362200" cy="9144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rgbClr val="002060"/>
                </a:solidFill>
                <a:latin typeface="Segoe Print" pitchFamily="2" charset="0"/>
              </a:rPr>
              <a:t>Економічне</a:t>
            </a:r>
            <a:endParaRPr lang="ru-RU" sz="2400" b="1" dirty="0">
              <a:solidFill>
                <a:srgbClr val="002060"/>
              </a:solidFill>
              <a:latin typeface="Segoe Print" pitchFamily="2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304800" y="3962400"/>
            <a:ext cx="2362200" cy="9144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rgbClr val="002060"/>
                </a:solidFill>
                <a:latin typeface="Segoe Print" pitchFamily="2" charset="0"/>
              </a:rPr>
              <a:t>Психологічне</a:t>
            </a:r>
            <a:endParaRPr lang="ru-RU" sz="2400" b="1" dirty="0">
              <a:solidFill>
                <a:srgbClr val="002060"/>
              </a:solidFill>
              <a:latin typeface="Segoe Print" pitchFamily="2" charset="0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530" y="5980386"/>
            <a:ext cx="2835275" cy="2925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Скругленный прямоугольник 6"/>
          <p:cNvSpPr/>
          <p:nvPr/>
        </p:nvSpPr>
        <p:spPr>
          <a:xfrm>
            <a:off x="304800" y="5257800"/>
            <a:ext cx="2362200" cy="9144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rgbClr val="002060"/>
                </a:solidFill>
                <a:latin typeface="Segoe Print" pitchFamily="2" charset="0"/>
              </a:rPr>
              <a:t>Сексуальне</a:t>
            </a:r>
            <a:endParaRPr lang="ru-RU" sz="2400" b="1" dirty="0">
              <a:solidFill>
                <a:srgbClr val="002060"/>
              </a:solidFill>
              <a:latin typeface="Segoe Print" pitchFamily="2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769" y="5959365"/>
            <a:ext cx="2000250" cy="1584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Скругленный прямоугольник 7"/>
          <p:cNvSpPr/>
          <p:nvPr/>
        </p:nvSpPr>
        <p:spPr>
          <a:xfrm>
            <a:off x="5399690" y="766815"/>
            <a:ext cx="4038600" cy="9144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1400" b="1" dirty="0" smtClean="0">
                <a:solidFill>
                  <a:srgbClr val="002060"/>
                </a:solidFill>
                <a:latin typeface="Segoe Print" pitchFamily="2" charset="0"/>
              </a:rPr>
              <a:t>Щодня однокласниця Марини Вікторія поширює про неї плітки, ніби та вкрала колись у неї гроші з портфеля.</a:t>
            </a:r>
            <a:endParaRPr lang="ru-RU" sz="1400" b="1" dirty="0">
              <a:solidFill>
                <a:srgbClr val="002060"/>
              </a:solidFill>
              <a:latin typeface="Segoe Print" pitchFamily="2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5391807" y="1828800"/>
            <a:ext cx="4038600" cy="9144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1400" b="1" dirty="0" smtClean="0">
                <a:solidFill>
                  <a:srgbClr val="002060"/>
                </a:solidFill>
                <a:latin typeface="Segoe Print" pitchFamily="2" charset="0"/>
              </a:rPr>
              <a:t>Хлопець зі старшої школи, проходячи біля семикласниці Олени, навмисне намагається доторкнутися рукою до її сідниць.    </a:t>
            </a:r>
            <a:endParaRPr lang="ru-RU" sz="1400" b="1" dirty="0">
              <a:solidFill>
                <a:srgbClr val="002060"/>
              </a:solidFill>
              <a:latin typeface="Segoe Print" pitchFamily="2" charset="0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5391807" y="2921876"/>
            <a:ext cx="4038600" cy="9144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1600" b="1" dirty="0" smtClean="0">
                <a:solidFill>
                  <a:srgbClr val="002060"/>
                </a:solidFill>
                <a:latin typeface="Segoe Print" pitchFamily="2" charset="0"/>
              </a:rPr>
              <a:t>Кожного дня шестикласник Максим ставить підніжки учню четвертого класу Ігорю, бо той найменший у класі. </a:t>
            </a:r>
            <a:endParaRPr lang="ru-RU" sz="1600" b="1" dirty="0">
              <a:solidFill>
                <a:srgbClr val="002060"/>
              </a:solidFill>
              <a:latin typeface="Segoe Print" pitchFamily="2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5391807" y="3962400"/>
            <a:ext cx="4038600" cy="9144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1200" b="1" dirty="0" smtClean="0">
                <a:solidFill>
                  <a:srgbClr val="002060"/>
                </a:solidFill>
                <a:latin typeface="Segoe Print" pitchFamily="2" charset="0"/>
              </a:rPr>
              <a:t>Світлані кожного дня дають кишенькові гроші, аби та купувала собі щось поїсти. Натомість її однокласниця завжди вимагає їх у неї, або краде з портфеля. </a:t>
            </a:r>
            <a:endParaRPr lang="ru-RU" sz="1200" b="1" dirty="0">
              <a:solidFill>
                <a:srgbClr val="002060"/>
              </a:solidFill>
              <a:latin typeface="Segoe Print" pitchFamily="2" charset="0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5391807" y="5044966"/>
            <a:ext cx="4038600" cy="9144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1600" b="1" dirty="0" smtClean="0">
                <a:solidFill>
                  <a:srgbClr val="002060"/>
                </a:solidFill>
                <a:latin typeface="Segoe Print" pitchFamily="2" charset="0"/>
              </a:rPr>
              <a:t>Дмитро регулярно нищить речі Олега: обмальовує щоденник, зошити, ламає олівці, буцає портфель. </a:t>
            </a:r>
            <a:endParaRPr lang="ru-RU" sz="1600" b="1" dirty="0">
              <a:solidFill>
                <a:srgbClr val="002060"/>
              </a:solidFill>
              <a:latin typeface="Segoe Print" pitchFamily="2" charset="0"/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5399690" y="6172200"/>
            <a:ext cx="4038600" cy="9144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1200" b="1" dirty="0" smtClean="0">
                <a:solidFill>
                  <a:srgbClr val="002060"/>
                </a:solidFill>
                <a:latin typeface="Segoe Print" pitchFamily="2" charset="0"/>
              </a:rPr>
              <a:t>Мілана підмовляє своїх однокласників, аби вони не говорили та не звертали уваги на Вікторію, бо вона навчається на відмінно. Часто оцінки їй завищують.</a:t>
            </a:r>
            <a:endParaRPr lang="ru-RU" sz="1200" b="1" dirty="0">
              <a:solidFill>
                <a:srgbClr val="002060"/>
              </a:solidFill>
              <a:latin typeface="Segoe Print" pitchFamily="2" charset="0"/>
            </a:endParaRPr>
          </a:p>
        </p:txBody>
      </p:sp>
      <p:cxnSp>
        <p:nvCxnSpPr>
          <p:cNvPr id="17" name="Прямая со стрелкой 16"/>
          <p:cNvCxnSpPr/>
          <p:nvPr/>
        </p:nvCxnSpPr>
        <p:spPr>
          <a:xfrm flipH="1">
            <a:off x="2667000" y="1219200"/>
            <a:ext cx="2724807" cy="3200400"/>
          </a:xfrm>
          <a:prstGeom prst="straightConnector1">
            <a:avLst/>
          </a:prstGeom>
          <a:ln w="38100">
            <a:solidFill>
              <a:srgbClr val="00B050"/>
            </a:solidFill>
            <a:tailEnd type="arrow"/>
          </a:ln>
          <a:effectLst>
            <a:glow rad="1270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 flipH="1">
            <a:off x="2674883" y="2286000"/>
            <a:ext cx="2706415" cy="3429000"/>
          </a:xfrm>
          <a:prstGeom prst="straightConnector1">
            <a:avLst/>
          </a:prstGeom>
          <a:ln w="38100">
            <a:solidFill>
              <a:srgbClr val="00B050"/>
            </a:solidFill>
            <a:tailEnd type="arrow"/>
          </a:ln>
          <a:effectLst>
            <a:glow rad="1270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 стрелкой 22"/>
          <p:cNvCxnSpPr/>
          <p:nvPr/>
        </p:nvCxnSpPr>
        <p:spPr>
          <a:xfrm flipH="1" flipV="1">
            <a:off x="2674883" y="1676400"/>
            <a:ext cx="2706415" cy="1707931"/>
          </a:xfrm>
          <a:prstGeom prst="straightConnector1">
            <a:avLst/>
          </a:prstGeom>
          <a:ln w="38100">
            <a:solidFill>
              <a:srgbClr val="00B050"/>
            </a:solidFill>
            <a:tailEnd type="arrow"/>
          </a:ln>
          <a:effectLst>
            <a:glow rad="1270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 стрелкой 24"/>
          <p:cNvCxnSpPr/>
          <p:nvPr/>
        </p:nvCxnSpPr>
        <p:spPr>
          <a:xfrm flipH="1" flipV="1">
            <a:off x="2667000" y="2743200"/>
            <a:ext cx="2714298" cy="1905000"/>
          </a:xfrm>
          <a:prstGeom prst="straightConnector1">
            <a:avLst/>
          </a:prstGeom>
          <a:ln w="38100">
            <a:solidFill>
              <a:srgbClr val="00B050"/>
            </a:solidFill>
            <a:tailEnd type="arrow"/>
          </a:ln>
          <a:effectLst>
            <a:glow rad="1270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 стрелкой 26"/>
          <p:cNvCxnSpPr/>
          <p:nvPr/>
        </p:nvCxnSpPr>
        <p:spPr>
          <a:xfrm flipH="1" flipV="1">
            <a:off x="2674884" y="3379078"/>
            <a:ext cx="2706414" cy="2123088"/>
          </a:xfrm>
          <a:prstGeom prst="straightConnector1">
            <a:avLst/>
          </a:prstGeom>
          <a:ln w="38100">
            <a:solidFill>
              <a:srgbClr val="00B050"/>
            </a:solidFill>
            <a:tailEnd type="arrow"/>
          </a:ln>
          <a:effectLst>
            <a:glow rad="1270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 стрелкой 29"/>
          <p:cNvCxnSpPr/>
          <p:nvPr/>
        </p:nvCxnSpPr>
        <p:spPr>
          <a:xfrm flipH="1" flipV="1">
            <a:off x="2674884" y="4648200"/>
            <a:ext cx="2706414" cy="2103327"/>
          </a:xfrm>
          <a:prstGeom prst="straightConnector1">
            <a:avLst/>
          </a:prstGeom>
          <a:ln w="38100">
            <a:solidFill>
              <a:srgbClr val="00B050"/>
            </a:solidFill>
            <a:tailEnd type="arrow"/>
          </a:ln>
          <a:effectLst>
            <a:glow rad="1270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12500" b="12500"/>
          <a:stretch>
            <a:fillRect/>
          </a:stretch>
        </p:blipFill>
        <p:spPr>
          <a:xfrm>
            <a:off x="0" y="0"/>
            <a:ext cx="9753600" cy="73152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flipV="1">
            <a:off x="0" y="6056654"/>
            <a:ext cx="2544658" cy="126278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1668685">
            <a:off x="4252538" y="-760137"/>
            <a:ext cx="5583936" cy="585216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4190719" y="3723891"/>
            <a:ext cx="5537386" cy="3585457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sp>
        <p:nvSpPr>
          <p:cNvPr id="6" name="TextBox 6"/>
          <p:cNvSpPr txBox="1"/>
          <p:nvPr/>
        </p:nvSpPr>
        <p:spPr>
          <a:xfrm>
            <a:off x="484039" y="-523514"/>
            <a:ext cx="3706681" cy="15132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36"/>
              </a:lnSpc>
              <a:spcBef>
                <a:spcPct val="0"/>
              </a:spcBef>
            </a:pPr>
            <a:endParaRPr sz="2400" b="1" dirty="0">
              <a:latin typeface="Segoe Print" pitchFamily="2" charset="0"/>
            </a:endParaRPr>
          </a:p>
          <a:p>
            <a:pPr algn="ctr">
              <a:lnSpc>
                <a:spcPts val="5936"/>
              </a:lnSpc>
              <a:spcBef>
                <a:spcPct val="0"/>
              </a:spcBef>
            </a:pPr>
            <a:r>
              <a:rPr lang="en-US" sz="4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Кібербулінг</a:t>
            </a:r>
            <a:endParaRPr lang="en-US" sz="4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Print" pitchFamily="2" charset="0"/>
            </a:endParaRPr>
          </a:p>
        </p:txBody>
      </p:sp>
      <p:sp>
        <p:nvSpPr>
          <p:cNvPr id="7" name="TextBox 7"/>
          <p:cNvSpPr txBox="1"/>
          <p:nvPr/>
        </p:nvSpPr>
        <p:spPr>
          <a:xfrm rot="828769">
            <a:off x="4960606" y="1307437"/>
            <a:ext cx="3893817" cy="21544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356"/>
              </a:lnSpc>
              <a:spcBef>
                <a:spcPct val="0"/>
              </a:spcBef>
            </a:pPr>
            <a:r>
              <a:rPr lang="en-US" sz="1682" b="1" dirty="0" err="1">
                <a:solidFill>
                  <a:srgbClr val="002060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Це</a:t>
            </a:r>
            <a:r>
              <a:rPr lang="en-US" sz="1682" b="1" dirty="0">
                <a:solidFill>
                  <a:srgbClr val="002060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 </a:t>
            </a:r>
            <a:r>
              <a:rPr lang="en-US" sz="1682" b="1" dirty="0" err="1">
                <a:solidFill>
                  <a:srgbClr val="002060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булінг</a:t>
            </a:r>
            <a:r>
              <a:rPr lang="en-US" sz="1682" b="1" dirty="0">
                <a:solidFill>
                  <a:srgbClr val="002060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 </a:t>
            </a:r>
            <a:r>
              <a:rPr lang="en-US" sz="1682" b="1" dirty="0" err="1">
                <a:solidFill>
                  <a:srgbClr val="002060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із</a:t>
            </a:r>
            <a:r>
              <a:rPr lang="en-US" sz="1682" b="1" dirty="0">
                <a:solidFill>
                  <a:srgbClr val="002060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 </a:t>
            </a:r>
            <a:r>
              <a:rPr lang="en-US" sz="1682" b="1" dirty="0" err="1">
                <a:solidFill>
                  <a:srgbClr val="002060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застосуванням</a:t>
            </a:r>
            <a:r>
              <a:rPr lang="en-US" sz="1682" b="1" dirty="0">
                <a:solidFill>
                  <a:srgbClr val="002060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 </a:t>
            </a:r>
            <a:r>
              <a:rPr lang="en-US" sz="1682" b="1" dirty="0" err="1">
                <a:solidFill>
                  <a:srgbClr val="002060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цифрових</a:t>
            </a:r>
            <a:r>
              <a:rPr lang="en-US" sz="1682" b="1" dirty="0">
                <a:solidFill>
                  <a:srgbClr val="002060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 </a:t>
            </a:r>
            <a:r>
              <a:rPr lang="en-US" sz="1682" b="1" dirty="0" err="1">
                <a:solidFill>
                  <a:srgbClr val="002060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технологій</a:t>
            </a:r>
            <a:r>
              <a:rPr lang="en-US" sz="1682" b="1" dirty="0">
                <a:solidFill>
                  <a:srgbClr val="002060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. </a:t>
            </a:r>
            <a:r>
              <a:rPr lang="en-US" sz="1682" b="1" dirty="0" err="1">
                <a:solidFill>
                  <a:srgbClr val="002060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Він</a:t>
            </a:r>
            <a:r>
              <a:rPr lang="en-US" sz="1682" b="1" dirty="0">
                <a:solidFill>
                  <a:srgbClr val="002060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 </a:t>
            </a:r>
            <a:r>
              <a:rPr lang="en-US" sz="1682" b="1" dirty="0" err="1">
                <a:solidFill>
                  <a:srgbClr val="002060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може</a:t>
            </a:r>
            <a:r>
              <a:rPr lang="en-US" sz="1682" b="1" dirty="0">
                <a:solidFill>
                  <a:srgbClr val="002060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 </a:t>
            </a:r>
            <a:r>
              <a:rPr lang="en-US" sz="1682" b="1" dirty="0" err="1">
                <a:solidFill>
                  <a:srgbClr val="002060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відбуватися</a:t>
            </a:r>
            <a:r>
              <a:rPr lang="en-US" sz="1682" b="1" dirty="0">
                <a:solidFill>
                  <a:srgbClr val="002060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 в </a:t>
            </a:r>
            <a:r>
              <a:rPr lang="en-US" sz="1682" b="1" dirty="0" err="1">
                <a:solidFill>
                  <a:srgbClr val="002060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соціальних</a:t>
            </a:r>
            <a:r>
              <a:rPr lang="en-US" sz="1682" b="1" dirty="0">
                <a:solidFill>
                  <a:srgbClr val="002060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 </a:t>
            </a:r>
            <a:r>
              <a:rPr lang="en-US" sz="1682" b="1" dirty="0" err="1">
                <a:solidFill>
                  <a:srgbClr val="002060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мережах</a:t>
            </a:r>
            <a:r>
              <a:rPr lang="en-US" sz="1682" b="1" dirty="0">
                <a:solidFill>
                  <a:srgbClr val="002060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, </a:t>
            </a:r>
            <a:r>
              <a:rPr lang="en-US" sz="1682" b="1" dirty="0" err="1">
                <a:solidFill>
                  <a:srgbClr val="002060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платформах</a:t>
            </a:r>
            <a:r>
              <a:rPr lang="en-US" sz="1682" b="1" dirty="0">
                <a:solidFill>
                  <a:srgbClr val="002060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 </a:t>
            </a:r>
            <a:r>
              <a:rPr lang="en-US" sz="1682" b="1" dirty="0" err="1">
                <a:solidFill>
                  <a:srgbClr val="002060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обміну</a:t>
            </a:r>
            <a:r>
              <a:rPr lang="en-US" sz="1682" b="1" dirty="0">
                <a:solidFill>
                  <a:srgbClr val="002060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 </a:t>
            </a:r>
            <a:r>
              <a:rPr lang="en-US" sz="1682" b="1" dirty="0" err="1">
                <a:solidFill>
                  <a:srgbClr val="002060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повідомленнями</a:t>
            </a:r>
            <a:r>
              <a:rPr lang="en-US" sz="1682" b="1" dirty="0">
                <a:solidFill>
                  <a:srgbClr val="002060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 (</a:t>
            </a:r>
            <a:r>
              <a:rPr lang="en-US" sz="1682" b="1" dirty="0" err="1">
                <a:solidFill>
                  <a:srgbClr val="002060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месенджерах</a:t>
            </a:r>
            <a:r>
              <a:rPr lang="en-US" sz="1682" b="1" dirty="0">
                <a:solidFill>
                  <a:srgbClr val="002060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), </a:t>
            </a:r>
            <a:r>
              <a:rPr lang="en-US" sz="1682" b="1" dirty="0" err="1">
                <a:solidFill>
                  <a:srgbClr val="002060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ігрових</a:t>
            </a:r>
            <a:r>
              <a:rPr lang="en-US" sz="1682" b="1" dirty="0">
                <a:solidFill>
                  <a:srgbClr val="002060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 </a:t>
            </a:r>
            <a:r>
              <a:rPr lang="en-US" sz="1682" b="1" dirty="0" err="1">
                <a:solidFill>
                  <a:srgbClr val="002060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платформах</a:t>
            </a:r>
            <a:r>
              <a:rPr lang="en-US" sz="1682" b="1" dirty="0">
                <a:solidFill>
                  <a:srgbClr val="002060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 </a:t>
            </a:r>
            <a:r>
              <a:rPr lang="en-US" sz="1682" b="1" dirty="0" err="1">
                <a:solidFill>
                  <a:srgbClr val="002060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та</a:t>
            </a:r>
            <a:r>
              <a:rPr lang="en-US" sz="1682" b="1" dirty="0">
                <a:solidFill>
                  <a:srgbClr val="002060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 </a:t>
            </a:r>
            <a:r>
              <a:rPr lang="en-US" sz="1682" b="1" dirty="0" err="1">
                <a:solidFill>
                  <a:srgbClr val="002060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мобільних</a:t>
            </a:r>
            <a:r>
              <a:rPr lang="en-US" sz="1682" b="1" dirty="0">
                <a:solidFill>
                  <a:srgbClr val="002060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 </a:t>
            </a:r>
            <a:r>
              <a:rPr lang="en-US" sz="1682" b="1" dirty="0" err="1">
                <a:solidFill>
                  <a:srgbClr val="002060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телефонах</a:t>
            </a:r>
            <a:r>
              <a:rPr lang="en-US" sz="1682" b="1" dirty="0">
                <a:solidFill>
                  <a:srgbClr val="002060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.</a:t>
            </a: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flipH="1">
            <a:off x="1307254" y="963688"/>
            <a:ext cx="2474808" cy="6345661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12500" b="12500"/>
          <a:stretch>
            <a:fillRect/>
          </a:stretch>
        </p:blipFill>
        <p:spPr>
          <a:xfrm>
            <a:off x="0" y="0"/>
            <a:ext cx="9753600" cy="73152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3524907" y="2095958"/>
            <a:ext cx="2743200" cy="3300090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sp>
        <p:nvSpPr>
          <p:cNvPr id="5" name="TextBox 5"/>
          <p:cNvSpPr txBox="1"/>
          <p:nvPr/>
        </p:nvSpPr>
        <p:spPr>
          <a:xfrm>
            <a:off x="1317838" y="142351"/>
            <a:ext cx="7814304" cy="923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91"/>
              </a:lnSpc>
              <a:spcBef>
                <a:spcPct val="0"/>
              </a:spcBef>
            </a:pP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Кібербулінг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може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проявлятись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 </a:t>
            </a:r>
            <a:endParaRPr lang="uk-UA" sz="32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Print" pitchFamily="2" charset="0"/>
            </a:endParaRPr>
          </a:p>
          <a:p>
            <a:pPr algn="ctr">
              <a:lnSpc>
                <a:spcPts val="3591"/>
              </a:lnSpc>
              <a:spcBef>
                <a:spcPct val="0"/>
              </a:spcBef>
            </a:pPr>
            <a:r>
              <a:rPr lang="en-US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у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різному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вигляді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:</a:t>
            </a:r>
          </a:p>
        </p:txBody>
      </p:sp>
      <p:sp>
        <p:nvSpPr>
          <p:cNvPr id="6" name="Облако 5"/>
          <p:cNvSpPr/>
          <p:nvPr/>
        </p:nvSpPr>
        <p:spPr>
          <a:xfrm>
            <a:off x="4038600" y="1052543"/>
            <a:ext cx="2351690" cy="1373372"/>
          </a:xfrm>
          <a:prstGeom prst="cloud">
            <a:avLst/>
          </a:prstGeom>
          <a:ln>
            <a:solidFill>
              <a:srgbClr val="FFFF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перепалки</a:t>
            </a:r>
            <a:endParaRPr lang="ru-RU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Print" pitchFamily="2" charset="0"/>
            </a:endParaRPr>
          </a:p>
        </p:txBody>
      </p:sp>
      <p:sp>
        <p:nvSpPr>
          <p:cNvPr id="7" name="Облако 6"/>
          <p:cNvSpPr/>
          <p:nvPr/>
        </p:nvSpPr>
        <p:spPr>
          <a:xfrm>
            <a:off x="1133803" y="1259140"/>
            <a:ext cx="2351690" cy="1373372"/>
          </a:xfrm>
          <a:prstGeom prst="cloud">
            <a:avLst/>
          </a:prstGeom>
          <a:ln>
            <a:solidFill>
              <a:srgbClr val="FFFF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нападки</a:t>
            </a:r>
            <a:endParaRPr lang="ru-RU" sz="2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Print" pitchFamily="2" charset="0"/>
            </a:endParaRPr>
          </a:p>
        </p:txBody>
      </p:sp>
      <p:sp>
        <p:nvSpPr>
          <p:cNvPr id="8" name="Облако 7"/>
          <p:cNvSpPr/>
          <p:nvPr/>
        </p:nvSpPr>
        <p:spPr>
          <a:xfrm>
            <a:off x="6777824" y="3694386"/>
            <a:ext cx="2351690" cy="1373372"/>
          </a:xfrm>
          <a:prstGeom prst="cloud">
            <a:avLst/>
          </a:prstGeom>
          <a:ln>
            <a:solidFill>
              <a:srgbClr val="FFFF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обмовляння</a:t>
            </a:r>
            <a:endParaRPr lang="ru-RU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Print" pitchFamily="2" charset="0"/>
            </a:endParaRPr>
          </a:p>
        </p:txBody>
      </p:sp>
      <p:sp>
        <p:nvSpPr>
          <p:cNvPr id="9" name="Облако 8"/>
          <p:cNvSpPr/>
          <p:nvPr/>
        </p:nvSpPr>
        <p:spPr>
          <a:xfrm>
            <a:off x="5641393" y="5764079"/>
            <a:ext cx="2351690" cy="1373372"/>
          </a:xfrm>
          <a:prstGeom prst="cloud">
            <a:avLst/>
          </a:prstGeom>
          <a:ln>
            <a:solidFill>
              <a:srgbClr val="FFFF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Само-званство</a:t>
            </a:r>
            <a:endParaRPr lang="ru-RU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Print" pitchFamily="2" charset="0"/>
            </a:endParaRPr>
          </a:p>
        </p:txBody>
      </p:sp>
      <p:sp>
        <p:nvSpPr>
          <p:cNvPr id="10" name="Облако 9"/>
          <p:cNvSpPr/>
          <p:nvPr/>
        </p:nvSpPr>
        <p:spPr>
          <a:xfrm>
            <a:off x="2333296" y="5531292"/>
            <a:ext cx="2656490" cy="1700721"/>
          </a:xfrm>
          <a:prstGeom prst="cloud">
            <a:avLst/>
          </a:prstGeom>
          <a:ln>
            <a:solidFill>
              <a:srgbClr val="FFFF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ошуканство</a:t>
            </a:r>
            <a:endParaRPr lang="ru-RU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Print" pitchFamily="2" charset="0"/>
            </a:endParaRPr>
          </a:p>
        </p:txBody>
      </p:sp>
      <p:sp>
        <p:nvSpPr>
          <p:cNvPr id="11" name="Облако 10"/>
          <p:cNvSpPr/>
          <p:nvPr/>
        </p:nvSpPr>
        <p:spPr>
          <a:xfrm>
            <a:off x="1157451" y="2970914"/>
            <a:ext cx="2351690" cy="1373372"/>
          </a:xfrm>
          <a:prstGeom prst="cloud">
            <a:avLst/>
          </a:prstGeom>
          <a:ln>
            <a:solidFill>
              <a:srgbClr val="FFFF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Сталкінг</a:t>
            </a:r>
            <a:endParaRPr lang="uk-UA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Print" pitchFamily="2" charset="0"/>
            </a:endParaRPr>
          </a:p>
          <a:p>
            <a:pPr algn="ctr"/>
            <a:r>
              <a:rPr lang="uk-UA" sz="1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(</a:t>
            </a:r>
            <a:r>
              <a:rPr lang="uk-UA" sz="16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кіберпере-</a:t>
            </a:r>
            <a:endParaRPr lang="uk-UA" sz="16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Print" pitchFamily="2" charset="0"/>
            </a:endParaRPr>
          </a:p>
          <a:p>
            <a:pPr algn="ctr"/>
            <a:r>
              <a:rPr lang="uk-UA" sz="1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слідування)</a:t>
            </a:r>
            <a:endParaRPr lang="ru-RU" sz="16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Print" pitchFamily="2" charset="0"/>
            </a:endParaRPr>
          </a:p>
        </p:txBody>
      </p:sp>
      <p:sp>
        <p:nvSpPr>
          <p:cNvPr id="12" name="Облако 11"/>
          <p:cNvSpPr/>
          <p:nvPr/>
        </p:nvSpPr>
        <p:spPr>
          <a:xfrm>
            <a:off x="451945" y="4496686"/>
            <a:ext cx="2351690" cy="1373372"/>
          </a:xfrm>
          <a:prstGeom prst="cloud">
            <a:avLst/>
          </a:prstGeom>
          <a:ln>
            <a:solidFill>
              <a:srgbClr val="FFFF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хепіслепінг</a:t>
            </a:r>
            <a:endParaRPr lang="ru-RU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Print" pitchFamily="2" charset="0"/>
            </a:endParaRPr>
          </a:p>
        </p:txBody>
      </p:sp>
      <p:sp>
        <p:nvSpPr>
          <p:cNvPr id="13" name="Облако 12"/>
          <p:cNvSpPr/>
          <p:nvPr/>
        </p:nvSpPr>
        <p:spPr>
          <a:xfrm>
            <a:off x="6400800" y="2000119"/>
            <a:ext cx="2351690" cy="1373372"/>
          </a:xfrm>
          <a:prstGeom prst="cloud">
            <a:avLst/>
          </a:prstGeom>
          <a:ln>
            <a:solidFill>
              <a:srgbClr val="FFFF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Кібер-грумінг</a:t>
            </a:r>
            <a:endParaRPr lang="ru-RU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Print" pitchFamily="2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000"/>
                            </p:stCondLst>
                            <p:childTnLst>
                              <p:par>
                                <p:cTn id="3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0"/>
                            </p:stCondLst>
                            <p:childTnLst>
                              <p:par>
                                <p:cTn id="4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6000"/>
                            </p:stCondLst>
                            <p:childTnLst>
                              <p:par>
                                <p:cTn id="50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7000"/>
                            </p:stCondLst>
                            <p:childTnLst>
                              <p:par>
                                <p:cTn id="57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8000"/>
                            </p:stCondLst>
                            <p:childTnLst>
                              <p:par>
                                <p:cTn id="6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12499" b="12500"/>
          <a:stretch>
            <a:fillRect/>
          </a:stretch>
        </p:blipFill>
        <p:spPr>
          <a:xfrm>
            <a:off x="0" y="0"/>
            <a:ext cx="9753600" cy="731520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457200" y="151262"/>
            <a:ext cx="8153400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Визначте</a:t>
            </a:r>
            <a:r>
              <a:rPr lang="en-US" sz="3399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 </a:t>
            </a:r>
            <a:r>
              <a:rPr lang="en-US" sz="3399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вид</a:t>
            </a:r>
            <a:r>
              <a:rPr lang="en-US" sz="3399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 </a:t>
            </a:r>
            <a:r>
              <a:rPr lang="en-US" sz="3399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кібербулінгу</a:t>
            </a:r>
            <a:endParaRPr lang="en-US" sz="3399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Print" pitchFamily="2" charset="0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152400" y="990600"/>
            <a:ext cx="2133600" cy="6096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>
                <a:latin typeface="Segoe Print" pitchFamily="2" charset="0"/>
              </a:rPr>
              <a:t>самозванство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52400" y="1752600"/>
            <a:ext cx="2133600" cy="6096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latin typeface="Segoe Print" pitchFamily="2" charset="0"/>
              </a:rPr>
              <a:t> </a:t>
            </a:r>
            <a:r>
              <a:rPr lang="ru-RU" sz="1600" b="1" dirty="0" err="1" smtClean="0">
                <a:latin typeface="Segoe Print" pitchFamily="2" charset="0"/>
              </a:rPr>
              <a:t>сталкінг</a:t>
            </a:r>
            <a:r>
              <a:rPr lang="ru-RU" sz="1600" b="1" dirty="0" smtClean="0">
                <a:latin typeface="Segoe Print" pitchFamily="2" charset="0"/>
              </a:rPr>
              <a:t>/</a:t>
            </a:r>
          </a:p>
          <a:p>
            <a:pPr algn="ctr"/>
            <a:r>
              <a:rPr lang="ru-RU" sz="1400" b="1" dirty="0" err="1" smtClean="0">
                <a:latin typeface="Segoe Print" pitchFamily="2" charset="0"/>
              </a:rPr>
              <a:t>кіберпереслідування</a:t>
            </a:r>
            <a:r>
              <a:rPr lang="ru-RU" sz="1400" b="1" dirty="0" smtClean="0">
                <a:latin typeface="Segoe Print" pitchFamily="2" charset="0"/>
              </a:rPr>
              <a:t> </a:t>
            </a:r>
            <a:endParaRPr lang="ru-RU" sz="1400" b="1" dirty="0">
              <a:latin typeface="Segoe Print" pitchFamily="2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152400" y="2496207"/>
            <a:ext cx="2133600" cy="6096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Segoe Print" pitchFamily="2" charset="0"/>
              </a:rPr>
              <a:t>нападки</a:t>
            </a:r>
            <a:endParaRPr lang="ru-RU" b="1" dirty="0">
              <a:latin typeface="Segoe Print" pitchFamily="2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52400" y="3200400"/>
            <a:ext cx="2133600" cy="6096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>
                <a:latin typeface="Segoe Print" pitchFamily="2" charset="0"/>
              </a:rPr>
              <a:t>п</a:t>
            </a:r>
            <a:r>
              <a:rPr lang="ru-RU" b="1" dirty="0" smtClean="0">
                <a:latin typeface="Segoe Print" pitchFamily="2" charset="0"/>
              </a:rPr>
              <a:t>ерепалки</a:t>
            </a:r>
            <a:r>
              <a:rPr lang="ru-RU" b="1" dirty="0">
                <a:latin typeface="Segoe Print" pitchFamily="2" charset="0"/>
              </a:rPr>
              <a:t>/ </a:t>
            </a:r>
            <a:r>
              <a:rPr lang="ru-RU" b="1" dirty="0" err="1">
                <a:latin typeface="Segoe Print" pitchFamily="2" charset="0"/>
              </a:rPr>
              <a:t>флеймінг</a:t>
            </a:r>
            <a:r>
              <a:rPr lang="ru-RU" b="1" dirty="0">
                <a:latin typeface="Segoe Print" pitchFamily="2" charset="0"/>
              </a:rPr>
              <a:t> 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52400" y="3962400"/>
            <a:ext cx="2133600" cy="6096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err="1">
                <a:latin typeface="Segoe Print" pitchFamily="2" charset="0"/>
              </a:rPr>
              <a:t>ошуканство</a:t>
            </a:r>
            <a:endParaRPr lang="ru-RU" b="1" dirty="0">
              <a:latin typeface="Segoe Print" pitchFamily="2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152400" y="4724400"/>
            <a:ext cx="2133600" cy="6096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err="1">
                <a:latin typeface="Segoe Print" pitchFamily="2" charset="0"/>
              </a:rPr>
              <a:t>обмовляння</a:t>
            </a:r>
            <a:r>
              <a:rPr lang="ru-RU" b="1" dirty="0">
                <a:latin typeface="Segoe Print" pitchFamily="2" charset="0"/>
              </a:rPr>
              <a:t> </a:t>
            </a:r>
            <a:r>
              <a:rPr lang="ru-RU" b="1" dirty="0" smtClean="0">
                <a:latin typeface="Segoe Print" pitchFamily="2" charset="0"/>
              </a:rPr>
              <a:t> </a:t>
            </a:r>
            <a:endParaRPr lang="ru-RU" b="1" dirty="0">
              <a:latin typeface="Segoe Print" pitchFamily="2" charset="0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152400" y="5486400"/>
            <a:ext cx="2133600" cy="6096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b="1" dirty="0" smtClean="0">
              <a:latin typeface="Segoe Print" pitchFamily="2" charset="0"/>
            </a:endParaRPr>
          </a:p>
          <a:p>
            <a:pPr algn="ctr"/>
            <a:r>
              <a:rPr lang="ru-RU" b="1" dirty="0" err="1" smtClean="0">
                <a:latin typeface="Segoe Print" pitchFamily="2" charset="0"/>
              </a:rPr>
              <a:t>кібергрумінг</a:t>
            </a:r>
            <a:endParaRPr lang="ru-RU" b="1" dirty="0">
              <a:latin typeface="Segoe Print" pitchFamily="2" charset="0"/>
            </a:endParaRPr>
          </a:p>
          <a:p>
            <a:pPr algn="ctr"/>
            <a:endParaRPr lang="ru-RU" b="1" dirty="0">
              <a:latin typeface="Segoe Print" pitchFamily="2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152400" y="6248400"/>
            <a:ext cx="2133600" cy="6096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err="1" smtClean="0">
                <a:latin typeface="Segoe Print" pitchFamily="2" charset="0"/>
              </a:rPr>
              <a:t>хепіслеппінг</a:t>
            </a:r>
            <a:endParaRPr lang="ru-RU" b="1" dirty="0">
              <a:latin typeface="Segoe Print" pitchFamily="2" charset="0"/>
            </a:endParaRPr>
          </a:p>
          <a:p>
            <a:pPr algn="ctr"/>
            <a:endParaRPr lang="ru-RU" b="1" dirty="0">
              <a:latin typeface="Segoe Print" pitchFamily="2" charset="0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4419600" y="990600"/>
            <a:ext cx="5334000" cy="6096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dirty="0" err="1" smtClean="0">
                <a:latin typeface="Segoe Print" pitchFamily="2" charset="0"/>
              </a:rPr>
              <a:t>розповсюдження</a:t>
            </a:r>
            <a:r>
              <a:rPr lang="ru-RU" sz="1400" b="1" dirty="0" smtClean="0">
                <a:latin typeface="Segoe Print" pitchFamily="2" charset="0"/>
              </a:rPr>
              <a:t> </a:t>
            </a:r>
            <a:r>
              <a:rPr lang="ru-RU" sz="1400" b="1" dirty="0" err="1">
                <a:latin typeface="Segoe Print" pitchFamily="2" charset="0"/>
              </a:rPr>
              <a:t>принизливої</a:t>
            </a:r>
            <a:r>
              <a:rPr lang="ru-RU" sz="1400" b="1" dirty="0">
                <a:latin typeface="Segoe Print" pitchFamily="2" charset="0"/>
              </a:rPr>
              <a:t> </a:t>
            </a:r>
            <a:r>
              <a:rPr lang="ru-RU" sz="1400" b="1" dirty="0" err="1">
                <a:latin typeface="Segoe Print" pitchFamily="2" charset="0"/>
              </a:rPr>
              <a:t>неправдивої</a:t>
            </a:r>
            <a:r>
              <a:rPr lang="ru-RU" sz="1400" b="1" dirty="0">
                <a:latin typeface="Segoe Print" pitchFamily="2" charset="0"/>
              </a:rPr>
              <a:t> </a:t>
            </a:r>
            <a:r>
              <a:rPr lang="ru-RU" sz="1400" b="1" dirty="0" err="1">
                <a:latin typeface="Segoe Print" pitchFamily="2" charset="0"/>
              </a:rPr>
              <a:t>інформації</a:t>
            </a:r>
            <a:endParaRPr lang="ru-RU" sz="1400" b="1" dirty="0">
              <a:latin typeface="Segoe Print" pitchFamily="2" charset="0"/>
            </a:endParaRPr>
          </a:p>
          <a:p>
            <a:pPr algn="ctr"/>
            <a:r>
              <a:rPr lang="ru-RU" sz="1400" b="1" dirty="0">
                <a:latin typeface="Segoe Print" pitchFamily="2" charset="0"/>
              </a:rPr>
              <a:t>через </a:t>
            </a:r>
            <a:r>
              <a:rPr lang="ru-RU" sz="1400" b="1" dirty="0" err="1">
                <a:latin typeface="Segoe Print" pitchFamily="2" charset="0"/>
              </a:rPr>
              <a:t>текстові</a:t>
            </a:r>
            <a:r>
              <a:rPr lang="ru-RU" sz="1400" b="1" dirty="0">
                <a:latin typeface="Segoe Print" pitchFamily="2" charset="0"/>
              </a:rPr>
              <a:t> </a:t>
            </a:r>
            <a:r>
              <a:rPr lang="ru-RU" sz="1400" b="1" dirty="0" err="1">
                <a:latin typeface="Segoe Print" pitchFamily="2" charset="0"/>
              </a:rPr>
              <a:t>повідомлення</a:t>
            </a:r>
            <a:r>
              <a:rPr lang="ru-RU" sz="1400" b="1" dirty="0">
                <a:latin typeface="Segoe Print" pitchFamily="2" charset="0"/>
              </a:rPr>
              <a:t>, фото, </a:t>
            </a:r>
            <a:r>
              <a:rPr lang="ru-RU" sz="1400" b="1" dirty="0" err="1" smtClean="0">
                <a:latin typeface="Segoe Print" pitchFamily="2" charset="0"/>
              </a:rPr>
              <a:t>відео</a:t>
            </a:r>
            <a:r>
              <a:rPr lang="ru-RU" sz="1400" b="1" dirty="0" smtClean="0">
                <a:latin typeface="Segoe Print" pitchFamily="2" charset="0"/>
              </a:rPr>
              <a:t> </a:t>
            </a:r>
            <a:r>
              <a:rPr lang="ru-RU" sz="1400" b="1" dirty="0" err="1" smtClean="0">
                <a:latin typeface="Segoe Print" pitchFamily="2" charset="0"/>
              </a:rPr>
              <a:t>тощо</a:t>
            </a:r>
            <a:r>
              <a:rPr lang="ru-RU" sz="1400" b="1" dirty="0" smtClean="0">
                <a:latin typeface="Segoe Print" pitchFamily="2" charset="0"/>
              </a:rPr>
              <a:t>.</a:t>
            </a:r>
            <a:endParaRPr lang="ru-RU" sz="2000" b="1" dirty="0">
              <a:latin typeface="Segoe Print" pitchFamily="2" charset="0"/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4419600" y="1702676"/>
            <a:ext cx="5334000" cy="6096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dirty="0" err="1" smtClean="0">
                <a:latin typeface="Segoe Print" pitchFamily="2" charset="0"/>
              </a:rPr>
              <a:t>перевтілення</a:t>
            </a:r>
            <a:r>
              <a:rPr lang="ru-RU" sz="1400" b="1" dirty="0" smtClean="0">
                <a:latin typeface="Segoe Print" pitchFamily="2" charset="0"/>
              </a:rPr>
              <a:t> </a:t>
            </a:r>
            <a:r>
              <a:rPr lang="ru-RU" sz="1400" b="1" dirty="0">
                <a:latin typeface="Segoe Print" pitchFamily="2" charset="0"/>
              </a:rPr>
              <a:t>в </a:t>
            </a:r>
            <a:r>
              <a:rPr lang="ru-RU" sz="1400" b="1" dirty="0" err="1">
                <a:latin typeface="Segoe Print" pitchFamily="2" charset="0"/>
              </a:rPr>
              <a:t>певну</a:t>
            </a:r>
            <a:r>
              <a:rPr lang="ru-RU" sz="1400" b="1" dirty="0">
                <a:latin typeface="Segoe Print" pitchFamily="2" charset="0"/>
              </a:rPr>
              <a:t> особу, </a:t>
            </a:r>
            <a:r>
              <a:rPr lang="ru-RU" sz="1400" b="1" dirty="0" err="1">
                <a:latin typeface="Segoe Print" pitchFamily="2" charset="0"/>
              </a:rPr>
              <a:t>використовуючи</a:t>
            </a:r>
            <a:r>
              <a:rPr lang="ru-RU" sz="1400" b="1" dirty="0">
                <a:latin typeface="Segoe Print" pitchFamily="2" charset="0"/>
              </a:rPr>
              <a:t> </a:t>
            </a:r>
            <a:r>
              <a:rPr lang="ru-RU" sz="1400" b="1" dirty="0" err="1">
                <a:latin typeface="Segoe Print" pitchFamily="2" charset="0"/>
              </a:rPr>
              <a:t>її</a:t>
            </a:r>
            <a:r>
              <a:rPr lang="ru-RU" sz="1400" b="1" dirty="0">
                <a:latin typeface="Segoe Print" pitchFamily="2" charset="0"/>
              </a:rPr>
              <a:t> </a:t>
            </a:r>
            <a:r>
              <a:rPr lang="ru-RU" sz="1400" b="1" dirty="0" err="1">
                <a:latin typeface="Segoe Print" pitchFamily="2" charset="0"/>
              </a:rPr>
              <a:t>акаунт</a:t>
            </a:r>
            <a:r>
              <a:rPr lang="ru-RU" sz="1400" b="1" dirty="0">
                <a:latin typeface="Segoe Print" pitchFamily="2" charset="0"/>
              </a:rPr>
              <a:t> </a:t>
            </a:r>
            <a:r>
              <a:rPr lang="ru-RU" sz="1400" b="1" dirty="0" smtClean="0">
                <a:latin typeface="Segoe Print" pitchFamily="2" charset="0"/>
              </a:rPr>
              <a:t>в </a:t>
            </a:r>
            <a:r>
              <a:rPr lang="ru-RU" sz="1400" b="1" dirty="0" err="1" smtClean="0">
                <a:latin typeface="Segoe Print" pitchFamily="2" charset="0"/>
              </a:rPr>
              <a:t>соціальних</a:t>
            </a:r>
            <a:r>
              <a:rPr lang="ru-RU" sz="1400" b="1" dirty="0" smtClean="0">
                <a:latin typeface="Segoe Print" pitchFamily="2" charset="0"/>
              </a:rPr>
              <a:t> </a:t>
            </a:r>
            <a:r>
              <a:rPr lang="ru-RU" sz="1400" b="1" dirty="0">
                <a:latin typeface="Segoe Print" pitchFamily="2" charset="0"/>
              </a:rPr>
              <a:t>мережах, блогах, </a:t>
            </a:r>
            <a:r>
              <a:rPr lang="ru-RU" sz="1400" b="1" dirty="0" err="1" smtClean="0">
                <a:latin typeface="Segoe Print" pitchFamily="2" charset="0"/>
              </a:rPr>
              <a:t>пошті</a:t>
            </a:r>
            <a:r>
              <a:rPr lang="ru-RU" sz="1400" b="1" dirty="0" smtClean="0">
                <a:latin typeface="Segoe Print" pitchFamily="2" charset="0"/>
              </a:rPr>
              <a:t>…</a:t>
            </a:r>
            <a:endParaRPr lang="ru-RU" sz="1400" b="1" dirty="0">
              <a:latin typeface="Segoe Print" pitchFamily="2" charset="0"/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4419600" y="2435773"/>
            <a:ext cx="5334000" cy="6096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latin typeface="Segoe Print" pitchFamily="2" charset="0"/>
              </a:rPr>
              <a:t> </a:t>
            </a:r>
            <a:r>
              <a:rPr lang="ru-RU" sz="1400" b="1" dirty="0" err="1">
                <a:latin typeface="Segoe Print" pitchFamily="2" charset="0"/>
              </a:rPr>
              <a:t>видурювання</a:t>
            </a:r>
            <a:r>
              <a:rPr lang="ru-RU" sz="1400" b="1" dirty="0">
                <a:latin typeface="Segoe Print" pitchFamily="2" charset="0"/>
              </a:rPr>
              <a:t> </a:t>
            </a:r>
            <a:r>
              <a:rPr lang="ru-RU" sz="1400" b="1" dirty="0" err="1">
                <a:latin typeface="Segoe Print" pitchFamily="2" charset="0"/>
              </a:rPr>
              <a:t>конфіденційної</a:t>
            </a:r>
            <a:r>
              <a:rPr lang="ru-RU" sz="1400" b="1" dirty="0">
                <a:latin typeface="Segoe Print" pitchFamily="2" charset="0"/>
              </a:rPr>
              <a:t> </a:t>
            </a:r>
            <a:r>
              <a:rPr lang="ru-RU" sz="1400" b="1" dirty="0" err="1">
                <a:latin typeface="Segoe Print" pitchFamily="2" charset="0"/>
              </a:rPr>
              <a:t>інформації</a:t>
            </a:r>
            <a:r>
              <a:rPr lang="ru-RU" sz="1400" b="1" dirty="0">
                <a:latin typeface="Segoe Print" pitchFamily="2" charset="0"/>
              </a:rPr>
              <a:t> </a:t>
            </a:r>
            <a:r>
              <a:rPr lang="ru-RU" sz="1400" b="1" dirty="0" smtClean="0">
                <a:latin typeface="Segoe Print" pitchFamily="2" charset="0"/>
              </a:rPr>
              <a:t>та </a:t>
            </a:r>
            <a:r>
              <a:rPr lang="ru-RU" sz="1400" b="1" dirty="0" err="1">
                <a:latin typeface="Segoe Print" pitchFamily="2" charset="0"/>
              </a:rPr>
              <a:t>її</a:t>
            </a:r>
            <a:r>
              <a:rPr lang="ru-RU" sz="1400" b="1" dirty="0">
                <a:latin typeface="Segoe Print" pitchFamily="2" charset="0"/>
              </a:rPr>
              <a:t> передача в </a:t>
            </a:r>
            <a:r>
              <a:rPr lang="ru-RU" sz="1400" b="1" dirty="0" err="1">
                <a:latin typeface="Segoe Print" pitchFamily="2" charset="0"/>
              </a:rPr>
              <a:t>Інтернеті</a:t>
            </a:r>
            <a:r>
              <a:rPr lang="ru-RU" sz="1400" b="1" dirty="0">
                <a:latin typeface="Segoe Print" pitchFamily="2" charset="0"/>
              </a:rPr>
              <a:t> </a:t>
            </a:r>
            <a:r>
              <a:rPr lang="ru-RU" sz="1400" b="1" dirty="0" err="1">
                <a:latin typeface="Segoe Print" pitchFamily="2" charset="0"/>
              </a:rPr>
              <a:t>або</a:t>
            </a:r>
            <a:r>
              <a:rPr lang="ru-RU" sz="1400" b="1" dirty="0">
                <a:latin typeface="Segoe Print" pitchFamily="2" charset="0"/>
              </a:rPr>
              <a:t> </a:t>
            </a:r>
            <a:r>
              <a:rPr lang="ru-RU" sz="1400" b="1" dirty="0" err="1">
                <a:latin typeface="Segoe Print" pitchFamily="2" charset="0"/>
              </a:rPr>
              <a:t>поштою</a:t>
            </a:r>
            <a:r>
              <a:rPr lang="ru-RU" sz="1400" b="1" dirty="0">
                <a:latin typeface="Segoe Print" pitchFamily="2" charset="0"/>
              </a:rPr>
              <a:t> </a:t>
            </a:r>
            <a:r>
              <a:rPr lang="ru-RU" sz="1400" b="1" dirty="0" err="1">
                <a:latin typeface="Segoe Print" pitchFamily="2" charset="0"/>
              </a:rPr>
              <a:t>тим</a:t>
            </a:r>
            <a:r>
              <a:rPr lang="ru-RU" sz="1400" b="1" dirty="0">
                <a:latin typeface="Segoe Print" pitchFamily="2" charset="0"/>
              </a:rPr>
              <a:t>, кому вона не </a:t>
            </a:r>
            <a:r>
              <a:rPr lang="ru-RU" sz="1400" b="1" dirty="0" err="1">
                <a:latin typeface="Segoe Print" pitchFamily="2" charset="0"/>
              </a:rPr>
              <a:t>призначалась</a:t>
            </a:r>
            <a:endParaRPr lang="ru-RU" sz="1400" b="1" dirty="0">
              <a:latin typeface="Segoe Print" pitchFamily="2" charset="0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4419600" y="3150476"/>
            <a:ext cx="5334000" cy="6096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Segoe Print" pitchFamily="2" charset="0"/>
              </a:rPr>
              <a:t> </a:t>
            </a:r>
            <a:r>
              <a:rPr lang="ru-RU" sz="1400" b="1" dirty="0" err="1">
                <a:latin typeface="Segoe Print" pitchFamily="2" charset="0"/>
              </a:rPr>
              <a:t>дії</a:t>
            </a:r>
            <a:r>
              <a:rPr lang="ru-RU" sz="1400" b="1" dirty="0">
                <a:latin typeface="Segoe Print" pitchFamily="2" charset="0"/>
              </a:rPr>
              <a:t> з </a:t>
            </a:r>
            <a:r>
              <a:rPr lang="ru-RU" sz="1400" b="1" dirty="0" err="1">
                <a:latin typeface="Segoe Print" pitchFamily="2" charset="0"/>
              </a:rPr>
              <a:t>прихованого</a:t>
            </a:r>
            <a:r>
              <a:rPr lang="ru-RU" sz="1400" b="1" dirty="0">
                <a:latin typeface="Segoe Print" pitchFamily="2" charset="0"/>
              </a:rPr>
              <a:t> </a:t>
            </a:r>
            <a:r>
              <a:rPr lang="ru-RU" sz="1400" b="1" dirty="0" err="1" smtClean="0">
                <a:latin typeface="Segoe Print" pitchFamily="2" charset="0"/>
              </a:rPr>
              <a:t>вистежування</a:t>
            </a:r>
            <a:r>
              <a:rPr lang="ru-RU" sz="1400" b="1" dirty="0" smtClean="0">
                <a:latin typeface="Segoe Print" pitchFamily="2" charset="0"/>
              </a:rPr>
              <a:t>, з </a:t>
            </a:r>
            <a:r>
              <a:rPr lang="ru-RU" sz="1400" b="1" dirty="0">
                <a:latin typeface="Segoe Print" pitchFamily="2" charset="0"/>
              </a:rPr>
              <a:t>метою </a:t>
            </a:r>
            <a:r>
              <a:rPr lang="ru-RU" sz="1400" b="1" dirty="0" err="1">
                <a:latin typeface="Segoe Print" pitchFamily="2" charset="0"/>
              </a:rPr>
              <a:t>нанесення</a:t>
            </a:r>
            <a:r>
              <a:rPr lang="ru-RU" sz="1400" b="1" dirty="0">
                <a:latin typeface="Segoe Print" pitchFamily="2" charset="0"/>
              </a:rPr>
              <a:t> </a:t>
            </a:r>
            <a:r>
              <a:rPr lang="ru-RU" sz="1400" b="1" dirty="0" err="1">
                <a:latin typeface="Segoe Print" pitchFamily="2" charset="0"/>
              </a:rPr>
              <a:t>психологічної</a:t>
            </a:r>
            <a:r>
              <a:rPr lang="ru-RU" sz="1400" b="1" dirty="0">
                <a:latin typeface="Segoe Print" pitchFamily="2" charset="0"/>
              </a:rPr>
              <a:t> </a:t>
            </a:r>
            <a:r>
              <a:rPr lang="ru-RU" sz="1400" b="1" dirty="0" err="1" smtClean="0">
                <a:latin typeface="Segoe Print" pitchFamily="2" charset="0"/>
              </a:rPr>
              <a:t>або</a:t>
            </a:r>
            <a:r>
              <a:rPr lang="ru-RU" sz="1400" b="1" dirty="0" smtClean="0">
                <a:latin typeface="Segoe Print" pitchFamily="2" charset="0"/>
              </a:rPr>
              <a:t>  </a:t>
            </a:r>
            <a:r>
              <a:rPr lang="ru-RU" sz="1400" b="1" dirty="0" err="1" smtClean="0">
                <a:latin typeface="Segoe Print" pitchFamily="2" charset="0"/>
              </a:rPr>
              <a:t>фізичної</a:t>
            </a:r>
            <a:r>
              <a:rPr lang="ru-RU" sz="1400" b="1" dirty="0" smtClean="0">
                <a:latin typeface="Segoe Print" pitchFamily="2" charset="0"/>
              </a:rPr>
              <a:t> </a:t>
            </a:r>
            <a:r>
              <a:rPr lang="ru-RU" sz="1400" b="1" dirty="0" err="1">
                <a:latin typeface="Segoe Print" pitchFamily="2" charset="0"/>
              </a:rPr>
              <a:t>шкоди</a:t>
            </a:r>
            <a:endParaRPr lang="ru-RU" sz="1400" b="1" dirty="0">
              <a:latin typeface="Segoe Print" pitchFamily="2" charset="0"/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4419600" y="3862552"/>
            <a:ext cx="5334000" cy="6096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>
                <a:latin typeface="Segoe Print" pitchFamily="2" charset="0"/>
              </a:rPr>
              <a:t> </a:t>
            </a:r>
            <a:r>
              <a:rPr lang="ru-RU" b="1" dirty="0" err="1">
                <a:latin typeface="Segoe Print" pitchFamily="2" charset="0"/>
              </a:rPr>
              <a:t>знімання</a:t>
            </a:r>
            <a:r>
              <a:rPr lang="ru-RU" b="1" dirty="0">
                <a:latin typeface="Segoe Print" pitchFamily="2" charset="0"/>
              </a:rPr>
              <a:t> на </a:t>
            </a:r>
            <a:r>
              <a:rPr lang="ru-RU" b="1" dirty="0" err="1">
                <a:latin typeface="Segoe Print" pitchFamily="2" charset="0"/>
              </a:rPr>
              <a:t>відео</a:t>
            </a:r>
            <a:r>
              <a:rPr lang="ru-RU" b="1" dirty="0">
                <a:latin typeface="Segoe Print" pitchFamily="2" charset="0"/>
              </a:rPr>
              <a:t> </a:t>
            </a:r>
            <a:r>
              <a:rPr lang="ru-RU" b="1" dirty="0" err="1">
                <a:latin typeface="Segoe Print" pitchFamily="2" charset="0"/>
              </a:rPr>
              <a:t>реальних</a:t>
            </a:r>
            <a:r>
              <a:rPr lang="ru-RU" b="1" dirty="0">
                <a:latin typeface="Segoe Print" pitchFamily="2" charset="0"/>
              </a:rPr>
              <a:t> </a:t>
            </a:r>
            <a:r>
              <a:rPr lang="ru-RU" b="1" dirty="0" err="1">
                <a:latin typeface="Segoe Print" pitchFamily="2" charset="0"/>
              </a:rPr>
              <a:t>нападів</a:t>
            </a:r>
            <a:r>
              <a:rPr lang="ru-RU" b="1" dirty="0">
                <a:latin typeface="Segoe Print" pitchFamily="2" charset="0"/>
              </a:rPr>
              <a:t> з метою </a:t>
            </a:r>
            <a:r>
              <a:rPr lang="ru-RU" b="1" dirty="0" err="1">
                <a:latin typeface="Segoe Print" pitchFamily="2" charset="0"/>
              </a:rPr>
              <a:t>їх</a:t>
            </a:r>
            <a:r>
              <a:rPr lang="ru-RU" b="1" dirty="0">
                <a:latin typeface="Segoe Print" pitchFamily="2" charset="0"/>
              </a:rPr>
              <a:t> </a:t>
            </a:r>
            <a:r>
              <a:rPr lang="ru-RU" b="1" dirty="0" err="1">
                <a:latin typeface="Segoe Print" pitchFamily="2" charset="0"/>
              </a:rPr>
              <a:t>поширення</a:t>
            </a:r>
            <a:r>
              <a:rPr lang="ru-RU" b="1" dirty="0">
                <a:latin typeface="Segoe Print" pitchFamily="2" charset="0"/>
              </a:rPr>
              <a:t> в </a:t>
            </a:r>
            <a:r>
              <a:rPr lang="ru-RU" b="1" dirty="0" err="1">
                <a:latin typeface="Segoe Print" pitchFamily="2" charset="0"/>
              </a:rPr>
              <a:t>інтернет</a:t>
            </a:r>
            <a:r>
              <a:rPr lang="ru-RU" b="1" dirty="0">
                <a:latin typeface="Segoe Print" pitchFamily="2" charset="0"/>
              </a:rPr>
              <a:t> </a:t>
            </a:r>
            <a:r>
              <a:rPr lang="ru-RU" b="1" dirty="0" err="1" smtClean="0">
                <a:latin typeface="Segoe Print" pitchFamily="2" charset="0"/>
              </a:rPr>
              <a:t>мережі</a:t>
            </a:r>
            <a:endParaRPr lang="ru-RU" b="1" dirty="0">
              <a:latin typeface="Segoe Print" pitchFamily="2" charset="0"/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4419600" y="4572000"/>
            <a:ext cx="5334000" cy="6096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dirty="0" err="1">
                <a:latin typeface="Segoe Print" pitchFamily="2" charset="0"/>
              </a:rPr>
              <a:t>використання</a:t>
            </a:r>
            <a:r>
              <a:rPr lang="ru-RU" sz="1400" b="1" dirty="0">
                <a:latin typeface="Segoe Print" pitchFamily="2" charset="0"/>
              </a:rPr>
              <a:t> </a:t>
            </a:r>
            <a:r>
              <a:rPr lang="ru-RU" sz="1400" b="1" dirty="0" err="1">
                <a:latin typeface="Segoe Print" pitchFamily="2" charset="0"/>
              </a:rPr>
              <a:t>інтернет-спілкування</a:t>
            </a:r>
            <a:r>
              <a:rPr lang="ru-RU" sz="1400" b="1" dirty="0">
                <a:latin typeface="Segoe Print" pitchFamily="2" charset="0"/>
              </a:rPr>
              <a:t> для </a:t>
            </a:r>
            <a:r>
              <a:rPr lang="ru-RU" sz="1400" b="1" dirty="0" err="1">
                <a:latin typeface="Segoe Print" pitchFamily="2" charset="0"/>
              </a:rPr>
              <a:t>подальшого</a:t>
            </a:r>
            <a:r>
              <a:rPr lang="ru-RU" sz="1400" b="1" dirty="0">
                <a:latin typeface="Segoe Print" pitchFamily="2" charset="0"/>
              </a:rPr>
              <a:t> </a:t>
            </a:r>
            <a:r>
              <a:rPr lang="ru-RU" sz="1400" b="1" dirty="0" err="1">
                <a:latin typeface="Segoe Print" pitchFamily="2" charset="0"/>
              </a:rPr>
              <a:t>вчинення</a:t>
            </a:r>
            <a:r>
              <a:rPr lang="ru-RU" sz="1400" b="1" dirty="0">
                <a:latin typeface="Segoe Print" pitchFamily="2" charset="0"/>
              </a:rPr>
              <a:t> </a:t>
            </a:r>
            <a:r>
              <a:rPr lang="ru-RU" sz="1400" b="1" dirty="0" err="1" smtClean="0">
                <a:latin typeface="Segoe Print" pitchFamily="2" charset="0"/>
              </a:rPr>
              <a:t>дитиною</a:t>
            </a:r>
            <a:r>
              <a:rPr lang="ru-RU" sz="1400" b="1" dirty="0" smtClean="0">
                <a:latin typeface="Segoe Print" pitchFamily="2" charset="0"/>
              </a:rPr>
              <a:t> </a:t>
            </a:r>
            <a:r>
              <a:rPr lang="ru-RU" sz="1400" b="1" dirty="0" err="1" smtClean="0">
                <a:latin typeface="Segoe Print" pitchFamily="2" charset="0"/>
              </a:rPr>
              <a:t>певних</a:t>
            </a:r>
            <a:r>
              <a:rPr lang="ru-RU" sz="1400" b="1" dirty="0" smtClean="0">
                <a:latin typeface="Segoe Print" pitchFamily="2" charset="0"/>
              </a:rPr>
              <a:t> </a:t>
            </a:r>
            <a:r>
              <a:rPr lang="ru-RU" sz="1400" b="1" dirty="0" err="1">
                <a:latin typeface="Segoe Print" pitchFamily="2" charset="0"/>
              </a:rPr>
              <a:t>дій</a:t>
            </a:r>
            <a:r>
              <a:rPr lang="ru-RU" sz="1400" b="1" dirty="0">
                <a:latin typeface="Segoe Print" pitchFamily="2" charset="0"/>
              </a:rPr>
              <a:t>, </a:t>
            </a:r>
            <a:r>
              <a:rPr lang="ru-RU" sz="1400" b="1" dirty="0" err="1">
                <a:latin typeface="Segoe Print" pitchFamily="2" charset="0"/>
              </a:rPr>
              <a:t>зокрема</a:t>
            </a:r>
            <a:r>
              <a:rPr lang="ru-RU" sz="1400" b="1" dirty="0">
                <a:latin typeface="Segoe Print" pitchFamily="2" charset="0"/>
              </a:rPr>
              <a:t> </a:t>
            </a:r>
            <a:r>
              <a:rPr lang="ru-RU" sz="1400" b="1" dirty="0" err="1">
                <a:latin typeface="Segoe Print" pitchFamily="2" charset="0"/>
              </a:rPr>
              <a:t>використання</a:t>
            </a:r>
            <a:r>
              <a:rPr lang="ru-RU" sz="1400" b="1" dirty="0">
                <a:latin typeface="Segoe Print" pitchFamily="2" charset="0"/>
              </a:rPr>
              <a:t> </a:t>
            </a:r>
            <a:r>
              <a:rPr lang="ru-RU" sz="1400" b="1" dirty="0" err="1">
                <a:latin typeface="Segoe Print" pitchFamily="2" charset="0"/>
              </a:rPr>
              <a:t>її</a:t>
            </a:r>
            <a:r>
              <a:rPr lang="ru-RU" sz="1400" b="1" dirty="0">
                <a:latin typeface="Segoe Print" pitchFamily="2" charset="0"/>
              </a:rPr>
              <a:t> у </a:t>
            </a:r>
            <a:r>
              <a:rPr lang="ru-RU" sz="1400" b="1" dirty="0" err="1">
                <a:latin typeface="Segoe Print" pitchFamily="2" charset="0"/>
              </a:rPr>
              <a:t>сексуальних</a:t>
            </a:r>
            <a:r>
              <a:rPr lang="ru-RU" sz="1400" b="1" dirty="0">
                <a:latin typeface="Segoe Print" pitchFamily="2" charset="0"/>
              </a:rPr>
              <a:t> </a:t>
            </a:r>
            <a:r>
              <a:rPr lang="ru-RU" sz="1400" b="1" dirty="0" err="1" smtClean="0">
                <a:latin typeface="Segoe Print" pitchFamily="2" charset="0"/>
              </a:rPr>
              <a:t>цілях</a:t>
            </a:r>
            <a:endParaRPr lang="ru-RU" sz="1400" b="1" dirty="0">
              <a:latin typeface="Segoe Print" pitchFamily="2" charset="0"/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4419600" y="5320862"/>
            <a:ext cx="5334000" cy="6096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Segoe Print" pitchFamily="2" charset="0"/>
              </a:rPr>
              <a:t> </a:t>
            </a:r>
            <a:r>
              <a:rPr lang="ru-RU" b="1" dirty="0" err="1">
                <a:latin typeface="Segoe Print" pitchFamily="2" charset="0"/>
              </a:rPr>
              <a:t>обмін</a:t>
            </a:r>
            <a:r>
              <a:rPr lang="ru-RU" b="1" dirty="0">
                <a:latin typeface="Segoe Print" pitchFamily="2" charset="0"/>
              </a:rPr>
              <a:t> короткими </a:t>
            </a:r>
            <a:r>
              <a:rPr lang="ru-RU" b="1" dirty="0" err="1">
                <a:latin typeface="Segoe Print" pitchFamily="2" charset="0"/>
              </a:rPr>
              <a:t>гнівними</a:t>
            </a:r>
            <a:r>
              <a:rPr lang="ru-RU" b="1" dirty="0">
                <a:latin typeface="Segoe Print" pitchFamily="2" charset="0"/>
              </a:rPr>
              <a:t> </a:t>
            </a:r>
            <a:r>
              <a:rPr lang="ru-RU" b="1" dirty="0" err="1">
                <a:latin typeface="Segoe Print" pitchFamily="2" charset="0"/>
              </a:rPr>
              <a:t>репліками</a:t>
            </a:r>
            <a:r>
              <a:rPr lang="ru-RU" b="1" dirty="0">
                <a:latin typeface="Segoe Print" pitchFamily="2" charset="0"/>
              </a:rPr>
              <a:t> в </a:t>
            </a:r>
            <a:r>
              <a:rPr lang="ru-RU" b="1" dirty="0" smtClean="0">
                <a:latin typeface="Segoe Print" pitchFamily="2" charset="0"/>
              </a:rPr>
              <a:t>чатах, форумах</a:t>
            </a:r>
            <a:r>
              <a:rPr lang="ru-RU" b="1" dirty="0">
                <a:latin typeface="Segoe Print" pitchFamily="2" charset="0"/>
              </a:rPr>
              <a:t>, </a:t>
            </a:r>
            <a:r>
              <a:rPr lang="ru-RU" b="1" dirty="0" err="1">
                <a:latin typeface="Segoe Print" pitchFamily="2" charset="0"/>
              </a:rPr>
              <a:t>дискусійних</a:t>
            </a:r>
            <a:r>
              <a:rPr lang="ru-RU" b="1" dirty="0">
                <a:latin typeface="Segoe Print" pitchFamily="2" charset="0"/>
              </a:rPr>
              <a:t> </a:t>
            </a:r>
            <a:r>
              <a:rPr lang="ru-RU" b="1" dirty="0" err="1">
                <a:latin typeface="Segoe Print" pitchFamily="2" charset="0"/>
              </a:rPr>
              <a:t>групах</a:t>
            </a:r>
            <a:r>
              <a:rPr lang="ru-RU" b="1" dirty="0">
                <a:latin typeface="Segoe Print" pitchFamily="2" charset="0"/>
              </a:rPr>
              <a:t> </a:t>
            </a:r>
            <a:r>
              <a:rPr lang="ru-RU" b="1" dirty="0" smtClean="0">
                <a:latin typeface="Segoe Print" pitchFamily="2" charset="0"/>
              </a:rPr>
              <a:t>…</a:t>
            </a:r>
            <a:endParaRPr lang="ru-RU" b="1" dirty="0">
              <a:latin typeface="Segoe Print" pitchFamily="2" charset="0"/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4419600" y="6077607"/>
            <a:ext cx="5334000" cy="6096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 err="1" smtClean="0">
                <a:latin typeface="Segoe Print" pitchFamily="2" charset="0"/>
              </a:rPr>
              <a:t>повторювані</a:t>
            </a:r>
            <a:r>
              <a:rPr lang="ru-RU" sz="1600" b="1" dirty="0" smtClean="0">
                <a:latin typeface="Segoe Print" pitchFamily="2" charset="0"/>
              </a:rPr>
              <a:t> </a:t>
            </a:r>
            <a:r>
              <a:rPr lang="ru-RU" sz="1600" b="1" dirty="0" err="1">
                <a:latin typeface="Segoe Print" pitchFamily="2" charset="0"/>
              </a:rPr>
              <a:t>образливі</a:t>
            </a:r>
            <a:r>
              <a:rPr lang="ru-RU" sz="1600" b="1" dirty="0">
                <a:latin typeface="Segoe Print" pitchFamily="2" charset="0"/>
              </a:rPr>
              <a:t> СМС-</a:t>
            </a:r>
            <a:r>
              <a:rPr lang="ru-RU" sz="1600" b="1" dirty="0" err="1">
                <a:latin typeface="Segoe Print" pitchFamily="2" charset="0"/>
              </a:rPr>
              <a:t>повідомлення</a:t>
            </a:r>
            <a:r>
              <a:rPr lang="ru-RU" sz="1600" b="1" dirty="0">
                <a:latin typeface="Segoe Print" pitchFamily="2" charset="0"/>
              </a:rPr>
              <a:t>, в </a:t>
            </a:r>
            <a:r>
              <a:rPr lang="ru-RU" sz="1600" b="1" dirty="0" err="1" smtClean="0">
                <a:latin typeface="Segoe Print" pitchFamily="2" charset="0"/>
              </a:rPr>
              <a:t>месенджери</a:t>
            </a:r>
            <a:r>
              <a:rPr lang="ru-RU" sz="1600" b="1" dirty="0" smtClean="0">
                <a:latin typeface="Segoe Print" pitchFamily="2" charset="0"/>
              </a:rPr>
              <a:t>, </a:t>
            </a:r>
            <a:r>
              <a:rPr lang="ru-RU" sz="1600" b="1" dirty="0" err="1" smtClean="0">
                <a:latin typeface="Segoe Print" pitchFamily="2" charset="0"/>
              </a:rPr>
              <a:t>постійні</a:t>
            </a:r>
            <a:r>
              <a:rPr lang="ru-RU" sz="1600" b="1" dirty="0" smtClean="0">
                <a:latin typeface="Segoe Print" pitchFamily="2" charset="0"/>
              </a:rPr>
              <a:t> </a:t>
            </a:r>
            <a:r>
              <a:rPr lang="ru-RU" sz="1600" b="1" dirty="0" err="1">
                <a:latin typeface="Segoe Print" pitchFamily="2" charset="0"/>
              </a:rPr>
              <a:t>дзвінки</a:t>
            </a:r>
            <a:endParaRPr lang="ru-RU" sz="1600" b="1" dirty="0">
              <a:latin typeface="Segoe Print" pitchFamily="2" charset="0"/>
            </a:endParaRPr>
          </a:p>
        </p:txBody>
      </p:sp>
      <p:cxnSp>
        <p:nvCxnSpPr>
          <p:cNvPr id="35" name="Прямая со стрелкой 34"/>
          <p:cNvCxnSpPr/>
          <p:nvPr/>
        </p:nvCxnSpPr>
        <p:spPr>
          <a:xfrm flipH="1">
            <a:off x="2286000" y="1337441"/>
            <a:ext cx="2130972" cy="3691759"/>
          </a:xfrm>
          <a:prstGeom prst="straightConnector1">
            <a:avLst/>
          </a:prstGeom>
          <a:ln w="38100">
            <a:solidFill>
              <a:srgbClr val="00B050"/>
            </a:solidFill>
            <a:tailEnd type="arrow"/>
          </a:ln>
          <a:effectLst>
            <a:glow rad="1270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Прямая со стрелкой 40"/>
          <p:cNvCxnSpPr/>
          <p:nvPr/>
        </p:nvCxnSpPr>
        <p:spPr>
          <a:xfrm flipH="1" flipV="1">
            <a:off x="2288628" y="1295400"/>
            <a:ext cx="2130972" cy="668720"/>
          </a:xfrm>
          <a:prstGeom prst="straightConnector1">
            <a:avLst/>
          </a:prstGeom>
          <a:ln w="38100">
            <a:solidFill>
              <a:srgbClr val="00B050"/>
            </a:solidFill>
            <a:tailEnd type="arrow"/>
          </a:ln>
          <a:effectLst>
            <a:glow rad="1270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Прямая со стрелкой 42"/>
          <p:cNvCxnSpPr/>
          <p:nvPr/>
        </p:nvCxnSpPr>
        <p:spPr>
          <a:xfrm flipH="1">
            <a:off x="2288628" y="2790496"/>
            <a:ext cx="2109951" cy="1476704"/>
          </a:xfrm>
          <a:prstGeom prst="straightConnector1">
            <a:avLst/>
          </a:prstGeom>
          <a:ln w="38100">
            <a:solidFill>
              <a:srgbClr val="00B050"/>
            </a:solidFill>
            <a:tailEnd type="arrow"/>
          </a:ln>
          <a:effectLst>
            <a:glow rad="1270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Прямая со стрелкой 44"/>
          <p:cNvCxnSpPr>
            <a:stCxn id="15" idx="1"/>
          </p:cNvCxnSpPr>
          <p:nvPr/>
        </p:nvCxnSpPr>
        <p:spPr>
          <a:xfrm flipH="1" flipV="1">
            <a:off x="2301766" y="2057400"/>
            <a:ext cx="2117834" cy="1397876"/>
          </a:xfrm>
          <a:prstGeom prst="straightConnector1">
            <a:avLst/>
          </a:prstGeom>
          <a:ln w="38100">
            <a:solidFill>
              <a:srgbClr val="00B050"/>
            </a:solidFill>
            <a:tailEnd type="arrow"/>
          </a:ln>
          <a:effectLst>
            <a:glow rad="1270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Прямая со стрелкой 47"/>
          <p:cNvCxnSpPr/>
          <p:nvPr/>
        </p:nvCxnSpPr>
        <p:spPr>
          <a:xfrm flipH="1">
            <a:off x="2301766" y="4167352"/>
            <a:ext cx="2096814" cy="2385848"/>
          </a:xfrm>
          <a:prstGeom prst="straightConnector1">
            <a:avLst/>
          </a:prstGeom>
          <a:ln w="38100">
            <a:solidFill>
              <a:srgbClr val="00B050"/>
            </a:solidFill>
            <a:tailEnd type="arrow"/>
          </a:ln>
          <a:effectLst>
            <a:glow rad="1270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Прямая со стрелкой 51"/>
          <p:cNvCxnSpPr>
            <a:stCxn id="17" idx="1"/>
          </p:cNvCxnSpPr>
          <p:nvPr/>
        </p:nvCxnSpPr>
        <p:spPr>
          <a:xfrm flipH="1">
            <a:off x="2301766" y="4876800"/>
            <a:ext cx="2117834" cy="914400"/>
          </a:xfrm>
          <a:prstGeom prst="straightConnector1">
            <a:avLst/>
          </a:prstGeom>
          <a:ln w="38100">
            <a:solidFill>
              <a:srgbClr val="00B050"/>
            </a:solidFill>
            <a:tailEnd type="arrow"/>
          </a:ln>
          <a:effectLst>
            <a:glow rad="1270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Прямая со стрелкой 54"/>
          <p:cNvCxnSpPr>
            <a:stCxn id="18" idx="1"/>
          </p:cNvCxnSpPr>
          <p:nvPr/>
        </p:nvCxnSpPr>
        <p:spPr>
          <a:xfrm flipH="1" flipV="1">
            <a:off x="2301766" y="3505200"/>
            <a:ext cx="2117834" cy="2120462"/>
          </a:xfrm>
          <a:prstGeom prst="straightConnector1">
            <a:avLst/>
          </a:prstGeom>
          <a:ln w="38100">
            <a:solidFill>
              <a:srgbClr val="00B050"/>
            </a:solidFill>
            <a:tailEnd type="arrow"/>
          </a:ln>
          <a:effectLst>
            <a:glow rad="1270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Прямая со стрелкой 57"/>
          <p:cNvCxnSpPr/>
          <p:nvPr/>
        </p:nvCxnSpPr>
        <p:spPr>
          <a:xfrm flipH="1" flipV="1">
            <a:off x="2301766" y="2756338"/>
            <a:ext cx="2096814" cy="3626070"/>
          </a:xfrm>
          <a:prstGeom prst="straightConnector1">
            <a:avLst/>
          </a:prstGeom>
          <a:ln w="38100">
            <a:solidFill>
              <a:srgbClr val="00B050"/>
            </a:solidFill>
            <a:tailEnd type="arrow"/>
          </a:ln>
          <a:effectLst>
            <a:glow rad="127000">
              <a:schemeClr val="bg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12500" b="12500"/>
          <a:stretch>
            <a:fillRect/>
          </a:stretch>
        </p:blipFill>
        <p:spPr>
          <a:xfrm>
            <a:off x="0" y="0"/>
            <a:ext cx="9753600" cy="7315200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829702" y="403248"/>
            <a:ext cx="7705824" cy="9848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ЩО РОБИТИ, ЯКЩО ТИ СТАВ ЖЕРТВОЮ </a:t>
            </a:r>
            <a:r>
              <a:rPr lang="en-US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БУЛІНГУ</a:t>
            </a:r>
            <a:r>
              <a:rPr lang="uk-UA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?</a:t>
            </a:r>
            <a:endParaRPr lang="en-US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Print" pitchFamily="2" charset="0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2474808" y="1524000"/>
            <a:ext cx="6263181" cy="1129598"/>
          </a:xfrm>
          <a:prstGeom prst="roundRect">
            <a:avLst/>
          </a:prstGeom>
          <a:ln>
            <a:solidFill>
              <a:srgbClr val="0FF11A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 b="1" dirty="0" smtClean="0">
              <a:solidFill>
                <a:srgbClr val="000000"/>
              </a:solidFill>
              <a:latin typeface="Segoe Print" pitchFamily="2" charset="0"/>
            </a:endParaRPr>
          </a:p>
          <a:p>
            <a:pPr algn="ctr"/>
            <a:r>
              <a:rPr lang="uk-UA" b="1" dirty="0" smtClean="0">
                <a:solidFill>
                  <a:srgbClr val="000000"/>
                </a:solidFill>
                <a:latin typeface="Segoe Print" pitchFamily="2" charset="0"/>
              </a:rPr>
              <a:t>Н</a:t>
            </a:r>
            <a:r>
              <a:rPr lang="en-US" b="1" dirty="0" smtClean="0">
                <a:solidFill>
                  <a:srgbClr val="000000"/>
                </a:solidFill>
                <a:latin typeface="Segoe Print" pitchFamily="2" charset="0"/>
              </a:rPr>
              <a:t>е </a:t>
            </a:r>
            <a:r>
              <a:rPr lang="en-US" b="1" dirty="0" err="1">
                <a:solidFill>
                  <a:srgbClr val="000000"/>
                </a:solidFill>
                <a:latin typeface="Segoe Print" pitchFamily="2" charset="0"/>
              </a:rPr>
              <a:t>тримати</a:t>
            </a:r>
            <a:r>
              <a:rPr lang="en-US" b="1" dirty="0">
                <a:solidFill>
                  <a:srgbClr val="000000"/>
                </a:solidFill>
                <a:latin typeface="Segoe Print" pitchFamily="2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Segoe Print" pitchFamily="2" charset="0"/>
              </a:rPr>
              <a:t>це</a:t>
            </a:r>
            <a:r>
              <a:rPr lang="en-US" b="1" dirty="0">
                <a:solidFill>
                  <a:srgbClr val="000000"/>
                </a:solidFill>
                <a:latin typeface="Segoe Print" pitchFamily="2" charset="0"/>
              </a:rPr>
              <a:t> </a:t>
            </a:r>
            <a:r>
              <a:rPr lang="uk-UA" b="1" dirty="0" smtClean="0">
                <a:solidFill>
                  <a:srgbClr val="000000"/>
                </a:solidFill>
                <a:latin typeface="Segoe Print" pitchFamily="2" charset="0"/>
              </a:rPr>
              <a:t>в</a:t>
            </a:r>
            <a:r>
              <a:rPr lang="en-US" b="1" dirty="0" smtClean="0">
                <a:solidFill>
                  <a:srgbClr val="000000"/>
                </a:solidFill>
                <a:latin typeface="Segoe Print" pitchFamily="2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Segoe Print" pitchFamily="2" charset="0"/>
              </a:rPr>
              <a:t>секреті</a:t>
            </a:r>
            <a:r>
              <a:rPr lang="en-US" b="1" dirty="0">
                <a:solidFill>
                  <a:srgbClr val="000000"/>
                </a:solidFill>
                <a:latin typeface="Segoe Print" pitchFamily="2" charset="0"/>
              </a:rPr>
              <a:t>. </a:t>
            </a:r>
            <a:r>
              <a:rPr lang="en-US" b="1" dirty="0" err="1">
                <a:solidFill>
                  <a:srgbClr val="000000"/>
                </a:solidFill>
                <a:latin typeface="Segoe Print" pitchFamily="2" charset="0"/>
              </a:rPr>
              <a:t>Розкажи</a:t>
            </a:r>
            <a:r>
              <a:rPr lang="en-US" b="1" dirty="0">
                <a:solidFill>
                  <a:srgbClr val="000000"/>
                </a:solidFill>
                <a:latin typeface="Segoe Print" pitchFamily="2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Segoe Print" pitchFamily="2" charset="0"/>
              </a:rPr>
              <a:t>друзям</a:t>
            </a:r>
            <a:r>
              <a:rPr lang="en-US" b="1" dirty="0">
                <a:solidFill>
                  <a:srgbClr val="000000"/>
                </a:solidFill>
                <a:latin typeface="Segoe Print" pitchFamily="2" charset="0"/>
              </a:rPr>
              <a:t>, </a:t>
            </a:r>
            <a:r>
              <a:rPr lang="en-US" b="1" dirty="0" err="1">
                <a:solidFill>
                  <a:srgbClr val="000000"/>
                </a:solidFill>
                <a:latin typeface="Segoe Print" pitchFamily="2" charset="0"/>
              </a:rPr>
              <a:t>знайомим</a:t>
            </a:r>
            <a:r>
              <a:rPr lang="en-US" b="1" dirty="0">
                <a:solidFill>
                  <a:srgbClr val="000000"/>
                </a:solidFill>
                <a:latin typeface="Segoe Print" pitchFamily="2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Segoe Print" pitchFamily="2" charset="0"/>
              </a:rPr>
              <a:t>чи</a:t>
            </a:r>
            <a:r>
              <a:rPr lang="en-US" b="1" dirty="0">
                <a:solidFill>
                  <a:srgbClr val="000000"/>
                </a:solidFill>
                <a:latin typeface="Segoe Print" pitchFamily="2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Segoe Print" pitchFamily="2" charset="0"/>
              </a:rPr>
              <a:t>рідним</a:t>
            </a:r>
            <a:r>
              <a:rPr lang="en-US" b="1" dirty="0">
                <a:solidFill>
                  <a:srgbClr val="000000"/>
                </a:solidFill>
                <a:latin typeface="Segoe Print" pitchFamily="2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Segoe Print" pitchFamily="2" charset="0"/>
              </a:rPr>
              <a:t>про</a:t>
            </a:r>
            <a:r>
              <a:rPr lang="en-US" b="1" dirty="0">
                <a:solidFill>
                  <a:srgbClr val="000000"/>
                </a:solidFill>
                <a:latin typeface="Segoe Print" pitchFamily="2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Segoe Print" pitchFamily="2" charset="0"/>
              </a:rPr>
              <a:t>те</a:t>
            </a:r>
            <a:r>
              <a:rPr lang="en-US" b="1" dirty="0">
                <a:solidFill>
                  <a:srgbClr val="000000"/>
                </a:solidFill>
                <a:latin typeface="Segoe Print" pitchFamily="2" charset="0"/>
              </a:rPr>
              <a:t>, </a:t>
            </a:r>
            <a:r>
              <a:rPr lang="en-US" b="1" dirty="0" err="1">
                <a:solidFill>
                  <a:srgbClr val="000000"/>
                </a:solidFill>
                <a:latin typeface="Segoe Print" pitchFamily="2" charset="0"/>
              </a:rPr>
              <a:t>що</a:t>
            </a:r>
            <a:r>
              <a:rPr lang="en-US" b="1" dirty="0">
                <a:solidFill>
                  <a:srgbClr val="000000"/>
                </a:solidFill>
                <a:latin typeface="Segoe Print" pitchFamily="2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Segoe Print" pitchFamily="2" charset="0"/>
              </a:rPr>
              <a:t>тебе</a:t>
            </a:r>
            <a:r>
              <a:rPr lang="en-US" b="1" dirty="0">
                <a:solidFill>
                  <a:srgbClr val="000000"/>
                </a:solidFill>
                <a:latin typeface="Segoe Print" pitchFamily="2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Segoe Print" pitchFamily="2" charset="0"/>
              </a:rPr>
              <a:t>ображають</a:t>
            </a:r>
            <a:r>
              <a:rPr lang="en-US" b="1" dirty="0">
                <a:solidFill>
                  <a:srgbClr val="000000"/>
                </a:solidFill>
                <a:latin typeface="Segoe Print" pitchFamily="2" charset="0"/>
              </a:rPr>
              <a:t> у </a:t>
            </a:r>
            <a:r>
              <a:rPr lang="en-US" b="1" dirty="0" err="1">
                <a:solidFill>
                  <a:srgbClr val="000000"/>
                </a:solidFill>
                <a:latin typeface="Segoe Print" pitchFamily="2" charset="0"/>
              </a:rPr>
              <a:t>школі</a:t>
            </a:r>
            <a:r>
              <a:rPr lang="en-US" b="1" dirty="0">
                <a:solidFill>
                  <a:srgbClr val="000000"/>
                </a:solidFill>
                <a:latin typeface="Segoe Print" pitchFamily="2" charset="0"/>
              </a:rPr>
              <a:t>, </a:t>
            </a:r>
            <a:r>
              <a:rPr lang="en-US" b="1" dirty="0" err="1">
                <a:solidFill>
                  <a:srgbClr val="000000"/>
                </a:solidFill>
                <a:latin typeface="Segoe Print" pitchFamily="2" charset="0"/>
              </a:rPr>
              <a:t>цього</a:t>
            </a:r>
            <a:r>
              <a:rPr lang="en-US" b="1" dirty="0">
                <a:solidFill>
                  <a:srgbClr val="000000"/>
                </a:solidFill>
                <a:latin typeface="Segoe Print" pitchFamily="2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Segoe Print" pitchFamily="2" charset="0"/>
              </a:rPr>
              <a:t>не</a:t>
            </a:r>
            <a:r>
              <a:rPr lang="en-US" b="1" dirty="0">
                <a:solidFill>
                  <a:srgbClr val="000000"/>
                </a:solidFill>
                <a:latin typeface="Segoe Print" pitchFamily="2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Segoe Print" pitchFamily="2" charset="0"/>
              </a:rPr>
              <a:t>слід</a:t>
            </a:r>
            <a:r>
              <a:rPr lang="en-US" b="1" dirty="0">
                <a:solidFill>
                  <a:srgbClr val="000000"/>
                </a:solidFill>
                <a:latin typeface="Segoe Print" pitchFamily="2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Segoe Print" pitchFamily="2" charset="0"/>
              </a:rPr>
              <a:t>соромитись</a:t>
            </a:r>
            <a:r>
              <a:rPr lang="en-US" b="1" dirty="0">
                <a:solidFill>
                  <a:srgbClr val="000000"/>
                </a:solidFill>
                <a:latin typeface="Segoe Print" pitchFamily="2" charset="0"/>
              </a:rPr>
              <a:t>.</a:t>
            </a:r>
          </a:p>
          <a:p>
            <a:pPr algn="ctr"/>
            <a:endParaRPr lang="ru-RU" b="1" dirty="0">
              <a:latin typeface="Segoe Print" pitchFamily="2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2079264" y="2819400"/>
            <a:ext cx="6263181" cy="1129598"/>
          </a:xfrm>
          <a:prstGeom prst="roundRect">
            <a:avLst/>
          </a:prstGeom>
          <a:ln>
            <a:solidFill>
              <a:srgbClr val="0FF11A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 sz="1600" b="1" dirty="0" smtClean="0">
              <a:solidFill>
                <a:srgbClr val="000000"/>
              </a:solidFill>
              <a:latin typeface="Segoe Print" pitchFamily="2" charset="0"/>
            </a:endParaRPr>
          </a:p>
          <a:p>
            <a:pPr algn="ctr"/>
            <a:r>
              <a:rPr lang="uk-UA" sz="1600" b="1" dirty="0" smtClean="0">
                <a:solidFill>
                  <a:srgbClr val="000000"/>
                </a:solidFill>
                <a:latin typeface="Segoe Print" pitchFamily="2" charset="0"/>
              </a:rPr>
              <a:t>Н</a:t>
            </a:r>
            <a:r>
              <a:rPr lang="en-US" sz="1600" b="1" dirty="0" smtClean="0">
                <a:solidFill>
                  <a:srgbClr val="000000"/>
                </a:solidFill>
                <a:latin typeface="Segoe Print" pitchFamily="2" charset="0"/>
              </a:rPr>
              <a:t>е </a:t>
            </a:r>
            <a:r>
              <a:rPr lang="en-US" sz="1600" b="1" dirty="0" err="1">
                <a:solidFill>
                  <a:srgbClr val="000000"/>
                </a:solidFill>
                <a:latin typeface="Segoe Print" pitchFamily="2" charset="0"/>
              </a:rPr>
              <a:t>слід</a:t>
            </a:r>
            <a:r>
              <a:rPr lang="en-US" sz="1600" b="1" dirty="0">
                <a:solidFill>
                  <a:srgbClr val="000000"/>
                </a:solidFill>
                <a:latin typeface="Segoe Print" pitchFamily="2" charset="0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Segoe Print" pitchFamily="2" charset="0"/>
              </a:rPr>
              <a:t>звинувачувати</a:t>
            </a:r>
            <a:r>
              <a:rPr lang="en-US" sz="1600" b="1" dirty="0">
                <a:solidFill>
                  <a:srgbClr val="000000"/>
                </a:solidFill>
                <a:latin typeface="Segoe Print" pitchFamily="2" charset="0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Segoe Print" pitchFamily="2" charset="0"/>
              </a:rPr>
              <a:t>себе</a:t>
            </a:r>
            <a:r>
              <a:rPr lang="en-US" sz="1600" b="1" dirty="0">
                <a:solidFill>
                  <a:srgbClr val="000000"/>
                </a:solidFill>
                <a:latin typeface="Segoe Print" pitchFamily="2" charset="0"/>
              </a:rPr>
              <a:t> у </a:t>
            </a:r>
            <a:r>
              <a:rPr lang="en-US" sz="1600" b="1" dirty="0" err="1">
                <a:solidFill>
                  <a:srgbClr val="000000"/>
                </a:solidFill>
                <a:latin typeface="Segoe Print" pitchFamily="2" charset="0"/>
              </a:rPr>
              <a:t>тому</a:t>
            </a:r>
            <a:r>
              <a:rPr lang="en-US" sz="1600" b="1" dirty="0">
                <a:solidFill>
                  <a:srgbClr val="000000"/>
                </a:solidFill>
                <a:latin typeface="Segoe Print" pitchFamily="2" charset="0"/>
              </a:rPr>
              <a:t>, </a:t>
            </a:r>
            <a:r>
              <a:rPr lang="en-US" sz="1600" b="1" dirty="0" err="1">
                <a:solidFill>
                  <a:srgbClr val="000000"/>
                </a:solidFill>
                <a:latin typeface="Segoe Print" pitchFamily="2" charset="0"/>
              </a:rPr>
              <a:t>що</a:t>
            </a:r>
            <a:r>
              <a:rPr lang="en-US" sz="1600" b="1" dirty="0">
                <a:solidFill>
                  <a:srgbClr val="000000"/>
                </a:solidFill>
                <a:latin typeface="Segoe Print" pitchFamily="2" charset="0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Segoe Print" pitchFamily="2" charset="0"/>
              </a:rPr>
              <a:t>тебе</a:t>
            </a:r>
            <a:r>
              <a:rPr lang="en-US" sz="1600" b="1" dirty="0">
                <a:solidFill>
                  <a:srgbClr val="000000"/>
                </a:solidFill>
                <a:latin typeface="Segoe Print" pitchFamily="2" charset="0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Segoe Print" pitchFamily="2" charset="0"/>
              </a:rPr>
              <a:t>цькують</a:t>
            </a:r>
            <a:r>
              <a:rPr lang="en-US" sz="1600" b="1" dirty="0">
                <a:solidFill>
                  <a:srgbClr val="000000"/>
                </a:solidFill>
                <a:latin typeface="Segoe Print" pitchFamily="2" charset="0"/>
              </a:rPr>
              <a:t>. </a:t>
            </a:r>
            <a:r>
              <a:rPr lang="uk-UA" sz="1600" b="1" dirty="0" smtClean="0">
                <a:solidFill>
                  <a:srgbClr val="000000"/>
                </a:solidFill>
                <a:latin typeface="Segoe Print" pitchFamily="2" charset="0"/>
              </a:rPr>
              <a:t>Кривдникам </a:t>
            </a:r>
            <a:r>
              <a:rPr lang="en-US" sz="1600" b="1" dirty="0" err="1" smtClean="0">
                <a:solidFill>
                  <a:srgbClr val="000000"/>
                </a:solidFill>
                <a:latin typeface="Segoe Print" pitchFamily="2" charset="0"/>
              </a:rPr>
              <a:t>легко</a:t>
            </a:r>
            <a:r>
              <a:rPr lang="en-US" sz="1600" b="1" dirty="0" smtClean="0">
                <a:solidFill>
                  <a:srgbClr val="000000"/>
                </a:solidFill>
                <a:latin typeface="Segoe Print" pitchFamily="2" charset="0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Segoe Print" pitchFamily="2" charset="0"/>
              </a:rPr>
              <a:t>знайти</a:t>
            </a:r>
            <a:r>
              <a:rPr lang="en-US" sz="1600" b="1" dirty="0">
                <a:solidFill>
                  <a:srgbClr val="000000"/>
                </a:solidFill>
                <a:latin typeface="Segoe Print" pitchFamily="2" charset="0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Segoe Print" pitchFamily="2" charset="0"/>
              </a:rPr>
              <a:t>жертву</a:t>
            </a:r>
            <a:r>
              <a:rPr lang="en-US" sz="1600" b="1" dirty="0">
                <a:solidFill>
                  <a:srgbClr val="000000"/>
                </a:solidFill>
                <a:latin typeface="Segoe Print" pitchFamily="2" charset="0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Segoe Print" pitchFamily="2" charset="0"/>
              </a:rPr>
              <a:t>булінгу</a:t>
            </a:r>
            <a:r>
              <a:rPr lang="en-US" sz="1600" b="1" dirty="0">
                <a:solidFill>
                  <a:srgbClr val="000000"/>
                </a:solidFill>
                <a:latin typeface="Segoe Print" pitchFamily="2" charset="0"/>
              </a:rPr>
              <a:t>, </a:t>
            </a:r>
            <a:r>
              <a:rPr lang="en-US" sz="1600" b="1" dirty="0" err="1">
                <a:solidFill>
                  <a:srgbClr val="000000"/>
                </a:solidFill>
                <a:latin typeface="Segoe Print" pitchFamily="2" charset="0"/>
              </a:rPr>
              <a:t>адже</a:t>
            </a:r>
            <a:r>
              <a:rPr lang="en-US" sz="1600" b="1" dirty="0">
                <a:solidFill>
                  <a:srgbClr val="000000"/>
                </a:solidFill>
                <a:latin typeface="Segoe Print" pitchFamily="2" charset="0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Segoe Print" pitchFamily="2" charset="0"/>
              </a:rPr>
              <a:t>для</a:t>
            </a:r>
            <a:r>
              <a:rPr lang="en-US" sz="1600" b="1" dirty="0">
                <a:solidFill>
                  <a:srgbClr val="000000"/>
                </a:solidFill>
                <a:latin typeface="Segoe Print" pitchFamily="2" charset="0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Segoe Print" pitchFamily="2" charset="0"/>
              </a:rPr>
              <a:t>цього</a:t>
            </a:r>
            <a:r>
              <a:rPr lang="en-US" sz="1600" b="1" dirty="0">
                <a:solidFill>
                  <a:srgbClr val="000000"/>
                </a:solidFill>
                <a:latin typeface="Segoe Print" pitchFamily="2" charset="0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Segoe Print" pitchFamily="2" charset="0"/>
              </a:rPr>
              <a:t>слід</a:t>
            </a:r>
            <a:r>
              <a:rPr lang="en-US" sz="1600" b="1" dirty="0">
                <a:solidFill>
                  <a:srgbClr val="000000"/>
                </a:solidFill>
                <a:latin typeface="Segoe Print" pitchFamily="2" charset="0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Segoe Print" pitchFamily="2" charset="0"/>
              </a:rPr>
              <a:t>просто</a:t>
            </a:r>
            <a:r>
              <a:rPr lang="en-US" sz="1600" b="1" dirty="0">
                <a:solidFill>
                  <a:srgbClr val="000000"/>
                </a:solidFill>
                <a:latin typeface="Segoe Print" pitchFamily="2" charset="0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Segoe Print" pitchFamily="2" charset="0"/>
              </a:rPr>
              <a:t>якось</a:t>
            </a:r>
            <a:r>
              <a:rPr lang="en-US" sz="1600" b="1" dirty="0">
                <a:solidFill>
                  <a:srgbClr val="000000"/>
                </a:solidFill>
                <a:latin typeface="Segoe Print" pitchFamily="2" charset="0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Segoe Print" pitchFamily="2" charset="0"/>
              </a:rPr>
              <a:t>відрізнятись</a:t>
            </a:r>
            <a:r>
              <a:rPr lang="en-US" sz="1600" b="1" dirty="0">
                <a:solidFill>
                  <a:srgbClr val="000000"/>
                </a:solidFill>
                <a:latin typeface="Segoe Print" pitchFamily="2" charset="0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Segoe Print" pitchFamily="2" charset="0"/>
              </a:rPr>
              <a:t>від</a:t>
            </a:r>
            <a:r>
              <a:rPr lang="en-US" sz="1600" b="1" dirty="0">
                <a:solidFill>
                  <a:srgbClr val="000000"/>
                </a:solidFill>
                <a:latin typeface="Segoe Print" pitchFamily="2" charset="0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Segoe Print" pitchFamily="2" charset="0"/>
              </a:rPr>
              <a:t>оточуючих</a:t>
            </a:r>
            <a:r>
              <a:rPr lang="en-US" sz="1600" b="1" dirty="0">
                <a:solidFill>
                  <a:srgbClr val="000000"/>
                </a:solidFill>
                <a:latin typeface="Segoe Print" pitchFamily="2" charset="0"/>
              </a:rPr>
              <a:t>.</a:t>
            </a:r>
          </a:p>
          <a:p>
            <a:pPr algn="ctr"/>
            <a:endParaRPr lang="ru-RU" b="1" dirty="0">
              <a:latin typeface="Segoe Print" pitchFamily="2" charset="0"/>
            </a:endParaRP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>
            <a:off x="0" y="964284"/>
            <a:ext cx="2286000" cy="6345661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sp>
        <p:nvSpPr>
          <p:cNvPr id="12" name="Скругленный прямоугольник 11"/>
          <p:cNvSpPr/>
          <p:nvPr/>
        </p:nvSpPr>
        <p:spPr>
          <a:xfrm>
            <a:off x="1745209" y="4107943"/>
            <a:ext cx="6263181" cy="1129598"/>
          </a:xfrm>
          <a:prstGeom prst="roundRect">
            <a:avLst/>
          </a:prstGeom>
          <a:ln>
            <a:solidFill>
              <a:srgbClr val="0FF11A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 b="1" dirty="0" smtClean="0">
              <a:solidFill>
                <a:srgbClr val="000000"/>
              </a:solidFill>
              <a:latin typeface="Segoe Print" pitchFamily="2" charset="0"/>
            </a:endParaRPr>
          </a:p>
          <a:p>
            <a:pPr algn="ctr"/>
            <a:r>
              <a:rPr lang="uk-UA" b="1" dirty="0" smtClean="0">
                <a:solidFill>
                  <a:srgbClr val="000000"/>
                </a:solidFill>
                <a:latin typeface="Segoe Print" pitchFamily="2" charset="0"/>
              </a:rPr>
              <a:t>Й</a:t>
            </a:r>
            <a:r>
              <a:rPr lang="en-US" b="1" dirty="0" err="1" smtClean="0">
                <a:solidFill>
                  <a:srgbClr val="000000"/>
                </a:solidFill>
                <a:latin typeface="Segoe Print" pitchFamily="2" charset="0"/>
              </a:rPr>
              <a:t>ди</a:t>
            </a:r>
            <a:r>
              <a:rPr lang="en-US" b="1" dirty="0" smtClean="0">
                <a:solidFill>
                  <a:srgbClr val="000000"/>
                </a:solidFill>
                <a:latin typeface="Segoe Print" pitchFamily="2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Segoe Print" pitchFamily="2" charset="0"/>
              </a:rPr>
              <a:t>до</a:t>
            </a:r>
            <a:r>
              <a:rPr lang="en-US" b="1" dirty="0">
                <a:solidFill>
                  <a:srgbClr val="000000"/>
                </a:solidFill>
                <a:latin typeface="Segoe Print" pitchFamily="2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Segoe Print" pitchFamily="2" charset="0"/>
              </a:rPr>
              <a:t>директора</a:t>
            </a:r>
            <a:r>
              <a:rPr lang="en-US" b="1" dirty="0">
                <a:solidFill>
                  <a:srgbClr val="000000"/>
                </a:solidFill>
                <a:latin typeface="Segoe Print" pitchFamily="2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Segoe Print" pitchFamily="2" charset="0"/>
              </a:rPr>
              <a:t>школи</a:t>
            </a:r>
            <a:r>
              <a:rPr lang="en-US" b="1" dirty="0">
                <a:solidFill>
                  <a:srgbClr val="000000"/>
                </a:solidFill>
                <a:latin typeface="Segoe Print" pitchFamily="2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Segoe Print" pitchFamily="2" charset="0"/>
              </a:rPr>
              <a:t>або</a:t>
            </a:r>
            <a:r>
              <a:rPr lang="en-US" b="1" dirty="0">
                <a:solidFill>
                  <a:srgbClr val="000000"/>
                </a:solidFill>
                <a:latin typeface="Segoe Print" pitchFamily="2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Segoe Print" pitchFamily="2" charset="0"/>
              </a:rPr>
              <a:t>завуча</a:t>
            </a:r>
            <a:r>
              <a:rPr lang="en-US" b="1" dirty="0">
                <a:solidFill>
                  <a:srgbClr val="000000"/>
                </a:solidFill>
                <a:latin typeface="Segoe Print" pitchFamily="2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Segoe Print" pitchFamily="2" charset="0"/>
              </a:rPr>
              <a:t>та</a:t>
            </a:r>
            <a:r>
              <a:rPr lang="en-US" b="1" dirty="0">
                <a:solidFill>
                  <a:srgbClr val="000000"/>
                </a:solidFill>
                <a:latin typeface="Segoe Print" pitchFamily="2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Segoe Print" pitchFamily="2" charset="0"/>
              </a:rPr>
              <a:t>докладно</a:t>
            </a:r>
            <a:r>
              <a:rPr lang="en-US" b="1" dirty="0">
                <a:solidFill>
                  <a:srgbClr val="000000"/>
                </a:solidFill>
                <a:latin typeface="Segoe Print" pitchFamily="2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Segoe Print" pitchFamily="2" charset="0"/>
              </a:rPr>
              <a:t>розкажи</a:t>
            </a:r>
            <a:r>
              <a:rPr lang="en-US" b="1" dirty="0">
                <a:solidFill>
                  <a:srgbClr val="000000"/>
                </a:solidFill>
                <a:latin typeface="Segoe Print" pitchFamily="2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Segoe Print" pitchFamily="2" charset="0"/>
              </a:rPr>
              <a:t>їм</a:t>
            </a:r>
            <a:r>
              <a:rPr lang="en-US" b="1" dirty="0">
                <a:solidFill>
                  <a:srgbClr val="000000"/>
                </a:solidFill>
                <a:latin typeface="Segoe Print" pitchFamily="2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Segoe Print" pitchFamily="2" charset="0"/>
              </a:rPr>
              <a:t>про</a:t>
            </a:r>
            <a:r>
              <a:rPr lang="en-US" b="1" dirty="0">
                <a:solidFill>
                  <a:srgbClr val="000000"/>
                </a:solidFill>
                <a:latin typeface="Segoe Print" pitchFamily="2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Segoe Print" pitchFamily="2" charset="0"/>
              </a:rPr>
              <a:t>це</a:t>
            </a:r>
            <a:r>
              <a:rPr lang="en-US" b="1" dirty="0">
                <a:solidFill>
                  <a:srgbClr val="000000"/>
                </a:solidFill>
                <a:latin typeface="Segoe Print" pitchFamily="2" charset="0"/>
              </a:rPr>
              <a:t>. </a:t>
            </a:r>
            <a:r>
              <a:rPr lang="en-US" b="1" dirty="0" err="1">
                <a:solidFill>
                  <a:srgbClr val="000000"/>
                </a:solidFill>
                <a:latin typeface="Segoe Print" pitchFamily="2" charset="0"/>
              </a:rPr>
              <a:t>Також</a:t>
            </a:r>
            <a:r>
              <a:rPr lang="en-US" b="1" dirty="0">
                <a:solidFill>
                  <a:srgbClr val="000000"/>
                </a:solidFill>
                <a:latin typeface="Segoe Print" pitchFamily="2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Segoe Print" pitchFamily="2" charset="0"/>
              </a:rPr>
              <a:t>повідом</a:t>
            </a:r>
            <a:r>
              <a:rPr lang="en-US" b="1" dirty="0">
                <a:solidFill>
                  <a:srgbClr val="000000"/>
                </a:solidFill>
                <a:latin typeface="Segoe Print" pitchFamily="2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Segoe Print" pitchFamily="2" charset="0"/>
              </a:rPr>
              <a:t>про</a:t>
            </a:r>
            <a:r>
              <a:rPr lang="en-US" b="1" dirty="0">
                <a:solidFill>
                  <a:srgbClr val="000000"/>
                </a:solidFill>
                <a:latin typeface="Segoe Print" pitchFamily="2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Segoe Print" pitchFamily="2" charset="0"/>
              </a:rPr>
              <a:t>ситуацію</a:t>
            </a:r>
            <a:r>
              <a:rPr lang="en-US" b="1" dirty="0">
                <a:solidFill>
                  <a:srgbClr val="000000"/>
                </a:solidFill>
                <a:latin typeface="Segoe Print" pitchFamily="2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Segoe Print" pitchFamily="2" charset="0"/>
              </a:rPr>
              <a:t>батьків</a:t>
            </a:r>
            <a:r>
              <a:rPr lang="en-US" b="1" dirty="0">
                <a:solidFill>
                  <a:srgbClr val="000000"/>
                </a:solidFill>
                <a:latin typeface="Segoe Print" pitchFamily="2" charset="0"/>
              </a:rPr>
              <a:t>.</a:t>
            </a:r>
          </a:p>
          <a:p>
            <a:pPr algn="ctr"/>
            <a:endParaRPr lang="ru-RU" b="1" dirty="0">
              <a:latin typeface="Segoe Print" pitchFamily="2" charset="0"/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1551024" y="5410200"/>
            <a:ext cx="6263181" cy="1129598"/>
          </a:xfrm>
          <a:prstGeom prst="roundRect">
            <a:avLst/>
          </a:prstGeom>
          <a:ln>
            <a:solidFill>
              <a:srgbClr val="0FF11A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 b="1" dirty="0" smtClean="0">
              <a:solidFill>
                <a:srgbClr val="000000"/>
              </a:solidFill>
              <a:latin typeface="Segoe Print" pitchFamily="2" charset="0"/>
            </a:endParaRPr>
          </a:p>
          <a:p>
            <a:pPr algn="ctr"/>
            <a:r>
              <a:rPr lang="en-US" b="1" dirty="0" err="1" smtClean="0">
                <a:solidFill>
                  <a:srgbClr val="000000"/>
                </a:solidFill>
                <a:latin typeface="Segoe Print" pitchFamily="2" charset="0"/>
              </a:rPr>
              <a:t>Якщо</a:t>
            </a:r>
            <a:r>
              <a:rPr lang="en-US" b="1" dirty="0" smtClean="0">
                <a:solidFill>
                  <a:srgbClr val="000000"/>
                </a:solidFill>
                <a:latin typeface="Segoe Print" pitchFamily="2" charset="0"/>
              </a:rPr>
              <a:t> </a:t>
            </a:r>
            <a:r>
              <a:rPr lang="en-US" b="1" dirty="0">
                <a:solidFill>
                  <a:srgbClr val="000000"/>
                </a:solidFill>
                <a:latin typeface="Segoe Print" pitchFamily="2" charset="0"/>
              </a:rPr>
              <a:t>у </a:t>
            </a:r>
            <a:r>
              <a:rPr lang="en-US" b="1" dirty="0" err="1">
                <a:solidFill>
                  <a:srgbClr val="000000"/>
                </a:solidFill>
                <a:latin typeface="Segoe Print" pitchFamily="2" charset="0"/>
              </a:rPr>
              <a:t>школі</a:t>
            </a:r>
            <a:r>
              <a:rPr lang="en-US" b="1" dirty="0">
                <a:solidFill>
                  <a:srgbClr val="000000"/>
                </a:solidFill>
                <a:latin typeface="Segoe Print" pitchFamily="2" charset="0"/>
              </a:rPr>
              <a:t> є </a:t>
            </a:r>
            <a:r>
              <a:rPr lang="en-US" b="1" dirty="0" err="1">
                <a:solidFill>
                  <a:srgbClr val="000000"/>
                </a:solidFill>
                <a:latin typeface="Segoe Print" pitchFamily="2" charset="0"/>
              </a:rPr>
              <a:t>психолог</a:t>
            </a:r>
            <a:r>
              <a:rPr lang="en-US" b="1" dirty="0">
                <a:solidFill>
                  <a:srgbClr val="000000"/>
                </a:solidFill>
                <a:latin typeface="Segoe Print" pitchFamily="2" charset="0"/>
              </a:rPr>
              <a:t>, </a:t>
            </a:r>
            <a:r>
              <a:rPr lang="en-US" b="1" dirty="0" err="1">
                <a:solidFill>
                  <a:srgbClr val="000000"/>
                </a:solidFill>
                <a:latin typeface="Segoe Print" pitchFamily="2" charset="0"/>
              </a:rPr>
              <a:t>то</a:t>
            </a:r>
            <a:r>
              <a:rPr lang="en-US" b="1" dirty="0">
                <a:solidFill>
                  <a:srgbClr val="000000"/>
                </a:solidFill>
                <a:latin typeface="Segoe Print" pitchFamily="2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Segoe Print" pitchFamily="2" charset="0"/>
              </a:rPr>
              <a:t>можна</a:t>
            </a:r>
            <a:r>
              <a:rPr lang="en-US" b="1" dirty="0">
                <a:solidFill>
                  <a:srgbClr val="000000"/>
                </a:solidFill>
                <a:latin typeface="Segoe Print" pitchFamily="2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Segoe Print" pitchFamily="2" charset="0"/>
              </a:rPr>
              <a:t>сміливо</a:t>
            </a:r>
            <a:r>
              <a:rPr lang="en-US" b="1" dirty="0">
                <a:solidFill>
                  <a:srgbClr val="000000"/>
                </a:solidFill>
                <a:latin typeface="Segoe Print" pitchFamily="2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Segoe Print" pitchFamily="2" charset="0"/>
              </a:rPr>
              <a:t>звернутись</a:t>
            </a:r>
            <a:r>
              <a:rPr lang="en-US" b="1" dirty="0">
                <a:solidFill>
                  <a:srgbClr val="000000"/>
                </a:solidFill>
                <a:latin typeface="Segoe Print" pitchFamily="2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Segoe Print" pitchFamily="2" charset="0"/>
              </a:rPr>
              <a:t>до</a:t>
            </a:r>
            <a:r>
              <a:rPr lang="en-US" b="1" dirty="0">
                <a:solidFill>
                  <a:srgbClr val="000000"/>
                </a:solidFill>
                <a:latin typeface="Segoe Print" pitchFamily="2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Segoe Print" pitchFamily="2" charset="0"/>
              </a:rPr>
              <a:t>нього</a:t>
            </a:r>
            <a:r>
              <a:rPr lang="en-US" b="1" dirty="0">
                <a:solidFill>
                  <a:srgbClr val="000000"/>
                </a:solidFill>
                <a:latin typeface="Segoe Print" pitchFamily="2" charset="0"/>
              </a:rPr>
              <a:t>, </a:t>
            </a:r>
            <a:r>
              <a:rPr lang="en-US" b="1" dirty="0" err="1">
                <a:solidFill>
                  <a:srgbClr val="000000"/>
                </a:solidFill>
                <a:latin typeface="Segoe Print" pitchFamily="2" charset="0"/>
              </a:rPr>
              <a:t>щоб</a:t>
            </a:r>
            <a:r>
              <a:rPr lang="en-US" b="1" dirty="0">
                <a:solidFill>
                  <a:srgbClr val="000000"/>
                </a:solidFill>
                <a:latin typeface="Segoe Print" pitchFamily="2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Segoe Print" pitchFamily="2" charset="0"/>
              </a:rPr>
              <a:t>відновити</a:t>
            </a:r>
            <a:r>
              <a:rPr lang="en-US" b="1" dirty="0">
                <a:solidFill>
                  <a:srgbClr val="000000"/>
                </a:solidFill>
                <a:latin typeface="Segoe Print" pitchFamily="2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Segoe Print" pitchFamily="2" charset="0"/>
              </a:rPr>
              <a:t>відчуття</a:t>
            </a:r>
            <a:r>
              <a:rPr lang="en-US" b="1" dirty="0">
                <a:solidFill>
                  <a:srgbClr val="000000"/>
                </a:solidFill>
                <a:latin typeface="Segoe Print" pitchFamily="2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Segoe Print" pitchFamily="2" charset="0"/>
              </a:rPr>
              <a:t>впевненості</a:t>
            </a:r>
            <a:r>
              <a:rPr lang="en-US" b="1" dirty="0">
                <a:solidFill>
                  <a:srgbClr val="000000"/>
                </a:solidFill>
                <a:latin typeface="Segoe Print" pitchFamily="2" charset="0"/>
              </a:rPr>
              <a:t> у </a:t>
            </a:r>
            <a:r>
              <a:rPr lang="en-US" b="1" dirty="0" err="1">
                <a:solidFill>
                  <a:srgbClr val="000000"/>
                </a:solidFill>
                <a:latin typeface="Segoe Print" pitchFamily="2" charset="0"/>
              </a:rPr>
              <a:t>своїх</a:t>
            </a:r>
            <a:r>
              <a:rPr lang="en-US" b="1" dirty="0">
                <a:solidFill>
                  <a:srgbClr val="000000"/>
                </a:solidFill>
                <a:latin typeface="Segoe Print" pitchFamily="2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Segoe Print" pitchFamily="2" charset="0"/>
              </a:rPr>
              <a:t>силах</a:t>
            </a:r>
            <a:r>
              <a:rPr lang="en-US" b="1" dirty="0">
                <a:solidFill>
                  <a:srgbClr val="000000"/>
                </a:solidFill>
                <a:latin typeface="Segoe Print" pitchFamily="2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Segoe Print" pitchFamily="2" charset="0"/>
              </a:rPr>
              <a:t>та</a:t>
            </a:r>
            <a:r>
              <a:rPr lang="en-US" b="1" dirty="0">
                <a:solidFill>
                  <a:srgbClr val="000000"/>
                </a:solidFill>
                <a:latin typeface="Segoe Print" pitchFamily="2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Segoe Print" pitchFamily="2" charset="0"/>
              </a:rPr>
              <a:t>зрозуміти</a:t>
            </a:r>
            <a:r>
              <a:rPr lang="en-US" b="1" dirty="0">
                <a:solidFill>
                  <a:srgbClr val="000000"/>
                </a:solidFill>
                <a:latin typeface="Segoe Print" pitchFamily="2" charset="0"/>
              </a:rPr>
              <a:t>, </a:t>
            </a:r>
            <a:r>
              <a:rPr lang="en-US" b="1" dirty="0" err="1">
                <a:solidFill>
                  <a:srgbClr val="000000"/>
                </a:solidFill>
                <a:latin typeface="Segoe Print" pitchFamily="2" charset="0"/>
              </a:rPr>
              <a:t>як</a:t>
            </a:r>
            <a:r>
              <a:rPr lang="en-US" b="1" dirty="0">
                <a:solidFill>
                  <a:srgbClr val="000000"/>
                </a:solidFill>
                <a:latin typeface="Segoe Print" pitchFamily="2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Segoe Print" pitchFamily="2" charset="0"/>
              </a:rPr>
              <a:t>діяти</a:t>
            </a:r>
            <a:r>
              <a:rPr lang="en-US" b="1" dirty="0">
                <a:solidFill>
                  <a:srgbClr val="000000"/>
                </a:solidFill>
                <a:latin typeface="Segoe Print" pitchFamily="2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Segoe Print" pitchFamily="2" charset="0"/>
              </a:rPr>
              <a:t>далі</a:t>
            </a:r>
            <a:r>
              <a:rPr lang="en-US" b="1" dirty="0">
                <a:solidFill>
                  <a:srgbClr val="000000"/>
                </a:solidFill>
                <a:latin typeface="Segoe Print" pitchFamily="2" charset="0"/>
              </a:rPr>
              <a:t>.</a:t>
            </a:r>
          </a:p>
          <a:p>
            <a:pPr algn="ctr"/>
            <a:endParaRPr lang="ru-RU" b="1" dirty="0">
              <a:latin typeface="Segoe Print" pitchFamily="2" charset="0"/>
            </a:endParaRP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flipH="1">
            <a:off x="7866516" y="4137113"/>
            <a:ext cx="1835195" cy="3065043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14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-1067332">
            <a:off x="8333981" y="91785"/>
            <a:ext cx="1575430" cy="2378007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 animBg="1"/>
      <p:bldP spid="11" grpId="0" animBg="1"/>
      <p:bldP spid="12" grpId="0" animBg="1"/>
      <p:bldP spid="1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12500" b="12500"/>
          <a:stretch>
            <a:fillRect/>
          </a:stretch>
        </p:blipFill>
        <p:spPr>
          <a:xfrm>
            <a:off x="0" y="0"/>
            <a:ext cx="9753600" cy="7315200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530916" y="85943"/>
            <a:ext cx="8785109" cy="923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91"/>
              </a:lnSpc>
              <a:spcBef>
                <a:spcPct val="0"/>
              </a:spcBef>
            </a:pPr>
            <a:r>
              <a:rPr lang="en-US" sz="2565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ЩО РОБИТИ, ЯКЩО ВИ СТАЛИ СВІДКОМ </a:t>
            </a:r>
            <a:r>
              <a:rPr lang="en-US" sz="2565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ЦЬКУВАННЯ</a:t>
            </a:r>
            <a:r>
              <a:rPr lang="uk-UA" sz="2565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?</a:t>
            </a:r>
            <a:endParaRPr lang="en-US" sz="2565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Print" pitchFamily="2" charset="0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2209800" y="1131043"/>
            <a:ext cx="6263181" cy="1129598"/>
          </a:xfrm>
          <a:prstGeom prst="roundRect">
            <a:avLst/>
          </a:prstGeom>
          <a:ln>
            <a:solidFill>
              <a:srgbClr val="0FF11A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 b="1" dirty="0" smtClean="0">
              <a:solidFill>
                <a:srgbClr val="000000"/>
              </a:solidFill>
              <a:latin typeface="Segoe Print" pitchFamily="2" charset="0"/>
            </a:endParaRPr>
          </a:p>
          <a:p>
            <a:pPr algn="ctr"/>
            <a:r>
              <a:rPr lang="en-US" b="1" dirty="0" err="1" smtClean="0">
                <a:solidFill>
                  <a:srgbClr val="000000"/>
                </a:solidFill>
                <a:latin typeface="Segoe Print" pitchFamily="2" charset="0"/>
              </a:rPr>
              <a:t>Якщо</a:t>
            </a:r>
            <a:r>
              <a:rPr lang="en-US" b="1" dirty="0" smtClean="0">
                <a:solidFill>
                  <a:srgbClr val="000000"/>
                </a:solidFill>
                <a:latin typeface="Segoe Print" pitchFamily="2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Segoe Print" pitchFamily="2" charset="0"/>
              </a:rPr>
              <a:t>цькують</a:t>
            </a:r>
            <a:r>
              <a:rPr lang="en-US" b="1" dirty="0">
                <a:solidFill>
                  <a:srgbClr val="000000"/>
                </a:solidFill>
                <a:latin typeface="Segoe Print" pitchFamily="2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Segoe Print" pitchFamily="2" charset="0"/>
              </a:rPr>
              <a:t>твого</a:t>
            </a:r>
            <a:r>
              <a:rPr lang="en-US" b="1" dirty="0">
                <a:solidFill>
                  <a:srgbClr val="000000"/>
                </a:solidFill>
                <a:latin typeface="Segoe Print" pitchFamily="2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Segoe Print" pitchFamily="2" charset="0"/>
              </a:rPr>
              <a:t>друга</a:t>
            </a:r>
            <a:r>
              <a:rPr lang="en-US" b="1" dirty="0">
                <a:solidFill>
                  <a:srgbClr val="000000"/>
                </a:solidFill>
                <a:latin typeface="Segoe Print" pitchFamily="2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Segoe Print" pitchFamily="2" charset="0"/>
              </a:rPr>
              <a:t>чи</a:t>
            </a:r>
            <a:r>
              <a:rPr lang="en-US" b="1" dirty="0">
                <a:solidFill>
                  <a:srgbClr val="000000"/>
                </a:solidFill>
                <a:latin typeface="Segoe Print" pitchFamily="2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Segoe Print" pitchFamily="2" charset="0"/>
              </a:rPr>
              <a:t>подругу</a:t>
            </a:r>
            <a:r>
              <a:rPr lang="en-US" b="1" dirty="0">
                <a:solidFill>
                  <a:srgbClr val="000000"/>
                </a:solidFill>
                <a:latin typeface="Segoe Print" pitchFamily="2" charset="0"/>
              </a:rPr>
              <a:t>, </a:t>
            </a:r>
            <a:r>
              <a:rPr lang="en-US" b="1" dirty="0" err="1">
                <a:solidFill>
                  <a:srgbClr val="000000"/>
                </a:solidFill>
                <a:latin typeface="Segoe Print" pitchFamily="2" charset="0"/>
              </a:rPr>
              <a:t>то</a:t>
            </a:r>
            <a:r>
              <a:rPr lang="en-US" b="1" dirty="0">
                <a:solidFill>
                  <a:srgbClr val="000000"/>
                </a:solidFill>
                <a:latin typeface="Segoe Print" pitchFamily="2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Segoe Print" pitchFamily="2" charset="0"/>
              </a:rPr>
              <a:t>одразу</a:t>
            </a:r>
            <a:r>
              <a:rPr lang="en-US" b="1" dirty="0">
                <a:solidFill>
                  <a:srgbClr val="000000"/>
                </a:solidFill>
                <a:latin typeface="Segoe Print" pitchFamily="2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Segoe Print" pitchFamily="2" charset="0"/>
              </a:rPr>
              <a:t>звернись</a:t>
            </a:r>
            <a:r>
              <a:rPr lang="en-US" b="1" dirty="0">
                <a:solidFill>
                  <a:srgbClr val="000000"/>
                </a:solidFill>
                <a:latin typeface="Segoe Print" pitchFamily="2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Segoe Print" pitchFamily="2" charset="0"/>
              </a:rPr>
              <a:t>до</a:t>
            </a:r>
            <a:r>
              <a:rPr lang="en-US" b="1" dirty="0">
                <a:solidFill>
                  <a:srgbClr val="000000"/>
                </a:solidFill>
                <a:latin typeface="Segoe Print" pitchFamily="2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Segoe Print" pitchFamily="2" charset="0"/>
              </a:rPr>
              <a:t>дорослих</a:t>
            </a:r>
            <a:r>
              <a:rPr lang="en-US" b="1" dirty="0">
                <a:solidFill>
                  <a:srgbClr val="000000"/>
                </a:solidFill>
                <a:latin typeface="Segoe Print" pitchFamily="2" charset="0"/>
              </a:rPr>
              <a:t>: </a:t>
            </a:r>
            <a:r>
              <a:rPr lang="en-US" b="1" dirty="0" err="1">
                <a:solidFill>
                  <a:srgbClr val="000000"/>
                </a:solidFill>
                <a:latin typeface="Segoe Print" pitchFamily="2" charset="0"/>
              </a:rPr>
              <a:t>вчителя</a:t>
            </a:r>
            <a:r>
              <a:rPr lang="en-US" b="1" dirty="0">
                <a:solidFill>
                  <a:srgbClr val="000000"/>
                </a:solidFill>
                <a:latin typeface="Segoe Print" pitchFamily="2" charset="0"/>
              </a:rPr>
              <a:t>, </a:t>
            </a:r>
            <a:r>
              <a:rPr lang="en-US" b="1" dirty="0" err="1">
                <a:solidFill>
                  <a:srgbClr val="000000"/>
                </a:solidFill>
                <a:latin typeface="Segoe Print" pitchFamily="2" charset="0"/>
              </a:rPr>
              <a:t>старших</a:t>
            </a:r>
            <a:r>
              <a:rPr lang="en-US" b="1" dirty="0">
                <a:solidFill>
                  <a:srgbClr val="000000"/>
                </a:solidFill>
                <a:latin typeface="Segoe Print" pitchFamily="2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Segoe Print" pitchFamily="2" charset="0"/>
              </a:rPr>
              <a:t>товаришів</a:t>
            </a:r>
            <a:r>
              <a:rPr lang="en-US" b="1" dirty="0">
                <a:solidFill>
                  <a:srgbClr val="000000"/>
                </a:solidFill>
                <a:latin typeface="Segoe Print" pitchFamily="2" charset="0"/>
              </a:rPr>
              <a:t>, </a:t>
            </a:r>
            <a:r>
              <a:rPr lang="en-US" b="1" dirty="0" err="1">
                <a:solidFill>
                  <a:srgbClr val="000000"/>
                </a:solidFill>
                <a:latin typeface="Segoe Print" pitchFamily="2" charset="0"/>
              </a:rPr>
              <a:t>родичів</a:t>
            </a:r>
            <a:r>
              <a:rPr lang="en-US" b="1" dirty="0">
                <a:solidFill>
                  <a:srgbClr val="000000"/>
                </a:solidFill>
                <a:latin typeface="Segoe Print" pitchFamily="2" charset="0"/>
              </a:rPr>
              <a:t>, </a:t>
            </a:r>
            <a:r>
              <a:rPr lang="en-US" b="1" dirty="0" err="1">
                <a:solidFill>
                  <a:srgbClr val="000000"/>
                </a:solidFill>
                <a:latin typeface="Segoe Print" pitchFamily="2" charset="0"/>
              </a:rPr>
              <a:t>батьків</a:t>
            </a:r>
            <a:r>
              <a:rPr lang="en-US" b="1" dirty="0">
                <a:solidFill>
                  <a:srgbClr val="000000"/>
                </a:solidFill>
                <a:latin typeface="Segoe Print" pitchFamily="2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Segoe Print" pitchFamily="2" charset="0"/>
              </a:rPr>
              <a:t>тощо</a:t>
            </a:r>
            <a:r>
              <a:rPr lang="en-US" b="1" dirty="0">
                <a:solidFill>
                  <a:srgbClr val="000000"/>
                </a:solidFill>
                <a:latin typeface="Segoe Print" pitchFamily="2" charset="0"/>
              </a:rPr>
              <a:t>.</a:t>
            </a:r>
          </a:p>
          <a:p>
            <a:pPr algn="ctr"/>
            <a:endParaRPr lang="uk-UA" b="1" dirty="0" smtClean="0">
              <a:solidFill>
                <a:srgbClr val="000000"/>
              </a:solidFill>
              <a:latin typeface="Segoe Print" pitchFamily="2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2857511" y="2528002"/>
            <a:ext cx="6263181" cy="1129598"/>
          </a:xfrm>
          <a:prstGeom prst="roundRect">
            <a:avLst/>
          </a:prstGeom>
          <a:ln>
            <a:solidFill>
              <a:srgbClr val="0FF11A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rgbClr val="000000"/>
                </a:solidFill>
                <a:latin typeface="Segoe Print" pitchFamily="2" charset="0"/>
              </a:rPr>
              <a:t>Якщо</a:t>
            </a:r>
            <a:r>
              <a:rPr lang="en-US" b="1" dirty="0">
                <a:solidFill>
                  <a:srgbClr val="000000"/>
                </a:solidFill>
                <a:latin typeface="Segoe Print" pitchFamily="2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Segoe Print" pitchFamily="2" charset="0"/>
              </a:rPr>
              <a:t>твій</a:t>
            </a:r>
            <a:r>
              <a:rPr lang="en-US" b="1" dirty="0">
                <a:solidFill>
                  <a:srgbClr val="000000"/>
                </a:solidFill>
                <a:latin typeface="Segoe Print" pitchFamily="2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Segoe Print" pitchFamily="2" charset="0"/>
              </a:rPr>
              <a:t>друг</a:t>
            </a:r>
            <a:r>
              <a:rPr lang="en-US" b="1" dirty="0">
                <a:solidFill>
                  <a:srgbClr val="000000"/>
                </a:solidFill>
                <a:latin typeface="Segoe Print" pitchFamily="2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Segoe Print" pitchFamily="2" charset="0"/>
              </a:rPr>
              <a:t>чи</a:t>
            </a:r>
            <a:r>
              <a:rPr lang="en-US" b="1" dirty="0">
                <a:solidFill>
                  <a:srgbClr val="000000"/>
                </a:solidFill>
                <a:latin typeface="Segoe Print" pitchFamily="2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Segoe Print" pitchFamily="2" charset="0"/>
              </a:rPr>
              <a:t>подруга</a:t>
            </a:r>
            <a:r>
              <a:rPr lang="en-US" b="1" dirty="0">
                <a:solidFill>
                  <a:srgbClr val="000000"/>
                </a:solidFill>
                <a:latin typeface="Segoe Print" pitchFamily="2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Segoe Print" pitchFamily="2" charset="0"/>
              </a:rPr>
              <a:t>поділилися</a:t>
            </a:r>
            <a:r>
              <a:rPr lang="en-US" b="1" dirty="0">
                <a:solidFill>
                  <a:srgbClr val="000000"/>
                </a:solidFill>
                <a:latin typeface="Segoe Print" pitchFamily="2" charset="0"/>
              </a:rPr>
              <a:t> з </a:t>
            </a:r>
            <a:r>
              <a:rPr lang="en-US" b="1" dirty="0" err="1">
                <a:solidFill>
                  <a:srgbClr val="000000"/>
                </a:solidFill>
                <a:latin typeface="Segoe Print" pitchFamily="2" charset="0"/>
              </a:rPr>
              <a:t>тобою</a:t>
            </a:r>
            <a:r>
              <a:rPr lang="en-US" b="1" dirty="0">
                <a:solidFill>
                  <a:srgbClr val="000000"/>
                </a:solidFill>
                <a:latin typeface="Segoe Print" pitchFamily="2" charset="0"/>
              </a:rPr>
              <a:t>, </a:t>
            </a:r>
            <a:r>
              <a:rPr lang="en-US" b="1" dirty="0" err="1">
                <a:solidFill>
                  <a:srgbClr val="000000"/>
                </a:solidFill>
                <a:latin typeface="Segoe Print" pitchFamily="2" charset="0"/>
              </a:rPr>
              <a:t>що</a:t>
            </a:r>
            <a:r>
              <a:rPr lang="en-US" b="1" dirty="0">
                <a:solidFill>
                  <a:srgbClr val="000000"/>
                </a:solidFill>
                <a:latin typeface="Segoe Print" pitchFamily="2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Segoe Print" pitchFamily="2" charset="0"/>
              </a:rPr>
              <a:t>вони</a:t>
            </a:r>
            <a:r>
              <a:rPr lang="en-US" b="1" dirty="0">
                <a:solidFill>
                  <a:srgbClr val="000000"/>
                </a:solidFill>
                <a:latin typeface="Segoe Print" pitchFamily="2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Segoe Print" pitchFamily="2" charset="0"/>
              </a:rPr>
              <a:t>потрапили</a:t>
            </a:r>
            <a:r>
              <a:rPr lang="en-US" b="1" dirty="0">
                <a:solidFill>
                  <a:srgbClr val="000000"/>
                </a:solidFill>
                <a:latin typeface="Segoe Print" pitchFamily="2" charset="0"/>
              </a:rPr>
              <a:t> у </a:t>
            </a:r>
            <a:r>
              <a:rPr lang="en-US" b="1" dirty="0" err="1">
                <a:solidFill>
                  <a:srgbClr val="000000"/>
                </a:solidFill>
                <a:latin typeface="Segoe Print" pitchFamily="2" charset="0"/>
              </a:rPr>
              <a:t>ситуацію</a:t>
            </a:r>
            <a:r>
              <a:rPr lang="en-US" b="1" dirty="0">
                <a:solidFill>
                  <a:srgbClr val="000000"/>
                </a:solidFill>
                <a:latin typeface="Segoe Print" pitchFamily="2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Segoe Print" pitchFamily="2" charset="0"/>
              </a:rPr>
              <a:t>булінгу</a:t>
            </a:r>
            <a:r>
              <a:rPr lang="en-US" b="1" dirty="0">
                <a:solidFill>
                  <a:srgbClr val="000000"/>
                </a:solidFill>
                <a:latin typeface="Segoe Print" pitchFamily="2" charset="0"/>
              </a:rPr>
              <a:t>, </a:t>
            </a:r>
            <a:r>
              <a:rPr lang="en-US" b="1" dirty="0" err="1">
                <a:solidFill>
                  <a:srgbClr val="000000"/>
                </a:solidFill>
                <a:latin typeface="Segoe Print" pitchFamily="2" charset="0"/>
              </a:rPr>
              <a:t>обов’язково</a:t>
            </a:r>
            <a:r>
              <a:rPr lang="en-US" b="1" dirty="0">
                <a:solidFill>
                  <a:srgbClr val="000000"/>
                </a:solidFill>
                <a:latin typeface="Segoe Print" pitchFamily="2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Segoe Print" pitchFamily="2" charset="0"/>
              </a:rPr>
              <a:t>говори</a:t>
            </a:r>
            <a:r>
              <a:rPr lang="en-US" b="1" dirty="0">
                <a:solidFill>
                  <a:srgbClr val="000000"/>
                </a:solidFill>
                <a:latin typeface="Segoe Print" pitchFamily="2" charset="0"/>
              </a:rPr>
              <a:t> з </a:t>
            </a:r>
            <a:r>
              <a:rPr lang="en-US" b="1" dirty="0" err="1">
                <a:solidFill>
                  <a:srgbClr val="000000"/>
                </a:solidFill>
                <a:latin typeface="Segoe Print" pitchFamily="2" charset="0"/>
              </a:rPr>
              <a:t>ними</a:t>
            </a:r>
            <a:r>
              <a:rPr lang="en-US" b="1" dirty="0">
                <a:solidFill>
                  <a:srgbClr val="000000"/>
                </a:solidFill>
                <a:latin typeface="Segoe Print" pitchFamily="2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Segoe Print" pitchFamily="2" charset="0"/>
              </a:rPr>
              <a:t>про</a:t>
            </a:r>
            <a:r>
              <a:rPr lang="en-US" b="1" dirty="0">
                <a:solidFill>
                  <a:srgbClr val="000000"/>
                </a:solidFill>
                <a:latin typeface="Segoe Print" pitchFamily="2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Segoe Print" pitchFamily="2" charset="0"/>
              </a:rPr>
              <a:t>це</a:t>
            </a:r>
            <a:r>
              <a:rPr lang="en-US" b="1" dirty="0">
                <a:solidFill>
                  <a:srgbClr val="000000"/>
                </a:solidFill>
                <a:latin typeface="Segoe Print" pitchFamily="2" charset="0"/>
              </a:rPr>
              <a:t> — </a:t>
            </a:r>
            <a:r>
              <a:rPr lang="en-US" b="1" dirty="0" err="1">
                <a:solidFill>
                  <a:srgbClr val="000000"/>
                </a:solidFill>
                <a:latin typeface="Segoe Print" pitchFamily="2" charset="0"/>
              </a:rPr>
              <a:t>вони</a:t>
            </a:r>
            <a:r>
              <a:rPr lang="en-US" b="1" dirty="0">
                <a:solidFill>
                  <a:srgbClr val="000000"/>
                </a:solidFill>
                <a:latin typeface="Segoe Print" pitchFamily="2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Segoe Print" pitchFamily="2" charset="0"/>
              </a:rPr>
              <a:t>потребують</a:t>
            </a:r>
            <a:r>
              <a:rPr lang="en-US" b="1" dirty="0">
                <a:solidFill>
                  <a:srgbClr val="000000"/>
                </a:solidFill>
                <a:latin typeface="Segoe Print" pitchFamily="2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Segoe Print" pitchFamily="2" charset="0"/>
              </a:rPr>
              <a:t>твоєї</a:t>
            </a:r>
            <a:r>
              <a:rPr lang="en-US" b="1" dirty="0">
                <a:solidFill>
                  <a:srgbClr val="000000"/>
                </a:solidFill>
                <a:latin typeface="Segoe Print" pitchFamily="2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Segoe Print" pitchFamily="2" charset="0"/>
              </a:rPr>
              <a:t>підтримки</a:t>
            </a:r>
            <a:r>
              <a:rPr lang="en-US" b="1" dirty="0">
                <a:solidFill>
                  <a:srgbClr val="000000"/>
                </a:solidFill>
                <a:latin typeface="Segoe Print" pitchFamily="2" charset="0"/>
              </a:rPr>
              <a:t>.</a:t>
            </a:r>
            <a:endParaRPr lang="uk-UA" b="1" dirty="0" smtClean="0">
              <a:solidFill>
                <a:srgbClr val="000000"/>
              </a:solidFill>
              <a:latin typeface="Segoe Print" pitchFamily="2" charset="0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1791879" y="3928454"/>
            <a:ext cx="6263181" cy="1129598"/>
          </a:xfrm>
          <a:prstGeom prst="roundRect">
            <a:avLst/>
          </a:prstGeom>
          <a:ln>
            <a:solidFill>
              <a:srgbClr val="0FF11A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 b="1" dirty="0" smtClean="0">
              <a:solidFill>
                <a:srgbClr val="000000"/>
              </a:solidFill>
              <a:latin typeface="Segoe Print" pitchFamily="2" charset="0"/>
            </a:endParaRPr>
          </a:p>
          <a:p>
            <a:pPr algn="ctr"/>
            <a:r>
              <a:rPr lang="en-US" b="1" dirty="0" smtClean="0">
                <a:solidFill>
                  <a:srgbClr val="000000"/>
                </a:solidFill>
                <a:latin typeface="Segoe Print" pitchFamily="2" charset="0"/>
              </a:rPr>
              <a:t>У </a:t>
            </a:r>
            <a:r>
              <a:rPr lang="en-US" b="1" dirty="0" err="1">
                <a:solidFill>
                  <a:srgbClr val="000000"/>
                </a:solidFill>
                <a:latin typeface="Segoe Print" pitchFamily="2" charset="0"/>
              </a:rPr>
              <a:t>жодному</a:t>
            </a:r>
            <a:r>
              <a:rPr lang="en-US" b="1" dirty="0">
                <a:solidFill>
                  <a:srgbClr val="000000"/>
                </a:solidFill>
                <a:latin typeface="Segoe Print" pitchFamily="2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Segoe Print" pitchFamily="2" charset="0"/>
              </a:rPr>
              <a:t>разі</a:t>
            </a:r>
            <a:r>
              <a:rPr lang="en-US" b="1" dirty="0">
                <a:solidFill>
                  <a:srgbClr val="000000"/>
                </a:solidFill>
                <a:latin typeface="Segoe Print" pitchFamily="2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Segoe Print" pitchFamily="2" charset="0"/>
              </a:rPr>
              <a:t>не</a:t>
            </a:r>
            <a:r>
              <a:rPr lang="en-US" b="1" dirty="0">
                <a:solidFill>
                  <a:srgbClr val="000000"/>
                </a:solidFill>
                <a:latin typeface="Segoe Print" pitchFamily="2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Segoe Print" pitchFamily="2" charset="0"/>
              </a:rPr>
              <a:t>слід</a:t>
            </a:r>
            <a:r>
              <a:rPr lang="en-US" b="1" dirty="0">
                <a:solidFill>
                  <a:srgbClr val="000000"/>
                </a:solidFill>
                <a:latin typeface="Segoe Print" pitchFamily="2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Segoe Print" pitchFamily="2" charset="0"/>
              </a:rPr>
              <a:t>приєднуватись</a:t>
            </a:r>
            <a:r>
              <a:rPr lang="en-US" b="1" dirty="0">
                <a:solidFill>
                  <a:srgbClr val="000000"/>
                </a:solidFill>
                <a:latin typeface="Segoe Print" pitchFamily="2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Segoe Print" pitchFamily="2" charset="0"/>
              </a:rPr>
              <a:t>до</a:t>
            </a:r>
            <a:r>
              <a:rPr lang="en-US" b="1" dirty="0">
                <a:solidFill>
                  <a:srgbClr val="000000"/>
                </a:solidFill>
                <a:latin typeface="Segoe Print" pitchFamily="2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Segoe Print" pitchFamily="2" charset="0"/>
              </a:rPr>
              <a:t>групи</a:t>
            </a:r>
            <a:r>
              <a:rPr lang="en-US" b="1" dirty="0">
                <a:solidFill>
                  <a:srgbClr val="000000"/>
                </a:solidFill>
                <a:latin typeface="Segoe Print" pitchFamily="2" charset="0"/>
              </a:rPr>
              <a:t>, </a:t>
            </a:r>
            <a:r>
              <a:rPr lang="en-US" b="1" dirty="0" err="1">
                <a:solidFill>
                  <a:srgbClr val="000000"/>
                </a:solidFill>
                <a:latin typeface="Segoe Print" pitchFamily="2" charset="0"/>
              </a:rPr>
              <a:t>що</a:t>
            </a:r>
            <a:r>
              <a:rPr lang="en-US" b="1" dirty="0">
                <a:solidFill>
                  <a:srgbClr val="000000"/>
                </a:solidFill>
                <a:latin typeface="Segoe Print" pitchFamily="2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Segoe Print" pitchFamily="2" charset="0"/>
              </a:rPr>
              <a:t>цькує</a:t>
            </a:r>
            <a:r>
              <a:rPr lang="en-US" b="1" dirty="0">
                <a:solidFill>
                  <a:srgbClr val="000000"/>
                </a:solidFill>
                <a:latin typeface="Segoe Print" pitchFamily="2" charset="0"/>
              </a:rPr>
              <a:t>, </a:t>
            </a:r>
            <a:r>
              <a:rPr lang="en-US" b="1" dirty="0" err="1">
                <a:solidFill>
                  <a:srgbClr val="000000"/>
                </a:solidFill>
                <a:latin typeface="Segoe Print" pitchFamily="2" charset="0"/>
              </a:rPr>
              <a:t>та</a:t>
            </a:r>
            <a:r>
              <a:rPr lang="en-US" b="1" dirty="0">
                <a:solidFill>
                  <a:srgbClr val="000000"/>
                </a:solidFill>
                <a:latin typeface="Segoe Print" pitchFamily="2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Segoe Print" pitchFamily="2" charset="0"/>
              </a:rPr>
              <a:t>висміювати</a:t>
            </a:r>
            <a:r>
              <a:rPr lang="en-US" b="1" dirty="0">
                <a:solidFill>
                  <a:srgbClr val="000000"/>
                </a:solidFill>
                <a:latin typeface="Segoe Print" pitchFamily="2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Segoe Print" pitchFamily="2" charset="0"/>
              </a:rPr>
              <a:t>проблеми</a:t>
            </a:r>
            <a:r>
              <a:rPr lang="en-US" b="1" dirty="0">
                <a:solidFill>
                  <a:srgbClr val="000000"/>
                </a:solidFill>
                <a:latin typeface="Segoe Print" pitchFamily="2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Segoe Print" pitchFamily="2" charset="0"/>
              </a:rPr>
              <a:t>свого</a:t>
            </a:r>
            <a:r>
              <a:rPr lang="en-US" b="1" dirty="0">
                <a:solidFill>
                  <a:srgbClr val="000000"/>
                </a:solidFill>
                <a:latin typeface="Segoe Print" pitchFamily="2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Segoe Print" pitchFamily="2" charset="0"/>
              </a:rPr>
              <a:t>друга</a:t>
            </a:r>
            <a:r>
              <a:rPr lang="en-US" b="1" dirty="0">
                <a:solidFill>
                  <a:srgbClr val="000000"/>
                </a:solidFill>
                <a:latin typeface="Segoe Print" pitchFamily="2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Segoe Print" pitchFamily="2" charset="0"/>
              </a:rPr>
              <a:t>чи</a:t>
            </a:r>
            <a:r>
              <a:rPr lang="en-US" b="1" dirty="0">
                <a:solidFill>
                  <a:srgbClr val="000000"/>
                </a:solidFill>
                <a:latin typeface="Segoe Print" pitchFamily="2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Segoe Print" pitchFamily="2" charset="0"/>
              </a:rPr>
              <a:t>подруги</a:t>
            </a:r>
            <a:r>
              <a:rPr lang="en-US" b="1" dirty="0">
                <a:solidFill>
                  <a:srgbClr val="000000"/>
                </a:solidFill>
                <a:latin typeface="Segoe Print" pitchFamily="2" charset="0"/>
              </a:rPr>
              <a:t>.</a:t>
            </a:r>
          </a:p>
          <a:p>
            <a:pPr algn="ctr"/>
            <a:endParaRPr lang="uk-UA" b="1" dirty="0" smtClean="0">
              <a:solidFill>
                <a:srgbClr val="000000"/>
              </a:solidFill>
              <a:latin typeface="Segoe Print" pitchFamily="2" charset="0"/>
            </a:endParaRP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6455240" y="3429000"/>
            <a:ext cx="3298359" cy="3748135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sp>
        <p:nvSpPr>
          <p:cNvPr id="9" name="TextBox 9"/>
          <p:cNvSpPr txBox="1"/>
          <p:nvPr/>
        </p:nvSpPr>
        <p:spPr>
          <a:xfrm>
            <a:off x="1915947" y="5715000"/>
            <a:ext cx="4539293" cy="13336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567"/>
              </a:lnSpc>
              <a:spcBef>
                <a:spcPct val="0"/>
              </a:spcBef>
            </a:pPr>
            <a:r>
              <a:rPr lang="en-US" sz="2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Обов</a:t>
            </a:r>
            <a:r>
              <a:rPr lang="uk-UA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язково</a:t>
            </a:r>
            <a:r>
              <a:rPr lang="en-US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повідомте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про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булінг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людей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зі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школи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,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де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це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відбувається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,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або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батьків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дитини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.</a:t>
            </a:r>
          </a:p>
        </p:txBody>
      </p:sp>
      <p:pic>
        <p:nvPicPr>
          <p:cNvPr id="13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-1067332">
            <a:off x="8485592" y="433622"/>
            <a:ext cx="1270199" cy="1917281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>
            <a:off x="152400" y="755623"/>
            <a:ext cx="2474808" cy="6345661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 animBg="1"/>
      <p:bldP spid="11" grpId="0" animBg="1"/>
      <p:bldP spid="12" grpId="0" animBg="1"/>
      <p:bldP spid="9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12500" b="12500"/>
          <a:stretch>
            <a:fillRect/>
          </a:stretch>
        </p:blipFill>
        <p:spPr>
          <a:xfrm>
            <a:off x="0" y="0"/>
            <a:ext cx="9753600" cy="7315200"/>
          </a:xfrm>
          <a:prstGeom prst="rect">
            <a:avLst/>
          </a:prstGeom>
        </p:spPr>
      </p:pic>
      <p:sp>
        <p:nvSpPr>
          <p:cNvPr id="3" name="TextBox 5"/>
          <p:cNvSpPr txBox="1"/>
          <p:nvPr/>
        </p:nvSpPr>
        <p:spPr>
          <a:xfrm>
            <a:off x="304800" y="85943"/>
            <a:ext cx="8785109" cy="4847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91"/>
              </a:lnSpc>
              <a:spcBef>
                <a:spcPct val="0"/>
              </a:spcBef>
            </a:pPr>
            <a:r>
              <a:rPr lang="uk-UA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Гра «Так-ні»</a:t>
            </a:r>
            <a:endParaRPr lang="en-US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Print" pitchFamily="2" charset="0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152400" y="685800"/>
            <a:ext cx="7239000" cy="685800"/>
          </a:xfrm>
          <a:prstGeom prst="roundRect">
            <a:avLst/>
          </a:prstGeom>
          <a:ln>
            <a:solidFill>
              <a:srgbClr val="0FF11A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1600" b="1" dirty="0" smtClean="0">
                <a:solidFill>
                  <a:srgbClr val="000000"/>
                </a:solidFill>
                <a:latin typeface="Segoe Print" pitchFamily="2" charset="0"/>
              </a:rPr>
              <a:t>Однокласники сміються з жарту, який розповів  на перерві їх друг. 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152400" y="1524000"/>
            <a:ext cx="7239000" cy="685800"/>
          </a:xfrm>
          <a:prstGeom prst="roundRect">
            <a:avLst/>
          </a:prstGeom>
          <a:ln>
            <a:solidFill>
              <a:srgbClr val="0FF11A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1600" b="1" dirty="0" smtClean="0">
                <a:solidFill>
                  <a:srgbClr val="000000"/>
                </a:solidFill>
                <a:latin typeface="Segoe Print" pitchFamily="2" charset="0"/>
              </a:rPr>
              <a:t>Однокласники щодня насміхаються з Миколи, бо той дуже високий у класі.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68165" y="2423948"/>
            <a:ext cx="7239000" cy="685800"/>
          </a:xfrm>
          <a:prstGeom prst="roundRect">
            <a:avLst/>
          </a:prstGeom>
          <a:ln>
            <a:solidFill>
              <a:srgbClr val="0FF11A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1600" b="1" dirty="0" smtClean="0">
                <a:solidFill>
                  <a:srgbClr val="000000"/>
                </a:solidFill>
                <a:latin typeface="Segoe Print" pitchFamily="2" charset="0"/>
              </a:rPr>
              <a:t>Однокласники розповідають про свої літні канікули один одному.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83931" y="3250324"/>
            <a:ext cx="7239000" cy="685800"/>
          </a:xfrm>
          <a:prstGeom prst="roundRect">
            <a:avLst/>
          </a:prstGeom>
          <a:ln>
            <a:solidFill>
              <a:srgbClr val="0FF11A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1600" b="1" dirty="0" smtClean="0">
                <a:solidFill>
                  <a:srgbClr val="000000"/>
                </a:solidFill>
                <a:latin typeface="Segoe Print" pitchFamily="2" charset="0"/>
              </a:rPr>
              <a:t>Марина періодично поширює чутки про Вікторію. 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183931" y="4114800"/>
            <a:ext cx="7239000" cy="685800"/>
          </a:xfrm>
          <a:prstGeom prst="roundRect">
            <a:avLst/>
          </a:prstGeom>
          <a:ln>
            <a:solidFill>
              <a:srgbClr val="0FF11A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1600" b="1" dirty="0" smtClean="0">
                <a:solidFill>
                  <a:srgbClr val="000000"/>
                </a:solidFill>
                <a:latin typeface="Segoe Print" pitchFamily="2" charset="0"/>
              </a:rPr>
              <a:t>Максим часто пише гнівні коментарі під дописами Світлани. 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168165" y="5029200"/>
            <a:ext cx="7239000" cy="685800"/>
          </a:xfrm>
          <a:prstGeom prst="roundRect">
            <a:avLst/>
          </a:prstGeom>
          <a:ln>
            <a:solidFill>
              <a:srgbClr val="0FF11A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1600" b="1" dirty="0" smtClean="0">
                <a:solidFill>
                  <a:srgbClr val="000000"/>
                </a:solidFill>
                <a:latin typeface="Segoe Print" pitchFamily="2" charset="0"/>
              </a:rPr>
              <a:t>Тетяна запросила на день народження своїх  найкращих друзів. 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152400" y="5943600"/>
            <a:ext cx="7239000" cy="685800"/>
          </a:xfrm>
          <a:prstGeom prst="roundRect">
            <a:avLst/>
          </a:prstGeom>
          <a:ln>
            <a:solidFill>
              <a:srgbClr val="0FF11A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1600" b="1" dirty="0" smtClean="0">
                <a:solidFill>
                  <a:srgbClr val="000000"/>
                </a:solidFill>
                <a:latin typeface="Segoe Print" pitchFamily="2" charset="0"/>
              </a:rPr>
              <a:t>Через те, що Олег інколи  не виконує домашні завдання , весь клас називає його бовдуром, насміхаються   й штурхають його.</a:t>
            </a: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7675179" y="685800"/>
            <a:ext cx="1621221" cy="685800"/>
          </a:xfrm>
          <a:prstGeom prst="roundRect">
            <a:avLst/>
          </a:prstGeom>
          <a:ln>
            <a:solidFill>
              <a:srgbClr val="0FF11A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 sz="1600" b="1" dirty="0" smtClean="0">
              <a:solidFill>
                <a:srgbClr val="000000"/>
              </a:solidFill>
              <a:latin typeface="Segoe Print" pitchFamily="2" charset="0"/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7675179" y="1524000"/>
            <a:ext cx="1621221" cy="685800"/>
          </a:xfrm>
          <a:prstGeom prst="roundRect">
            <a:avLst/>
          </a:prstGeom>
          <a:ln>
            <a:solidFill>
              <a:srgbClr val="0FF11A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 sz="1600" b="1" dirty="0" smtClean="0">
              <a:solidFill>
                <a:srgbClr val="000000"/>
              </a:solidFill>
              <a:latin typeface="Segoe Print" pitchFamily="2" charset="0"/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7675178" y="2375338"/>
            <a:ext cx="1621221" cy="685800"/>
          </a:xfrm>
          <a:prstGeom prst="roundRect">
            <a:avLst/>
          </a:prstGeom>
          <a:ln>
            <a:solidFill>
              <a:srgbClr val="0FF11A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 sz="1600" b="1" dirty="0" smtClean="0">
              <a:solidFill>
                <a:srgbClr val="000000"/>
              </a:solidFill>
              <a:latin typeface="Segoe Print" pitchFamily="2" charset="0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7675179" y="3204341"/>
            <a:ext cx="1621221" cy="685800"/>
          </a:xfrm>
          <a:prstGeom prst="roundRect">
            <a:avLst/>
          </a:prstGeom>
          <a:ln>
            <a:solidFill>
              <a:srgbClr val="0FF11A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 sz="1600" b="1" dirty="0" smtClean="0">
              <a:solidFill>
                <a:srgbClr val="000000"/>
              </a:solidFill>
              <a:latin typeface="Segoe Print" pitchFamily="2" charset="0"/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7675179" y="4114800"/>
            <a:ext cx="1621221" cy="685800"/>
          </a:xfrm>
          <a:prstGeom prst="roundRect">
            <a:avLst/>
          </a:prstGeom>
          <a:ln>
            <a:solidFill>
              <a:srgbClr val="0FF11A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 sz="1600" b="1" dirty="0" smtClean="0">
              <a:solidFill>
                <a:srgbClr val="000000"/>
              </a:solidFill>
              <a:latin typeface="Segoe Print" pitchFamily="2" charset="0"/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7656785" y="5029200"/>
            <a:ext cx="1621221" cy="685800"/>
          </a:xfrm>
          <a:prstGeom prst="roundRect">
            <a:avLst/>
          </a:prstGeom>
          <a:ln>
            <a:solidFill>
              <a:srgbClr val="0FF11A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 sz="1600" b="1" dirty="0" smtClean="0">
              <a:solidFill>
                <a:srgbClr val="000000"/>
              </a:solidFill>
              <a:latin typeface="Segoe Print" pitchFamily="2" charset="0"/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7656784" y="5943600"/>
            <a:ext cx="1621221" cy="685800"/>
          </a:xfrm>
          <a:prstGeom prst="roundRect">
            <a:avLst/>
          </a:prstGeom>
          <a:ln>
            <a:solidFill>
              <a:srgbClr val="0FF11A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 sz="1600" b="1" dirty="0" smtClean="0">
              <a:solidFill>
                <a:srgbClr val="000000"/>
              </a:solidFill>
              <a:latin typeface="Segoe Print" pitchFamily="2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5299" b="89988" l="15310" r="489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099" t="43193" r="52066" b="20000"/>
          <a:stretch/>
        </p:blipFill>
        <p:spPr bwMode="auto">
          <a:xfrm>
            <a:off x="7923653" y="1238250"/>
            <a:ext cx="1087482" cy="1257300"/>
          </a:xfrm>
          <a:prstGeom prst="rect">
            <a:avLst/>
          </a:prstGeom>
          <a:noFill/>
          <a:ln>
            <a:noFill/>
          </a:ln>
          <a:effectLst>
            <a:glow rad="127000">
              <a:schemeClr val="bg1"/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5788" b="78022" l="17740" r="4884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099" t="43193" r="52066" b="20000"/>
          <a:stretch/>
        </p:blipFill>
        <p:spPr bwMode="auto">
          <a:xfrm>
            <a:off x="7936791" y="2857500"/>
            <a:ext cx="1087482" cy="1257300"/>
          </a:xfrm>
          <a:prstGeom prst="rect">
            <a:avLst/>
          </a:prstGeom>
          <a:noFill/>
          <a:ln>
            <a:noFill/>
          </a:ln>
          <a:effectLst>
            <a:glow rad="127000">
              <a:schemeClr val="bg1"/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3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2369" b="77411" l="16282" r="4884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099" t="43193" r="52066" b="20000"/>
          <a:stretch/>
        </p:blipFill>
        <p:spPr bwMode="auto">
          <a:xfrm>
            <a:off x="7923653" y="3829050"/>
            <a:ext cx="1087482" cy="1257300"/>
          </a:xfrm>
          <a:prstGeom prst="rect">
            <a:avLst/>
          </a:prstGeom>
          <a:noFill/>
          <a:ln>
            <a:noFill/>
          </a:ln>
          <a:effectLst>
            <a:glow rad="127000">
              <a:schemeClr val="bg1"/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3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9683" b="79853" l="17497" r="4678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099" t="43193" r="52066" b="20000"/>
          <a:stretch/>
        </p:blipFill>
        <p:spPr bwMode="auto">
          <a:xfrm>
            <a:off x="7923653" y="5621721"/>
            <a:ext cx="1087482" cy="1257300"/>
          </a:xfrm>
          <a:prstGeom prst="rect">
            <a:avLst/>
          </a:prstGeom>
          <a:noFill/>
          <a:ln>
            <a:noFill/>
          </a:ln>
          <a:effectLst>
            <a:glow rad="127000">
              <a:schemeClr val="bg1"/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59348" l="49239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700" t="22667" r="17863" b="49000"/>
          <a:stretch/>
        </p:blipFill>
        <p:spPr bwMode="auto">
          <a:xfrm>
            <a:off x="7999767" y="386408"/>
            <a:ext cx="935254" cy="1002348"/>
          </a:xfrm>
          <a:prstGeom prst="rect">
            <a:avLst/>
          </a:prstGeom>
          <a:noFill/>
          <a:ln>
            <a:noFill/>
          </a:ln>
          <a:effectLst>
            <a:glow rad="127000">
              <a:schemeClr val="bg1"/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4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59348" l="49239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700" t="22667" r="17863" b="49000"/>
          <a:stretch/>
        </p:blipFill>
        <p:spPr bwMode="auto">
          <a:xfrm>
            <a:off x="8053630" y="2151451"/>
            <a:ext cx="935254" cy="1002348"/>
          </a:xfrm>
          <a:prstGeom prst="rect">
            <a:avLst/>
          </a:prstGeom>
          <a:noFill/>
          <a:ln>
            <a:noFill/>
          </a:ln>
          <a:effectLst>
            <a:glow rad="127000">
              <a:schemeClr val="bg1"/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4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59348" l="49239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700" t="22667" r="17863" b="49000"/>
          <a:stretch/>
        </p:blipFill>
        <p:spPr bwMode="auto">
          <a:xfrm>
            <a:off x="8040406" y="4733131"/>
            <a:ext cx="935254" cy="1002348"/>
          </a:xfrm>
          <a:prstGeom prst="rect">
            <a:avLst/>
          </a:prstGeom>
          <a:noFill/>
          <a:ln>
            <a:noFill/>
          </a:ln>
          <a:effectLst>
            <a:glow rad="127000">
              <a:schemeClr val="bg1"/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8834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12500" b="12500"/>
          <a:stretch>
            <a:fillRect/>
          </a:stretch>
        </p:blipFill>
        <p:spPr>
          <a:xfrm>
            <a:off x="0" y="0"/>
            <a:ext cx="9753600" cy="73152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flipH="1">
            <a:off x="3733800" y="299276"/>
            <a:ext cx="5327407" cy="354938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4572000" y="3939217"/>
            <a:ext cx="5090385" cy="3276936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7485874" y="-317221"/>
            <a:ext cx="2544658" cy="126278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423002" y="810154"/>
            <a:ext cx="2701198" cy="6300169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sp>
        <p:nvSpPr>
          <p:cNvPr id="7" name="TextBox 7"/>
          <p:cNvSpPr txBox="1"/>
          <p:nvPr/>
        </p:nvSpPr>
        <p:spPr>
          <a:xfrm>
            <a:off x="152400" y="42085"/>
            <a:ext cx="5257800" cy="696344"/>
          </a:xfrm>
          <a:prstGeom prst="rect">
            <a:avLst/>
          </a:prstGeom>
          <a:effectLst>
            <a:outerShdw blurRad="50800" dist="50800" dir="5400000" algn="ctr" rotWithShape="0">
              <a:schemeClr val="tx1"/>
            </a:outerShdw>
          </a:effectLst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790"/>
              </a:lnSpc>
              <a:spcBef>
                <a:spcPct val="0"/>
              </a:spcBef>
            </a:pP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ЩО ТАКЕ БУЛІНГ?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4293207" y="945566"/>
            <a:ext cx="4092977" cy="24999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73"/>
              </a:lnSpc>
              <a:spcBef>
                <a:spcPct val="0"/>
              </a:spcBef>
            </a:pPr>
            <a:r>
              <a:rPr lang="en-US" sz="1981" b="1" dirty="0" err="1">
                <a:solidFill>
                  <a:srgbClr val="000000"/>
                </a:solidFill>
                <a:latin typeface="Segoe Print" pitchFamily="2" charset="0"/>
              </a:rPr>
              <a:t>Булінг</a:t>
            </a:r>
            <a:r>
              <a:rPr lang="en-US" sz="1981" b="1" dirty="0">
                <a:solidFill>
                  <a:srgbClr val="000000"/>
                </a:solidFill>
                <a:latin typeface="Segoe Print" pitchFamily="2" charset="0"/>
              </a:rPr>
              <a:t> – </a:t>
            </a:r>
            <a:r>
              <a:rPr lang="en-US" sz="1981" b="1" dirty="0" err="1">
                <a:solidFill>
                  <a:srgbClr val="000000"/>
                </a:solidFill>
                <a:latin typeface="Segoe Print" pitchFamily="2" charset="0"/>
              </a:rPr>
              <a:t>це</a:t>
            </a:r>
            <a:r>
              <a:rPr lang="en-US" sz="1981" b="1" dirty="0">
                <a:solidFill>
                  <a:srgbClr val="000000"/>
                </a:solidFill>
                <a:latin typeface="Segoe Print" pitchFamily="2" charset="0"/>
              </a:rPr>
              <a:t> </a:t>
            </a:r>
            <a:r>
              <a:rPr lang="en-US" sz="1981" b="1" dirty="0" err="1">
                <a:solidFill>
                  <a:srgbClr val="000000"/>
                </a:solidFill>
                <a:latin typeface="Segoe Print" pitchFamily="2" charset="0"/>
              </a:rPr>
              <a:t>агресивна</a:t>
            </a:r>
            <a:r>
              <a:rPr lang="en-US" sz="1981" b="1" dirty="0">
                <a:solidFill>
                  <a:srgbClr val="000000"/>
                </a:solidFill>
                <a:latin typeface="Segoe Print" pitchFamily="2" charset="0"/>
              </a:rPr>
              <a:t> і </a:t>
            </a:r>
          </a:p>
          <a:p>
            <a:pPr algn="ctr">
              <a:lnSpc>
                <a:spcPts val="2773"/>
              </a:lnSpc>
              <a:spcBef>
                <a:spcPct val="0"/>
              </a:spcBef>
            </a:pPr>
            <a:r>
              <a:rPr lang="en-US" sz="1981" b="1" dirty="0" err="1">
                <a:solidFill>
                  <a:srgbClr val="000000"/>
                </a:solidFill>
                <a:latin typeface="Segoe Print" pitchFamily="2" charset="0"/>
              </a:rPr>
              <a:t>вкрай</a:t>
            </a:r>
            <a:r>
              <a:rPr lang="en-US" sz="1981" b="1" dirty="0">
                <a:solidFill>
                  <a:srgbClr val="000000"/>
                </a:solidFill>
                <a:latin typeface="Segoe Print" pitchFamily="2" charset="0"/>
              </a:rPr>
              <a:t> </a:t>
            </a:r>
            <a:r>
              <a:rPr lang="en-US" sz="1981" b="1" dirty="0" err="1">
                <a:solidFill>
                  <a:srgbClr val="000000"/>
                </a:solidFill>
                <a:latin typeface="Segoe Print" pitchFamily="2" charset="0"/>
              </a:rPr>
              <a:t>неприємна</a:t>
            </a:r>
            <a:r>
              <a:rPr lang="en-US" sz="1981" b="1" dirty="0">
                <a:solidFill>
                  <a:srgbClr val="000000"/>
                </a:solidFill>
                <a:latin typeface="Segoe Print" pitchFamily="2" charset="0"/>
              </a:rPr>
              <a:t> </a:t>
            </a:r>
            <a:r>
              <a:rPr lang="en-US" sz="1981" b="1" dirty="0" err="1">
                <a:solidFill>
                  <a:srgbClr val="000000"/>
                </a:solidFill>
                <a:latin typeface="Segoe Print" pitchFamily="2" charset="0"/>
              </a:rPr>
              <a:t>поведінка</a:t>
            </a:r>
            <a:r>
              <a:rPr lang="en-US" sz="1981" b="1" dirty="0">
                <a:solidFill>
                  <a:srgbClr val="000000"/>
                </a:solidFill>
                <a:latin typeface="Segoe Print" pitchFamily="2" charset="0"/>
              </a:rPr>
              <a:t> </a:t>
            </a:r>
            <a:r>
              <a:rPr lang="en-US" sz="1981" b="1" dirty="0" err="1">
                <a:solidFill>
                  <a:srgbClr val="000000"/>
                </a:solidFill>
                <a:latin typeface="Segoe Print" pitchFamily="2" charset="0"/>
              </a:rPr>
              <a:t>однієї</a:t>
            </a:r>
            <a:r>
              <a:rPr lang="en-US" sz="1981" b="1" dirty="0">
                <a:solidFill>
                  <a:srgbClr val="000000"/>
                </a:solidFill>
                <a:latin typeface="Segoe Print" pitchFamily="2" charset="0"/>
              </a:rPr>
              <a:t> </a:t>
            </a:r>
            <a:r>
              <a:rPr lang="en-US" sz="1981" b="1" dirty="0" err="1">
                <a:solidFill>
                  <a:srgbClr val="000000"/>
                </a:solidFill>
                <a:latin typeface="Segoe Print" pitchFamily="2" charset="0"/>
              </a:rPr>
              <a:t>дитини</a:t>
            </a:r>
            <a:r>
              <a:rPr lang="en-US" sz="1981" b="1" dirty="0">
                <a:solidFill>
                  <a:srgbClr val="000000"/>
                </a:solidFill>
                <a:latin typeface="Segoe Print" pitchFamily="2" charset="0"/>
              </a:rPr>
              <a:t> </a:t>
            </a:r>
            <a:r>
              <a:rPr lang="en-US" sz="1981" b="1" dirty="0" err="1">
                <a:solidFill>
                  <a:srgbClr val="000000"/>
                </a:solidFill>
                <a:latin typeface="Segoe Print" pitchFamily="2" charset="0"/>
              </a:rPr>
              <a:t>або</a:t>
            </a:r>
            <a:r>
              <a:rPr lang="en-US" sz="1981" b="1" dirty="0">
                <a:solidFill>
                  <a:srgbClr val="000000"/>
                </a:solidFill>
                <a:latin typeface="Segoe Print" pitchFamily="2" charset="0"/>
              </a:rPr>
              <a:t> </a:t>
            </a:r>
            <a:r>
              <a:rPr lang="en-US" sz="1981" b="1" dirty="0" err="1">
                <a:solidFill>
                  <a:srgbClr val="000000"/>
                </a:solidFill>
                <a:latin typeface="Segoe Print" pitchFamily="2" charset="0"/>
              </a:rPr>
              <a:t>групи</a:t>
            </a:r>
            <a:r>
              <a:rPr lang="en-US" sz="1981" b="1" dirty="0">
                <a:solidFill>
                  <a:srgbClr val="000000"/>
                </a:solidFill>
                <a:latin typeface="Segoe Print" pitchFamily="2" charset="0"/>
              </a:rPr>
              <a:t> </a:t>
            </a:r>
            <a:r>
              <a:rPr lang="en-US" sz="1981" b="1" dirty="0" err="1">
                <a:solidFill>
                  <a:srgbClr val="000000"/>
                </a:solidFill>
                <a:latin typeface="Segoe Print" pitchFamily="2" charset="0"/>
              </a:rPr>
              <a:t>дітей</a:t>
            </a:r>
            <a:r>
              <a:rPr lang="en-US" sz="1981" b="1" dirty="0">
                <a:solidFill>
                  <a:srgbClr val="000000"/>
                </a:solidFill>
                <a:latin typeface="Segoe Print" pitchFamily="2" charset="0"/>
              </a:rPr>
              <a:t> </a:t>
            </a:r>
            <a:r>
              <a:rPr lang="uk-UA" sz="1981" b="1" dirty="0" smtClean="0">
                <a:solidFill>
                  <a:srgbClr val="000000"/>
                </a:solidFill>
                <a:latin typeface="Segoe Print" pitchFamily="2" charset="0"/>
              </a:rPr>
              <a:t>стосовно</a:t>
            </a:r>
            <a:r>
              <a:rPr lang="en-US" sz="1981" b="1" dirty="0" smtClean="0">
                <a:solidFill>
                  <a:srgbClr val="000000"/>
                </a:solidFill>
                <a:latin typeface="Segoe Print" pitchFamily="2" charset="0"/>
              </a:rPr>
              <a:t> </a:t>
            </a:r>
            <a:r>
              <a:rPr lang="en-US" sz="1981" b="1" dirty="0" err="1">
                <a:solidFill>
                  <a:srgbClr val="000000"/>
                </a:solidFill>
                <a:latin typeface="Segoe Print" pitchFamily="2" charset="0"/>
              </a:rPr>
              <a:t>іншої</a:t>
            </a:r>
            <a:r>
              <a:rPr lang="en-US" sz="1981" b="1" dirty="0">
                <a:solidFill>
                  <a:srgbClr val="000000"/>
                </a:solidFill>
                <a:latin typeface="Segoe Print" pitchFamily="2" charset="0"/>
              </a:rPr>
              <a:t> </a:t>
            </a:r>
            <a:r>
              <a:rPr lang="en-US" sz="1981" b="1" dirty="0" err="1">
                <a:solidFill>
                  <a:srgbClr val="000000"/>
                </a:solidFill>
                <a:latin typeface="Segoe Print" pitchFamily="2" charset="0"/>
              </a:rPr>
              <a:t>дитини</a:t>
            </a:r>
            <a:r>
              <a:rPr lang="en-US" sz="1981" b="1" dirty="0">
                <a:solidFill>
                  <a:srgbClr val="000000"/>
                </a:solidFill>
                <a:latin typeface="Segoe Print" pitchFamily="2" charset="0"/>
              </a:rPr>
              <a:t>, </a:t>
            </a:r>
            <a:r>
              <a:rPr lang="en-US" sz="1981" b="1" dirty="0" err="1">
                <a:solidFill>
                  <a:srgbClr val="000000"/>
                </a:solidFill>
                <a:latin typeface="Segoe Print" pitchFamily="2" charset="0"/>
              </a:rPr>
              <a:t>що</a:t>
            </a:r>
            <a:r>
              <a:rPr lang="en-US" sz="1981" b="1" dirty="0">
                <a:solidFill>
                  <a:srgbClr val="000000"/>
                </a:solidFill>
                <a:latin typeface="Segoe Print" pitchFamily="2" charset="0"/>
              </a:rPr>
              <a:t> </a:t>
            </a:r>
            <a:r>
              <a:rPr lang="en-US" sz="1981" b="1" dirty="0" err="1">
                <a:solidFill>
                  <a:srgbClr val="000000"/>
                </a:solidFill>
                <a:latin typeface="Segoe Print" pitchFamily="2" charset="0"/>
              </a:rPr>
              <a:t>супроводжується</a:t>
            </a:r>
            <a:r>
              <a:rPr lang="en-US" sz="1981" b="1" dirty="0">
                <a:solidFill>
                  <a:srgbClr val="000000"/>
                </a:solidFill>
                <a:latin typeface="Segoe Print" pitchFamily="2" charset="0"/>
              </a:rPr>
              <a:t> </a:t>
            </a:r>
            <a:r>
              <a:rPr lang="en-US" sz="1981" b="1" dirty="0" err="1">
                <a:solidFill>
                  <a:srgbClr val="000000"/>
                </a:solidFill>
                <a:latin typeface="Segoe Print" pitchFamily="2" charset="0"/>
              </a:rPr>
              <a:t>постійним</a:t>
            </a:r>
            <a:r>
              <a:rPr lang="en-US" sz="1981" b="1" dirty="0">
                <a:solidFill>
                  <a:srgbClr val="000000"/>
                </a:solidFill>
                <a:latin typeface="Segoe Print" pitchFamily="2" charset="0"/>
              </a:rPr>
              <a:t> </a:t>
            </a:r>
            <a:r>
              <a:rPr lang="en-US" sz="1981" b="1" dirty="0" err="1">
                <a:solidFill>
                  <a:srgbClr val="000000"/>
                </a:solidFill>
                <a:latin typeface="Segoe Print" pitchFamily="2" charset="0"/>
              </a:rPr>
              <a:t>фізичним</a:t>
            </a:r>
            <a:r>
              <a:rPr lang="en-US" sz="1981" b="1" dirty="0">
                <a:solidFill>
                  <a:srgbClr val="000000"/>
                </a:solidFill>
                <a:latin typeface="Segoe Print" pitchFamily="2" charset="0"/>
              </a:rPr>
              <a:t> і </a:t>
            </a:r>
            <a:r>
              <a:rPr lang="en-US" sz="1981" b="1" dirty="0" err="1">
                <a:solidFill>
                  <a:srgbClr val="000000"/>
                </a:solidFill>
                <a:latin typeface="Segoe Print" pitchFamily="2" charset="0"/>
              </a:rPr>
              <a:t>психологічним</a:t>
            </a:r>
            <a:r>
              <a:rPr lang="en-US" sz="1981" b="1" dirty="0">
                <a:solidFill>
                  <a:srgbClr val="000000"/>
                </a:solidFill>
                <a:latin typeface="Segoe Print" pitchFamily="2" charset="0"/>
              </a:rPr>
              <a:t> </a:t>
            </a:r>
            <a:r>
              <a:rPr lang="en-US" sz="1981" b="1" dirty="0" err="1">
                <a:solidFill>
                  <a:srgbClr val="000000"/>
                </a:solidFill>
                <a:latin typeface="Segoe Print" pitchFamily="2" charset="0"/>
              </a:rPr>
              <a:t>впливом</a:t>
            </a:r>
            <a:r>
              <a:rPr lang="en-US" sz="1981" b="1" dirty="0">
                <a:solidFill>
                  <a:srgbClr val="000000"/>
                </a:solidFill>
                <a:latin typeface="Segoe Print" pitchFamily="2" charset="0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12500" b="12500"/>
          <a:stretch>
            <a:fillRect/>
          </a:stretch>
        </p:blipFill>
        <p:spPr>
          <a:xfrm>
            <a:off x="0" y="0"/>
            <a:ext cx="9753600" cy="73152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775794" y="755623"/>
            <a:ext cx="5991799" cy="194683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3345795" y="3352800"/>
            <a:ext cx="6178717" cy="16002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2765284" y="5438328"/>
            <a:ext cx="6717186" cy="1362667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731520" y="127156"/>
            <a:ext cx="8785109" cy="4231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91"/>
              </a:lnSpc>
              <a:spcBef>
                <a:spcPct val="0"/>
              </a:spcBef>
            </a:pP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Розгадайте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ребуси</a:t>
            </a:r>
            <a:r>
              <a:rPr lang="uk-UA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. Скажіть,</a:t>
            </a:r>
            <a:r>
              <a:rPr lang="en-US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як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 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вони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пов'язані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між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собою</a:t>
            </a:r>
            <a:r>
              <a:rPr lang="uk-UA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?</a:t>
            </a:r>
            <a:endParaRPr lang="en-U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Print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137745" y="2810089"/>
            <a:ext cx="8785109" cy="4678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91"/>
              </a:lnSpc>
              <a:spcBef>
                <a:spcPct val="0"/>
              </a:spcBef>
            </a:pPr>
            <a:r>
              <a:rPr lang="uk-UA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Кривдник</a:t>
            </a:r>
            <a:endParaRPr lang="en-US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8" name="TextBox 6"/>
          <p:cNvSpPr txBox="1"/>
          <p:nvPr/>
        </p:nvSpPr>
        <p:spPr>
          <a:xfrm>
            <a:off x="1447800" y="4956915"/>
            <a:ext cx="8785109" cy="4814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91"/>
              </a:lnSpc>
              <a:spcBef>
                <a:spcPct val="0"/>
              </a:spcBef>
            </a:pPr>
            <a:r>
              <a:rPr lang="uk-UA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Жертва</a:t>
            </a:r>
            <a:endParaRPr lang="en-US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9" name="TextBox 6"/>
          <p:cNvSpPr txBox="1"/>
          <p:nvPr/>
        </p:nvSpPr>
        <p:spPr>
          <a:xfrm>
            <a:off x="1000022" y="6800996"/>
            <a:ext cx="8785109" cy="4678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91"/>
              </a:lnSpc>
              <a:spcBef>
                <a:spcPct val="0"/>
              </a:spcBef>
            </a:pPr>
            <a:r>
              <a:rPr lang="uk-UA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Спостерігач</a:t>
            </a:r>
            <a:endParaRPr lang="en-US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pic>
        <p:nvPicPr>
          <p:cNvPr id="10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152400" y="755623"/>
            <a:ext cx="2474808" cy="6345661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12500" b="12500"/>
          <a:stretch>
            <a:fillRect/>
          </a:stretch>
        </p:blipFill>
        <p:spPr>
          <a:xfrm>
            <a:off x="0" y="0"/>
            <a:ext cx="9753600" cy="73152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>
            <a:off x="466856" y="389788"/>
            <a:ext cx="2700911" cy="6925412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flipH="1">
            <a:off x="3167765" y="83432"/>
            <a:ext cx="5517665" cy="376906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5089964" y="4383268"/>
            <a:ext cx="1821485" cy="2926080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7550950" y="3505200"/>
            <a:ext cx="2001036" cy="3557398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 flipH="1">
            <a:off x="2461008" y="4136518"/>
            <a:ext cx="1751990" cy="2926080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7833301" y="-181414"/>
            <a:ext cx="1704260" cy="1680826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sp>
        <p:nvSpPr>
          <p:cNvPr id="9" name="TextBox 9"/>
          <p:cNvSpPr txBox="1"/>
          <p:nvPr/>
        </p:nvSpPr>
        <p:spPr>
          <a:xfrm>
            <a:off x="3796365" y="655846"/>
            <a:ext cx="4260464" cy="29623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083"/>
              </a:lnSpc>
              <a:spcBef>
                <a:spcPct val="0"/>
              </a:spcBef>
            </a:pPr>
            <a:r>
              <a:rPr lang="en-US" sz="1600" b="1" dirty="0" err="1">
                <a:solidFill>
                  <a:srgbClr val="000000"/>
                </a:solidFill>
                <a:latin typeface="Segoe Print" pitchFamily="2" charset="0"/>
              </a:rPr>
              <a:t>Ситуація</a:t>
            </a:r>
            <a:r>
              <a:rPr lang="en-US" sz="1600" b="1" dirty="0">
                <a:solidFill>
                  <a:srgbClr val="000000"/>
                </a:solidFill>
                <a:latin typeface="Segoe Print" pitchFamily="2" charset="0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Segoe Print" pitchFamily="2" charset="0"/>
              </a:rPr>
              <a:t>булінгу</a:t>
            </a:r>
            <a:r>
              <a:rPr lang="en-US" sz="1600" b="1" dirty="0">
                <a:solidFill>
                  <a:srgbClr val="000000"/>
                </a:solidFill>
                <a:latin typeface="Segoe Print" pitchFamily="2" charset="0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Segoe Print" pitchFamily="2" charset="0"/>
              </a:rPr>
              <a:t>має</a:t>
            </a:r>
            <a:endParaRPr lang="uk-UA" sz="1600" b="1" dirty="0" smtClean="0">
              <a:solidFill>
                <a:srgbClr val="000000"/>
              </a:solidFill>
              <a:latin typeface="Segoe Print" pitchFamily="2" charset="0"/>
            </a:endParaRPr>
          </a:p>
          <a:p>
            <a:pPr algn="ctr">
              <a:lnSpc>
                <a:spcPts val="2083"/>
              </a:lnSpc>
              <a:spcBef>
                <a:spcPct val="0"/>
              </a:spcBef>
            </a:pPr>
            <a:r>
              <a:rPr lang="en-US" sz="1600" b="1" dirty="0" smtClean="0">
                <a:solidFill>
                  <a:srgbClr val="000000"/>
                </a:solidFill>
                <a:latin typeface="Segoe Print" pitchFamily="2" charset="0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Segoe Print" pitchFamily="2" charset="0"/>
              </a:rPr>
              <a:t>колективний</a:t>
            </a:r>
            <a:r>
              <a:rPr lang="en-US" sz="1600" b="1" dirty="0">
                <a:solidFill>
                  <a:srgbClr val="000000"/>
                </a:solidFill>
                <a:latin typeface="Segoe Print" pitchFamily="2" charset="0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Segoe Print" pitchFamily="2" charset="0"/>
              </a:rPr>
              <a:t>характер</a:t>
            </a:r>
            <a:r>
              <a:rPr lang="en-US" sz="1600" b="1" dirty="0">
                <a:solidFill>
                  <a:srgbClr val="000000"/>
                </a:solidFill>
                <a:latin typeface="Segoe Print" pitchFamily="2" charset="0"/>
              </a:rPr>
              <a:t>. </a:t>
            </a:r>
          </a:p>
          <a:p>
            <a:pPr algn="ctr">
              <a:lnSpc>
                <a:spcPts val="2083"/>
              </a:lnSpc>
              <a:spcBef>
                <a:spcPct val="0"/>
              </a:spcBef>
            </a:pPr>
            <a:r>
              <a:rPr lang="uk-UA" sz="1600" b="1" dirty="0">
                <a:solidFill>
                  <a:srgbClr val="000000"/>
                </a:solidFill>
                <a:latin typeface="Segoe Print" pitchFamily="2" charset="0"/>
              </a:rPr>
              <a:t>У</a:t>
            </a:r>
            <a:r>
              <a:rPr lang="en-US" sz="1600" b="1" dirty="0" smtClean="0">
                <a:solidFill>
                  <a:srgbClr val="000000"/>
                </a:solidFill>
                <a:latin typeface="Segoe Print" pitchFamily="2" charset="0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Segoe Print" pitchFamily="2" charset="0"/>
              </a:rPr>
              <a:t>школі</a:t>
            </a:r>
            <a:r>
              <a:rPr lang="en-US" sz="1600" b="1" dirty="0">
                <a:solidFill>
                  <a:srgbClr val="000000"/>
                </a:solidFill>
                <a:latin typeface="Segoe Print" pitchFamily="2" charset="0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Segoe Print" pitchFamily="2" charset="0"/>
              </a:rPr>
              <a:t>діти</a:t>
            </a:r>
            <a:r>
              <a:rPr lang="en-US" sz="1600" b="1" dirty="0">
                <a:solidFill>
                  <a:srgbClr val="000000"/>
                </a:solidFill>
                <a:latin typeface="Segoe Print" pitchFamily="2" charset="0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Segoe Print" pitchFamily="2" charset="0"/>
              </a:rPr>
              <a:t>утворюють</a:t>
            </a:r>
            <a:r>
              <a:rPr lang="en-US" sz="1600" b="1" dirty="0">
                <a:solidFill>
                  <a:srgbClr val="000000"/>
                </a:solidFill>
                <a:latin typeface="Segoe Print" pitchFamily="2" charset="0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Segoe Print" pitchFamily="2" charset="0"/>
              </a:rPr>
              <a:t>певну</a:t>
            </a:r>
            <a:endParaRPr lang="en-US" sz="1600" b="1" dirty="0">
              <a:solidFill>
                <a:srgbClr val="000000"/>
              </a:solidFill>
              <a:latin typeface="Segoe Print" pitchFamily="2" charset="0"/>
            </a:endParaRPr>
          </a:p>
          <a:p>
            <a:pPr algn="ctr">
              <a:lnSpc>
                <a:spcPts val="2083"/>
              </a:lnSpc>
              <a:spcBef>
                <a:spcPct val="0"/>
              </a:spcBef>
            </a:pPr>
            <a:r>
              <a:rPr lang="en-US" sz="1600" b="1" dirty="0" err="1">
                <a:solidFill>
                  <a:srgbClr val="000000"/>
                </a:solidFill>
                <a:latin typeface="Segoe Print" pitchFamily="2" charset="0"/>
              </a:rPr>
              <a:t>ієрархічну</a:t>
            </a:r>
            <a:r>
              <a:rPr lang="en-US" sz="1600" b="1" dirty="0">
                <a:solidFill>
                  <a:srgbClr val="000000"/>
                </a:solidFill>
                <a:latin typeface="Segoe Print" pitchFamily="2" charset="0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Segoe Print" pitchFamily="2" charset="0"/>
              </a:rPr>
              <a:t>соціальну</a:t>
            </a:r>
            <a:r>
              <a:rPr lang="en-US" sz="1600" b="1" dirty="0">
                <a:solidFill>
                  <a:srgbClr val="000000"/>
                </a:solidFill>
                <a:latin typeface="Segoe Print" pitchFamily="2" charset="0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Segoe Print" pitchFamily="2" charset="0"/>
              </a:rPr>
              <a:t>структуру</a:t>
            </a:r>
            <a:r>
              <a:rPr lang="en-US" sz="1600" b="1" dirty="0">
                <a:solidFill>
                  <a:srgbClr val="000000"/>
                </a:solidFill>
                <a:latin typeface="Segoe Print" pitchFamily="2" charset="0"/>
              </a:rPr>
              <a:t>, </a:t>
            </a:r>
            <a:r>
              <a:rPr lang="en-US" sz="1600" b="1" dirty="0" err="1">
                <a:solidFill>
                  <a:srgbClr val="000000"/>
                </a:solidFill>
                <a:latin typeface="Segoe Print" pitchFamily="2" charset="0"/>
              </a:rPr>
              <a:t>яка</a:t>
            </a:r>
            <a:r>
              <a:rPr lang="en-US" sz="1600" b="1" dirty="0">
                <a:solidFill>
                  <a:srgbClr val="000000"/>
                </a:solidFill>
                <a:latin typeface="Segoe Print" pitchFamily="2" charset="0"/>
              </a:rPr>
              <a:t>, </a:t>
            </a:r>
            <a:r>
              <a:rPr lang="en-US" sz="1600" b="1" dirty="0" err="1">
                <a:solidFill>
                  <a:srgbClr val="000000"/>
                </a:solidFill>
                <a:latin typeface="Segoe Print" pitchFamily="2" charset="0"/>
              </a:rPr>
              <a:t>як</a:t>
            </a:r>
            <a:r>
              <a:rPr lang="en-US" sz="1600" b="1" dirty="0">
                <a:solidFill>
                  <a:srgbClr val="000000"/>
                </a:solidFill>
                <a:latin typeface="Segoe Print" pitchFamily="2" charset="0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Segoe Print" pitchFamily="2" charset="0"/>
              </a:rPr>
              <a:t>правило</a:t>
            </a:r>
            <a:r>
              <a:rPr lang="en-US" sz="1600" b="1" dirty="0">
                <a:solidFill>
                  <a:srgbClr val="000000"/>
                </a:solidFill>
                <a:latin typeface="Segoe Print" pitchFamily="2" charset="0"/>
              </a:rPr>
              <a:t>, </a:t>
            </a:r>
            <a:r>
              <a:rPr lang="uk-UA" sz="1600" b="1" dirty="0" smtClean="0">
                <a:solidFill>
                  <a:srgbClr val="000000"/>
                </a:solidFill>
                <a:latin typeface="Segoe Print" pitchFamily="2" charset="0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Segoe Print" pitchFamily="2" charset="0"/>
              </a:rPr>
              <a:t>має</a:t>
            </a:r>
            <a:r>
              <a:rPr lang="en-US" sz="1600" b="1" dirty="0" smtClean="0">
                <a:solidFill>
                  <a:srgbClr val="000000"/>
                </a:solidFill>
                <a:latin typeface="Segoe Print" pitchFamily="2" charset="0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Segoe Print" pitchFamily="2" charset="0"/>
              </a:rPr>
              <a:t>три</a:t>
            </a:r>
            <a:r>
              <a:rPr lang="en-US" sz="1600" b="1" dirty="0">
                <a:solidFill>
                  <a:srgbClr val="000000"/>
                </a:solidFill>
                <a:latin typeface="Segoe Print" pitchFamily="2" charset="0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Segoe Print" pitchFamily="2" charset="0"/>
              </a:rPr>
              <a:t>основні</a:t>
            </a:r>
            <a:r>
              <a:rPr lang="en-US" sz="1600" b="1" dirty="0">
                <a:solidFill>
                  <a:srgbClr val="000000"/>
                </a:solidFill>
                <a:latin typeface="Segoe Print" pitchFamily="2" charset="0"/>
              </a:rPr>
              <a:t> </a:t>
            </a:r>
            <a:endParaRPr lang="uk-UA" sz="1600" b="1" dirty="0" smtClean="0">
              <a:solidFill>
                <a:srgbClr val="000000"/>
              </a:solidFill>
              <a:latin typeface="Segoe Print" pitchFamily="2" charset="0"/>
            </a:endParaRPr>
          </a:p>
          <a:p>
            <a:pPr algn="ctr">
              <a:lnSpc>
                <a:spcPts val="2083"/>
              </a:lnSpc>
              <a:spcBef>
                <a:spcPct val="0"/>
              </a:spcBef>
            </a:pPr>
            <a:r>
              <a:rPr lang="en-US" sz="1600" b="1" dirty="0" err="1" smtClean="0">
                <a:solidFill>
                  <a:srgbClr val="000000"/>
                </a:solidFill>
                <a:latin typeface="Segoe Print" pitchFamily="2" charset="0"/>
              </a:rPr>
              <a:t>елементи</a:t>
            </a:r>
            <a:r>
              <a:rPr lang="en-US" sz="1600" b="1" dirty="0">
                <a:solidFill>
                  <a:srgbClr val="000000"/>
                </a:solidFill>
                <a:latin typeface="Segoe Print" pitchFamily="2" charset="0"/>
              </a:rPr>
              <a:t>, а </a:t>
            </a:r>
            <a:r>
              <a:rPr lang="en-US" sz="1600" b="1" dirty="0" err="1">
                <a:solidFill>
                  <a:srgbClr val="000000"/>
                </a:solidFill>
                <a:latin typeface="Segoe Print" pitchFamily="2" charset="0"/>
              </a:rPr>
              <a:t>саме</a:t>
            </a:r>
            <a:r>
              <a:rPr lang="en-US" sz="1600" b="1" dirty="0">
                <a:solidFill>
                  <a:srgbClr val="000000"/>
                </a:solidFill>
                <a:latin typeface="Segoe Print" pitchFamily="2" charset="0"/>
              </a:rPr>
              <a:t>:</a:t>
            </a:r>
          </a:p>
          <a:p>
            <a:pPr>
              <a:lnSpc>
                <a:spcPts val="2083"/>
              </a:lnSpc>
              <a:spcBef>
                <a:spcPct val="0"/>
              </a:spcBef>
            </a:pPr>
            <a:r>
              <a:rPr lang="en-US" sz="1600" b="1" dirty="0">
                <a:solidFill>
                  <a:srgbClr val="000000"/>
                </a:solidFill>
                <a:latin typeface="Segoe Print" pitchFamily="2" charset="0"/>
                <a:ea typeface="Open Sans"/>
              </a:rPr>
              <a:t>●</a:t>
            </a:r>
            <a:r>
              <a:rPr lang="en-US" sz="1600" b="1" dirty="0" err="1">
                <a:solidFill>
                  <a:srgbClr val="000000"/>
                </a:solidFill>
                <a:latin typeface="Segoe Print" pitchFamily="2" charset="0"/>
                <a:ea typeface="Open Sans"/>
              </a:rPr>
              <a:t>кривдник</a:t>
            </a:r>
            <a:r>
              <a:rPr lang="en-US" sz="1600" b="1" dirty="0">
                <a:solidFill>
                  <a:srgbClr val="000000"/>
                </a:solidFill>
                <a:latin typeface="Segoe Print" pitchFamily="2" charset="0"/>
                <a:ea typeface="Open Sans"/>
              </a:rPr>
              <a:t> (</a:t>
            </a:r>
            <a:r>
              <a:rPr lang="en-US" sz="1600" b="1" dirty="0" err="1">
                <a:solidFill>
                  <a:srgbClr val="000000"/>
                </a:solidFill>
                <a:latin typeface="Segoe Print" pitchFamily="2" charset="0"/>
                <a:ea typeface="Open Sans"/>
              </a:rPr>
              <a:t>булер</a:t>
            </a:r>
            <a:r>
              <a:rPr lang="en-US" sz="1600" b="1" dirty="0">
                <a:solidFill>
                  <a:srgbClr val="000000"/>
                </a:solidFill>
                <a:latin typeface="Segoe Print" pitchFamily="2" charset="0"/>
                <a:ea typeface="Open Sans"/>
              </a:rPr>
              <a:t>);</a:t>
            </a:r>
          </a:p>
          <a:p>
            <a:pPr>
              <a:lnSpc>
                <a:spcPts val="2083"/>
              </a:lnSpc>
              <a:spcBef>
                <a:spcPct val="0"/>
              </a:spcBef>
            </a:pPr>
            <a:r>
              <a:rPr lang="en-US" sz="1600" b="1" dirty="0">
                <a:solidFill>
                  <a:srgbClr val="000000"/>
                </a:solidFill>
                <a:latin typeface="Segoe Print" pitchFamily="2" charset="0"/>
                <a:ea typeface="Open Sans"/>
              </a:rPr>
              <a:t>●</a:t>
            </a:r>
            <a:r>
              <a:rPr lang="en-US" sz="1600" b="1" dirty="0" err="1">
                <a:solidFill>
                  <a:srgbClr val="000000"/>
                </a:solidFill>
                <a:latin typeface="Segoe Print" pitchFamily="2" charset="0"/>
                <a:ea typeface="Open Sans"/>
              </a:rPr>
              <a:t>потерпілий</a:t>
            </a:r>
            <a:r>
              <a:rPr lang="en-US" sz="1600" b="1" dirty="0">
                <a:solidFill>
                  <a:srgbClr val="000000"/>
                </a:solidFill>
                <a:latin typeface="Segoe Print" pitchFamily="2" charset="0"/>
                <a:ea typeface="Open San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Segoe Print" pitchFamily="2" charset="0"/>
                <a:ea typeface="Open Sans"/>
              </a:rPr>
              <a:t>або</a:t>
            </a:r>
            <a:r>
              <a:rPr lang="en-US" sz="1600" b="1" dirty="0">
                <a:solidFill>
                  <a:srgbClr val="000000"/>
                </a:solidFill>
                <a:latin typeface="Segoe Print" pitchFamily="2" charset="0"/>
                <a:ea typeface="Open San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Segoe Print" pitchFamily="2" charset="0"/>
                <a:ea typeface="Open Sans"/>
              </a:rPr>
              <a:t>мішень</a:t>
            </a:r>
            <a:r>
              <a:rPr lang="en-US" sz="1600" b="1" dirty="0">
                <a:solidFill>
                  <a:srgbClr val="000000"/>
                </a:solidFill>
                <a:latin typeface="Segoe Print" pitchFamily="2" charset="0"/>
                <a:ea typeface="Open Sans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Segoe Print" pitchFamily="2" charset="0"/>
                <a:ea typeface="Open Sans"/>
              </a:rPr>
              <a:t>булінгу</a:t>
            </a:r>
            <a:r>
              <a:rPr lang="en-US" sz="1600" b="1" dirty="0">
                <a:solidFill>
                  <a:srgbClr val="000000"/>
                </a:solidFill>
                <a:latin typeface="Segoe Print" pitchFamily="2" charset="0"/>
                <a:ea typeface="Open Sans"/>
              </a:rPr>
              <a:t>;</a:t>
            </a:r>
          </a:p>
          <a:p>
            <a:pPr>
              <a:lnSpc>
                <a:spcPts val="2083"/>
              </a:lnSpc>
              <a:spcBef>
                <a:spcPct val="0"/>
              </a:spcBef>
            </a:pPr>
            <a:r>
              <a:rPr lang="en-US" sz="1600" b="1" dirty="0">
                <a:solidFill>
                  <a:srgbClr val="000000"/>
                </a:solidFill>
                <a:latin typeface="Segoe Print" pitchFamily="2" charset="0"/>
                <a:ea typeface="Open Sans"/>
              </a:rPr>
              <a:t>●</a:t>
            </a:r>
            <a:r>
              <a:rPr lang="en-US" sz="1600" b="1" dirty="0" err="1">
                <a:solidFill>
                  <a:srgbClr val="000000"/>
                </a:solidFill>
                <a:latin typeface="Segoe Print" pitchFamily="2" charset="0"/>
                <a:ea typeface="Open Sans"/>
              </a:rPr>
              <a:t>спостерігачі</a:t>
            </a:r>
            <a:r>
              <a:rPr lang="en-US" sz="1600" b="1" dirty="0">
                <a:solidFill>
                  <a:srgbClr val="000000"/>
                </a:solidFill>
                <a:latin typeface="Segoe Print" pitchFamily="2" charset="0"/>
                <a:ea typeface="Open Sans"/>
              </a:rPr>
              <a:t>.</a:t>
            </a:r>
          </a:p>
          <a:p>
            <a:pPr algn="ctr">
              <a:lnSpc>
                <a:spcPts val="2083"/>
              </a:lnSpc>
              <a:spcBef>
                <a:spcPct val="0"/>
              </a:spcBef>
            </a:pPr>
            <a:r>
              <a:rPr lang="en-US" sz="1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Й </a:t>
            </a:r>
            <a:r>
              <a:rPr lang="en-US" sz="16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для</a:t>
            </a:r>
            <a:r>
              <a:rPr lang="en-US" sz="1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 </a:t>
            </a:r>
            <a:r>
              <a:rPr lang="en-US" sz="16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кожного</a:t>
            </a:r>
            <a:r>
              <a:rPr lang="en-US" sz="1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 </a:t>
            </a:r>
            <a:r>
              <a:rPr lang="en-US" sz="16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булінг</a:t>
            </a:r>
            <a:r>
              <a:rPr lang="en-US" sz="1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 </a:t>
            </a:r>
            <a:r>
              <a:rPr lang="en-US" sz="16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має</a:t>
            </a:r>
            <a:endParaRPr lang="uk-UA" sz="16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Print" pitchFamily="2" charset="0"/>
            </a:endParaRPr>
          </a:p>
          <a:p>
            <a:pPr algn="ctr">
              <a:lnSpc>
                <a:spcPts val="2083"/>
              </a:lnSpc>
              <a:spcBef>
                <a:spcPct val="0"/>
              </a:spcBef>
            </a:pPr>
            <a:r>
              <a:rPr lang="en-US" sz="1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 </a:t>
            </a:r>
            <a:r>
              <a:rPr lang="en-US" sz="16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свої</a:t>
            </a:r>
            <a:r>
              <a:rPr lang="en-US" sz="1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 </a:t>
            </a:r>
            <a:r>
              <a:rPr lang="en-US" sz="16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наслідки</a:t>
            </a:r>
            <a:r>
              <a:rPr lang="en-US" sz="1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!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12500" b="12500"/>
          <a:stretch>
            <a:fillRect/>
          </a:stretch>
        </p:blipFill>
        <p:spPr>
          <a:xfrm>
            <a:off x="0" y="0"/>
            <a:ext cx="9753600" cy="7315200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1905000" y="85943"/>
            <a:ext cx="7471378" cy="78944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2565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Наслідки</a:t>
            </a:r>
            <a:r>
              <a:rPr lang="en-US" sz="2565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 </a:t>
            </a:r>
            <a:r>
              <a:rPr lang="en-US" sz="2565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булінгу</a:t>
            </a:r>
            <a:r>
              <a:rPr lang="en-US" sz="2565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 </a:t>
            </a:r>
            <a:r>
              <a:rPr lang="en-US" sz="2565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для</a:t>
            </a:r>
            <a:r>
              <a:rPr lang="en-US" sz="2565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 </a:t>
            </a:r>
            <a:r>
              <a:rPr lang="en-US" sz="2565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потерпілого</a:t>
            </a:r>
            <a:r>
              <a:rPr lang="en-US" sz="2565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  </a:t>
            </a:r>
            <a:endParaRPr lang="uk-UA" sz="2565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Print" pitchFamily="2" charset="0"/>
            </a:endParaRPr>
          </a:p>
          <a:p>
            <a:pPr algn="ctr">
              <a:spcBef>
                <a:spcPct val="0"/>
              </a:spcBef>
            </a:pPr>
            <a:r>
              <a:rPr lang="en-US" sz="2565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можуть</a:t>
            </a:r>
            <a:r>
              <a:rPr lang="en-US" sz="2565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 </a:t>
            </a:r>
            <a:r>
              <a:rPr lang="en-US" sz="2565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бути</a:t>
            </a:r>
            <a:r>
              <a:rPr lang="en-US" sz="2565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: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3092389" y="949914"/>
            <a:ext cx="6263181" cy="645097"/>
          </a:xfrm>
          <a:prstGeom prst="roundRect">
            <a:avLst/>
          </a:prstGeom>
          <a:ln>
            <a:solidFill>
              <a:srgbClr val="0FF11A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 b="1" dirty="0" smtClean="0">
              <a:solidFill>
                <a:srgbClr val="000000"/>
              </a:solidFill>
              <a:latin typeface="Segoe Print" pitchFamily="2" charset="0"/>
            </a:endParaRPr>
          </a:p>
          <a:p>
            <a:pPr algn="ctr"/>
            <a:r>
              <a:rPr lang="en-US" b="1" dirty="0" err="1" smtClean="0">
                <a:solidFill>
                  <a:srgbClr val="000000"/>
                </a:solidFill>
                <a:latin typeface="Segoe Print" pitchFamily="2" charset="0"/>
              </a:rPr>
              <a:t>Зниження</a:t>
            </a:r>
            <a:r>
              <a:rPr lang="en-US" b="1" dirty="0" smtClean="0">
                <a:solidFill>
                  <a:srgbClr val="000000"/>
                </a:solidFill>
                <a:latin typeface="Segoe Print" pitchFamily="2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Segoe Print" pitchFamily="2" charset="0"/>
              </a:rPr>
              <a:t>якості</a:t>
            </a:r>
            <a:r>
              <a:rPr lang="en-US" b="1" dirty="0">
                <a:solidFill>
                  <a:srgbClr val="000000"/>
                </a:solidFill>
                <a:latin typeface="Segoe Print" pitchFamily="2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Segoe Print" pitchFamily="2" charset="0"/>
              </a:rPr>
              <a:t>навчання</a:t>
            </a:r>
            <a:endParaRPr lang="en-US" b="1" dirty="0">
              <a:solidFill>
                <a:srgbClr val="000000"/>
              </a:solidFill>
              <a:latin typeface="Segoe Print" pitchFamily="2" charset="0"/>
            </a:endParaRPr>
          </a:p>
          <a:p>
            <a:pPr algn="ctr"/>
            <a:endParaRPr lang="uk-UA" b="1" dirty="0" smtClean="0">
              <a:solidFill>
                <a:srgbClr val="000000"/>
              </a:solidFill>
              <a:latin typeface="Segoe Print" pitchFamily="2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3113197" y="2329357"/>
            <a:ext cx="6263181" cy="642443"/>
          </a:xfrm>
          <a:prstGeom prst="roundRect">
            <a:avLst/>
          </a:prstGeom>
          <a:ln>
            <a:solidFill>
              <a:srgbClr val="0FF11A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000000"/>
                </a:solidFill>
                <a:latin typeface="Segoe Print" pitchFamily="2" charset="0"/>
              </a:rPr>
              <a:t> </a:t>
            </a:r>
            <a:endParaRPr lang="uk-UA" b="1" dirty="0" smtClean="0">
              <a:solidFill>
                <a:srgbClr val="000000"/>
              </a:solidFill>
              <a:latin typeface="Segoe Print" pitchFamily="2" charset="0"/>
            </a:endParaRPr>
          </a:p>
          <a:p>
            <a:pPr algn="ctr"/>
            <a:r>
              <a:rPr lang="en-US" b="1" dirty="0" err="1" smtClean="0">
                <a:solidFill>
                  <a:srgbClr val="000000"/>
                </a:solidFill>
                <a:latin typeface="Segoe Print" pitchFamily="2" charset="0"/>
              </a:rPr>
              <a:t>Підвищення</a:t>
            </a:r>
            <a:r>
              <a:rPr lang="en-US" b="1" dirty="0" smtClean="0">
                <a:solidFill>
                  <a:srgbClr val="000000"/>
                </a:solidFill>
                <a:latin typeface="Segoe Print" pitchFamily="2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Segoe Print" pitchFamily="2" charset="0"/>
              </a:rPr>
              <a:t>агресії</a:t>
            </a:r>
            <a:r>
              <a:rPr lang="en-US" b="1" dirty="0">
                <a:solidFill>
                  <a:srgbClr val="000000"/>
                </a:solidFill>
                <a:latin typeface="Segoe Print" pitchFamily="2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Segoe Print" pitchFamily="2" charset="0"/>
              </a:rPr>
              <a:t>та</a:t>
            </a:r>
            <a:r>
              <a:rPr lang="en-US" b="1" dirty="0">
                <a:solidFill>
                  <a:srgbClr val="000000"/>
                </a:solidFill>
                <a:latin typeface="Segoe Print" pitchFamily="2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Segoe Print" pitchFamily="2" charset="0"/>
              </a:rPr>
              <a:t>перенесення</a:t>
            </a:r>
            <a:r>
              <a:rPr lang="en-US" b="1" dirty="0">
                <a:solidFill>
                  <a:srgbClr val="000000"/>
                </a:solidFill>
                <a:latin typeface="Segoe Print" pitchFamily="2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Segoe Print" pitchFamily="2" charset="0"/>
              </a:rPr>
              <a:t>її</a:t>
            </a:r>
            <a:r>
              <a:rPr lang="en-US" b="1" dirty="0">
                <a:solidFill>
                  <a:srgbClr val="000000"/>
                </a:solidFill>
                <a:latin typeface="Segoe Print" pitchFamily="2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Segoe Print" pitchFamily="2" charset="0"/>
              </a:rPr>
              <a:t>на</a:t>
            </a:r>
            <a:r>
              <a:rPr lang="en-US" b="1" dirty="0">
                <a:solidFill>
                  <a:srgbClr val="000000"/>
                </a:solidFill>
                <a:latin typeface="Segoe Print" pitchFamily="2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Segoe Print" pitchFamily="2" charset="0"/>
              </a:rPr>
              <a:t>інших</a:t>
            </a:r>
            <a:endParaRPr lang="en-US" b="1" dirty="0">
              <a:solidFill>
                <a:srgbClr val="000000"/>
              </a:solidFill>
              <a:latin typeface="Segoe Print" pitchFamily="2" charset="0"/>
            </a:endParaRPr>
          </a:p>
          <a:p>
            <a:pPr algn="ctr"/>
            <a:endParaRPr lang="uk-UA" b="1" dirty="0" smtClean="0">
              <a:solidFill>
                <a:srgbClr val="000000"/>
              </a:solidFill>
              <a:latin typeface="Segoe Print" pitchFamily="2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3092388" y="3962400"/>
            <a:ext cx="6263181" cy="838200"/>
          </a:xfrm>
          <a:prstGeom prst="roundRect">
            <a:avLst/>
          </a:prstGeom>
          <a:ln>
            <a:solidFill>
              <a:srgbClr val="0FF11A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ts val="2740"/>
              </a:lnSpc>
              <a:spcBef>
                <a:spcPct val="0"/>
              </a:spcBef>
            </a:pPr>
            <a:endParaRPr lang="uk-UA" b="1" dirty="0" smtClean="0">
              <a:solidFill>
                <a:srgbClr val="000000"/>
              </a:solidFill>
              <a:latin typeface="Segoe Print" pitchFamily="2" charset="0"/>
            </a:endParaRPr>
          </a:p>
          <a:p>
            <a:pPr algn="ctr">
              <a:lnSpc>
                <a:spcPts val="2740"/>
              </a:lnSpc>
              <a:spcBef>
                <a:spcPct val="0"/>
              </a:spcBef>
            </a:pPr>
            <a:r>
              <a:rPr lang="en-US" b="1" dirty="0" smtClean="0">
                <a:solidFill>
                  <a:srgbClr val="000000"/>
                </a:solidFill>
                <a:latin typeface="Segoe Print" pitchFamily="2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Segoe Print" pitchFamily="2" charset="0"/>
              </a:rPr>
              <a:t>Відсутність</a:t>
            </a:r>
            <a:r>
              <a:rPr lang="en-US" b="1" dirty="0">
                <a:solidFill>
                  <a:srgbClr val="000000"/>
                </a:solidFill>
                <a:latin typeface="Segoe Print" pitchFamily="2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Segoe Print" pitchFamily="2" charset="0"/>
              </a:rPr>
              <a:t>друзів</a:t>
            </a:r>
            <a:r>
              <a:rPr lang="en-US" b="1" dirty="0">
                <a:solidFill>
                  <a:srgbClr val="000000"/>
                </a:solidFill>
                <a:latin typeface="Segoe Print" pitchFamily="2" charset="0"/>
              </a:rPr>
              <a:t>, </a:t>
            </a:r>
            <a:r>
              <a:rPr lang="en-US" b="1" dirty="0" err="1">
                <a:solidFill>
                  <a:srgbClr val="000000"/>
                </a:solidFill>
                <a:latin typeface="Segoe Print" pitchFamily="2" charset="0"/>
              </a:rPr>
              <a:t>відсутність</a:t>
            </a:r>
            <a:r>
              <a:rPr lang="en-US" b="1" dirty="0">
                <a:solidFill>
                  <a:srgbClr val="000000"/>
                </a:solidFill>
                <a:latin typeface="Segoe Print" pitchFamily="2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Segoe Print" pitchFamily="2" charset="0"/>
              </a:rPr>
              <a:t>комунікативних</a:t>
            </a:r>
            <a:r>
              <a:rPr lang="en-US" b="1" dirty="0">
                <a:solidFill>
                  <a:srgbClr val="000000"/>
                </a:solidFill>
                <a:latin typeface="Segoe Print" pitchFamily="2" charset="0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Segoe Print" pitchFamily="2" charset="0"/>
              </a:rPr>
              <a:t>навичок</a:t>
            </a:r>
            <a:r>
              <a:rPr lang="en-US" b="1" dirty="0" smtClean="0">
                <a:solidFill>
                  <a:srgbClr val="000000"/>
                </a:solidFill>
                <a:latin typeface="Segoe Print" pitchFamily="2" charset="0"/>
              </a:rPr>
              <a:t>,</a:t>
            </a:r>
            <a:r>
              <a:rPr lang="uk-UA" b="1" dirty="0" smtClean="0">
                <a:solidFill>
                  <a:srgbClr val="000000"/>
                </a:solidFill>
                <a:latin typeface="Segoe Print" pitchFamily="2" charset="0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Segoe Print" pitchFamily="2" charset="0"/>
              </a:rPr>
              <a:t>усамітнення</a:t>
            </a:r>
            <a:endParaRPr lang="en-US" b="1" dirty="0">
              <a:solidFill>
                <a:srgbClr val="000000"/>
              </a:solidFill>
              <a:latin typeface="Segoe Print" pitchFamily="2" charset="0"/>
            </a:endParaRPr>
          </a:p>
          <a:p>
            <a:pPr algn="ctr"/>
            <a:endParaRPr lang="uk-UA" b="1" dirty="0" smtClean="0">
              <a:solidFill>
                <a:srgbClr val="000000"/>
              </a:solidFill>
              <a:latin typeface="Segoe Print" pitchFamily="2" charset="0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3104596" y="4862702"/>
            <a:ext cx="6263181" cy="838200"/>
          </a:xfrm>
          <a:prstGeom prst="roundRect">
            <a:avLst/>
          </a:prstGeom>
          <a:ln>
            <a:solidFill>
              <a:srgbClr val="0FF11A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 b="1" dirty="0" smtClean="0">
              <a:solidFill>
                <a:srgbClr val="000000"/>
              </a:solidFill>
              <a:latin typeface="Segoe Print" pitchFamily="2" charset="0"/>
            </a:endParaRPr>
          </a:p>
          <a:p>
            <a:pPr algn="ctr"/>
            <a:r>
              <a:rPr lang="en-US" b="1" dirty="0" err="1" smtClean="0">
                <a:solidFill>
                  <a:srgbClr val="000000"/>
                </a:solidFill>
                <a:latin typeface="Segoe Print" pitchFamily="2" charset="0"/>
              </a:rPr>
              <a:t>Схильність</a:t>
            </a:r>
            <a:r>
              <a:rPr lang="en-US" b="1" dirty="0" smtClean="0">
                <a:solidFill>
                  <a:srgbClr val="000000"/>
                </a:solidFill>
                <a:latin typeface="Segoe Print" pitchFamily="2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Segoe Print" pitchFamily="2" charset="0"/>
              </a:rPr>
              <a:t>до</a:t>
            </a:r>
            <a:r>
              <a:rPr lang="en-US" b="1" dirty="0">
                <a:solidFill>
                  <a:srgbClr val="000000"/>
                </a:solidFill>
                <a:latin typeface="Segoe Print" pitchFamily="2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Segoe Print" pitchFamily="2" charset="0"/>
              </a:rPr>
              <a:t>нервово-психічних</a:t>
            </a:r>
            <a:r>
              <a:rPr lang="en-US" b="1" dirty="0">
                <a:solidFill>
                  <a:srgbClr val="000000"/>
                </a:solidFill>
                <a:latin typeface="Segoe Print" pitchFamily="2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Segoe Print" pitchFamily="2" charset="0"/>
              </a:rPr>
              <a:t>розладів</a:t>
            </a:r>
            <a:r>
              <a:rPr lang="en-US" b="1" dirty="0">
                <a:solidFill>
                  <a:srgbClr val="000000"/>
                </a:solidFill>
                <a:latin typeface="Segoe Print" pitchFamily="2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Segoe Print" pitchFamily="2" charset="0"/>
              </a:rPr>
              <a:t>та</a:t>
            </a:r>
            <a:r>
              <a:rPr lang="en-US" b="1" dirty="0">
                <a:solidFill>
                  <a:srgbClr val="000000"/>
                </a:solidFill>
                <a:latin typeface="Segoe Print" pitchFamily="2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Segoe Print" pitchFamily="2" charset="0"/>
              </a:rPr>
              <a:t>депресії</a:t>
            </a:r>
            <a:endParaRPr lang="en-US" b="1" dirty="0">
              <a:solidFill>
                <a:srgbClr val="000000"/>
              </a:solidFill>
              <a:latin typeface="Segoe Print" pitchFamily="2" charset="0"/>
            </a:endParaRPr>
          </a:p>
          <a:p>
            <a:pPr algn="ctr"/>
            <a:endParaRPr lang="uk-UA" b="1" dirty="0" smtClean="0">
              <a:solidFill>
                <a:srgbClr val="000000"/>
              </a:solidFill>
              <a:latin typeface="Segoe Print" pitchFamily="2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3101476" y="3042017"/>
            <a:ext cx="6263181" cy="838200"/>
          </a:xfrm>
          <a:prstGeom prst="roundRect">
            <a:avLst/>
          </a:prstGeom>
          <a:ln>
            <a:solidFill>
              <a:srgbClr val="0FF11A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 b="1" dirty="0" smtClean="0">
              <a:solidFill>
                <a:srgbClr val="000000"/>
              </a:solidFill>
              <a:latin typeface="Segoe Print" pitchFamily="2" charset="0"/>
            </a:endParaRPr>
          </a:p>
          <a:p>
            <a:pPr algn="ctr"/>
            <a:r>
              <a:rPr lang="en-US" b="1" dirty="0" err="1" smtClean="0">
                <a:solidFill>
                  <a:srgbClr val="000000"/>
                </a:solidFill>
                <a:latin typeface="Segoe Print" pitchFamily="2" charset="0"/>
              </a:rPr>
              <a:t>Фізичне</a:t>
            </a:r>
            <a:r>
              <a:rPr lang="en-US" b="1" dirty="0" smtClean="0">
                <a:solidFill>
                  <a:srgbClr val="000000"/>
                </a:solidFill>
                <a:latin typeface="Segoe Print" pitchFamily="2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Segoe Print" pitchFamily="2" charset="0"/>
              </a:rPr>
              <a:t>нездужання</a:t>
            </a:r>
            <a:r>
              <a:rPr lang="en-US" b="1" dirty="0">
                <a:solidFill>
                  <a:srgbClr val="000000"/>
                </a:solidFill>
                <a:latin typeface="Segoe Print" pitchFamily="2" charset="0"/>
              </a:rPr>
              <a:t> </a:t>
            </a:r>
          </a:p>
          <a:p>
            <a:pPr algn="ctr"/>
            <a:endParaRPr lang="uk-UA" b="1" dirty="0" smtClean="0">
              <a:solidFill>
                <a:srgbClr val="000000"/>
              </a:solidFill>
              <a:latin typeface="Segoe Print" pitchFamily="2" charset="0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3101475" y="1668517"/>
            <a:ext cx="6263181" cy="583324"/>
          </a:xfrm>
          <a:prstGeom prst="roundRect">
            <a:avLst/>
          </a:prstGeom>
          <a:ln>
            <a:solidFill>
              <a:srgbClr val="0FF11A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 b="1" dirty="0" smtClean="0">
              <a:solidFill>
                <a:srgbClr val="000000"/>
              </a:solidFill>
              <a:latin typeface="Segoe Print" pitchFamily="2" charset="0"/>
            </a:endParaRPr>
          </a:p>
          <a:p>
            <a:pPr algn="ctr"/>
            <a:r>
              <a:rPr lang="en-US" b="1" dirty="0" err="1" smtClean="0">
                <a:solidFill>
                  <a:srgbClr val="000000"/>
                </a:solidFill>
                <a:latin typeface="Segoe Print" pitchFamily="2" charset="0"/>
              </a:rPr>
              <a:t>Занижена</a:t>
            </a:r>
            <a:r>
              <a:rPr lang="en-US" b="1" dirty="0" smtClean="0">
                <a:solidFill>
                  <a:srgbClr val="000000"/>
                </a:solidFill>
                <a:latin typeface="Segoe Print" pitchFamily="2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Segoe Print" pitchFamily="2" charset="0"/>
              </a:rPr>
              <a:t>самооцінка</a:t>
            </a:r>
            <a:endParaRPr lang="en-US" b="1" dirty="0">
              <a:solidFill>
                <a:srgbClr val="000000"/>
              </a:solidFill>
              <a:latin typeface="Segoe Print" pitchFamily="2" charset="0"/>
            </a:endParaRPr>
          </a:p>
          <a:p>
            <a:pPr algn="ctr"/>
            <a:endParaRPr lang="uk-UA" b="1" dirty="0" smtClean="0">
              <a:solidFill>
                <a:srgbClr val="000000"/>
              </a:solidFill>
              <a:latin typeface="Segoe Print" pitchFamily="2" charset="0"/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3113197" y="5795672"/>
            <a:ext cx="6263181" cy="583324"/>
          </a:xfrm>
          <a:prstGeom prst="roundRect">
            <a:avLst/>
          </a:prstGeom>
          <a:ln>
            <a:solidFill>
              <a:srgbClr val="0FF11A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000000"/>
                </a:solidFill>
                <a:latin typeface="Segoe Print" pitchFamily="2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Segoe Print" pitchFamily="2" charset="0"/>
              </a:rPr>
              <a:t>Прояви</a:t>
            </a:r>
            <a:r>
              <a:rPr lang="en-US" b="1" dirty="0">
                <a:solidFill>
                  <a:srgbClr val="000000"/>
                </a:solidFill>
                <a:latin typeface="Segoe Print" pitchFamily="2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Segoe Print" pitchFamily="2" charset="0"/>
              </a:rPr>
              <a:t>девіантної</a:t>
            </a:r>
            <a:r>
              <a:rPr lang="en-US" b="1" dirty="0">
                <a:solidFill>
                  <a:srgbClr val="000000"/>
                </a:solidFill>
                <a:latin typeface="Segoe Print" pitchFamily="2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Segoe Print" pitchFamily="2" charset="0"/>
              </a:rPr>
              <a:t>поведінки</a:t>
            </a:r>
            <a:endParaRPr lang="en-US" b="1" dirty="0">
              <a:solidFill>
                <a:srgbClr val="000000"/>
              </a:solidFill>
              <a:latin typeface="Segoe Print" pitchFamily="2" charset="0"/>
            </a:endParaRPr>
          </a:p>
          <a:p>
            <a:pPr algn="ctr"/>
            <a:endParaRPr lang="uk-UA" b="1" dirty="0" smtClean="0">
              <a:solidFill>
                <a:srgbClr val="000000"/>
              </a:solidFill>
              <a:latin typeface="Segoe Print" pitchFamily="2" charset="0"/>
            </a:endParaRP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533400" y="5016285"/>
            <a:ext cx="2535907" cy="2241108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15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304800" y="106052"/>
            <a:ext cx="1783687" cy="2145789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692" y="2410084"/>
            <a:ext cx="2328615" cy="2557463"/>
          </a:xfrm>
          <a:prstGeom prst="rect">
            <a:avLst/>
          </a:prstGeom>
          <a:noFill/>
          <a:ln>
            <a:noFill/>
          </a:ln>
          <a:effectLst>
            <a:glow rad="127000">
              <a:schemeClr val="bg1"/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000"/>
                            </p:stCondLst>
                            <p:childTnLst>
                              <p:par>
                                <p:cTn id="4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500"/>
                            </p:stCondLst>
                            <p:childTnLst>
                              <p:par>
                                <p:cTn id="4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12500" b="12500"/>
          <a:stretch>
            <a:fillRect/>
          </a:stretch>
        </p:blipFill>
        <p:spPr>
          <a:xfrm>
            <a:off x="0" y="0"/>
            <a:ext cx="9753600" cy="73152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343820" y="1008754"/>
            <a:ext cx="2735885" cy="2926080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519359" y="4572000"/>
            <a:ext cx="2552463" cy="2389744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sp>
        <p:nvSpPr>
          <p:cNvPr id="6" name="TextBox 6"/>
          <p:cNvSpPr txBox="1"/>
          <p:nvPr/>
        </p:nvSpPr>
        <p:spPr>
          <a:xfrm>
            <a:off x="152400" y="32212"/>
            <a:ext cx="8991600" cy="13849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591"/>
              </a:lnSpc>
              <a:spcBef>
                <a:spcPct val="0"/>
              </a:spcBef>
            </a:pP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Наслідки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булінгу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 (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цькування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)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для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кривдника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(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ниці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):</a:t>
            </a:r>
          </a:p>
          <a:p>
            <a:pPr algn="ctr">
              <a:lnSpc>
                <a:spcPts val="3591"/>
              </a:lnSpc>
              <a:spcBef>
                <a:spcPct val="0"/>
              </a:spcBef>
            </a:pPr>
            <a:endParaRPr lang="en-US" sz="2800" b="1" dirty="0">
              <a:solidFill>
                <a:srgbClr val="000000"/>
              </a:solidFill>
              <a:latin typeface="Segoe Print" pitchFamily="2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3265753" y="1086435"/>
            <a:ext cx="6263181" cy="645097"/>
          </a:xfrm>
          <a:prstGeom prst="roundRect">
            <a:avLst/>
          </a:prstGeom>
          <a:ln>
            <a:solidFill>
              <a:srgbClr val="0FF11A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 sz="2000" b="1" dirty="0" smtClean="0">
              <a:solidFill>
                <a:srgbClr val="000000"/>
              </a:solidFill>
              <a:latin typeface="Segoe Print" pitchFamily="2" charset="0"/>
            </a:endParaRPr>
          </a:p>
          <a:p>
            <a:pPr algn="ctr"/>
            <a:r>
              <a:rPr lang="en-US" sz="2000" b="1" dirty="0" err="1">
                <a:solidFill>
                  <a:srgbClr val="000000"/>
                </a:solidFill>
                <a:latin typeface="Segoe Print" pitchFamily="2" charset="0"/>
              </a:rPr>
              <a:t>проблеми</a:t>
            </a:r>
            <a:r>
              <a:rPr lang="en-US" sz="2000" b="1" dirty="0">
                <a:solidFill>
                  <a:srgbClr val="000000"/>
                </a:solidFill>
                <a:latin typeface="Segoe Print" pitchFamily="2" charset="0"/>
              </a:rPr>
              <a:t> у </a:t>
            </a:r>
            <a:r>
              <a:rPr lang="en-US" sz="2000" b="1" dirty="0" err="1">
                <a:solidFill>
                  <a:srgbClr val="000000"/>
                </a:solidFill>
                <a:latin typeface="Segoe Print" pitchFamily="2" charset="0"/>
              </a:rPr>
              <a:t>стосунках</a:t>
            </a:r>
            <a:r>
              <a:rPr lang="en-US" sz="2000" b="1" dirty="0">
                <a:solidFill>
                  <a:srgbClr val="000000"/>
                </a:solidFill>
                <a:latin typeface="Segoe Print" pitchFamily="2" charset="0"/>
              </a:rPr>
              <a:t> з </a:t>
            </a:r>
            <a:r>
              <a:rPr lang="en-US" sz="2000" b="1" dirty="0" err="1">
                <a:solidFill>
                  <a:srgbClr val="000000"/>
                </a:solidFill>
                <a:latin typeface="Segoe Print" pitchFamily="2" charset="0"/>
              </a:rPr>
              <a:t>однолітками</a:t>
            </a:r>
            <a:r>
              <a:rPr lang="en-US" sz="2000" b="1" dirty="0">
                <a:solidFill>
                  <a:srgbClr val="000000"/>
                </a:solidFill>
                <a:latin typeface="Segoe Print" pitchFamily="2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Segoe Print" pitchFamily="2" charset="0"/>
              </a:rPr>
              <a:t>та</a:t>
            </a:r>
            <a:r>
              <a:rPr lang="en-US" sz="2000" b="1" dirty="0">
                <a:solidFill>
                  <a:srgbClr val="000000"/>
                </a:solidFill>
                <a:latin typeface="Segoe Print" pitchFamily="2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Segoe Print" pitchFamily="2" charset="0"/>
              </a:rPr>
              <a:t>дорослими</a:t>
            </a:r>
            <a:endParaRPr lang="en-US" sz="2000" b="1" dirty="0">
              <a:solidFill>
                <a:srgbClr val="000000"/>
              </a:solidFill>
              <a:latin typeface="Segoe Print" pitchFamily="2" charset="0"/>
            </a:endParaRPr>
          </a:p>
          <a:p>
            <a:pPr algn="ctr"/>
            <a:endParaRPr lang="uk-UA" sz="2000" b="1" dirty="0" smtClean="0">
              <a:solidFill>
                <a:srgbClr val="000000"/>
              </a:solidFill>
              <a:latin typeface="Segoe Print" pitchFamily="2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3278893" y="1928388"/>
            <a:ext cx="6263181" cy="645097"/>
          </a:xfrm>
          <a:prstGeom prst="roundRect">
            <a:avLst/>
          </a:prstGeom>
          <a:ln>
            <a:solidFill>
              <a:srgbClr val="0FF11A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 sz="2000" b="1" dirty="0" smtClean="0">
              <a:solidFill>
                <a:srgbClr val="000000"/>
              </a:solidFill>
              <a:latin typeface="Segoe Print" pitchFamily="2" charset="0"/>
            </a:endParaRPr>
          </a:p>
          <a:p>
            <a:pPr algn="ctr"/>
            <a:r>
              <a:rPr lang="en-US" sz="2000" b="1" dirty="0" err="1">
                <a:solidFill>
                  <a:srgbClr val="000000"/>
                </a:solidFill>
                <a:latin typeface="Segoe Print" pitchFamily="2" charset="0"/>
              </a:rPr>
              <a:t>надмірна</a:t>
            </a:r>
            <a:r>
              <a:rPr lang="en-US" sz="2000" b="1" dirty="0">
                <a:solidFill>
                  <a:srgbClr val="000000"/>
                </a:solidFill>
                <a:latin typeface="Segoe Print" pitchFamily="2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Segoe Print" pitchFamily="2" charset="0"/>
              </a:rPr>
              <a:t>агресія</a:t>
            </a:r>
            <a:endParaRPr lang="en-US" sz="2000" b="1" dirty="0">
              <a:solidFill>
                <a:srgbClr val="000000"/>
              </a:solidFill>
              <a:latin typeface="Segoe Print" pitchFamily="2" charset="0"/>
            </a:endParaRPr>
          </a:p>
          <a:p>
            <a:pPr algn="ctr"/>
            <a:endParaRPr lang="uk-UA" sz="2000" b="1" dirty="0" smtClean="0">
              <a:solidFill>
                <a:srgbClr val="000000"/>
              </a:solidFill>
              <a:latin typeface="Segoe Print" pitchFamily="2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3294656" y="2760948"/>
            <a:ext cx="6263181" cy="645097"/>
          </a:xfrm>
          <a:prstGeom prst="roundRect">
            <a:avLst/>
          </a:prstGeom>
          <a:ln>
            <a:solidFill>
              <a:srgbClr val="0FF11A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 sz="2000" b="1" dirty="0" smtClean="0">
              <a:solidFill>
                <a:srgbClr val="000000"/>
              </a:solidFill>
              <a:latin typeface="Segoe Print" pitchFamily="2" charset="0"/>
            </a:endParaRPr>
          </a:p>
          <a:p>
            <a:pPr algn="ctr"/>
            <a:r>
              <a:rPr lang="ru-RU" sz="2000" b="1" dirty="0">
                <a:solidFill>
                  <a:srgbClr val="000000"/>
                </a:solidFill>
                <a:latin typeface="Segoe Print" pitchFamily="2" charset="0"/>
              </a:rPr>
              <a:t>н</a:t>
            </a:r>
            <a:r>
              <a:rPr lang="en-US" sz="2000" b="1" dirty="0" smtClean="0">
                <a:solidFill>
                  <a:srgbClr val="000000"/>
                </a:solidFill>
                <a:latin typeface="Segoe Print" pitchFamily="2" charset="0"/>
              </a:rPr>
              <a:t>е</a:t>
            </a:r>
            <a:r>
              <a:rPr lang="uk-UA" sz="2000" b="1" dirty="0" smtClean="0">
                <a:solidFill>
                  <a:srgbClr val="000000"/>
                </a:solidFill>
                <a:latin typeface="Segoe Print" pitchFamily="2" charset="0"/>
              </a:rPr>
              <a:t>щасливе </a:t>
            </a:r>
            <a:r>
              <a:rPr lang="en-US" sz="2000" b="1" dirty="0" smtClean="0">
                <a:solidFill>
                  <a:srgbClr val="000000"/>
                </a:solidFill>
                <a:latin typeface="Segoe Print" pitchFamily="2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Segoe Print" pitchFamily="2" charset="0"/>
              </a:rPr>
              <a:t>майбутнє</a:t>
            </a:r>
            <a:endParaRPr lang="en-US" sz="2000" b="1" dirty="0">
              <a:solidFill>
                <a:srgbClr val="000000"/>
              </a:solidFill>
              <a:latin typeface="Segoe Print" pitchFamily="2" charset="0"/>
            </a:endParaRPr>
          </a:p>
          <a:p>
            <a:pPr algn="ctr"/>
            <a:endParaRPr lang="uk-UA" sz="2000" b="1" dirty="0" smtClean="0">
              <a:solidFill>
                <a:srgbClr val="000000"/>
              </a:solidFill>
              <a:latin typeface="Segoe Print" pitchFamily="2" charset="0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3294658" y="3657600"/>
            <a:ext cx="6263181" cy="645097"/>
          </a:xfrm>
          <a:prstGeom prst="roundRect">
            <a:avLst/>
          </a:prstGeom>
          <a:ln>
            <a:solidFill>
              <a:srgbClr val="0FF11A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 sz="2000" b="1" dirty="0" smtClean="0">
              <a:solidFill>
                <a:srgbClr val="000000"/>
              </a:solidFill>
              <a:latin typeface="Segoe Print" pitchFamily="2" charset="0"/>
            </a:endParaRPr>
          </a:p>
          <a:p>
            <a:pPr algn="ctr"/>
            <a:endParaRPr lang="en-US" sz="2000" b="1" dirty="0">
              <a:solidFill>
                <a:srgbClr val="000000"/>
              </a:solidFill>
              <a:latin typeface="Segoe Print" pitchFamily="2" charset="0"/>
            </a:endParaRPr>
          </a:p>
          <a:p>
            <a:pPr algn="ctr"/>
            <a:r>
              <a:rPr lang="en-US" sz="2000" b="1" dirty="0" err="1">
                <a:solidFill>
                  <a:srgbClr val="000000"/>
                </a:solidFill>
                <a:latin typeface="Segoe Print" pitchFamily="2" charset="0"/>
              </a:rPr>
              <a:t>недостатня</a:t>
            </a:r>
            <a:r>
              <a:rPr lang="en-US" sz="2000" b="1" dirty="0">
                <a:solidFill>
                  <a:srgbClr val="000000"/>
                </a:solidFill>
                <a:latin typeface="Segoe Print" pitchFamily="2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Segoe Print" pitchFamily="2" charset="0"/>
              </a:rPr>
              <a:t>соціалізація</a:t>
            </a:r>
            <a:endParaRPr lang="en-US" sz="2000" b="1" dirty="0">
              <a:solidFill>
                <a:srgbClr val="000000"/>
              </a:solidFill>
              <a:latin typeface="Segoe Print" pitchFamily="2" charset="0"/>
            </a:endParaRPr>
          </a:p>
          <a:p>
            <a:pPr algn="ctr"/>
            <a:endParaRPr lang="uk-UA" sz="2000" b="1" dirty="0" smtClean="0">
              <a:solidFill>
                <a:srgbClr val="000000"/>
              </a:solidFill>
              <a:latin typeface="Segoe Print" pitchFamily="2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3294657" y="4436010"/>
            <a:ext cx="6263181" cy="645097"/>
          </a:xfrm>
          <a:prstGeom prst="roundRect">
            <a:avLst/>
          </a:prstGeom>
          <a:ln>
            <a:solidFill>
              <a:srgbClr val="0FF11A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 sz="2000" b="1" dirty="0" smtClean="0">
              <a:solidFill>
                <a:srgbClr val="000000"/>
              </a:solidFill>
              <a:latin typeface="Segoe Print" pitchFamily="2" charset="0"/>
            </a:endParaRPr>
          </a:p>
          <a:p>
            <a:pPr algn="ctr"/>
            <a:r>
              <a:rPr lang="en-US" sz="2000" b="1" dirty="0" smtClean="0">
                <a:solidFill>
                  <a:srgbClr val="000000"/>
                </a:solidFill>
                <a:latin typeface="Segoe Print" pitchFamily="2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Segoe Print" pitchFamily="2" charset="0"/>
              </a:rPr>
              <a:t>прояви</a:t>
            </a:r>
            <a:r>
              <a:rPr lang="en-US" sz="2000" b="1" dirty="0">
                <a:solidFill>
                  <a:srgbClr val="000000"/>
                </a:solidFill>
                <a:latin typeface="Segoe Print" pitchFamily="2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Segoe Print" pitchFamily="2" charset="0"/>
              </a:rPr>
              <a:t>асоціальної</a:t>
            </a:r>
            <a:r>
              <a:rPr lang="en-US" sz="2000" b="1" dirty="0">
                <a:solidFill>
                  <a:srgbClr val="000000"/>
                </a:solidFill>
                <a:latin typeface="Segoe Print" pitchFamily="2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Segoe Print" pitchFamily="2" charset="0"/>
              </a:rPr>
              <a:t>поведінки</a:t>
            </a:r>
            <a:endParaRPr lang="en-US" sz="2000" b="1" dirty="0">
              <a:solidFill>
                <a:srgbClr val="000000"/>
              </a:solidFill>
              <a:latin typeface="Segoe Print" pitchFamily="2" charset="0"/>
            </a:endParaRPr>
          </a:p>
          <a:p>
            <a:pPr algn="ctr"/>
            <a:endParaRPr lang="uk-UA" sz="2000" b="1" dirty="0" smtClean="0">
              <a:solidFill>
                <a:srgbClr val="000000"/>
              </a:solidFill>
              <a:latin typeface="Segoe Print" pitchFamily="2" charset="0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3294660" y="5278785"/>
            <a:ext cx="6263181" cy="645097"/>
          </a:xfrm>
          <a:prstGeom prst="roundRect">
            <a:avLst/>
          </a:prstGeom>
          <a:ln>
            <a:solidFill>
              <a:srgbClr val="0FF11A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 sz="2000" b="1" dirty="0" smtClean="0">
              <a:solidFill>
                <a:srgbClr val="000000"/>
              </a:solidFill>
              <a:latin typeface="Segoe Print" pitchFamily="2" charset="0"/>
            </a:endParaRPr>
          </a:p>
          <a:p>
            <a:pPr algn="ctr"/>
            <a:r>
              <a:rPr lang="en-US" sz="2000" b="1" dirty="0" err="1">
                <a:solidFill>
                  <a:srgbClr val="000000"/>
                </a:solidFill>
                <a:latin typeface="Segoe Print" pitchFamily="2" charset="0"/>
              </a:rPr>
              <a:t>асоціальні</a:t>
            </a:r>
            <a:r>
              <a:rPr lang="en-US" sz="2000" b="1" dirty="0">
                <a:solidFill>
                  <a:srgbClr val="000000"/>
                </a:solidFill>
                <a:latin typeface="Segoe Print" pitchFamily="2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Segoe Print" pitchFamily="2" charset="0"/>
              </a:rPr>
              <a:t>риси</a:t>
            </a:r>
            <a:r>
              <a:rPr lang="en-US" sz="2000" b="1" dirty="0">
                <a:solidFill>
                  <a:srgbClr val="000000"/>
                </a:solidFill>
                <a:latin typeface="Segoe Print" pitchFamily="2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Segoe Print" pitchFamily="2" charset="0"/>
              </a:rPr>
              <a:t>особистості</a:t>
            </a:r>
            <a:endParaRPr lang="en-US" sz="2000" b="1" dirty="0">
              <a:solidFill>
                <a:srgbClr val="000000"/>
              </a:solidFill>
              <a:latin typeface="Segoe Print" pitchFamily="2" charset="0"/>
            </a:endParaRPr>
          </a:p>
          <a:p>
            <a:pPr algn="ctr"/>
            <a:endParaRPr lang="uk-UA" sz="2000" b="1" dirty="0" smtClean="0">
              <a:solidFill>
                <a:srgbClr val="000000"/>
              </a:solidFill>
              <a:latin typeface="Segoe Print" pitchFamily="2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12500" b="12500"/>
          <a:stretch>
            <a:fillRect/>
          </a:stretch>
        </p:blipFill>
        <p:spPr>
          <a:xfrm>
            <a:off x="0" y="0"/>
            <a:ext cx="9753600" cy="73152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>
            <a:off x="327708" y="963688"/>
            <a:ext cx="2474808" cy="6345661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sp>
        <p:nvSpPr>
          <p:cNvPr id="6" name="TextBox 6"/>
          <p:cNvSpPr txBox="1"/>
          <p:nvPr/>
        </p:nvSpPr>
        <p:spPr>
          <a:xfrm>
            <a:off x="1243620" y="203904"/>
            <a:ext cx="7266359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591"/>
              </a:lnSpc>
              <a:spcBef>
                <a:spcPct val="0"/>
              </a:spcBef>
            </a:pP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Наслідки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булінгу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 (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цькування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)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для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спостерігачів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 (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свідків</a:t>
            </a:r>
            <a:r>
              <a:rPr 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):</a:t>
            </a:r>
            <a:endParaRPr 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Print" pitchFamily="2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3276600" y="1143000"/>
            <a:ext cx="6263181" cy="1198108"/>
          </a:xfrm>
          <a:prstGeom prst="roundRect">
            <a:avLst/>
          </a:prstGeom>
          <a:ln>
            <a:solidFill>
              <a:srgbClr val="0FF11A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 b="1" dirty="0" smtClean="0">
              <a:solidFill>
                <a:srgbClr val="000000"/>
              </a:solidFill>
              <a:latin typeface="Segoe Print" pitchFamily="2" charset="0"/>
            </a:endParaRPr>
          </a:p>
          <a:p>
            <a:pPr algn="ctr">
              <a:spcBef>
                <a:spcPct val="0"/>
              </a:spcBef>
            </a:pPr>
            <a:r>
              <a:rPr lang="en-US" b="1" dirty="0">
                <a:solidFill>
                  <a:srgbClr val="000000"/>
                </a:solidFill>
                <a:latin typeface="Segoe Print" pitchFamily="2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Segoe Print" pitchFamily="2" charset="0"/>
              </a:rPr>
              <a:t>досвід</a:t>
            </a:r>
            <a:r>
              <a:rPr lang="en-US" b="1" dirty="0">
                <a:solidFill>
                  <a:srgbClr val="000000"/>
                </a:solidFill>
                <a:latin typeface="Segoe Print" pitchFamily="2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Segoe Print" pitchFamily="2" charset="0"/>
              </a:rPr>
              <a:t>безсилля</a:t>
            </a:r>
            <a:r>
              <a:rPr lang="en-US" b="1" dirty="0">
                <a:solidFill>
                  <a:srgbClr val="000000"/>
                </a:solidFill>
                <a:latin typeface="Segoe Print" pitchFamily="2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Segoe Print" pitchFamily="2" charset="0"/>
              </a:rPr>
              <a:t>перед</a:t>
            </a:r>
            <a:r>
              <a:rPr lang="en-US" b="1" dirty="0">
                <a:solidFill>
                  <a:srgbClr val="000000"/>
                </a:solidFill>
                <a:latin typeface="Segoe Print" pitchFamily="2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Segoe Print" pitchFamily="2" charset="0"/>
              </a:rPr>
              <a:t>владою</a:t>
            </a:r>
            <a:r>
              <a:rPr lang="en-US" b="1" dirty="0">
                <a:solidFill>
                  <a:srgbClr val="000000"/>
                </a:solidFill>
                <a:latin typeface="Segoe Print" pitchFamily="2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Segoe Print" pitchFamily="2" charset="0"/>
              </a:rPr>
              <a:t>натовпу</a:t>
            </a:r>
            <a:r>
              <a:rPr lang="en-US" b="1" dirty="0">
                <a:solidFill>
                  <a:srgbClr val="000000"/>
                </a:solidFill>
                <a:latin typeface="Segoe Print" pitchFamily="2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Segoe Print" pitchFamily="2" charset="0"/>
              </a:rPr>
              <a:t>чи</a:t>
            </a:r>
            <a:r>
              <a:rPr lang="en-US" b="1" dirty="0">
                <a:solidFill>
                  <a:srgbClr val="000000"/>
                </a:solidFill>
                <a:latin typeface="Segoe Print" pitchFamily="2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Segoe Print" pitchFamily="2" charset="0"/>
              </a:rPr>
              <a:t>сильнішого</a:t>
            </a:r>
            <a:r>
              <a:rPr lang="en-US" b="1" dirty="0">
                <a:solidFill>
                  <a:srgbClr val="000000"/>
                </a:solidFill>
                <a:latin typeface="Segoe Print" pitchFamily="2" charset="0"/>
              </a:rPr>
              <a:t>, </a:t>
            </a:r>
            <a:r>
              <a:rPr lang="en-US" b="1" dirty="0" err="1">
                <a:solidFill>
                  <a:srgbClr val="000000"/>
                </a:solidFill>
                <a:latin typeface="Segoe Print" pitchFamily="2" charset="0"/>
              </a:rPr>
              <a:t>сорому</a:t>
            </a:r>
            <a:r>
              <a:rPr lang="en-US" b="1" dirty="0">
                <a:solidFill>
                  <a:srgbClr val="000000"/>
                </a:solidFill>
                <a:latin typeface="Segoe Print" pitchFamily="2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Segoe Print" pitchFamily="2" charset="0"/>
              </a:rPr>
              <a:t>за</a:t>
            </a:r>
            <a:r>
              <a:rPr lang="en-US" b="1" dirty="0">
                <a:solidFill>
                  <a:srgbClr val="000000"/>
                </a:solidFill>
                <a:latin typeface="Segoe Print" pitchFamily="2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Segoe Print" pitchFamily="2" charset="0"/>
              </a:rPr>
              <a:t>свою</a:t>
            </a:r>
            <a:endParaRPr lang="en-US" b="1" dirty="0">
              <a:solidFill>
                <a:srgbClr val="000000"/>
              </a:solidFill>
              <a:latin typeface="Segoe Print" pitchFamily="2" charset="0"/>
            </a:endParaRPr>
          </a:p>
          <a:p>
            <a:pPr algn="ctr">
              <a:spcBef>
                <a:spcPct val="0"/>
              </a:spcBef>
            </a:pPr>
            <a:r>
              <a:rPr lang="en-US" b="1" dirty="0" err="1">
                <a:solidFill>
                  <a:srgbClr val="000000"/>
                </a:solidFill>
                <a:latin typeface="Segoe Print" pitchFamily="2" charset="0"/>
              </a:rPr>
              <a:t>легкодухість</a:t>
            </a:r>
            <a:endParaRPr lang="en-US" b="1" dirty="0">
              <a:solidFill>
                <a:srgbClr val="000000"/>
              </a:solidFill>
              <a:latin typeface="Segoe Print" pitchFamily="2" charset="0"/>
            </a:endParaRPr>
          </a:p>
          <a:p>
            <a:pPr algn="ctr"/>
            <a:endParaRPr lang="uk-UA" b="1" dirty="0" smtClean="0">
              <a:solidFill>
                <a:srgbClr val="000000"/>
              </a:solidFill>
              <a:latin typeface="Segoe Print" pitchFamily="2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3276599" y="2590800"/>
            <a:ext cx="6263181" cy="645097"/>
          </a:xfrm>
          <a:prstGeom prst="roundRect">
            <a:avLst/>
          </a:prstGeom>
          <a:ln>
            <a:solidFill>
              <a:srgbClr val="0FF11A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 b="1" dirty="0" smtClean="0">
              <a:solidFill>
                <a:srgbClr val="000000"/>
              </a:solidFill>
              <a:latin typeface="Segoe Print" pitchFamily="2" charset="0"/>
            </a:endParaRPr>
          </a:p>
          <a:p>
            <a:pPr algn="ctr"/>
            <a:r>
              <a:rPr lang="en-US" b="1" dirty="0" smtClean="0">
                <a:solidFill>
                  <a:srgbClr val="000000"/>
                </a:solidFill>
                <a:latin typeface="Segoe Print" pitchFamily="2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Segoe Print" pitchFamily="2" charset="0"/>
              </a:rPr>
              <a:t>відчуття</a:t>
            </a:r>
            <a:r>
              <a:rPr lang="en-US" b="1" dirty="0">
                <a:solidFill>
                  <a:srgbClr val="000000"/>
                </a:solidFill>
                <a:latin typeface="Segoe Print" pitchFamily="2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Segoe Print" pitchFamily="2" charset="0"/>
              </a:rPr>
              <a:t>безпорадності</a:t>
            </a:r>
            <a:endParaRPr lang="en-US" b="1" dirty="0">
              <a:solidFill>
                <a:srgbClr val="000000"/>
              </a:solidFill>
              <a:latin typeface="Segoe Print" pitchFamily="2" charset="0"/>
            </a:endParaRPr>
          </a:p>
          <a:p>
            <a:pPr algn="ctr"/>
            <a:endParaRPr lang="uk-UA" b="1" dirty="0" smtClean="0">
              <a:solidFill>
                <a:srgbClr val="000000"/>
              </a:solidFill>
              <a:latin typeface="Segoe Print" pitchFamily="2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3276598" y="3491421"/>
            <a:ext cx="6263181" cy="645097"/>
          </a:xfrm>
          <a:prstGeom prst="roundRect">
            <a:avLst/>
          </a:prstGeom>
          <a:ln>
            <a:solidFill>
              <a:srgbClr val="0FF11A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 b="1" dirty="0" smtClean="0">
              <a:solidFill>
                <a:srgbClr val="000000"/>
              </a:solidFill>
              <a:latin typeface="Segoe Print" pitchFamily="2" charset="0"/>
            </a:endParaRPr>
          </a:p>
          <a:p>
            <a:pPr algn="ctr"/>
            <a:r>
              <a:rPr lang="en-US" b="1" dirty="0" err="1">
                <a:solidFill>
                  <a:srgbClr val="000000"/>
                </a:solidFill>
                <a:latin typeface="Segoe Print" pitchFamily="2" charset="0"/>
              </a:rPr>
              <a:t>депресивний</a:t>
            </a:r>
            <a:r>
              <a:rPr lang="en-US" b="1" dirty="0">
                <a:solidFill>
                  <a:srgbClr val="000000"/>
                </a:solidFill>
                <a:latin typeface="Segoe Print" pitchFamily="2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Segoe Print" pitchFamily="2" charset="0"/>
              </a:rPr>
              <a:t>стан</a:t>
            </a:r>
            <a:r>
              <a:rPr lang="en-US" b="1" dirty="0">
                <a:solidFill>
                  <a:srgbClr val="000000"/>
                </a:solidFill>
                <a:latin typeface="Segoe Print" pitchFamily="2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Segoe Print" pitchFamily="2" charset="0"/>
              </a:rPr>
              <a:t>чи</a:t>
            </a:r>
            <a:r>
              <a:rPr lang="en-US" b="1" dirty="0">
                <a:solidFill>
                  <a:srgbClr val="000000"/>
                </a:solidFill>
                <a:latin typeface="Segoe Print" pitchFamily="2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Segoe Print" pitchFamily="2" charset="0"/>
              </a:rPr>
              <a:t>перезбудження</a:t>
            </a:r>
            <a:endParaRPr lang="en-US" b="1" dirty="0">
              <a:solidFill>
                <a:srgbClr val="000000"/>
              </a:solidFill>
              <a:latin typeface="Segoe Print" pitchFamily="2" charset="0"/>
            </a:endParaRPr>
          </a:p>
          <a:p>
            <a:pPr algn="ctr"/>
            <a:endParaRPr lang="uk-UA" b="1" dirty="0" smtClean="0">
              <a:solidFill>
                <a:srgbClr val="000000"/>
              </a:solidFill>
              <a:latin typeface="Segoe Print" pitchFamily="2" charset="0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3276600" y="4267200"/>
            <a:ext cx="6263181" cy="645097"/>
          </a:xfrm>
          <a:prstGeom prst="roundRect">
            <a:avLst/>
          </a:prstGeom>
          <a:ln>
            <a:solidFill>
              <a:srgbClr val="0FF11A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 b="1" dirty="0" smtClean="0">
              <a:solidFill>
                <a:srgbClr val="000000"/>
              </a:solidFill>
              <a:latin typeface="Segoe Print" pitchFamily="2" charset="0"/>
            </a:endParaRPr>
          </a:p>
          <a:p>
            <a:pPr algn="ctr"/>
            <a:r>
              <a:rPr lang="en-US" b="1" dirty="0" err="1">
                <a:solidFill>
                  <a:srgbClr val="000000"/>
                </a:solidFill>
                <a:latin typeface="Segoe Print" pitchFamily="2" charset="0"/>
              </a:rPr>
              <a:t>небажання</a:t>
            </a:r>
            <a:r>
              <a:rPr lang="en-US" b="1" dirty="0">
                <a:solidFill>
                  <a:srgbClr val="000000"/>
                </a:solidFill>
                <a:latin typeface="Segoe Print" pitchFamily="2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Segoe Print" pitchFamily="2" charset="0"/>
              </a:rPr>
              <a:t>відвідувати</a:t>
            </a:r>
            <a:r>
              <a:rPr lang="en-US" b="1" dirty="0">
                <a:solidFill>
                  <a:srgbClr val="000000"/>
                </a:solidFill>
                <a:latin typeface="Segoe Print" pitchFamily="2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Segoe Print" pitchFamily="2" charset="0"/>
              </a:rPr>
              <a:t>заклад</a:t>
            </a:r>
            <a:r>
              <a:rPr lang="en-US" b="1" dirty="0">
                <a:solidFill>
                  <a:srgbClr val="000000"/>
                </a:solidFill>
                <a:latin typeface="Segoe Print" pitchFamily="2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Segoe Print" pitchFamily="2" charset="0"/>
              </a:rPr>
              <a:t>освіти</a:t>
            </a:r>
            <a:endParaRPr lang="en-US" b="1" dirty="0">
              <a:solidFill>
                <a:srgbClr val="000000"/>
              </a:solidFill>
              <a:latin typeface="Segoe Print" pitchFamily="2" charset="0"/>
            </a:endParaRPr>
          </a:p>
          <a:p>
            <a:pPr algn="ctr"/>
            <a:endParaRPr lang="uk-UA" b="1" dirty="0" smtClean="0">
              <a:solidFill>
                <a:srgbClr val="000000"/>
              </a:solidFill>
              <a:latin typeface="Segoe Print" pitchFamily="2" charset="0"/>
            </a:endParaRP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2534517" y="4831016"/>
            <a:ext cx="2647084" cy="2478332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6858000" y="4943113"/>
            <a:ext cx="2107619" cy="2254138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8" grpId="0" animBg="1"/>
      <p:bldP spid="9" grpId="0" animBg="1"/>
      <p:bldP spid="10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12499" b="12500"/>
          <a:stretch>
            <a:fillRect/>
          </a:stretch>
        </p:blipFill>
        <p:spPr>
          <a:xfrm>
            <a:off x="0" y="0"/>
            <a:ext cx="9753600" cy="73152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1299264">
            <a:off x="4385373" y="-588761"/>
            <a:ext cx="5583936" cy="585216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flipH="1">
            <a:off x="251389" y="1752600"/>
            <a:ext cx="3931413" cy="4876171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2590800" y="3221098"/>
            <a:ext cx="2333549" cy="292608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7045822" y="4567921"/>
            <a:ext cx="2649788" cy="2649788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3796756" y="4459921"/>
            <a:ext cx="2160088" cy="2865789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sp>
        <p:nvSpPr>
          <p:cNvPr id="9" name="TextBox 9"/>
          <p:cNvSpPr txBox="1"/>
          <p:nvPr/>
        </p:nvSpPr>
        <p:spPr>
          <a:xfrm>
            <a:off x="689180" y="301417"/>
            <a:ext cx="4187620" cy="4616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591"/>
              </a:lnSpc>
              <a:spcBef>
                <a:spcPct val="0"/>
              </a:spcBef>
            </a:pP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Відповідальність</a:t>
            </a:r>
            <a:endParaRPr lang="en-US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Print" pitchFamily="2" charset="0"/>
            </a:endParaRPr>
          </a:p>
        </p:txBody>
      </p:sp>
      <p:sp>
        <p:nvSpPr>
          <p:cNvPr id="10" name="TextBox 10"/>
          <p:cNvSpPr txBox="1"/>
          <p:nvPr/>
        </p:nvSpPr>
        <p:spPr>
          <a:xfrm rot="356736">
            <a:off x="5067426" y="1230370"/>
            <a:ext cx="3956792" cy="22915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91"/>
              </a:lnSpc>
              <a:spcBef>
                <a:spcPct val="0"/>
              </a:spcBef>
            </a:pPr>
            <a:r>
              <a:rPr lang="en-US" sz="2565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Це</a:t>
            </a:r>
            <a:r>
              <a:rPr lang="en-US" sz="2565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 </a:t>
            </a:r>
            <a:r>
              <a:rPr lang="en-US" sz="2565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може</a:t>
            </a:r>
            <a:r>
              <a:rPr lang="en-US" sz="2565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 </a:t>
            </a:r>
            <a:r>
              <a:rPr lang="en-US" sz="2565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бути</a:t>
            </a:r>
            <a:r>
              <a:rPr lang="en-US" sz="2565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 </a:t>
            </a:r>
            <a:r>
              <a:rPr lang="en-US" sz="2565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цивільна</a:t>
            </a:r>
            <a:r>
              <a:rPr lang="en-US" sz="2565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, </a:t>
            </a:r>
            <a:r>
              <a:rPr lang="en-US" sz="2565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адміністративна</a:t>
            </a:r>
            <a:r>
              <a:rPr lang="en-US" sz="2565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 </a:t>
            </a:r>
            <a:r>
              <a:rPr lang="en-US" sz="2565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та</a:t>
            </a:r>
            <a:r>
              <a:rPr lang="en-US" sz="2565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 </a:t>
            </a:r>
            <a:r>
              <a:rPr lang="en-US" sz="2565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навіть</a:t>
            </a:r>
            <a:r>
              <a:rPr lang="en-US" sz="2565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 </a:t>
            </a:r>
            <a:r>
              <a:rPr lang="en-US" sz="2565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кримінальна</a:t>
            </a:r>
            <a:r>
              <a:rPr lang="en-US" sz="2565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 </a:t>
            </a:r>
            <a:r>
              <a:rPr lang="en-US" sz="2565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відповідальність</a:t>
            </a:r>
            <a:r>
              <a:rPr lang="en-US" sz="2565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.</a:t>
            </a:r>
          </a:p>
        </p:txBody>
      </p:sp>
      <p:sp>
        <p:nvSpPr>
          <p:cNvPr id="11" name="Стрелка вправо 10"/>
          <p:cNvSpPr/>
          <p:nvPr/>
        </p:nvSpPr>
        <p:spPr>
          <a:xfrm>
            <a:off x="5867400" y="5791200"/>
            <a:ext cx="1309941" cy="837571"/>
          </a:xfrm>
          <a:prstGeom prst="righ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b="1">
              <a:latin typeface="Segoe Print" pitchFamily="2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12499" b="12500"/>
          <a:stretch>
            <a:fillRect/>
          </a:stretch>
        </p:blipFill>
        <p:spPr>
          <a:xfrm>
            <a:off x="0" y="0"/>
            <a:ext cx="9753600" cy="73152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flipH="1">
            <a:off x="238251" y="1362836"/>
            <a:ext cx="3931413" cy="4876171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2590800" y="4522305"/>
            <a:ext cx="2333549" cy="2926080"/>
          </a:xfrm>
          <a:prstGeom prst="rect">
            <a:avLst/>
          </a:prstGeom>
        </p:spPr>
      </p:pic>
      <p:sp>
        <p:nvSpPr>
          <p:cNvPr id="8" name="Скругленный прямоугольник 7"/>
          <p:cNvSpPr/>
          <p:nvPr/>
        </p:nvSpPr>
        <p:spPr>
          <a:xfrm>
            <a:off x="4298731" y="914400"/>
            <a:ext cx="5427522" cy="3607905"/>
          </a:xfrm>
          <a:prstGeom prst="roundRect">
            <a:avLst/>
          </a:prstGeom>
          <a:ln>
            <a:solidFill>
              <a:schemeClr val="accent1"/>
            </a:solidFill>
          </a:ln>
          <a:effectLst>
            <a:glow rad="127000">
              <a:srgbClr val="0070C0"/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ts val="1795"/>
              </a:lnSpc>
              <a:spcBef>
                <a:spcPct val="0"/>
              </a:spcBef>
            </a:pPr>
            <a:r>
              <a:rPr lang="uk-UA" b="1" dirty="0" smtClean="0">
                <a:solidFill>
                  <a:srgbClr val="000000"/>
                </a:solidFill>
                <a:latin typeface="Segoe Print" pitchFamily="2" charset="0"/>
              </a:rPr>
              <a:t>В</a:t>
            </a:r>
            <a:r>
              <a:rPr lang="en-US" b="1" dirty="0" err="1" smtClean="0">
                <a:solidFill>
                  <a:srgbClr val="000000"/>
                </a:solidFill>
                <a:latin typeface="Segoe Print" pitchFamily="2" charset="0"/>
              </a:rPr>
              <a:t>иди</a:t>
            </a:r>
            <a:r>
              <a:rPr lang="en-US" b="1" dirty="0" smtClean="0">
                <a:solidFill>
                  <a:srgbClr val="000000"/>
                </a:solidFill>
                <a:latin typeface="Segoe Print" pitchFamily="2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Segoe Print" pitchFamily="2" charset="0"/>
              </a:rPr>
              <a:t>покарань</a:t>
            </a:r>
            <a:r>
              <a:rPr lang="en-US" b="1" dirty="0">
                <a:solidFill>
                  <a:srgbClr val="000000"/>
                </a:solidFill>
                <a:latin typeface="Segoe Print" pitchFamily="2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Segoe Print" pitchFamily="2" charset="0"/>
              </a:rPr>
              <a:t>за</a:t>
            </a:r>
            <a:r>
              <a:rPr lang="en-US" b="1" dirty="0">
                <a:solidFill>
                  <a:srgbClr val="000000"/>
                </a:solidFill>
                <a:latin typeface="Segoe Print" pitchFamily="2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Segoe Print" pitchFamily="2" charset="0"/>
              </a:rPr>
              <a:t>булінг</a:t>
            </a:r>
            <a:r>
              <a:rPr lang="en-US" b="1" dirty="0">
                <a:solidFill>
                  <a:srgbClr val="000000"/>
                </a:solidFill>
                <a:latin typeface="Segoe Print" pitchFamily="2" charset="0"/>
              </a:rPr>
              <a:t> </a:t>
            </a:r>
            <a:r>
              <a:rPr lang="en-US" b="1" dirty="0" smtClean="0">
                <a:solidFill>
                  <a:srgbClr val="000000"/>
                </a:solidFill>
                <a:latin typeface="Segoe Print" pitchFamily="2" charset="0"/>
              </a:rPr>
              <a:t>:</a:t>
            </a:r>
            <a:endParaRPr lang="en-US" b="1" dirty="0">
              <a:solidFill>
                <a:srgbClr val="000000"/>
              </a:solidFill>
              <a:latin typeface="Segoe Print" pitchFamily="2" charset="0"/>
            </a:endParaRPr>
          </a:p>
          <a:p>
            <a:pPr algn="ctr">
              <a:lnSpc>
                <a:spcPts val="1795"/>
              </a:lnSpc>
              <a:spcBef>
                <a:spcPct val="0"/>
              </a:spcBef>
            </a:pPr>
            <a:endParaRPr lang="en-US" b="1" dirty="0">
              <a:solidFill>
                <a:srgbClr val="000000"/>
              </a:solidFill>
              <a:latin typeface="Segoe Print" pitchFamily="2" charset="0"/>
            </a:endParaRPr>
          </a:p>
          <a:p>
            <a:pPr marL="342900" indent="-342900">
              <a:lnSpc>
                <a:spcPct val="150000"/>
              </a:lnSpc>
              <a:spcBef>
                <a:spcPct val="0"/>
              </a:spcBef>
              <a:buFont typeface="+mj-lt"/>
              <a:buAutoNum type="arabicPeriod"/>
            </a:pPr>
            <a:r>
              <a:rPr lang="en-US" b="1" dirty="0" err="1">
                <a:solidFill>
                  <a:srgbClr val="000000"/>
                </a:solidFill>
                <a:latin typeface="Segoe Print" pitchFamily="2" charset="0"/>
              </a:rPr>
              <a:t>штрафи</a:t>
            </a:r>
            <a:r>
              <a:rPr lang="en-US" b="1" dirty="0">
                <a:solidFill>
                  <a:srgbClr val="000000"/>
                </a:solidFill>
                <a:latin typeface="Segoe Print" pitchFamily="2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Segoe Print" pitchFamily="2" charset="0"/>
              </a:rPr>
              <a:t>від</a:t>
            </a:r>
            <a:r>
              <a:rPr lang="en-US" b="1" dirty="0">
                <a:solidFill>
                  <a:srgbClr val="000000"/>
                </a:solidFill>
                <a:latin typeface="Segoe Print" pitchFamily="2" charset="0"/>
              </a:rPr>
              <a:t> 850 </a:t>
            </a:r>
            <a:r>
              <a:rPr lang="en-US" b="1" dirty="0" err="1">
                <a:solidFill>
                  <a:srgbClr val="000000"/>
                </a:solidFill>
                <a:latin typeface="Segoe Print" pitchFamily="2" charset="0"/>
              </a:rPr>
              <a:t>до</a:t>
            </a:r>
            <a:r>
              <a:rPr lang="en-US" b="1" dirty="0">
                <a:solidFill>
                  <a:srgbClr val="000000"/>
                </a:solidFill>
                <a:latin typeface="Segoe Print" pitchFamily="2" charset="0"/>
              </a:rPr>
              <a:t> 3400 </a:t>
            </a:r>
            <a:r>
              <a:rPr lang="en-US" b="1" dirty="0" err="1" smtClean="0">
                <a:solidFill>
                  <a:srgbClr val="000000"/>
                </a:solidFill>
                <a:latin typeface="Segoe Print" pitchFamily="2" charset="0"/>
              </a:rPr>
              <a:t>грн</a:t>
            </a:r>
            <a:r>
              <a:rPr lang="en-US" b="1" dirty="0" smtClean="0">
                <a:solidFill>
                  <a:srgbClr val="000000"/>
                </a:solidFill>
                <a:latin typeface="Segoe Print" pitchFamily="2" charset="0"/>
              </a:rPr>
              <a:t>;</a:t>
            </a:r>
            <a:endParaRPr lang="en-US" b="1" dirty="0">
              <a:solidFill>
                <a:srgbClr val="000000"/>
              </a:solidFill>
              <a:latin typeface="Segoe Print" pitchFamily="2" charset="0"/>
            </a:endParaRPr>
          </a:p>
          <a:p>
            <a:pPr marL="342900" indent="-342900">
              <a:lnSpc>
                <a:spcPct val="150000"/>
              </a:lnSpc>
              <a:spcBef>
                <a:spcPct val="0"/>
              </a:spcBef>
              <a:buFont typeface="+mj-lt"/>
              <a:buAutoNum type="arabicPeriod"/>
            </a:pPr>
            <a:r>
              <a:rPr lang="en-US" b="1" dirty="0" err="1">
                <a:solidFill>
                  <a:srgbClr val="000000"/>
                </a:solidFill>
                <a:latin typeface="Segoe Print" pitchFamily="2" charset="0"/>
              </a:rPr>
              <a:t>громадські</a:t>
            </a:r>
            <a:r>
              <a:rPr lang="en-US" b="1" dirty="0">
                <a:solidFill>
                  <a:srgbClr val="000000"/>
                </a:solidFill>
                <a:latin typeface="Segoe Print" pitchFamily="2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Segoe Print" pitchFamily="2" charset="0"/>
              </a:rPr>
              <a:t>роботи</a:t>
            </a:r>
            <a:r>
              <a:rPr lang="en-US" b="1" dirty="0">
                <a:solidFill>
                  <a:srgbClr val="000000"/>
                </a:solidFill>
                <a:latin typeface="Segoe Print" pitchFamily="2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Segoe Print" pitchFamily="2" charset="0"/>
              </a:rPr>
              <a:t>від</a:t>
            </a:r>
            <a:r>
              <a:rPr lang="en-US" b="1" dirty="0">
                <a:solidFill>
                  <a:srgbClr val="000000"/>
                </a:solidFill>
                <a:latin typeface="Segoe Print" pitchFamily="2" charset="0"/>
              </a:rPr>
              <a:t> 20 </a:t>
            </a:r>
            <a:r>
              <a:rPr lang="en-US" b="1" dirty="0" err="1">
                <a:solidFill>
                  <a:srgbClr val="000000"/>
                </a:solidFill>
                <a:latin typeface="Segoe Print" pitchFamily="2" charset="0"/>
              </a:rPr>
              <a:t>до</a:t>
            </a:r>
            <a:r>
              <a:rPr lang="en-US" b="1" dirty="0">
                <a:solidFill>
                  <a:srgbClr val="000000"/>
                </a:solidFill>
                <a:latin typeface="Segoe Print" pitchFamily="2" charset="0"/>
              </a:rPr>
              <a:t> 60 </a:t>
            </a:r>
            <a:r>
              <a:rPr lang="en-US" b="1" dirty="0" err="1" smtClean="0">
                <a:solidFill>
                  <a:srgbClr val="000000"/>
                </a:solidFill>
                <a:latin typeface="Segoe Print" pitchFamily="2" charset="0"/>
              </a:rPr>
              <a:t>год</a:t>
            </a:r>
            <a:r>
              <a:rPr lang="en-US" b="1" dirty="0" smtClean="0">
                <a:solidFill>
                  <a:srgbClr val="000000"/>
                </a:solidFill>
                <a:latin typeface="Segoe Print" pitchFamily="2" charset="0"/>
              </a:rPr>
              <a:t>;</a:t>
            </a:r>
            <a:endParaRPr lang="en-US" b="1" dirty="0">
              <a:solidFill>
                <a:srgbClr val="000000"/>
              </a:solidFill>
              <a:latin typeface="Segoe Print" pitchFamily="2" charset="0"/>
            </a:endParaRPr>
          </a:p>
          <a:p>
            <a:pPr marL="342900" indent="-342900">
              <a:lnSpc>
                <a:spcPct val="150000"/>
              </a:lnSpc>
              <a:spcBef>
                <a:spcPct val="0"/>
              </a:spcBef>
              <a:buFont typeface="+mj-lt"/>
              <a:buAutoNum type="arabicPeriod"/>
            </a:pPr>
            <a:r>
              <a:rPr lang="en-US" b="1" dirty="0" err="1">
                <a:solidFill>
                  <a:srgbClr val="000000"/>
                </a:solidFill>
                <a:latin typeface="Segoe Print" pitchFamily="2" charset="0"/>
              </a:rPr>
              <a:t>виправні</a:t>
            </a:r>
            <a:r>
              <a:rPr lang="en-US" b="1" dirty="0">
                <a:solidFill>
                  <a:srgbClr val="000000"/>
                </a:solidFill>
                <a:latin typeface="Segoe Print" pitchFamily="2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Segoe Print" pitchFamily="2" charset="0"/>
              </a:rPr>
              <a:t>роботи</a:t>
            </a:r>
            <a:r>
              <a:rPr lang="en-US" b="1" dirty="0">
                <a:solidFill>
                  <a:srgbClr val="000000"/>
                </a:solidFill>
                <a:latin typeface="Segoe Print" pitchFamily="2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Segoe Print" pitchFamily="2" charset="0"/>
              </a:rPr>
              <a:t>до</a:t>
            </a:r>
            <a:r>
              <a:rPr lang="en-US" b="1" dirty="0">
                <a:solidFill>
                  <a:srgbClr val="000000"/>
                </a:solidFill>
                <a:latin typeface="Segoe Print" pitchFamily="2" charset="0"/>
              </a:rPr>
              <a:t> 1 </a:t>
            </a:r>
            <a:r>
              <a:rPr lang="en-US" b="1" dirty="0" err="1">
                <a:solidFill>
                  <a:srgbClr val="000000"/>
                </a:solidFill>
                <a:latin typeface="Segoe Print" pitchFamily="2" charset="0"/>
              </a:rPr>
              <a:t>місяця</a:t>
            </a:r>
            <a:r>
              <a:rPr lang="en-US" b="1" dirty="0">
                <a:solidFill>
                  <a:srgbClr val="000000"/>
                </a:solidFill>
                <a:latin typeface="Segoe Print" pitchFamily="2" charset="0"/>
              </a:rPr>
              <a:t>.</a:t>
            </a:r>
          </a:p>
          <a:p>
            <a:pPr marL="342900" indent="-342900">
              <a:lnSpc>
                <a:spcPct val="150000"/>
              </a:lnSpc>
              <a:spcBef>
                <a:spcPct val="0"/>
              </a:spcBef>
              <a:buFont typeface="+mj-lt"/>
              <a:buAutoNum type="arabicPeriod"/>
            </a:pPr>
            <a:r>
              <a:rPr lang="en-US" b="1" dirty="0" err="1">
                <a:solidFill>
                  <a:srgbClr val="000000"/>
                </a:solidFill>
                <a:latin typeface="Segoe Print" pitchFamily="2" charset="0"/>
              </a:rPr>
              <a:t>Доросла</a:t>
            </a:r>
            <a:r>
              <a:rPr lang="en-US" b="1" dirty="0">
                <a:solidFill>
                  <a:srgbClr val="000000"/>
                </a:solidFill>
                <a:latin typeface="Segoe Print" pitchFamily="2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Segoe Print" pitchFamily="2" charset="0"/>
              </a:rPr>
              <a:t>людина</a:t>
            </a:r>
            <a:r>
              <a:rPr lang="en-US" b="1" dirty="0">
                <a:solidFill>
                  <a:srgbClr val="000000"/>
                </a:solidFill>
                <a:latin typeface="Segoe Print" pitchFamily="2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Segoe Print" pitchFamily="2" charset="0"/>
              </a:rPr>
              <a:t>та</a:t>
            </a:r>
            <a:r>
              <a:rPr lang="en-US" b="1" dirty="0">
                <a:solidFill>
                  <a:srgbClr val="000000"/>
                </a:solidFill>
                <a:latin typeface="Segoe Print" pitchFamily="2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Segoe Print" pitchFamily="2" charset="0"/>
              </a:rPr>
              <a:t>дитина</a:t>
            </a:r>
            <a:r>
              <a:rPr lang="en-US" b="1" dirty="0">
                <a:solidFill>
                  <a:srgbClr val="000000"/>
                </a:solidFill>
                <a:latin typeface="Segoe Print" pitchFamily="2" charset="0"/>
              </a:rPr>
              <a:t>, </a:t>
            </a:r>
            <a:r>
              <a:rPr lang="en-US" b="1" dirty="0" err="1">
                <a:solidFill>
                  <a:srgbClr val="000000"/>
                </a:solidFill>
                <a:latin typeface="Segoe Print" pitchFamily="2" charset="0"/>
              </a:rPr>
              <a:t>віком</a:t>
            </a:r>
            <a:r>
              <a:rPr lang="en-US" b="1" dirty="0">
                <a:solidFill>
                  <a:srgbClr val="000000"/>
                </a:solidFill>
                <a:latin typeface="Segoe Print" pitchFamily="2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Segoe Print" pitchFamily="2" charset="0"/>
              </a:rPr>
              <a:t>від</a:t>
            </a:r>
            <a:r>
              <a:rPr lang="en-US" b="1" dirty="0">
                <a:solidFill>
                  <a:srgbClr val="000000"/>
                </a:solidFill>
                <a:latin typeface="Segoe Print" pitchFamily="2" charset="0"/>
              </a:rPr>
              <a:t> 16 </a:t>
            </a:r>
            <a:r>
              <a:rPr lang="en-US" b="1" dirty="0" err="1">
                <a:solidFill>
                  <a:srgbClr val="000000"/>
                </a:solidFill>
                <a:latin typeface="Segoe Print" pitchFamily="2" charset="0"/>
              </a:rPr>
              <a:t>до</a:t>
            </a:r>
            <a:r>
              <a:rPr lang="en-US" b="1" dirty="0">
                <a:solidFill>
                  <a:srgbClr val="000000"/>
                </a:solidFill>
                <a:latin typeface="Segoe Print" pitchFamily="2" charset="0"/>
              </a:rPr>
              <a:t> 18 </a:t>
            </a:r>
            <a:r>
              <a:rPr lang="en-US" b="1" dirty="0" err="1">
                <a:solidFill>
                  <a:srgbClr val="000000"/>
                </a:solidFill>
                <a:latin typeface="Segoe Print" pitchFamily="2" charset="0"/>
              </a:rPr>
              <a:t>років</a:t>
            </a:r>
            <a:r>
              <a:rPr lang="en-US" b="1" dirty="0">
                <a:solidFill>
                  <a:srgbClr val="000000"/>
                </a:solidFill>
                <a:latin typeface="Segoe Print" pitchFamily="2" charset="0"/>
              </a:rPr>
              <a:t>, </a:t>
            </a:r>
            <a:r>
              <a:rPr lang="en-US" b="1" dirty="0" err="1">
                <a:solidFill>
                  <a:srgbClr val="000000"/>
                </a:solidFill>
                <a:latin typeface="Segoe Print" pitchFamily="2" charset="0"/>
              </a:rPr>
              <a:t>відповідатиме</a:t>
            </a:r>
            <a:r>
              <a:rPr lang="en-US" b="1" dirty="0">
                <a:solidFill>
                  <a:srgbClr val="000000"/>
                </a:solidFill>
                <a:latin typeface="Segoe Print" pitchFamily="2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Segoe Print" pitchFamily="2" charset="0"/>
              </a:rPr>
              <a:t>за</a:t>
            </a:r>
            <a:r>
              <a:rPr lang="en-US" b="1" dirty="0">
                <a:solidFill>
                  <a:srgbClr val="000000"/>
                </a:solidFill>
                <a:latin typeface="Segoe Print" pitchFamily="2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Segoe Print" pitchFamily="2" charset="0"/>
              </a:rPr>
              <a:t>булінг</a:t>
            </a:r>
            <a:r>
              <a:rPr lang="en-US" b="1" dirty="0">
                <a:solidFill>
                  <a:srgbClr val="000000"/>
                </a:solidFill>
                <a:latin typeface="Segoe Print" pitchFamily="2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Segoe Print" pitchFamily="2" charset="0"/>
              </a:rPr>
              <a:t>самостійно</a:t>
            </a:r>
            <a:r>
              <a:rPr lang="en-US" b="1" dirty="0">
                <a:solidFill>
                  <a:srgbClr val="000000"/>
                </a:solidFill>
                <a:latin typeface="Segoe Print" pitchFamily="2" charset="0"/>
              </a:rPr>
              <a:t>.</a:t>
            </a:r>
          </a:p>
          <a:p>
            <a:pPr algn="ctr"/>
            <a:endParaRPr lang="uk-UA" b="1" dirty="0" smtClean="0">
              <a:solidFill>
                <a:srgbClr val="000000"/>
              </a:solidFill>
              <a:latin typeface="Segoe Print" pitchFamily="2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12500" b="12500"/>
          <a:stretch>
            <a:fillRect/>
          </a:stretch>
        </p:blipFill>
        <p:spPr>
          <a:xfrm>
            <a:off x="0" y="0"/>
            <a:ext cx="9753600" cy="7315200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12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flipH="1">
            <a:off x="3352800" y="0"/>
            <a:ext cx="5517665" cy="3769062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3460531" y="1073517"/>
            <a:ext cx="5146976" cy="1509388"/>
          </a:xfrm>
          <a:prstGeom prst="rect">
            <a:avLst/>
          </a:prstGeom>
          <a:effectLst>
            <a:glow rad="127000">
              <a:schemeClr val="bg1"/>
            </a:glow>
          </a:effectLst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90"/>
              </a:lnSpc>
            </a:pPr>
            <a:endParaRPr b="1" dirty="0">
              <a:latin typeface="Segoe Print" pitchFamily="2" charset="0"/>
            </a:endParaRPr>
          </a:p>
          <a:p>
            <a:pPr algn="ctr">
              <a:lnSpc>
                <a:spcPts val="5790"/>
              </a:lnSpc>
            </a:pPr>
            <a:r>
              <a:rPr lang="uk-UA" sz="5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Булінг</a:t>
            </a:r>
            <a:r>
              <a:rPr lang="uk-UA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 - це</a:t>
            </a:r>
            <a:endParaRPr lang="en-US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Print" pitchFamily="2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4587632" y="5575738"/>
            <a:ext cx="3048000" cy="990600"/>
          </a:xfrm>
          <a:prstGeom prst="roundRect">
            <a:avLst/>
          </a:prstGeom>
          <a:ln>
            <a:solidFill>
              <a:srgbClr val="FFFF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solidFill>
                  <a:srgbClr val="0070C0"/>
                </a:solidFill>
                <a:latin typeface="Segoe Print" pitchFamily="2" charset="0"/>
              </a:rPr>
              <a:t>особливість</a:t>
            </a:r>
            <a:endParaRPr lang="ru-RU" b="1" dirty="0">
              <a:solidFill>
                <a:srgbClr val="0070C0"/>
              </a:solidFill>
              <a:latin typeface="Segoe Print" pitchFamily="2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2983391" y="4150374"/>
            <a:ext cx="3048000" cy="990600"/>
          </a:xfrm>
          <a:prstGeom prst="roundRect">
            <a:avLst/>
          </a:prstGeom>
          <a:ln>
            <a:solidFill>
              <a:srgbClr val="FFFF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solidFill>
                  <a:srgbClr val="0070C0"/>
                </a:solidFill>
                <a:latin typeface="Segoe Print" pitchFamily="2" charset="0"/>
              </a:rPr>
              <a:t>цькування</a:t>
            </a:r>
            <a:endParaRPr lang="ru-RU" sz="3200" b="1" dirty="0">
              <a:solidFill>
                <a:srgbClr val="0070C0"/>
              </a:solidFill>
              <a:latin typeface="Segoe Print" pitchFamily="2" charset="0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6539646" y="4131981"/>
            <a:ext cx="3048000" cy="990600"/>
          </a:xfrm>
          <a:prstGeom prst="roundRect">
            <a:avLst/>
          </a:prstGeom>
          <a:ln>
            <a:solidFill>
              <a:srgbClr val="FFFF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solidFill>
                  <a:srgbClr val="0070C0"/>
                </a:solidFill>
                <a:latin typeface="Segoe Print" pitchFamily="2" charset="0"/>
              </a:rPr>
              <a:t>насильство</a:t>
            </a:r>
            <a:endParaRPr lang="ru-RU" sz="3200" b="1" dirty="0">
              <a:solidFill>
                <a:srgbClr val="0070C0"/>
              </a:solidFill>
              <a:latin typeface="Segoe Print" pitchFamily="2" charset="0"/>
            </a:endParaRPr>
          </a:p>
        </p:txBody>
      </p:sp>
      <p:pic>
        <p:nvPicPr>
          <p:cNvPr id="11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609600" y="545216"/>
            <a:ext cx="2514600" cy="6447692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13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20532668">
            <a:off x="8363617" y="169343"/>
            <a:ext cx="1451462" cy="2190886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</p:spTree>
    <p:extLst>
      <p:ext uri="{BB962C8B-B14F-4D97-AF65-F5344CB8AC3E}">
        <p14:creationId xmlns:p14="http://schemas.microsoft.com/office/powerpoint/2010/main" val="2537094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12500" b="12500"/>
          <a:stretch>
            <a:fillRect/>
          </a:stretch>
        </p:blipFill>
        <p:spPr>
          <a:xfrm>
            <a:off x="0" y="0"/>
            <a:ext cx="9753600" cy="7315200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12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flipH="1">
            <a:off x="3352800" y="0"/>
            <a:ext cx="5517665" cy="3769062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3460531" y="1073517"/>
            <a:ext cx="5146976" cy="2231380"/>
          </a:xfrm>
          <a:prstGeom prst="rect">
            <a:avLst/>
          </a:prstGeom>
          <a:effectLst>
            <a:glow rad="127000">
              <a:schemeClr val="bg1"/>
            </a:glow>
          </a:effectLst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90"/>
              </a:lnSpc>
            </a:pPr>
            <a:endParaRPr b="1" dirty="0">
              <a:latin typeface="Segoe Print" pitchFamily="2" charset="0"/>
            </a:endParaRPr>
          </a:p>
          <a:p>
            <a:pPr algn="ctr">
              <a:lnSpc>
                <a:spcPts val="5790"/>
              </a:lnSpc>
            </a:pPr>
            <a:r>
              <a:rPr lang="uk-UA" sz="5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Кібербулінг</a:t>
            </a:r>
            <a:r>
              <a:rPr lang="uk-UA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 – це </a:t>
            </a:r>
            <a:endParaRPr lang="en-US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Print" pitchFamily="2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4587632" y="5575738"/>
            <a:ext cx="3048000" cy="990600"/>
          </a:xfrm>
          <a:prstGeom prst="roundRect">
            <a:avLst/>
          </a:prstGeom>
          <a:ln>
            <a:solidFill>
              <a:srgbClr val="FFFF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3200" b="1" dirty="0">
                <a:solidFill>
                  <a:srgbClr val="0070C0"/>
                </a:solidFill>
                <a:latin typeface="Segoe Print" pitchFamily="2" charset="0"/>
              </a:rPr>
              <a:t>с</a:t>
            </a:r>
            <a:r>
              <a:rPr lang="uk-UA" sz="3200" b="1" dirty="0" smtClean="0">
                <a:solidFill>
                  <a:srgbClr val="0070C0"/>
                </a:solidFill>
                <a:latin typeface="Segoe Print" pitchFamily="2" charset="0"/>
              </a:rPr>
              <a:t>оціальна мережа</a:t>
            </a:r>
            <a:endParaRPr lang="ru-RU" sz="3200" b="1" dirty="0">
              <a:solidFill>
                <a:srgbClr val="0070C0"/>
              </a:solidFill>
              <a:latin typeface="Segoe Print" pitchFamily="2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2983391" y="4150374"/>
            <a:ext cx="3048000" cy="990600"/>
          </a:xfrm>
          <a:prstGeom prst="roundRect">
            <a:avLst/>
          </a:prstGeom>
          <a:ln>
            <a:solidFill>
              <a:srgbClr val="FFFF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solidFill>
                  <a:srgbClr val="0070C0"/>
                </a:solidFill>
                <a:latin typeface="Segoe Print" pitchFamily="2" charset="0"/>
              </a:rPr>
              <a:t>цькування в </a:t>
            </a:r>
            <a:r>
              <a:rPr lang="uk-UA" sz="3200" b="1" dirty="0">
                <a:solidFill>
                  <a:srgbClr val="0070C0"/>
                </a:solidFill>
                <a:latin typeface="Segoe Print" pitchFamily="2" charset="0"/>
              </a:rPr>
              <a:t>І</a:t>
            </a:r>
            <a:r>
              <a:rPr lang="uk-UA" sz="3200" b="1" dirty="0" smtClean="0">
                <a:solidFill>
                  <a:srgbClr val="0070C0"/>
                </a:solidFill>
                <a:latin typeface="Segoe Print" pitchFamily="2" charset="0"/>
              </a:rPr>
              <a:t>нтернеті</a:t>
            </a:r>
            <a:endParaRPr lang="ru-RU" sz="3200" b="1" dirty="0">
              <a:solidFill>
                <a:srgbClr val="0070C0"/>
              </a:solidFill>
              <a:latin typeface="Segoe Print" pitchFamily="2" charset="0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6539646" y="4131981"/>
            <a:ext cx="3048000" cy="990600"/>
          </a:xfrm>
          <a:prstGeom prst="roundRect">
            <a:avLst/>
          </a:prstGeom>
          <a:ln>
            <a:solidFill>
              <a:srgbClr val="FFFF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3200" b="1" dirty="0">
                <a:solidFill>
                  <a:srgbClr val="0070C0"/>
                </a:solidFill>
                <a:latin typeface="Segoe Print" pitchFamily="2" charset="0"/>
              </a:rPr>
              <a:t>в</a:t>
            </a:r>
            <a:r>
              <a:rPr lang="uk-UA" sz="3200" b="1" dirty="0" smtClean="0">
                <a:solidFill>
                  <a:srgbClr val="0070C0"/>
                </a:solidFill>
                <a:latin typeface="Segoe Print" pitchFamily="2" charset="0"/>
              </a:rPr>
              <a:t>икрадення людей</a:t>
            </a:r>
            <a:endParaRPr lang="ru-RU" sz="3200" b="1" dirty="0">
              <a:solidFill>
                <a:srgbClr val="0070C0"/>
              </a:solidFill>
              <a:latin typeface="Segoe Print" pitchFamily="2" charset="0"/>
            </a:endParaRPr>
          </a:p>
        </p:txBody>
      </p:sp>
      <p:pic>
        <p:nvPicPr>
          <p:cNvPr id="11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609600" y="545216"/>
            <a:ext cx="2514600" cy="6447692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13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20532668">
            <a:off x="8363617" y="169343"/>
            <a:ext cx="1451462" cy="2190886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</p:spTree>
    <p:extLst>
      <p:ext uri="{BB962C8B-B14F-4D97-AF65-F5344CB8AC3E}">
        <p14:creationId xmlns:p14="http://schemas.microsoft.com/office/powerpoint/2010/main" val="1946964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12500" b="12500"/>
          <a:stretch>
            <a:fillRect/>
          </a:stretch>
        </p:blipFill>
        <p:spPr>
          <a:xfrm>
            <a:off x="0" y="0"/>
            <a:ext cx="9753600" cy="7315200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12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flipH="1">
            <a:off x="3352800" y="0"/>
            <a:ext cx="5517665" cy="3769062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3460531" y="1073517"/>
            <a:ext cx="5146976" cy="1885131"/>
          </a:xfrm>
          <a:prstGeom prst="rect">
            <a:avLst/>
          </a:prstGeom>
          <a:effectLst>
            <a:glow rad="127000">
              <a:schemeClr val="bg1"/>
            </a:glow>
          </a:effectLst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uk-UA" sz="2800" b="1" dirty="0" smtClean="0">
                <a:latin typeface="Segoe Print" pitchFamily="2" charset="0"/>
              </a:rPr>
              <a:t>Яка відповідальність настає після вчинення </a:t>
            </a:r>
            <a:r>
              <a:rPr lang="uk-UA" sz="2800" b="1" dirty="0" err="1" smtClean="0">
                <a:latin typeface="Segoe Print" pitchFamily="2" charset="0"/>
              </a:rPr>
              <a:t>булінгу</a:t>
            </a:r>
            <a:r>
              <a:rPr lang="uk-UA" sz="2800" b="1" dirty="0" smtClean="0">
                <a:latin typeface="Segoe Print" pitchFamily="2" charset="0"/>
              </a:rPr>
              <a:t>?</a:t>
            </a:r>
            <a:endParaRPr sz="2800" b="1" dirty="0">
              <a:latin typeface="Segoe Print" pitchFamily="2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6497605" y="4151477"/>
            <a:ext cx="3048000" cy="990600"/>
          </a:xfrm>
          <a:prstGeom prst="roundRect">
            <a:avLst/>
          </a:prstGeom>
          <a:ln>
            <a:solidFill>
              <a:srgbClr val="FFFF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solidFill>
                  <a:srgbClr val="0070C0"/>
                </a:solidFill>
                <a:latin typeface="Segoe Print" pitchFamily="2" charset="0"/>
              </a:rPr>
              <a:t>цивільна</a:t>
            </a:r>
            <a:endParaRPr lang="ru-RU" sz="3200" b="1" dirty="0">
              <a:solidFill>
                <a:srgbClr val="0070C0"/>
              </a:solidFill>
              <a:latin typeface="Segoe Print" pitchFamily="2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2983391" y="4150374"/>
            <a:ext cx="3048000" cy="990600"/>
          </a:xfrm>
          <a:prstGeom prst="roundRect">
            <a:avLst/>
          </a:prstGeom>
          <a:ln>
            <a:solidFill>
              <a:srgbClr val="FFFF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solidFill>
                  <a:srgbClr val="0070C0"/>
                </a:solidFill>
                <a:latin typeface="Segoe Print" pitchFamily="2" charset="0"/>
              </a:rPr>
              <a:t>кримінальна</a:t>
            </a:r>
            <a:endParaRPr lang="ru-RU" sz="3200" b="1" dirty="0">
              <a:solidFill>
                <a:srgbClr val="0070C0"/>
              </a:solidFill>
              <a:latin typeface="Segoe Print" pitchFamily="2" charset="0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6497605" y="5524500"/>
            <a:ext cx="3048000" cy="990600"/>
          </a:xfrm>
          <a:prstGeom prst="roundRect">
            <a:avLst/>
          </a:prstGeom>
          <a:ln>
            <a:solidFill>
              <a:srgbClr val="FFFF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solidFill>
                  <a:srgbClr val="0070C0"/>
                </a:solidFill>
                <a:latin typeface="Segoe Print" pitchFamily="2" charset="0"/>
              </a:rPr>
              <a:t>адміністративна</a:t>
            </a:r>
            <a:endParaRPr lang="ru-RU" sz="3200" b="1" dirty="0">
              <a:solidFill>
                <a:srgbClr val="0070C0"/>
              </a:solidFill>
              <a:latin typeface="Segoe Print" pitchFamily="2" charset="0"/>
            </a:endParaRPr>
          </a:p>
        </p:txBody>
      </p:sp>
      <p:pic>
        <p:nvPicPr>
          <p:cNvPr id="11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609600" y="545216"/>
            <a:ext cx="2514600" cy="6447692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13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20532668">
            <a:off x="8363617" y="169343"/>
            <a:ext cx="1451462" cy="2190886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sp>
        <p:nvSpPr>
          <p:cNvPr id="14" name="Скругленный прямоугольник 13"/>
          <p:cNvSpPr/>
          <p:nvPr/>
        </p:nvSpPr>
        <p:spPr>
          <a:xfrm>
            <a:off x="2983391" y="5524500"/>
            <a:ext cx="3048000" cy="990600"/>
          </a:xfrm>
          <a:prstGeom prst="roundRect">
            <a:avLst/>
          </a:prstGeom>
          <a:ln>
            <a:solidFill>
              <a:srgbClr val="FFFF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>
                <a:solidFill>
                  <a:srgbClr val="0070C0"/>
                </a:solidFill>
                <a:latin typeface="Segoe Print" pitchFamily="2" charset="0"/>
              </a:rPr>
              <a:t>н</a:t>
            </a:r>
            <a:r>
              <a:rPr lang="uk-UA" sz="2400" b="1" dirty="0" smtClean="0">
                <a:solidFill>
                  <a:srgbClr val="0070C0"/>
                </a:solidFill>
                <a:latin typeface="Segoe Print" pitchFamily="2" charset="0"/>
              </a:rPr>
              <a:t>іякої відповідальності </a:t>
            </a:r>
            <a:endParaRPr lang="ru-RU" sz="2400" b="1" dirty="0">
              <a:solidFill>
                <a:srgbClr val="0070C0"/>
              </a:solidFill>
              <a:latin typeface="Segoe Prin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7708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4" grpId="0" animBg="1"/>
      <p:bldP spid="14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12500" b="12500"/>
          <a:stretch>
            <a:fillRect/>
          </a:stretch>
        </p:blipFill>
        <p:spPr>
          <a:xfrm>
            <a:off x="0" y="0"/>
            <a:ext cx="9753600" cy="73152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flipH="1">
            <a:off x="3349478" y="0"/>
            <a:ext cx="5327407" cy="354938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7485874" y="-317221"/>
            <a:ext cx="2544658" cy="126278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731520" y="945565"/>
            <a:ext cx="2474808" cy="6345661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5603625" y="2810693"/>
            <a:ext cx="3764498" cy="4277839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 l="40279" t="1754"/>
          <a:stretch>
            <a:fillRect/>
          </a:stretch>
        </p:blipFill>
        <p:spPr>
          <a:xfrm flipH="1">
            <a:off x="3738823" y="3945804"/>
            <a:ext cx="2195497" cy="3345422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sp>
        <p:nvSpPr>
          <p:cNvPr id="8" name="TextBox 8"/>
          <p:cNvSpPr txBox="1"/>
          <p:nvPr/>
        </p:nvSpPr>
        <p:spPr>
          <a:xfrm>
            <a:off x="0" y="252087"/>
            <a:ext cx="4399955" cy="636328"/>
          </a:xfrm>
          <a:prstGeom prst="rect">
            <a:avLst/>
          </a:prstGeom>
          <a:effectLst>
            <a:outerShdw blurRad="50800" dist="50800" dir="5400000" algn="ctr" rotWithShape="0">
              <a:schemeClr val="tx1"/>
            </a:outerShdw>
          </a:effectLst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4135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Ознаки</a:t>
            </a:r>
            <a:r>
              <a:rPr lang="en-US" sz="4135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 </a:t>
            </a:r>
            <a:r>
              <a:rPr lang="en-US" sz="4135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булінгу</a:t>
            </a:r>
            <a:endParaRPr lang="en-US" sz="4135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Print" pitchFamily="2" charset="0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4010683" y="888415"/>
            <a:ext cx="3847275" cy="21346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81"/>
              </a:lnSpc>
              <a:spcBef>
                <a:spcPct val="0"/>
              </a:spcBef>
            </a:pPr>
            <a:r>
              <a:rPr lang="en-US" sz="2986" b="1" dirty="0" err="1">
                <a:solidFill>
                  <a:srgbClr val="000000"/>
                </a:solidFill>
                <a:latin typeface="Segoe Print" pitchFamily="2" charset="0"/>
              </a:rPr>
              <a:t>Завжди</a:t>
            </a:r>
            <a:r>
              <a:rPr lang="en-US" sz="2986" b="1" dirty="0">
                <a:solidFill>
                  <a:srgbClr val="000000"/>
                </a:solidFill>
                <a:latin typeface="Segoe Print" pitchFamily="2" charset="0"/>
              </a:rPr>
              <a:t> є </a:t>
            </a:r>
            <a:r>
              <a:rPr lang="en-US" sz="2986" b="1" dirty="0" err="1">
                <a:solidFill>
                  <a:srgbClr val="000000"/>
                </a:solidFill>
                <a:latin typeface="Segoe Print" pitchFamily="2" charset="0"/>
              </a:rPr>
              <a:t>три</a:t>
            </a:r>
            <a:r>
              <a:rPr lang="en-US" sz="2986" b="1" dirty="0">
                <a:solidFill>
                  <a:srgbClr val="000000"/>
                </a:solidFill>
                <a:latin typeface="Segoe Print" pitchFamily="2" charset="0"/>
              </a:rPr>
              <a:t> </a:t>
            </a:r>
            <a:r>
              <a:rPr lang="en-US" sz="2986" b="1" dirty="0" err="1">
                <a:solidFill>
                  <a:srgbClr val="000000"/>
                </a:solidFill>
                <a:latin typeface="Segoe Print" pitchFamily="2" charset="0"/>
              </a:rPr>
              <a:t>сторони</a:t>
            </a:r>
            <a:r>
              <a:rPr lang="en-US" sz="2986" b="1" dirty="0">
                <a:solidFill>
                  <a:srgbClr val="000000"/>
                </a:solidFill>
                <a:latin typeface="Segoe Print" pitchFamily="2" charset="0"/>
              </a:rPr>
              <a:t> </a:t>
            </a:r>
            <a:r>
              <a:rPr lang="en-US" sz="2986" b="1" dirty="0" err="1">
                <a:solidFill>
                  <a:srgbClr val="000000"/>
                </a:solidFill>
                <a:latin typeface="Segoe Print" pitchFamily="2" charset="0"/>
              </a:rPr>
              <a:t>учасників</a:t>
            </a:r>
            <a:r>
              <a:rPr lang="en-US" sz="2986" b="1" dirty="0">
                <a:solidFill>
                  <a:srgbClr val="000000"/>
                </a:solidFill>
                <a:latin typeface="Segoe Print" pitchFamily="2" charset="0"/>
              </a:rPr>
              <a:t>: </a:t>
            </a:r>
            <a:r>
              <a:rPr lang="en-US" sz="2986" b="1" dirty="0" err="1">
                <a:solidFill>
                  <a:srgbClr val="000000"/>
                </a:solidFill>
                <a:latin typeface="Segoe Print" pitchFamily="2" charset="0"/>
              </a:rPr>
              <a:t>агресор</a:t>
            </a:r>
            <a:r>
              <a:rPr lang="en-US" sz="2986" b="1" dirty="0">
                <a:solidFill>
                  <a:srgbClr val="000000"/>
                </a:solidFill>
                <a:latin typeface="Segoe Print" pitchFamily="2" charset="0"/>
              </a:rPr>
              <a:t>, </a:t>
            </a:r>
            <a:r>
              <a:rPr lang="en-US" sz="2986" b="1" dirty="0" err="1">
                <a:solidFill>
                  <a:srgbClr val="000000"/>
                </a:solidFill>
                <a:latin typeface="Segoe Print" pitchFamily="2" charset="0"/>
              </a:rPr>
              <a:t>жертва</a:t>
            </a:r>
            <a:r>
              <a:rPr lang="en-US" sz="2986" b="1" dirty="0">
                <a:solidFill>
                  <a:srgbClr val="000000"/>
                </a:solidFill>
                <a:latin typeface="Segoe Print" pitchFamily="2" charset="0"/>
              </a:rPr>
              <a:t> </a:t>
            </a:r>
            <a:r>
              <a:rPr lang="en-US" sz="2986" b="1" dirty="0" err="1">
                <a:solidFill>
                  <a:srgbClr val="000000"/>
                </a:solidFill>
                <a:latin typeface="Segoe Print" pitchFamily="2" charset="0"/>
              </a:rPr>
              <a:t>та</a:t>
            </a:r>
            <a:r>
              <a:rPr lang="en-US" sz="2986" b="1" dirty="0">
                <a:solidFill>
                  <a:srgbClr val="000000"/>
                </a:solidFill>
                <a:latin typeface="Segoe Print" pitchFamily="2" charset="0"/>
              </a:rPr>
              <a:t> </a:t>
            </a:r>
            <a:r>
              <a:rPr lang="en-US" sz="2986" b="1" dirty="0" err="1">
                <a:solidFill>
                  <a:srgbClr val="000000"/>
                </a:solidFill>
                <a:latin typeface="Segoe Print" pitchFamily="2" charset="0"/>
              </a:rPr>
              <a:t>спостерігач</a:t>
            </a:r>
            <a:r>
              <a:rPr lang="en-US" sz="2986" b="1" dirty="0">
                <a:solidFill>
                  <a:srgbClr val="000000"/>
                </a:solidFill>
                <a:latin typeface="Segoe Print" pitchFamily="2" charset="0"/>
              </a:rPr>
              <a:t>;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12500" b="12500"/>
          <a:stretch>
            <a:fillRect/>
          </a:stretch>
        </p:blipFill>
        <p:spPr>
          <a:xfrm>
            <a:off x="0" y="0"/>
            <a:ext cx="9753600" cy="7315200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12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flipH="1">
            <a:off x="3352800" y="0"/>
            <a:ext cx="5517665" cy="3769062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3460531" y="1447800"/>
            <a:ext cx="5146976" cy="1238801"/>
          </a:xfrm>
          <a:prstGeom prst="rect">
            <a:avLst/>
          </a:prstGeom>
          <a:effectLst>
            <a:glow rad="127000">
              <a:schemeClr val="bg1"/>
            </a:glow>
          </a:effectLst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uk-UA" sz="2800" b="1" dirty="0" smtClean="0">
                <a:latin typeface="Segoe Print" pitchFamily="2" charset="0"/>
              </a:rPr>
              <a:t>Оберіть безпосередніх </a:t>
            </a:r>
          </a:p>
          <a:p>
            <a:pPr algn="ctr">
              <a:lnSpc>
                <a:spcPct val="150000"/>
              </a:lnSpc>
            </a:pPr>
            <a:r>
              <a:rPr lang="uk-UA" sz="2800" b="1" dirty="0" smtClean="0">
                <a:latin typeface="Segoe Print" pitchFamily="2" charset="0"/>
              </a:rPr>
              <a:t>учасників </a:t>
            </a:r>
            <a:r>
              <a:rPr lang="uk-UA" sz="2800" b="1" dirty="0" err="1" smtClean="0">
                <a:latin typeface="Segoe Print" pitchFamily="2" charset="0"/>
              </a:rPr>
              <a:t>булінгу</a:t>
            </a:r>
            <a:r>
              <a:rPr lang="uk-UA" sz="2800" b="1" dirty="0" smtClean="0">
                <a:latin typeface="Segoe Print" pitchFamily="2" charset="0"/>
              </a:rPr>
              <a:t> </a:t>
            </a:r>
            <a:endParaRPr sz="2800" b="1" dirty="0">
              <a:latin typeface="Segoe Print" pitchFamily="2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2983391" y="5612524"/>
            <a:ext cx="3048000" cy="990600"/>
          </a:xfrm>
          <a:prstGeom prst="roundRect">
            <a:avLst/>
          </a:prstGeom>
          <a:ln>
            <a:solidFill>
              <a:srgbClr val="FFFF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solidFill>
                  <a:srgbClr val="0070C0"/>
                </a:solidFill>
                <a:latin typeface="Segoe Print" pitchFamily="2" charset="0"/>
              </a:rPr>
              <a:t>поліція</a:t>
            </a:r>
            <a:endParaRPr lang="ru-RU" sz="3200" b="1" dirty="0">
              <a:solidFill>
                <a:srgbClr val="0070C0"/>
              </a:solidFill>
              <a:latin typeface="Segoe Print" pitchFamily="2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2983391" y="4150374"/>
            <a:ext cx="3048000" cy="990600"/>
          </a:xfrm>
          <a:prstGeom prst="roundRect">
            <a:avLst/>
          </a:prstGeom>
          <a:ln>
            <a:solidFill>
              <a:srgbClr val="FFFF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solidFill>
                  <a:srgbClr val="0070C0"/>
                </a:solidFill>
                <a:latin typeface="Segoe Print" pitchFamily="2" charset="0"/>
              </a:rPr>
              <a:t>жертва</a:t>
            </a:r>
            <a:endParaRPr lang="ru-RU" sz="3200" b="1" dirty="0">
              <a:solidFill>
                <a:srgbClr val="0070C0"/>
              </a:solidFill>
              <a:latin typeface="Segoe Print" pitchFamily="2" charset="0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6539646" y="4131981"/>
            <a:ext cx="3048000" cy="990600"/>
          </a:xfrm>
          <a:prstGeom prst="roundRect">
            <a:avLst/>
          </a:prstGeom>
          <a:ln>
            <a:solidFill>
              <a:srgbClr val="FFFF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solidFill>
                  <a:srgbClr val="0070C0"/>
                </a:solidFill>
                <a:latin typeface="Segoe Print" pitchFamily="2" charset="0"/>
              </a:rPr>
              <a:t>спостерігач</a:t>
            </a:r>
            <a:endParaRPr lang="ru-RU" sz="3200" b="1" dirty="0">
              <a:solidFill>
                <a:srgbClr val="0070C0"/>
              </a:solidFill>
              <a:latin typeface="Segoe Print" pitchFamily="2" charset="0"/>
            </a:endParaRPr>
          </a:p>
        </p:txBody>
      </p:sp>
      <p:pic>
        <p:nvPicPr>
          <p:cNvPr id="11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609600" y="545216"/>
            <a:ext cx="2514600" cy="6447692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13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20532668">
            <a:off x="8363617" y="169343"/>
            <a:ext cx="1451462" cy="2190886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sp>
        <p:nvSpPr>
          <p:cNvPr id="14" name="Скругленный прямоугольник 13"/>
          <p:cNvSpPr/>
          <p:nvPr/>
        </p:nvSpPr>
        <p:spPr>
          <a:xfrm>
            <a:off x="6548609" y="5612524"/>
            <a:ext cx="3048000" cy="990600"/>
          </a:xfrm>
          <a:prstGeom prst="roundRect">
            <a:avLst/>
          </a:prstGeom>
          <a:ln>
            <a:solidFill>
              <a:srgbClr val="FFFF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solidFill>
                  <a:srgbClr val="0070C0"/>
                </a:solidFill>
                <a:latin typeface="Segoe Print" pitchFamily="2" charset="0"/>
              </a:rPr>
              <a:t>кривдник</a:t>
            </a:r>
            <a:endParaRPr lang="ru-RU" sz="3200" b="1" dirty="0">
              <a:solidFill>
                <a:srgbClr val="0070C0"/>
              </a:solidFill>
              <a:latin typeface="Segoe Prin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7232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0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4" grpId="0" animBg="1"/>
      <p:bldP spid="14" grpId="1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12500" b="12500"/>
          <a:stretch>
            <a:fillRect/>
          </a:stretch>
        </p:blipFill>
        <p:spPr>
          <a:xfrm>
            <a:off x="0" y="0"/>
            <a:ext cx="9753600" cy="7315200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12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flipH="1">
            <a:off x="3352800" y="0"/>
            <a:ext cx="5517665" cy="3769062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3460531" y="1143000"/>
            <a:ext cx="5146976" cy="2308324"/>
          </a:xfrm>
          <a:prstGeom prst="rect">
            <a:avLst/>
          </a:prstGeom>
          <a:effectLst>
            <a:glow rad="127000">
              <a:schemeClr val="bg1"/>
            </a:glow>
          </a:effectLst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uk-UA" sz="2000" b="1" dirty="0">
                <a:latin typeface="Segoe Print" pitchFamily="2" charset="0"/>
              </a:rPr>
              <a:t>Р</a:t>
            </a:r>
            <a:r>
              <a:rPr lang="uk-UA" sz="2000" b="1" dirty="0" smtClean="0">
                <a:latin typeface="Segoe Print" pitchFamily="2" charset="0"/>
              </a:rPr>
              <a:t>озповсюдження </a:t>
            </a:r>
            <a:r>
              <a:rPr lang="uk-UA" sz="2000" b="1" dirty="0">
                <a:latin typeface="Segoe Print" pitchFamily="2" charset="0"/>
              </a:rPr>
              <a:t>принизливої неправдивої інформації</a:t>
            </a:r>
          </a:p>
          <a:p>
            <a:pPr algn="ctr">
              <a:lnSpc>
                <a:spcPct val="150000"/>
              </a:lnSpc>
            </a:pPr>
            <a:r>
              <a:rPr lang="uk-UA" sz="2000" b="1" dirty="0">
                <a:latin typeface="Segoe Print" pitchFamily="2" charset="0"/>
              </a:rPr>
              <a:t>через текстові повідомлення, </a:t>
            </a:r>
            <a:endParaRPr lang="uk-UA" sz="2000" b="1" dirty="0" smtClean="0">
              <a:latin typeface="Segoe Print" pitchFamily="2" charset="0"/>
            </a:endParaRPr>
          </a:p>
          <a:p>
            <a:pPr algn="ctr">
              <a:lnSpc>
                <a:spcPct val="150000"/>
              </a:lnSpc>
            </a:pPr>
            <a:r>
              <a:rPr lang="uk-UA" sz="2000" b="1" dirty="0" smtClean="0">
                <a:latin typeface="Segoe Print" pitchFamily="2" charset="0"/>
              </a:rPr>
              <a:t>фото</a:t>
            </a:r>
            <a:r>
              <a:rPr lang="uk-UA" sz="2000" b="1" dirty="0">
                <a:latin typeface="Segoe Print" pitchFamily="2" charset="0"/>
              </a:rPr>
              <a:t>, відео </a:t>
            </a:r>
            <a:r>
              <a:rPr lang="uk-UA" sz="2000" b="1" dirty="0" smtClean="0">
                <a:latin typeface="Segoe Print" pitchFamily="2" charset="0"/>
              </a:rPr>
              <a:t>тощо називається…</a:t>
            </a:r>
            <a:endParaRPr lang="uk-UA" sz="2000" b="1" dirty="0">
              <a:latin typeface="Segoe Print" pitchFamily="2" charset="0"/>
            </a:endParaRPr>
          </a:p>
          <a:p>
            <a:pPr algn="ctr">
              <a:lnSpc>
                <a:spcPct val="150000"/>
              </a:lnSpc>
            </a:pPr>
            <a:r>
              <a:rPr lang="uk-UA" sz="2000" b="1" dirty="0" smtClean="0">
                <a:latin typeface="Segoe Print" pitchFamily="2" charset="0"/>
              </a:rPr>
              <a:t> </a:t>
            </a:r>
            <a:endParaRPr sz="2000" b="1" dirty="0">
              <a:latin typeface="Segoe Print" pitchFamily="2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2983391" y="5612524"/>
            <a:ext cx="3048000" cy="990600"/>
          </a:xfrm>
          <a:prstGeom prst="roundRect">
            <a:avLst/>
          </a:prstGeom>
          <a:ln>
            <a:solidFill>
              <a:srgbClr val="FFFF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solidFill>
                  <a:srgbClr val="0070C0"/>
                </a:solidFill>
                <a:latin typeface="Segoe Print" pitchFamily="2" charset="0"/>
              </a:rPr>
              <a:t>обмовляння</a:t>
            </a:r>
            <a:endParaRPr lang="ru-RU" sz="3200" b="1" dirty="0">
              <a:solidFill>
                <a:srgbClr val="0070C0"/>
              </a:solidFill>
              <a:latin typeface="Segoe Print" pitchFamily="2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2983391" y="4150374"/>
            <a:ext cx="3048000" cy="990600"/>
          </a:xfrm>
          <a:prstGeom prst="roundRect">
            <a:avLst/>
          </a:prstGeom>
          <a:ln>
            <a:solidFill>
              <a:srgbClr val="FFFF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solidFill>
                  <a:srgbClr val="0070C0"/>
                </a:solidFill>
                <a:latin typeface="Segoe Print" pitchFamily="2" charset="0"/>
              </a:rPr>
              <a:t>ошуканство</a:t>
            </a:r>
            <a:endParaRPr lang="ru-RU" sz="3200" b="1" dirty="0">
              <a:solidFill>
                <a:srgbClr val="0070C0"/>
              </a:solidFill>
              <a:latin typeface="Segoe Print" pitchFamily="2" charset="0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6539646" y="4131981"/>
            <a:ext cx="3048000" cy="990600"/>
          </a:xfrm>
          <a:prstGeom prst="roundRect">
            <a:avLst/>
          </a:prstGeom>
          <a:ln>
            <a:solidFill>
              <a:srgbClr val="FFFF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solidFill>
                  <a:srgbClr val="0070C0"/>
                </a:solidFill>
                <a:latin typeface="Segoe Print" pitchFamily="2" charset="0"/>
              </a:rPr>
              <a:t>самозванство</a:t>
            </a:r>
            <a:endParaRPr lang="ru-RU" sz="2800" b="1" dirty="0">
              <a:solidFill>
                <a:srgbClr val="0070C0"/>
              </a:solidFill>
              <a:latin typeface="Segoe Print" pitchFamily="2" charset="0"/>
            </a:endParaRPr>
          </a:p>
        </p:txBody>
      </p:sp>
      <p:pic>
        <p:nvPicPr>
          <p:cNvPr id="11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609600" y="545216"/>
            <a:ext cx="2514600" cy="6447692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13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20532668">
            <a:off x="8363617" y="169343"/>
            <a:ext cx="1451462" cy="2190886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sp>
        <p:nvSpPr>
          <p:cNvPr id="14" name="Скругленный прямоугольник 13"/>
          <p:cNvSpPr/>
          <p:nvPr/>
        </p:nvSpPr>
        <p:spPr>
          <a:xfrm>
            <a:off x="6548609" y="5612524"/>
            <a:ext cx="3048000" cy="990600"/>
          </a:xfrm>
          <a:prstGeom prst="roundRect">
            <a:avLst/>
          </a:prstGeom>
          <a:ln>
            <a:solidFill>
              <a:srgbClr val="FFFF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solidFill>
                  <a:srgbClr val="0070C0"/>
                </a:solidFill>
                <a:latin typeface="Segoe Print" pitchFamily="2" charset="0"/>
              </a:rPr>
              <a:t>перепалки</a:t>
            </a:r>
            <a:endParaRPr lang="ru-RU" sz="3200" b="1" dirty="0">
              <a:solidFill>
                <a:srgbClr val="0070C0"/>
              </a:solidFill>
              <a:latin typeface="Segoe Prin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2533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4" grpId="0" animBg="1"/>
      <p:bldP spid="14" grpId="1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12500" b="12500"/>
          <a:stretch>
            <a:fillRect/>
          </a:stretch>
        </p:blipFill>
        <p:spPr>
          <a:xfrm>
            <a:off x="0" y="0"/>
            <a:ext cx="9753600" cy="7315200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12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flipH="1">
            <a:off x="3352800" y="0"/>
            <a:ext cx="5517665" cy="3769062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3460531" y="1073517"/>
            <a:ext cx="5146976" cy="1661993"/>
          </a:xfrm>
          <a:prstGeom prst="rect">
            <a:avLst/>
          </a:prstGeom>
          <a:effectLst>
            <a:glow rad="127000">
              <a:schemeClr val="bg1"/>
            </a:glow>
          </a:effectLst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uk-UA" sz="3600" b="1" dirty="0" smtClean="0">
                <a:latin typeface="Segoe Print" pitchFamily="2" charset="0"/>
              </a:rPr>
              <a:t>Якщо вас </a:t>
            </a:r>
          </a:p>
          <a:p>
            <a:pPr algn="ctr"/>
            <a:r>
              <a:rPr lang="uk-UA" sz="3600" b="1" dirty="0" smtClean="0">
                <a:latin typeface="Segoe Print" pitchFamily="2" charset="0"/>
              </a:rPr>
              <a:t>постійно цькують, потрібно…</a:t>
            </a:r>
            <a:endParaRPr sz="3600" b="1" dirty="0">
              <a:latin typeface="Segoe Print" pitchFamily="2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4587632" y="5575738"/>
            <a:ext cx="3048000" cy="990600"/>
          </a:xfrm>
          <a:prstGeom prst="roundRect">
            <a:avLst/>
          </a:prstGeom>
          <a:ln>
            <a:solidFill>
              <a:srgbClr val="FFFF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rgbClr val="0070C0"/>
                </a:solidFill>
                <a:latin typeface="Segoe Print" pitchFamily="2" charset="0"/>
              </a:rPr>
              <a:t>з</a:t>
            </a:r>
            <a:r>
              <a:rPr lang="uk-UA" sz="2000" b="1" dirty="0" smtClean="0">
                <a:solidFill>
                  <a:srgbClr val="0070C0"/>
                </a:solidFill>
                <a:latin typeface="Segoe Print" pitchFamily="2" charset="0"/>
              </a:rPr>
              <a:t>вернутися до вчителя, батьків, поліції тощо.</a:t>
            </a:r>
            <a:endParaRPr lang="ru-RU" sz="2000" b="1" dirty="0">
              <a:solidFill>
                <a:srgbClr val="0070C0"/>
              </a:solidFill>
              <a:latin typeface="Segoe Print" pitchFamily="2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2983391" y="4150374"/>
            <a:ext cx="3048000" cy="990600"/>
          </a:xfrm>
          <a:prstGeom prst="roundRect">
            <a:avLst/>
          </a:prstGeom>
          <a:ln>
            <a:solidFill>
              <a:srgbClr val="FFFF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3200" b="1" dirty="0">
                <a:solidFill>
                  <a:srgbClr val="0070C0"/>
                </a:solidFill>
                <a:latin typeface="Segoe Print" pitchFamily="2" charset="0"/>
              </a:rPr>
              <a:t>в</a:t>
            </a:r>
            <a:r>
              <a:rPr lang="uk-UA" sz="3200" b="1" dirty="0" smtClean="0">
                <a:solidFill>
                  <a:srgbClr val="0070C0"/>
                </a:solidFill>
                <a:latin typeface="Segoe Print" pitchFamily="2" charset="0"/>
              </a:rPr>
              <a:t>ирішити це кулаками</a:t>
            </a:r>
            <a:endParaRPr lang="ru-RU" sz="3200" b="1" dirty="0">
              <a:solidFill>
                <a:srgbClr val="0070C0"/>
              </a:solidFill>
              <a:latin typeface="Segoe Print" pitchFamily="2" charset="0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6539646" y="4131981"/>
            <a:ext cx="3048000" cy="990600"/>
          </a:xfrm>
          <a:prstGeom prst="roundRect">
            <a:avLst/>
          </a:prstGeom>
          <a:ln>
            <a:solidFill>
              <a:srgbClr val="FFFF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>
                <a:solidFill>
                  <a:srgbClr val="0070C0"/>
                </a:solidFill>
                <a:latin typeface="Segoe Print" pitchFamily="2" charset="0"/>
              </a:rPr>
              <a:t>п</a:t>
            </a:r>
            <a:r>
              <a:rPr lang="uk-UA" sz="2400" b="1" dirty="0" smtClean="0">
                <a:solidFill>
                  <a:srgbClr val="0070C0"/>
                </a:solidFill>
                <a:latin typeface="Segoe Print" pitchFamily="2" charset="0"/>
              </a:rPr>
              <a:t>очати знущатися над іншими </a:t>
            </a:r>
            <a:endParaRPr lang="ru-RU" sz="2400" b="1" dirty="0">
              <a:solidFill>
                <a:srgbClr val="0070C0"/>
              </a:solidFill>
              <a:latin typeface="Segoe Print" pitchFamily="2" charset="0"/>
            </a:endParaRPr>
          </a:p>
        </p:txBody>
      </p:sp>
      <p:pic>
        <p:nvPicPr>
          <p:cNvPr id="11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609600" y="545216"/>
            <a:ext cx="2514600" cy="6447692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13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20532668">
            <a:off x="8363617" y="169343"/>
            <a:ext cx="1451462" cy="2190886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</p:spTree>
    <p:extLst>
      <p:ext uri="{BB962C8B-B14F-4D97-AF65-F5344CB8AC3E}">
        <p14:creationId xmlns:p14="http://schemas.microsoft.com/office/powerpoint/2010/main" val="2339990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12500" b="12500"/>
          <a:stretch>
            <a:fillRect/>
          </a:stretch>
        </p:blipFill>
        <p:spPr>
          <a:xfrm>
            <a:off x="0" y="0"/>
            <a:ext cx="9753600" cy="7315200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12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flipH="1">
            <a:off x="3352800" y="0"/>
            <a:ext cx="5517665" cy="3769062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3538144" y="-228600"/>
            <a:ext cx="5146976" cy="3656129"/>
          </a:xfrm>
          <a:prstGeom prst="rect">
            <a:avLst/>
          </a:prstGeom>
          <a:effectLst>
            <a:glow rad="127000">
              <a:schemeClr val="bg1"/>
            </a:glow>
          </a:effectLst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90"/>
              </a:lnSpc>
            </a:pPr>
            <a:endParaRPr b="1" dirty="0">
              <a:latin typeface="Segoe Print" pitchFamily="2" charset="0"/>
            </a:endParaRPr>
          </a:p>
          <a:p>
            <a:pPr algn="ctr">
              <a:lnSpc>
                <a:spcPct val="150000"/>
              </a:lnSpc>
            </a:pPr>
            <a:r>
              <a:rPr lang="uk-UA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Якщо ви стали </a:t>
            </a:r>
          </a:p>
          <a:p>
            <a:pPr algn="ctr">
              <a:lnSpc>
                <a:spcPct val="150000"/>
              </a:lnSpc>
            </a:pPr>
            <a:r>
              <a:rPr lang="uk-UA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свідком (спостерігачем) </a:t>
            </a:r>
            <a:r>
              <a:rPr lang="uk-UA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булінгу</a:t>
            </a:r>
            <a:r>
              <a:rPr lang="uk-UA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, то… 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Print" pitchFamily="2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4587632" y="5575738"/>
            <a:ext cx="3048000" cy="990600"/>
          </a:xfrm>
          <a:prstGeom prst="roundRect">
            <a:avLst/>
          </a:prstGeom>
          <a:ln>
            <a:solidFill>
              <a:srgbClr val="FFFF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rgbClr val="0070C0"/>
                </a:solidFill>
                <a:latin typeface="Segoe Print" pitchFamily="2" charset="0"/>
              </a:rPr>
              <a:t>п</a:t>
            </a:r>
            <a:r>
              <a:rPr lang="uk-UA" sz="2000" b="1" dirty="0" smtClean="0">
                <a:solidFill>
                  <a:srgbClr val="0070C0"/>
                </a:solidFill>
                <a:latin typeface="Segoe Print" pitchFamily="2" charset="0"/>
              </a:rPr>
              <a:t>очніть також  цькувати жертву </a:t>
            </a:r>
            <a:endParaRPr lang="ru-RU" sz="2000" b="1" dirty="0">
              <a:solidFill>
                <a:srgbClr val="0070C0"/>
              </a:solidFill>
              <a:latin typeface="Segoe Print" pitchFamily="2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2983391" y="4150374"/>
            <a:ext cx="3048000" cy="990600"/>
          </a:xfrm>
          <a:prstGeom prst="roundRect">
            <a:avLst/>
          </a:prstGeom>
          <a:ln>
            <a:solidFill>
              <a:srgbClr val="FFFF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rgbClr val="0070C0"/>
                </a:solidFill>
                <a:latin typeface="Segoe Print" pitchFamily="2" charset="0"/>
              </a:rPr>
              <a:t>н</a:t>
            </a:r>
            <a:r>
              <a:rPr lang="uk-UA" sz="2000" b="1" dirty="0" smtClean="0">
                <a:solidFill>
                  <a:srgbClr val="0070C0"/>
                </a:solidFill>
                <a:latin typeface="Segoe Print" pitchFamily="2" charset="0"/>
              </a:rPr>
              <a:t>егайно повідомте про цей випадок дорослих/поліцію …</a:t>
            </a:r>
            <a:endParaRPr lang="ru-RU" sz="2000" b="1" dirty="0">
              <a:solidFill>
                <a:srgbClr val="0070C0"/>
              </a:solidFill>
              <a:latin typeface="Segoe Print" pitchFamily="2" charset="0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6539646" y="4131981"/>
            <a:ext cx="3048000" cy="990600"/>
          </a:xfrm>
          <a:prstGeom prst="roundRect">
            <a:avLst/>
          </a:prstGeom>
          <a:ln>
            <a:solidFill>
              <a:srgbClr val="FFFF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>
                <a:solidFill>
                  <a:srgbClr val="0070C0"/>
                </a:solidFill>
                <a:latin typeface="Segoe Print" pitchFamily="2" charset="0"/>
              </a:rPr>
              <a:t>н</a:t>
            </a:r>
            <a:r>
              <a:rPr lang="uk-UA" sz="2400" b="1" dirty="0" smtClean="0">
                <a:solidFill>
                  <a:srgbClr val="0070C0"/>
                </a:solidFill>
                <a:latin typeface="Segoe Print" pitchFamily="2" charset="0"/>
              </a:rPr>
              <a:t>е звертайте уваги, самі розберуться</a:t>
            </a:r>
            <a:endParaRPr lang="ru-RU" sz="2400" b="1" dirty="0">
              <a:solidFill>
                <a:srgbClr val="0070C0"/>
              </a:solidFill>
              <a:latin typeface="Segoe Print" pitchFamily="2" charset="0"/>
            </a:endParaRPr>
          </a:p>
        </p:txBody>
      </p:sp>
      <p:pic>
        <p:nvPicPr>
          <p:cNvPr id="11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609600" y="545216"/>
            <a:ext cx="2514600" cy="6447692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13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20532668">
            <a:off x="8363617" y="169343"/>
            <a:ext cx="1451462" cy="2190886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</p:spTree>
    <p:extLst>
      <p:ext uri="{BB962C8B-B14F-4D97-AF65-F5344CB8AC3E}">
        <p14:creationId xmlns:p14="http://schemas.microsoft.com/office/powerpoint/2010/main" val="236759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12500" b="12500"/>
          <a:stretch>
            <a:fillRect/>
          </a:stretch>
        </p:blipFill>
        <p:spPr>
          <a:xfrm>
            <a:off x="0" y="0"/>
            <a:ext cx="9753600" cy="7315200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12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flipH="1">
            <a:off x="3352800" y="0"/>
            <a:ext cx="5517665" cy="3769062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3917596" y="650860"/>
            <a:ext cx="4388069" cy="2713563"/>
          </a:xfrm>
          <a:prstGeom prst="rect">
            <a:avLst/>
          </a:prstGeom>
          <a:effectLst>
            <a:glow rad="127000">
              <a:schemeClr val="bg1"/>
            </a:glow>
          </a:effectLst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790"/>
              </a:lnSpc>
            </a:pPr>
            <a:endParaRPr sz="900" b="1" dirty="0">
              <a:latin typeface="Segoe Print" pitchFamily="2" charset="0"/>
            </a:endParaRPr>
          </a:p>
          <a:p>
            <a:pPr algn="ctr"/>
            <a:r>
              <a:rPr lang="uk-UA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itchFamily="2" charset="0"/>
              </a:rPr>
              <a:t>Повторювані бійки, обмовляння, переслідування, штурхання це… 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Print" pitchFamily="2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4587632" y="5575738"/>
            <a:ext cx="3048000" cy="990600"/>
          </a:xfrm>
          <a:prstGeom prst="roundRect">
            <a:avLst/>
          </a:prstGeom>
          <a:ln>
            <a:solidFill>
              <a:srgbClr val="FFFF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3200" b="1" dirty="0" err="1" smtClean="0">
                <a:solidFill>
                  <a:srgbClr val="0070C0"/>
                </a:solidFill>
                <a:latin typeface="Segoe Print" pitchFamily="2" charset="0"/>
              </a:rPr>
              <a:t>кібербулінг</a:t>
            </a:r>
            <a:endParaRPr lang="ru-RU" sz="3200" b="1" dirty="0">
              <a:solidFill>
                <a:srgbClr val="0070C0"/>
              </a:solidFill>
              <a:latin typeface="Segoe Print" pitchFamily="2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2983391" y="4150374"/>
            <a:ext cx="3048000" cy="990600"/>
          </a:xfrm>
          <a:prstGeom prst="roundRect">
            <a:avLst/>
          </a:prstGeom>
          <a:ln>
            <a:solidFill>
              <a:srgbClr val="FFFF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solidFill>
                  <a:srgbClr val="0070C0"/>
                </a:solidFill>
                <a:latin typeface="Segoe Print" pitchFamily="2" charset="0"/>
              </a:rPr>
              <a:t>конфлікт</a:t>
            </a:r>
            <a:endParaRPr lang="ru-RU" sz="3200" b="1" dirty="0">
              <a:solidFill>
                <a:srgbClr val="0070C0"/>
              </a:solidFill>
              <a:latin typeface="Segoe Print" pitchFamily="2" charset="0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6539646" y="4131981"/>
            <a:ext cx="3048000" cy="990600"/>
          </a:xfrm>
          <a:prstGeom prst="roundRect">
            <a:avLst/>
          </a:prstGeom>
          <a:ln>
            <a:solidFill>
              <a:srgbClr val="FFFF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3200" b="1" dirty="0" err="1" smtClean="0">
                <a:solidFill>
                  <a:srgbClr val="0070C0"/>
                </a:solidFill>
                <a:latin typeface="Segoe Print" pitchFamily="2" charset="0"/>
              </a:rPr>
              <a:t>булінг</a:t>
            </a:r>
            <a:endParaRPr lang="ru-RU" sz="3200" b="1" dirty="0">
              <a:solidFill>
                <a:srgbClr val="0070C0"/>
              </a:solidFill>
              <a:latin typeface="Segoe Print" pitchFamily="2" charset="0"/>
            </a:endParaRPr>
          </a:p>
        </p:txBody>
      </p:sp>
      <p:pic>
        <p:nvPicPr>
          <p:cNvPr id="11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609600" y="545216"/>
            <a:ext cx="2514600" cy="6447692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13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20532668">
            <a:off x="8363617" y="169343"/>
            <a:ext cx="1451462" cy="2190886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</p:spTree>
    <p:extLst>
      <p:ext uri="{BB962C8B-B14F-4D97-AF65-F5344CB8AC3E}">
        <p14:creationId xmlns:p14="http://schemas.microsoft.com/office/powerpoint/2010/main" val="1184828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12500" b="12500"/>
          <a:stretch>
            <a:fillRect/>
          </a:stretch>
        </p:blipFill>
        <p:spPr>
          <a:xfrm>
            <a:off x="0" y="0"/>
            <a:ext cx="9753600" cy="7315200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12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flipH="1">
            <a:off x="3352800" y="0"/>
            <a:ext cx="5517665" cy="3769062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3538144" y="1259531"/>
            <a:ext cx="5146976" cy="1808187"/>
          </a:xfrm>
          <a:prstGeom prst="rect">
            <a:avLst/>
          </a:prstGeom>
          <a:effectLst>
            <a:glow rad="127000">
              <a:schemeClr val="bg1"/>
            </a:glow>
          </a:effectLst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uk-UA" sz="2000" b="1" dirty="0" smtClean="0">
                <a:latin typeface="Segoe Print" pitchFamily="2" charset="0"/>
              </a:rPr>
              <a:t>Якщо ти отримав/отримала у соціальних мережах</a:t>
            </a:r>
          </a:p>
          <a:p>
            <a:pPr algn="ctr">
              <a:lnSpc>
                <a:spcPct val="150000"/>
              </a:lnSpc>
            </a:pPr>
            <a:r>
              <a:rPr lang="uk-UA" sz="2000" b="1" dirty="0" smtClean="0">
                <a:latin typeface="Segoe Print" pitchFamily="2" charset="0"/>
              </a:rPr>
              <a:t> листа інтимного характеру, то потрібно… </a:t>
            </a:r>
            <a:endParaRPr sz="2000" b="1" dirty="0">
              <a:latin typeface="Segoe Print" pitchFamily="2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2983391" y="5612524"/>
            <a:ext cx="3048000" cy="990600"/>
          </a:xfrm>
          <a:prstGeom prst="roundRect">
            <a:avLst/>
          </a:prstGeom>
          <a:ln>
            <a:solidFill>
              <a:srgbClr val="FFFF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1600" b="1" dirty="0">
                <a:solidFill>
                  <a:srgbClr val="0070C0"/>
                </a:solidFill>
                <a:latin typeface="Segoe Print" pitchFamily="2" charset="0"/>
              </a:rPr>
              <a:t>н</a:t>
            </a:r>
            <a:r>
              <a:rPr lang="uk-UA" sz="1600" b="1" dirty="0" smtClean="0">
                <a:solidFill>
                  <a:srgbClr val="0070C0"/>
                </a:solidFill>
                <a:latin typeface="Segoe Print" pitchFamily="2" charset="0"/>
              </a:rPr>
              <a:t>егайно</a:t>
            </a:r>
            <a:r>
              <a:rPr lang="uk-UA" b="1" dirty="0" smtClean="0">
                <a:solidFill>
                  <a:srgbClr val="0070C0"/>
                </a:solidFill>
                <a:latin typeface="Segoe Print" pitchFamily="2" charset="0"/>
              </a:rPr>
              <a:t> </a:t>
            </a:r>
            <a:r>
              <a:rPr lang="uk-UA" sz="1600" b="1" dirty="0" smtClean="0">
                <a:solidFill>
                  <a:srgbClr val="0070C0"/>
                </a:solidFill>
                <a:latin typeface="Segoe Print" pitchFamily="2" charset="0"/>
              </a:rPr>
              <a:t>повідомити дорослих</a:t>
            </a:r>
          </a:p>
          <a:p>
            <a:pPr algn="ctr"/>
            <a:r>
              <a:rPr lang="uk-UA" sz="1600" b="1" dirty="0" smtClean="0">
                <a:solidFill>
                  <a:srgbClr val="0070C0"/>
                </a:solidFill>
                <a:latin typeface="Segoe Print" pitchFamily="2" charset="0"/>
              </a:rPr>
              <a:t> (батьків, опікунів, вчителя, поліцію)</a:t>
            </a:r>
            <a:endParaRPr lang="ru-RU" sz="1600" b="1" dirty="0">
              <a:solidFill>
                <a:srgbClr val="0070C0"/>
              </a:solidFill>
              <a:latin typeface="Segoe Print" pitchFamily="2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2983391" y="4150374"/>
            <a:ext cx="3048000" cy="990600"/>
          </a:xfrm>
          <a:prstGeom prst="roundRect">
            <a:avLst/>
          </a:prstGeom>
          <a:ln>
            <a:solidFill>
              <a:srgbClr val="FFFF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>
                <a:solidFill>
                  <a:srgbClr val="0070C0"/>
                </a:solidFill>
                <a:latin typeface="Segoe Print" pitchFamily="2" charset="0"/>
              </a:rPr>
              <a:t>п</a:t>
            </a:r>
            <a:r>
              <a:rPr lang="uk-UA" sz="2400" b="1" dirty="0" smtClean="0">
                <a:solidFill>
                  <a:srgbClr val="0070C0"/>
                </a:solidFill>
                <a:latin typeface="Segoe Print" pitchFamily="2" charset="0"/>
              </a:rPr>
              <a:t>очати листування з невідомим</a:t>
            </a:r>
            <a:endParaRPr lang="ru-RU" sz="2400" b="1" dirty="0">
              <a:solidFill>
                <a:srgbClr val="0070C0"/>
              </a:solidFill>
              <a:latin typeface="Segoe Print" pitchFamily="2" charset="0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6539646" y="4131981"/>
            <a:ext cx="3048000" cy="990600"/>
          </a:xfrm>
          <a:prstGeom prst="roundRect">
            <a:avLst/>
          </a:prstGeom>
          <a:ln>
            <a:solidFill>
              <a:srgbClr val="FFFF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rgbClr val="0070C0"/>
                </a:solidFill>
                <a:latin typeface="Segoe Print" pitchFamily="2" charset="0"/>
              </a:rPr>
              <a:t>в</a:t>
            </a:r>
            <a:r>
              <a:rPr lang="uk-UA" sz="2000" b="1" dirty="0" smtClean="0">
                <a:solidFill>
                  <a:srgbClr val="0070C0"/>
                </a:solidFill>
                <a:latin typeface="Segoe Print" pitchFamily="2" charset="0"/>
              </a:rPr>
              <a:t>ідправити це повідомлення другу чи подрузі</a:t>
            </a:r>
            <a:endParaRPr lang="ru-RU" sz="2000" b="1" dirty="0">
              <a:solidFill>
                <a:srgbClr val="0070C0"/>
              </a:solidFill>
              <a:latin typeface="Segoe Print" pitchFamily="2" charset="0"/>
            </a:endParaRPr>
          </a:p>
        </p:txBody>
      </p:sp>
      <p:pic>
        <p:nvPicPr>
          <p:cNvPr id="11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609600" y="545216"/>
            <a:ext cx="2514600" cy="6447692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13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20532668">
            <a:off x="8363617" y="169343"/>
            <a:ext cx="1451462" cy="2190886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sp>
        <p:nvSpPr>
          <p:cNvPr id="14" name="Скругленный прямоугольник 13"/>
          <p:cNvSpPr/>
          <p:nvPr/>
        </p:nvSpPr>
        <p:spPr>
          <a:xfrm>
            <a:off x="6548609" y="5612524"/>
            <a:ext cx="3048000" cy="990600"/>
          </a:xfrm>
          <a:prstGeom prst="roundRect">
            <a:avLst/>
          </a:prstGeom>
          <a:ln>
            <a:solidFill>
              <a:srgbClr val="FFFF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>
                <a:solidFill>
                  <a:srgbClr val="0070C0"/>
                </a:solidFill>
                <a:latin typeface="Segoe Print" pitchFamily="2" charset="0"/>
              </a:rPr>
              <a:t>н</a:t>
            </a:r>
            <a:r>
              <a:rPr lang="uk-UA" sz="2400" b="1" dirty="0" smtClean="0">
                <a:solidFill>
                  <a:srgbClr val="0070C0"/>
                </a:solidFill>
                <a:latin typeface="Segoe Print" pitchFamily="2" charset="0"/>
              </a:rPr>
              <a:t>е звертати уваги на лист</a:t>
            </a:r>
            <a:endParaRPr lang="ru-RU" sz="2400" b="1" dirty="0">
              <a:solidFill>
                <a:srgbClr val="0070C0"/>
              </a:solidFill>
              <a:latin typeface="Segoe Prin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46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4" grpId="0" animBg="1"/>
      <p:bldP spid="14" grpId="1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12500" b="12500"/>
          <a:stretch>
            <a:fillRect/>
          </a:stretch>
        </p:blipFill>
        <p:spPr>
          <a:xfrm>
            <a:off x="0" y="0"/>
            <a:ext cx="9753600" cy="7315200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12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flipH="1">
            <a:off x="3352800" y="0"/>
            <a:ext cx="5517665" cy="3769062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3460531" y="1143000"/>
            <a:ext cx="5146976" cy="1846659"/>
          </a:xfrm>
          <a:prstGeom prst="rect">
            <a:avLst/>
          </a:prstGeom>
          <a:effectLst>
            <a:glow rad="127000">
              <a:schemeClr val="bg1"/>
            </a:glow>
          </a:effectLst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uk-UA" sz="2000" b="1" dirty="0" smtClean="0">
                <a:latin typeface="Segoe Print" pitchFamily="2" charset="0"/>
              </a:rPr>
              <a:t>Якщо ти отримаєш листа в соціальних мережах  від невідомої людини з проханням зустрітися, то… </a:t>
            </a:r>
            <a:endParaRPr sz="2000" b="1" dirty="0">
              <a:latin typeface="Segoe Print" pitchFamily="2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2983391" y="5612524"/>
            <a:ext cx="3048000" cy="990600"/>
          </a:xfrm>
          <a:prstGeom prst="roundRect">
            <a:avLst/>
          </a:prstGeom>
          <a:ln>
            <a:solidFill>
              <a:srgbClr val="FFFF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3200" b="1" dirty="0">
                <a:solidFill>
                  <a:srgbClr val="0070C0"/>
                </a:solidFill>
                <a:latin typeface="Segoe Print" pitchFamily="2" charset="0"/>
              </a:rPr>
              <a:t>п</a:t>
            </a:r>
            <a:r>
              <a:rPr lang="uk-UA" sz="3200" b="1" dirty="0" smtClean="0">
                <a:solidFill>
                  <a:srgbClr val="0070C0"/>
                </a:solidFill>
                <a:latin typeface="Segoe Print" pitchFamily="2" charset="0"/>
              </a:rPr>
              <a:t>овідомиш батьків</a:t>
            </a:r>
            <a:endParaRPr lang="ru-RU" sz="3200" b="1" dirty="0">
              <a:solidFill>
                <a:srgbClr val="0070C0"/>
              </a:solidFill>
              <a:latin typeface="Segoe Print" pitchFamily="2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2983391" y="4150374"/>
            <a:ext cx="3048000" cy="990600"/>
          </a:xfrm>
          <a:prstGeom prst="roundRect">
            <a:avLst/>
          </a:prstGeom>
          <a:ln>
            <a:solidFill>
              <a:srgbClr val="FFFF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solidFill>
                  <a:srgbClr val="0070C0"/>
                </a:solidFill>
                <a:latin typeface="Segoe Print" pitchFamily="2" charset="0"/>
              </a:rPr>
              <a:t>погодишся на зустріч</a:t>
            </a:r>
            <a:endParaRPr lang="ru-RU" sz="3200" b="1" dirty="0">
              <a:solidFill>
                <a:srgbClr val="0070C0"/>
              </a:solidFill>
              <a:latin typeface="Segoe Print" pitchFamily="2" charset="0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6539646" y="4131981"/>
            <a:ext cx="3048000" cy="990600"/>
          </a:xfrm>
          <a:prstGeom prst="roundRect">
            <a:avLst/>
          </a:prstGeom>
          <a:ln>
            <a:solidFill>
              <a:srgbClr val="FFFF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b="1" dirty="0">
                <a:solidFill>
                  <a:srgbClr val="0070C0"/>
                </a:solidFill>
                <a:latin typeface="Segoe Print" pitchFamily="2" charset="0"/>
              </a:rPr>
              <a:t>д</a:t>
            </a:r>
            <a:r>
              <a:rPr lang="uk-UA" b="1" dirty="0" smtClean="0">
                <a:solidFill>
                  <a:srgbClr val="0070C0"/>
                </a:solidFill>
                <a:latin typeface="Segoe Print" pitchFamily="2" charset="0"/>
              </a:rPr>
              <a:t>ізнаєшся скільки йому/їй років, як звати й згодом підеш на зустріч</a:t>
            </a:r>
            <a:endParaRPr lang="ru-RU" b="1" dirty="0">
              <a:solidFill>
                <a:srgbClr val="0070C0"/>
              </a:solidFill>
              <a:latin typeface="Segoe Print" pitchFamily="2" charset="0"/>
            </a:endParaRPr>
          </a:p>
        </p:txBody>
      </p:sp>
      <p:pic>
        <p:nvPicPr>
          <p:cNvPr id="11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609600" y="545216"/>
            <a:ext cx="2514600" cy="6447692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13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20532668">
            <a:off x="8363617" y="169343"/>
            <a:ext cx="1451462" cy="2190886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sp>
        <p:nvSpPr>
          <p:cNvPr id="14" name="Скругленный прямоугольник 13"/>
          <p:cNvSpPr/>
          <p:nvPr/>
        </p:nvSpPr>
        <p:spPr>
          <a:xfrm>
            <a:off x="6548609" y="5612524"/>
            <a:ext cx="3048000" cy="990600"/>
          </a:xfrm>
          <a:prstGeom prst="roundRect">
            <a:avLst/>
          </a:prstGeom>
          <a:ln>
            <a:solidFill>
              <a:srgbClr val="FFFF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1600" b="1" dirty="0">
                <a:solidFill>
                  <a:srgbClr val="0070C0"/>
                </a:solidFill>
                <a:latin typeface="Segoe Print" pitchFamily="2" charset="0"/>
              </a:rPr>
              <a:t>п</a:t>
            </a:r>
            <a:r>
              <a:rPr lang="uk-UA" sz="1600" b="1" dirty="0" smtClean="0">
                <a:solidFill>
                  <a:srgbClr val="0070C0"/>
                </a:solidFill>
                <a:latin typeface="Segoe Print" pitchFamily="2" charset="0"/>
              </a:rPr>
              <a:t>ідеш із подругою/другом на зустріч, удвох не страшно</a:t>
            </a:r>
            <a:endParaRPr lang="ru-RU" sz="1600" b="1" dirty="0">
              <a:solidFill>
                <a:srgbClr val="0070C0"/>
              </a:solidFill>
              <a:latin typeface="Segoe Prin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003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4" grpId="0" animBg="1"/>
      <p:bldP spid="14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12500" b="12500"/>
          <a:stretch>
            <a:fillRect/>
          </a:stretch>
        </p:blipFill>
        <p:spPr>
          <a:xfrm>
            <a:off x="0" y="0"/>
            <a:ext cx="9753600" cy="73152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flipH="1">
            <a:off x="3349478" y="0"/>
            <a:ext cx="5327407" cy="354938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7485874" y="-317221"/>
            <a:ext cx="2544658" cy="126278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609600" y="706636"/>
            <a:ext cx="2474808" cy="6345661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6720839" y="3543055"/>
            <a:ext cx="2921065" cy="3634295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2375111" y="3657600"/>
            <a:ext cx="4065919" cy="3405207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sp>
        <p:nvSpPr>
          <p:cNvPr id="8" name="TextBox 8"/>
          <p:cNvSpPr txBox="1"/>
          <p:nvPr/>
        </p:nvSpPr>
        <p:spPr>
          <a:xfrm>
            <a:off x="3844991" y="674370"/>
            <a:ext cx="4336381" cy="27536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05"/>
              </a:lnSpc>
              <a:spcBef>
                <a:spcPct val="0"/>
              </a:spcBef>
            </a:pPr>
            <a:r>
              <a:rPr lang="en-US" sz="2575" b="1" dirty="0" err="1">
                <a:solidFill>
                  <a:srgbClr val="000000"/>
                </a:solidFill>
                <a:latin typeface="Segoe Print" pitchFamily="2" charset="0"/>
              </a:rPr>
              <a:t>Може</a:t>
            </a:r>
            <a:r>
              <a:rPr lang="en-US" sz="2575" b="1" dirty="0">
                <a:solidFill>
                  <a:srgbClr val="000000"/>
                </a:solidFill>
                <a:latin typeface="Segoe Print" pitchFamily="2" charset="0"/>
              </a:rPr>
              <a:t> </a:t>
            </a:r>
            <a:r>
              <a:rPr lang="en-US" sz="2575" b="1" dirty="0" err="1">
                <a:solidFill>
                  <a:srgbClr val="000000"/>
                </a:solidFill>
                <a:latin typeface="Segoe Print" pitchFamily="2" charset="0"/>
              </a:rPr>
              <a:t>виникати</a:t>
            </a:r>
            <a:r>
              <a:rPr lang="en-US" sz="2575" b="1" dirty="0">
                <a:solidFill>
                  <a:srgbClr val="000000"/>
                </a:solidFill>
                <a:latin typeface="Segoe Print" pitchFamily="2" charset="0"/>
              </a:rPr>
              <a:t> </a:t>
            </a:r>
            <a:r>
              <a:rPr lang="en-US" sz="2575" b="1" dirty="0" err="1">
                <a:solidFill>
                  <a:srgbClr val="000000"/>
                </a:solidFill>
                <a:latin typeface="Segoe Print" pitchFamily="2" charset="0"/>
              </a:rPr>
              <a:t>неочікувано</a:t>
            </a:r>
            <a:r>
              <a:rPr lang="en-US" sz="2575" b="1" dirty="0">
                <a:solidFill>
                  <a:srgbClr val="000000"/>
                </a:solidFill>
                <a:latin typeface="Segoe Print" pitchFamily="2" charset="0"/>
              </a:rPr>
              <a:t>, </a:t>
            </a:r>
            <a:r>
              <a:rPr lang="en-US" sz="2575" b="1" dirty="0" err="1">
                <a:solidFill>
                  <a:srgbClr val="000000"/>
                </a:solidFill>
                <a:latin typeface="Segoe Print" pitchFamily="2" charset="0"/>
              </a:rPr>
              <a:t>коли</a:t>
            </a:r>
            <a:r>
              <a:rPr lang="en-US" sz="2575" b="1" dirty="0">
                <a:solidFill>
                  <a:srgbClr val="000000"/>
                </a:solidFill>
                <a:latin typeface="Segoe Print" pitchFamily="2" charset="0"/>
              </a:rPr>
              <a:t> </a:t>
            </a:r>
            <a:r>
              <a:rPr lang="en-US" sz="2575" b="1" dirty="0" err="1">
                <a:solidFill>
                  <a:srgbClr val="000000"/>
                </a:solidFill>
                <a:latin typeface="Segoe Print" pitchFamily="2" charset="0"/>
              </a:rPr>
              <a:t>дитина</a:t>
            </a:r>
            <a:r>
              <a:rPr lang="en-US" sz="2575" b="1" dirty="0">
                <a:solidFill>
                  <a:srgbClr val="000000"/>
                </a:solidFill>
                <a:latin typeface="Segoe Print" pitchFamily="2" charset="0"/>
              </a:rPr>
              <a:t> </a:t>
            </a:r>
            <a:r>
              <a:rPr lang="en-US" sz="2575" b="1" dirty="0" err="1">
                <a:solidFill>
                  <a:srgbClr val="000000"/>
                </a:solidFill>
                <a:latin typeface="Segoe Print" pitchFamily="2" charset="0"/>
              </a:rPr>
              <a:t>опиняється</a:t>
            </a:r>
            <a:r>
              <a:rPr lang="en-US" sz="2575" b="1" dirty="0">
                <a:solidFill>
                  <a:srgbClr val="000000"/>
                </a:solidFill>
                <a:latin typeface="Segoe Print" pitchFamily="2" charset="0"/>
              </a:rPr>
              <a:t> в </a:t>
            </a:r>
            <a:r>
              <a:rPr lang="en-US" sz="2575" b="1" dirty="0" err="1">
                <a:solidFill>
                  <a:srgbClr val="000000"/>
                </a:solidFill>
                <a:latin typeface="Segoe Print" pitchFamily="2" charset="0"/>
              </a:rPr>
              <a:t>ситуації</a:t>
            </a:r>
            <a:r>
              <a:rPr lang="en-US" sz="2575" b="1" dirty="0">
                <a:solidFill>
                  <a:srgbClr val="000000"/>
                </a:solidFill>
                <a:latin typeface="Segoe Print" pitchFamily="2" charset="0"/>
              </a:rPr>
              <a:t> </a:t>
            </a:r>
            <a:r>
              <a:rPr lang="en-US" sz="2575" b="1" dirty="0" err="1">
                <a:solidFill>
                  <a:srgbClr val="000000"/>
                </a:solidFill>
                <a:latin typeface="Segoe Print" pitchFamily="2" charset="0"/>
              </a:rPr>
              <a:t>переслідування</a:t>
            </a:r>
            <a:r>
              <a:rPr lang="en-US" sz="2575" b="1" dirty="0">
                <a:solidFill>
                  <a:srgbClr val="000000"/>
                </a:solidFill>
                <a:latin typeface="Segoe Print" pitchFamily="2" charset="0"/>
              </a:rPr>
              <a:t> </a:t>
            </a:r>
            <a:r>
              <a:rPr lang="en-US" sz="2575" b="1" dirty="0" err="1">
                <a:solidFill>
                  <a:srgbClr val="000000"/>
                </a:solidFill>
                <a:latin typeface="Segoe Print" pitchFamily="2" charset="0"/>
              </a:rPr>
              <a:t>або</a:t>
            </a:r>
            <a:r>
              <a:rPr lang="en-US" sz="2575" b="1" dirty="0">
                <a:solidFill>
                  <a:srgbClr val="000000"/>
                </a:solidFill>
                <a:latin typeface="Segoe Print" pitchFamily="2" charset="0"/>
              </a:rPr>
              <a:t> </a:t>
            </a:r>
            <a:r>
              <a:rPr lang="en-US" sz="2575" b="1" dirty="0" err="1">
                <a:solidFill>
                  <a:srgbClr val="000000"/>
                </a:solidFill>
                <a:latin typeface="Segoe Print" pitchFamily="2" charset="0"/>
              </a:rPr>
              <a:t>сама</a:t>
            </a:r>
            <a:r>
              <a:rPr lang="en-US" sz="2575" b="1" dirty="0">
                <a:solidFill>
                  <a:srgbClr val="000000"/>
                </a:solidFill>
                <a:latin typeface="Segoe Print" pitchFamily="2" charset="0"/>
              </a:rPr>
              <a:t> </a:t>
            </a:r>
            <a:r>
              <a:rPr lang="en-US" sz="2575" b="1" dirty="0" err="1">
                <a:solidFill>
                  <a:srgbClr val="000000"/>
                </a:solidFill>
                <a:latin typeface="Segoe Print" pitchFamily="2" charset="0"/>
              </a:rPr>
              <a:t>приєднується</a:t>
            </a:r>
            <a:r>
              <a:rPr lang="en-US" sz="2575" b="1" dirty="0">
                <a:solidFill>
                  <a:srgbClr val="000000"/>
                </a:solidFill>
                <a:latin typeface="Segoe Print" pitchFamily="2" charset="0"/>
              </a:rPr>
              <a:t> </a:t>
            </a:r>
            <a:r>
              <a:rPr lang="en-US" sz="2575" b="1" dirty="0" err="1">
                <a:solidFill>
                  <a:srgbClr val="000000"/>
                </a:solidFill>
                <a:latin typeface="Segoe Print" pitchFamily="2" charset="0"/>
              </a:rPr>
              <a:t>до</a:t>
            </a:r>
            <a:r>
              <a:rPr lang="en-US" sz="2575" b="1" dirty="0">
                <a:solidFill>
                  <a:srgbClr val="000000"/>
                </a:solidFill>
                <a:latin typeface="Segoe Print" pitchFamily="2" charset="0"/>
              </a:rPr>
              <a:t> </a:t>
            </a:r>
            <a:r>
              <a:rPr lang="en-US" sz="2575" b="1" dirty="0" err="1">
                <a:solidFill>
                  <a:srgbClr val="000000"/>
                </a:solidFill>
                <a:latin typeface="Segoe Print" pitchFamily="2" charset="0"/>
              </a:rPr>
              <a:t>агресора</a:t>
            </a:r>
            <a:r>
              <a:rPr lang="en-US" sz="2575" b="1" dirty="0">
                <a:solidFill>
                  <a:srgbClr val="000000"/>
                </a:solidFill>
                <a:latin typeface="Segoe Print" pitchFamily="2" charset="0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12500" b="12500"/>
          <a:stretch>
            <a:fillRect/>
          </a:stretch>
        </p:blipFill>
        <p:spPr>
          <a:xfrm>
            <a:off x="0" y="0"/>
            <a:ext cx="9753600" cy="73152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flipH="1">
            <a:off x="3349478" y="0"/>
            <a:ext cx="5327407" cy="354938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7485874" y="-317221"/>
            <a:ext cx="2544658" cy="126278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731520" y="945565"/>
            <a:ext cx="2474808" cy="6345661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6752194" y="3294822"/>
            <a:ext cx="3030360" cy="4020378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2946025" y="3528364"/>
            <a:ext cx="3409753" cy="3741841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sp>
        <p:nvSpPr>
          <p:cNvPr id="8" name="TextBox 8"/>
          <p:cNvSpPr txBox="1"/>
          <p:nvPr/>
        </p:nvSpPr>
        <p:spPr>
          <a:xfrm>
            <a:off x="3918707" y="1066800"/>
            <a:ext cx="4136396" cy="19764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3211" b="1" dirty="0" err="1">
                <a:solidFill>
                  <a:srgbClr val="000000"/>
                </a:solidFill>
                <a:latin typeface="Segoe Print" pitchFamily="2" charset="0"/>
              </a:rPr>
              <a:t>Негативно</a:t>
            </a:r>
            <a:r>
              <a:rPr lang="en-US" sz="3211" b="1" dirty="0">
                <a:solidFill>
                  <a:srgbClr val="000000"/>
                </a:solidFill>
                <a:latin typeface="Segoe Print" pitchFamily="2" charset="0"/>
              </a:rPr>
              <a:t> </a:t>
            </a:r>
            <a:r>
              <a:rPr lang="en-US" sz="3211" b="1" dirty="0" err="1">
                <a:solidFill>
                  <a:srgbClr val="000000"/>
                </a:solidFill>
                <a:latin typeface="Segoe Print" pitchFamily="2" charset="0"/>
              </a:rPr>
              <a:t>впливає</a:t>
            </a:r>
            <a:r>
              <a:rPr lang="en-US" sz="3211" b="1" dirty="0">
                <a:solidFill>
                  <a:srgbClr val="000000"/>
                </a:solidFill>
                <a:latin typeface="Segoe Print" pitchFamily="2" charset="0"/>
              </a:rPr>
              <a:t> </a:t>
            </a:r>
            <a:r>
              <a:rPr lang="en-US" sz="3211" b="1" dirty="0" err="1">
                <a:solidFill>
                  <a:srgbClr val="000000"/>
                </a:solidFill>
                <a:latin typeface="Segoe Print" pitchFamily="2" charset="0"/>
              </a:rPr>
              <a:t>на</a:t>
            </a:r>
            <a:r>
              <a:rPr lang="en-US" sz="3211" b="1" dirty="0">
                <a:solidFill>
                  <a:srgbClr val="000000"/>
                </a:solidFill>
                <a:latin typeface="Segoe Print" pitchFamily="2" charset="0"/>
              </a:rPr>
              <a:t> </a:t>
            </a:r>
            <a:r>
              <a:rPr lang="en-US" sz="3211" b="1" dirty="0" err="1">
                <a:solidFill>
                  <a:srgbClr val="000000"/>
                </a:solidFill>
                <a:latin typeface="Segoe Print" pitchFamily="2" charset="0"/>
              </a:rPr>
              <a:t>фізичне</a:t>
            </a:r>
            <a:r>
              <a:rPr lang="en-US" sz="3211" b="1" dirty="0">
                <a:solidFill>
                  <a:srgbClr val="000000"/>
                </a:solidFill>
                <a:latin typeface="Segoe Print" pitchFamily="2" charset="0"/>
              </a:rPr>
              <a:t> </a:t>
            </a:r>
            <a:r>
              <a:rPr lang="en-US" sz="3211" b="1" dirty="0" err="1">
                <a:solidFill>
                  <a:srgbClr val="000000"/>
                </a:solidFill>
                <a:latin typeface="Segoe Print" pitchFamily="2" charset="0"/>
              </a:rPr>
              <a:t>та</a:t>
            </a:r>
            <a:r>
              <a:rPr lang="en-US" sz="3211" b="1" dirty="0">
                <a:solidFill>
                  <a:srgbClr val="000000"/>
                </a:solidFill>
                <a:latin typeface="Segoe Print" pitchFamily="2" charset="0"/>
              </a:rPr>
              <a:t> </a:t>
            </a:r>
            <a:r>
              <a:rPr lang="en-US" sz="3211" b="1" dirty="0" err="1">
                <a:solidFill>
                  <a:srgbClr val="000000"/>
                </a:solidFill>
                <a:latin typeface="Segoe Print" pitchFamily="2" charset="0"/>
              </a:rPr>
              <a:t>психічне</a:t>
            </a:r>
            <a:r>
              <a:rPr lang="en-US" sz="3211" b="1" dirty="0">
                <a:solidFill>
                  <a:srgbClr val="000000"/>
                </a:solidFill>
                <a:latin typeface="Segoe Print" pitchFamily="2" charset="0"/>
              </a:rPr>
              <a:t> </a:t>
            </a:r>
            <a:r>
              <a:rPr lang="en-US" sz="3211" b="1" dirty="0" err="1">
                <a:solidFill>
                  <a:srgbClr val="000000"/>
                </a:solidFill>
                <a:latin typeface="Segoe Print" pitchFamily="2" charset="0"/>
              </a:rPr>
              <a:t>здоров’я</a:t>
            </a:r>
            <a:r>
              <a:rPr lang="en-US" sz="3211" b="1" dirty="0">
                <a:solidFill>
                  <a:srgbClr val="000000"/>
                </a:solidFill>
                <a:latin typeface="Segoe Print" pitchFamily="2" charset="0"/>
              </a:rPr>
              <a:t> </a:t>
            </a:r>
            <a:r>
              <a:rPr lang="en-US" sz="3211" b="1" dirty="0" err="1">
                <a:solidFill>
                  <a:srgbClr val="000000"/>
                </a:solidFill>
                <a:latin typeface="Segoe Print" pitchFamily="2" charset="0"/>
              </a:rPr>
              <a:t>всіх</a:t>
            </a:r>
            <a:r>
              <a:rPr lang="en-US" sz="3211" b="1" dirty="0">
                <a:solidFill>
                  <a:srgbClr val="000000"/>
                </a:solidFill>
                <a:latin typeface="Segoe Print" pitchFamily="2" charset="0"/>
              </a:rPr>
              <a:t> </a:t>
            </a:r>
            <a:r>
              <a:rPr lang="en-US" sz="3211" b="1" dirty="0" err="1">
                <a:solidFill>
                  <a:srgbClr val="000000"/>
                </a:solidFill>
                <a:latin typeface="Segoe Print" pitchFamily="2" charset="0"/>
              </a:rPr>
              <a:t>учасників</a:t>
            </a:r>
            <a:r>
              <a:rPr lang="en-US" sz="3211" b="1" dirty="0">
                <a:solidFill>
                  <a:srgbClr val="000000"/>
                </a:solidFill>
                <a:latin typeface="Segoe Print" pitchFamily="2" charset="0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12500" b="12500"/>
          <a:stretch>
            <a:fillRect/>
          </a:stretch>
        </p:blipFill>
        <p:spPr>
          <a:xfrm>
            <a:off x="0" y="0"/>
            <a:ext cx="9753600" cy="73152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flipH="1">
            <a:off x="2731987" y="0"/>
            <a:ext cx="6055119" cy="403422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7485874" y="-317221"/>
            <a:ext cx="2544658" cy="126278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11708" y="314172"/>
            <a:ext cx="2474808" cy="6345661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5486400" y="4024122"/>
            <a:ext cx="4267200" cy="3291078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447800" y="4638386"/>
            <a:ext cx="3901440" cy="2448154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sp>
        <p:nvSpPr>
          <p:cNvPr id="8" name="TextBox 8"/>
          <p:cNvSpPr txBox="1"/>
          <p:nvPr/>
        </p:nvSpPr>
        <p:spPr>
          <a:xfrm>
            <a:off x="3599067" y="782774"/>
            <a:ext cx="4320957" cy="28748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30"/>
              </a:lnSpc>
              <a:spcBef>
                <a:spcPct val="0"/>
              </a:spcBef>
            </a:pPr>
            <a:r>
              <a:rPr lang="en-US" sz="1807" b="1" dirty="0" err="1">
                <a:solidFill>
                  <a:srgbClr val="000000"/>
                </a:solidFill>
                <a:latin typeface="Segoe Print" pitchFamily="2" charset="0"/>
              </a:rPr>
              <a:t>Супроводжується</a:t>
            </a:r>
            <a:r>
              <a:rPr lang="en-US" sz="1807" b="1" dirty="0">
                <a:solidFill>
                  <a:srgbClr val="000000"/>
                </a:solidFill>
                <a:latin typeface="Segoe Print" pitchFamily="2" charset="0"/>
              </a:rPr>
              <a:t> </a:t>
            </a:r>
            <a:r>
              <a:rPr lang="en-US" sz="1807" b="1" dirty="0" err="1">
                <a:solidFill>
                  <a:srgbClr val="000000"/>
                </a:solidFill>
                <a:latin typeface="Segoe Print" pitchFamily="2" charset="0"/>
              </a:rPr>
              <a:t>реальним</a:t>
            </a:r>
            <a:r>
              <a:rPr lang="en-US" sz="1807" b="1" dirty="0">
                <a:solidFill>
                  <a:srgbClr val="000000"/>
                </a:solidFill>
                <a:latin typeface="Segoe Print" pitchFamily="2" charset="0"/>
              </a:rPr>
              <a:t> </a:t>
            </a:r>
            <a:r>
              <a:rPr lang="en-US" sz="1807" b="1" dirty="0" err="1">
                <a:solidFill>
                  <a:srgbClr val="000000"/>
                </a:solidFill>
                <a:latin typeface="Segoe Print" pitchFamily="2" charset="0"/>
              </a:rPr>
              <a:t>фізичним</a:t>
            </a:r>
            <a:r>
              <a:rPr lang="en-US" sz="1807" b="1" dirty="0">
                <a:solidFill>
                  <a:srgbClr val="000000"/>
                </a:solidFill>
                <a:latin typeface="Segoe Print" pitchFamily="2" charset="0"/>
              </a:rPr>
              <a:t> </a:t>
            </a:r>
            <a:r>
              <a:rPr lang="en-US" sz="1807" b="1" dirty="0" err="1">
                <a:solidFill>
                  <a:srgbClr val="000000"/>
                </a:solidFill>
                <a:latin typeface="Segoe Print" pitchFamily="2" charset="0"/>
              </a:rPr>
              <a:t>чи</a:t>
            </a:r>
            <a:r>
              <a:rPr lang="en-US" sz="1807" b="1" dirty="0">
                <a:solidFill>
                  <a:srgbClr val="000000"/>
                </a:solidFill>
                <a:latin typeface="Segoe Print" pitchFamily="2" charset="0"/>
              </a:rPr>
              <a:t> </a:t>
            </a:r>
            <a:r>
              <a:rPr lang="en-US" sz="1807" b="1" dirty="0" err="1">
                <a:solidFill>
                  <a:srgbClr val="000000"/>
                </a:solidFill>
                <a:latin typeface="Segoe Print" pitchFamily="2" charset="0"/>
              </a:rPr>
              <a:t>психологічним</a:t>
            </a:r>
            <a:r>
              <a:rPr lang="en-US" sz="1807" b="1" dirty="0">
                <a:solidFill>
                  <a:srgbClr val="000000"/>
                </a:solidFill>
                <a:latin typeface="Segoe Print" pitchFamily="2" charset="0"/>
              </a:rPr>
              <a:t> </a:t>
            </a:r>
            <a:r>
              <a:rPr lang="en-US" sz="1807" b="1" dirty="0" err="1">
                <a:solidFill>
                  <a:srgbClr val="000000"/>
                </a:solidFill>
                <a:latin typeface="Segoe Print" pitchFamily="2" charset="0"/>
              </a:rPr>
              <a:t>насиллям</a:t>
            </a:r>
            <a:r>
              <a:rPr lang="en-US" sz="1807" b="1" dirty="0">
                <a:solidFill>
                  <a:srgbClr val="000000"/>
                </a:solidFill>
                <a:latin typeface="Segoe Print" pitchFamily="2" charset="0"/>
              </a:rPr>
              <a:t>: </a:t>
            </a:r>
            <a:r>
              <a:rPr lang="en-US" sz="1807" b="1" dirty="0" err="1">
                <a:solidFill>
                  <a:srgbClr val="000000"/>
                </a:solidFill>
                <a:latin typeface="Segoe Print" pitchFamily="2" charset="0"/>
              </a:rPr>
              <a:t>жертву</a:t>
            </a:r>
            <a:r>
              <a:rPr lang="en-US" sz="1807" b="1" dirty="0">
                <a:solidFill>
                  <a:srgbClr val="000000"/>
                </a:solidFill>
                <a:latin typeface="Segoe Print" pitchFamily="2" charset="0"/>
              </a:rPr>
              <a:t> </a:t>
            </a:r>
            <a:r>
              <a:rPr lang="en-US" sz="1807" b="1" dirty="0" err="1">
                <a:solidFill>
                  <a:srgbClr val="000000"/>
                </a:solidFill>
                <a:latin typeface="Segoe Print" pitchFamily="2" charset="0"/>
              </a:rPr>
              <a:t>дражнять</a:t>
            </a:r>
            <a:r>
              <a:rPr lang="en-US" sz="1807" b="1" dirty="0">
                <a:solidFill>
                  <a:srgbClr val="000000"/>
                </a:solidFill>
                <a:latin typeface="Segoe Print" pitchFamily="2" charset="0"/>
              </a:rPr>
              <a:t>, </a:t>
            </a:r>
            <a:r>
              <a:rPr lang="en-US" sz="1807" b="1" dirty="0" err="1">
                <a:solidFill>
                  <a:srgbClr val="000000"/>
                </a:solidFill>
                <a:latin typeface="Segoe Print" pitchFamily="2" charset="0"/>
              </a:rPr>
              <a:t>шантажують</a:t>
            </a:r>
            <a:r>
              <a:rPr lang="en-US" sz="1807" b="1" dirty="0">
                <a:solidFill>
                  <a:srgbClr val="000000"/>
                </a:solidFill>
                <a:latin typeface="Segoe Print" pitchFamily="2" charset="0"/>
              </a:rPr>
              <a:t>, </a:t>
            </a:r>
            <a:r>
              <a:rPr lang="en-US" sz="1807" b="1" dirty="0" err="1">
                <a:solidFill>
                  <a:srgbClr val="000000"/>
                </a:solidFill>
                <a:latin typeface="Segoe Print" pitchFamily="2" charset="0"/>
              </a:rPr>
              <a:t>б’ють</a:t>
            </a:r>
            <a:r>
              <a:rPr lang="en-US" sz="1807" b="1" dirty="0">
                <a:solidFill>
                  <a:srgbClr val="000000"/>
                </a:solidFill>
                <a:latin typeface="Segoe Print" pitchFamily="2" charset="0"/>
              </a:rPr>
              <a:t>, </a:t>
            </a:r>
            <a:r>
              <a:rPr lang="en-US" sz="1807" b="1" dirty="0" err="1">
                <a:solidFill>
                  <a:srgbClr val="000000"/>
                </a:solidFill>
                <a:latin typeface="Segoe Print" pitchFamily="2" charset="0"/>
              </a:rPr>
              <a:t>залякують</a:t>
            </a:r>
            <a:r>
              <a:rPr lang="en-US" sz="1807" b="1" dirty="0">
                <a:solidFill>
                  <a:srgbClr val="000000"/>
                </a:solidFill>
                <a:latin typeface="Segoe Print" pitchFamily="2" charset="0"/>
              </a:rPr>
              <a:t>, </a:t>
            </a:r>
            <a:r>
              <a:rPr lang="en-US" sz="1807" b="1" dirty="0" err="1">
                <a:solidFill>
                  <a:srgbClr val="000000"/>
                </a:solidFill>
                <a:latin typeface="Segoe Print" pitchFamily="2" charset="0"/>
              </a:rPr>
              <a:t>висміюють</a:t>
            </a:r>
            <a:r>
              <a:rPr lang="en-US" sz="1807" b="1" dirty="0">
                <a:solidFill>
                  <a:srgbClr val="000000"/>
                </a:solidFill>
                <a:latin typeface="Segoe Print" pitchFamily="2" charset="0"/>
              </a:rPr>
              <a:t>, </a:t>
            </a:r>
            <a:r>
              <a:rPr lang="en-US" sz="1807" b="1" dirty="0" err="1">
                <a:solidFill>
                  <a:srgbClr val="000000"/>
                </a:solidFill>
                <a:latin typeface="Segoe Print" pitchFamily="2" charset="0"/>
              </a:rPr>
              <a:t>псують</a:t>
            </a:r>
            <a:r>
              <a:rPr lang="en-US" sz="1807" b="1" dirty="0">
                <a:solidFill>
                  <a:srgbClr val="000000"/>
                </a:solidFill>
                <a:latin typeface="Segoe Print" pitchFamily="2" charset="0"/>
              </a:rPr>
              <a:t> </a:t>
            </a:r>
            <a:r>
              <a:rPr lang="en-US" sz="1807" b="1" dirty="0" err="1">
                <a:solidFill>
                  <a:srgbClr val="000000"/>
                </a:solidFill>
                <a:latin typeface="Segoe Print" pitchFamily="2" charset="0"/>
              </a:rPr>
              <a:t>речі</a:t>
            </a:r>
            <a:r>
              <a:rPr lang="en-US" sz="1807" b="1" dirty="0">
                <a:solidFill>
                  <a:srgbClr val="000000"/>
                </a:solidFill>
                <a:latin typeface="Segoe Print" pitchFamily="2" charset="0"/>
              </a:rPr>
              <a:t>, </a:t>
            </a:r>
            <a:r>
              <a:rPr lang="en-US" sz="1807" b="1" dirty="0" err="1">
                <a:solidFill>
                  <a:srgbClr val="000000"/>
                </a:solidFill>
                <a:latin typeface="Segoe Print" pitchFamily="2" charset="0"/>
              </a:rPr>
              <a:t>принижують</a:t>
            </a:r>
            <a:r>
              <a:rPr lang="en-US" sz="1807" b="1" dirty="0">
                <a:solidFill>
                  <a:srgbClr val="000000"/>
                </a:solidFill>
                <a:latin typeface="Segoe Print" pitchFamily="2" charset="0"/>
              </a:rPr>
              <a:t>, </a:t>
            </a:r>
            <a:r>
              <a:rPr lang="en-US" sz="1807" b="1" dirty="0" err="1">
                <a:solidFill>
                  <a:srgbClr val="000000"/>
                </a:solidFill>
                <a:latin typeface="Segoe Print" pitchFamily="2" charset="0"/>
              </a:rPr>
              <a:t>розповсюджують</a:t>
            </a:r>
            <a:r>
              <a:rPr lang="en-US" sz="1807" b="1" dirty="0">
                <a:solidFill>
                  <a:srgbClr val="000000"/>
                </a:solidFill>
                <a:latin typeface="Segoe Print" pitchFamily="2" charset="0"/>
              </a:rPr>
              <a:t> </a:t>
            </a:r>
            <a:r>
              <a:rPr lang="en-US" sz="1807" b="1" dirty="0" err="1">
                <a:solidFill>
                  <a:srgbClr val="000000"/>
                </a:solidFill>
                <a:latin typeface="Segoe Print" pitchFamily="2" charset="0"/>
              </a:rPr>
              <a:t>плітки</a:t>
            </a:r>
            <a:r>
              <a:rPr lang="en-US" sz="1807" b="1" dirty="0">
                <a:solidFill>
                  <a:srgbClr val="000000"/>
                </a:solidFill>
                <a:latin typeface="Segoe Print" pitchFamily="2" charset="0"/>
              </a:rPr>
              <a:t>, </a:t>
            </a:r>
            <a:r>
              <a:rPr lang="en-US" sz="1807" b="1" dirty="0" err="1">
                <a:solidFill>
                  <a:srgbClr val="000000"/>
                </a:solidFill>
                <a:latin typeface="Segoe Print" pitchFamily="2" charset="0"/>
              </a:rPr>
              <a:t>оприлюднюють</a:t>
            </a:r>
            <a:r>
              <a:rPr lang="en-US" sz="1807" b="1" dirty="0">
                <a:solidFill>
                  <a:srgbClr val="000000"/>
                </a:solidFill>
                <a:latin typeface="Segoe Print" pitchFamily="2" charset="0"/>
              </a:rPr>
              <a:t> </a:t>
            </a:r>
            <a:r>
              <a:rPr lang="en-US" sz="1807" b="1" dirty="0" err="1">
                <a:solidFill>
                  <a:srgbClr val="000000"/>
                </a:solidFill>
                <a:latin typeface="Segoe Print" pitchFamily="2" charset="0"/>
              </a:rPr>
              <a:t>особисту</a:t>
            </a:r>
            <a:r>
              <a:rPr lang="en-US" sz="1807" b="1" dirty="0">
                <a:solidFill>
                  <a:srgbClr val="000000"/>
                </a:solidFill>
                <a:latin typeface="Segoe Print" pitchFamily="2" charset="0"/>
              </a:rPr>
              <a:t> </a:t>
            </a:r>
            <a:r>
              <a:rPr lang="en-US" sz="1807" b="1" dirty="0" err="1">
                <a:solidFill>
                  <a:srgbClr val="000000"/>
                </a:solidFill>
                <a:latin typeface="Segoe Print" pitchFamily="2" charset="0"/>
              </a:rPr>
              <a:t>інформацію</a:t>
            </a:r>
            <a:r>
              <a:rPr lang="en-US" sz="1807" b="1" dirty="0">
                <a:solidFill>
                  <a:srgbClr val="000000"/>
                </a:solidFill>
                <a:latin typeface="Segoe Print" pitchFamily="2" charset="0"/>
              </a:rPr>
              <a:t>/</a:t>
            </a:r>
            <a:r>
              <a:rPr lang="en-US" sz="1807" b="1" dirty="0" err="1">
                <a:solidFill>
                  <a:srgbClr val="000000"/>
                </a:solidFill>
                <a:latin typeface="Segoe Print" pitchFamily="2" charset="0"/>
              </a:rPr>
              <a:t>фото</a:t>
            </a:r>
            <a:r>
              <a:rPr lang="en-US" sz="1807" b="1" dirty="0">
                <a:solidFill>
                  <a:srgbClr val="000000"/>
                </a:solidFill>
                <a:latin typeface="Segoe Print" pitchFamily="2" charset="0"/>
              </a:rPr>
              <a:t> в </a:t>
            </a:r>
            <a:r>
              <a:rPr lang="en-US" sz="1807" b="1" dirty="0" err="1">
                <a:solidFill>
                  <a:srgbClr val="000000"/>
                </a:solidFill>
                <a:latin typeface="Segoe Print" pitchFamily="2" charset="0"/>
              </a:rPr>
              <a:t>соціальних</a:t>
            </a:r>
            <a:r>
              <a:rPr lang="en-US" sz="1807" b="1" dirty="0">
                <a:solidFill>
                  <a:srgbClr val="000000"/>
                </a:solidFill>
                <a:latin typeface="Segoe Print" pitchFamily="2" charset="0"/>
              </a:rPr>
              <a:t> </a:t>
            </a:r>
            <a:r>
              <a:rPr lang="en-US" sz="1807" b="1" dirty="0" err="1">
                <a:solidFill>
                  <a:srgbClr val="000000"/>
                </a:solidFill>
                <a:latin typeface="Segoe Print" pitchFamily="2" charset="0"/>
              </a:rPr>
              <a:t>мережах</a:t>
            </a:r>
            <a:r>
              <a:rPr lang="en-US" sz="1807" b="1" dirty="0">
                <a:solidFill>
                  <a:srgbClr val="000000"/>
                </a:solidFill>
                <a:latin typeface="Segoe Print" pitchFamily="2" charset="0"/>
              </a:rPr>
              <a:t>;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12500" b="12500"/>
          <a:stretch>
            <a:fillRect/>
          </a:stretch>
        </p:blipFill>
        <p:spPr>
          <a:xfrm>
            <a:off x="0" y="0"/>
            <a:ext cx="9753600" cy="73152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flipH="1">
            <a:off x="3349478" y="0"/>
            <a:ext cx="6055119" cy="403422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7485874" y="-317221"/>
            <a:ext cx="2544658" cy="126278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62274" y="61366"/>
            <a:ext cx="2474808" cy="6345661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3511587" y="4989340"/>
            <a:ext cx="2206168" cy="2112406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sp>
        <p:nvSpPr>
          <p:cNvPr id="7" name="TextBox 7"/>
          <p:cNvSpPr txBox="1"/>
          <p:nvPr/>
        </p:nvSpPr>
        <p:spPr>
          <a:xfrm>
            <a:off x="4030550" y="1201173"/>
            <a:ext cx="4692975" cy="22290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45"/>
              </a:lnSpc>
              <a:spcBef>
                <a:spcPct val="0"/>
              </a:spcBef>
            </a:pPr>
            <a:r>
              <a:rPr lang="en-US" sz="2532" b="1" dirty="0" err="1">
                <a:solidFill>
                  <a:srgbClr val="000000"/>
                </a:solidFill>
                <a:latin typeface="Segoe Print" pitchFamily="2" charset="0"/>
              </a:rPr>
              <a:t>Якщо</a:t>
            </a:r>
            <a:r>
              <a:rPr lang="en-US" sz="2532" b="1" dirty="0">
                <a:solidFill>
                  <a:srgbClr val="000000"/>
                </a:solidFill>
                <a:latin typeface="Segoe Print" pitchFamily="2" charset="0"/>
              </a:rPr>
              <a:t> </a:t>
            </a:r>
            <a:r>
              <a:rPr lang="en-US" sz="2532" b="1" dirty="0" err="1">
                <a:solidFill>
                  <a:srgbClr val="000000"/>
                </a:solidFill>
                <a:latin typeface="Segoe Print" pitchFamily="2" charset="0"/>
              </a:rPr>
              <a:t>відбувся</a:t>
            </a:r>
            <a:r>
              <a:rPr lang="en-US" sz="2532" b="1" dirty="0">
                <a:solidFill>
                  <a:srgbClr val="000000"/>
                </a:solidFill>
                <a:latin typeface="Segoe Print" pitchFamily="2" charset="0"/>
              </a:rPr>
              <a:t> </a:t>
            </a:r>
            <a:r>
              <a:rPr lang="en-US" sz="2532" b="1" dirty="0" err="1">
                <a:solidFill>
                  <a:srgbClr val="000000"/>
                </a:solidFill>
                <a:latin typeface="Segoe Print" pitchFamily="2" charset="0"/>
              </a:rPr>
              <a:t>одного</a:t>
            </a:r>
            <a:r>
              <a:rPr lang="en-US" sz="2532" b="1" dirty="0">
                <a:solidFill>
                  <a:srgbClr val="000000"/>
                </a:solidFill>
                <a:latin typeface="Segoe Print" pitchFamily="2" charset="0"/>
              </a:rPr>
              <a:t> </a:t>
            </a:r>
            <a:r>
              <a:rPr lang="en-US" sz="2532" b="1" dirty="0" err="1">
                <a:solidFill>
                  <a:srgbClr val="000000"/>
                </a:solidFill>
                <a:latin typeface="Segoe Print" pitchFamily="2" charset="0"/>
              </a:rPr>
              <a:t>разу</a:t>
            </a:r>
            <a:r>
              <a:rPr lang="en-US" sz="2532" b="1" dirty="0">
                <a:solidFill>
                  <a:srgbClr val="000000"/>
                </a:solidFill>
                <a:latin typeface="Segoe Print" pitchFamily="2" charset="0"/>
              </a:rPr>
              <a:t>, </a:t>
            </a:r>
            <a:r>
              <a:rPr lang="en-US" sz="2532" b="1" dirty="0" err="1">
                <a:solidFill>
                  <a:srgbClr val="000000"/>
                </a:solidFill>
                <a:latin typeface="Segoe Print" pitchFamily="2" charset="0"/>
              </a:rPr>
              <a:t>може</a:t>
            </a:r>
            <a:r>
              <a:rPr lang="en-US" sz="2532" b="1" dirty="0">
                <a:solidFill>
                  <a:srgbClr val="000000"/>
                </a:solidFill>
                <a:latin typeface="Segoe Print" pitchFamily="2" charset="0"/>
              </a:rPr>
              <a:t> </a:t>
            </a:r>
            <a:r>
              <a:rPr lang="en-US" sz="2532" b="1" dirty="0" err="1">
                <a:solidFill>
                  <a:srgbClr val="000000"/>
                </a:solidFill>
                <a:latin typeface="Segoe Print" pitchFamily="2" charset="0"/>
              </a:rPr>
              <a:t>повторюватися</a:t>
            </a:r>
            <a:r>
              <a:rPr lang="en-US" sz="2532" b="1" dirty="0">
                <a:solidFill>
                  <a:srgbClr val="000000"/>
                </a:solidFill>
                <a:latin typeface="Segoe Print" pitchFamily="2" charset="0"/>
              </a:rPr>
              <a:t> </a:t>
            </a:r>
            <a:r>
              <a:rPr lang="en-US" sz="2532" b="1" dirty="0" err="1">
                <a:solidFill>
                  <a:srgbClr val="000000"/>
                </a:solidFill>
                <a:latin typeface="Segoe Print" pitchFamily="2" charset="0"/>
              </a:rPr>
              <a:t>знову</a:t>
            </a:r>
            <a:r>
              <a:rPr lang="en-US" sz="2532" b="1" dirty="0">
                <a:solidFill>
                  <a:srgbClr val="000000"/>
                </a:solidFill>
                <a:latin typeface="Segoe Print" pitchFamily="2" charset="0"/>
              </a:rPr>
              <a:t> й </a:t>
            </a:r>
            <a:r>
              <a:rPr lang="en-US" sz="2532" b="1" dirty="0" err="1">
                <a:solidFill>
                  <a:srgbClr val="000000"/>
                </a:solidFill>
                <a:latin typeface="Segoe Print" pitchFamily="2" charset="0"/>
              </a:rPr>
              <a:t>знову</a:t>
            </a:r>
            <a:r>
              <a:rPr lang="en-US" sz="2532" b="1" dirty="0">
                <a:solidFill>
                  <a:srgbClr val="000000"/>
                </a:solidFill>
                <a:latin typeface="Segoe Print" pitchFamily="2" charset="0"/>
              </a:rPr>
              <a:t>; </a:t>
            </a:r>
            <a:r>
              <a:rPr lang="en-US" sz="2532" b="1" dirty="0" err="1">
                <a:solidFill>
                  <a:srgbClr val="000000"/>
                </a:solidFill>
                <a:latin typeface="Segoe Print" pitchFamily="2" charset="0"/>
              </a:rPr>
              <a:t>дитині</a:t>
            </a:r>
            <a:r>
              <a:rPr lang="en-US" sz="2532" b="1" dirty="0">
                <a:solidFill>
                  <a:srgbClr val="000000"/>
                </a:solidFill>
                <a:latin typeface="Segoe Print" pitchFamily="2" charset="0"/>
              </a:rPr>
              <a:t> </a:t>
            </a:r>
            <a:r>
              <a:rPr lang="en-US" sz="2532" b="1" dirty="0" err="1">
                <a:solidFill>
                  <a:srgbClr val="000000"/>
                </a:solidFill>
                <a:latin typeface="Segoe Print" pitchFamily="2" charset="0"/>
              </a:rPr>
              <a:t>важко</a:t>
            </a:r>
            <a:r>
              <a:rPr lang="en-US" sz="2532" b="1" dirty="0">
                <a:solidFill>
                  <a:srgbClr val="000000"/>
                </a:solidFill>
                <a:latin typeface="Segoe Print" pitchFamily="2" charset="0"/>
              </a:rPr>
              <a:t> </a:t>
            </a:r>
            <a:r>
              <a:rPr lang="en-US" sz="2532" b="1" dirty="0" err="1">
                <a:solidFill>
                  <a:srgbClr val="000000"/>
                </a:solidFill>
                <a:latin typeface="Segoe Print" pitchFamily="2" charset="0"/>
              </a:rPr>
              <a:t>протистояти</a:t>
            </a:r>
            <a:r>
              <a:rPr lang="en-US" sz="2532" b="1" dirty="0">
                <a:solidFill>
                  <a:srgbClr val="000000"/>
                </a:solidFill>
                <a:latin typeface="Segoe Print" pitchFamily="2" charset="0"/>
              </a:rPr>
              <a:t> </a:t>
            </a:r>
            <a:r>
              <a:rPr lang="en-US" sz="2532" b="1" dirty="0" err="1">
                <a:solidFill>
                  <a:srgbClr val="000000"/>
                </a:solidFill>
                <a:latin typeface="Segoe Print" pitchFamily="2" charset="0"/>
              </a:rPr>
              <a:t>булінгу</a:t>
            </a:r>
            <a:r>
              <a:rPr lang="en-US" sz="2532" b="1" dirty="0">
                <a:solidFill>
                  <a:srgbClr val="000000"/>
                </a:solidFill>
                <a:latin typeface="Segoe Print" pitchFamily="2" charset="0"/>
              </a:rPr>
              <a:t> </a:t>
            </a:r>
            <a:r>
              <a:rPr lang="en-US" sz="2532" b="1" dirty="0" err="1">
                <a:solidFill>
                  <a:srgbClr val="000000"/>
                </a:solidFill>
                <a:latin typeface="Segoe Print" pitchFamily="2" charset="0"/>
              </a:rPr>
              <a:t>самотужки</a:t>
            </a:r>
            <a:r>
              <a:rPr lang="en-US" sz="2532" b="1" dirty="0">
                <a:solidFill>
                  <a:srgbClr val="000000"/>
                </a:solidFill>
                <a:latin typeface="Segoe Print" pitchFamily="2" charset="0"/>
              </a:rPr>
              <a:t>.</a:t>
            </a: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6784246" y="4339023"/>
            <a:ext cx="2969354" cy="2898832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sp>
        <p:nvSpPr>
          <p:cNvPr id="9" name="Стрелка влево 8"/>
          <p:cNvSpPr/>
          <p:nvPr/>
        </p:nvSpPr>
        <p:spPr>
          <a:xfrm rot="507202">
            <a:off x="5754996" y="5887767"/>
            <a:ext cx="1441475" cy="1219200"/>
          </a:xfrm>
          <a:prstGeom prst="lef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Picture 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858026" y="3801148"/>
            <a:ext cx="1653561" cy="1614288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sp>
        <p:nvSpPr>
          <p:cNvPr id="11" name="Стрелка влево 10"/>
          <p:cNvSpPr/>
          <p:nvPr/>
        </p:nvSpPr>
        <p:spPr>
          <a:xfrm rot="2026210">
            <a:off x="2697470" y="5501612"/>
            <a:ext cx="720737" cy="762000"/>
          </a:xfrm>
          <a:prstGeom prst="lef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 animBg="1"/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12500" b="12500"/>
          <a:stretch>
            <a:fillRect/>
          </a:stretch>
        </p:blipFill>
        <p:spPr>
          <a:xfrm>
            <a:off x="0" y="0"/>
            <a:ext cx="9753600" cy="73152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flipH="1">
            <a:off x="2817326" y="125218"/>
            <a:ext cx="5489829" cy="365759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7485874" y="-317221"/>
            <a:ext cx="2544658" cy="126278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152400" y="444276"/>
            <a:ext cx="2474808" cy="6345661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979764" y="3753914"/>
            <a:ext cx="3763190" cy="3490358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5742954" y="4034223"/>
            <a:ext cx="3871741" cy="3126430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sp>
        <p:nvSpPr>
          <p:cNvPr id="8" name="TextBox 8"/>
          <p:cNvSpPr txBox="1"/>
          <p:nvPr/>
        </p:nvSpPr>
        <p:spPr>
          <a:xfrm>
            <a:off x="3298341" y="1371600"/>
            <a:ext cx="4527797" cy="16542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29"/>
              </a:lnSpc>
              <a:spcBef>
                <a:spcPct val="0"/>
              </a:spcBef>
            </a:pPr>
            <a:r>
              <a:rPr lang="en-US" sz="3200" b="1" dirty="0">
                <a:solidFill>
                  <a:srgbClr val="000000"/>
                </a:solidFill>
                <a:latin typeface="Segoe Print" pitchFamily="2" charset="0"/>
              </a:rPr>
              <a:t> </a:t>
            </a:r>
            <a:r>
              <a:rPr lang="en-US" sz="3200" b="1" dirty="0" smtClean="0">
                <a:solidFill>
                  <a:srgbClr val="000000"/>
                </a:solidFill>
                <a:latin typeface="Segoe Print" pitchFamily="2" charset="0"/>
              </a:rPr>
              <a:t>У</a:t>
            </a:r>
            <a:r>
              <a:rPr lang="uk-UA" sz="3200" b="1" dirty="0" smtClean="0">
                <a:solidFill>
                  <a:srgbClr val="000000"/>
                </a:solidFill>
                <a:latin typeface="Segoe Print" pitchFamily="2" charset="0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Segoe Print" pitchFamily="2" charset="0"/>
              </a:rPr>
              <a:t>кривдника</a:t>
            </a:r>
            <a:r>
              <a:rPr lang="en-US" sz="3200" b="1" dirty="0" smtClean="0">
                <a:solidFill>
                  <a:srgbClr val="000000"/>
                </a:solidFill>
                <a:latin typeface="Segoe Print" pitchFamily="2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Segoe Print" pitchFamily="2" charset="0"/>
              </a:rPr>
              <a:t>немає</a:t>
            </a:r>
            <a:r>
              <a:rPr lang="en-US" sz="3200" b="1" dirty="0">
                <a:solidFill>
                  <a:srgbClr val="000000"/>
                </a:solidFill>
                <a:latin typeface="Segoe Print" pitchFamily="2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Segoe Print" pitchFamily="2" charset="0"/>
              </a:rPr>
              <a:t>розкаяння</a:t>
            </a:r>
            <a:r>
              <a:rPr lang="en-US" sz="3200" b="1" dirty="0">
                <a:solidFill>
                  <a:srgbClr val="000000"/>
                </a:solidFill>
                <a:latin typeface="Segoe Print" pitchFamily="2" charset="0"/>
              </a:rPr>
              <a:t>, </a:t>
            </a:r>
            <a:r>
              <a:rPr lang="en-US" sz="3200" b="1" dirty="0" err="1">
                <a:solidFill>
                  <a:srgbClr val="000000"/>
                </a:solidFill>
                <a:latin typeface="Segoe Print" pitchFamily="2" charset="0"/>
              </a:rPr>
              <a:t>дії</a:t>
            </a:r>
            <a:r>
              <a:rPr lang="en-US" sz="3200" b="1" dirty="0">
                <a:solidFill>
                  <a:srgbClr val="000000"/>
                </a:solidFill>
                <a:latin typeface="Segoe Print" pitchFamily="2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Segoe Print" pitchFamily="2" charset="0"/>
              </a:rPr>
              <a:t>булінгу</a:t>
            </a:r>
            <a:r>
              <a:rPr lang="en-US" sz="3200" b="1" dirty="0">
                <a:solidFill>
                  <a:srgbClr val="000000"/>
                </a:solidFill>
                <a:latin typeface="Segoe Print" pitchFamily="2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Segoe Print" pitchFamily="2" charset="0"/>
              </a:rPr>
              <a:t>усвідомлені</a:t>
            </a:r>
            <a:r>
              <a:rPr lang="en-US" sz="3200" b="1" dirty="0">
                <a:solidFill>
                  <a:srgbClr val="000000"/>
                </a:solidFill>
                <a:latin typeface="Segoe Print" pitchFamily="2" charset="0"/>
              </a:rPr>
              <a:t>. 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1003</TotalTime>
  <Words>1917</Words>
  <Application>Microsoft Office PowerPoint</Application>
  <PresentationFormat>Произвольный</PresentationFormat>
  <Paragraphs>274</Paragraphs>
  <Slides>46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46</vt:i4>
      </vt:variant>
    </vt:vector>
  </HeadingPairs>
  <TitlesOfParts>
    <vt:vector size="52" baseType="lpstr">
      <vt:lpstr>Arial</vt:lpstr>
      <vt:lpstr>Open Sans</vt:lpstr>
      <vt:lpstr>Arial Black</vt:lpstr>
      <vt:lpstr>Calibri</vt:lpstr>
      <vt:lpstr>Segoe Print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Не мовчи! Булінг - це насильство!</dc:title>
  <cp:lastModifiedBy>Laptopchik</cp:lastModifiedBy>
  <cp:revision>57</cp:revision>
  <dcterms:created xsi:type="dcterms:W3CDTF">2006-08-16T00:00:00Z</dcterms:created>
  <dcterms:modified xsi:type="dcterms:W3CDTF">2023-05-03T12:50:47Z</dcterms:modified>
  <dc:identifier>DAFhqdX4TtU</dc:identifier>
</cp:coreProperties>
</file>