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50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sart_24-07-26_13-44-58-3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6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7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0" y="214282"/>
            <a:ext cx="6429420" cy="871543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9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12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858001" cy="9144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4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9424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sart_24-07-26_13-40-56-2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0810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sart_24-07-26_13-45-53-1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6858000" cy="915118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sart_24-07-26_13-59-23-5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6858000" cy="911130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07"/>
            <a:ext cx="6858000" cy="91585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4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5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6858000" cy="902731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2020-11-01T15:58:48Z</dcterms:created>
  <dcterms:modified xsi:type="dcterms:W3CDTF">2024-07-26T19:11:36Z</dcterms:modified>
</cp:coreProperties>
</file>