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sldIdLst>
    <p:sldId id="2123260932" r:id="rId2"/>
    <p:sldId id="2123260934" r:id="rId3"/>
    <p:sldId id="2123260873" r:id="rId4"/>
    <p:sldId id="2123260943" r:id="rId5"/>
    <p:sldId id="2123260816" r:id="rId6"/>
    <p:sldId id="2123260958" r:id="rId7"/>
    <p:sldId id="2123260959" r:id="rId8"/>
    <p:sldId id="2123260960" r:id="rId9"/>
    <p:sldId id="2123260954" r:id="rId10"/>
  </p:sldIdLst>
  <p:sldSz cx="24382413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E75B6"/>
    <a:srgbClr val="EBEBEB"/>
    <a:srgbClr val="FF0080"/>
    <a:srgbClr val="266196"/>
    <a:srgbClr val="FEAB01"/>
    <a:srgbClr val="FF79BC"/>
    <a:srgbClr val="00E838"/>
    <a:srgbClr val="D61C69"/>
    <a:srgbClr val="F7B229"/>
    <a:srgbClr val="DD77C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819" autoAdjust="0"/>
    <p:restoredTop sz="92944" autoAdjust="0"/>
  </p:normalViewPr>
  <p:slideViewPr>
    <p:cSldViewPr snapToGrid="0">
      <p:cViewPr>
        <p:scale>
          <a:sx n="70" d="100"/>
          <a:sy n="70" d="100"/>
        </p:scale>
        <p:origin x="810" y="29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78D792-E370-4745-9B12-AF6CDCD178BC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A7990E6-9796-48FA-B015-71F52A15355F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6089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91435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828709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2743063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3657417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4571771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5486126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6400480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7314834" algn="l" defTabSz="1828709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72EC5-47A2-2E7A-5E30-FDAF2B9F23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05011E-DAFB-C017-66D5-50285F826AC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783E7D4-3E05-C770-4399-0ACA986893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B937A7C-6A13-9EFC-EF3C-CF5736845C3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E29F4-9D5F-47FE-AC2C-23B66377169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32424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0E45AE-A608-90EB-DCBE-E10FA518A73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3BA109-99AD-31B1-3340-1847895C01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1A00B6-1065-8DC5-7861-83A4A72A985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07EAC7C-C772-B890-0C46-042D130B52A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E29F4-9D5F-47FE-AC2C-23B66377169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95349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F4B102-BC19-3DBC-DB80-BBA4428321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6BB29A2-8601-F351-37C8-E1462522A42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B7AE28E-4DE4-029F-45A1-8A3958D6261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55F0C0-1EEC-5A41-25D0-0B62337195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E29F4-9D5F-47FE-AC2C-23B66377169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55216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834667-BB88-A5D8-DB94-D2B9E2930D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71D6E2E-5B40-F573-57CE-F274FAF8142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490168A-79B4-0E60-C0E4-2A1E7E5901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419D14-29CF-5D8B-4BC4-E0BF277A239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990E6-9796-48FA-B015-71F52A15355F}" type="slidenum">
              <a:rPr lang="tr-TR" smtClean="0"/>
              <a:t>4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22124540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88700D-027B-0747-5AE1-390C58D233E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1711B7D-5B30-4341-A1F3-53270BB26C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12A7F07-D918-9645-94F2-3D7067C8EFE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3FA7E53-8686-DB33-2554-318002E4D35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990E6-9796-48FA-B015-71F52A15355F}" type="slidenum">
              <a:rPr lang="tr-TR" smtClean="0"/>
              <a:t>5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79400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11C08B-0E32-A7BC-10B3-C7B875A7ED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A7D6738-0511-1D1B-0BE2-E8B999902D4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A53F3A6-1108-AE71-A368-3B7FFCB57E7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19AFAA-581C-B6A3-19CA-3F4B7D40135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990E6-9796-48FA-B015-71F52A15355F}" type="slidenum">
              <a:rPr lang="tr-TR" smtClean="0"/>
              <a:t>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553395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D290F8A-FBC0-AF2E-AC86-DD1D1146D6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D88BB2E-9261-6C45-1207-F5F4A6E535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A011303-87F7-5FBD-C856-13AF3F2653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C6AE75-AAA1-7F3A-ADA0-0F01BCDAA46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990E6-9796-48FA-B015-71F52A15355F}" type="slidenum">
              <a:rPr lang="tr-TR" smtClean="0"/>
              <a:t>7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0188217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8F5F9E2-F04B-E682-AE6F-E34162370E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A857E8-328B-F595-A313-898E4DF8F6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6698070-50D9-643E-4D99-1558C0C48BC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8F1F89F-D56B-9C2D-45FE-A4356B5F5E9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A7990E6-9796-48FA-B015-71F52A15355F}" type="slidenum">
              <a:rPr lang="tr-TR" smtClean="0"/>
              <a:t>8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994730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643E3D-BE1F-9BE0-81A0-3ED18CD49C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EDEB46-72DB-CB58-428D-B023074A915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6F61B8D-11E9-4622-DAE8-FFAF203FC7C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499A2AA-F6F6-BD1F-4685-4BCA81ADE50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E4E29F4-9D5F-47FE-AC2C-23B66377169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242860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LEAN-Ligh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black circle with red center&#10;&#10;Description automatically generated">
            <a:extLst>
              <a:ext uri="{FF2B5EF4-FFF2-40B4-BE49-F238E27FC236}">
                <a16:creationId xmlns:a16="http://schemas.microsoft.com/office/drawing/2014/main" id="{C2EDD536-480A-59AE-4F51-F9FCE9E99A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809" r="40706" b="8364"/>
          <a:stretch/>
        </p:blipFill>
        <p:spPr>
          <a:xfrm>
            <a:off x="13502564" y="-2101756"/>
            <a:ext cx="10879849" cy="13716001"/>
          </a:xfrm>
          <a:prstGeom prst="rect">
            <a:avLst/>
          </a:prstGeom>
        </p:spPr>
      </p:pic>
      <p:pic>
        <p:nvPicPr>
          <p:cNvPr id="9" name="Picture 8" descr="A black circle with a blue center&#10;&#10;Description automatically generated">
            <a:extLst>
              <a:ext uri="{FF2B5EF4-FFF2-40B4-BE49-F238E27FC236}">
                <a16:creationId xmlns:a16="http://schemas.microsoft.com/office/drawing/2014/main" id="{8C97A21A-C739-8138-33E7-84F9BB020994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66" b="7094"/>
          <a:stretch/>
        </p:blipFill>
        <p:spPr>
          <a:xfrm>
            <a:off x="0" y="2273354"/>
            <a:ext cx="9774950" cy="13448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93288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3_CLEAN-Ligh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urple circle in the dark&#10;&#10;Description automatically generated">
            <a:extLst>
              <a:ext uri="{FF2B5EF4-FFF2-40B4-BE49-F238E27FC236}">
                <a16:creationId xmlns:a16="http://schemas.microsoft.com/office/drawing/2014/main" id="{7DCAFB77-7F4D-C6E5-FEE0-1AF7AF41C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304" t="6437" b="23009"/>
          <a:stretch/>
        </p:blipFill>
        <p:spPr>
          <a:xfrm>
            <a:off x="-1" y="0"/>
            <a:ext cx="10319091" cy="13716000"/>
          </a:xfrm>
          <a:prstGeom prst="rect">
            <a:avLst/>
          </a:prstGeom>
        </p:spPr>
      </p:pic>
      <p:pic>
        <p:nvPicPr>
          <p:cNvPr id="13" name="Picture 12" descr="A blue circle with a black background&#10;&#10;Description automatically generated">
            <a:extLst>
              <a:ext uri="{FF2B5EF4-FFF2-40B4-BE49-F238E27FC236}">
                <a16:creationId xmlns:a16="http://schemas.microsoft.com/office/drawing/2014/main" id="{F8FA2F85-5400-EBFB-3A21-AF64246286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2" r="52129"/>
          <a:stretch/>
        </p:blipFill>
        <p:spPr>
          <a:xfrm>
            <a:off x="16808276" y="0"/>
            <a:ext cx="7574138" cy="12590624"/>
          </a:xfrm>
          <a:prstGeom prst="rect">
            <a:avLst/>
          </a:prstGeom>
        </p:spPr>
      </p:pic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F9F40EBD-6D00-E69B-C2B7-720805C2188A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54284" y="0"/>
            <a:ext cx="24436697" cy="137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15551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LEAN-Light">
    <p:bg>
      <p:bgPr>
        <a:solidFill>
          <a:srgbClr val="F2F2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urple circle in the dark&#10;&#10;Description automatically generated">
            <a:extLst>
              <a:ext uri="{FF2B5EF4-FFF2-40B4-BE49-F238E27FC236}">
                <a16:creationId xmlns:a16="http://schemas.microsoft.com/office/drawing/2014/main" id="{7DCAFB77-7F4D-C6E5-FEE0-1AF7AF41C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2" t="6437" b="23009"/>
          <a:stretch/>
        </p:blipFill>
        <p:spPr>
          <a:xfrm>
            <a:off x="0" y="0"/>
            <a:ext cx="8650711" cy="13716000"/>
          </a:xfrm>
          <a:prstGeom prst="rect">
            <a:avLst/>
          </a:prstGeom>
        </p:spPr>
      </p:pic>
      <p:pic>
        <p:nvPicPr>
          <p:cNvPr id="13" name="Picture 12" descr="A blue circle with a black background&#10;&#10;Description automatically generated">
            <a:extLst>
              <a:ext uri="{FF2B5EF4-FFF2-40B4-BE49-F238E27FC236}">
                <a16:creationId xmlns:a16="http://schemas.microsoft.com/office/drawing/2014/main" id="{F8FA2F85-5400-EBFB-3A21-AF64246286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52" r="59531"/>
          <a:stretch/>
        </p:blipFill>
        <p:spPr>
          <a:xfrm>
            <a:off x="17979350" y="0"/>
            <a:ext cx="6403063" cy="12590624"/>
          </a:xfrm>
          <a:prstGeom prst="rect">
            <a:avLst/>
          </a:prstGeom>
        </p:spPr>
      </p:pic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7C036809-B2BA-FF80-6722-20886748BB60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54284" y="0"/>
            <a:ext cx="24436697" cy="137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5024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CLEAN-Ligh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urple circle in the dark&#10;&#10;Description automatically generated">
            <a:extLst>
              <a:ext uri="{FF2B5EF4-FFF2-40B4-BE49-F238E27FC236}">
                <a16:creationId xmlns:a16="http://schemas.microsoft.com/office/drawing/2014/main" id="{7DCAFB77-7F4D-C6E5-FEE0-1AF7AF41C0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692" t="6437" b="23009"/>
          <a:stretch/>
        </p:blipFill>
        <p:spPr>
          <a:xfrm flipH="1">
            <a:off x="15731702" y="-850232"/>
            <a:ext cx="8650711" cy="13716000"/>
          </a:xfrm>
          <a:prstGeom prst="rect">
            <a:avLst/>
          </a:prstGeom>
        </p:spPr>
      </p:pic>
      <p:pic>
        <p:nvPicPr>
          <p:cNvPr id="13" name="Picture 12" descr="A blue circle with a black background&#10;&#10;Description automatically generated">
            <a:extLst>
              <a:ext uri="{FF2B5EF4-FFF2-40B4-BE49-F238E27FC236}">
                <a16:creationId xmlns:a16="http://schemas.microsoft.com/office/drawing/2014/main" id="{F8FA2F85-5400-EBFB-3A21-AF642462863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" r="59531" b="1"/>
          <a:stretch/>
        </p:blipFill>
        <p:spPr>
          <a:xfrm flipH="1">
            <a:off x="-1" y="0"/>
            <a:ext cx="6403063" cy="13585234"/>
          </a:xfrm>
          <a:prstGeom prst="rect">
            <a:avLst/>
          </a:prstGeom>
        </p:spPr>
      </p:pic>
      <p:pic>
        <p:nvPicPr>
          <p:cNvPr id="2" name="Picture 1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58B9AA8F-812F-8351-C94C-AE1E6BA91E12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54284" y="0"/>
            <a:ext cx="24436697" cy="137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22703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LEAN-Ligh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A black circle with a blue center&#10;&#10;Description automatically generated">
            <a:extLst>
              <a:ext uri="{FF2B5EF4-FFF2-40B4-BE49-F238E27FC236}">
                <a16:creationId xmlns:a16="http://schemas.microsoft.com/office/drawing/2014/main" id="{E9D2EDF1-C04A-EBD1-B3B4-20242E2D4B7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9585" b="10"/>
          <a:stretch/>
        </p:blipFill>
        <p:spPr>
          <a:xfrm>
            <a:off x="2845847" y="-1"/>
            <a:ext cx="16814432" cy="5848989"/>
          </a:xfrm>
          <a:prstGeom prst="rect">
            <a:avLst/>
          </a:prstGeom>
        </p:spPr>
      </p:pic>
      <p:pic>
        <p:nvPicPr>
          <p:cNvPr id="6" name="Picture 5" descr="A black circle with red center&#10;&#10;Description automatically generated">
            <a:extLst>
              <a:ext uri="{FF2B5EF4-FFF2-40B4-BE49-F238E27FC236}">
                <a16:creationId xmlns:a16="http://schemas.microsoft.com/office/drawing/2014/main" id="{B1EE4557-62B0-8649-FE2F-23C0865EF673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931" t="4810" r="-1748" b="31061"/>
          <a:stretch/>
        </p:blipFill>
        <p:spPr>
          <a:xfrm>
            <a:off x="0" y="3585409"/>
            <a:ext cx="8223412" cy="10130591"/>
          </a:xfrm>
          <a:prstGeom prst="rect">
            <a:avLst/>
          </a:prstGeom>
        </p:spPr>
      </p:pic>
      <p:pic>
        <p:nvPicPr>
          <p:cNvPr id="66" name="Picture 65" descr="A black background with white dots&#10;&#10;Description automatically generated">
            <a:extLst>
              <a:ext uri="{FF2B5EF4-FFF2-40B4-BE49-F238E27FC236}">
                <a16:creationId xmlns:a16="http://schemas.microsoft.com/office/drawing/2014/main" id="{800124FC-70D9-61B6-8E95-2C9FF1DA9ED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V="1">
            <a:off x="-54284" y="0"/>
            <a:ext cx="24436697" cy="137456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548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047802" y="2244726"/>
            <a:ext cx="18286810" cy="4775200"/>
          </a:xfrm>
        </p:spPr>
        <p:txBody>
          <a:bodyPr anchor="b"/>
          <a:lstStyle>
            <a:lvl1pPr algn="ctr">
              <a:defRPr sz="1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047802" y="7204076"/>
            <a:ext cx="1828681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354" indent="0" algn="ctr">
              <a:buNone/>
              <a:defRPr sz="4000"/>
            </a:lvl2pPr>
            <a:lvl3pPr marL="1828709" indent="0" algn="ctr">
              <a:buNone/>
              <a:defRPr sz="3600"/>
            </a:lvl3pPr>
            <a:lvl4pPr marL="2743063" indent="0" algn="ctr">
              <a:buNone/>
              <a:defRPr sz="3200"/>
            </a:lvl4pPr>
            <a:lvl5pPr marL="3657417" indent="0" algn="ctr">
              <a:buNone/>
              <a:defRPr sz="3200"/>
            </a:lvl5pPr>
            <a:lvl6pPr marL="4571771" indent="0" algn="ctr">
              <a:buNone/>
              <a:defRPr sz="3200"/>
            </a:lvl6pPr>
            <a:lvl7pPr marL="5486126" indent="0" algn="ctr">
              <a:buNone/>
              <a:defRPr sz="3200"/>
            </a:lvl7pPr>
            <a:lvl8pPr marL="6400480" indent="0" algn="ctr">
              <a:buNone/>
              <a:defRPr sz="3200"/>
            </a:lvl8pPr>
            <a:lvl9pPr marL="7314834" indent="0" algn="ctr">
              <a:buNone/>
              <a:defRPr sz="3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568567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826586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63592" y="3419477"/>
            <a:ext cx="21029831" cy="5705474"/>
          </a:xfrm>
        </p:spPr>
        <p:txBody>
          <a:bodyPr anchor="b"/>
          <a:lstStyle>
            <a:lvl1pPr>
              <a:defRPr sz="11999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63592" y="9178927"/>
            <a:ext cx="21029831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1pPr>
            <a:lvl2pPr marL="914354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709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063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417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1771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126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48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4834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456860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291" y="3651250"/>
            <a:ext cx="10362526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343596" y="3651250"/>
            <a:ext cx="10362526" cy="87026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62567374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7" y="730251"/>
            <a:ext cx="21029831" cy="265112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9467" y="3362326"/>
            <a:ext cx="10314903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79467" y="5010150"/>
            <a:ext cx="10314903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2343597" y="3362326"/>
            <a:ext cx="10365701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354" indent="0">
              <a:buNone/>
              <a:defRPr sz="4000" b="1"/>
            </a:lvl2pPr>
            <a:lvl3pPr marL="1828709" indent="0">
              <a:buNone/>
              <a:defRPr sz="3600" b="1"/>
            </a:lvl3pPr>
            <a:lvl4pPr marL="2743063" indent="0">
              <a:buNone/>
              <a:defRPr sz="3200" b="1"/>
            </a:lvl4pPr>
            <a:lvl5pPr marL="3657417" indent="0">
              <a:buNone/>
              <a:defRPr sz="3200" b="1"/>
            </a:lvl5pPr>
            <a:lvl6pPr marL="4571771" indent="0">
              <a:buNone/>
              <a:defRPr sz="3200" b="1"/>
            </a:lvl6pPr>
            <a:lvl7pPr marL="5486126" indent="0">
              <a:buNone/>
              <a:defRPr sz="3200" b="1"/>
            </a:lvl7pPr>
            <a:lvl8pPr marL="6400480" indent="0">
              <a:buNone/>
              <a:defRPr sz="3200" b="1"/>
            </a:lvl8pPr>
            <a:lvl9pPr marL="7314834" indent="0">
              <a:buNone/>
              <a:defRPr sz="3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2343597" y="5010150"/>
            <a:ext cx="10365701" cy="73691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01118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16521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735136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365701" y="1974851"/>
            <a:ext cx="12343597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0648880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9468" y="914400"/>
            <a:ext cx="7863962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0365701" y="1974851"/>
            <a:ext cx="12343597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354" indent="0">
              <a:buNone/>
              <a:defRPr sz="5600"/>
            </a:lvl2pPr>
            <a:lvl3pPr marL="1828709" indent="0">
              <a:buNone/>
              <a:defRPr sz="4800"/>
            </a:lvl3pPr>
            <a:lvl4pPr marL="2743063" indent="0">
              <a:buNone/>
              <a:defRPr sz="4000"/>
            </a:lvl4pPr>
            <a:lvl5pPr marL="3657417" indent="0">
              <a:buNone/>
              <a:defRPr sz="4000"/>
            </a:lvl5pPr>
            <a:lvl6pPr marL="4571771" indent="0">
              <a:buNone/>
              <a:defRPr sz="4000"/>
            </a:lvl6pPr>
            <a:lvl7pPr marL="5486126" indent="0">
              <a:buNone/>
              <a:defRPr sz="4000"/>
            </a:lvl7pPr>
            <a:lvl8pPr marL="6400480" indent="0">
              <a:buNone/>
              <a:defRPr sz="4000"/>
            </a:lvl8pPr>
            <a:lvl9pPr marL="7314834" indent="0">
              <a:buNone/>
              <a:defRPr sz="4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9468" y="4114800"/>
            <a:ext cx="7863962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354" indent="0">
              <a:buNone/>
              <a:defRPr sz="2800"/>
            </a:lvl2pPr>
            <a:lvl3pPr marL="1828709" indent="0">
              <a:buNone/>
              <a:defRPr sz="2400"/>
            </a:lvl3pPr>
            <a:lvl4pPr marL="2743063" indent="0">
              <a:buNone/>
              <a:defRPr sz="2000"/>
            </a:lvl4pPr>
            <a:lvl5pPr marL="3657417" indent="0">
              <a:buNone/>
              <a:defRPr sz="2000"/>
            </a:lvl5pPr>
            <a:lvl6pPr marL="4571771" indent="0">
              <a:buNone/>
              <a:defRPr sz="2000"/>
            </a:lvl6pPr>
            <a:lvl7pPr marL="5486126" indent="0">
              <a:buNone/>
              <a:defRPr sz="2000"/>
            </a:lvl7pPr>
            <a:lvl8pPr marL="6400480" indent="0">
              <a:buNone/>
              <a:defRPr sz="2000"/>
            </a:lvl8pPr>
            <a:lvl9pPr marL="7314834" indent="0">
              <a:buNone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90217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3600913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7448664" y="730250"/>
            <a:ext cx="5257458" cy="11623676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676291" y="730250"/>
            <a:ext cx="15467593" cy="11623676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77649679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, Content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1206282" y="2575080"/>
            <a:ext cx="21969010" cy="464760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en-US" sz="4400" b="0" strike="noStrike" spc="-3">
              <a:latin typeface="Arial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1218881" y="3209400"/>
            <a:ext cx="21943452" cy="79549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endParaRPr lang="en-US" sz="3200" b="0" strike="noStrike" spc="-3"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lstStyle/>
          <a:p>
            <a:fld id="{427EC093-AED4-4EF2-935C-B6FB886995E6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77637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676291" y="730251"/>
            <a:ext cx="21029831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76291" y="3651250"/>
            <a:ext cx="21029831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676291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850C86-47FA-44AC-A8A6-E307B8C8B1EA}" type="datetimeFigureOut">
              <a:rPr lang="tr-TR" smtClean="0"/>
              <a:t>2.06.2026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76675" y="12712701"/>
            <a:ext cx="8229064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7220079" y="12712701"/>
            <a:ext cx="5486043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7AB61E-0426-4547-9627-5A708B815709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7206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75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  <p:sldLayoutId id="2147483668" r:id="rId13"/>
    <p:sldLayoutId id="2147483669" r:id="rId14"/>
    <p:sldLayoutId id="2147483670" r:id="rId15"/>
    <p:sldLayoutId id="2147483671" r:id="rId16"/>
    <p:sldLayoutId id="2147483680" r:id="rId17"/>
  </p:sldLayoutIdLst>
  <p:txStyles>
    <p:titleStyle>
      <a:lvl1pPr algn="l" defTabSz="1828709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77" indent="-457177" algn="l" defTabSz="1828709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53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5886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240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594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8949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303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7657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011" indent="-457177" algn="l" defTabSz="1828709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35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709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063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417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1771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126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480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4834" algn="l" defTabSz="1828709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21.png"/><Relationship Id="rId3" Type="http://schemas.openxmlformats.org/officeDocument/2006/relationships/image" Target="../media/image6.png"/><Relationship Id="rId7" Type="http://schemas.openxmlformats.org/officeDocument/2006/relationships/image" Target="../media/image17.png"/><Relationship Id="rId12" Type="http://schemas.microsoft.com/office/2007/relationships/hdphoto" Target="../media/hdphoto1.wdp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11" Type="http://schemas.openxmlformats.org/officeDocument/2006/relationships/image" Target="../media/image20.png"/><Relationship Id="rId5" Type="http://schemas.openxmlformats.org/officeDocument/2006/relationships/image" Target="../media/image15.png"/><Relationship Id="rId15" Type="http://schemas.openxmlformats.org/officeDocument/2006/relationships/image" Target="../media/image22.png"/><Relationship Id="rId10" Type="http://schemas.openxmlformats.org/officeDocument/2006/relationships/image" Target="../media/image19.png"/><Relationship Id="rId4" Type="http://schemas.openxmlformats.org/officeDocument/2006/relationships/image" Target="../media/image7.png"/><Relationship Id="rId9" Type="http://schemas.openxmlformats.org/officeDocument/2006/relationships/image" Target="../media/image18.png"/><Relationship Id="rId14" Type="http://schemas.microsoft.com/office/2007/relationships/hdphoto" Target="../media/hdphoto2.wdp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23.png"/><Relationship Id="rId7" Type="http://schemas.openxmlformats.org/officeDocument/2006/relationships/image" Target="../media/image25.png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8.png"/><Relationship Id="rId11" Type="http://schemas.microsoft.com/office/2007/relationships/hdphoto" Target="../media/hdphoto5.wdp"/><Relationship Id="rId5" Type="http://schemas.openxmlformats.org/officeDocument/2006/relationships/image" Target="../media/image24.png"/><Relationship Id="rId10" Type="http://schemas.openxmlformats.org/officeDocument/2006/relationships/image" Target="../media/image26.png"/><Relationship Id="rId4" Type="http://schemas.microsoft.com/office/2007/relationships/hdphoto" Target="../media/hdphoto3.wdp"/><Relationship Id="rId9" Type="http://schemas.openxmlformats.org/officeDocument/2006/relationships/image" Target="../media/image13.png"/></Relationships>
</file>

<file path=ppt/slides/_rels/slide4.xml.rels><?xml version="1.0" encoding="UTF-8" standalone="yes"?>
<Relationships xmlns="http://schemas.openxmlformats.org/package/2006/relationships"><Relationship Id="rId8" Type="http://schemas.microsoft.com/office/2007/relationships/hdphoto" Target="../media/hdphoto6.wdp"/><Relationship Id="rId13" Type="http://schemas.openxmlformats.org/officeDocument/2006/relationships/image" Target="../media/image18.png"/><Relationship Id="rId18" Type="http://schemas.openxmlformats.org/officeDocument/2006/relationships/image" Target="../media/image8.png"/><Relationship Id="rId3" Type="http://schemas.openxmlformats.org/officeDocument/2006/relationships/image" Target="../media/image6.png"/><Relationship Id="rId21" Type="http://schemas.microsoft.com/office/2007/relationships/hdphoto" Target="../media/hdphoto9.wdp"/><Relationship Id="rId7" Type="http://schemas.openxmlformats.org/officeDocument/2006/relationships/image" Target="../media/image29.png"/><Relationship Id="rId12" Type="http://schemas.openxmlformats.org/officeDocument/2006/relationships/image" Target="../media/image32.svg"/><Relationship Id="rId1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4.png"/><Relationship Id="rId20" Type="http://schemas.openxmlformats.org/officeDocument/2006/relationships/image" Target="../media/image3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png"/><Relationship Id="rId11" Type="http://schemas.microsoft.com/office/2007/relationships/hdphoto" Target="../media/hdphoto7.wdp"/><Relationship Id="rId5" Type="http://schemas.openxmlformats.org/officeDocument/2006/relationships/image" Target="../media/image27.png"/><Relationship Id="rId15" Type="http://schemas.microsoft.com/office/2007/relationships/hdphoto" Target="../media/hdphoto8.wdp"/><Relationship Id="rId10" Type="http://schemas.openxmlformats.org/officeDocument/2006/relationships/image" Target="../media/image31.png"/><Relationship Id="rId19" Type="http://schemas.openxmlformats.org/officeDocument/2006/relationships/image" Target="../media/image35.svg"/><Relationship Id="rId4" Type="http://schemas.openxmlformats.org/officeDocument/2006/relationships/image" Target="../media/image7.png"/><Relationship Id="rId9" Type="http://schemas.openxmlformats.org/officeDocument/2006/relationships/image" Target="../media/image30.png"/><Relationship Id="rId14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13" Type="http://schemas.openxmlformats.org/officeDocument/2006/relationships/image" Target="../media/image40.png"/><Relationship Id="rId3" Type="http://schemas.openxmlformats.org/officeDocument/2006/relationships/image" Target="../media/image18.png"/><Relationship Id="rId7" Type="http://schemas.openxmlformats.org/officeDocument/2006/relationships/image" Target="../media/image7.png"/><Relationship Id="rId12" Type="http://schemas.openxmlformats.org/officeDocument/2006/relationships/image" Target="../media/image39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microsoft.com/office/2007/relationships/hdphoto" Target="../media/hdphoto3.wdp"/><Relationship Id="rId11" Type="http://schemas.openxmlformats.org/officeDocument/2006/relationships/image" Target="../media/image8.png"/><Relationship Id="rId5" Type="http://schemas.openxmlformats.org/officeDocument/2006/relationships/image" Target="../media/image23.png"/><Relationship Id="rId10" Type="http://schemas.openxmlformats.org/officeDocument/2006/relationships/image" Target="../media/image38.png"/><Relationship Id="rId4" Type="http://schemas.openxmlformats.org/officeDocument/2006/relationships/image" Target="../media/image9.png"/><Relationship Id="rId9" Type="http://schemas.openxmlformats.org/officeDocument/2006/relationships/image" Target="../media/image11.png"/><Relationship Id="rId14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13" Type="http://schemas.openxmlformats.org/officeDocument/2006/relationships/image" Target="../media/image7.png"/><Relationship Id="rId3" Type="http://schemas.openxmlformats.org/officeDocument/2006/relationships/image" Target="../media/image23.png"/><Relationship Id="rId7" Type="http://schemas.openxmlformats.org/officeDocument/2006/relationships/image" Target="../media/image18.png"/><Relationship Id="rId12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3.png"/><Relationship Id="rId11" Type="http://schemas.openxmlformats.org/officeDocument/2006/relationships/image" Target="../media/image47.png"/><Relationship Id="rId5" Type="http://schemas.openxmlformats.org/officeDocument/2006/relationships/image" Target="../media/image42.png"/><Relationship Id="rId15" Type="http://schemas.openxmlformats.org/officeDocument/2006/relationships/image" Target="../media/image49.png"/><Relationship Id="rId10" Type="http://schemas.openxmlformats.org/officeDocument/2006/relationships/image" Target="../media/image46.png"/><Relationship Id="rId4" Type="http://schemas.microsoft.com/office/2007/relationships/hdphoto" Target="../media/hdphoto3.wdp"/><Relationship Id="rId9" Type="http://schemas.openxmlformats.org/officeDocument/2006/relationships/image" Target="../media/image45.png"/><Relationship Id="rId14" Type="http://schemas.openxmlformats.org/officeDocument/2006/relationships/image" Target="../media/image4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6.png"/><Relationship Id="rId7" Type="http://schemas.microsoft.com/office/2007/relationships/hdphoto" Target="../media/hdphoto10.wdp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0.png"/><Relationship Id="rId11" Type="http://schemas.openxmlformats.org/officeDocument/2006/relationships/image" Target="../media/image52.png"/><Relationship Id="rId5" Type="http://schemas.openxmlformats.org/officeDocument/2006/relationships/image" Target="../media/image9.png"/><Relationship Id="rId10" Type="http://schemas.openxmlformats.org/officeDocument/2006/relationships/image" Target="../media/image11.png"/><Relationship Id="rId4" Type="http://schemas.openxmlformats.org/officeDocument/2006/relationships/image" Target="../media/image7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13" Type="http://schemas.microsoft.com/office/2007/relationships/hdphoto" Target="../media/hdphoto8.wdp"/><Relationship Id="rId3" Type="http://schemas.openxmlformats.org/officeDocument/2006/relationships/image" Target="../media/image51.png"/><Relationship Id="rId7" Type="http://schemas.openxmlformats.org/officeDocument/2006/relationships/image" Target="../media/image7.png"/><Relationship Id="rId12" Type="http://schemas.openxmlformats.org/officeDocument/2006/relationships/image" Target="../media/image33.png"/><Relationship Id="rId17" Type="http://schemas.openxmlformats.org/officeDocument/2006/relationships/image" Target="../media/image5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43.png"/><Relationship Id="rId1" Type="http://schemas.openxmlformats.org/officeDocument/2006/relationships/slideLayout" Target="../slideLayouts/slideLayout4.xml"/><Relationship Id="rId6" Type="http://schemas.microsoft.com/office/2007/relationships/hdphoto" Target="../media/hdphoto3.wdp"/><Relationship Id="rId11" Type="http://schemas.openxmlformats.org/officeDocument/2006/relationships/image" Target="../media/image56.png"/><Relationship Id="rId5" Type="http://schemas.openxmlformats.org/officeDocument/2006/relationships/image" Target="../media/image23.png"/><Relationship Id="rId15" Type="http://schemas.openxmlformats.org/officeDocument/2006/relationships/image" Target="../media/image57.svg"/><Relationship Id="rId10" Type="http://schemas.openxmlformats.org/officeDocument/2006/relationships/image" Target="../media/image55.png"/><Relationship Id="rId4" Type="http://schemas.openxmlformats.org/officeDocument/2006/relationships/image" Target="../media/image18.png"/><Relationship Id="rId9" Type="http://schemas.openxmlformats.org/officeDocument/2006/relationships/image" Target="../media/image54.png"/><Relationship Id="rId1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45BE8A-D8A6-C07E-8B27-E6CB51FFD2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33616018-20E6-E6B9-C09B-C86823D244B6}"/>
              </a:ext>
            </a:extLst>
          </p:cNvPr>
          <p:cNvGrpSpPr/>
          <p:nvPr/>
        </p:nvGrpSpPr>
        <p:grpSpPr>
          <a:xfrm>
            <a:off x="597099" y="2807786"/>
            <a:ext cx="10967488" cy="8566462"/>
            <a:chOff x="13439983" y="7978305"/>
            <a:chExt cx="7907390" cy="6176286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19939967-7B55-C184-F8AE-AB7FEBC76994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A1298B76-D597-CBB0-5758-DC4FE4E925CD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42551E6C-6F04-7B91-F3FB-C7DB38184DE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766" r="-1333" b="1"/>
          <a:stretch>
            <a:fillRect/>
          </a:stretch>
        </p:blipFill>
        <p:spPr>
          <a:xfrm>
            <a:off x="7238605" y="235775"/>
            <a:ext cx="17400867" cy="13716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CC7096B-0AD4-2CF8-2E94-E0527FD86E8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450" r="-1333" b="2"/>
          <a:stretch>
            <a:fillRect/>
          </a:stretch>
        </p:blipFill>
        <p:spPr>
          <a:xfrm>
            <a:off x="7238605" y="10786"/>
            <a:ext cx="17400867" cy="1394098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202A9082-7462-DA05-85D8-D41FD4DEB29E}"/>
              </a:ext>
            </a:extLst>
          </p:cNvPr>
          <p:cNvGrpSpPr/>
          <p:nvPr/>
        </p:nvGrpSpPr>
        <p:grpSpPr>
          <a:xfrm>
            <a:off x="11941687" y="1917850"/>
            <a:ext cx="7821821" cy="6109451"/>
            <a:chOff x="13439983" y="7978305"/>
            <a:chExt cx="7907390" cy="617628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2BCBF24-4525-8E17-15B4-6FF520382453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AF4DAF82-9AC9-9A85-9B08-03BBE9F65D5A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E2431368-2ACD-614B-8708-67F9357542C7}"/>
              </a:ext>
            </a:extLst>
          </p:cNvPr>
          <p:cNvSpPr txBox="1"/>
          <p:nvPr/>
        </p:nvSpPr>
        <p:spPr>
          <a:xfrm>
            <a:off x="2901726" y="4905974"/>
            <a:ext cx="8560405" cy="126188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7600" dirty="0"/>
              <a:t>Veriyle Derinleşen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986482D0-CB45-FFAA-8566-4ABBD5DB140E}"/>
              </a:ext>
            </a:extLst>
          </p:cNvPr>
          <p:cNvSpPr txBox="1">
            <a:spLocks/>
          </p:cNvSpPr>
          <p:nvPr/>
        </p:nvSpPr>
        <p:spPr>
          <a:xfrm>
            <a:off x="2950851" y="4218711"/>
            <a:ext cx="6153044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DAVRANIŞTAN STRATEJİYE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F86FC07E-57DE-6182-CB89-C90EEADF93A5}"/>
              </a:ext>
            </a:extLst>
          </p:cNvPr>
          <p:cNvSpPr txBox="1">
            <a:spLocks/>
          </p:cNvSpPr>
          <p:nvPr/>
        </p:nvSpPr>
        <p:spPr>
          <a:xfrm>
            <a:off x="2925512" y="8542869"/>
            <a:ext cx="6714646" cy="70376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1371669">
              <a:lnSpc>
                <a:spcPct val="100000"/>
              </a:lnSpc>
              <a:spcBef>
                <a:spcPct val="0"/>
              </a:spcBef>
              <a:buNone/>
              <a:defRPr sz="3600" kern="5900" spc="120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tr-TR" sz="3200" dirty="0">
                <a:latin typeface="Gilroy" panose="00000500000000000000" pitchFamily="50" charset="-94"/>
              </a:rPr>
              <a:t>MİHRİCAN ÜNLÜ</a:t>
            </a:r>
            <a:endParaRPr lang="en-US" sz="3200" dirty="0">
              <a:latin typeface="Gilroy" panose="00000500000000000000" pitchFamily="50" charset="-94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22D49CBC-69D2-D911-79F5-2DD9CDB6A6FA}"/>
              </a:ext>
            </a:extLst>
          </p:cNvPr>
          <p:cNvSpPr txBox="1">
            <a:spLocks/>
          </p:cNvSpPr>
          <p:nvPr/>
        </p:nvSpPr>
        <p:spPr>
          <a:xfrm>
            <a:off x="2925512" y="9334317"/>
            <a:ext cx="6330783" cy="70376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1371669">
              <a:lnSpc>
                <a:spcPct val="120000"/>
              </a:lnSpc>
              <a:spcBef>
                <a:spcPct val="0"/>
              </a:spcBef>
              <a:buNone/>
              <a:defRPr sz="2400" spc="30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en-US" dirty="0"/>
              <a:t>Hopi Chief Growth, </a:t>
            </a:r>
            <a:br>
              <a:rPr lang="tr-TR" dirty="0"/>
            </a:br>
            <a:r>
              <a:rPr lang="en-US" dirty="0"/>
              <a:t>Data &amp; Merchant Success Officer </a:t>
            </a:r>
          </a:p>
        </p:txBody>
      </p:sp>
      <p:pic>
        <p:nvPicPr>
          <p:cNvPr id="24" name="Picture 23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B750BFEB-4C52-BCF3-BC25-AB41FB72BB1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426" y="2413370"/>
            <a:ext cx="2182622" cy="111400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55666ED-FDC8-4798-A229-3E51D31C4DF1}"/>
              </a:ext>
            </a:extLst>
          </p:cNvPr>
          <p:cNvSpPr txBox="1"/>
          <p:nvPr/>
        </p:nvSpPr>
        <p:spPr>
          <a:xfrm>
            <a:off x="2898211" y="6051396"/>
            <a:ext cx="6225908" cy="126188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7600" dirty="0"/>
              <a:t>Perakende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80D551CA-3612-AC03-8F7A-ED2B11A64327}"/>
              </a:ext>
            </a:extLst>
          </p:cNvPr>
          <p:cNvGrpSpPr/>
          <p:nvPr/>
        </p:nvGrpSpPr>
        <p:grpSpPr>
          <a:xfrm>
            <a:off x="11866944" y="2807786"/>
            <a:ext cx="7990195" cy="6240962"/>
            <a:chOff x="13439983" y="7978305"/>
            <a:chExt cx="7907390" cy="617628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F11670A2-9E47-5BD2-97AF-ECA94ED1A486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BBD2905-58C1-929E-4466-DCB9D920DAD6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1C979E28-5BD2-5587-CCE2-41C3B3AC4790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79" r="61865"/>
          <a:stretch>
            <a:fillRect/>
          </a:stretch>
        </p:blipFill>
        <p:spPr>
          <a:xfrm>
            <a:off x="13015147" y="9557075"/>
            <a:ext cx="5965389" cy="414813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B49AC4F1-FF46-AFAB-60FD-7A756D02AC1C}"/>
              </a:ext>
            </a:extLst>
          </p:cNvPr>
          <p:cNvSpPr/>
          <p:nvPr/>
        </p:nvSpPr>
        <p:spPr>
          <a:xfrm>
            <a:off x="13171726" y="6395616"/>
            <a:ext cx="372600" cy="372598"/>
          </a:xfrm>
          <a:prstGeom prst="ellipse">
            <a:avLst/>
          </a:prstGeom>
          <a:gradFill>
            <a:gsLst>
              <a:gs pos="57000">
                <a:srgbClr val="FF9855"/>
              </a:gs>
              <a:gs pos="0">
                <a:srgbClr val="FF7C55"/>
              </a:gs>
              <a:gs pos="100000">
                <a:srgbClr val="FFC255"/>
              </a:gs>
            </a:gsLst>
            <a:lin ang="18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EBDB830D-2BC2-288E-A7E6-309785932F74}"/>
              </a:ext>
            </a:extLst>
          </p:cNvPr>
          <p:cNvSpPr/>
          <p:nvPr/>
        </p:nvSpPr>
        <p:spPr>
          <a:xfrm>
            <a:off x="14624447" y="2898437"/>
            <a:ext cx="711494" cy="711490"/>
          </a:xfrm>
          <a:prstGeom prst="ellipse">
            <a:avLst/>
          </a:prstGeom>
          <a:gradFill>
            <a:gsLst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504"/>
            <a:endParaRPr lang="tr-TR" sz="280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pic>
        <p:nvPicPr>
          <p:cNvPr id="42" name="Picture 41" descr="A close-up of a fabric&#10;&#10;Description automatically generated">
            <a:extLst>
              <a:ext uri="{FF2B5EF4-FFF2-40B4-BE49-F238E27FC236}">
                <a16:creationId xmlns:a16="http://schemas.microsoft.com/office/drawing/2014/main" id="{425409F4-A535-A11B-D0DB-E31477F86DC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9798" y="4146267"/>
            <a:ext cx="2254649" cy="70719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1D21858A-302D-7267-E679-85744F86465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698" flipH="1">
            <a:off x="19168797" y="2855753"/>
            <a:ext cx="2690583" cy="307421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2F4AE4D4-9539-A946-41C0-CC76D7F5E736}"/>
              </a:ext>
            </a:extLst>
          </p:cNvPr>
          <p:cNvGrpSpPr/>
          <p:nvPr/>
        </p:nvGrpSpPr>
        <p:grpSpPr>
          <a:xfrm>
            <a:off x="17067754" y="4230641"/>
            <a:ext cx="4168848" cy="3256194"/>
            <a:chOff x="13439983" y="7978305"/>
            <a:chExt cx="7907390" cy="6176286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D5664DC2-484E-3315-A15E-8705356ADEBC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8263CA9C-0169-A45A-C804-CE89A97C859B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BBAD2E5-C405-7C3D-DE39-78DEE32ACA8D}"/>
              </a:ext>
            </a:extLst>
          </p:cNvPr>
          <p:cNvSpPr/>
          <p:nvPr/>
        </p:nvSpPr>
        <p:spPr>
          <a:xfrm>
            <a:off x="18237939" y="4984521"/>
            <a:ext cx="2627202" cy="653716"/>
          </a:xfrm>
          <a:custGeom>
            <a:avLst/>
            <a:gdLst>
              <a:gd name="csX0" fmla="*/ 0 w 2906973"/>
              <a:gd name="csY0" fmla="*/ 313898 h 723331"/>
              <a:gd name="csX1" fmla="*/ 0 w 2906973"/>
              <a:gd name="csY1" fmla="*/ 163773 h 723331"/>
              <a:gd name="csX2" fmla="*/ 81886 w 2906973"/>
              <a:gd name="csY2" fmla="*/ 68239 h 723331"/>
              <a:gd name="csX3" fmla="*/ 286603 w 2906973"/>
              <a:gd name="csY3" fmla="*/ 0 h 723331"/>
              <a:gd name="csX4" fmla="*/ 914400 w 2906973"/>
              <a:gd name="csY4" fmla="*/ 27295 h 723331"/>
              <a:gd name="csX5" fmla="*/ 1323832 w 2906973"/>
              <a:gd name="csY5" fmla="*/ 13648 h 723331"/>
              <a:gd name="csX6" fmla="*/ 1856095 w 2906973"/>
              <a:gd name="csY6" fmla="*/ 13648 h 723331"/>
              <a:gd name="csX7" fmla="*/ 2361062 w 2906973"/>
              <a:gd name="csY7" fmla="*/ 27295 h 723331"/>
              <a:gd name="csX8" fmla="*/ 2620370 w 2906973"/>
              <a:gd name="csY8" fmla="*/ 27295 h 723331"/>
              <a:gd name="csX9" fmla="*/ 2838734 w 2906973"/>
              <a:gd name="csY9" fmla="*/ 27295 h 723331"/>
              <a:gd name="csX10" fmla="*/ 2893325 w 2906973"/>
              <a:gd name="csY10" fmla="*/ 177421 h 723331"/>
              <a:gd name="csX11" fmla="*/ 2906973 w 2906973"/>
              <a:gd name="csY11" fmla="*/ 327546 h 723331"/>
              <a:gd name="csX12" fmla="*/ 2893325 w 2906973"/>
              <a:gd name="csY12" fmla="*/ 436728 h 723331"/>
              <a:gd name="csX13" fmla="*/ 2866029 w 2906973"/>
              <a:gd name="csY13" fmla="*/ 614149 h 723331"/>
              <a:gd name="csX14" fmla="*/ 2770495 w 2906973"/>
              <a:gd name="csY14" fmla="*/ 668740 h 723331"/>
              <a:gd name="csX15" fmla="*/ 2524835 w 2906973"/>
              <a:gd name="csY15" fmla="*/ 655092 h 723331"/>
              <a:gd name="csX16" fmla="*/ 2306471 w 2906973"/>
              <a:gd name="csY16" fmla="*/ 723331 h 723331"/>
              <a:gd name="csX17" fmla="*/ 1937982 w 2906973"/>
              <a:gd name="csY17" fmla="*/ 682388 h 723331"/>
              <a:gd name="csX18" fmla="*/ 1678674 w 2906973"/>
              <a:gd name="csY18" fmla="*/ 668740 h 723331"/>
              <a:gd name="csX19" fmla="*/ 1255594 w 2906973"/>
              <a:gd name="csY19" fmla="*/ 668740 h 723331"/>
              <a:gd name="csX20" fmla="*/ 1078173 w 2906973"/>
              <a:gd name="csY20" fmla="*/ 709683 h 723331"/>
              <a:gd name="csX21" fmla="*/ 914400 w 2906973"/>
              <a:gd name="csY21" fmla="*/ 682388 h 723331"/>
              <a:gd name="csX22" fmla="*/ 709683 w 2906973"/>
              <a:gd name="csY22" fmla="*/ 696036 h 723331"/>
              <a:gd name="csX23" fmla="*/ 327546 w 2906973"/>
              <a:gd name="csY23" fmla="*/ 723331 h 723331"/>
              <a:gd name="csX24" fmla="*/ 204716 w 2906973"/>
              <a:gd name="csY24" fmla="*/ 682388 h 723331"/>
              <a:gd name="csX25" fmla="*/ 81886 w 2906973"/>
              <a:gd name="csY25" fmla="*/ 682388 h 723331"/>
              <a:gd name="csX26" fmla="*/ 0 w 2906973"/>
              <a:gd name="csY26" fmla="*/ 600501 h 723331"/>
              <a:gd name="csX27" fmla="*/ 0 w 2906973"/>
              <a:gd name="csY27" fmla="*/ 423080 h 723331"/>
              <a:gd name="csX28" fmla="*/ 0 w 2906973"/>
              <a:gd name="csY28" fmla="*/ 313898 h 723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906973" h="723331">
                <a:moveTo>
                  <a:pt x="0" y="313898"/>
                </a:moveTo>
                <a:lnTo>
                  <a:pt x="0" y="163773"/>
                </a:lnTo>
                <a:lnTo>
                  <a:pt x="81886" y="68239"/>
                </a:lnTo>
                <a:lnTo>
                  <a:pt x="286603" y="0"/>
                </a:lnTo>
                <a:lnTo>
                  <a:pt x="914400" y="27295"/>
                </a:lnTo>
                <a:lnTo>
                  <a:pt x="1323832" y="13648"/>
                </a:lnTo>
                <a:lnTo>
                  <a:pt x="1856095" y="13648"/>
                </a:lnTo>
                <a:lnTo>
                  <a:pt x="2361062" y="27295"/>
                </a:lnTo>
                <a:lnTo>
                  <a:pt x="2620370" y="27295"/>
                </a:lnTo>
                <a:lnTo>
                  <a:pt x="2838734" y="27295"/>
                </a:lnTo>
                <a:lnTo>
                  <a:pt x="2893325" y="177421"/>
                </a:lnTo>
                <a:lnTo>
                  <a:pt x="2906973" y="327546"/>
                </a:lnTo>
                <a:lnTo>
                  <a:pt x="2893325" y="436728"/>
                </a:lnTo>
                <a:lnTo>
                  <a:pt x="2866029" y="614149"/>
                </a:lnTo>
                <a:lnTo>
                  <a:pt x="2770495" y="668740"/>
                </a:lnTo>
                <a:lnTo>
                  <a:pt x="2524835" y="655092"/>
                </a:lnTo>
                <a:lnTo>
                  <a:pt x="2306471" y="723331"/>
                </a:lnTo>
                <a:lnTo>
                  <a:pt x="1937982" y="682388"/>
                </a:lnTo>
                <a:lnTo>
                  <a:pt x="1678674" y="668740"/>
                </a:lnTo>
                <a:lnTo>
                  <a:pt x="1255594" y="668740"/>
                </a:lnTo>
                <a:lnTo>
                  <a:pt x="1078173" y="709683"/>
                </a:lnTo>
                <a:lnTo>
                  <a:pt x="914400" y="682388"/>
                </a:lnTo>
                <a:lnTo>
                  <a:pt x="709683" y="696036"/>
                </a:lnTo>
                <a:lnTo>
                  <a:pt x="327546" y="723331"/>
                </a:lnTo>
                <a:lnTo>
                  <a:pt x="204716" y="682388"/>
                </a:lnTo>
                <a:lnTo>
                  <a:pt x="81886" y="682388"/>
                </a:lnTo>
                <a:lnTo>
                  <a:pt x="0" y="600501"/>
                </a:lnTo>
                <a:lnTo>
                  <a:pt x="0" y="423080"/>
                </a:lnTo>
                <a:lnTo>
                  <a:pt x="0" y="3138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254000" dir="60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262CDD94-1F2A-4C00-5E50-256745255595}"/>
              </a:ext>
            </a:extLst>
          </p:cNvPr>
          <p:cNvSpPr/>
          <p:nvPr/>
        </p:nvSpPr>
        <p:spPr>
          <a:xfrm>
            <a:off x="18366469" y="5083724"/>
            <a:ext cx="2375643" cy="429787"/>
          </a:xfrm>
          <a:prstGeom prst="roundRect">
            <a:avLst>
              <a:gd name="adj" fmla="val 24558"/>
            </a:avLst>
          </a:prstGeom>
          <a:gradFill flip="none" rotWithShape="1">
            <a:gsLst>
              <a:gs pos="81000">
                <a:srgbClr val="6CA2F4"/>
              </a:gs>
              <a:gs pos="59000">
                <a:srgbClr val="8771D7"/>
              </a:gs>
              <a:gs pos="29000">
                <a:srgbClr val="F9456B"/>
              </a:gs>
              <a:gs pos="0">
                <a:srgbClr val="FD9220"/>
              </a:gs>
              <a:gs pos="100000">
                <a:srgbClr val="5BC9B0"/>
              </a:gs>
            </a:gsLst>
            <a:lin ang="0" scaled="0"/>
            <a:tileRect/>
          </a:gra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  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6082A802-4155-D0FF-90D1-4AFC83FAB5B1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39"/>
          <a:stretch>
            <a:fillRect/>
          </a:stretch>
        </p:blipFill>
        <p:spPr>
          <a:xfrm rot="6742101">
            <a:off x="18417944" y="7900842"/>
            <a:ext cx="4849335" cy="337813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EAF78FBF-1BD7-7145-4CB9-81A11950DD2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853" y="2898437"/>
            <a:ext cx="15092487" cy="9299411"/>
          </a:xfrm>
          <a:prstGeom prst="rect">
            <a:avLst/>
          </a:prstGeom>
        </p:spPr>
      </p:pic>
      <p:pic>
        <p:nvPicPr>
          <p:cNvPr id="29" name="Picture 28" descr="A close-up of a person's face&#10;&#10;Description automatically generated">
            <a:extLst>
              <a:ext uri="{FF2B5EF4-FFF2-40B4-BE49-F238E27FC236}">
                <a16:creationId xmlns:a16="http://schemas.microsoft.com/office/drawing/2014/main" id="{C9422F32-3923-7BD0-2739-5448E9ECD985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6" t="37228" r="17234" b="35579"/>
          <a:stretch/>
        </p:blipFill>
        <p:spPr>
          <a:xfrm>
            <a:off x="12995590" y="4435908"/>
            <a:ext cx="2156708" cy="901703"/>
          </a:xfrm>
          <a:prstGeom prst="rect">
            <a:avLst/>
          </a:prstGeom>
        </p:spPr>
      </p:pic>
      <p:pic>
        <p:nvPicPr>
          <p:cNvPr id="6" name="Picture 5" descr="A yellow paper with a white border&#10;&#10;Description automatically generated">
            <a:extLst>
              <a:ext uri="{FF2B5EF4-FFF2-40B4-BE49-F238E27FC236}">
                <a16:creationId xmlns:a16="http://schemas.microsoft.com/office/drawing/2014/main" id="{8AD05129-78AA-B7D9-4D32-6586830B78F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/>
          <a:stretch>
            <a:fillRect/>
          </a:stretch>
        </p:blipFill>
        <p:spPr>
          <a:xfrm rot="5675638">
            <a:off x="17486928" y="9326719"/>
            <a:ext cx="2245212" cy="232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42019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851007D-069E-1DFF-A311-1D7CCB1BB9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>
            <a:extLst>
              <a:ext uri="{FF2B5EF4-FFF2-40B4-BE49-F238E27FC236}">
                <a16:creationId xmlns:a16="http://schemas.microsoft.com/office/drawing/2014/main" id="{DA01C99B-0037-2F69-5D1A-7E5DFD4078D4}"/>
              </a:ext>
            </a:extLst>
          </p:cNvPr>
          <p:cNvSpPr/>
          <p:nvPr/>
        </p:nvSpPr>
        <p:spPr>
          <a:xfrm flipV="1">
            <a:off x="-1477222" y="12200945"/>
            <a:ext cx="5696296" cy="4424742"/>
          </a:xfrm>
          <a:prstGeom prst="ellipse">
            <a:avLst/>
          </a:prstGeom>
          <a:gradFill flip="none" rotWithShape="1">
            <a:gsLst>
              <a:gs pos="0">
                <a:schemeClr val="accent1">
                  <a:lumMod val="0"/>
                  <a:lumOff val="100000"/>
                </a:schemeClr>
              </a:gs>
              <a:gs pos="60000">
                <a:schemeClr val="bg1">
                  <a:alpha val="0"/>
                  <a:lumMod val="0"/>
                  <a:lumOff val="10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1005C718-BFE5-EFF4-5A41-7C37EA6E9B07}"/>
              </a:ext>
            </a:extLst>
          </p:cNvPr>
          <p:cNvGrpSpPr/>
          <p:nvPr/>
        </p:nvGrpSpPr>
        <p:grpSpPr>
          <a:xfrm>
            <a:off x="16704943" y="1735904"/>
            <a:ext cx="6145104" cy="4799804"/>
            <a:chOff x="13439983" y="7978305"/>
            <a:chExt cx="7907390" cy="617628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0DF52601-304F-FDF6-D36E-9373750F16BB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471225C0-3DEE-F2D2-5E6D-1D8F935FB835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pic>
        <p:nvPicPr>
          <p:cNvPr id="37" name="Picture 36">
            <a:extLst>
              <a:ext uri="{FF2B5EF4-FFF2-40B4-BE49-F238E27FC236}">
                <a16:creationId xmlns:a16="http://schemas.microsoft.com/office/drawing/2014/main" id="{C43378F9-FDBE-FCBD-7D46-1302625346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820" r="24286"/>
          <a:stretch>
            <a:fillRect/>
          </a:stretch>
        </p:blipFill>
        <p:spPr>
          <a:xfrm>
            <a:off x="11102099" y="101414"/>
            <a:ext cx="13001485" cy="14048836"/>
          </a:xfrm>
          <a:prstGeom prst="rect">
            <a:avLst/>
          </a:prstGeom>
        </p:spPr>
      </p:pic>
      <p:pic>
        <p:nvPicPr>
          <p:cNvPr id="38" name="Picture 37">
            <a:extLst>
              <a:ext uri="{FF2B5EF4-FFF2-40B4-BE49-F238E27FC236}">
                <a16:creationId xmlns:a16="http://schemas.microsoft.com/office/drawing/2014/main" id="{1A08271F-BA9E-B3D5-A790-F29069DFB2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449" r="22662"/>
          <a:stretch>
            <a:fillRect/>
          </a:stretch>
        </p:blipFill>
        <p:spPr>
          <a:xfrm>
            <a:off x="11102100" y="379848"/>
            <a:ext cx="13280314" cy="13770402"/>
          </a:xfrm>
          <a:prstGeom prst="rect">
            <a:avLst/>
          </a:prstGeom>
        </p:spPr>
      </p:pic>
      <p:pic>
        <p:nvPicPr>
          <p:cNvPr id="2" name="Picture 1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27EF116B-A6A0-EC00-9161-EC05684A615E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971421"/>
            <a:ext cx="1549538" cy="790884"/>
          </a:xfrm>
          <a:prstGeom prst="rect">
            <a:avLst/>
          </a:prstGeom>
        </p:spPr>
      </p:pic>
      <p:sp>
        <p:nvSpPr>
          <p:cNvPr id="29" name="Title 3">
            <a:extLst>
              <a:ext uri="{FF2B5EF4-FFF2-40B4-BE49-F238E27FC236}">
                <a16:creationId xmlns:a16="http://schemas.microsoft.com/office/drawing/2014/main" id="{B06A07CC-8031-6E1E-C496-AA7C9331894A}"/>
              </a:ext>
            </a:extLst>
          </p:cNvPr>
          <p:cNvSpPr txBox="1">
            <a:spLocks/>
          </p:cNvSpPr>
          <p:nvPr/>
        </p:nvSpPr>
        <p:spPr>
          <a:xfrm>
            <a:off x="2510560" y="2065078"/>
            <a:ext cx="4869203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2025 YILINDA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FBA03B3-A746-8048-097C-6A007EECA2E1}"/>
              </a:ext>
            </a:extLst>
          </p:cNvPr>
          <p:cNvSpPr txBox="1"/>
          <p:nvPr/>
        </p:nvSpPr>
        <p:spPr>
          <a:xfrm>
            <a:off x="2510560" y="2789074"/>
            <a:ext cx="11423804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Gilroy Bold" panose="00000800000000000000" pitchFamily="50" charset="-94"/>
              </a:rPr>
              <a:t>Pazar büyüme üretemedi;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08B9D67-7CC7-97AB-E5A8-83A7CCB73A2A}"/>
              </a:ext>
            </a:extLst>
          </p:cNvPr>
          <p:cNvSpPr txBox="1"/>
          <p:nvPr/>
        </p:nvSpPr>
        <p:spPr>
          <a:xfrm>
            <a:off x="2510559" y="3797160"/>
            <a:ext cx="13479418" cy="110799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Gilroy Bold" panose="00000800000000000000" pitchFamily="50" charset="-94"/>
              </a:defRPr>
            </a:lvl1pPr>
          </a:lstStyle>
          <a:p>
            <a:r>
              <a:rPr lang="tr-TR" dirty="0">
                <a:solidFill>
                  <a:schemeClr val="tx1"/>
                </a:solidFill>
              </a:rPr>
              <a:t>hacim koruma çabası öne çıktı.</a:t>
            </a:r>
          </a:p>
        </p:txBody>
      </p:sp>
      <p:pic>
        <p:nvPicPr>
          <p:cNvPr id="3" name="Resim 2">
            <a:extLst>
              <a:ext uri="{FF2B5EF4-FFF2-40B4-BE49-F238E27FC236}">
                <a16:creationId xmlns:a16="http://schemas.microsoft.com/office/drawing/2014/main" id="{2899E9D9-DD12-18F4-04DF-4F4DB8C6A8B3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r="20313"/>
          <a:stretch>
            <a:fillRect/>
          </a:stretch>
        </p:blipFill>
        <p:spPr>
          <a:xfrm>
            <a:off x="15750546" y="2252501"/>
            <a:ext cx="8766686" cy="7330570"/>
          </a:xfrm>
          <a:prstGeom prst="rect">
            <a:avLst/>
          </a:prstGeom>
        </p:spPr>
      </p:pic>
      <p:sp>
        <p:nvSpPr>
          <p:cNvPr id="78" name="Rectangle: Rounded Corners 77">
            <a:extLst>
              <a:ext uri="{FF2B5EF4-FFF2-40B4-BE49-F238E27FC236}">
                <a16:creationId xmlns:a16="http://schemas.microsoft.com/office/drawing/2014/main" id="{CA6F83DA-6CE4-8BA7-8FCF-F35ECC6D6E0E}"/>
              </a:ext>
            </a:extLst>
          </p:cNvPr>
          <p:cNvSpPr/>
          <p:nvPr/>
        </p:nvSpPr>
        <p:spPr>
          <a:xfrm>
            <a:off x="9330708" y="5288568"/>
            <a:ext cx="12919373" cy="5477938"/>
          </a:xfrm>
          <a:prstGeom prst="roundRect">
            <a:avLst>
              <a:gd name="adj" fmla="val 8015"/>
            </a:avLst>
          </a:prstGeom>
          <a:gradFill flip="none" rotWithShape="1">
            <a:gsLst>
              <a:gs pos="99000">
                <a:schemeClr val="bg1"/>
              </a:gs>
              <a:gs pos="0">
                <a:schemeClr val="bg1"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79" name="Title 15">
            <a:extLst>
              <a:ext uri="{FF2B5EF4-FFF2-40B4-BE49-F238E27FC236}">
                <a16:creationId xmlns:a16="http://schemas.microsoft.com/office/drawing/2014/main" id="{EFABF581-D4D6-251C-F2B4-68FED2F74BD0}"/>
              </a:ext>
            </a:extLst>
          </p:cNvPr>
          <p:cNvSpPr txBox="1">
            <a:spLocks/>
          </p:cNvSpPr>
          <p:nvPr/>
        </p:nvSpPr>
        <p:spPr>
          <a:xfrm>
            <a:off x="10141203" y="7334320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5%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80" name="Title 15">
            <a:extLst>
              <a:ext uri="{FF2B5EF4-FFF2-40B4-BE49-F238E27FC236}">
                <a16:creationId xmlns:a16="http://schemas.microsoft.com/office/drawing/2014/main" id="{C16FEEDF-299E-9227-8713-ED6A2D6F3F96}"/>
              </a:ext>
            </a:extLst>
          </p:cNvPr>
          <p:cNvSpPr txBox="1">
            <a:spLocks/>
          </p:cNvSpPr>
          <p:nvPr/>
        </p:nvSpPr>
        <p:spPr>
          <a:xfrm>
            <a:off x="10179072" y="6060661"/>
            <a:ext cx="4793693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r>
              <a:rPr lang="tr-TR" dirty="0">
                <a:solidFill>
                  <a:srgbClr val="FF0080"/>
                </a:solidFill>
                <a:latin typeface="Gilroy Bold" panose="00000800000000000000" pitchFamily="50" charset="-94"/>
              </a:rPr>
              <a:t>2026 İLK 4 AY VS. 2025 İLK 4 AY</a:t>
            </a:r>
          </a:p>
        </p:txBody>
      </p:sp>
      <p:sp>
        <p:nvSpPr>
          <p:cNvPr id="82" name="Title 15">
            <a:extLst>
              <a:ext uri="{FF2B5EF4-FFF2-40B4-BE49-F238E27FC236}">
                <a16:creationId xmlns:a16="http://schemas.microsoft.com/office/drawing/2014/main" id="{681030E0-AB8E-6912-5D6E-D37BD62EB702}"/>
              </a:ext>
            </a:extLst>
          </p:cNvPr>
          <p:cNvSpPr txBox="1">
            <a:spLocks/>
          </p:cNvSpPr>
          <p:nvPr/>
        </p:nvSpPr>
        <p:spPr>
          <a:xfrm>
            <a:off x="10151228" y="6728177"/>
            <a:ext cx="1649123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Müşteri Adedi</a:t>
            </a:r>
          </a:p>
        </p:txBody>
      </p:sp>
      <p:sp>
        <p:nvSpPr>
          <p:cNvPr id="85" name="Title 15">
            <a:extLst>
              <a:ext uri="{FF2B5EF4-FFF2-40B4-BE49-F238E27FC236}">
                <a16:creationId xmlns:a16="http://schemas.microsoft.com/office/drawing/2014/main" id="{2965F5ED-52F2-55E7-933D-178F474638BB}"/>
              </a:ext>
            </a:extLst>
          </p:cNvPr>
          <p:cNvSpPr txBox="1">
            <a:spLocks/>
          </p:cNvSpPr>
          <p:nvPr/>
        </p:nvSpPr>
        <p:spPr>
          <a:xfrm>
            <a:off x="10151228" y="9063504"/>
            <a:ext cx="1293807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9%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86" name="Title 15">
            <a:extLst>
              <a:ext uri="{FF2B5EF4-FFF2-40B4-BE49-F238E27FC236}">
                <a16:creationId xmlns:a16="http://schemas.microsoft.com/office/drawing/2014/main" id="{D6B3FBA6-24F2-429F-5D98-83B4D956C7CA}"/>
              </a:ext>
            </a:extLst>
          </p:cNvPr>
          <p:cNvSpPr txBox="1">
            <a:spLocks/>
          </p:cNvSpPr>
          <p:nvPr/>
        </p:nvSpPr>
        <p:spPr>
          <a:xfrm>
            <a:off x="10151227" y="8460666"/>
            <a:ext cx="2838637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Reel Bazda </a:t>
            </a:r>
            <a:br>
              <a:rPr lang="tr-TR" sz="2000" dirty="0"/>
            </a:br>
            <a:r>
              <a:rPr lang="tr-TR" sz="2000" dirty="0"/>
              <a:t>Müşteri Başı Harcama</a:t>
            </a:r>
          </a:p>
        </p:txBody>
      </p:sp>
      <p:pic>
        <p:nvPicPr>
          <p:cNvPr id="128" name="Grafik 10">
            <a:extLst>
              <a:ext uri="{FF2B5EF4-FFF2-40B4-BE49-F238E27FC236}">
                <a16:creationId xmlns:a16="http://schemas.microsoft.com/office/drawing/2014/main" id="{CF1EA62B-90AC-FFA3-64C2-BD013CBA067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1338104" y="7605047"/>
            <a:ext cx="367510" cy="367510"/>
          </a:xfrm>
          <a:prstGeom prst="rect">
            <a:avLst/>
          </a:prstGeom>
        </p:spPr>
      </p:pic>
      <p:pic>
        <p:nvPicPr>
          <p:cNvPr id="129" name="Grafik 10">
            <a:extLst>
              <a:ext uri="{FF2B5EF4-FFF2-40B4-BE49-F238E27FC236}">
                <a16:creationId xmlns:a16="http://schemas.microsoft.com/office/drawing/2014/main" id="{CF483B24-1781-31C8-E5EB-EA341AFD1A9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1312080" y="9310689"/>
            <a:ext cx="367510" cy="367510"/>
          </a:xfrm>
          <a:prstGeom prst="rect">
            <a:avLst/>
          </a:prstGeom>
        </p:spPr>
      </p:pic>
      <p:pic>
        <p:nvPicPr>
          <p:cNvPr id="39" name="Picture 38">
            <a:extLst>
              <a:ext uri="{FF2B5EF4-FFF2-40B4-BE49-F238E27FC236}">
                <a16:creationId xmlns:a16="http://schemas.microsoft.com/office/drawing/2014/main" id="{540DAC34-917C-9F32-F63B-2D83B33C626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8234512" y="4021172"/>
            <a:ext cx="5946368" cy="4453086"/>
          </a:xfrm>
          <a:prstGeom prst="rect">
            <a:avLst/>
          </a:prstGeom>
        </p:spPr>
      </p:pic>
      <p:pic>
        <p:nvPicPr>
          <p:cNvPr id="4" name="Picture 3" descr="A close-up of a fabric&#10;&#10;Description automatically generated">
            <a:extLst>
              <a:ext uri="{FF2B5EF4-FFF2-40B4-BE49-F238E27FC236}">
                <a16:creationId xmlns:a16="http://schemas.microsoft.com/office/drawing/2014/main" id="{03DF4156-E381-FD22-D4C0-8C3BD11E8FC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13655" y="12780106"/>
            <a:ext cx="3065402" cy="961491"/>
          </a:xfrm>
          <a:prstGeom prst="rect">
            <a:avLst/>
          </a:prstGeom>
        </p:spPr>
      </p:pic>
      <p:pic>
        <p:nvPicPr>
          <p:cNvPr id="5" name="Picture 4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6CEBBD72-E8A2-1218-F4E3-3AFB48720C94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>
            <a:off x="-1" y="4451545"/>
            <a:ext cx="1223771" cy="3468452"/>
          </a:xfrm>
          <a:prstGeom prst="rect">
            <a:avLst/>
          </a:prstGeom>
        </p:spPr>
      </p:pic>
      <p:pic>
        <p:nvPicPr>
          <p:cNvPr id="6" name="Picture 5" descr="A hand holding a spray bottle&#10;&#10;Description automatically generated">
            <a:extLst>
              <a:ext uri="{FF2B5EF4-FFF2-40B4-BE49-F238E27FC236}">
                <a16:creationId xmlns:a16="http://schemas.microsoft.com/office/drawing/2014/main" id="{E59D9061-FF11-C5ED-82A4-531AE8D634A6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5921"/>
          <a:stretch>
            <a:fillRect/>
          </a:stretch>
        </p:blipFill>
        <p:spPr>
          <a:xfrm flipH="1">
            <a:off x="-33058" y="6039925"/>
            <a:ext cx="2768942" cy="3407221"/>
          </a:xfrm>
          <a:prstGeom prst="rect">
            <a:avLst/>
          </a:prstGeom>
        </p:spPr>
      </p:pic>
      <p:pic>
        <p:nvPicPr>
          <p:cNvPr id="7" name="Picture 6" descr="A person holding a potted plant&#10;&#10;Description automatically generated">
            <a:extLst>
              <a:ext uri="{FF2B5EF4-FFF2-40B4-BE49-F238E27FC236}">
                <a16:creationId xmlns:a16="http://schemas.microsoft.com/office/drawing/2014/main" id="{3C02EEDF-A6C7-1BC0-B582-14C6F45650E4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BEBA8EAE-BF5A-486C-A8C5-ECC9F3942E4B}">
                <a14:imgProps xmlns:a14="http://schemas.microsoft.com/office/drawing/2010/main">
                  <a14:imgLayer r:embed="rId12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3938" y="9091704"/>
            <a:ext cx="3069741" cy="4630221"/>
          </a:xfrm>
          <a:prstGeom prst="rect">
            <a:avLst/>
          </a:prstGeom>
        </p:spPr>
      </p:pic>
      <p:pic>
        <p:nvPicPr>
          <p:cNvPr id="8" name="Picture 7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576D6C6D-22D7-B96F-7D89-CD68954A6339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3908"/>
          <a:stretch>
            <a:fillRect/>
          </a:stretch>
        </p:blipFill>
        <p:spPr>
          <a:xfrm rot="16200000">
            <a:off x="13190711" y="10685937"/>
            <a:ext cx="1352395" cy="4763947"/>
          </a:xfrm>
          <a:prstGeom prst="rect">
            <a:avLst/>
          </a:prstGeom>
        </p:spPr>
      </p:pic>
      <p:sp>
        <p:nvSpPr>
          <p:cNvPr id="63" name="Rectangle: Rounded Corners 62">
            <a:extLst>
              <a:ext uri="{FF2B5EF4-FFF2-40B4-BE49-F238E27FC236}">
                <a16:creationId xmlns:a16="http://schemas.microsoft.com/office/drawing/2014/main" id="{0408FB03-98C6-84A5-5C51-8ED86B6D13DB}"/>
              </a:ext>
            </a:extLst>
          </p:cNvPr>
          <p:cNvSpPr/>
          <p:nvPr/>
        </p:nvSpPr>
        <p:spPr>
          <a:xfrm>
            <a:off x="2132331" y="5288568"/>
            <a:ext cx="6932486" cy="5477938"/>
          </a:xfrm>
          <a:prstGeom prst="roundRect">
            <a:avLst>
              <a:gd name="adj" fmla="val 7941"/>
            </a:avLst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alpha val="90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64" name="Title 15">
            <a:extLst>
              <a:ext uri="{FF2B5EF4-FFF2-40B4-BE49-F238E27FC236}">
                <a16:creationId xmlns:a16="http://schemas.microsoft.com/office/drawing/2014/main" id="{745F1688-0234-C596-28FD-AF22B824272B}"/>
              </a:ext>
            </a:extLst>
          </p:cNvPr>
          <p:cNvSpPr txBox="1">
            <a:spLocks/>
          </p:cNvSpPr>
          <p:nvPr/>
        </p:nvSpPr>
        <p:spPr>
          <a:xfrm>
            <a:off x="3022307" y="7322288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3%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65" name="Title 15">
            <a:extLst>
              <a:ext uri="{FF2B5EF4-FFF2-40B4-BE49-F238E27FC236}">
                <a16:creationId xmlns:a16="http://schemas.microsoft.com/office/drawing/2014/main" id="{B3CDAB68-C6CF-8B85-4ABF-AB0C93767FA8}"/>
              </a:ext>
            </a:extLst>
          </p:cNvPr>
          <p:cNvSpPr txBox="1">
            <a:spLocks/>
          </p:cNvSpPr>
          <p:nvPr/>
        </p:nvSpPr>
        <p:spPr>
          <a:xfrm>
            <a:off x="3060177" y="6060661"/>
            <a:ext cx="4106710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r>
              <a:rPr lang="tr-TR" dirty="0">
                <a:solidFill>
                  <a:srgbClr val="FF0080"/>
                </a:solidFill>
                <a:latin typeface="Gilroy Bold" panose="00000800000000000000" pitchFamily="50" charset="-94"/>
              </a:rPr>
              <a:t>2025 YILINDA</a:t>
            </a:r>
          </a:p>
        </p:txBody>
      </p:sp>
      <p:sp>
        <p:nvSpPr>
          <p:cNvPr id="66" name="Title 15">
            <a:extLst>
              <a:ext uri="{FF2B5EF4-FFF2-40B4-BE49-F238E27FC236}">
                <a16:creationId xmlns:a16="http://schemas.microsoft.com/office/drawing/2014/main" id="{ECE796E4-6267-67BD-A64A-26D71E022174}"/>
              </a:ext>
            </a:extLst>
          </p:cNvPr>
          <p:cNvSpPr txBox="1">
            <a:spLocks/>
          </p:cNvSpPr>
          <p:nvPr/>
        </p:nvSpPr>
        <p:spPr>
          <a:xfrm>
            <a:off x="5770088" y="7322288"/>
            <a:ext cx="1251853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6%</a:t>
            </a:r>
          </a:p>
        </p:txBody>
      </p:sp>
      <p:sp>
        <p:nvSpPr>
          <p:cNvPr id="67" name="Title 15">
            <a:extLst>
              <a:ext uri="{FF2B5EF4-FFF2-40B4-BE49-F238E27FC236}">
                <a16:creationId xmlns:a16="http://schemas.microsoft.com/office/drawing/2014/main" id="{57EA6970-280B-294D-4DBB-6A9C907015E5}"/>
              </a:ext>
            </a:extLst>
          </p:cNvPr>
          <p:cNvSpPr txBox="1">
            <a:spLocks/>
          </p:cNvSpPr>
          <p:nvPr/>
        </p:nvSpPr>
        <p:spPr>
          <a:xfrm>
            <a:off x="3053925" y="6728177"/>
            <a:ext cx="1647753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Alışveriş Adedi</a:t>
            </a:r>
          </a:p>
        </p:txBody>
      </p:sp>
      <p:sp>
        <p:nvSpPr>
          <p:cNvPr id="68" name="Title 15">
            <a:extLst>
              <a:ext uri="{FF2B5EF4-FFF2-40B4-BE49-F238E27FC236}">
                <a16:creationId xmlns:a16="http://schemas.microsoft.com/office/drawing/2014/main" id="{6029F196-8DB8-B6BE-2F69-F75A724F5680}"/>
              </a:ext>
            </a:extLst>
          </p:cNvPr>
          <p:cNvSpPr txBox="1">
            <a:spLocks/>
          </p:cNvSpPr>
          <p:nvPr/>
        </p:nvSpPr>
        <p:spPr>
          <a:xfrm>
            <a:off x="5785288" y="6728177"/>
            <a:ext cx="2691528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Reel Bazda Müşteri Başı Harcama</a:t>
            </a:r>
          </a:p>
        </p:txBody>
      </p:sp>
      <p:cxnSp>
        <p:nvCxnSpPr>
          <p:cNvPr id="69" name="Straight Connector 68">
            <a:extLst>
              <a:ext uri="{FF2B5EF4-FFF2-40B4-BE49-F238E27FC236}">
                <a16:creationId xmlns:a16="http://schemas.microsoft.com/office/drawing/2014/main" id="{36AED3C4-FF64-1DE5-2C89-6C963E7607DB}"/>
              </a:ext>
            </a:extLst>
          </p:cNvPr>
          <p:cNvCxnSpPr>
            <a:cxnSpLocks/>
          </p:cNvCxnSpPr>
          <p:nvPr/>
        </p:nvCxnSpPr>
        <p:spPr>
          <a:xfrm>
            <a:off x="5238318" y="6858000"/>
            <a:ext cx="0" cy="2853548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Title 15">
            <a:extLst>
              <a:ext uri="{FF2B5EF4-FFF2-40B4-BE49-F238E27FC236}">
                <a16:creationId xmlns:a16="http://schemas.microsoft.com/office/drawing/2014/main" id="{8FD7C3D1-E74A-F76B-3FF3-61AA4635FD1A}"/>
              </a:ext>
            </a:extLst>
          </p:cNvPr>
          <p:cNvSpPr txBox="1">
            <a:spLocks/>
          </p:cNvSpPr>
          <p:nvPr/>
        </p:nvSpPr>
        <p:spPr>
          <a:xfrm>
            <a:off x="5770088" y="9063504"/>
            <a:ext cx="147113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r>
              <a:rPr lang="tr-TR" dirty="0">
                <a:solidFill>
                  <a:srgbClr val="2E75B6"/>
                </a:solidFill>
              </a:rPr>
              <a:t>10%</a:t>
            </a:r>
          </a:p>
        </p:txBody>
      </p:sp>
      <p:sp>
        <p:nvSpPr>
          <p:cNvPr id="71" name="Title 15">
            <a:extLst>
              <a:ext uri="{FF2B5EF4-FFF2-40B4-BE49-F238E27FC236}">
                <a16:creationId xmlns:a16="http://schemas.microsoft.com/office/drawing/2014/main" id="{460667A1-344C-FD3C-26A1-DE3FB49DA241}"/>
              </a:ext>
            </a:extLst>
          </p:cNvPr>
          <p:cNvSpPr txBox="1">
            <a:spLocks/>
          </p:cNvSpPr>
          <p:nvPr/>
        </p:nvSpPr>
        <p:spPr>
          <a:xfrm>
            <a:off x="5785288" y="8460666"/>
            <a:ext cx="2691527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Sadık Müşterilerin Harcama Davranışı</a:t>
            </a:r>
          </a:p>
        </p:txBody>
      </p:sp>
      <p:sp>
        <p:nvSpPr>
          <p:cNvPr id="72" name="Title 15">
            <a:extLst>
              <a:ext uri="{FF2B5EF4-FFF2-40B4-BE49-F238E27FC236}">
                <a16:creationId xmlns:a16="http://schemas.microsoft.com/office/drawing/2014/main" id="{7517B115-47F8-2F86-F737-751153E44F20}"/>
              </a:ext>
            </a:extLst>
          </p:cNvPr>
          <p:cNvSpPr txBox="1">
            <a:spLocks/>
          </p:cNvSpPr>
          <p:nvPr/>
        </p:nvSpPr>
        <p:spPr>
          <a:xfrm>
            <a:off x="3032332" y="9063504"/>
            <a:ext cx="1293807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4%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73" name="Title 15">
            <a:extLst>
              <a:ext uri="{FF2B5EF4-FFF2-40B4-BE49-F238E27FC236}">
                <a16:creationId xmlns:a16="http://schemas.microsoft.com/office/drawing/2014/main" id="{189AC55F-3551-1AF1-C2AC-ED9F61A66E36}"/>
              </a:ext>
            </a:extLst>
          </p:cNvPr>
          <p:cNvSpPr txBox="1">
            <a:spLocks/>
          </p:cNvSpPr>
          <p:nvPr/>
        </p:nvSpPr>
        <p:spPr>
          <a:xfrm>
            <a:off x="3032332" y="8460666"/>
            <a:ext cx="1544675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Müşteri Adedi</a:t>
            </a:r>
          </a:p>
        </p:txBody>
      </p:sp>
      <p:pic>
        <p:nvPicPr>
          <p:cNvPr id="74" name="Grafik 10">
            <a:extLst>
              <a:ext uri="{FF2B5EF4-FFF2-40B4-BE49-F238E27FC236}">
                <a16:creationId xmlns:a16="http://schemas.microsoft.com/office/drawing/2014/main" id="{506201DA-9831-33AA-B029-7CAC3207C6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4196162" y="7593015"/>
            <a:ext cx="367510" cy="367510"/>
          </a:xfrm>
          <a:prstGeom prst="rect">
            <a:avLst/>
          </a:prstGeom>
        </p:spPr>
      </p:pic>
      <p:pic>
        <p:nvPicPr>
          <p:cNvPr id="75" name="Grafik 10">
            <a:extLst>
              <a:ext uri="{FF2B5EF4-FFF2-40B4-BE49-F238E27FC236}">
                <a16:creationId xmlns:a16="http://schemas.microsoft.com/office/drawing/2014/main" id="{2703B8EB-7A58-BDC6-82EB-550E01D350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4196162" y="9310688"/>
            <a:ext cx="367510" cy="367510"/>
          </a:xfrm>
          <a:prstGeom prst="rect">
            <a:avLst/>
          </a:prstGeom>
        </p:spPr>
      </p:pic>
      <p:sp>
        <p:nvSpPr>
          <p:cNvPr id="16" name="Grafik 10">
            <a:extLst>
              <a:ext uri="{FF2B5EF4-FFF2-40B4-BE49-F238E27FC236}">
                <a16:creationId xmlns:a16="http://schemas.microsoft.com/office/drawing/2014/main" id="{4B310544-0036-638D-B451-18910B4A935E}"/>
              </a:ext>
            </a:extLst>
          </p:cNvPr>
          <p:cNvSpPr/>
          <p:nvPr/>
        </p:nvSpPr>
        <p:spPr>
          <a:xfrm rot="16200000">
            <a:off x="6966476" y="7597345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18" name="Grafik 10">
            <a:extLst>
              <a:ext uri="{FF2B5EF4-FFF2-40B4-BE49-F238E27FC236}">
                <a16:creationId xmlns:a16="http://schemas.microsoft.com/office/drawing/2014/main" id="{2BBB3DC5-5985-8807-A7E0-238B0F346934}"/>
              </a:ext>
            </a:extLst>
          </p:cNvPr>
          <p:cNvSpPr/>
          <p:nvPr/>
        </p:nvSpPr>
        <p:spPr>
          <a:xfrm rot="16200000">
            <a:off x="7325328" y="9315016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64EB843D-B82A-3EEE-2EA6-33DC603D94EA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saturation sat="8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23063" y="10984782"/>
            <a:ext cx="2312956" cy="231918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981BE681-75E8-820A-4542-21357567740D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00000">
            <a:off x="13107292" y="13166231"/>
            <a:ext cx="2732901" cy="588265"/>
          </a:xfrm>
          <a:prstGeom prst="rect">
            <a:avLst/>
          </a:prstGeom>
        </p:spPr>
      </p:pic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6BF9D8C2-1383-FCDA-45FB-196206B54C19}"/>
              </a:ext>
            </a:extLst>
          </p:cNvPr>
          <p:cNvCxnSpPr>
            <a:cxnSpLocks/>
          </p:cNvCxnSpPr>
          <p:nvPr/>
        </p:nvCxnSpPr>
        <p:spPr>
          <a:xfrm>
            <a:off x="14482678" y="6858000"/>
            <a:ext cx="0" cy="2853548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9" name="Title 15">
            <a:extLst>
              <a:ext uri="{FF2B5EF4-FFF2-40B4-BE49-F238E27FC236}">
                <a16:creationId xmlns:a16="http://schemas.microsoft.com/office/drawing/2014/main" id="{8675BBAC-2697-8D5F-29E4-3C0DF461E771}"/>
              </a:ext>
            </a:extLst>
          </p:cNvPr>
          <p:cNvSpPr txBox="1">
            <a:spLocks/>
          </p:cNvSpPr>
          <p:nvPr/>
        </p:nvSpPr>
        <p:spPr>
          <a:xfrm>
            <a:off x="14943979" y="7343047"/>
            <a:ext cx="147113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2%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127" name="Title 15">
            <a:extLst>
              <a:ext uri="{FF2B5EF4-FFF2-40B4-BE49-F238E27FC236}">
                <a16:creationId xmlns:a16="http://schemas.microsoft.com/office/drawing/2014/main" id="{E2D4DA27-C10C-C599-0875-B7A47F660FE4}"/>
              </a:ext>
            </a:extLst>
          </p:cNvPr>
          <p:cNvSpPr txBox="1">
            <a:spLocks/>
          </p:cNvSpPr>
          <p:nvPr/>
        </p:nvSpPr>
        <p:spPr>
          <a:xfrm>
            <a:off x="14959179" y="6728177"/>
            <a:ext cx="2450628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Sadık Müşteri Adedi</a:t>
            </a:r>
          </a:p>
        </p:txBody>
      </p:sp>
      <p:pic>
        <p:nvPicPr>
          <p:cNvPr id="130" name="Grafik 10">
            <a:extLst>
              <a:ext uri="{FF2B5EF4-FFF2-40B4-BE49-F238E27FC236}">
                <a16:creationId xmlns:a16="http://schemas.microsoft.com/office/drawing/2014/main" id="{D753338D-7AEA-11C5-3C99-F6292575A6E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6121185" y="7605047"/>
            <a:ext cx="367510" cy="367510"/>
          </a:xfrm>
          <a:prstGeom prst="rect">
            <a:avLst/>
          </a:prstGeom>
        </p:spPr>
      </p:pic>
      <p:sp>
        <p:nvSpPr>
          <p:cNvPr id="132" name="Title 15">
            <a:extLst>
              <a:ext uri="{FF2B5EF4-FFF2-40B4-BE49-F238E27FC236}">
                <a16:creationId xmlns:a16="http://schemas.microsoft.com/office/drawing/2014/main" id="{B28EB404-B450-5E7E-1BD3-3577EEBA7ED5}"/>
              </a:ext>
            </a:extLst>
          </p:cNvPr>
          <p:cNvSpPr txBox="1">
            <a:spLocks/>
          </p:cNvSpPr>
          <p:nvPr/>
        </p:nvSpPr>
        <p:spPr>
          <a:xfrm>
            <a:off x="14940697" y="9063504"/>
            <a:ext cx="147113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5%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133" name="Title 15">
            <a:extLst>
              <a:ext uri="{FF2B5EF4-FFF2-40B4-BE49-F238E27FC236}">
                <a16:creationId xmlns:a16="http://schemas.microsoft.com/office/drawing/2014/main" id="{9EF57A63-028D-ADE0-9158-E57EC7E0829B}"/>
              </a:ext>
            </a:extLst>
          </p:cNvPr>
          <p:cNvSpPr txBox="1">
            <a:spLocks/>
          </p:cNvSpPr>
          <p:nvPr/>
        </p:nvSpPr>
        <p:spPr>
          <a:xfrm>
            <a:off x="14955896" y="8460666"/>
            <a:ext cx="2691527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Sadık Müşteri Harcama Davranışı</a:t>
            </a:r>
          </a:p>
        </p:txBody>
      </p:sp>
      <p:pic>
        <p:nvPicPr>
          <p:cNvPr id="134" name="Grafik 10">
            <a:extLst>
              <a:ext uri="{FF2B5EF4-FFF2-40B4-BE49-F238E27FC236}">
                <a16:creationId xmlns:a16="http://schemas.microsoft.com/office/drawing/2014/main" id="{C053C91A-FC1D-2AC2-4902-4E7E8A77FB1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6082421" y="9310689"/>
            <a:ext cx="367510" cy="367510"/>
          </a:xfrm>
          <a:prstGeom prst="rect">
            <a:avLst/>
          </a:prstGeom>
        </p:spPr>
      </p:pic>
      <p:sp>
        <p:nvSpPr>
          <p:cNvPr id="81" name="Title 15">
            <a:extLst>
              <a:ext uri="{FF2B5EF4-FFF2-40B4-BE49-F238E27FC236}">
                <a16:creationId xmlns:a16="http://schemas.microsoft.com/office/drawing/2014/main" id="{DC3F9D7F-70C8-BDFF-7D8F-1F003D35C81B}"/>
              </a:ext>
            </a:extLst>
          </p:cNvPr>
          <p:cNvSpPr txBox="1">
            <a:spLocks/>
          </p:cNvSpPr>
          <p:nvPr/>
        </p:nvSpPr>
        <p:spPr>
          <a:xfrm>
            <a:off x="17664244" y="7344652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>
                <a:gradFill>
                  <a:gsLst>
                    <a:gs pos="55000">
                      <a:srgbClr val="8075D9"/>
                    </a:gs>
                    <a:gs pos="100000">
                      <a:srgbClr val="6C9FF4"/>
                    </a:gs>
                    <a:gs pos="0">
                      <a:srgbClr val="8766D0"/>
                    </a:gs>
                  </a:gsLst>
                  <a:lin ang="13200000" scaled="0"/>
                </a:gradFill>
                <a:latin typeface="+mj-lt"/>
              </a:defRPr>
            </a:lvl1pPr>
          </a:lstStyle>
          <a:p>
            <a:r>
              <a:rPr lang="tr-TR" dirty="0">
                <a:solidFill>
                  <a:srgbClr val="2E75B6"/>
                </a:solidFill>
              </a:rPr>
              <a:t>4%</a:t>
            </a:r>
          </a:p>
        </p:txBody>
      </p:sp>
      <p:sp>
        <p:nvSpPr>
          <p:cNvPr id="83" name="Title 15">
            <a:extLst>
              <a:ext uri="{FF2B5EF4-FFF2-40B4-BE49-F238E27FC236}">
                <a16:creationId xmlns:a16="http://schemas.microsoft.com/office/drawing/2014/main" id="{6FA18EE3-4A8D-FD2A-EE49-7722D5BA84DE}"/>
              </a:ext>
            </a:extLst>
          </p:cNvPr>
          <p:cNvSpPr txBox="1">
            <a:spLocks/>
          </p:cNvSpPr>
          <p:nvPr/>
        </p:nvSpPr>
        <p:spPr>
          <a:xfrm>
            <a:off x="17679443" y="6738509"/>
            <a:ext cx="2691525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Sadık Müşteri Alışveriş Adedi</a:t>
            </a:r>
          </a:p>
        </p:txBody>
      </p:sp>
      <p:sp>
        <p:nvSpPr>
          <p:cNvPr id="87" name="Title 15">
            <a:extLst>
              <a:ext uri="{FF2B5EF4-FFF2-40B4-BE49-F238E27FC236}">
                <a16:creationId xmlns:a16="http://schemas.microsoft.com/office/drawing/2014/main" id="{918420F3-52B9-22C4-1448-3F332D8D999E}"/>
              </a:ext>
            </a:extLst>
          </p:cNvPr>
          <p:cNvSpPr txBox="1">
            <a:spLocks/>
          </p:cNvSpPr>
          <p:nvPr/>
        </p:nvSpPr>
        <p:spPr>
          <a:xfrm>
            <a:off x="17603308" y="9063504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5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r>
              <a:rPr lang="tr-TR" dirty="0">
                <a:solidFill>
                  <a:srgbClr val="2E75B6"/>
                </a:solidFill>
              </a:rPr>
              <a:t>34%</a:t>
            </a:r>
          </a:p>
        </p:txBody>
      </p:sp>
      <p:sp>
        <p:nvSpPr>
          <p:cNvPr id="88" name="Title 15">
            <a:extLst>
              <a:ext uri="{FF2B5EF4-FFF2-40B4-BE49-F238E27FC236}">
                <a16:creationId xmlns:a16="http://schemas.microsoft.com/office/drawing/2014/main" id="{64B65856-E976-1E49-84AF-EFBF92DBDBD6}"/>
              </a:ext>
            </a:extLst>
          </p:cNvPr>
          <p:cNvSpPr txBox="1">
            <a:spLocks/>
          </p:cNvSpPr>
          <p:nvPr/>
        </p:nvSpPr>
        <p:spPr>
          <a:xfrm>
            <a:off x="17618508" y="8460666"/>
            <a:ext cx="3557456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Sadık Müşterinin Genel Ort. Göre Harcama Farkı</a:t>
            </a:r>
          </a:p>
        </p:txBody>
      </p:sp>
      <p:sp>
        <p:nvSpPr>
          <p:cNvPr id="20" name="Grafik 10">
            <a:extLst>
              <a:ext uri="{FF2B5EF4-FFF2-40B4-BE49-F238E27FC236}">
                <a16:creationId xmlns:a16="http://schemas.microsoft.com/office/drawing/2014/main" id="{46A4725E-8FEC-51A0-B51B-1C2CDFFDDDAA}"/>
              </a:ext>
            </a:extLst>
          </p:cNvPr>
          <p:cNvSpPr/>
          <p:nvPr/>
        </p:nvSpPr>
        <p:spPr>
          <a:xfrm rot="16200000">
            <a:off x="18923158" y="7598266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9" name="Title 15">
            <a:extLst>
              <a:ext uri="{FF2B5EF4-FFF2-40B4-BE49-F238E27FC236}">
                <a16:creationId xmlns:a16="http://schemas.microsoft.com/office/drawing/2014/main" id="{68590A2A-8E4F-47F2-9440-EDB2A44483C5}"/>
              </a:ext>
            </a:extLst>
          </p:cNvPr>
          <p:cNvSpPr txBox="1">
            <a:spLocks/>
          </p:cNvSpPr>
          <p:nvPr/>
        </p:nvSpPr>
        <p:spPr>
          <a:xfrm>
            <a:off x="12326663" y="7326299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4%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15" name="Title 15">
            <a:extLst>
              <a:ext uri="{FF2B5EF4-FFF2-40B4-BE49-F238E27FC236}">
                <a16:creationId xmlns:a16="http://schemas.microsoft.com/office/drawing/2014/main" id="{EDBB2B80-CE70-D28B-599A-B2F4C111A5A2}"/>
              </a:ext>
            </a:extLst>
          </p:cNvPr>
          <p:cNvSpPr txBox="1">
            <a:spLocks/>
          </p:cNvSpPr>
          <p:nvPr/>
        </p:nvSpPr>
        <p:spPr>
          <a:xfrm>
            <a:off x="12336688" y="6720156"/>
            <a:ext cx="1387903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İşlem Adedi</a:t>
            </a:r>
          </a:p>
        </p:txBody>
      </p:sp>
      <p:pic>
        <p:nvPicPr>
          <p:cNvPr id="17" name="Grafik 10">
            <a:extLst>
              <a:ext uri="{FF2B5EF4-FFF2-40B4-BE49-F238E27FC236}">
                <a16:creationId xmlns:a16="http://schemas.microsoft.com/office/drawing/2014/main" id="{319FA829-B988-EA70-D9A7-2BF23AA8AB9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 rot="5400000">
            <a:off x="13523564" y="7597026"/>
            <a:ext cx="367510" cy="3675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1464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511BCAB-715E-CB95-728D-2632B9F5A8A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" name="Picture 22" descr="A circular white object with a black background&#10;&#10;Description automatically generated">
            <a:extLst>
              <a:ext uri="{FF2B5EF4-FFF2-40B4-BE49-F238E27FC236}">
                <a16:creationId xmlns:a16="http://schemas.microsoft.com/office/drawing/2014/main" id="{34AA75D2-ACB6-24E5-6254-04506362E385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8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31149"/>
          <a:stretch>
            <a:fillRect/>
          </a:stretch>
        </p:blipFill>
        <p:spPr>
          <a:xfrm>
            <a:off x="-1" y="1807479"/>
            <a:ext cx="4922863" cy="7150054"/>
          </a:xfrm>
          <a:prstGeom prst="rect">
            <a:avLst/>
          </a:prstGeom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32F12F02-ACF8-69DC-DF39-D6C83823AF49}"/>
              </a:ext>
            </a:extLst>
          </p:cNvPr>
          <p:cNvGrpSpPr/>
          <p:nvPr/>
        </p:nvGrpSpPr>
        <p:grpSpPr>
          <a:xfrm>
            <a:off x="-2009323" y="2321023"/>
            <a:ext cx="6145104" cy="4799804"/>
            <a:chOff x="13439983" y="7978305"/>
            <a:chExt cx="7907390" cy="617628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F599E8B0-760C-170E-FF07-55D5D6A3D6F3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8F7B68E3-E65D-C1B1-4191-EB86749B9416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9" name="Resim 105" descr="giyim, sanat içeren bir resim&#10;&#10;Yapay zeka tarafından oluşturulmuş içerik yanlış olabilir.">
            <a:extLst>
              <a:ext uri="{FF2B5EF4-FFF2-40B4-BE49-F238E27FC236}">
                <a16:creationId xmlns:a16="http://schemas.microsoft.com/office/drawing/2014/main" id="{9D40899F-F7D8-50CA-604A-1C2C0C51EE1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2130" t="25051" r="5332" b="14039"/>
          <a:stretch>
            <a:fillRect/>
          </a:stretch>
        </p:blipFill>
        <p:spPr>
          <a:xfrm>
            <a:off x="-1" y="4367284"/>
            <a:ext cx="5303822" cy="7752502"/>
          </a:xfrm>
          <a:prstGeom prst="rect">
            <a:avLst/>
          </a:prstGeom>
        </p:spPr>
      </p:pic>
      <p:grpSp>
        <p:nvGrpSpPr>
          <p:cNvPr id="10" name="Group 9">
            <a:extLst>
              <a:ext uri="{FF2B5EF4-FFF2-40B4-BE49-F238E27FC236}">
                <a16:creationId xmlns:a16="http://schemas.microsoft.com/office/drawing/2014/main" id="{8AE99AD9-E059-7C6E-75C8-E6B9D1F2B9E2}"/>
              </a:ext>
            </a:extLst>
          </p:cNvPr>
          <p:cNvGrpSpPr/>
          <p:nvPr/>
        </p:nvGrpSpPr>
        <p:grpSpPr>
          <a:xfrm>
            <a:off x="146765" y="5674674"/>
            <a:ext cx="6752326" cy="5274092"/>
            <a:chOff x="13439983" y="7978305"/>
            <a:chExt cx="7907390" cy="6176286"/>
          </a:xfrm>
        </p:grpSpPr>
        <p:sp>
          <p:nvSpPr>
            <p:cNvPr id="11" name="Oval 10">
              <a:extLst>
                <a:ext uri="{FF2B5EF4-FFF2-40B4-BE49-F238E27FC236}">
                  <a16:creationId xmlns:a16="http://schemas.microsoft.com/office/drawing/2014/main" id="{F07D74DE-317D-61C8-E2B4-5ACE5A6136B0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064585AE-4794-ABBC-4C64-000741537009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sp>
        <p:nvSpPr>
          <p:cNvPr id="3" name="Title 3">
            <a:extLst>
              <a:ext uri="{FF2B5EF4-FFF2-40B4-BE49-F238E27FC236}">
                <a16:creationId xmlns:a16="http://schemas.microsoft.com/office/drawing/2014/main" id="{D295EC6D-05EB-D48F-E910-0BA5097E3F53}"/>
              </a:ext>
            </a:extLst>
          </p:cNvPr>
          <p:cNvSpPr txBox="1">
            <a:spLocks/>
          </p:cNvSpPr>
          <p:nvPr/>
        </p:nvSpPr>
        <p:spPr>
          <a:xfrm>
            <a:off x="8722087" y="1589730"/>
            <a:ext cx="6938239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HOPİ MÜŞTERİLERİNE SORDU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780B175A-EABA-4950-DD82-D218AD21A3D8}"/>
              </a:ext>
            </a:extLst>
          </p:cNvPr>
          <p:cNvGrpSpPr/>
          <p:nvPr/>
        </p:nvGrpSpPr>
        <p:grpSpPr>
          <a:xfrm>
            <a:off x="5967513" y="2313726"/>
            <a:ext cx="12447386" cy="1107996"/>
            <a:chOff x="2510560" y="2313726"/>
            <a:chExt cx="12447386" cy="110799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6657F15-5E6E-ED99-19DA-93D54B8383BE}"/>
                </a:ext>
              </a:extLst>
            </p:cNvPr>
            <p:cNvSpPr txBox="1"/>
            <p:nvPr/>
          </p:nvSpPr>
          <p:spPr>
            <a:xfrm>
              <a:off x="2510560" y="2313726"/>
              <a:ext cx="11423804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tr-TR" sz="6600" dirty="0">
                  <a:solidFill>
                    <a:schemeClr val="tx1">
                      <a:lumMod val="95000"/>
                      <a:lumOff val="5000"/>
                    </a:schemeClr>
                  </a:solidFill>
                  <a:latin typeface="Gilroy Bold" panose="00000800000000000000" pitchFamily="50" charset="-94"/>
                </a:rPr>
                <a:t>2026 Yılı İçin</a:t>
              </a:r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3086E67-2885-0DE9-87CB-315E13561221}"/>
                </a:ext>
              </a:extLst>
            </p:cNvPr>
            <p:cNvSpPr txBox="1"/>
            <p:nvPr/>
          </p:nvSpPr>
          <p:spPr>
            <a:xfrm>
              <a:off x="7496466" y="2313726"/>
              <a:ext cx="7461480" cy="110799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r>
                <a:rPr lang="tr-TR" sz="6600" dirty="0">
                  <a:latin typeface="Gilroy Bold" panose="00000800000000000000" pitchFamily="50" charset="-94"/>
                </a:rPr>
                <a:t>Müşteri Ne Diyor?</a:t>
              </a:r>
            </a:p>
          </p:txBody>
        </p:sp>
      </p:grpSp>
      <p:sp>
        <p:nvSpPr>
          <p:cNvPr id="69" name="TextBox 68">
            <a:extLst>
              <a:ext uri="{FF2B5EF4-FFF2-40B4-BE49-F238E27FC236}">
                <a16:creationId xmlns:a16="http://schemas.microsoft.com/office/drawing/2014/main" id="{EC486225-5584-A29E-D727-2225476F0F66}"/>
              </a:ext>
            </a:extLst>
          </p:cNvPr>
          <p:cNvSpPr txBox="1"/>
          <p:nvPr/>
        </p:nvSpPr>
        <p:spPr>
          <a:xfrm>
            <a:off x="2978430" y="4137826"/>
            <a:ext cx="4385102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gradFill flip="none" rotWithShape="1">
                  <a:gsLst>
                    <a:gs pos="100000">
                      <a:srgbClr val="7D61A0"/>
                    </a:gs>
                    <a:gs pos="48000">
                      <a:srgbClr val="478CBE"/>
                    </a:gs>
                    <a:gs pos="0">
                      <a:srgbClr val="2F9ECB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sz="2400" dirty="0">
                <a:solidFill>
                  <a:srgbClr val="FF0080"/>
                </a:solidFill>
                <a:latin typeface="Gilroy Bold" panose="00000800000000000000" pitchFamily="50" charset="-94"/>
              </a:rPr>
              <a:t>2026 YILINA GENEL BAKIŞ</a:t>
            </a:r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F27A2348-F98F-1D0A-1690-C6DB87F076A9}"/>
              </a:ext>
            </a:extLst>
          </p:cNvPr>
          <p:cNvSpPr/>
          <p:nvPr/>
        </p:nvSpPr>
        <p:spPr>
          <a:xfrm>
            <a:off x="2841472" y="4708909"/>
            <a:ext cx="4913092" cy="2629808"/>
          </a:xfrm>
          <a:prstGeom prst="roundRect">
            <a:avLst>
              <a:gd name="adj" fmla="val 1281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31" name="Title 15">
            <a:extLst>
              <a:ext uri="{FF2B5EF4-FFF2-40B4-BE49-F238E27FC236}">
                <a16:creationId xmlns:a16="http://schemas.microsoft.com/office/drawing/2014/main" id="{BA69657B-2D94-B3BF-F589-18CAA9652336}"/>
              </a:ext>
            </a:extLst>
          </p:cNvPr>
          <p:cNvSpPr txBox="1">
            <a:spLocks/>
          </p:cNvSpPr>
          <p:nvPr/>
        </p:nvSpPr>
        <p:spPr>
          <a:xfrm>
            <a:off x="3456854" y="5911629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34%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35" name="Title 15">
            <a:extLst>
              <a:ext uri="{FF2B5EF4-FFF2-40B4-BE49-F238E27FC236}">
                <a16:creationId xmlns:a16="http://schemas.microsoft.com/office/drawing/2014/main" id="{ECE60BB7-1FC2-8C4F-879D-03A31D3B1B1F}"/>
              </a:ext>
            </a:extLst>
          </p:cNvPr>
          <p:cNvSpPr txBox="1">
            <a:spLocks/>
          </p:cNvSpPr>
          <p:nvPr/>
        </p:nvSpPr>
        <p:spPr>
          <a:xfrm>
            <a:off x="3494724" y="5112340"/>
            <a:ext cx="3916188" cy="43088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200" dirty="0">
                <a:latin typeface="Gilroy SemiBold" panose="00000700000000000000" pitchFamily="50" charset="-94"/>
              </a:rPr>
              <a:t>Umutlu Bakanlar</a:t>
            </a:r>
          </a:p>
        </p:txBody>
      </p:sp>
      <p:sp>
        <p:nvSpPr>
          <p:cNvPr id="36" name="Title 15">
            <a:extLst>
              <a:ext uri="{FF2B5EF4-FFF2-40B4-BE49-F238E27FC236}">
                <a16:creationId xmlns:a16="http://schemas.microsoft.com/office/drawing/2014/main" id="{48622607-5C1A-7C70-76BE-BC479C8949AB}"/>
              </a:ext>
            </a:extLst>
          </p:cNvPr>
          <p:cNvSpPr txBox="1">
            <a:spLocks/>
          </p:cNvSpPr>
          <p:nvPr/>
        </p:nvSpPr>
        <p:spPr>
          <a:xfrm>
            <a:off x="5672041" y="5903457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24%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37" name="Title 15">
            <a:extLst>
              <a:ext uri="{FF2B5EF4-FFF2-40B4-BE49-F238E27FC236}">
                <a16:creationId xmlns:a16="http://schemas.microsoft.com/office/drawing/2014/main" id="{D3E5699B-EB3B-BD19-0F36-27AD818CD0C4}"/>
              </a:ext>
            </a:extLst>
          </p:cNvPr>
          <p:cNvSpPr txBox="1">
            <a:spLocks/>
          </p:cNvSpPr>
          <p:nvPr/>
        </p:nvSpPr>
        <p:spPr>
          <a:xfrm>
            <a:off x="3488472" y="5628166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Ocak 2026</a:t>
            </a:r>
          </a:p>
        </p:txBody>
      </p:sp>
      <p:sp>
        <p:nvSpPr>
          <p:cNvPr id="38" name="Title 15">
            <a:extLst>
              <a:ext uri="{FF2B5EF4-FFF2-40B4-BE49-F238E27FC236}">
                <a16:creationId xmlns:a16="http://schemas.microsoft.com/office/drawing/2014/main" id="{A3A3A920-8959-3E83-C94B-3A42DA1C2804}"/>
              </a:ext>
            </a:extLst>
          </p:cNvPr>
          <p:cNvSpPr txBox="1">
            <a:spLocks/>
          </p:cNvSpPr>
          <p:nvPr/>
        </p:nvSpPr>
        <p:spPr>
          <a:xfrm>
            <a:off x="5687241" y="5628166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Nisan 2026</a:t>
            </a:r>
          </a:p>
        </p:txBody>
      </p:sp>
      <p:cxnSp>
        <p:nvCxnSpPr>
          <p:cNvPr id="39" name="Straight Connector 38">
            <a:extLst>
              <a:ext uri="{FF2B5EF4-FFF2-40B4-BE49-F238E27FC236}">
                <a16:creationId xmlns:a16="http://schemas.microsoft.com/office/drawing/2014/main" id="{247DF21F-EC3B-52B0-6E57-C6EEA5CF00CC}"/>
              </a:ext>
            </a:extLst>
          </p:cNvPr>
          <p:cNvCxnSpPr/>
          <p:nvPr/>
        </p:nvCxnSpPr>
        <p:spPr>
          <a:xfrm>
            <a:off x="5358752" y="5730892"/>
            <a:ext cx="0" cy="99144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TextBox 39">
            <a:extLst>
              <a:ext uri="{FF2B5EF4-FFF2-40B4-BE49-F238E27FC236}">
                <a16:creationId xmlns:a16="http://schemas.microsoft.com/office/drawing/2014/main" id="{AE796C1E-FB73-1908-CC0B-4238F9DA3D77}"/>
              </a:ext>
            </a:extLst>
          </p:cNvPr>
          <p:cNvSpPr txBox="1"/>
          <p:nvPr/>
        </p:nvSpPr>
        <p:spPr>
          <a:xfrm>
            <a:off x="2978430" y="7952978"/>
            <a:ext cx="4913092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gradFill flip="none" rotWithShape="1">
                  <a:gsLst>
                    <a:gs pos="100000">
                      <a:srgbClr val="7D61A0"/>
                    </a:gs>
                    <a:gs pos="48000">
                      <a:srgbClr val="478CBE"/>
                    </a:gs>
                    <a:gs pos="0">
                      <a:srgbClr val="2F9ECB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sz="2400" dirty="0">
                <a:solidFill>
                  <a:srgbClr val="FF0080"/>
                </a:solidFill>
                <a:latin typeface="Gilroy Bold" panose="00000800000000000000" pitchFamily="50" charset="-94"/>
              </a:rPr>
              <a:t>2026 YILINA EKONOMİK BAKIŞ</a:t>
            </a: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2A17B76C-5672-0820-444A-30454B4D7556}"/>
              </a:ext>
            </a:extLst>
          </p:cNvPr>
          <p:cNvSpPr/>
          <p:nvPr/>
        </p:nvSpPr>
        <p:spPr>
          <a:xfrm>
            <a:off x="2955081" y="8554102"/>
            <a:ext cx="4801074" cy="2629808"/>
          </a:xfrm>
          <a:prstGeom prst="roundRect">
            <a:avLst>
              <a:gd name="adj" fmla="val 12818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42" name="Title 15">
            <a:extLst>
              <a:ext uri="{FF2B5EF4-FFF2-40B4-BE49-F238E27FC236}">
                <a16:creationId xmlns:a16="http://schemas.microsoft.com/office/drawing/2014/main" id="{46FBD41C-9362-C2F6-4CB2-56E0D63E74FD}"/>
              </a:ext>
            </a:extLst>
          </p:cNvPr>
          <p:cNvSpPr txBox="1">
            <a:spLocks/>
          </p:cNvSpPr>
          <p:nvPr/>
        </p:nvSpPr>
        <p:spPr>
          <a:xfrm>
            <a:off x="3573528" y="9756822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51%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43" name="Title 15">
            <a:extLst>
              <a:ext uri="{FF2B5EF4-FFF2-40B4-BE49-F238E27FC236}">
                <a16:creationId xmlns:a16="http://schemas.microsoft.com/office/drawing/2014/main" id="{4322669B-B310-B793-22F5-96E375621649}"/>
              </a:ext>
            </a:extLst>
          </p:cNvPr>
          <p:cNvSpPr txBox="1">
            <a:spLocks/>
          </p:cNvSpPr>
          <p:nvPr/>
        </p:nvSpPr>
        <p:spPr>
          <a:xfrm>
            <a:off x="3611398" y="8957533"/>
            <a:ext cx="3916188" cy="43088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200" dirty="0">
                <a:latin typeface="Gilroy SemiBold" panose="00000700000000000000" pitchFamily="50" charset="-94"/>
              </a:rPr>
              <a:t>Riskli Bakanlar</a:t>
            </a:r>
          </a:p>
        </p:txBody>
      </p:sp>
      <p:sp>
        <p:nvSpPr>
          <p:cNvPr id="44" name="Title 15">
            <a:extLst>
              <a:ext uri="{FF2B5EF4-FFF2-40B4-BE49-F238E27FC236}">
                <a16:creationId xmlns:a16="http://schemas.microsoft.com/office/drawing/2014/main" id="{F603745F-54D0-246E-C42B-043EC89EA578}"/>
              </a:ext>
            </a:extLst>
          </p:cNvPr>
          <p:cNvSpPr txBox="1">
            <a:spLocks/>
          </p:cNvSpPr>
          <p:nvPr/>
        </p:nvSpPr>
        <p:spPr>
          <a:xfrm>
            <a:off x="5788715" y="9748650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63%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45" name="Title 15">
            <a:extLst>
              <a:ext uri="{FF2B5EF4-FFF2-40B4-BE49-F238E27FC236}">
                <a16:creationId xmlns:a16="http://schemas.microsoft.com/office/drawing/2014/main" id="{1694839C-7C2D-49F8-84FC-8F45E86CF8CC}"/>
              </a:ext>
            </a:extLst>
          </p:cNvPr>
          <p:cNvSpPr txBox="1">
            <a:spLocks/>
          </p:cNvSpPr>
          <p:nvPr/>
        </p:nvSpPr>
        <p:spPr>
          <a:xfrm>
            <a:off x="3605146" y="9473359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Ocak 2026</a:t>
            </a:r>
          </a:p>
        </p:txBody>
      </p:sp>
      <p:sp>
        <p:nvSpPr>
          <p:cNvPr id="46" name="Title 15">
            <a:extLst>
              <a:ext uri="{FF2B5EF4-FFF2-40B4-BE49-F238E27FC236}">
                <a16:creationId xmlns:a16="http://schemas.microsoft.com/office/drawing/2014/main" id="{B5F783AC-A60C-5D21-7B46-78952FDCEC64}"/>
              </a:ext>
            </a:extLst>
          </p:cNvPr>
          <p:cNvSpPr txBox="1">
            <a:spLocks/>
          </p:cNvSpPr>
          <p:nvPr/>
        </p:nvSpPr>
        <p:spPr>
          <a:xfrm>
            <a:off x="5803915" y="9473359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Nisan 2026</a:t>
            </a:r>
          </a:p>
        </p:txBody>
      </p:sp>
      <p:cxnSp>
        <p:nvCxnSpPr>
          <p:cNvPr id="47" name="Straight Connector 46">
            <a:extLst>
              <a:ext uri="{FF2B5EF4-FFF2-40B4-BE49-F238E27FC236}">
                <a16:creationId xmlns:a16="http://schemas.microsoft.com/office/drawing/2014/main" id="{1766D9AE-13D9-0121-2FC8-59C3660134CE}"/>
              </a:ext>
            </a:extLst>
          </p:cNvPr>
          <p:cNvCxnSpPr/>
          <p:nvPr/>
        </p:nvCxnSpPr>
        <p:spPr>
          <a:xfrm>
            <a:off x="5475426" y="9576085"/>
            <a:ext cx="0" cy="99144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>
            <a:extLst>
              <a:ext uri="{FF2B5EF4-FFF2-40B4-BE49-F238E27FC236}">
                <a16:creationId xmlns:a16="http://schemas.microsoft.com/office/drawing/2014/main" id="{A698F39B-BD7F-BFFC-9A28-2384A3BC4441}"/>
              </a:ext>
            </a:extLst>
          </p:cNvPr>
          <p:cNvSpPr txBox="1"/>
          <p:nvPr/>
        </p:nvSpPr>
        <p:spPr>
          <a:xfrm>
            <a:off x="8754098" y="4137826"/>
            <a:ext cx="3938182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gradFill flip="none" rotWithShape="1">
                  <a:gsLst>
                    <a:gs pos="100000">
                      <a:srgbClr val="7D61A0"/>
                    </a:gs>
                    <a:gs pos="48000">
                      <a:srgbClr val="478CBE"/>
                    </a:gs>
                    <a:gs pos="0">
                      <a:srgbClr val="2F9ECB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rgbClr val="FF0080"/>
                </a:solidFill>
                <a:latin typeface="Gilroy Bold" panose="00000800000000000000" pitchFamily="50" charset="-94"/>
              </a:rPr>
              <a:t>2026 HARCAMALARINDA</a:t>
            </a:r>
          </a:p>
        </p:txBody>
      </p:sp>
      <p:sp>
        <p:nvSpPr>
          <p:cNvPr id="49" name="Rectangle: Rounded Corners 48">
            <a:extLst>
              <a:ext uri="{FF2B5EF4-FFF2-40B4-BE49-F238E27FC236}">
                <a16:creationId xmlns:a16="http://schemas.microsoft.com/office/drawing/2014/main" id="{A089F052-BE62-5BBD-96C2-949158BC09E0}"/>
              </a:ext>
            </a:extLst>
          </p:cNvPr>
          <p:cNvSpPr/>
          <p:nvPr/>
        </p:nvSpPr>
        <p:spPr>
          <a:xfrm>
            <a:off x="8184193" y="4702993"/>
            <a:ext cx="4949010" cy="5323324"/>
          </a:xfrm>
          <a:prstGeom prst="roundRect">
            <a:avLst>
              <a:gd name="adj" fmla="val 694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50" name="Title 15">
            <a:extLst>
              <a:ext uri="{FF2B5EF4-FFF2-40B4-BE49-F238E27FC236}">
                <a16:creationId xmlns:a16="http://schemas.microsoft.com/office/drawing/2014/main" id="{0AC0EDE6-DED6-B608-F377-9C0E1A8828D3}"/>
              </a:ext>
            </a:extLst>
          </p:cNvPr>
          <p:cNvSpPr txBox="1">
            <a:spLocks/>
          </p:cNvSpPr>
          <p:nvPr/>
        </p:nvSpPr>
        <p:spPr>
          <a:xfrm>
            <a:off x="8818942" y="6118900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9%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51" name="Title 15">
            <a:extLst>
              <a:ext uri="{FF2B5EF4-FFF2-40B4-BE49-F238E27FC236}">
                <a16:creationId xmlns:a16="http://schemas.microsoft.com/office/drawing/2014/main" id="{B3FC9982-4437-68BB-0E86-D3265D717AD3}"/>
              </a:ext>
            </a:extLst>
          </p:cNvPr>
          <p:cNvSpPr txBox="1">
            <a:spLocks/>
          </p:cNvSpPr>
          <p:nvPr/>
        </p:nvSpPr>
        <p:spPr>
          <a:xfrm>
            <a:off x="8856812" y="5327783"/>
            <a:ext cx="3916188" cy="43088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200" dirty="0">
                <a:latin typeface="Gilroy SemiBold" panose="00000700000000000000" pitchFamily="50" charset="-94"/>
              </a:rPr>
              <a:t>Harcama Artırırım Diyenler</a:t>
            </a:r>
          </a:p>
        </p:txBody>
      </p:sp>
      <p:sp>
        <p:nvSpPr>
          <p:cNvPr id="52" name="Title 15">
            <a:extLst>
              <a:ext uri="{FF2B5EF4-FFF2-40B4-BE49-F238E27FC236}">
                <a16:creationId xmlns:a16="http://schemas.microsoft.com/office/drawing/2014/main" id="{6EF22172-F181-8024-19E7-7DDD306D3229}"/>
              </a:ext>
            </a:extLst>
          </p:cNvPr>
          <p:cNvSpPr txBox="1">
            <a:spLocks/>
          </p:cNvSpPr>
          <p:nvPr/>
        </p:nvSpPr>
        <p:spPr>
          <a:xfrm>
            <a:off x="11034129" y="6118900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8%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53" name="Title 15">
            <a:extLst>
              <a:ext uri="{FF2B5EF4-FFF2-40B4-BE49-F238E27FC236}">
                <a16:creationId xmlns:a16="http://schemas.microsoft.com/office/drawing/2014/main" id="{F0426C3D-4BB8-740F-084B-FF33E90BE83D}"/>
              </a:ext>
            </a:extLst>
          </p:cNvPr>
          <p:cNvSpPr txBox="1">
            <a:spLocks/>
          </p:cNvSpPr>
          <p:nvPr/>
        </p:nvSpPr>
        <p:spPr>
          <a:xfrm>
            <a:off x="8850560" y="5843609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Ocak 2026</a:t>
            </a:r>
          </a:p>
        </p:txBody>
      </p:sp>
      <p:sp>
        <p:nvSpPr>
          <p:cNvPr id="54" name="Title 15">
            <a:extLst>
              <a:ext uri="{FF2B5EF4-FFF2-40B4-BE49-F238E27FC236}">
                <a16:creationId xmlns:a16="http://schemas.microsoft.com/office/drawing/2014/main" id="{47A9F0B2-2C8D-EB78-ECF5-40F2A2C23A20}"/>
              </a:ext>
            </a:extLst>
          </p:cNvPr>
          <p:cNvSpPr txBox="1">
            <a:spLocks/>
          </p:cNvSpPr>
          <p:nvPr/>
        </p:nvSpPr>
        <p:spPr>
          <a:xfrm>
            <a:off x="11049329" y="5843609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Nisan 2026</a:t>
            </a:r>
          </a:p>
        </p:txBody>
      </p: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0DF74AF1-3D3B-5F07-F397-77C4E1D8A68C}"/>
              </a:ext>
            </a:extLst>
          </p:cNvPr>
          <p:cNvCxnSpPr/>
          <p:nvPr/>
        </p:nvCxnSpPr>
        <p:spPr>
          <a:xfrm>
            <a:off x="10720840" y="6029898"/>
            <a:ext cx="0" cy="99144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" name="Title 15">
            <a:extLst>
              <a:ext uri="{FF2B5EF4-FFF2-40B4-BE49-F238E27FC236}">
                <a16:creationId xmlns:a16="http://schemas.microsoft.com/office/drawing/2014/main" id="{2520F08B-269C-0961-D21E-6E7B5ADC1D7E}"/>
              </a:ext>
            </a:extLst>
          </p:cNvPr>
          <p:cNvSpPr txBox="1">
            <a:spLocks/>
          </p:cNvSpPr>
          <p:nvPr/>
        </p:nvSpPr>
        <p:spPr>
          <a:xfrm>
            <a:off x="8818942" y="8319892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52%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58" name="Title 15">
            <a:extLst>
              <a:ext uri="{FF2B5EF4-FFF2-40B4-BE49-F238E27FC236}">
                <a16:creationId xmlns:a16="http://schemas.microsoft.com/office/drawing/2014/main" id="{5BD8B2D8-8B38-D527-DCC1-D1AF52D7B750}"/>
              </a:ext>
            </a:extLst>
          </p:cNvPr>
          <p:cNvSpPr txBox="1">
            <a:spLocks/>
          </p:cNvSpPr>
          <p:nvPr/>
        </p:nvSpPr>
        <p:spPr>
          <a:xfrm>
            <a:off x="8856812" y="7520603"/>
            <a:ext cx="3916188" cy="43088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200" dirty="0">
                <a:latin typeface="Gilroy SemiBold" panose="00000700000000000000" pitchFamily="50" charset="-94"/>
              </a:rPr>
              <a:t>Temkinliyim Diyenler</a:t>
            </a:r>
          </a:p>
        </p:txBody>
      </p:sp>
      <p:sp>
        <p:nvSpPr>
          <p:cNvPr id="59" name="Title 15">
            <a:extLst>
              <a:ext uri="{FF2B5EF4-FFF2-40B4-BE49-F238E27FC236}">
                <a16:creationId xmlns:a16="http://schemas.microsoft.com/office/drawing/2014/main" id="{2510B7B5-37B8-48AA-1768-3C6F7B68A997}"/>
              </a:ext>
            </a:extLst>
          </p:cNvPr>
          <p:cNvSpPr txBox="1">
            <a:spLocks/>
          </p:cNvSpPr>
          <p:nvPr/>
        </p:nvSpPr>
        <p:spPr>
          <a:xfrm>
            <a:off x="11034129" y="8311720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58%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60" name="Title 15">
            <a:extLst>
              <a:ext uri="{FF2B5EF4-FFF2-40B4-BE49-F238E27FC236}">
                <a16:creationId xmlns:a16="http://schemas.microsoft.com/office/drawing/2014/main" id="{5E4530C3-3183-EFE0-35A7-E6322B035E86}"/>
              </a:ext>
            </a:extLst>
          </p:cNvPr>
          <p:cNvSpPr txBox="1">
            <a:spLocks/>
          </p:cNvSpPr>
          <p:nvPr/>
        </p:nvSpPr>
        <p:spPr>
          <a:xfrm>
            <a:off x="8850560" y="8036429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Ocak 2026</a:t>
            </a:r>
          </a:p>
        </p:txBody>
      </p:sp>
      <p:sp>
        <p:nvSpPr>
          <p:cNvPr id="61" name="Title 15">
            <a:extLst>
              <a:ext uri="{FF2B5EF4-FFF2-40B4-BE49-F238E27FC236}">
                <a16:creationId xmlns:a16="http://schemas.microsoft.com/office/drawing/2014/main" id="{56055AE6-E84C-065B-A56D-8A43E55148ED}"/>
              </a:ext>
            </a:extLst>
          </p:cNvPr>
          <p:cNvSpPr txBox="1">
            <a:spLocks/>
          </p:cNvSpPr>
          <p:nvPr/>
        </p:nvSpPr>
        <p:spPr>
          <a:xfrm>
            <a:off x="11049329" y="8036429"/>
            <a:ext cx="1617954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Nisan 2026</a:t>
            </a:r>
          </a:p>
        </p:txBody>
      </p: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5564FA0C-A390-EF52-A66F-9BF6A98410A7}"/>
              </a:ext>
            </a:extLst>
          </p:cNvPr>
          <p:cNvCxnSpPr/>
          <p:nvPr/>
        </p:nvCxnSpPr>
        <p:spPr>
          <a:xfrm>
            <a:off x="10720840" y="8139155"/>
            <a:ext cx="0" cy="991442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C9B0C199-A297-8AA6-4A66-4522241407B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7" r="55527"/>
          <a:stretch>
            <a:fillRect/>
          </a:stretch>
        </p:blipFill>
        <p:spPr>
          <a:xfrm rot="5400000">
            <a:off x="9940179" y="10401723"/>
            <a:ext cx="2218299" cy="4410270"/>
          </a:xfrm>
          <a:prstGeom prst="rect">
            <a:avLst/>
          </a:prstGeom>
        </p:spPr>
      </p:pic>
      <p:pic>
        <p:nvPicPr>
          <p:cNvPr id="16" name="Picture 15" descr="A green mountain with black lines&#10;&#10;Description automatically generated">
            <a:extLst>
              <a:ext uri="{FF2B5EF4-FFF2-40B4-BE49-F238E27FC236}">
                <a16:creationId xmlns:a16="http://schemas.microsoft.com/office/drawing/2014/main" id="{E1779FF5-327F-73F7-AE5B-ECE9991CA9B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saturation sat="31000"/>
                    </a14:imgEffect>
                    <a14:imgEffect>
                      <a14:brightnessContrast bright="3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33003" b="39853"/>
          <a:stretch/>
        </p:blipFill>
        <p:spPr>
          <a:xfrm>
            <a:off x="10542562" y="12685883"/>
            <a:ext cx="3785709" cy="1027579"/>
          </a:xfrm>
          <a:prstGeom prst="rect">
            <a:avLst/>
          </a:prstGeom>
        </p:spPr>
      </p:pic>
      <p:pic>
        <p:nvPicPr>
          <p:cNvPr id="17" name="Picture 16" descr="A close-up of a person's face&#10;&#10;Description automatically generated">
            <a:extLst>
              <a:ext uri="{FF2B5EF4-FFF2-40B4-BE49-F238E27FC236}">
                <a16:creationId xmlns:a16="http://schemas.microsoft.com/office/drawing/2014/main" id="{0A9179DC-A1FB-9BA2-B253-08397C8408D1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6" t="37228" r="17234" b="35579"/>
          <a:stretch/>
        </p:blipFill>
        <p:spPr>
          <a:xfrm>
            <a:off x="12439497" y="12319807"/>
            <a:ext cx="2156708" cy="901703"/>
          </a:xfrm>
          <a:prstGeom prst="rect">
            <a:avLst/>
          </a:prstGeom>
        </p:spPr>
      </p:pic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6F3CA763-700C-250F-EF5A-5802D51155A6}"/>
              </a:ext>
            </a:extLst>
          </p:cNvPr>
          <p:cNvSpPr/>
          <p:nvPr/>
        </p:nvSpPr>
        <p:spPr>
          <a:xfrm>
            <a:off x="8451708" y="-1652337"/>
            <a:ext cx="740418" cy="513348"/>
          </a:xfrm>
          <a:prstGeom prst="roundRect">
            <a:avLst/>
          </a:prstGeom>
          <a:solidFill>
            <a:srgbClr val="FEAB0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8AB6FA-677F-C4A9-7844-CC1FFCC55E92}"/>
              </a:ext>
            </a:extLst>
          </p:cNvPr>
          <p:cNvSpPr txBox="1"/>
          <p:nvPr/>
        </p:nvSpPr>
        <p:spPr>
          <a:xfrm>
            <a:off x="13569554" y="4165129"/>
            <a:ext cx="4507215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800">
                <a:gradFill flip="none" rotWithShape="1">
                  <a:gsLst>
                    <a:gs pos="100000">
                      <a:srgbClr val="7D61A0"/>
                    </a:gs>
                    <a:gs pos="48000">
                      <a:srgbClr val="478CBE"/>
                    </a:gs>
                    <a:gs pos="0">
                      <a:srgbClr val="2F9ECB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sz="2400" dirty="0">
                <a:solidFill>
                  <a:srgbClr val="FF0080"/>
                </a:solidFill>
                <a:latin typeface="Gilroy Bold" panose="00000800000000000000" pitchFamily="50" charset="-94"/>
              </a:rPr>
              <a:t>PLANLAR NASIL GERÇEKLEŞTİ?</a:t>
            </a:r>
          </a:p>
        </p:txBody>
      </p:sp>
      <p:sp>
        <p:nvSpPr>
          <p:cNvPr id="56" name="Rectangle: Rounded Corners 55">
            <a:extLst>
              <a:ext uri="{FF2B5EF4-FFF2-40B4-BE49-F238E27FC236}">
                <a16:creationId xmlns:a16="http://schemas.microsoft.com/office/drawing/2014/main" id="{75D397E8-1C1E-39BA-00DF-C18F9B1B2175}"/>
              </a:ext>
            </a:extLst>
          </p:cNvPr>
          <p:cNvSpPr/>
          <p:nvPr/>
        </p:nvSpPr>
        <p:spPr>
          <a:xfrm>
            <a:off x="13552218" y="4702993"/>
            <a:ext cx="4363253" cy="5977159"/>
          </a:xfrm>
          <a:prstGeom prst="roundRect">
            <a:avLst>
              <a:gd name="adj" fmla="val 694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63" name="Title 15">
            <a:extLst>
              <a:ext uri="{FF2B5EF4-FFF2-40B4-BE49-F238E27FC236}">
                <a16:creationId xmlns:a16="http://schemas.microsoft.com/office/drawing/2014/main" id="{197789BE-E99F-69E9-8AAD-72A074C9C0A9}"/>
              </a:ext>
            </a:extLst>
          </p:cNvPr>
          <p:cNvSpPr txBox="1">
            <a:spLocks/>
          </p:cNvSpPr>
          <p:nvPr/>
        </p:nvSpPr>
        <p:spPr>
          <a:xfrm>
            <a:off x="14186967" y="6401739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40%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65" name="Title 15">
            <a:extLst>
              <a:ext uri="{FF2B5EF4-FFF2-40B4-BE49-F238E27FC236}">
                <a16:creationId xmlns:a16="http://schemas.microsoft.com/office/drawing/2014/main" id="{66B61951-E227-D849-C4FD-78992A0D513D}"/>
              </a:ext>
            </a:extLst>
          </p:cNvPr>
          <p:cNvSpPr txBox="1">
            <a:spLocks/>
          </p:cNvSpPr>
          <p:nvPr/>
        </p:nvSpPr>
        <p:spPr>
          <a:xfrm>
            <a:off x="14224837" y="5327783"/>
            <a:ext cx="2960893" cy="43088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200" dirty="0">
                <a:latin typeface="Gilroy SemiBold" panose="00000700000000000000" pitchFamily="50" charset="-94"/>
              </a:rPr>
              <a:t>2026 Ocak vs. Nisan</a:t>
            </a:r>
          </a:p>
        </p:txBody>
      </p:sp>
      <p:sp>
        <p:nvSpPr>
          <p:cNvPr id="67" name="Title 15">
            <a:extLst>
              <a:ext uri="{FF2B5EF4-FFF2-40B4-BE49-F238E27FC236}">
                <a16:creationId xmlns:a16="http://schemas.microsoft.com/office/drawing/2014/main" id="{31FEC667-0819-A322-D6C8-A7AAC12C1ACC}"/>
              </a:ext>
            </a:extLst>
          </p:cNvPr>
          <p:cNvSpPr txBox="1">
            <a:spLocks/>
          </p:cNvSpPr>
          <p:nvPr/>
        </p:nvSpPr>
        <p:spPr>
          <a:xfrm>
            <a:off x="14218585" y="5843609"/>
            <a:ext cx="2703706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Harcama Artırmayı Planlayanların</a:t>
            </a:r>
          </a:p>
        </p:txBody>
      </p:sp>
      <p:sp>
        <p:nvSpPr>
          <p:cNvPr id="71" name="Title 15">
            <a:extLst>
              <a:ext uri="{FF2B5EF4-FFF2-40B4-BE49-F238E27FC236}">
                <a16:creationId xmlns:a16="http://schemas.microsoft.com/office/drawing/2014/main" id="{7A0608F2-5360-0418-B9D7-6CD0D033B7FC}"/>
              </a:ext>
            </a:extLst>
          </p:cNvPr>
          <p:cNvSpPr txBox="1">
            <a:spLocks/>
          </p:cNvSpPr>
          <p:nvPr/>
        </p:nvSpPr>
        <p:spPr>
          <a:xfrm>
            <a:off x="15612461" y="6783512"/>
            <a:ext cx="1227866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>
                <a:solidFill>
                  <a:srgbClr val="2E75B6"/>
                </a:solidFill>
                <a:latin typeface="Gilroy SemiBold" panose="00000700000000000000" pitchFamily="50" charset="-94"/>
              </a:rPr>
              <a:t>‘ı Azalttı.</a:t>
            </a:r>
          </a:p>
        </p:txBody>
      </p:sp>
      <p:sp>
        <p:nvSpPr>
          <p:cNvPr id="72" name="Title 15">
            <a:extLst>
              <a:ext uri="{FF2B5EF4-FFF2-40B4-BE49-F238E27FC236}">
                <a16:creationId xmlns:a16="http://schemas.microsoft.com/office/drawing/2014/main" id="{C261A986-E3C4-75C6-09F9-71AAB39E858D}"/>
              </a:ext>
            </a:extLst>
          </p:cNvPr>
          <p:cNvSpPr txBox="1">
            <a:spLocks/>
          </p:cNvSpPr>
          <p:nvPr/>
        </p:nvSpPr>
        <p:spPr>
          <a:xfrm>
            <a:off x="14217258" y="8035325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54%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80" name="Title 15">
            <a:extLst>
              <a:ext uri="{FF2B5EF4-FFF2-40B4-BE49-F238E27FC236}">
                <a16:creationId xmlns:a16="http://schemas.microsoft.com/office/drawing/2014/main" id="{415338E9-4DDE-8078-0F7D-BE375734E0CD}"/>
              </a:ext>
            </a:extLst>
          </p:cNvPr>
          <p:cNvSpPr txBox="1">
            <a:spLocks/>
          </p:cNvSpPr>
          <p:nvPr/>
        </p:nvSpPr>
        <p:spPr>
          <a:xfrm>
            <a:off x="14248876" y="7477195"/>
            <a:ext cx="2703706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Değişiklik Beklemiyorum Diyenlerin</a:t>
            </a:r>
          </a:p>
        </p:txBody>
      </p:sp>
      <p:sp>
        <p:nvSpPr>
          <p:cNvPr id="83" name="Title 15">
            <a:extLst>
              <a:ext uri="{FF2B5EF4-FFF2-40B4-BE49-F238E27FC236}">
                <a16:creationId xmlns:a16="http://schemas.microsoft.com/office/drawing/2014/main" id="{4DC706F8-D530-3547-4DD3-68F06F2C2BF6}"/>
              </a:ext>
            </a:extLst>
          </p:cNvPr>
          <p:cNvSpPr txBox="1">
            <a:spLocks/>
          </p:cNvSpPr>
          <p:nvPr/>
        </p:nvSpPr>
        <p:spPr>
          <a:xfrm>
            <a:off x="15570438" y="8426733"/>
            <a:ext cx="1372244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000">
                <a:latin typeface="Gilroy SemiBold" panose="00000700000000000000" pitchFamily="50" charset="-94"/>
              </a:defRPr>
            </a:lvl1pPr>
          </a:lstStyle>
          <a:p>
            <a:r>
              <a:rPr lang="tr-TR" dirty="0">
                <a:solidFill>
                  <a:srgbClr val="2E75B6"/>
                </a:solidFill>
              </a:rPr>
              <a:t>‘ü Azalttı.</a:t>
            </a:r>
          </a:p>
        </p:txBody>
      </p:sp>
      <p:sp>
        <p:nvSpPr>
          <p:cNvPr id="85" name="Title 15">
            <a:extLst>
              <a:ext uri="{FF2B5EF4-FFF2-40B4-BE49-F238E27FC236}">
                <a16:creationId xmlns:a16="http://schemas.microsoft.com/office/drawing/2014/main" id="{B9D2BCEA-4436-4235-27D7-8391B956A234}"/>
              </a:ext>
            </a:extLst>
          </p:cNvPr>
          <p:cNvSpPr txBox="1">
            <a:spLocks/>
          </p:cNvSpPr>
          <p:nvPr/>
        </p:nvSpPr>
        <p:spPr>
          <a:xfrm>
            <a:off x="14248876" y="9102987"/>
            <a:ext cx="3086930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Belirsizlik ve karamsarlıkla birlikte planlanandan farklı davranışa yöneliyorlar.</a:t>
            </a:r>
          </a:p>
        </p:txBody>
      </p:sp>
      <p:sp>
        <p:nvSpPr>
          <p:cNvPr id="90" name="Rectangle: Rounded Corners 89">
            <a:extLst>
              <a:ext uri="{FF2B5EF4-FFF2-40B4-BE49-F238E27FC236}">
                <a16:creationId xmlns:a16="http://schemas.microsoft.com/office/drawing/2014/main" id="{1F27D8BE-606E-1BEC-ADA2-4116DF984313}"/>
              </a:ext>
            </a:extLst>
          </p:cNvPr>
          <p:cNvSpPr/>
          <p:nvPr/>
        </p:nvSpPr>
        <p:spPr>
          <a:xfrm>
            <a:off x="18774933" y="3260513"/>
            <a:ext cx="3414990" cy="1700034"/>
          </a:xfrm>
          <a:prstGeom prst="roundRect">
            <a:avLst>
              <a:gd name="adj" fmla="val 14253"/>
            </a:avLst>
          </a:pr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 dirty="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91" name="Title 15">
            <a:extLst>
              <a:ext uri="{FF2B5EF4-FFF2-40B4-BE49-F238E27FC236}">
                <a16:creationId xmlns:a16="http://schemas.microsoft.com/office/drawing/2014/main" id="{161AE937-2D24-2F9D-003A-E90F5C17653F}"/>
              </a:ext>
            </a:extLst>
          </p:cNvPr>
          <p:cNvSpPr txBox="1">
            <a:spLocks/>
          </p:cNvSpPr>
          <p:nvPr/>
        </p:nvSpPr>
        <p:spPr>
          <a:xfrm>
            <a:off x="19393950" y="3994931"/>
            <a:ext cx="1988741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5400" dirty="0">
                <a:solidFill>
                  <a:schemeClr val="bg1"/>
                </a:solidFill>
              </a:rPr>
              <a:t>+20%</a:t>
            </a:r>
          </a:p>
        </p:txBody>
      </p:sp>
      <p:sp>
        <p:nvSpPr>
          <p:cNvPr id="92" name="Title 15">
            <a:extLst>
              <a:ext uri="{FF2B5EF4-FFF2-40B4-BE49-F238E27FC236}">
                <a16:creationId xmlns:a16="http://schemas.microsoft.com/office/drawing/2014/main" id="{9820BE98-812A-A4A6-1DE4-BB425E8C6F05}"/>
              </a:ext>
            </a:extLst>
          </p:cNvPr>
          <p:cNvSpPr txBox="1">
            <a:spLocks/>
          </p:cNvSpPr>
          <p:nvPr/>
        </p:nvSpPr>
        <p:spPr>
          <a:xfrm>
            <a:off x="19425566" y="3415315"/>
            <a:ext cx="2106600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bg1"/>
                </a:solidFill>
              </a:rPr>
              <a:t>0-17 Yaş Grubu Karamsarlık Artışı</a:t>
            </a:r>
          </a:p>
        </p:txBody>
      </p:sp>
      <p:sp>
        <p:nvSpPr>
          <p:cNvPr id="93" name="Rectangle: Rounded Corners 92">
            <a:extLst>
              <a:ext uri="{FF2B5EF4-FFF2-40B4-BE49-F238E27FC236}">
                <a16:creationId xmlns:a16="http://schemas.microsoft.com/office/drawing/2014/main" id="{C2499EFF-B8DE-C344-19BB-FDDD46B02119}"/>
              </a:ext>
            </a:extLst>
          </p:cNvPr>
          <p:cNvSpPr/>
          <p:nvPr/>
        </p:nvSpPr>
        <p:spPr>
          <a:xfrm>
            <a:off x="18784448" y="5164652"/>
            <a:ext cx="3414990" cy="6447023"/>
          </a:xfrm>
          <a:prstGeom prst="roundRect">
            <a:avLst>
              <a:gd name="adj" fmla="val 9101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85000"/>
                </a:schemeClr>
              </a:gs>
            </a:gsLst>
            <a:lin ang="6600000" scaled="0"/>
          </a:gradFill>
          <a:ln w="57150">
            <a:gradFill>
              <a:gsLst>
                <a:gs pos="0">
                  <a:srgbClr val="FD9220"/>
                </a:gs>
                <a:gs pos="28000">
                  <a:srgbClr val="F9456B"/>
                </a:gs>
                <a:gs pos="52000">
                  <a:srgbClr val="8771D7"/>
                </a:gs>
                <a:gs pos="79000">
                  <a:srgbClr val="6CA2F4"/>
                </a:gs>
                <a:gs pos="100000">
                  <a:srgbClr val="5BC9B0"/>
                </a:gs>
              </a:gsLst>
              <a:lin ang="3600000" scaled="0"/>
            </a:gradFill>
          </a:ln>
          <a:effectLst>
            <a:outerShdw blurRad="381000" dist="381000" dir="288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74" dirty="0"/>
          </a:p>
        </p:txBody>
      </p:sp>
      <p:sp>
        <p:nvSpPr>
          <p:cNvPr id="94" name="Title 15">
            <a:extLst>
              <a:ext uri="{FF2B5EF4-FFF2-40B4-BE49-F238E27FC236}">
                <a16:creationId xmlns:a16="http://schemas.microsoft.com/office/drawing/2014/main" id="{B5E011DF-9A14-AA65-D514-11801DB73E7D}"/>
              </a:ext>
            </a:extLst>
          </p:cNvPr>
          <p:cNvSpPr txBox="1">
            <a:spLocks/>
          </p:cNvSpPr>
          <p:nvPr/>
        </p:nvSpPr>
        <p:spPr>
          <a:xfrm>
            <a:off x="19441333" y="5600514"/>
            <a:ext cx="2758105" cy="76944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200" dirty="0">
                <a:latin typeface="Gilroy SemiBold" panose="00000700000000000000" pitchFamily="50" charset="-94"/>
              </a:rPr>
              <a:t>18-25 Yaş 2026 </a:t>
            </a:r>
          </a:p>
          <a:p>
            <a:pPr algn="l"/>
            <a:r>
              <a:rPr lang="tr-TR" sz="2200" dirty="0">
                <a:latin typeface="Gilroy SemiBold" panose="00000700000000000000" pitchFamily="50" charset="-94"/>
              </a:rPr>
              <a:t>Ocak vs Nisan</a:t>
            </a:r>
          </a:p>
        </p:txBody>
      </p:sp>
      <p:sp>
        <p:nvSpPr>
          <p:cNvPr id="95" name="Title 15">
            <a:extLst>
              <a:ext uri="{FF2B5EF4-FFF2-40B4-BE49-F238E27FC236}">
                <a16:creationId xmlns:a16="http://schemas.microsoft.com/office/drawing/2014/main" id="{C0883634-676F-7C8D-081D-4E62BAAD8D16}"/>
              </a:ext>
            </a:extLst>
          </p:cNvPr>
          <p:cNvSpPr txBox="1">
            <a:spLocks/>
          </p:cNvSpPr>
          <p:nvPr/>
        </p:nvSpPr>
        <p:spPr>
          <a:xfrm>
            <a:off x="19403465" y="7045403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5400" dirty="0"/>
              <a:t>-11%</a:t>
            </a:r>
          </a:p>
        </p:txBody>
      </p:sp>
      <p:sp>
        <p:nvSpPr>
          <p:cNvPr id="96" name="Title 15">
            <a:extLst>
              <a:ext uri="{FF2B5EF4-FFF2-40B4-BE49-F238E27FC236}">
                <a16:creationId xmlns:a16="http://schemas.microsoft.com/office/drawing/2014/main" id="{2A3B10BE-9963-B694-A5D9-D1BC84167630}"/>
              </a:ext>
            </a:extLst>
          </p:cNvPr>
          <p:cNvSpPr txBox="1">
            <a:spLocks/>
          </p:cNvSpPr>
          <p:nvPr/>
        </p:nvSpPr>
        <p:spPr>
          <a:xfrm>
            <a:off x="19303000" y="8630892"/>
            <a:ext cx="221391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-20%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97" name="Title 15">
            <a:extLst>
              <a:ext uri="{FF2B5EF4-FFF2-40B4-BE49-F238E27FC236}">
                <a16:creationId xmlns:a16="http://schemas.microsoft.com/office/drawing/2014/main" id="{8EF29F48-5EAD-346F-E1B2-8A8D6CD38536}"/>
              </a:ext>
            </a:extLst>
          </p:cNvPr>
          <p:cNvSpPr txBox="1">
            <a:spLocks/>
          </p:cNvSpPr>
          <p:nvPr/>
        </p:nvSpPr>
        <p:spPr>
          <a:xfrm>
            <a:off x="19435081" y="6465787"/>
            <a:ext cx="2489299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İyimserliğini Kaybetme Oranı</a:t>
            </a:r>
          </a:p>
        </p:txBody>
      </p:sp>
      <p:sp>
        <p:nvSpPr>
          <p:cNvPr id="98" name="Title 15">
            <a:extLst>
              <a:ext uri="{FF2B5EF4-FFF2-40B4-BE49-F238E27FC236}">
                <a16:creationId xmlns:a16="http://schemas.microsoft.com/office/drawing/2014/main" id="{60B1D3EE-C9A6-0666-6AD5-EDAE9742BDD5}"/>
              </a:ext>
            </a:extLst>
          </p:cNvPr>
          <p:cNvSpPr txBox="1">
            <a:spLocks/>
          </p:cNvSpPr>
          <p:nvPr/>
        </p:nvSpPr>
        <p:spPr>
          <a:xfrm>
            <a:off x="19318200" y="8054351"/>
            <a:ext cx="2011386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Umudu Kaybetme Oranı</a:t>
            </a:r>
          </a:p>
        </p:txBody>
      </p:sp>
      <p:sp>
        <p:nvSpPr>
          <p:cNvPr id="99" name="Title 15">
            <a:extLst>
              <a:ext uri="{FF2B5EF4-FFF2-40B4-BE49-F238E27FC236}">
                <a16:creationId xmlns:a16="http://schemas.microsoft.com/office/drawing/2014/main" id="{CAEA9270-0B3B-D0CA-32E4-5EBDEA728EC2}"/>
              </a:ext>
            </a:extLst>
          </p:cNvPr>
          <p:cNvSpPr txBox="1">
            <a:spLocks/>
          </p:cNvSpPr>
          <p:nvPr/>
        </p:nvSpPr>
        <p:spPr>
          <a:xfrm>
            <a:off x="19358112" y="10252523"/>
            <a:ext cx="2183569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5400" dirty="0"/>
              <a:t>+22%</a:t>
            </a:r>
          </a:p>
        </p:txBody>
      </p:sp>
      <p:sp>
        <p:nvSpPr>
          <p:cNvPr id="100" name="Title 15">
            <a:extLst>
              <a:ext uri="{FF2B5EF4-FFF2-40B4-BE49-F238E27FC236}">
                <a16:creationId xmlns:a16="http://schemas.microsoft.com/office/drawing/2014/main" id="{CC7F3540-5D8C-7160-DBC8-CC3605E0ECDF}"/>
              </a:ext>
            </a:extLst>
          </p:cNvPr>
          <p:cNvSpPr txBox="1">
            <a:spLocks/>
          </p:cNvSpPr>
          <p:nvPr/>
        </p:nvSpPr>
        <p:spPr>
          <a:xfrm>
            <a:off x="19389730" y="9631743"/>
            <a:ext cx="1725556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Temkinlilik Artış Oranı</a:t>
            </a:r>
          </a:p>
        </p:txBody>
      </p:sp>
      <p:pic>
        <p:nvPicPr>
          <p:cNvPr id="101" name="Picture 100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6D5C3E2D-BF18-2B1A-AEFE-B8E9422D480D}"/>
              </a:ext>
            </a:extLst>
          </p:cNvPr>
          <p:cNvPicPr>
            <a:picLocks noChangeAspect="1"/>
          </p:cNvPicPr>
          <p:nvPr/>
        </p:nvPicPr>
        <p:blipFill>
          <a:blip r:embed="rId6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6806" t="-4046" r="1" b="-4258"/>
          <a:stretch>
            <a:fillRect/>
          </a:stretch>
        </p:blipFill>
        <p:spPr>
          <a:xfrm rot="10800000">
            <a:off x="23004944" y="3236703"/>
            <a:ext cx="1448695" cy="3338666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D06F3FD4-EB86-6631-10A8-6DDC1D0A1248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saturation sat="90000"/>
                    </a14:imgEffect>
                    <a14:imgEffect>
                      <a14:brightnessContrast bright="15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600000" flipV="1">
            <a:off x="22310641" y="3445087"/>
            <a:ext cx="1729844" cy="1974057"/>
          </a:xfrm>
          <a:prstGeom prst="rect">
            <a:avLst/>
          </a:prstGeom>
        </p:spPr>
      </p:pic>
      <p:pic>
        <p:nvPicPr>
          <p:cNvPr id="2" name="Picture 1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1C160B1C-1C59-F725-B813-9945C90DA2C0}"/>
              </a:ext>
            </a:extLst>
          </p:cNvPr>
          <p:cNvPicPr>
            <a:picLocks noChangeAspect="1"/>
          </p:cNvPicPr>
          <p:nvPr/>
        </p:nvPicPr>
        <p:blipFill>
          <a:blip r:embed="rId1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971421"/>
            <a:ext cx="1549538" cy="7908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033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C80F05-B7F5-C983-B726-A1A31BA49C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>
            <a:extLst>
              <a:ext uri="{FF2B5EF4-FFF2-40B4-BE49-F238E27FC236}">
                <a16:creationId xmlns:a16="http://schemas.microsoft.com/office/drawing/2014/main" id="{4F197A68-3B9B-9632-D304-9C08CF44F636}"/>
              </a:ext>
            </a:extLst>
          </p:cNvPr>
          <p:cNvGrpSpPr/>
          <p:nvPr/>
        </p:nvGrpSpPr>
        <p:grpSpPr>
          <a:xfrm>
            <a:off x="2066490" y="4543169"/>
            <a:ext cx="6145104" cy="4799804"/>
            <a:chOff x="13439983" y="7978305"/>
            <a:chExt cx="7907390" cy="617628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B687DDEE-EEED-473B-6AE5-75448A639434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0811273E-606E-18E8-90D0-545B14F68A91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6" name="Picture 5">
            <a:extLst>
              <a:ext uri="{FF2B5EF4-FFF2-40B4-BE49-F238E27FC236}">
                <a16:creationId xmlns:a16="http://schemas.microsoft.com/office/drawing/2014/main" id="{340911CE-7205-919F-6756-8882D2267EF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694" t="1658" r="659" b="10117"/>
          <a:stretch>
            <a:fillRect/>
          </a:stretch>
        </p:blipFill>
        <p:spPr>
          <a:xfrm>
            <a:off x="-481163" y="547646"/>
            <a:ext cx="12388122" cy="12274203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3D7099C-63FB-B204-143C-D08C1F7935D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05" t="1658" r="659" b="10117"/>
          <a:stretch>
            <a:fillRect/>
          </a:stretch>
        </p:blipFill>
        <p:spPr>
          <a:xfrm>
            <a:off x="610379" y="547646"/>
            <a:ext cx="11296580" cy="12274203"/>
          </a:xfrm>
          <a:prstGeom prst="rect">
            <a:avLst/>
          </a:prstGeom>
        </p:spPr>
      </p:pic>
      <p:pic>
        <p:nvPicPr>
          <p:cNvPr id="10" name="Picture 9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E64DED70-0B69-610D-5EE4-2B1AE0110422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837582"/>
            <a:ext cx="1549538" cy="790884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25714BCB-28F8-D330-2395-F27130F631E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541"/>
          <a:stretch>
            <a:fillRect/>
          </a:stretch>
        </p:blipFill>
        <p:spPr>
          <a:xfrm rot="1271635">
            <a:off x="4793378" y="11177014"/>
            <a:ext cx="3558720" cy="1568156"/>
          </a:xfrm>
          <a:prstGeom prst="rect">
            <a:avLst/>
          </a:prstGeom>
        </p:spPr>
      </p:pic>
      <p:pic>
        <p:nvPicPr>
          <p:cNvPr id="49" name="Picture 48" descr="A close-up of a grid&#10;&#10;Description automatically generated">
            <a:extLst>
              <a:ext uri="{FF2B5EF4-FFF2-40B4-BE49-F238E27FC236}">
                <a16:creationId xmlns:a16="http://schemas.microsoft.com/office/drawing/2014/main" id="{1360D324-9A8A-F477-ADD2-D37C832BEFE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223596" y="12271639"/>
            <a:ext cx="2374882" cy="719661"/>
          </a:xfrm>
          <a:prstGeom prst="rect">
            <a:avLst/>
          </a:prstGeom>
        </p:spPr>
      </p:pic>
      <p:pic>
        <p:nvPicPr>
          <p:cNvPr id="63" name="Picture 62" descr="A yellow and black pattern on a black background&#10;&#10;Description automatically generated">
            <a:extLst>
              <a:ext uri="{FF2B5EF4-FFF2-40B4-BE49-F238E27FC236}">
                <a16:creationId xmlns:a16="http://schemas.microsoft.com/office/drawing/2014/main" id="{8EBEE7C2-7DA2-C63B-D82F-24AA517DFB0D}"/>
              </a:ext>
            </a:extLst>
          </p:cNvPr>
          <p:cNvPicPr>
            <a:picLocks noChangeAspect="1"/>
          </p:cNvPicPr>
          <p:nvPr/>
        </p:nvPicPr>
        <p:blipFill>
          <a:blip r:embed="rId7">
            <a:duotone>
              <a:prstClr val="black"/>
              <a:schemeClr val="accent6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colorTemperature colorTemp="383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686" y="11839100"/>
            <a:ext cx="2520321" cy="2520321"/>
          </a:xfrm>
          <a:prstGeom prst="rect">
            <a:avLst/>
          </a:prstGeom>
        </p:spPr>
      </p:pic>
      <p:grpSp>
        <p:nvGrpSpPr>
          <p:cNvPr id="60" name="Group 59">
            <a:extLst>
              <a:ext uri="{FF2B5EF4-FFF2-40B4-BE49-F238E27FC236}">
                <a16:creationId xmlns:a16="http://schemas.microsoft.com/office/drawing/2014/main" id="{5FFE9D1B-B6D9-7AC4-DDF8-64C14609C30E}"/>
              </a:ext>
            </a:extLst>
          </p:cNvPr>
          <p:cNvGrpSpPr/>
          <p:nvPr/>
        </p:nvGrpSpPr>
        <p:grpSpPr>
          <a:xfrm>
            <a:off x="2372559" y="6351036"/>
            <a:ext cx="5690214" cy="4444499"/>
            <a:chOff x="13439983" y="7978305"/>
            <a:chExt cx="7907390" cy="6176286"/>
          </a:xfrm>
        </p:grpSpPr>
        <p:sp>
          <p:nvSpPr>
            <p:cNvPr id="61" name="Oval 60">
              <a:extLst>
                <a:ext uri="{FF2B5EF4-FFF2-40B4-BE49-F238E27FC236}">
                  <a16:creationId xmlns:a16="http://schemas.microsoft.com/office/drawing/2014/main" id="{CFFA468E-7D76-4763-BBB8-013E280A8674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62" name="Oval 61">
              <a:extLst>
                <a:ext uri="{FF2B5EF4-FFF2-40B4-BE49-F238E27FC236}">
                  <a16:creationId xmlns:a16="http://schemas.microsoft.com/office/drawing/2014/main" id="{B00AC530-CCE3-4CA6-EB94-F9CB77521437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</p:grpSp>
      <p:pic>
        <p:nvPicPr>
          <p:cNvPr id="21" name="Picture 20">
            <a:extLst>
              <a:ext uri="{FF2B5EF4-FFF2-40B4-BE49-F238E27FC236}">
                <a16:creationId xmlns:a16="http://schemas.microsoft.com/office/drawing/2014/main" id="{DC7F963D-A939-EBD5-95D5-B63AE60E0D9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8931" y="7738901"/>
            <a:ext cx="6630556" cy="6015016"/>
          </a:xfrm>
          <a:prstGeom prst="rect">
            <a:avLst/>
          </a:prstGeom>
        </p:spPr>
      </p:pic>
      <p:sp>
        <p:nvSpPr>
          <p:cNvPr id="29" name="Oval 28">
            <a:extLst>
              <a:ext uri="{FF2B5EF4-FFF2-40B4-BE49-F238E27FC236}">
                <a16:creationId xmlns:a16="http://schemas.microsoft.com/office/drawing/2014/main" id="{7D8190E7-C8FE-B0A0-91BD-9083951D76BE}"/>
              </a:ext>
            </a:extLst>
          </p:cNvPr>
          <p:cNvSpPr/>
          <p:nvPr/>
        </p:nvSpPr>
        <p:spPr>
          <a:xfrm>
            <a:off x="2809670" y="4224558"/>
            <a:ext cx="2126480" cy="2126478"/>
          </a:xfrm>
          <a:prstGeom prst="ellipse">
            <a:avLst/>
          </a:prstGeom>
          <a:solidFill>
            <a:srgbClr val="FF0080"/>
          </a:solidFill>
          <a:ln>
            <a:noFill/>
          </a:ln>
          <a:effectLst>
            <a:outerShdw blurRad="635000" dist="381000" dir="5400000" sx="80000" sy="8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dirty="0">
                <a:solidFill>
                  <a:schemeClr val="bg1"/>
                </a:solidFill>
                <a:latin typeface="Gilroy SemiBold" panose="00000700000000000000" pitchFamily="50" charset="-94"/>
              </a:rPr>
              <a:t>Buna gerçekten değer mi?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C5C377DE-E960-254C-1811-4B10684EFDEA}"/>
              </a:ext>
            </a:extLst>
          </p:cNvPr>
          <p:cNvSpPr/>
          <p:nvPr/>
        </p:nvSpPr>
        <p:spPr>
          <a:xfrm>
            <a:off x="3663449" y="4006291"/>
            <a:ext cx="418923" cy="41892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</a:ln>
          <a:effectLst>
            <a:outerShdw blurRad="381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1  </a:t>
            </a: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A38451B7-F025-9B48-17D9-366FCC0C8C3F}"/>
              </a:ext>
            </a:extLst>
          </p:cNvPr>
          <p:cNvSpPr/>
          <p:nvPr/>
        </p:nvSpPr>
        <p:spPr>
          <a:xfrm>
            <a:off x="5536619" y="4533555"/>
            <a:ext cx="2033750" cy="2033748"/>
          </a:xfrm>
          <a:prstGeom prst="ellipse">
            <a:avLst/>
          </a:prstGeom>
          <a:solidFill>
            <a:srgbClr val="FF0080"/>
          </a:solidFill>
          <a:ln>
            <a:noFill/>
          </a:ln>
          <a:effectLst>
            <a:outerShdw blurRad="635000" dist="381000" dir="5400000" sx="80000" sy="80000" algn="t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dirty="0">
                <a:solidFill>
                  <a:schemeClr val="bg1"/>
                </a:solidFill>
                <a:latin typeface="Gilroy SemiBold" panose="00000700000000000000" pitchFamily="50" charset="-94"/>
              </a:rPr>
              <a:t>Şimdi almak mantıklı mı?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90A8EAF3-9614-B5FF-860E-A60DB5285815}"/>
              </a:ext>
            </a:extLst>
          </p:cNvPr>
          <p:cNvSpPr/>
          <p:nvPr/>
        </p:nvSpPr>
        <p:spPr>
          <a:xfrm>
            <a:off x="6370024" y="4311311"/>
            <a:ext cx="418923" cy="41892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</a:ln>
          <a:effectLst>
            <a:outerShdw blurRad="381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2  </a:t>
            </a: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C510BFE7-6B35-C91B-25FA-FC570615313C}"/>
              </a:ext>
            </a:extLst>
          </p:cNvPr>
          <p:cNvSpPr/>
          <p:nvPr/>
        </p:nvSpPr>
        <p:spPr>
          <a:xfrm>
            <a:off x="4060574" y="6267089"/>
            <a:ext cx="2091342" cy="2091340"/>
          </a:xfrm>
          <a:prstGeom prst="ellipse">
            <a:avLst/>
          </a:prstGeom>
          <a:solidFill>
            <a:srgbClr val="FF0080"/>
          </a:solidFill>
          <a:ln>
            <a:noFill/>
          </a:ln>
          <a:effectLst>
            <a:outerShdw blurRad="254000" dist="2540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200" dirty="0">
                <a:solidFill>
                  <a:schemeClr val="bg1"/>
                </a:solidFill>
                <a:latin typeface="Gilroy SemiBold" panose="00000700000000000000" pitchFamily="50" charset="-94"/>
              </a:rPr>
              <a:t>Bu gerçek bir indirim mi?</a:t>
            </a: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C44304FA-09BE-712C-6AB2-6F214BC4EA86}"/>
              </a:ext>
            </a:extLst>
          </p:cNvPr>
          <p:cNvSpPr/>
          <p:nvPr/>
        </p:nvSpPr>
        <p:spPr>
          <a:xfrm>
            <a:off x="4943189" y="6093811"/>
            <a:ext cx="418923" cy="418921"/>
          </a:xfrm>
          <a:prstGeom prst="ellipse">
            <a:avLst/>
          </a:prstGeom>
          <a:solidFill>
            <a:schemeClr val="bg1"/>
          </a:solidFill>
          <a:ln w="25400">
            <a:solidFill>
              <a:schemeClr val="bg1">
                <a:lumMod val="85000"/>
              </a:schemeClr>
            </a:solidFill>
          </a:ln>
          <a:effectLst>
            <a:outerShdw blurRad="381000" dist="127000" dir="27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2000" dirty="0">
                <a:solidFill>
                  <a:schemeClr val="bg2">
                    <a:lumMod val="25000"/>
                  </a:schemeClr>
                </a:solidFill>
                <a:latin typeface="+mj-lt"/>
              </a:rPr>
              <a:t>3  </a:t>
            </a:r>
          </a:p>
        </p:txBody>
      </p:sp>
      <p:sp>
        <p:nvSpPr>
          <p:cNvPr id="40" name="Rectangle: Rounded Corners 39">
            <a:extLst>
              <a:ext uri="{FF2B5EF4-FFF2-40B4-BE49-F238E27FC236}">
                <a16:creationId xmlns:a16="http://schemas.microsoft.com/office/drawing/2014/main" id="{B245B631-B28E-C7F2-FD52-A3BC2E80CF7C}"/>
              </a:ext>
            </a:extLst>
          </p:cNvPr>
          <p:cNvSpPr/>
          <p:nvPr/>
        </p:nvSpPr>
        <p:spPr>
          <a:xfrm>
            <a:off x="16209744" y="9426897"/>
            <a:ext cx="4548311" cy="1945927"/>
          </a:xfrm>
          <a:prstGeom prst="roundRect">
            <a:avLst>
              <a:gd name="adj" fmla="val 16936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41" name="Title 15">
            <a:extLst>
              <a:ext uri="{FF2B5EF4-FFF2-40B4-BE49-F238E27FC236}">
                <a16:creationId xmlns:a16="http://schemas.microsoft.com/office/drawing/2014/main" id="{F6A4D6B4-B781-B532-8C3A-4492C0CC54AD}"/>
              </a:ext>
            </a:extLst>
          </p:cNvPr>
          <p:cNvSpPr txBox="1">
            <a:spLocks/>
          </p:cNvSpPr>
          <p:nvPr/>
        </p:nvSpPr>
        <p:spPr>
          <a:xfrm>
            <a:off x="16844579" y="10273677"/>
            <a:ext cx="1768837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4800" dirty="0"/>
              <a:t>19%</a:t>
            </a:r>
          </a:p>
        </p:txBody>
      </p:sp>
      <p:sp>
        <p:nvSpPr>
          <p:cNvPr id="50" name="Title 15">
            <a:extLst>
              <a:ext uri="{FF2B5EF4-FFF2-40B4-BE49-F238E27FC236}">
                <a16:creationId xmlns:a16="http://schemas.microsoft.com/office/drawing/2014/main" id="{FF98F392-096F-1824-3CD4-202316FC6CB4}"/>
              </a:ext>
            </a:extLst>
          </p:cNvPr>
          <p:cNvSpPr txBox="1">
            <a:spLocks/>
          </p:cNvSpPr>
          <p:nvPr/>
        </p:nvSpPr>
        <p:spPr>
          <a:xfrm>
            <a:off x="16845841" y="9721317"/>
            <a:ext cx="3435263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Yılbaşı Alışverişini Kasımda Yapacağım Diyenler</a:t>
            </a:r>
          </a:p>
        </p:txBody>
      </p:sp>
      <p:grpSp>
        <p:nvGrpSpPr>
          <p:cNvPr id="52" name="Group 51">
            <a:extLst>
              <a:ext uri="{FF2B5EF4-FFF2-40B4-BE49-F238E27FC236}">
                <a16:creationId xmlns:a16="http://schemas.microsoft.com/office/drawing/2014/main" id="{4DA37E68-752F-1981-7ECE-0766B29A017D}"/>
              </a:ext>
            </a:extLst>
          </p:cNvPr>
          <p:cNvGrpSpPr/>
          <p:nvPr/>
        </p:nvGrpSpPr>
        <p:grpSpPr>
          <a:xfrm>
            <a:off x="8506171" y="4886162"/>
            <a:ext cx="13600315" cy="4204407"/>
            <a:chOff x="9146522" y="5441106"/>
            <a:chExt cx="14599810" cy="4480728"/>
          </a:xfrm>
        </p:grpSpPr>
        <p:sp>
          <p:nvSpPr>
            <p:cNvPr id="53" name="Rectangle: Rounded Corners 52">
              <a:extLst>
                <a:ext uri="{FF2B5EF4-FFF2-40B4-BE49-F238E27FC236}">
                  <a16:creationId xmlns:a16="http://schemas.microsoft.com/office/drawing/2014/main" id="{63181342-0138-DF26-A075-0055E18C1B1D}"/>
                </a:ext>
              </a:extLst>
            </p:cNvPr>
            <p:cNvSpPr/>
            <p:nvPr/>
          </p:nvSpPr>
          <p:spPr>
            <a:xfrm>
              <a:off x="9146522" y="5441106"/>
              <a:ext cx="14599810" cy="4480728"/>
            </a:xfrm>
            <a:prstGeom prst="roundRect">
              <a:avLst>
                <a:gd name="adj" fmla="val 7188"/>
              </a:avLst>
            </a:prstGeom>
            <a:solidFill>
              <a:schemeClr val="bg1"/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635000" dist="317500" dir="5400000" sx="90000" sy="90000" algn="tl" rotWithShape="0">
                <a:prstClr val="black">
                  <a:alpha val="25000"/>
                </a:prstClr>
              </a:outerShdw>
            </a:effectLst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sz="1600" dirty="0"/>
            </a:p>
          </p:txBody>
        </p:sp>
        <p:pic>
          <p:nvPicPr>
            <p:cNvPr id="55" name="Resim 15">
              <a:extLst>
                <a:ext uri="{FF2B5EF4-FFF2-40B4-BE49-F238E27FC236}">
                  <a16:creationId xmlns:a16="http://schemas.microsoft.com/office/drawing/2014/main" id="{23694376-6A9A-6772-3B85-7911FCDB05C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BEBA8EAE-BF5A-486C-A8C5-ECC9F3942E4B}">
                  <a14:imgProps xmlns:a14="http://schemas.microsoft.com/office/drawing/2010/main">
                    <a14:imgLayer r:embed="rId11">
                      <a14:imgEffect>
                        <a14:saturation sat="85000"/>
                      </a14:imgEffect>
                    </a14:imgLayer>
                  </a14:imgProps>
                </a:ext>
              </a:extLst>
            </a:blip>
            <a:stretch>
              <a:fillRect/>
            </a:stretch>
          </p:blipFill>
          <p:spPr>
            <a:xfrm>
              <a:off x="13492257" y="5911047"/>
              <a:ext cx="9318794" cy="3502522"/>
            </a:xfrm>
            <a:prstGeom prst="rect">
              <a:avLst/>
            </a:prstGeom>
          </p:spPr>
        </p:pic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9207645-9015-13EE-E24B-6062E40F815F}"/>
                </a:ext>
              </a:extLst>
            </p:cNvPr>
            <p:cNvSpPr/>
            <p:nvPr/>
          </p:nvSpPr>
          <p:spPr>
            <a:xfrm>
              <a:off x="13202832" y="8136406"/>
              <a:ext cx="1365870" cy="376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/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E3000410-6B05-46AC-5EF3-9A19ADE2D344}"/>
                </a:ext>
              </a:extLst>
            </p:cNvPr>
            <p:cNvSpPr/>
            <p:nvPr/>
          </p:nvSpPr>
          <p:spPr>
            <a:xfrm>
              <a:off x="21752756" y="6450245"/>
              <a:ext cx="1365870" cy="376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/>
            </a:p>
          </p:txBody>
        </p:sp>
        <p:sp>
          <p:nvSpPr>
            <p:cNvPr id="65" name="Rectangle 64">
              <a:extLst>
                <a:ext uri="{FF2B5EF4-FFF2-40B4-BE49-F238E27FC236}">
                  <a16:creationId xmlns:a16="http://schemas.microsoft.com/office/drawing/2014/main" id="{53DA5559-8C66-E399-EAE4-EA297E5B5122}"/>
                </a:ext>
              </a:extLst>
            </p:cNvPr>
            <p:cNvSpPr/>
            <p:nvPr/>
          </p:nvSpPr>
          <p:spPr>
            <a:xfrm>
              <a:off x="21809190" y="8118030"/>
              <a:ext cx="1365870" cy="376517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TR"/>
            </a:p>
          </p:txBody>
        </p:sp>
      </p:grp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DA94E609-A546-FD53-DF42-123C97D56544}"/>
              </a:ext>
            </a:extLst>
          </p:cNvPr>
          <p:cNvSpPr/>
          <p:nvPr/>
        </p:nvSpPr>
        <p:spPr>
          <a:xfrm>
            <a:off x="8478012" y="9409522"/>
            <a:ext cx="4529268" cy="1951630"/>
          </a:xfrm>
          <a:prstGeom prst="roundRect">
            <a:avLst>
              <a:gd name="adj" fmla="val 14776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>
              <a:solidFill>
                <a:schemeClr val="lt1"/>
              </a:solidFill>
            </a:endParaRPr>
          </a:p>
        </p:txBody>
      </p:sp>
      <p:sp>
        <p:nvSpPr>
          <p:cNvPr id="34" name="Title 15">
            <a:extLst>
              <a:ext uri="{FF2B5EF4-FFF2-40B4-BE49-F238E27FC236}">
                <a16:creationId xmlns:a16="http://schemas.microsoft.com/office/drawing/2014/main" id="{42A62ABF-7E4D-200B-8E85-B0CA241314E6}"/>
              </a:ext>
            </a:extLst>
          </p:cNvPr>
          <p:cNvSpPr txBox="1">
            <a:spLocks/>
          </p:cNvSpPr>
          <p:nvPr/>
        </p:nvSpPr>
        <p:spPr>
          <a:xfrm>
            <a:off x="9100064" y="10290133"/>
            <a:ext cx="1768837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4800" dirty="0"/>
              <a:t>30%</a:t>
            </a:r>
          </a:p>
        </p:txBody>
      </p:sp>
      <p:sp>
        <p:nvSpPr>
          <p:cNvPr id="39" name="Title 15">
            <a:extLst>
              <a:ext uri="{FF2B5EF4-FFF2-40B4-BE49-F238E27FC236}">
                <a16:creationId xmlns:a16="http://schemas.microsoft.com/office/drawing/2014/main" id="{546B1117-8E50-1D83-1D2A-B37EF6C9B219}"/>
              </a:ext>
            </a:extLst>
          </p:cNvPr>
          <p:cNvSpPr txBox="1">
            <a:spLocks/>
          </p:cNvSpPr>
          <p:nvPr/>
        </p:nvSpPr>
        <p:spPr>
          <a:xfrm>
            <a:off x="9101326" y="9741884"/>
            <a:ext cx="3767151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Black Friday’i Bekleyeceğini Söyleyen Müşteri Oranı</a:t>
            </a:r>
          </a:p>
        </p:txBody>
      </p:sp>
      <p:sp>
        <p:nvSpPr>
          <p:cNvPr id="81" name="Rectangle: Rounded Corners 80">
            <a:extLst>
              <a:ext uri="{FF2B5EF4-FFF2-40B4-BE49-F238E27FC236}">
                <a16:creationId xmlns:a16="http://schemas.microsoft.com/office/drawing/2014/main" id="{B199862D-A3A1-CBCB-C476-15D1485A334C}"/>
              </a:ext>
            </a:extLst>
          </p:cNvPr>
          <p:cNvSpPr/>
          <p:nvPr/>
        </p:nvSpPr>
        <p:spPr>
          <a:xfrm>
            <a:off x="25332156" y="6351036"/>
            <a:ext cx="3875391" cy="3596679"/>
          </a:xfrm>
          <a:prstGeom prst="roundRect">
            <a:avLst>
              <a:gd name="adj" fmla="val 11587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82" name="Title 15">
            <a:extLst>
              <a:ext uri="{FF2B5EF4-FFF2-40B4-BE49-F238E27FC236}">
                <a16:creationId xmlns:a16="http://schemas.microsoft.com/office/drawing/2014/main" id="{C06EB897-91BB-C8A9-59E8-493740AAD3CB}"/>
              </a:ext>
            </a:extLst>
          </p:cNvPr>
          <p:cNvSpPr txBox="1">
            <a:spLocks/>
          </p:cNvSpPr>
          <p:nvPr/>
        </p:nvSpPr>
        <p:spPr>
          <a:xfrm>
            <a:off x="9158362" y="6577334"/>
            <a:ext cx="2368784" cy="76944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4400" dirty="0"/>
              <a:t>0.13%</a:t>
            </a:r>
          </a:p>
        </p:txBody>
      </p:sp>
      <p:sp>
        <p:nvSpPr>
          <p:cNvPr id="84" name="Title 15">
            <a:extLst>
              <a:ext uri="{FF2B5EF4-FFF2-40B4-BE49-F238E27FC236}">
                <a16:creationId xmlns:a16="http://schemas.microsoft.com/office/drawing/2014/main" id="{0BE87DE4-C8E3-75B1-E3E0-56EA07225F5C}"/>
              </a:ext>
            </a:extLst>
          </p:cNvPr>
          <p:cNvSpPr txBox="1">
            <a:spLocks/>
          </p:cNvSpPr>
          <p:nvPr/>
        </p:nvSpPr>
        <p:spPr>
          <a:xfrm>
            <a:off x="9189979" y="6308762"/>
            <a:ext cx="2697692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Sevgililer Günü </a:t>
            </a:r>
          </a:p>
        </p:txBody>
      </p:sp>
      <p:sp>
        <p:nvSpPr>
          <p:cNvPr id="85" name="Title 15">
            <a:extLst>
              <a:ext uri="{FF2B5EF4-FFF2-40B4-BE49-F238E27FC236}">
                <a16:creationId xmlns:a16="http://schemas.microsoft.com/office/drawing/2014/main" id="{08185E2B-AC6D-11FE-95CC-46E3D686E166}"/>
              </a:ext>
            </a:extLst>
          </p:cNvPr>
          <p:cNvSpPr txBox="1">
            <a:spLocks/>
          </p:cNvSpPr>
          <p:nvPr/>
        </p:nvSpPr>
        <p:spPr>
          <a:xfrm>
            <a:off x="9126745" y="7665729"/>
            <a:ext cx="2368784" cy="76944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000">
                <a:latin typeface="+mj-lt"/>
              </a:defRPr>
            </a:lvl1pPr>
          </a:lstStyle>
          <a:p>
            <a:r>
              <a:rPr lang="tr-TR" sz="4400" dirty="0"/>
              <a:t>0.16%</a:t>
            </a:r>
          </a:p>
        </p:txBody>
      </p:sp>
      <p:sp>
        <p:nvSpPr>
          <p:cNvPr id="86" name="Title 15">
            <a:extLst>
              <a:ext uri="{FF2B5EF4-FFF2-40B4-BE49-F238E27FC236}">
                <a16:creationId xmlns:a16="http://schemas.microsoft.com/office/drawing/2014/main" id="{8AFAC684-D8D5-AE88-76F2-7E189F200FA9}"/>
              </a:ext>
            </a:extLst>
          </p:cNvPr>
          <p:cNvSpPr txBox="1">
            <a:spLocks/>
          </p:cNvSpPr>
          <p:nvPr/>
        </p:nvSpPr>
        <p:spPr>
          <a:xfrm>
            <a:off x="9158362" y="7393721"/>
            <a:ext cx="3106278" cy="369332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Ramazan Bayramı</a:t>
            </a:r>
          </a:p>
        </p:txBody>
      </p:sp>
      <p:pic>
        <p:nvPicPr>
          <p:cNvPr id="87" name="Grafik 10">
            <a:extLst>
              <a:ext uri="{FF2B5EF4-FFF2-40B4-BE49-F238E27FC236}">
                <a16:creationId xmlns:a16="http://schemas.microsoft.com/office/drawing/2014/main" id="{787B94B0-0C2D-C06B-79D2-D3B243977E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10864450" y="6824719"/>
            <a:ext cx="277546" cy="277546"/>
          </a:xfrm>
          <a:prstGeom prst="rect">
            <a:avLst/>
          </a:prstGeom>
        </p:spPr>
      </p:pic>
      <p:pic>
        <p:nvPicPr>
          <p:cNvPr id="88" name="Grafik 10">
            <a:extLst>
              <a:ext uri="{FF2B5EF4-FFF2-40B4-BE49-F238E27FC236}">
                <a16:creationId xmlns:a16="http://schemas.microsoft.com/office/drawing/2014/main" id="{D19EE9DB-8BBD-3742-8BCE-D1728FE72C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5400000">
            <a:off x="10864450" y="7912970"/>
            <a:ext cx="277546" cy="277546"/>
          </a:xfrm>
          <a:prstGeom prst="rect">
            <a:avLst/>
          </a:prstGeom>
        </p:spPr>
      </p:pic>
      <p:sp>
        <p:nvSpPr>
          <p:cNvPr id="90" name="Title 15">
            <a:extLst>
              <a:ext uri="{FF2B5EF4-FFF2-40B4-BE49-F238E27FC236}">
                <a16:creationId xmlns:a16="http://schemas.microsoft.com/office/drawing/2014/main" id="{4F420E25-2010-566F-5F98-13AFE62EBD68}"/>
              </a:ext>
            </a:extLst>
          </p:cNvPr>
          <p:cNvSpPr txBox="1">
            <a:spLocks/>
          </p:cNvSpPr>
          <p:nvPr/>
        </p:nvSpPr>
        <p:spPr>
          <a:xfrm>
            <a:off x="9164232" y="5638086"/>
            <a:ext cx="3106278" cy="58477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600" dirty="0">
                <a:latin typeface="Gilroy SemiBold" panose="00000700000000000000" pitchFamily="50" charset="-94"/>
              </a:rPr>
              <a:t>Toplam Üye İçerisinde </a:t>
            </a:r>
          </a:p>
          <a:p>
            <a:pPr algn="l"/>
            <a:r>
              <a:rPr lang="tr-TR" sz="1600" dirty="0">
                <a:latin typeface="Gilroy SemiBold" panose="00000700000000000000" pitchFamily="50" charset="-94"/>
              </a:rPr>
              <a:t>Özel Gün Eğilimi</a:t>
            </a:r>
          </a:p>
        </p:txBody>
      </p:sp>
      <p:sp>
        <p:nvSpPr>
          <p:cNvPr id="91" name="Title 3">
            <a:extLst>
              <a:ext uri="{FF2B5EF4-FFF2-40B4-BE49-F238E27FC236}">
                <a16:creationId xmlns:a16="http://schemas.microsoft.com/office/drawing/2014/main" id="{09767E13-E3F2-B6B4-2F82-DBB35328A79E}"/>
              </a:ext>
            </a:extLst>
          </p:cNvPr>
          <p:cNvSpPr txBox="1">
            <a:spLocks/>
          </p:cNvSpPr>
          <p:nvPr/>
        </p:nvSpPr>
        <p:spPr>
          <a:xfrm>
            <a:off x="9747943" y="1368949"/>
            <a:ext cx="4886527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ÖZEL GÜN YANILGILARI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4105460F-9FCC-0C3B-1290-A99EA28817E3}"/>
              </a:ext>
            </a:extLst>
          </p:cNvPr>
          <p:cNvSpPr txBox="1"/>
          <p:nvPr/>
        </p:nvSpPr>
        <p:spPr>
          <a:xfrm>
            <a:off x="6107223" y="2058693"/>
            <a:ext cx="12167966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Gilroy Bold" panose="00000800000000000000" pitchFamily="50" charset="-94"/>
              </a:rPr>
              <a:t>Müşteri davranış değiştirirken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967C1FA8-474B-5A91-E39A-A5AF06AE7A38}"/>
              </a:ext>
            </a:extLst>
          </p:cNvPr>
          <p:cNvSpPr txBox="1"/>
          <p:nvPr/>
        </p:nvSpPr>
        <p:spPr>
          <a:xfrm>
            <a:off x="7516534" y="3019935"/>
            <a:ext cx="9349344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tr-TR" sz="6600" dirty="0">
                <a:latin typeface="Gilroy Bold" panose="00000800000000000000" pitchFamily="50" charset="-94"/>
              </a:rPr>
              <a:t>biz neyi değiştiriyoruz?</a:t>
            </a:r>
          </a:p>
        </p:txBody>
      </p:sp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1C19A1C0-6BE0-F5EF-C74B-266DC8508D04}"/>
              </a:ext>
            </a:extLst>
          </p:cNvPr>
          <p:cNvSpPr/>
          <p:nvPr/>
        </p:nvSpPr>
        <p:spPr>
          <a:xfrm>
            <a:off x="8512383" y="4899043"/>
            <a:ext cx="3551398" cy="4191525"/>
          </a:xfrm>
          <a:prstGeom prst="roundRect">
            <a:avLst>
              <a:gd name="adj" fmla="val 8142"/>
            </a:avLst>
          </a:prstGeom>
          <a:noFill/>
          <a:ln w="57150">
            <a:gradFill>
              <a:gsLst>
                <a:gs pos="0">
                  <a:srgbClr val="FD9220"/>
                </a:gs>
                <a:gs pos="28000">
                  <a:srgbClr val="F9456B"/>
                </a:gs>
                <a:gs pos="52000">
                  <a:srgbClr val="8771D7"/>
                </a:gs>
                <a:gs pos="79000">
                  <a:srgbClr val="6CA2F4"/>
                </a:gs>
                <a:gs pos="100000">
                  <a:srgbClr val="5BC9B0"/>
                </a:gs>
              </a:gsLst>
              <a:lin ang="3600000" scaled="0"/>
            </a:gradFill>
          </a:ln>
          <a:effectLst>
            <a:outerShdw blurRad="254000" dist="63500" algn="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74" dirty="0"/>
          </a:p>
        </p:txBody>
      </p:sp>
      <p:sp>
        <p:nvSpPr>
          <p:cNvPr id="4" name="Title 15">
            <a:extLst>
              <a:ext uri="{FF2B5EF4-FFF2-40B4-BE49-F238E27FC236}">
                <a16:creationId xmlns:a16="http://schemas.microsoft.com/office/drawing/2014/main" id="{23549956-390D-4653-D2F3-5B637B2A9F60}"/>
              </a:ext>
            </a:extLst>
          </p:cNvPr>
          <p:cNvSpPr txBox="1">
            <a:spLocks/>
          </p:cNvSpPr>
          <p:nvPr/>
        </p:nvSpPr>
        <p:spPr>
          <a:xfrm>
            <a:off x="9164232" y="5356006"/>
            <a:ext cx="3106278" cy="353943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700" dirty="0">
                <a:latin typeface="Gilroy" panose="00000500000000000000" pitchFamily="50" charset="-94"/>
              </a:rPr>
              <a:t>2026</a:t>
            </a:r>
          </a:p>
        </p:txBody>
      </p:sp>
      <p:pic>
        <p:nvPicPr>
          <p:cNvPr id="8" name="Picture 7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AA11F22C-1F91-A6BC-E270-E1E6F0A18311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 rot="10800000">
            <a:off x="23236603" y="2179662"/>
            <a:ext cx="1223771" cy="3468452"/>
          </a:xfrm>
          <a:prstGeom prst="rect">
            <a:avLst/>
          </a:prstGeom>
        </p:spPr>
      </p:pic>
      <p:pic>
        <p:nvPicPr>
          <p:cNvPr id="9" name="Picture 8" descr="A close up of a leaf&#10;&#10;Description automatically generated">
            <a:extLst>
              <a:ext uri="{FF2B5EF4-FFF2-40B4-BE49-F238E27FC236}">
                <a16:creationId xmlns:a16="http://schemas.microsoft.com/office/drawing/2014/main" id="{40FFFB97-4F32-F892-F38C-A04396C754BD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70000"/>
            <a:extLst>
              <a:ext uri="{BEBA8EAE-BF5A-486C-A8C5-ECC9F3942E4B}">
                <a14:imgProps xmlns:a14="http://schemas.microsoft.com/office/drawing/2010/main">
                  <a14:imgLayer r:embed="rId15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469"/>
          <a:stretch>
            <a:fillRect/>
          </a:stretch>
        </p:blipFill>
        <p:spPr>
          <a:xfrm rot="14400000">
            <a:off x="22480002" y="1934203"/>
            <a:ext cx="1928315" cy="2614725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FBE181B1-01BF-1320-0A45-E0E94FA66FFE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2192172" y="8761194"/>
            <a:ext cx="4585723" cy="3706332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8EF116EE-3FB3-EDC6-756D-066E657163D6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6"/>
          <a:stretch>
            <a:fillRect/>
          </a:stretch>
        </p:blipFill>
        <p:spPr>
          <a:xfrm>
            <a:off x="12168188" y="11664521"/>
            <a:ext cx="4849335" cy="2051480"/>
          </a:xfrm>
          <a:prstGeom prst="rect">
            <a:avLst/>
          </a:prstGeom>
        </p:spPr>
      </p:pic>
      <p:pic>
        <p:nvPicPr>
          <p:cNvPr id="47" name="Picture 46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C6637DD3-7A09-2523-B194-B3F57C7C46DE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>
            <a:off x="-32418" y="7484562"/>
            <a:ext cx="1223771" cy="3468452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FE8B1323-0BFA-B9FB-0F12-82B33381943D}"/>
              </a:ext>
            </a:extLst>
          </p:cNvPr>
          <p:cNvGrpSpPr/>
          <p:nvPr/>
        </p:nvGrpSpPr>
        <p:grpSpPr>
          <a:xfrm rot="20624604" flipH="1">
            <a:off x="-825218" y="5626259"/>
            <a:ext cx="4452648" cy="3628521"/>
            <a:chOff x="-2283671" y="6412964"/>
            <a:chExt cx="4452648" cy="3628521"/>
          </a:xfrm>
        </p:grpSpPr>
        <p:pic>
          <p:nvPicPr>
            <p:cNvPr id="54" name="Picture 53">
              <a:extLst>
                <a:ext uri="{FF2B5EF4-FFF2-40B4-BE49-F238E27FC236}">
                  <a16:creationId xmlns:a16="http://schemas.microsoft.com/office/drawing/2014/main" id="{7E1481F6-CCD3-CC9F-37EA-6C777B605D04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alphaModFix amt="59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61865"/>
            <a:stretch>
              <a:fillRect/>
            </a:stretch>
          </p:blipFill>
          <p:spPr>
            <a:xfrm rot="19971473">
              <a:off x="248981" y="6530039"/>
              <a:ext cx="1919996" cy="3511446"/>
            </a:xfrm>
            <a:prstGeom prst="rect">
              <a:avLst/>
            </a:prstGeom>
          </p:spPr>
        </p:pic>
        <p:pic>
          <p:nvPicPr>
            <p:cNvPr id="57" name="Graphic 56">
              <a:extLst>
                <a:ext uri="{FF2B5EF4-FFF2-40B4-BE49-F238E27FC236}">
                  <a16:creationId xmlns:a16="http://schemas.microsoft.com/office/drawing/2014/main" id="{F7731AE4-4A3C-5B0D-6B03-8086C2E3540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9"/>
                </a:ext>
              </a:extLst>
            </a:blip>
            <a:stretch>
              <a:fillRect/>
            </a:stretch>
          </p:blipFill>
          <p:spPr>
            <a:xfrm rot="14263796" flipH="1">
              <a:off x="-1460514" y="6412963"/>
              <a:ext cx="2080728" cy="2080729"/>
            </a:xfrm>
            <a:prstGeom prst="rect">
              <a:avLst/>
            </a:prstGeom>
          </p:spPr>
        </p:pic>
        <p:pic>
          <p:nvPicPr>
            <p:cNvPr id="59" name="Picture 58" descr="A hand holding a light&#10;&#10;Description automatically generated">
              <a:extLst>
                <a:ext uri="{FF2B5EF4-FFF2-40B4-BE49-F238E27FC236}">
                  <a16:creationId xmlns:a16="http://schemas.microsoft.com/office/drawing/2014/main" id="{29B0B553-2720-A859-CE06-2EFDFEDA9B8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0">
              <a:extLst>
                <a:ext uri="{BEBA8EAE-BF5A-486C-A8C5-ECC9F3942E4B}">
                  <a14:imgProps xmlns:a14="http://schemas.microsoft.com/office/drawing/2010/main">
                    <a14:imgLayer r:embed="rId21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0040"/>
            <a:stretch/>
          </p:blipFill>
          <p:spPr>
            <a:xfrm rot="383329">
              <a:off x="-2283671" y="6583280"/>
              <a:ext cx="4275862" cy="315856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888667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5C0F81-0D08-84E4-23E8-B2D1FE078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6" name="Picture 245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D2BA0B1C-501C-A13E-90E9-FBAB3C29EA7A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>
            <a:off x="-32418" y="5262674"/>
            <a:ext cx="1223771" cy="3468452"/>
          </a:xfrm>
          <a:prstGeom prst="rect">
            <a:avLst/>
          </a:prstGeom>
        </p:spPr>
      </p:pic>
      <p:pic>
        <p:nvPicPr>
          <p:cNvPr id="193" name="Picture 192" descr="A close-up of a fabric&#10;&#10;Description automatically generated">
            <a:extLst>
              <a:ext uri="{FF2B5EF4-FFF2-40B4-BE49-F238E27FC236}">
                <a16:creationId xmlns:a16="http://schemas.microsoft.com/office/drawing/2014/main" id="{3E2A6C47-5226-A5FC-C5C3-78773103858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52230" y="12915735"/>
            <a:ext cx="2632993" cy="825862"/>
          </a:xfrm>
          <a:prstGeom prst="rect">
            <a:avLst/>
          </a:prstGeom>
        </p:spPr>
      </p:pic>
      <p:pic>
        <p:nvPicPr>
          <p:cNvPr id="147" name="Picture 146" descr="A circular white object with a black background&#10;&#10;Description automatically generated">
            <a:extLst>
              <a:ext uri="{FF2B5EF4-FFF2-40B4-BE49-F238E27FC236}">
                <a16:creationId xmlns:a16="http://schemas.microsoft.com/office/drawing/2014/main" id="{80436C3E-8AF9-B221-FB77-6BD91C043E76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 amt="8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1612" r="-1"/>
          <a:stretch>
            <a:fillRect/>
          </a:stretch>
        </p:blipFill>
        <p:spPr>
          <a:xfrm>
            <a:off x="12823798" y="3696492"/>
            <a:ext cx="6456980" cy="6354522"/>
          </a:xfrm>
          <a:prstGeom prst="rect">
            <a:avLst/>
          </a:prstGeom>
        </p:spPr>
      </p:pic>
      <p:grpSp>
        <p:nvGrpSpPr>
          <p:cNvPr id="148" name="Group 147">
            <a:extLst>
              <a:ext uri="{FF2B5EF4-FFF2-40B4-BE49-F238E27FC236}">
                <a16:creationId xmlns:a16="http://schemas.microsoft.com/office/drawing/2014/main" id="{92AC9153-9FC6-03E2-E0F1-B6B5B80D5B24}"/>
              </a:ext>
            </a:extLst>
          </p:cNvPr>
          <p:cNvGrpSpPr/>
          <p:nvPr/>
        </p:nvGrpSpPr>
        <p:grpSpPr>
          <a:xfrm>
            <a:off x="12752770" y="3812270"/>
            <a:ext cx="6145104" cy="4799804"/>
            <a:chOff x="13439983" y="7978305"/>
            <a:chExt cx="7907390" cy="6176286"/>
          </a:xfrm>
        </p:grpSpPr>
        <p:sp>
          <p:nvSpPr>
            <p:cNvPr id="149" name="Oval 148">
              <a:extLst>
                <a:ext uri="{FF2B5EF4-FFF2-40B4-BE49-F238E27FC236}">
                  <a16:creationId xmlns:a16="http://schemas.microsoft.com/office/drawing/2014/main" id="{71DEC3F8-0E7B-9708-4C3C-2EE5EDEA0A54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50" name="Oval 149">
              <a:extLst>
                <a:ext uri="{FF2B5EF4-FFF2-40B4-BE49-F238E27FC236}">
                  <a16:creationId xmlns:a16="http://schemas.microsoft.com/office/drawing/2014/main" id="{301282F7-5F0E-E841-6F10-1278D5D6FB91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22" name="Title 3">
            <a:extLst>
              <a:ext uri="{FF2B5EF4-FFF2-40B4-BE49-F238E27FC236}">
                <a16:creationId xmlns:a16="http://schemas.microsoft.com/office/drawing/2014/main" id="{89818F19-9E4F-60E0-9AE3-5340E648D700}"/>
              </a:ext>
            </a:extLst>
          </p:cNvPr>
          <p:cNvSpPr txBox="1">
            <a:spLocks/>
          </p:cNvSpPr>
          <p:nvPr/>
        </p:nvSpPr>
        <p:spPr>
          <a:xfrm>
            <a:off x="2510560" y="1616234"/>
            <a:ext cx="5263242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AVM VE MAĞAZA TARAFI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07E3038-C8ED-2D07-7AB9-6671D0D422AC}"/>
              </a:ext>
            </a:extLst>
          </p:cNvPr>
          <p:cNvSpPr txBox="1"/>
          <p:nvPr/>
        </p:nvSpPr>
        <p:spPr>
          <a:xfrm>
            <a:off x="2510560" y="2305978"/>
            <a:ext cx="14057822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Gilroy Bold" panose="00000800000000000000" pitchFamily="50" charset="-94"/>
              </a:rPr>
              <a:t>Artık sorun trafik değil,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525AD1A-6DE4-4077-B3F9-508D1BAEF3B5}"/>
              </a:ext>
            </a:extLst>
          </p:cNvPr>
          <p:cNvSpPr txBox="1"/>
          <p:nvPr/>
        </p:nvSpPr>
        <p:spPr>
          <a:xfrm>
            <a:off x="5049523" y="3267220"/>
            <a:ext cx="9349344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latin typeface="Gilroy Bold" panose="00000800000000000000" pitchFamily="50" charset="-94"/>
              </a:rPr>
              <a:t>alışverişe dönüştürmek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BB47E013-C5B1-1C4A-3AB3-5649518C0CEA}"/>
              </a:ext>
            </a:extLst>
          </p:cNvPr>
          <p:cNvSpPr txBox="1"/>
          <p:nvPr/>
        </p:nvSpPr>
        <p:spPr>
          <a:xfrm>
            <a:off x="2510560" y="3279717"/>
            <a:ext cx="2714223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latin typeface="Gilroy Bold" panose="00000800000000000000" pitchFamily="50" charset="-94"/>
              </a:rPr>
              <a:t>trafiği</a:t>
            </a:r>
          </a:p>
        </p:txBody>
      </p:sp>
      <p:pic>
        <p:nvPicPr>
          <p:cNvPr id="81" name="Picture 80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21669CC0-2B0A-C58C-B31E-D4D886868DE9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971421"/>
            <a:ext cx="1549538" cy="790884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4E314453-F2F0-B2DF-1D6F-53C50BAEB522}"/>
              </a:ext>
            </a:extLst>
          </p:cNvPr>
          <p:cNvSpPr/>
          <p:nvPr/>
        </p:nvSpPr>
        <p:spPr>
          <a:xfrm>
            <a:off x="2382224" y="4691776"/>
            <a:ext cx="4376699" cy="6720837"/>
          </a:xfrm>
          <a:prstGeom prst="roundRect">
            <a:avLst>
              <a:gd name="adj" fmla="val 804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4" name="Title 15">
            <a:extLst>
              <a:ext uri="{FF2B5EF4-FFF2-40B4-BE49-F238E27FC236}">
                <a16:creationId xmlns:a16="http://schemas.microsoft.com/office/drawing/2014/main" id="{CB445956-0BCB-1DA7-C13C-7DE2F291E6A6}"/>
              </a:ext>
            </a:extLst>
          </p:cNvPr>
          <p:cNvSpPr txBox="1">
            <a:spLocks/>
          </p:cNvSpPr>
          <p:nvPr/>
        </p:nvSpPr>
        <p:spPr>
          <a:xfrm>
            <a:off x="3101061" y="5302276"/>
            <a:ext cx="3603876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400" dirty="0">
                <a:latin typeface="Gilroy SemiBold" panose="00000700000000000000" pitchFamily="50" charset="-94"/>
              </a:rPr>
              <a:t>2023-2024 Değişimi</a:t>
            </a:r>
          </a:p>
        </p:txBody>
      </p:sp>
      <p:grpSp>
        <p:nvGrpSpPr>
          <p:cNvPr id="134" name="Group 133">
            <a:extLst>
              <a:ext uri="{FF2B5EF4-FFF2-40B4-BE49-F238E27FC236}">
                <a16:creationId xmlns:a16="http://schemas.microsoft.com/office/drawing/2014/main" id="{E9998B77-55A5-1A1E-05EA-3829AB8F1876}"/>
              </a:ext>
            </a:extLst>
          </p:cNvPr>
          <p:cNvGrpSpPr/>
          <p:nvPr/>
        </p:nvGrpSpPr>
        <p:grpSpPr>
          <a:xfrm>
            <a:off x="3049274" y="6334902"/>
            <a:ext cx="2047173" cy="4416040"/>
            <a:chOff x="3177610" y="6298304"/>
            <a:chExt cx="2047173" cy="4416040"/>
          </a:xfrm>
        </p:grpSpPr>
        <p:sp>
          <p:nvSpPr>
            <p:cNvPr id="3" name="Title 15">
              <a:extLst>
                <a:ext uri="{FF2B5EF4-FFF2-40B4-BE49-F238E27FC236}">
                  <a16:creationId xmlns:a16="http://schemas.microsoft.com/office/drawing/2014/main" id="{F38B7C18-A230-9137-5ABF-137D3995F0E5}"/>
                </a:ext>
              </a:extLst>
            </p:cNvPr>
            <p:cNvSpPr txBox="1">
              <a:spLocks/>
            </p:cNvSpPr>
            <p:nvPr/>
          </p:nvSpPr>
          <p:spPr>
            <a:xfrm>
              <a:off x="3197780" y="6298304"/>
              <a:ext cx="1901898" cy="83099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6600">
                  <a:gradFill flip="none" rotWithShape="1">
                    <a:gsLst>
                      <a:gs pos="79000">
                        <a:srgbClr val="002837"/>
                      </a:gs>
                      <a:gs pos="16000">
                        <a:srgbClr val="541247"/>
                      </a:gs>
                      <a:gs pos="50000">
                        <a:schemeClr val="tx1"/>
                      </a:gs>
                      <a:gs pos="0">
                        <a:srgbClr val="F836D2">
                          <a:alpha val="95000"/>
                        </a:srgbClr>
                      </a:gs>
                      <a:gs pos="100000">
                        <a:srgbClr val="19C3FF"/>
                      </a:gs>
                    </a:gsLst>
                    <a:lin ang="18000000" scaled="0"/>
                    <a:tileRect/>
                  </a:gradFill>
                  <a:latin typeface="+mj-lt"/>
                </a:defRPr>
              </a:lvl1pPr>
            </a:lstStyle>
            <a:p>
              <a:r>
                <a:rPr lang="tr-TR" sz="4800" dirty="0">
                  <a:solidFill>
                    <a:schemeClr val="tx1"/>
                  </a:solidFill>
                </a:rPr>
                <a:t>10%</a:t>
              </a:r>
              <a:endParaRPr lang="tr-TR" sz="48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Title 15">
              <a:extLst>
                <a:ext uri="{FF2B5EF4-FFF2-40B4-BE49-F238E27FC236}">
                  <a16:creationId xmlns:a16="http://schemas.microsoft.com/office/drawing/2014/main" id="{2B4D740B-703A-FB6C-2B48-1F5C2DB4B481}"/>
                </a:ext>
              </a:extLst>
            </p:cNvPr>
            <p:cNvSpPr txBox="1">
              <a:spLocks/>
            </p:cNvSpPr>
            <p:nvPr/>
          </p:nvSpPr>
          <p:spPr>
            <a:xfrm>
              <a:off x="3203859" y="7493318"/>
              <a:ext cx="2020924" cy="83099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6600">
                  <a:gradFill flip="none" rotWithShape="1">
                    <a:gsLst>
                      <a:gs pos="79000">
                        <a:srgbClr val="002837"/>
                      </a:gs>
                      <a:gs pos="16000">
                        <a:srgbClr val="541247"/>
                      </a:gs>
                      <a:gs pos="50000">
                        <a:schemeClr val="tx1"/>
                      </a:gs>
                      <a:gs pos="0">
                        <a:srgbClr val="F836D2">
                          <a:alpha val="95000"/>
                        </a:srgbClr>
                      </a:gs>
                      <a:gs pos="100000">
                        <a:srgbClr val="19C3FF"/>
                      </a:gs>
                    </a:gsLst>
                    <a:lin ang="18000000" scaled="0"/>
                    <a:tileRect/>
                  </a:gradFill>
                  <a:latin typeface="+mj-lt"/>
                </a:defRPr>
              </a:lvl1pPr>
            </a:lstStyle>
            <a:p>
              <a:r>
                <a:rPr lang="tr-TR" sz="4800" dirty="0">
                  <a:solidFill>
                    <a:schemeClr val="tx1"/>
                  </a:solidFill>
                </a:rPr>
                <a:t>41%</a:t>
              </a:r>
              <a:endParaRPr lang="tr-TR" sz="48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Title 15">
              <a:extLst>
                <a:ext uri="{FF2B5EF4-FFF2-40B4-BE49-F238E27FC236}">
                  <a16:creationId xmlns:a16="http://schemas.microsoft.com/office/drawing/2014/main" id="{D792E18B-A564-0B7E-9E4E-8A940D8B1DB7}"/>
                </a:ext>
              </a:extLst>
            </p:cNvPr>
            <p:cNvSpPr txBox="1">
              <a:spLocks/>
            </p:cNvSpPr>
            <p:nvPr/>
          </p:nvSpPr>
          <p:spPr>
            <a:xfrm>
              <a:off x="3177610" y="8688332"/>
              <a:ext cx="2020924" cy="83099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6600">
                  <a:gradFill flip="none" rotWithShape="1">
                    <a:gsLst>
                      <a:gs pos="79000">
                        <a:srgbClr val="002837"/>
                      </a:gs>
                      <a:gs pos="16000">
                        <a:srgbClr val="541247"/>
                      </a:gs>
                      <a:gs pos="50000">
                        <a:schemeClr val="tx1"/>
                      </a:gs>
                      <a:gs pos="0">
                        <a:srgbClr val="F836D2">
                          <a:alpha val="95000"/>
                        </a:srgbClr>
                      </a:gs>
                      <a:gs pos="100000">
                        <a:srgbClr val="19C3FF"/>
                      </a:gs>
                    </a:gsLst>
                    <a:lin ang="18000000" scaled="0"/>
                    <a:tileRect/>
                  </a:gradFill>
                  <a:latin typeface="+mj-lt"/>
                </a:defRPr>
              </a:lvl1pPr>
            </a:lstStyle>
            <a:p>
              <a:r>
                <a:rPr lang="tr-TR" sz="4800" dirty="0">
                  <a:solidFill>
                    <a:schemeClr val="tx1"/>
                  </a:solidFill>
                </a:rPr>
                <a:t>26%</a:t>
              </a:r>
              <a:endParaRPr lang="tr-TR" sz="48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Title 15">
              <a:extLst>
                <a:ext uri="{FF2B5EF4-FFF2-40B4-BE49-F238E27FC236}">
                  <a16:creationId xmlns:a16="http://schemas.microsoft.com/office/drawing/2014/main" id="{3F56A128-1F9A-179F-FFB4-764D55CAE77F}"/>
                </a:ext>
              </a:extLst>
            </p:cNvPr>
            <p:cNvSpPr txBox="1">
              <a:spLocks/>
            </p:cNvSpPr>
            <p:nvPr/>
          </p:nvSpPr>
          <p:spPr>
            <a:xfrm>
              <a:off x="3177610" y="9883347"/>
              <a:ext cx="2020924" cy="830997"/>
            </a:xfrm>
            <a:prstGeom prst="rect">
              <a:avLst/>
            </a:prstGeom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>
                <a:defRPr sz="6600">
                  <a:gradFill flip="none" rotWithShape="1">
                    <a:gsLst>
                      <a:gs pos="79000">
                        <a:srgbClr val="002837"/>
                      </a:gs>
                      <a:gs pos="16000">
                        <a:srgbClr val="541247"/>
                      </a:gs>
                      <a:gs pos="50000">
                        <a:schemeClr val="tx1"/>
                      </a:gs>
                      <a:gs pos="0">
                        <a:srgbClr val="F836D2">
                          <a:alpha val="95000"/>
                        </a:srgbClr>
                      </a:gs>
                      <a:gs pos="100000">
                        <a:srgbClr val="19C3FF"/>
                      </a:gs>
                    </a:gsLst>
                    <a:lin ang="18000000" scaled="0"/>
                    <a:tileRect/>
                  </a:gradFill>
                  <a:latin typeface="+mj-lt"/>
                </a:defRPr>
              </a:lvl1pPr>
            </a:lstStyle>
            <a:p>
              <a:r>
                <a:rPr lang="tr-TR" sz="4800" dirty="0">
                  <a:solidFill>
                    <a:schemeClr val="tx1"/>
                  </a:solidFill>
                </a:rPr>
                <a:t>20%</a:t>
              </a:r>
              <a:endParaRPr lang="tr-TR" sz="48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6" name="Title 15">
            <a:extLst>
              <a:ext uri="{FF2B5EF4-FFF2-40B4-BE49-F238E27FC236}">
                <a16:creationId xmlns:a16="http://schemas.microsoft.com/office/drawing/2014/main" id="{A29F1623-EF23-8DFB-6968-6407B5B2B562}"/>
              </a:ext>
            </a:extLst>
          </p:cNvPr>
          <p:cNvSpPr txBox="1">
            <a:spLocks/>
          </p:cNvSpPr>
          <p:nvPr/>
        </p:nvSpPr>
        <p:spPr>
          <a:xfrm>
            <a:off x="3101061" y="5993907"/>
            <a:ext cx="2891292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AVM’ye Gelen Müşteri</a:t>
            </a:r>
          </a:p>
        </p:txBody>
      </p:sp>
      <p:sp>
        <p:nvSpPr>
          <p:cNvPr id="7" name="Title 15">
            <a:extLst>
              <a:ext uri="{FF2B5EF4-FFF2-40B4-BE49-F238E27FC236}">
                <a16:creationId xmlns:a16="http://schemas.microsoft.com/office/drawing/2014/main" id="{D47F0D8A-21C3-EA4C-DDB6-7B100013B3C2}"/>
              </a:ext>
            </a:extLst>
          </p:cNvPr>
          <p:cNvSpPr txBox="1">
            <a:spLocks/>
          </p:cNvSpPr>
          <p:nvPr/>
        </p:nvSpPr>
        <p:spPr>
          <a:xfrm>
            <a:off x="3090722" y="7183589"/>
            <a:ext cx="316093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AVM’de Gezilen Mağaza</a:t>
            </a:r>
          </a:p>
        </p:txBody>
      </p:sp>
      <p:sp>
        <p:nvSpPr>
          <p:cNvPr id="9" name="Title 15">
            <a:extLst>
              <a:ext uri="{FF2B5EF4-FFF2-40B4-BE49-F238E27FC236}">
                <a16:creationId xmlns:a16="http://schemas.microsoft.com/office/drawing/2014/main" id="{21B20345-4967-C461-D372-39ED6E24729B}"/>
              </a:ext>
            </a:extLst>
          </p:cNvPr>
          <p:cNvSpPr txBox="1">
            <a:spLocks/>
          </p:cNvSpPr>
          <p:nvPr/>
        </p:nvSpPr>
        <p:spPr>
          <a:xfrm>
            <a:off x="3064473" y="8373271"/>
            <a:ext cx="316093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AVM’de Geçirilen Süre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96ECFE14-288A-0406-94DA-7A2749696455}"/>
              </a:ext>
            </a:extLst>
          </p:cNvPr>
          <p:cNvSpPr txBox="1">
            <a:spLocks/>
          </p:cNvSpPr>
          <p:nvPr/>
        </p:nvSpPr>
        <p:spPr>
          <a:xfrm>
            <a:off x="3064473" y="9562952"/>
            <a:ext cx="3473790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Mağazada Geçirilen Süre</a:t>
            </a: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37A3058E-64D6-09A8-A10E-DD2949B83983}"/>
              </a:ext>
            </a:extLst>
          </p:cNvPr>
          <p:cNvSpPr/>
          <p:nvPr/>
        </p:nvSpPr>
        <p:spPr>
          <a:xfrm>
            <a:off x="6999663" y="4691776"/>
            <a:ext cx="4284640" cy="6720837"/>
          </a:xfrm>
          <a:prstGeom prst="roundRect">
            <a:avLst>
              <a:gd name="adj" fmla="val 804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48" name="Title 15">
            <a:extLst>
              <a:ext uri="{FF2B5EF4-FFF2-40B4-BE49-F238E27FC236}">
                <a16:creationId xmlns:a16="http://schemas.microsoft.com/office/drawing/2014/main" id="{5FD0CC5D-02CF-A970-A541-01B7B1BC794E}"/>
              </a:ext>
            </a:extLst>
          </p:cNvPr>
          <p:cNvSpPr txBox="1">
            <a:spLocks/>
          </p:cNvSpPr>
          <p:nvPr/>
        </p:nvSpPr>
        <p:spPr>
          <a:xfrm>
            <a:off x="7718499" y="5302276"/>
            <a:ext cx="3603876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400" dirty="0">
                <a:latin typeface="Gilroy SemiBold" panose="00000700000000000000" pitchFamily="50" charset="-94"/>
              </a:rPr>
              <a:t>2024-2025 Değişimi</a:t>
            </a:r>
          </a:p>
        </p:txBody>
      </p:sp>
      <p:sp>
        <p:nvSpPr>
          <p:cNvPr id="57" name="Title 15">
            <a:extLst>
              <a:ext uri="{FF2B5EF4-FFF2-40B4-BE49-F238E27FC236}">
                <a16:creationId xmlns:a16="http://schemas.microsoft.com/office/drawing/2014/main" id="{6BF1B68D-9C24-26F5-68FB-4782B942475F}"/>
              </a:ext>
            </a:extLst>
          </p:cNvPr>
          <p:cNvSpPr txBox="1">
            <a:spLocks/>
          </p:cNvSpPr>
          <p:nvPr/>
        </p:nvSpPr>
        <p:spPr>
          <a:xfrm>
            <a:off x="7718499" y="5993907"/>
            <a:ext cx="2891292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AVM’ye Gelen Müşteri</a:t>
            </a:r>
          </a:p>
        </p:txBody>
      </p:sp>
      <p:sp>
        <p:nvSpPr>
          <p:cNvPr id="58" name="Title 15">
            <a:extLst>
              <a:ext uri="{FF2B5EF4-FFF2-40B4-BE49-F238E27FC236}">
                <a16:creationId xmlns:a16="http://schemas.microsoft.com/office/drawing/2014/main" id="{6C44EA99-3843-325B-D15F-36A509996FCE}"/>
              </a:ext>
            </a:extLst>
          </p:cNvPr>
          <p:cNvSpPr txBox="1">
            <a:spLocks/>
          </p:cNvSpPr>
          <p:nvPr/>
        </p:nvSpPr>
        <p:spPr>
          <a:xfrm>
            <a:off x="7708160" y="7183589"/>
            <a:ext cx="316093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AVM’de Gezilen Mağaza</a:t>
            </a:r>
          </a:p>
        </p:txBody>
      </p:sp>
      <p:sp>
        <p:nvSpPr>
          <p:cNvPr id="60" name="Title 15">
            <a:extLst>
              <a:ext uri="{FF2B5EF4-FFF2-40B4-BE49-F238E27FC236}">
                <a16:creationId xmlns:a16="http://schemas.microsoft.com/office/drawing/2014/main" id="{7E27C45D-0859-F531-80FA-F0347095C9F7}"/>
              </a:ext>
            </a:extLst>
          </p:cNvPr>
          <p:cNvSpPr txBox="1">
            <a:spLocks/>
          </p:cNvSpPr>
          <p:nvPr/>
        </p:nvSpPr>
        <p:spPr>
          <a:xfrm>
            <a:off x="7681911" y="8373271"/>
            <a:ext cx="316093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AVM’de Geçirilen Süre</a:t>
            </a:r>
          </a:p>
        </p:txBody>
      </p:sp>
      <p:sp>
        <p:nvSpPr>
          <p:cNvPr id="30" name="Title 15">
            <a:extLst>
              <a:ext uri="{FF2B5EF4-FFF2-40B4-BE49-F238E27FC236}">
                <a16:creationId xmlns:a16="http://schemas.microsoft.com/office/drawing/2014/main" id="{6BF2C0AF-16A1-A822-6DE1-964E73EC6EAD}"/>
              </a:ext>
            </a:extLst>
          </p:cNvPr>
          <p:cNvSpPr txBox="1">
            <a:spLocks/>
          </p:cNvSpPr>
          <p:nvPr/>
        </p:nvSpPr>
        <p:spPr>
          <a:xfrm>
            <a:off x="7686882" y="6334902"/>
            <a:ext cx="1901898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13%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49" name="Title 15">
            <a:extLst>
              <a:ext uri="{FF2B5EF4-FFF2-40B4-BE49-F238E27FC236}">
                <a16:creationId xmlns:a16="http://schemas.microsoft.com/office/drawing/2014/main" id="{A1079CA5-7F95-DE88-1DE3-50D89CDB6380}"/>
              </a:ext>
            </a:extLst>
          </p:cNvPr>
          <p:cNvSpPr txBox="1">
            <a:spLocks/>
          </p:cNvSpPr>
          <p:nvPr/>
        </p:nvSpPr>
        <p:spPr>
          <a:xfrm>
            <a:off x="7692961" y="7529916"/>
            <a:ext cx="2020924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7%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59" name="Title 15">
            <a:extLst>
              <a:ext uri="{FF2B5EF4-FFF2-40B4-BE49-F238E27FC236}">
                <a16:creationId xmlns:a16="http://schemas.microsoft.com/office/drawing/2014/main" id="{3155B145-BE41-1596-108E-8C5D47885E80}"/>
              </a:ext>
            </a:extLst>
          </p:cNvPr>
          <p:cNvSpPr txBox="1">
            <a:spLocks/>
          </p:cNvSpPr>
          <p:nvPr/>
        </p:nvSpPr>
        <p:spPr>
          <a:xfrm>
            <a:off x="7666712" y="8724930"/>
            <a:ext cx="2020924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33%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64" name="Title 15">
            <a:extLst>
              <a:ext uri="{FF2B5EF4-FFF2-40B4-BE49-F238E27FC236}">
                <a16:creationId xmlns:a16="http://schemas.microsoft.com/office/drawing/2014/main" id="{EA42835D-7F21-6693-2115-B6F23A0F25C1}"/>
              </a:ext>
            </a:extLst>
          </p:cNvPr>
          <p:cNvSpPr txBox="1">
            <a:spLocks/>
          </p:cNvSpPr>
          <p:nvPr/>
        </p:nvSpPr>
        <p:spPr>
          <a:xfrm>
            <a:off x="7666712" y="9919945"/>
            <a:ext cx="2020924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30%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65" name="Title 15">
            <a:extLst>
              <a:ext uri="{FF2B5EF4-FFF2-40B4-BE49-F238E27FC236}">
                <a16:creationId xmlns:a16="http://schemas.microsoft.com/office/drawing/2014/main" id="{A98FE408-0968-656A-5D1A-DF39409FA68F}"/>
              </a:ext>
            </a:extLst>
          </p:cNvPr>
          <p:cNvSpPr txBox="1">
            <a:spLocks/>
          </p:cNvSpPr>
          <p:nvPr/>
        </p:nvSpPr>
        <p:spPr>
          <a:xfrm>
            <a:off x="7681911" y="9560361"/>
            <a:ext cx="3473790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Mağazada Geçirilen Süre</a:t>
            </a:r>
          </a:p>
        </p:txBody>
      </p:sp>
      <p:sp>
        <p:nvSpPr>
          <p:cNvPr id="67" name="Rectangle: Rounded Corners 66">
            <a:extLst>
              <a:ext uri="{FF2B5EF4-FFF2-40B4-BE49-F238E27FC236}">
                <a16:creationId xmlns:a16="http://schemas.microsoft.com/office/drawing/2014/main" id="{5657095E-F665-FAA3-476C-A85093357A40}"/>
              </a:ext>
            </a:extLst>
          </p:cNvPr>
          <p:cNvSpPr/>
          <p:nvPr/>
        </p:nvSpPr>
        <p:spPr>
          <a:xfrm>
            <a:off x="11545351" y="4689185"/>
            <a:ext cx="4264788" cy="6720837"/>
          </a:xfrm>
          <a:prstGeom prst="roundRect">
            <a:avLst>
              <a:gd name="adj" fmla="val 804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69" name="Title 15">
            <a:extLst>
              <a:ext uri="{FF2B5EF4-FFF2-40B4-BE49-F238E27FC236}">
                <a16:creationId xmlns:a16="http://schemas.microsoft.com/office/drawing/2014/main" id="{731F4F85-F782-6AAB-CC14-DAA0B5D9B804}"/>
              </a:ext>
            </a:extLst>
          </p:cNvPr>
          <p:cNvSpPr txBox="1">
            <a:spLocks/>
          </p:cNvSpPr>
          <p:nvPr/>
        </p:nvSpPr>
        <p:spPr>
          <a:xfrm>
            <a:off x="12244461" y="5299685"/>
            <a:ext cx="3118097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400" dirty="0">
                <a:solidFill>
                  <a:srgbClr val="FF0080"/>
                </a:solidFill>
                <a:latin typeface="Gilroy SemiBold" panose="00000700000000000000" pitchFamily="50" charset="-94"/>
              </a:rPr>
              <a:t>2025-2026 Değişimi</a:t>
            </a:r>
          </a:p>
        </p:txBody>
      </p:sp>
      <p:sp>
        <p:nvSpPr>
          <p:cNvPr id="71" name="Title 15">
            <a:extLst>
              <a:ext uri="{FF2B5EF4-FFF2-40B4-BE49-F238E27FC236}">
                <a16:creationId xmlns:a16="http://schemas.microsoft.com/office/drawing/2014/main" id="{EC55E12F-7535-098A-34BD-D50170782D9A}"/>
              </a:ext>
            </a:extLst>
          </p:cNvPr>
          <p:cNvSpPr txBox="1">
            <a:spLocks/>
          </p:cNvSpPr>
          <p:nvPr/>
        </p:nvSpPr>
        <p:spPr>
          <a:xfrm>
            <a:off x="12244461" y="5993907"/>
            <a:ext cx="2891292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AVM’ye Gelen Müşteri</a:t>
            </a:r>
          </a:p>
        </p:txBody>
      </p:sp>
      <p:sp>
        <p:nvSpPr>
          <p:cNvPr id="72" name="Title 15">
            <a:extLst>
              <a:ext uri="{FF2B5EF4-FFF2-40B4-BE49-F238E27FC236}">
                <a16:creationId xmlns:a16="http://schemas.microsoft.com/office/drawing/2014/main" id="{444F6D29-6148-89D4-8E3F-D11737946945}"/>
              </a:ext>
            </a:extLst>
          </p:cNvPr>
          <p:cNvSpPr txBox="1">
            <a:spLocks/>
          </p:cNvSpPr>
          <p:nvPr/>
        </p:nvSpPr>
        <p:spPr>
          <a:xfrm>
            <a:off x="12234122" y="7182725"/>
            <a:ext cx="316093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AVM’de Gezilen Mağaza</a:t>
            </a:r>
          </a:p>
        </p:txBody>
      </p:sp>
      <p:sp>
        <p:nvSpPr>
          <p:cNvPr id="74" name="Title 15">
            <a:extLst>
              <a:ext uri="{FF2B5EF4-FFF2-40B4-BE49-F238E27FC236}">
                <a16:creationId xmlns:a16="http://schemas.microsoft.com/office/drawing/2014/main" id="{7C9B8DAF-8B64-A27B-8A86-B2867D7E7F72}"/>
              </a:ext>
            </a:extLst>
          </p:cNvPr>
          <p:cNvSpPr txBox="1">
            <a:spLocks/>
          </p:cNvSpPr>
          <p:nvPr/>
        </p:nvSpPr>
        <p:spPr>
          <a:xfrm>
            <a:off x="12207873" y="8371543"/>
            <a:ext cx="316093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AVM’de Geçirilen Süre</a:t>
            </a:r>
          </a:p>
        </p:txBody>
      </p:sp>
      <p:sp>
        <p:nvSpPr>
          <p:cNvPr id="68" name="Title 15">
            <a:extLst>
              <a:ext uri="{FF2B5EF4-FFF2-40B4-BE49-F238E27FC236}">
                <a16:creationId xmlns:a16="http://schemas.microsoft.com/office/drawing/2014/main" id="{2AB82650-583E-97F3-56D9-D3694FA23D57}"/>
              </a:ext>
            </a:extLst>
          </p:cNvPr>
          <p:cNvSpPr txBox="1">
            <a:spLocks/>
          </p:cNvSpPr>
          <p:nvPr/>
        </p:nvSpPr>
        <p:spPr>
          <a:xfrm>
            <a:off x="12212844" y="6334902"/>
            <a:ext cx="1901898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6%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70" name="Title 15">
            <a:extLst>
              <a:ext uri="{FF2B5EF4-FFF2-40B4-BE49-F238E27FC236}">
                <a16:creationId xmlns:a16="http://schemas.microsoft.com/office/drawing/2014/main" id="{B8BD64BE-B52C-B97B-F9C7-4F5F0034699E}"/>
              </a:ext>
            </a:extLst>
          </p:cNvPr>
          <p:cNvSpPr txBox="1">
            <a:spLocks/>
          </p:cNvSpPr>
          <p:nvPr/>
        </p:nvSpPr>
        <p:spPr>
          <a:xfrm>
            <a:off x="12218923" y="7529916"/>
            <a:ext cx="2020924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33%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73" name="Title 15">
            <a:extLst>
              <a:ext uri="{FF2B5EF4-FFF2-40B4-BE49-F238E27FC236}">
                <a16:creationId xmlns:a16="http://schemas.microsoft.com/office/drawing/2014/main" id="{089EE17C-0333-A669-E599-8FF25AD48070}"/>
              </a:ext>
            </a:extLst>
          </p:cNvPr>
          <p:cNvSpPr txBox="1">
            <a:spLocks/>
          </p:cNvSpPr>
          <p:nvPr/>
        </p:nvSpPr>
        <p:spPr>
          <a:xfrm>
            <a:off x="12192674" y="8724930"/>
            <a:ext cx="2020924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58%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78" name="Title 15">
            <a:extLst>
              <a:ext uri="{FF2B5EF4-FFF2-40B4-BE49-F238E27FC236}">
                <a16:creationId xmlns:a16="http://schemas.microsoft.com/office/drawing/2014/main" id="{F166BE94-F60D-BC52-4C30-7C92F9A95662}"/>
              </a:ext>
            </a:extLst>
          </p:cNvPr>
          <p:cNvSpPr txBox="1">
            <a:spLocks/>
          </p:cNvSpPr>
          <p:nvPr/>
        </p:nvSpPr>
        <p:spPr>
          <a:xfrm>
            <a:off x="12192674" y="9919945"/>
            <a:ext cx="2020924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4800" dirty="0">
                <a:solidFill>
                  <a:schemeClr val="tx1"/>
                </a:solidFill>
              </a:rPr>
              <a:t>37%</a:t>
            </a:r>
            <a:endParaRPr lang="tr-TR" sz="4800" b="1" dirty="0">
              <a:solidFill>
                <a:schemeClr val="tx1"/>
              </a:solidFill>
            </a:endParaRPr>
          </a:p>
        </p:txBody>
      </p:sp>
      <p:sp>
        <p:nvSpPr>
          <p:cNvPr id="79" name="Title 15">
            <a:extLst>
              <a:ext uri="{FF2B5EF4-FFF2-40B4-BE49-F238E27FC236}">
                <a16:creationId xmlns:a16="http://schemas.microsoft.com/office/drawing/2014/main" id="{8BE5A62B-18B1-68BB-BA1C-E896ED0DC30D}"/>
              </a:ext>
            </a:extLst>
          </p:cNvPr>
          <p:cNvSpPr txBox="1">
            <a:spLocks/>
          </p:cNvSpPr>
          <p:nvPr/>
        </p:nvSpPr>
        <p:spPr>
          <a:xfrm>
            <a:off x="12207873" y="9560361"/>
            <a:ext cx="3473790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Mağazada Geçirilen Süre</a:t>
            </a:r>
          </a:p>
        </p:txBody>
      </p:sp>
      <p:pic>
        <p:nvPicPr>
          <p:cNvPr id="146" name="Picture 145">
            <a:extLst>
              <a:ext uri="{FF2B5EF4-FFF2-40B4-BE49-F238E27FC236}">
                <a16:creationId xmlns:a16="http://schemas.microsoft.com/office/drawing/2014/main" id="{F4000740-4A3A-3A25-4C52-D4B2DB76DB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39267" y="8707803"/>
            <a:ext cx="2994230" cy="2857802"/>
          </a:xfrm>
          <a:prstGeom prst="rect">
            <a:avLst/>
          </a:prstGeom>
        </p:spPr>
      </p:pic>
      <p:grpSp>
        <p:nvGrpSpPr>
          <p:cNvPr id="151" name="Grafik 2">
            <a:extLst>
              <a:ext uri="{FF2B5EF4-FFF2-40B4-BE49-F238E27FC236}">
                <a16:creationId xmlns:a16="http://schemas.microsoft.com/office/drawing/2014/main" id="{FA26021F-B7F8-4C33-657A-E517F9910031}"/>
              </a:ext>
            </a:extLst>
          </p:cNvPr>
          <p:cNvGrpSpPr/>
          <p:nvPr/>
        </p:nvGrpSpPr>
        <p:grpSpPr>
          <a:xfrm rot="4052382">
            <a:off x="16887071" y="5713392"/>
            <a:ext cx="520220" cy="551547"/>
            <a:chOff x="11729435" y="1513303"/>
            <a:chExt cx="694329" cy="736140"/>
          </a:xfrm>
          <a:solidFill>
            <a:schemeClr val="accent1"/>
          </a:solidFill>
        </p:grpSpPr>
        <p:sp>
          <p:nvSpPr>
            <p:cNvPr id="152" name="Serbest Form 46">
              <a:extLst>
                <a:ext uri="{FF2B5EF4-FFF2-40B4-BE49-F238E27FC236}">
                  <a16:creationId xmlns:a16="http://schemas.microsoft.com/office/drawing/2014/main" id="{A06975C7-3976-5EDB-445F-F59A87EE900D}"/>
                </a:ext>
              </a:extLst>
            </p:cNvPr>
            <p:cNvSpPr/>
            <p:nvPr/>
          </p:nvSpPr>
          <p:spPr>
            <a:xfrm>
              <a:off x="11741639" y="1513303"/>
              <a:ext cx="682126" cy="736140"/>
            </a:xfrm>
            <a:custGeom>
              <a:avLst/>
              <a:gdLst>
                <a:gd name="connsiteX0" fmla="*/ 586982 w 682126"/>
                <a:gd name="connsiteY0" fmla="*/ 725581 h 736140"/>
                <a:gd name="connsiteX1" fmla="*/ 599591 w 682126"/>
                <a:gd name="connsiteY1" fmla="*/ 722861 h 736140"/>
                <a:gd name="connsiteX2" fmla="*/ 607996 w 682126"/>
                <a:gd name="connsiteY2" fmla="*/ 713220 h 736140"/>
                <a:gd name="connsiteX3" fmla="*/ 612199 w 682126"/>
                <a:gd name="connsiteY3" fmla="*/ 706297 h 736140"/>
                <a:gd name="connsiteX4" fmla="*/ 607996 w 682126"/>
                <a:gd name="connsiteY4" fmla="*/ 709017 h 736140"/>
                <a:gd name="connsiteX5" fmla="*/ 598355 w 682126"/>
                <a:gd name="connsiteY5" fmla="*/ 713220 h 736140"/>
                <a:gd name="connsiteX6" fmla="*/ 591432 w 682126"/>
                <a:gd name="connsiteY6" fmla="*/ 713220 h 736140"/>
                <a:gd name="connsiteX7" fmla="*/ 596871 w 682126"/>
                <a:gd name="connsiteY7" fmla="*/ 707781 h 736140"/>
                <a:gd name="connsiteX8" fmla="*/ 605277 w 682126"/>
                <a:gd name="connsiteY8" fmla="*/ 705061 h 736140"/>
                <a:gd name="connsiteX9" fmla="*/ 606760 w 682126"/>
                <a:gd name="connsiteY9" fmla="*/ 700858 h 736140"/>
                <a:gd name="connsiteX10" fmla="*/ 608244 w 682126"/>
                <a:gd name="connsiteY10" fmla="*/ 692452 h 736140"/>
                <a:gd name="connsiteX11" fmla="*/ 608244 w 682126"/>
                <a:gd name="connsiteY11" fmla="*/ 687013 h 736140"/>
                <a:gd name="connsiteX12" fmla="*/ 615166 w 682126"/>
                <a:gd name="connsiteY12" fmla="*/ 681574 h 736140"/>
                <a:gd name="connsiteX13" fmla="*/ 626291 w 682126"/>
                <a:gd name="connsiteY13" fmla="*/ 673169 h 736140"/>
                <a:gd name="connsiteX14" fmla="*/ 624808 w 682126"/>
                <a:gd name="connsiteY14" fmla="*/ 664763 h 736140"/>
                <a:gd name="connsiteX15" fmla="*/ 622088 w 682126"/>
                <a:gd name="connsiteY15" fmla="*/ 660560 h 736140"/>
                <a:gd name="connsiteX16" fmla="*/ 624808 w 682126"/>
                <a:gd name="connsiteY16" fmla="*/ 660560 h 736140"/>
                <a:gd name="connsiteX17" fmla="*/ 626291 w 682126"/>
                <a:gd name="connsiteY17" fmla="*/ 659077 h 736140"/>
                <a:gd name="connsiteX18" fmla="*/ 629010 w 682126"/>
                <a:gd name="connsiteY18" fmla="*/ 653638 h 736140"/>
                <a:gd name="connsiteX19" fmla="*/ 630494 w 682126"/>
                <a:gd name="connsiteY19" fmla="*/ 650918 h 736140"/>
                <a:gd name="connsiteX20" fmla="*/ 630494 w 682126"/>
                <a:gd name="connsiteY20" fmla="*/ 641277 h 736140"/>
                <a:gd name="connsiteX21" fmla="*/ 631977 w 682126"/>
                <a:gd name="connsiteY21" fmla="*/ 634354 h 736140"/>
                <a:gd name="connsiteX22" fmla="*/ 634697 w 682126"/>
                <a:gd name="connsiteY22" fmla="*/ 628915 h 736140"/>
                <a:gd name="connsiteX23" fmla="*/ 638899 w 682126"/>
                <a:gd name="connsiteY23" fmla="*/ 619273 h 736140"/>
                <a:gd name="connsiteX24" fmla="*/ 634697 w 682126"/>
                <a:gd name="connsiteY24" fmla="*/ 617790 h 736140"/>
                <a:gd name="connsiteX25" fmla="*/ 631977 w 682126"/>
                <a:gd name="connsiteY25" fmla="*/ 623229 h 736140"/>
                <a:gd name="connsiteX26" fmla="*/ 630494 w 682126"/>
                <a:gd name="connsiteY26" fmla="*/ 627432 h 736140"/>
                <a:gd name="connsiteX27" fmla="*/ 630494 w 682126"/>
                <a:gd name="connsiteY27" fmla="*/ 617790 h 736140"/>
                <a:gd name="connsiteX28" fmla="*/ 633213 w 682126"/>
                <a:gd name="connsiteY28" fmla="*/ 606665 h 736140"/>
                <a:gd name="connsiteX29" fmla="*/ 637416 w 682126"/>
                <a:gd name="connsiteY29" fmla="*/ 597023 h 736140"/>
                <a:gd name="connsiteX30" fmla="*/ 642855 w 682126"/>
                <a:gd name="connsiteY30" fmla="*/ 576256 h 736140"/>
                <a:gd name="connsiteX31" fmla="*/ 644338 w 682126"/>
                <a:gd name="connsiteY31" fmla="*/ 562411 h 736140"/>
                <a:gd name="connsiteX32" fmla="*/ 647058 w 682126"/>
                <a:gd name="connsiteY32" fmla="*/ 531755 h 736140"/>
                <a:gd name="connsiteX33" fmla="*/ 652497 w 682126"/>
                <a:gd name="connsiteY33" fmla="*/ 512224 h 736140"/>
                <a:gd name="connsiteX34" fmla="*/ 652497 w 682126"/>
                <a:gd name="connsiteY34" fmla="*/ 510741 h 736140"/>
                <a:gd name="connsiteX35" fmla="*/ 655217 w 682126"/>
                <a:gd name="connsiteY35" fmla="*/ 488490 h 736140"/>
                <a:gd name="connsiteX36" fmla="*/ 659419 w 682126"/>
                <a:gd name="connsiteY36" fmla="*/ 477365 h 736140"/>
                <a:gd name="connsiteX37" fmla="*/ 660903 w 682126"/>
                <a:gd name="connsiteY37" fmla="*/ 474646 h 736140"/>
                <a:gd name="connsiteX38" fmla="*/ 663622 w 682126"/>
                <a:gd name="connsiteY38" fmla="*/ 463521 h 736140"/>
                <a:gd name="connsiteX39" fmla="*/ 662139 w 682126"/>
                <a:gd name="connsiteY39" fmla="*/ 453879 h 736140"/>
                <a:gd name="connsiteX40" fmla="*/ 660656 w 682126"/>
                <a:gd name="connsiteY40" fmla="*/ 446956 h 736140"/>
                <a:gd name="connsiteX41" fmla="*/ 663375 w 682126"/>
                <a:gd name="connsiteY41" fmla="*/ 440034 h 736140"/>
                <a:gd name="connsiteX42" fmla="*/ 664858 w 682126"/>
                <a:gd name="connsiteY42" fmla="*/ 423470 h 736140"/>
                <a:gd name="connsiteX43" fmla="*/ 666342 w 682126"/>
                <a:gd name="connsiteY43" fmla="*/ 406906 h 736140"/>
                <a:gd name="connsiteX44" fmla="*/ 666342 w 682126"/>
                <a:gd name="connsiteY44" fmla="*/ 404186 h 736140"/>
                <a:gd name="connsiteX45" fmla="*/ 667825 w 682126"/>
                <a:gd name="connsiteY45" fmla="*/ 380452 h 736140"/>
                <a:gd name="connsiteX46" fmla="*/ 667825 w 682126"/>
                <a:gd name="connsiteY46" fmla="*/ 358202 h 736140"/>
                <a:gd name="connsiteX47" fmla="*/ 665106 w 682126"/>
                <a:gd name="connsiteY47" fmla="*/ 362405 h 736140"/>
                <a:gd name="connsiteX48" fmla="*/ 660903 w 682126"/>
                <a:gd name="connsiteY48" fmla="*/ 356966 h 736140"/>
                <a:gd name="connsiteX49" fmla="*/ 665106 w 682126"/>
                <a:gd name="connsiteY49" fmla="*/ 350044 h 736140"/>
                <a:gd name="connsiteX50" fmla="*/ 669308 w 682126"/>
                <a:gd name="connsiteY50" fmla="*/ 347324 h 736140"/>
                <a:gd name="connsiteX51" fmla="*/ 672028 w 682126"/>
                <a:gd name="connsiteY51" fmla="*/ 340402 h 736140"/>
                <a:gd name="connsiteX52" fmla="*/ 673511 w 682126"/>
                <a:gd name="connsiteY52" fmla="*/ 336199 h 736140"/>
                <a:gd name="connsiteX53" fmla="*/ 673511 w 682126"/>
                <a:gd name="connsiteY53" fmla="*/ 327793 h 736140"/>
                <a:gd name="connsiteX54" fmla="*/ 674995 w 682126"/>
                <a:gd name="connsiteY54" fmla="*/ 320871 h 736140"/>
                <a:gd name="connsiteX55" fmla="*/ 676478 w 682126"/>
                <a:gd name="connsiteY55" fmla="*/ 309746 h 736140"/>
                <a:gd name="connsiteX56" fmla="*/ 676478 w 682126"/>
                <a:gd name="connsiteY56" fmla="*/ 302823 h 736140"/>
                <a:gd name="connsiteX57" fmla="*/ 677961 w 682126"/>
                <a:gd name="connsiteY57" fmla="*/ 298620 h 736140"/>
                <a:gd name="connsiteX58" fmla="*/ 680681 w 682126"/>
                <a:gd name="connsiteY58" fmla="*/ 283292 h 736140"/>
                <a:gd name="connsiteX59" fmla="*/ 679198 w 682126"/>
                <a:gd name="connsiteY59" fmla="*/ 277853 h 736140"/>
                <a:gd name="connsiteX60" fmla="*/ 674995 w 682126"/>
                <a:gd name="connsiteY60" fmla="*/ 270931 h 736140"/>
                <a:gd name="connsiteX61" fmla="*/ 676478 w 682126"/>
                <a:gd name="connsiteY61" fmla="*/ 265492 h 736140"/>
                <a:gd name="connsiteX62" fmla="*/ 679198 w 682126"/>
                <a:gd name="connsiteY62" fmla="*/ 264009 h 736140"/>
                <a:gd name="connsiteX63" fmla="*/ 680681 w 682126"/>
                <a:gd name="connsiteY63" fmla="*/ 247444 h 736140"/>
                <a:gd name="connsiteX64" fmla="*/ 677961 w 682126"/>
                <a:gd name="connsiteY64" fmla="*/ 244725 h 736140"/>
                <a:gd name="connsiteX65" fmla="*/ 676478 w 682126"/>
                <a:gd name="connsiteY65" fmla="*/ 247444 h 736140"/>
                <a:gd name="connsiteX66" fmla="*/ 673759 w 682126"/>
                <a:gd name="connsiteY66" fmla="*/ 248928 h 736140"/>
                <a:gd name="connsiteX67" fmla="*/ 669556 w 682126"/>
                <a:gd name="connsiteY67" fmla="*/ 251647 h 736140"/>
                <a:gd name="connsiteX68" fmla="*/ 669556 w 682126"/>
                <a:gd name="connsiteY68" fmla="*/ 247444 h 736140"/>
                <a:gd name="connsiteX69" fmla="*/ 673759 w 682126"/>
                <a:gd name="connsiteY69" fmla="*/ 236319 h 736140"/>
                <a:gd name="connsiteX70" fmla="*/ 673759 w 682126"/>
                <a:gd name="connsiteY70" fmla="*/ 229397 h 736140"/>
                <a:gd name="connsiteX71" fmla="*/ 669556 w 682126"/>
                <a:gd name="connsiteY71" fmla="*/ 216788 h 736140"/>
                <a:gd name="connsiteX72" fmla="*/ 668072 w 682126"/>
                <a:gd name="connsiteY72" fmla="*/ 211349 h 736140"/>
                <a:gd name="connsiteX73" fmla="*/ 665353 w 682126"/>
                <a:gd name="connsiteY73" fmla="*/ 204427 h 736140"/>
                <a:gd name="connsiteX74" fmla="*/ 662633 w 682126"/>
                <a:gd name="connsiteY74" fmla="*/ 196021 h 736140"/>
                <a:gd name="connsiteX75" fmla="*/ 659914 w 682126"/>
                <a:gd name="connsiteY75" fmla="*/ 190582 h 736140"/>
                <a:gd name="connsiteX76" fmla="*/ 655711 w 682126"/>
                <a:gd name="connsiteY76" fmla="*/ 187863 h 736140"/>
                <a:gd name="connsiteX77" fmla="*/ 650272 w 682126"/>
                <a:gd name="connsiteY77" fmla="*/ 186379 h 736140"/>
                <a:gd name="connsiteX78" fmla="*/ 652991 w 682126"/>
                <a:gd name="connsiteY78" fmla="*/ 183660 h 736140"/>
                <a:gd name="connsiteX79" fmla="*/ 654475 w 682126"/>
                <a:gd name="connsiteY79" fmla="*/ 164129 h 736140"/>
                <a:gd name="connsiteX80" fmla="*/ 652991 w 682126"/>
                <a:gd name="connsiteY80" fmla="*/ 148801 h 736140"/>
                <a:gd name="connsiteX81" fmla="*/ 651508 w 682126"/>
                <a:gd name="connsiteY81" fmla="*/ 137676 h 736140"/>
                <a:gd name="connsiteX82" fmla="*/ 647306 w 682126"/>
                <a:gd name="connsiteY82" fmla="*/ 130753 h 736140"/>
                <a:gd name="connsiteX83" fmla="*/ 644586 w 682126"/>
                <a:gd name="connsiteY83" fmla="*/ 126551 h 736140"/>
                <a:gd name="connsiteX84" fmla="*/ 639147 w 682126"/>
                <a:gd name="connsiteY84" fmla="*/ 119628 h 736140"/>
                <a:gd name="connsiteX85" fmla="*/ 633708 w 682126"/>
                <a:gd name="connsiteY85" fmla="*/ 112706 h 736140"/>
                <a:gd name="connsiteX86" fmla="*/ 632224 w 682126"/>
                <a:gd name="connsiteY86" fmla="*/ 108503 h 736140"/>
                <a:gd name="connsiteX87" fmla="*/ 626786 w 682126"/>
                <a:gd name="connsiteY87" fmla="*/ 101581 h 736140"/>
                <a:gd name="connsiteX88" fmla="*/ 625302 w 682126"/>
                <a:gd name="connsiteY88" fmla="*/ 96142 h 736140"/>
                <a:gd name="connsiteX89" fmla="*/ 626786 w 682126"/>
                <a:gd name="connsiteY89" fmla="*/ 91939 h 736140"/>
                <a:gd name="connsiteX90" fmla="*/ 625302 w 682126"/>
                <a:gd name="connsiteY90" fmla="*/ 85016 h 736140"/>
                <a:gd name="connsiteX91" fmla="*/ 623819 w 682126"/>
                <a:gd name="connsiteY91" fmla="*/ 78094 h 736140"/>
                <a:gd name="connsiteX92" fmla="*/ 621099 w 682126"/>
                <a:gd name="connsiteY92" fmla="*/ 72655 h 736140"/>
                <a:gd name="connsiteX93" fmla="*/ 605771 w 682126"/>
                <a:gd name="connsiteY93" fmla="*/ 48921 h 736140"/>
                <a:gd name="connsiteX94" fmla="*/ 601569 w 682126"/>
                <a:gd name="connsiteY94" fmla="*/ 44719 h 736140"/>
                <a:gd name="connsiteX95" fmla="*/ 596129 w 682126"/>
                <a:gd name="connsiteY95" fmla="*/ 41999 h 736140"/>
                <a:gd name="connsiteX96" fmla="*/ 591926 w 682126"/>
                <a:gd name="connsiteY96" fmla="*/ 40516 h 736140"/>
                <a:gd name="connsiteX97" fmla="*/ 586488 w 682126"/>
                <a:gd name="connsiteY97" fmla="*/ 37796 h 736140"/>
                <a:gd name="connsiteX98" fmla="*/ 581049 w 682126"/>
                <a:gd name="connsiteY98" fmla="*/ 36313 h 736140"/>
                <a:gd name="connsiteX99" fmla="*/ 565721 w 682126"/>
                <a:gd name="connsiteY99" fmla="*/ 30874 h 736140"/>
                <a:gd name="connsiteX100" fmla="*/ 563001 w 682126"/>
                <a:gd name="connsiteY100" fmla="*/ 28154 h 736140"/>
                <a:gd name="connsiteX101" fmla="*/ 560281 w 682126"/>
                <a:gd name="connsiteY101" fmla="*/ 25435 h 736140"/>
                <a:gd name="connsiteX102" fmla="*/ 556079 w 682126"/>
                <a:gd name="connsiteY102" fmla="*/ 22715 h 736140"/>
                <a:gd name="connsiteX103" fmla="*/ 551876 w 682126"/>
                <a:gd name="connsiteY103" fmla="*/ 19996 h 736140"/>
                <a:gd name="connsiteX104" fmla="*/ 547673 w 682126"/>
                <a:gd name="connsiteY104" fmla="*/ 15793 h 736140"/>
                <a:gd name="connsiteX105" fmla="*/ 517017 w 682126"/>
                <a:gd name="connsiteY105" fmla="*/ 8871 h 736140"/>
                <a:gd name="connsiteX106" fmla="*/ 511578 w 682126"/>
                <a:gd name="connsiteY106" fmla="*/ 7387 h 736140"/>
                <a:gd name="connsiteX107" fmla="*/ 504655 w 682126"/>
                <a:gd name="connsiteY107" fmla="*/ 4668 h 736140"/>
                <a:gd name="connsiteX108" fmla="*/ 497733 w 682126"/>
                <a:gd name="connsiteY108" fmla="*/ 1948 h 736140"/>
                <a:gd name="connsiteX109" fmla="*/ 486608 w 682126"/>
                <a:gd name="connsiteY109" fmla="*/ 465 h 736140"/>
                <a:gd name="connsiteX110" fmla="*/ 470044 w 682126"/>
                <a:gd name="connsiteY110" fmla="*/ 1948 h 736140"/>
                <a:gd name="connsiteX111" fmla="*/ 460402 w 682126"/>
                <a:gd name="connsiteY111" fmla="*/ 4668 h 736140"/>
                <a:gd name="connsiteX112" fmla="*/ 457682 w 682126"/>
                <a:gd name="connsiteY112" fmla="*/ 4668 h 736140"/>
                <a:gd name="connsiteX113" fmla="*/ 450760 w 682126"/>
                <a:gd name="connsiteY113" fmla="*/ 1948 h 736140"/>
                <a:gd name="connsiteX114" fmla="*/ 443838 w 682126"/>
                <a:gd name="connsiteY114" fmla="*/ 1948 h 736140"/>
                <a:gd name="connsiteX115" fmla="*/ 450760 w 682126"/>
                <a:gd name="connsiteY115" fmla="*/ 4668 h 736140"/>
                <a:gd name="connsiteX116" fmla="*/ 446557 w 682126"/>
                <a:gd name="connsiteY116" fmla="*/ 6151 h 736140"/>
                <a:gd name="connsiteX117" fmla="*/ 428510 w 682126"/>
                <a:gd name="connsiteY117" fmla="*/ 7635 h 736140"/>
                <a:gd name="connsiteX118" fmla="*/ 421587 w 682126"/>
                <a:gd name="connsiteY118" fmla="*/ 16040 h 736140"/>
                <a:gd name="connsiteX119" fmla="*/ 418868 w 682126"/>
                <a:gd name="connsiteY119" fmla="*/ 21479 h 736140"/>
                <a:gd name="connsiteX120" fmla="*/ 411945 w 682126"/>
                <a:gd name="connsiteY120" fmla="*/ 24199 h 736140"/>
                <a:gd name="connsiteX121" fmla="*/ 405023 w 682126"/>
                <a:gd name="connsiteY121" fmla="*/ 25682 h 736140"/>
                <a:gd name="connsiteX122" fmla="*/ 402304 w 682126"/>
                <a:gd name="connsiteY122" fmla="*/ 28402 h 736140"/>
                <a:gd name="connsiteX123" fmla="*/ 393898 w 682126"/>
                <a:gd name="connsiteY123" fmla="*/ 39527 h 736140"/>
                <a:gd name="connsiteX124" fmla="*/ 391178 w 682126"/>
                <a:gd name="connsiteY124" fmla="*/ 42246 h 736140"/>
                <a:gd name="connsiteX125" fmla="*/ 388459 w 682126"/>
                <a:gd name="connsiteY125" fmla="*/ 42246 h 736140"/>
                <a:gd name="connsiteX126" fmla="*/ 380053 w 682126"/>
                <a:gd name="connsiteY126" fmla="*/ 42246 h 736140"/>
                <a:gd name="connsiteX127" fmla="*/ 371648 w 682126"/>
                <a:gd name="connsiteY127" fmla="*/ 47685 h 736140"/>
                <a:gd name="connsiteX128" fmla="*/ 366208 w 682126"/>
                <a:gd name="connsiteY128" fmla="*/ 50405 h 736140"/>
                <a:gd name="connsiteX129" fmla="*/ 360769 w 682126"/>
                <a:gd name="connsiteY129" fmla="*/ 51888 h 736140"/>
                <a:gd name="connsiteX130" fmla="*/ 358050 w 682126"/>
                <a:gd name="connsiteY130" fmla="*/ 53372 h 736140"/>
                <a:gd name="connsiteX131" fmla="*/ 364972 w 682126"/>
                <a:gd name="connsiteY131" fmla="*/ 57574 h 736140"/>
                <a:gd name="connsiteX132" fmla="*/ 369176 w 682126"/>
                <a:gd name="connsiteY132" fmla="*/ 54855 h 736140"/>
                <a:gd name="connsiteX133" fmla="*/ 373378 w 682126"/>
                <a:gd name="connsiteY133" fmla="*/ 50652 h 736140"/>
                <a:gd name="connsiteX134" fmla="*/ 367939 w 682126"/>
                <a:gd name="connsiteY134" fmla="*/ 61777 h 736140"/>
                <a:gd name="connsiteX135" fmla="*/ 354094 w 682126"/>
                <a:gd name="connsiteY135" fmla="*/ 82544 h 736140"/>
                <a:gd name="connsiteX136" fmla="*/ 347172 w 682126"/>
                <a:gd name="connsiteY136" fmla="*/ 90950 h 736140"/>
                <a:gd name="connsiteX137" fmla="*/ 340250 w 682126"/>
                <a:gd name="connsiteY137" fmla="*/ 102075 h 736140"/>
                <a:gd name="connsiteX138" fmla="*/ 338767 w 682126"/>
                <a:gd name="connsiteY138" fmla="*/ 107514 h 736140"/>
                <a:gd name="connsiteX139" fmla="*/ 324922 w 682126"/>
                <a:gd name="connsiteY139" fmla="*/ 107514 h 736140"/>
                <a:gd name="connsiteX140" fmla="*/ 315280 w 682126"/>
                <a:gd name="connsiteY140" fmla="*/ 111717 h 736140"/>
                <a:gd name="connsiteX141" fmla="*/ 319483 w 682126"/>
                <a:gd name="connsiteY141" fmla="*/ 113200 h 736140"/>
                <a:gd name="connsiteX142" fmla="*/ 326405 w 682126"/>
                <a:gd name="connsiteY142" fmla="*/ 114684 h 736140"/>
                <a:gd name="connsiteX143" fmla="*/ 329124 w 682126"/>
                <a:gd name="connsiteY143" fmla="*/ 121606 h 736140"/>
                <a:gd name="connsiteX144" fmla="*/ 330608 w 682126"/>
                <a:gd name="connsiteY144" fmla="*/ 124326 h 736140"/>
                <a:gd name="connsiteX145" fmla="*/ 333328 w 682126"/>
                <a:gd name="connsiteY145" fmla="*/ 121606 h 736140"/>
                <a:gd name="connsiteX146" fmla="*/ 337530 w 682126"/>
                <a:gd name="connsiteY146" fmla="*/ 118887 h 736140"/>
                <a:gd name="connsiteX147" fmla="*/ 341733 w 682126"/>
                <a:gd name="connsiteY147" fmla="*/ 120370 h 736140"/>
                <a:gd name="connsiteX148" fmla="*/ 326405 w 682126"/>
                <a:gd name="connsiteY148" fmla="*/ 132979 h 736140"/>
                <a:gd name="connsiteX149" fmla="*/ 320966 w 682126"/>
                <a:gd name="connsiteY149" fmla="*/ 132979 h 736140"/>
                <a:gd name="connsiteX150" fmla="*/ 319483 w 682126"/>
                <a:gd name="connsiteY150" fmla="*/ 138417 h 736140"/>
                <a:gd name="connsiteX151" fmla="*/ 314044 w 682126"/>
                <a:gd name="connsiteY151" fmla="*/ 157948 h 736140"/>
                <a:gd name="connsiteX152" fmla="*/ 312560 w 682126"/>
                <a:gd name="connsiteY152" fmla="*/ 171793 h 736140"/>
                <a:gd name="connsiteX153" fmla="*/ 311077 w 682126"/>
                <a:gd name="connsiteY153" fmla="*/ 178715 h 736140"/>
                <a:gd name="connsiteX154" fmla="*/ 308358 w 682126"/>
                <a:gd name="connsiteY154" fmla="*/ 185638 h 736140"/>
                <a:gd name="connsiteX155" fmla="*/ 304155 w 682126"/>
                <a:gd name="connsiteY155" fmla="*/ 185638 h 736140"/>
                <a:gd name="connsiteX156" fmla="*/ 301435 w 682126"/>
                <a:gd name="connsiteY156" fmla="*/ 189841 h 736140"/>
                <a:gd name="connsiteX157" fmla="*/ 299952 w 682126"/>
                <a:gd name="connsiteY157" fmla="*/ 191324 h 736140"/>
                <a:gd name="connsiteX158" fmla="*/ 302671 w 682126"/>
                <a:gd name="connsiteY158" fmla="*/ 198246 h 736140"/>
                <a:gd name="connsiteX159" fmla="*/ 309594 w 682126"/>
                <a:gd name="connsiteY159" fmla="*/ 203685 h 736140"/>
                <a:gd name="connsiteX160" fmla="*/ 302671 w 682126"/>
                <a:gd name="connsiteY160" fmla="*/ 205169 h 736140"/>
                <a:gd name="connsiteX161" fmla="*/ 297232 w 682126"/>
                <a:gd name="connsiteY161" fmla="*/ 200966 h 736140"/>
                <a:gd name="connsiteX162" fmla="*/ 294513 w 682126"/>
                <a:gd name="connsiteY162" fmla="*/ 207888 h 736140"/>
                <a:gd name="connsiteX163" fmla="*/ 287591 w 682126"/>
                <a:gd name="connsiteY163" fmla="*/ 220497 h 736140"/>
                <a:gd name="connsiteX164" fmla="*/ 283387 w 682126"/>
                <a:gd name="connsiteY164" fmla="*/ 227419 h 736140"/>
                <a:gd name="connsiteX165" fmla="*/ 287591 w 682126"/>
                <a:gd name="connsiteY165" fmla="*/ 230139 h 736140"/>
                <a:gd name="connsiteX166" fmla="*/ 274982 w 682126"/>
                <a:gd name="connsiteY166" fmla="*/ 232858 h 736140"/>
                <a:gd name="connsiteX167" fmla="*/ 261137 w 682126"/>
                <a:gd name="connsiteY167" fmla="*/ 230139 h 736140"/>
                <a:gd name="connsiteX168" fmla="*/ 252731 w 682126"/>
                <a:gd name="connsiteY168" fmla="*/ 230139 h 736140"/>
                <a:gd name="connsiteX169" fmla="*/ 250012 w 682126"/>
                <a:gd name="connsiteY169" fmla="*/ 238544 h 736140"/>
                <a:gd name="connsiteX170" fmla="*/ 248529 w 682126"/>
                <a:gd name="connsiteY170" fmla="*/ 233105 h 736140"/>
                <a:gd name="connsiteX171" fmla="*/ 245809 w 682126"/>
                <a:gd name="connsiteY171" fmla="*/ 226183 h 736140"/>
                <a:gd name="connsiteX172" fmla="*/ 243090 w 682126"/>
                <a:gd name="connsiteY172" fmla="*/ 228902 h 736140"/>
                <a:gd name="connsiteX173" fmla="*/ 237650 w 682126"/>
                <a:gd name="connsiteY173" fmla="*/ 231622 h 736140"/>
                <a:gd name="connsiteX174" fmla="*/ 236167 w 682126"/>
                <a:gd name="connsiteY174" fmla="*/ 237061 h 736140"/>
                <a:gd name="connsiteX175" fmla="*/ 234684 w 682126"/>
                <a:gd name="connsiteY175" fmla="*/ 238544 h 736140"/>
                <a:gd name="connsiteX176" fmla="*/ 225042 w 682126"/>
                <a:gd name="connsiteY176" fmla="*/ 235825 h 736140"/>
                <a:gd name="connsiteX177" fmla="*/ 206995 w 682126"/>
                <a:gd name="connsiteY177" fmla="*/ 238544 h 736140"/>
                <a:gd name="connsiteX178" fmla="*/ 197353 w 682126"/>
                <a:gd name="connsiteY178" fmla="*/ 238544 h 736140"/>
                <a:gd name="connsiteX179" fmla="*/ 188947 w 682126"/>
                <a:gd name="connsiteY179" fmla="*/ 237061 h 736140"/>
                <a:gd name="connsiteX180" fmla="*/ 170899 w 682126"/>
                <a:gd name="connsiteY180" fmla="*/ 245467 h 736140"/>
                <a:gd name="connsiteX181" fmla="*/ 175103 w 682126"/>
                <a:gd name="connsiteY181" fmla="*/ 249669 h 736140"/>
                <a:gd name="connsiteX182" fmla="*/ 173619 w 682126"/>
                <a:gd name="connsiteY182" fmla="*/ 252389 h 736140"/>
                <a:gd name="connsiteX183" fmla="*/ 170899 w 682126"/>
                <a:gd name="connsiteY183" fmla="*/ 256592 h 736140"/>
                <a:gd name="connsiteX184" fmla="*/ 168180 w 682126"/>
                <a:gd name="connsiteY184" fmla="*/ 256592 h 736140"/>
                <a:gd name="connsiteX185" fmla="*/ 161258 w 682126"/>
                <a:gd name="connsiteY185" fmla="*/ 252389 h 736140"/>
                <a:gd name="connsiteX186" fmla="*/ 158538 w 682126"/>
                <a:gd name="connsiteY186" fmla="*/ 249669 h 736140"/>
                <a:gd name="connsiteX187" fmla="*/ 145930 w 682126"/>
                <a:gd name="connsiteY187" fmla="*/ 248186 h 736140"/>
                <a:gd name="connsiteX188" fmla="*/ 134804 w 682126"/>
                <a:gd name="connsiteY188" fmla="*/ 256592 h 736140"/>
                <a:gd name="connsiteX189" fmla="*/ 129366 w 682126"/>
                <a:gd name="connsiteY189" fmla="*/ 259311 h 736140"/>
                <a:gd name="connsiteX190" fmla="*/ 66817 w 682126"/>
                <a:gd name="connsiteY190" fmla="*/ 262031 h 736140"/>
                <a:gd name="connsiteX191" fmla="*/ 52972 w 682126"/>
                <a:gd name="connsiteY191" fmla="*/ 270436 h 736140"/>
                <a:gd name="connsiteX192" fmla="*/ 50253 w 682126"/>
                <a:gd name="connsiteY192" fmla="*/ 274639 h 736140"/>
                <a:gd name="connsiteX193" fmla="*/ 51736 w 682126"/>
                <a:gd name="connsiteY193" fmla="*/ 277359 h 736140"/>
                <a:gd name="connsiteX194" fmla="*/ 53220 w 682126"/>
                <a:gd name="connsiteY194" fmla="*/ 282798 h 736140"/>
                <a:gd name="connsiteX195" fmla="*/ 47781 w 682126"/>
                <a:gd name="connsiteY195" fmla="*/ 285517 h 736140"/>
                <a:gd name="connsiteX196" fmla="*/ 45061 w 682126"/>
                <a:gd name="connsiteY196" fmla="*/ 289720 h 736140"/>
                <a:gd name="connsiteX197" fmla="*/ 36656 w 682126"/>
                <a:gd name="connsiteY197" fmla="*/ 300845 h 736140"/>
                <a:gd name="connsiteX198" fmla="*/ 35172 w 682126"/>
                <a:gd name="connsiteY198" fmla="*/ 295406 h 736140"/>
                <a:gd name="connsiteX199" fmla="*/ 32452 w 682126"/>
                <a:gd name="connsiteY199" fmla="*/ 291204 h 736140"/>
                <a:gd name="connsiteX200" fmla="*/ 28250 w 682126"/>
                <a:gd name="connsiteY200" fmla="*/ 293923 h 736140"/>
                <a:gd name="connsiteX201" fmla="*/ 25530 w 682126"/>
                <a:gd name="connsiteY201" fmla="*/ 295406 h 736140"/>
                <a:gd name="connsiteX202" fmla="*/ 22811 w 682126"/>
                <a:gd name="connsiteY202" fmla="*/ 302329 h 736140"/>
                <a:gd name="connsiteX203" fmla="*/ 21327 w 682126"/>
                <a:gd name="connsiteY203" fmla="*/ 306532 h 736140"/>
                <a:gd name="connsiteX204" fmla="*/ 17124 w 682126"/>
                <a:gd name="connsiteY204" fmla="*/ 303812 h 736140"/>
                <a:gd name="connsiteX205" fmla="*/ 17124 w 682126"/>
                <a:gd name="connsiteY205" fmla="*/ 323343 h 736140"/>
                <a:gd name="connsiteX206" fmla="*/ 14405 w 682126"/>
                <a:gd name="connsiteY206" fmla="*/ 330265 h 736140"/>
                <a:gd name="connsiteX207" fmla="*/ 14405 w 682126"/>
                <a:gd name="connsiteY207" fmla="*/ 332985 h 736140"/>
                <a:gd name="connsiteX208" fmla="*/ 18608 w 682126"/>
                <a:gd name="connsiteY208" fmla="*/ 332985 h 736140"/>
                <a:gd name="connsiteX209" fmla="*/ 5999 w 682126"/>
                <a:gd name="connsiteY209" fmla="*/ 344110 h 736140"/>
                <a:gd name="connsiteX210" fmla="*/ 560 w 682126"/>
                <a:gd name="connsiteY210" fmla="*/ 346830 h 736140"/>
                <a:gd name="connsiteX211" fmla="*/ 4763 w 682126"/>
                <a:gd name="connsiteY211" fmla="*/ 348313 h 736140"/>
                <a:gd name="connsiteX212" fmla="*/ 11685 w 682126"/>
                <a:gd name="connsiteY212" fmla="*/ 355235 h 736140"/>
                <a:gd name="connsiteX213" fmla="*/ 14405 w 682126"/>
                <a:gd name="connsiteY213" fmla="*/ 356719 h 736140"/>
                <a:gd name="connsiteX214" fmla="*/ 17124 w 682126"/>
                <a:gd name="connsiteY214" fmla="*/ 352516 h 736140"/>
                <a:gd name="connsiteX215" fmla="*/ 19844 w 682126"/>
                <a:gd name="connsiteY215" fmla="*/ 352516 h 736140"/>
                <a:gd name="connsiteX216" fmla="*/ 14405 w 682126"/>
                <a:gd name="connsiteY216" fmla="*/ 360922 h 736140"/>
                <a:gd name="connsiteX217" fmla="*/ 7483 w 682126"/>
                <a:gd name="connsiteY217" fmla="*/ 365124 h 736140"/>
                <a:gd name="connsiteX218" fmla="*/ 4763 w 682126"/>
                <a:gd name="connsiteY218" fmla="*/ 366608 h 736140"/>
                <a:gd name="connsiteX219" fmla="*/ 2044 w 682126"/>
                <a:gd name="connsiteY219" fmla="*/ 365124 h 736140"/>
                <a:gd name="connsiteX220" fmla="*/ 2044 w 682126"/>
                <a:gd name="connsiteY220" fmla="*/ 370563 h 736140"/>
                <a:gd name="connsiteX221" fmla="*/ 8966 w 682126"/>
                <a:gd name="connsiteY221" fmla="*/ 370563 h 736140"/>
                <a:gd name="connsiteX222" fmla="*/ 10449 w 682126"/>
                <a:gd name="connsiteY222" fmla="*/ 374766 h 736140"/>
                <a:gd name="connsiteX223" fmla="*/ 5010 w 682126"/>
                <a:gd name="connsiteY223" fmla="*/ 377486 h 736140"/>
                <a:gd name="connsiteX224" fmla="*/ 3527 w 682126"/>
                <a:gd name="connsiteY224" fmla="*/ 378969 h 736140"/>
                <a:gd name="connsiteX225" fmla="*/ 10449 w 682126"/>
                <a:gd name="connsiteY225" fmla="*/ 387375 h 736140"/>
                <a:gd name="connsiteX226" fmla="*/ 15888 w 682126"/>
                <a:gd name="connsiteY226" fmla="*/ 388858 h 736140"/>
                <a:gd name="connsiteX227" fmla="*/ 14405 w 682126"/>
                <a:gd name="connsiteY227" fmla="*/ 391578 h 736140"/>
                <a:gd name="connsiteX228" fmla="*/ 10202 w 682126"/>
                <a:gd name="connsiteY228" fmla="*/ 399983 h 736140"/>
                <a:gd name="connsiteX229" fmla="*/ 7483 w 682126"/>
                <a:gd name="connsiteY229" fmla="*/ 408389 h 736140"/>
                <a:gd name="connsiteX230" fmla="*/ 5999 w 682126"/>
                <a:gd name="connsiteY230" fmla="*/ 418031 h 736140"/>
                <a:gd name="connsiteX231" fmla="*/ 5999 w 682126"/>
                <a:gd name="connsiteY231" fmla="*/ 424953 h 736140"/>
                <a:gd name="connsiteX232" fmla="*/ 7483 w 682126"/>
                <a:gd name="connsiteY232" fmla="*/ 444484 h 736140"/>
                <a:gd name="connsiteX233" fmla="*/ 10202 w 682126"/>
                <a:gd name="connsiteY233" fmla="*/ 445967 h 736140"/>
                <a:gd name="connsiteX234" fmla="*/ 11685 w 682126"/>
                <a:gd name="connsiteY234" fmla="*/ 458576 h 736140"/>
                <a:gd name="connsiteX235" fmla="*/ 13169 w 682126"/>
                <a:gd name="connsiteY235" fmla="*/ 473904 h 736140"/>
                <a:gd name="connsiteX236" fmla="*/ 15888 w 682126"/>
                <a:gd name="connsiteY236" fmla="*/ 478107 h 736140"/>
                <a:gd name="connsiteX237" fmla="*/ 15888 w 682126"/>
                <a:gd name="connsiteY237" fmla="*/ 483546 h 736140"/>
                <a:gd name="connsiteX238" fmla="*/ 17372 w 682126"/>
                <a:gd name="connsiteY238" fmla="*/ 491952 h 736140"/>
                <a:gd name="connsiteX239" fmla="*/ 20091 w 682126"/>
                <a:gd name="connsiteY239" fmla="*/ 496154 h 736140"/>
                <a:gd name="connsiteX240" fmla="*/ 24294 w 682126"/>
                <a:gd name="connsiteY240" fmla="*/ 504560 h 736140"/>
                <a:gd name="connsiteX241" fmla="*/ 27013 w 682126"/>
                <a:gd name="connsiteY241" fmla="*/ 509999 h 736140"/>
                <a:gd name="connsiteX242" fmla="*/ 35419 w 682126"/>
                <a:gd name="connsiteY242" fmla="*/ 523844 h 736140"/>
                <a:gd name="connsiteX243" fmla="*/ 45061 w 682126"/>
                <a:gd name="connsiteY243" fmla="*/ 537689 h 736140"/>
                <a:gd name="connsiteX244" fmla="*/ 60389 w 682126"/>
                <a:gd name="connsiteY244" fmla="*/ 557219 h 736140"/>
                <a:gd name="connsiteX245" fmla="*/ 81156 w 682126"/>
                <a:gd name="connsiteY245" fmla="*/ 572548 h 736140"/>
                <a:gd name="connsiteX246" fmla="*/ 83876 w 682126"/>
                <a:gd name="connsiteY246" fmla="*/ 576750 h 736140"/>
                <a:gd name="connsiteX247" fmla="*/ 92282 w 682126"/>
                <a:gd name="connsiteY247" fmla="*/ 586392 h 736140"/>
                <a:gd name="connsiteX248" fmla="*/ 96484 w 682126"/>
                <a:gd name="connsiteY248" fmla="*/ 589112 h 736140"/>
                <a:gd name="connsiteX249" fmla="*/ 103407 w 682126"/>
                <a:gd name="connsiteY249" fmla="*/ 596034 h 736140"/>
                <a:gd name="connsiteX250" fmla="*/ 111812 w 682126"/>
                <a:gd name="connsiteY250" fmla="*/ 602956 h 736140"/>
                <a:gd name="connsiteX251" fmla="*/ 116015 w 682126"/>
                <a:gd name="connsiteY251" fmla="*/ 605676 h 736140"/>
                <a:gd name="connsiteX252" fmla="*/ 122937 w 682126"/>
                <a:gd name="connsiteY252" fmla="*/ 614082 h 736140"/>
                <a:gd name="connsiteX253" fmla="*/ 127140 w 682126"/>
                <a:gd name="connsiteY253" fmla="*/ 615565 h 736140"/>
                <a:gd name="connsiteX254" fmla="*/ 143704 w 682126"/>
                <a:gd name="connsiteY254" fmla="*/ 622487 h 736140"/>
                <a:gd name="connsiteX255" fmla="*/ 157549 w 682126"/>
                <a:gd name="connsiteY255" fmla="*/ 630893 h 736140"/>
                <a:gd name="connsiteX256" fmla="*/ 172877 w 682126"/>
                <a:gd name="connsiteY256" fmla="*/ 646221 h 736140"/>
                <a:gd name="connsiteX257" fmla="*/ 177080 w 682126"/>
                <a:gd name="connsiteY257" fmla="*/ 646221 h 736140"/>
                <a:gd name="connsiteX258" fmla="*/ 181283 w 682126"/>
                <a:gd name="connsiteY258" fmla="*/ 646221 h 736140"/>
                <a:gd name="connsiteX259" fmla="*/ 188205 w 682126"/>
                <a:gd name="connsiteY259" fmla="*/ 648941 h 736140"/>
                <a:gd name="connsiteX260" fmla="*/ 196611 w 682126"/>
                <a:gd name="connsiteY260" fmla="*/ 651660 h 736140"/>
                <a:gd name="connsiteX261" fmla="*/ 200814 w 682126"/>
                <a:gd name="connsiteY261" fmla="*/ 653143 h 736140"/>
                <a:gd name="connsiteX262" fmla="*/ 205017 w 682126"/>
                <a:gd name="connsiteY262" fmla="*/ 654627 h 736140"/>
                <a:gd name="connsiteX263" fmla="*/ 210455 w 682126"/>
                <a:gd name="connsiteY263" fmla="*/ 654627 h 736140"/>
                <a:gd name="connsiteX264" fmla="*/ 214659 w 682126"/>
                <a:gd name="connsiteY264" fmla="*/ 656110 h 736140"/>
                <a:gd name="connsiteX265" fmla="*/ 225784 w 682126"/>
                <a:gd name="connsiteY265" fmla="*/ 661549 h 736140"/>
                <a:gd name="connsiteX266" fmla="*/ 238392 w 682126"/>
                <a:gd name="connsiteY266" fmla="*/ 660066 h 736140"/>
                <a:gd name="connsiteX267" fmla="*/ 245315 w 682126"/>
                <a:gd name="connsiteY267" fmla="*/ 657346 h 736140"/>
                <a:gd name="connsiteX268" fmla="*/ 248034 w 682126"/>
                <a:gd name="connsiteY268" fmla="*/ 660066 h 736140"/>
                <a:gd name="connsiteX269" fmla="*/ 250754 w 682126"/>
                <a:gd name="connsiteY269" fmla="*/ 665505 h 736140"/>
                <a:gd name="connsiteX270" fmla="*/ 257676 w 682126"/>
                <a:gd name="connsiteY270" fmla="*/ 664021 h 736140"/>
                <a:gd name="connsiteX271" fmla="*/ 260396 w 682126"/>
                <a:gd name="connsiteY271" fmla="*/ 664021 h 736140"/>
                <a:gd name="connsiteX272" fmla="*/ 264599 w 682126"/>
                <a:gd name="connsiteY272" fmla="*/ 665505 h 736140"/>
                <a:gd name="connsiteX273" fmla="*/ 275724 w 682126"/>
                <a:gd name="connsiteY273" fmla="*/ 669708 h 736140"/>
                <a:gd name="connsiteX274" fmla="*/ 267318 w 682126"/>
                <a:gd name="connsiteY274" fmla="*/ 672427 h 736140"/>
                <a:gd name="connsiteX275" fmla="*/ 260396 w 682126"/>
                <a:gd name="connsiteY275" fmla="*/ 673910 h 736140"/>
                <a:gd name="connsiteX276" fmla="*/ 289568 w 682126"/>
                <a:gd name="connsiteY276" fmla="*/ 680833 h 736140"/>
                <a:gd name="connsiteX277" fmla="*/ 293771 w 682126"/>
                <a:gd name="connsiteY277" fmla="*/ 680833 h 736140"/>
                <a:gd name="connsiteX278" fmla="*/ 311818 w 682126"/>
                <a:gd name="connsiteY278" fmla="*/ 682316 h 736140"/>
                <a:gd name="connsiteX279" fmla="*/ 313302 w 682126"/>
                <a:gd name="connsiteY279" fmla="*/ 678113 h 736140"/>
                <a:gd name="connsiteX280" fmla="*/ 316022 w 682126"/>
                <a:gd name="connsiteY280" fmla="*/ 686519 h 736140"/>
                <a:gd name="connsiteX281" fmla="*/ 318741 w 682126"/>
                <a:gd name="connsiteY281" fmla="*/ 689239 h 736140"/>
                <a:gd name="connsiteX282" fmla="*/ 321461 w 682126"/>
                <a:gd name="connsiteY282" fmla="*/ 686519 h 736140"/>
                <a:gd name="connsiteX283" fmla="*/ 343711 w 682126"/>
                <a:gd name="connsiteY283" fmla="*/ 683800 h 736140"/>
                <a:gd name="connsiteX284" fmla="*/ 350634 w 682126"/>
                <a:gd name="connsiteY284" fmla="*/ 685283 h 736140"/>
                <a:gd name="connsiteX285" fmla="*/ 354836 w 682126"/>
                <a:gd name="connsiteY285" fmla="*/ 681080 h 736140"/>
                <a:gd name="connsiteX286" fmla="*/ 360275 w 682126"/>
                <a:gd name="connsiteY286" fmla="*/ 682563 h 736140"/>
                <a:gd name="connsiteX287" fmla="*/ 358792 w 682126"/>
                <a:gd name="connsiteY287" fmla="*/ 684047 h 736140"/>
                <a:gd name="connsiteX288" fmla="*/ 358792 w 682126"/>
                <a:gd name="connsiteY288" fmla="*/ 686766 h 736140"/>
                <a:gd name="connsiteX289" fmla="*/ 365714 w 682126"/>
                <a:gd name="connsiteY289" fmla="*/ 686766 h 736140"/>
                <a:gd name="connsiteX290" fmla="*/ 375356 w 682126"/>
                <a:gd name="connsiteY290" fmla="*/ 686766 h 736140"/>
                <a:gd name="connsiteX291" fmla="*/ 393403 w 682126"/>
                <a:gd name="connsiteY291" fmla="*/ 688250 h 736140"/>
                <a:gd name="connsiteX292" fmla="*/ 397607 w 682126"/>
                <a:gd name="connsiteY292" fmla="*/ 684047 h 736140"/>
                <a:gd name="connsiteX293" fmla="*/ 403045 w 682126"/>
                <a:gd name="connsiteY293" fmla="*/ 686766 h 736140"/>
                <a:gd name="connsiteX294" fmla="*/ 400326 w 682126"/>
                <a:gd name="connsiteY294" fmla="*/ 689486 h 736140"/>
                <a:gd name="connsiteX295" fmla="*/ 398843 w 682126"/>
                <a:gd name="connsiteY295" fmla="*/ 692205 h 736140"/>
                <a:gd name="connsiteX296" fmla="*/ 408484 w 682126"/>
                <a:gd name="connsiteY296" fmla="*/ 694925 h 736140"/>
                <a:gd name="connsiteX297" fmla="*/ 432218 w 682126"/>
                <a:gd name="connsiteY297" fmla="*/ 694925 h 736140"/>
                <a:gd name="connsiteX298" fmla="*/ 440624 w 682126"/>
                <a:gd name="connsiteY298" fmla="*/ 693441 h 736140"/>
                <a:gd name="connsiteX299" fmla="*/ 457188 w 682126"/>
                <a:gd name="connsiteY299" fmla="*/ 691958 h 736140"/>
                <a:gd name="connsiteX300" fmla="*/ 455705 w 682126"/>
                <a:gd name="connsiteY300" fmla="*/ 696161 h 736140"/>
                <a:gd name="connsiteX301" fmla="*/ 455705 w 682126"/>
                <a:gd name="connsiteY301" fmla="*/ 697644 h 736140"/>
                <a:gd name="connsiteX302" fmla="*/ 459908 w 682126"/>
                <a:gd name="connsiteY302" fmla="*/ 700364 h 736140"/>
                <a:gd name="connsiteX303" fmla="*/ 464110 w 682126"/>
                <a:gd name="connsiteY303" fmla="*/ 704567 h 736140"/>
                <a:gd name="connsiteX304" fmla="*/ 469549 w 682126"/>
                <a:gd name="connsiteY304" fmla="*/ 701847 h 736140"/>
                <a:gd name="connsiteX305" fmla="*/ 477955 w 682126"/>
                <a:gd name="connsiteY305" fmla="*/ 699128 h 736140"/>
                <a:gd name="connsiteX306" fmla="*/ 484877 w 682126"/>
                <a:gd name="connsiteY306" fmla="*/ 701847 h 736140"/>
                <a:gd name="connsiteX307" fmla="*/ 491800 w 682126"/>
                <a:gd name="connsiteY307" fmla="*/ 703330 h 736140"/>
                <a:gd name="connsiteX308" fmla="*/ 505645 w 682126"/>
                <a:gd name="connsiteY308" fmla="*/ 706050 h 736140"/>
                <a:gd name="connsiteX309" fmla="*/ 525175 w 682126"/>
                <a:gd name="connsiteY309" fmla="*/ 710253 h 736140"/>
                <a:gd name="connsiteX310" fmla="*/ 536300 w 682126"/>
                <a:gd name="connsiteY310" fmla="*/ 715692 h 736140"/>
                <a:gd name="connsiteX311" fmla="*/ 540503 w 682126"/>
                <a:gd name="connsiteY311" fmla="*/ 719895 h 736140"/>
                <a:gd name="connsiteX312" fmla="*/ 544706 w 682126"/>
                <a:gd name="connsiteY312" fmla="*/ 722614 h 736140"/>
                <a:gd name="connsiteX313" fmla="*/ 554348 w 682126"/>
                <a:gd name="connsiteY313" fmla="*/ 726817 h 736140"/>
                <a:gd name="connsiteX314" fmla="*/ 563990 w 682126"/>
                <a:gd name="connsiteY314" fmla="*/ 729536 h 736140"/>
                <a:gd name="connsiteX315" fmla="*/ 568193 w 682126"/>
                <a:gd name="connsiteY315" fmla="*/ 732256 h 736140"/>
                <a:gd name="connsiteX316" fmla="*/ 584757 w 682126"/>
                <a:gd name="connsiteY316" fmla="*/ 733739 h 736140"/>
                <a:gd name="connsiteX317" fmla="*/ 588960 w 682126"/>
                <a:gd name="connsiteY317" fmla="*/ 728053 h 736140"/>
                <a:gd name="connsiteX318" fmla="*/ 653733 w 682126"/>
                <a:gd name="connsiteY318" fmla="*/ 418278 h 736140"/>
                <a:gd name="connsiteX319" fmla="*/ 657936 w 682126"/>
                <a:gd name="connsiteY319" fmla="*/ 419761 h 736140"/>
                <a:gd name="connsiteX320" fmla="*/ 653733 w 682126"/>
                <a:gd name="connsiteY320" fmla="*/ 423964 h 736140"/>
                <a:gd name="connsiteX321" fmla="*/ 649530 w 682126"/>
                <a:gd name="connsiteY321" fmla="*/ 422481 h 736140"/>
                <a:gd name="connsiteX322" fmla="*/ 653733 w 682126"/>
                <a:gd name="connsiteY322" fmla="*/ 418278 h 736140"/>
                <a:gd name="connsiteX323" fmla="*/ 638405 w 682126"/>
                <a:gd name="connsiteY323" fmla="*/ 134462 h 736140"/>
                <a:gd name="connsiteX324" fmla="*/ 642608 w 682126"/>
                <a:gd name="connsiteY324" fmla="*/ 137181 h 736140"/>
                <a:gd name="connsiteX325" fmla="*/ 639889 w 682126"/>
                <a:gd name="connsiteY325" fmla="*/ 139901 h 736140"/>
                <a:gd name="connsiteX326" fmla="*/ 635685 w 682126"/>
                <a:gd name="connsiteY326" fmla="*/ 137181 h 736140"/>
                <a:gd name="connsiteX327" fmla="*/ 638405 w 682126"/>
                <a:gd name="connsiteY327" fmla="*/ 134462 h 736140"/>
                <a:gd name="connsiteX328" fmla="*/ 635685 w 682126"/>
                <a:gd name="connsiteY328" fmla="*/ 547578 h 736140"/>
                <a:gd name="connsiteX329" fmla="*/ 638405 w 682126"/>
                <a:gd name="connsiteY329" fmla="*/ 551780 h 736140"/>
                <a:gd name="connsiteX330" fmla="*/ 636922 w 682126"/>
                <a:gd name="connsiteY330" fmla="*/ 555983 h 736140"/>
                <a:gd name="connsiteX331" fmla="*/ 634202 w 682126"/>
                <a:gd name="connsiteY331" fmla="*/ 551780 h 736140"/>
                <a:gd name="connsiteX332" fmla="*/ 635685 w 682126"/>
                <a:gd name="connsiteY332" fmla="*/ 547578 h 736140"/>
                <a:gd name="connsiteX333" fmla="*/ 634202 w 682126"/>
                <a:gd name="connsiteY333" fmla="*/ 572548 h 736140"/>
                <a:gd name="connsiteX334" fmla="*/ 636922 w 682126"/>
                <a:gd name="connsiteY334" fmla="*/ 575267 h 736140"/>
                <a:gd name="connsiteX335" fmla="*/ 632719 w 682126"/>
                <a:gd name="connsiteY335" fmla="*/ 577987 h 736140"/>
                <a:gd name="connsiteX336" fmla="*/ 630000 w 682126"/>
                <a:gd name="connsiteY336" fmla="*/ 575267 h 736140"/>
                <a:gd name="connsiteX337" fmla="*/ 634202 w 682126"/>
                <a:gd name="connsiteY337" fmla="*/ 572548 h 736140"/>
                <a:gd name="connsiteX338" fmla="*/ 618874 w 682126"/>
                <a:gd name="connsiteY338" fmla="*/ 673910 h 736140"/>
                <a:gd name="connsiteX339" fmla="*/ 616155 w 682126"/>
                <a:gd name="connsiteY339" fmla="*/ 672427 h 736140"/>
                <a:gd name="connsiteX340" fmla="*/ 614671 w 682126"/>
                <a:gd name="connsiteY340" fmla="*/ 662785 h 736140"/>
                <a:gd name="connsiteX341" fmla="*/ 617391 w 682126"/>
                <a:gd name="connsiteY341" fmla="*/ 666988 h 736140"/>
                <a:gd name="connsiteX342" fmla="*/ 618874 w 682126"/>
                <a:gd name="connsiteY342" fmla="*/ 673910 h 736140"/>
                <a:gd name="connsiteX343" fmla="*/ 617638 w 682126"/>
                <a:gd name="connsiteY343" fmla="*/ 596281 h 736140"/>
                <a:gd name="connsiteX344" fmla="*/ 620357 w 682126"/>
                <a:gd name="connsiteY344" fmla="*/ 599001 h 736140"/>
                <a:gd name="connsiteX345" fmla="*/ 617638 w 682126"/>
                <a:gd name="connsiteY345" fmla="*/ 600484 h 736140"/>
                <a:gd name="connsiteX346" fmla="*/ 614919 w 682126"/>
                <a:gd name="connsiteY346" fmla="*/ 597765 h 736140"/>
                <a:gd name="connsiteX347" fmla="*/ 617638 w 682126"/>
                <a:gd name="connsiteY347" fmla="*/ 596281 h 736140"/>
                <a:gd name="connsiteX348" fmla="*/ 621841 w 682126"/>
                <a:gd name="connsiteY348" fmla="*/ 622487 h 736140"/>
                <a:gd name="connsiteX349" fmla="*/ 621841 w 682126"/>
                <a:gd name="connsiteY349" fmla="*/ 622487 h 736140"/>
                <a:gd name="connsiteX350" fmla="*/ 617638 w 682126"/>
                <a:gd name="connsiteY350" fmla="*/ 623971 h 736140"/>
                <a:gd name="connsiteX351" fmla="*/ 614919 w 682126"/>
                <a:gd name="connsiteY351" fmla="*/ 626690 h 736140"/>
                <a:gd name="connsiteX352" fmla="*/ 612199 w 682126"/>
                <a:gd name="connsiteY352" fmla="*/ 622487 h 736140"/>
                <a:gd name="connsiteX353" fmla="*/ 621841 w 682126"/>
                <a:gd name="connsiteY353" fmla="*/ 622487 h 736140"/>
                <a:gd name="connsiteX354" fmla="*/ 607749 w 682126"/>
                <a:gd name="connsiteY354" fmla="*/ 242994 h 736140"/>
                <a:gd name="connsiteX355" fmla="*/ 606266 w 682126"/>
                <a:gd name="connsiteY355" fmla="*/ 247197 h 736140"/>
                <a:gd name="connsiteX356" fmla="*/ 599343 w 682126"/>
                <a:gd name="connsiteY356" fmla="*/ 241758 h 736140"/>
                <a:gd name="connsiteX357" fmla="*/ 607749 w 682126"/>
                <a:gd name="connsiteY357" fmla="*/ 243242 h 736140"/>
                <a:gd name="connsiteX358" fmla="*/ 602310 w 682126"/>
                <a:gd name="connsiteY358" fmla="*/ 256839 h 736140"/>
                <a:gd name="connsiteX359" fmla="*/ 603793 w 682126"/>
                <a:gd name="connsiteY359" fmla="*/ 259559 h 736140"/>
                <a:gd name="connsiteX360" fmla="*/ 601074 w 682126"/>
                <a:gd name="connsiteY360" fmla="*/ 262278 h 736140"/>
                <a:gd name="connsiteX361" fmla="*/ 599591 w 682126"/>
                <a:gd name="connsiteY361" fmla="*/ 259559 h 736140"/>
                <a:gd name="connsiteX362" fmla="*/ 602310 w 682126"/>
                <a:gd name="connsiteY362" fmla="*/ 256839 h 736140"/>
                <a:gd name="connsiteX363" fmla="*/ 603793 w 682126"/>
                <a:gd name="connsiteY363" fmla="*/ 473904 h 736140"/>
                <a:gd name="connsiteX364" fmla="*/ 607996 w 682126"/>
                <a:gd name="connsiteY364" fmla="*/ 475387 h 736140"/>
                <a:gd name="connsiteX365" fmla="*/ 603793 w 682126"/>
                <a:gd name="connsiteY365" fmla="*/ 478107 h 736140"/>
                <a:gd name="connsiteX366" fmla="*/ 599591 w 682126"/>
                <a:gd name="connsiteY366" fmla="*/ 476624 h 736140"/>
                <a:gd name="connsiteX367" fmla="*/ 603793 w 682126"/>
                <a:gd name="connsiteY367" fmla="*/ 473904 h 736140"/>
                <a:gd name="connsiteX368" fmla="*/ 599591 w 682126"/>
                <a:gd name="connsiteY368" fmla="*/ 577987 h 736140"/>
                <a:gd name="connsiteX369" fmla="*/ 606513 w 682126"/>
                <a:gd name="connsiteY369" fmla="*/ 577987 h 736140"/>
                <a:gd name="connsiteX370" fmla="*/ 603793 w 682126"/>
                <a:gd name="connsiteY370" fmla="*/ 579470 h 736140"/>
                <a:gd name="connsiteX371" fmla="*/ 599591 w 682126"/>
                <a:gd name="connsiteY371" fmla="*/ 577987 h 736140"/>
                <a:gd name="connsiteX372" fmla="*/ 21080 w 682126"/>
                <a:gd name="connsiteY372" fmla="*/ 319387 h 736140"/>
                <a:gd name="connsiteX373" fmla="*/ 15641 w 682126"/>
                <a:gd name="connsiteY373" fmla="*/ 316668 h 736140"/>
                <a:gd name="connsiteX374" fmla="*/ 24047 w 682126"/>
                <a:gd name="connsiteY374" fmla="*/ 315185 h 736140"/>
                <a:gd name="connsiteX375" fmla="*/ 21327 w 682126"/>
                <a:gd name="connsiteY375" fmla="*/ 319387 h 736140"/>
                <a:gd name="connsiteX376" fmla="*/ 36408 w 682126"/>
                <a:gd name="connsiteY376" fmla="*/ 305543 h 736140"/>
                <a:gd name="connsiteX377" fmla="*/ 33688 w 682126"/>
                <a:gd name="connsiteY377" fmla="*/ 301340 h 736140"/>
                <a:gd name="connsiteX378" fmla="*/ 39128 w 682126"/>
                <a:gd name="connsiteY378" fmla="*/ 304059 h 736140"/>
                <a:gd name="connsiteX379" fmla="*/ 36408 w 682126"/>
                <a:gd name="connsiteY379" fmla="*/ 305543 h 736140"/>
                <a:gd name="connsiteX380" fmla="*/ 92034 w 682126"/>
                <a:gd name="connsiteY380" fmla="*/ 340402 h 736140"/>
                <a:gd name="connsiteX381" fmla="*/ 87831 w 682126"/>
                <a:gd name="connsiteY381" fmla="*/ 345841 h 736140"/>
                <a:gd name="connsiteX382" fmla="*/ 86348 w 682126"/>
                <a:gd name="connsiteY382" fmla="*/ 351280 h 736140"/>
                <a:gd name="connsiteX383" fmla="*/ 83629 w 682126"/>
                <a:gd name="connsiteY383" fmla="*/ 347077 h 736140"/>
                <a:gd name="connsiteX384" fmla="*/ 96237 w 682126"/>
                <a:gd name="connsiteY384" fmla="*/ 337435 h 736140"/>
                <a:gd name="connsiteX385" fmla="*/ 92034 w 682126"/>
                <a:gd name="connsiteY385" fmla="*/ 340154 h 736140"/>
                <a:gd name="connsiteX386" fmla="*/ 104395 w 682126"/>
                <a:gd name="connsiteY386" fmla="*/ 425200 h 736140"/>
                <a:gd name="connsiteX387" fmla="*/ 102912 w 682126"/>
                <a:gd name="connsiteY387" fmla="*/ 420998 h 736140"/>
                <a:gd name="connsiteX388" fmla="*/ 105632 w 682126"/>
                <a:gd name="connsiteY388" fmla="*/ 416795 h 736140"/>
                <a:gd name="connsiteX389" fmla="*/ 107115 w 682126"/>
                <a:gd name="connsiteY389" fmla="*/ 420998 h 736140"/>
                <a:gd name="connsiteX390" fmla="*/ 104395 w 682126"/>
                <a:gd name="connsiteY390" fmla="*/ 425200 h 736140"/>
                <a:gd name="connsiteX391" fmla="*/ 108598 w 682126"/>
                <a:gd name="connsiteY391" fmla="*/ 337435 h 736140"/>
                <a:gd name="connsiteX392" fmla="*/ 105879 w 682126"/>
                <a:gd name="connsiteY392" fmla="*/ 334715 h 736140"/>
                <a:gd name="connsiteX393" fmla="*/ 108598 w 682126"/>
                <a:gd name="connsiteY393" fmla="*/ 331996 h 736140"/>
                <a:gd name="connsiteX394" fmla="*/ 111318 w 682126"/>
                <a:gd name="connsiteY394" fmla="*/ 334715 h 736140"/>
                <a:gd name="connsiteX395" fmla="*/ 108598 w 682126"/>
                <a:gd name="connsiteY395" fmla="*/ 337435 h 736140"/>
                <a:gd name="connsiteX396" fmla="*/ 141974 w 682126"/>
                <a:gd name="connsiteY396" fmla="*/ 422481 h 736140"/>
                <a:gd name="connsiteX397" fmla="*/ 147413 w 682126"/>
                <a:gd name="connsiteY397" fmla="*/ 426684 h 736140"/>
                <a:gd name="connsiteX398" fmla="*/ 141974 w 682126"/>
                <a:gd name="connsiteY398" fmla="*/ 428167 h 736140"/>
                <a:gd name="connsiteX399" fmla="*/ 141974 w 682126"/>
                <a:gd name="connsiteY399" fmla="*/ 422728 h 736140"/>
                <a:gd name="connsiteX400" fmla="*/ 148896 w 682126"/>
                <a:gd name="connsiteY400" fmla="*/ 439045 h 736140"/>
                <a:gd name="connsiteX401" fmla="*/ 143457 w 682126"/>
                <a:gd name="connsiteY401" fmla="*/ 436326 h 736140"/>
                <a:gd name="connsiteX402" fmla="*/ 148896 w 682126"/>
                <a:gd name="connsiteY402" fmla="*/ 433606 h 736140"/>
                <a:gd name="connsiteX403" fmla="*/ 154335 w 682126"/>
                <a:gd name="connsiteY403" fmla="*/ 436326 h 736140"/>
                <a:gd name="connsiteX404" fmla="*/ 148896 w 682126"/>
                <a:gd name="connsiteY404" fmla="*/ 439045 h 736140"/>
                <a:gd name="connsiteX405" fmla="*/ 189441 w 682126"/>
                <a:gd name="connsiteY405" fmla="*/ 433606 h 736140"/>
                <a:gd name="connsiteX406" fmla="*/ 189441 w 682126"/>
                <a:gd name="connsiteY406" fmla="*/ 429403 h 736140"/>
                <a:gd name="connsiteX407" fmla="*/ 193645 w 682126"/>
                <a:gd name="connsiteY407" fmla="*/ 432123 h 736140"/>
                <a:gd name="connsiteX408" fmla="*/ 189441 w 682126"/>
                <a:gd name="connsiteY408" fmla="*/ 433606 h 736140"/>
                <a:gd name="connsiteX409" fmla="*/ 199083 w 682126"/>
                <a:gd name="connsiteY409" fmla="*/ 426437 h 736140"/>
                <a:gd name="connsiteX410" fmla="*/ 196364 w 682126"/>
                <a:gd name="connsiteY410" fmla="*/ 431875 h 736140"/>
                <a:gd name="connsiteX411" fmla="*/ 190925 w 682126"/>
                <a:gd name="connsiteY411" fmla="*/ 423470 h 736140"/>
                <a:gd name="connsiteX412" fmla="*/ 199330 w 682126"/>
                <a:gd name="connsiteY412" fmla="*/ 426189 h 736140"/>
                <a:gd name="connsiteX413" fmla="*/ 206006 w 682126"/>
                <a:gd name="connsiteY413" fmla="*/ 611362 h 736140"/>
                <a:gd name="connsiteX414" fmla="*/ 204522 w 682126"/>
                <a:gd name="connsiteY414" fmla="*/ 609879 h 736140"/>
                <a:gd name="connsiteX415" fmla="*/ 208725 w 682126"/>
                <a:gd name="connsiteY415" fmla="*/ 609879 h 736140"/>
                <a:gd name="connsiteX416" fmla="*/ 206006 w 682126"/>
                <a:gd name="connsiteY416" fmla="*/ 611362 h 736140"/>
                <a:gd name="connsiteX417" fmla="*/ 217131 w 682126"/>
                <a:gd name="connsiteY417" fmla="*/ 647704 h 736140"/>
                <a:gd name="connsiteX418" fmla="*/ 211692 w 682126"/>
                <a:gd name="connsiteY418" fmla="*/ 646221 h 736140"/>
                <a:gd name="connsiteX419" fmla="*/ 217131 w 682126"/>
                <a:gd name="connsiteY419" fmla="*/ 643502 h 736140"/>
                <a:gd name="connsiteX420" fmla="*/ 222570 w 682126"/>
                <a:gd name="connsiteY420" fmla="*/ 644985 h 736140"/>
                <a:gd name="connsiteX421" fmla="*/ 217131 w 682126"/>
                <a:gd name="connsiteY421" fmla="*/ 647704 h 736140"/>
                <a:gd name="connsiteX422" fmla="*/ 229739 w 682126"/>
                <a:gd name="connsiteY422" fmla="*/ 482063 h 736140"/>
                <a:gd name="connsiteX423" fmla="*/ 222817 w 682126"/>
                <a:gd name="connsiteY423" fmla="*/ 484782 h 736140"/>
                <a:gd name="connsiteX424" fmla="*/ 222817 w 682126"/>
                <a:gd name="connsiteY424" fmla="*/ 482063 h 736140"/>
                <a:gd name="connsiteX425" fmla="*/ 229739 w 682126"/>
                <a:gd name="connsiteY425" fmla="*/ 479343 h 736140"/>
                <a:gd name="connsiteX426" fmla="*/ 229739 w 682126"/>
                <a:gd name="connsiteY426" fmla="*/ 482063 h 736140"/>
                <a:gd name="connsiteX427" fmla="*/ 249023 w 682126"/>
                <a:gd name="connsiteY427" fmla="*/ 642018 h 736140"/>
                <a:gd name="connsiteX428" fmla="*/ 246303 w 682126"/>
                <a:gd name="connsiteY428" fmla="*/ 639299 h 736140"/>
                <a:gd name="connsiteX429" fmla="*/ 249023 w 682126"/>
                <a:gd name="connsiteY429" fmla="*/ 637815 h 736140"/>
                <a:gd name="connsiteX430" fmla="*/ 251743 w 682126"/>
                <a:gd name="connsiteY430" fmla="*/ 640535 h 736140"/>
                <a:gd name="connsiteX431" fmla="*/ 249023 w 682126"/>
                <a:gd name="connsiteY431" fmla="*/ 642018 h 736140"/>
                <a:gd name="connsiteX432" fmla="*/ 258912 w 682126"/>
                <a:gd name="connsiteY432" fmla="*/ 288978 h 736140"/>
                <a:gd name="connsiteX433" fmla="*/ 256192 w 682126"/>
                <a:gd name="connsiteY433" fmla="*/ 286259 h 736140"/>
                <a:gd name="connsiteX434" fmla="*/ 260396 w 682126"/>
                <a:gd name="connsiteY434" fmla="*/ 283540 h 736140"/>
                <a:gd name="connsiteX435" fmla="*/ 263115 w 682126"/>
                <a:gd name="connsiteY435" fmla="*/ 286259 h 736140"/>
                <a:gd name="connsiteX436" fmla="*/ 258912 w 682126"/>
                <a:gd name="connsiteY436" fmla="*/ 288978 h 736140"/>
                <a:gd name="connsiteX437" fmla="*/ 326900 w 682126"/>
                <a:gd name="connsiteY437" fmla="*/ 234589 h 736140"/>
                <a:gd name="connsiteX438" fmla="*/ 319977 w 682126"/>
                <a:gd name="connsiteY438" fmla="*/ 227666 h 736140"/>
                <a:gd name="connsiteX439" fmla="*/ 317258 w 682126"/>
                <a:gd name="connsiteY439" fmla="*/ 216541 h 736140"/>
                <a:gd name="connsiteX440" fmla="*/ 324180 w 682126"/>
                <a:gd name="connsiteY440" fmla="*/ 226183 h 736140"/>
                <a:gd name="connsiteX441" fmla="*/ 326900 w 682126"/>
                <a:gd name="connsiteY441" fmla="*/ 234589 h 736140"/>
                <a:gd name="connsiteX442" fmla="*/ 315774 w 682126"/>
                <a:gd name="connsiteY442" fmla="*/ 165118 h 736140"/>
                <a:gd name="connsiteX443" fmla="*/ 324180 w 682126"/>
                <a:gd name="connsiteY443" fmla="*/ 152509 h 736140"/>
                <a:gd name="connsiteX444" fmla="*/ 318741 w 682126"/>
                <a:gd name="connsiteY444" fmla="*/ 163635 h 736140"/>
                <a:gd name="connsiteX445" fmla="*/ 313302 w 682126"/>
                <a:gd name="connsiteY445" fmla="*/ 172040 h 736140"/>
                <a:gd name="connsiteX446" fmla="*/ 316022 w 682126"/>
                <a:gd name="connsiteY446" fmla="*/ 165118 h 736140"/>
                <a:gd name="connsiteX447" fmla="*/ 318741 w 682126"/>
                <a:gd name="connsiteY447" fmla="*/ 251400 h 736140"/>
                <a:gd name="connsiteX448" fmla="*/ 310335 w 682126"/>
                <a:gd name="connsiteY448" fmla="*/ 251400 h 736140"/>
                <a:gd name="connsiteX449" fmla="*/ 314538 w 682126"/>
                <a:gd name="connsiteY449" fmla="*/ 245961 h 736140"/>
                <a:gd name="connsiteX450" fmla="*/ 318741 w 682126"/>
                <a:gd name="connsiteY450" fmla="*/ 251400 h 736140"/>
                <a:gd name="connsiteX451" fmla="*/ 307616 w 682126"/>
                <a:gd name="connsiteY451" fmla="*/ 197010 h 736140"/>
                <a:gd name="connsiteX452" fmla="*/ 311818 w 682126"/>
                <a:gd name="connsiteY452" fmla="*/ 191571 h 736140"/>
                <a:gd name="connsiteX453" fmla="*/ 313302 w 682126"/>
                <a:gd name="connsiteY453" fmla="*/ 197010 h 736140"/>
                <a:gd name="connsiteX454" fmla="*/ 309099 w 682126"/>
                <a:gd name="connsiteY454" fmla="*/ 202449 h 736140"/>
                <a:gd name="connsiteX455" fmla="*/ 307616 w 682126"/>
                <a:gd name="connsiteY455" fmla="*/ 197010 h 736140"/>
                <a:gd name="connsiteX456" fmla="*/ 293524 w 682126"/>
                <a:gd name="connsiteY456" fmla="*/ 209619 h 736140"/>
                <a:gd name="connsiteX457" fmla="*/ 296244 w 682126"/>
                <a:gd name="connsiteY457" fmla="*/ 212338 h 736140"/>
                <a:gd name="connsiteX458" fmla="*/ 294760 w 682126"/>
                <a:gd name="connsiteY458" fmla="*/ 215058 h 736140"/>
                <a:gd name="connsiteX459" fmla="*/ 292040 w 682126"/>
                <a:gd name="connsiteY459" fmla="*/ 212338 h 736140"/>
                <a:gd name="connsiteX460" fmla="*/ 293524 w 682126"/>
                <a:gd name="connsiteY460" fmla="*/ 209619 h 736140"/>
                <a:gd name="connsiteX461" fmla="*/ 274240 w 682126"/>
                <a:gd name="connsiteY461" fmla="*/ 648941 h 736140"/>
                <a:gd name="connsiteX462" fmla="*/ 276960 w 682126"/>
                <a:gd name="connsiteY462" fmla="*/ 647457 h 736140"/>
                <a:gd name="connsiteX463" fmla="*/ 279679 w 682126"/>
                <a:gd name="connsiteY463" fmla="*/ 650177 h 736140"/>
                <a:gd name="connsiteX464" fmla="*/ 276960 w 682126"/>
                <a:gd name="connsiteY464" fmla="*/ 651660 h 736140"/>
                <a:gd name="connsiteX465" fmla="*/ 274240 w 682126"/>
                <a:gd name="connsiteY465" fmla="*/ 648941 h 736140"/>
                <a:gd name="connsiteX466" fmla="*/ 279679 w 682126"/>
                <a:gd name="connsiteY466" fmla="*/ 660066 h 736140"/>
                <a:gd name="connsiteX467" fmla="*/ 276960 w 682126"/>
                <a:gd name="connsiteY467" fmla="*/ 657346 h 736140"/>
                <a:gd name="connsiteX468" fmla="*/ 279679 w 682126"/>
                <a:gd name="connsiteY468" fmla="*/ 655863 h 736140"/>
                <a:gd name="connsiteX469" fmla="*/ 282399 w 682126"/>
                <a:gd name="connsiteY469" fmla="*/ 658582 h 736140"/>
                <a:gd name="connsiteX470" fmla="*/ 279679 w 682126"/>
                <a:gd name="connsiteY470" fmla="*/ 660066 h 736140"/>
                <a:gd name="connsiteX471" fmla="*/ 283882 w 682126"/>
                <a:gd name="connsiteY471" fmla="*/ 482063 h 736140"/>
                <a:gd name="connsiteX472" fmla="*/ 286601 w 682126"/>
                <a:gd name="connsiteY472" fmla="*/ 484782 h 736140"/>
                <a:gd name="connsiteX473" fmla="*/ 283882 w 682126"/>
                <a:gd name="connsiteY473" fmla="*/ 487501 h 736140"/>
                <a:gd name="connsiteX474" fmla="*/ 281163 w 682126"/>
                <a:gd name="connsiteY474" fmla="*/ 484782 h 736140"/>
                <a:gd name="connsiteX475" fmla="*/ 283882 w 682126"/>
                <a:gd name="connsiteY475" fmla="*/ 482063 h 736140"/>
                <a:gd name="connsiteX476" fmla="*/ 283882 w 682126"/>
                <a:gd name="connsiteY476" fmla="*/ 488985 h 736140"/>
                <a:gd name="connsiteX477" fmla="*/ 290804 w 682126"/>
                <a:gd name="connsiteY477" fmla="*/ 488985 h 736140"/>
                <a:gd name="connsiteX478" fmla="*/ 285365 w 682126"/>
                <a:gd name="connsiteY478" fmla="*/ 491704 h 736140"/>
                <a:gd name="connsiteX479" fmla="*/ 283882 w 682126"/>
                <a:gd name="connsiteY479" fmla="*/ 488985 h 736140"/>
                <a:gd name="connsiteX480" fmla="*/ 288085 w 682126"/>
                <a:gd name="connsiteY480" fmla="*/ 651907 h 736140"/>
                <a:gd name="connsiteX481" fmla="*/ 283882 w 682126"/>
                <a:gd name="connsiteY481" fmla="*/ 654627 h 736140"/>
                <a:gd name="connsiteX482" fmla="*/ 282399 w 682126"/>
                <a:gd name="connsiteY482" fmla="*/ 651907 h 736140"/>
                <a:gd name="connsiteX483" fmla="*/ 286601 w 682126"/>
                <a:gd name="connsiteY483" fmla="*/ 649188 h 736140"/>
                <a:gd name="connsiteX484" fmla="*/ 288085 w 682126"/>
                <a:gd name="connsiteY484" fmla="*/ 651907 h 736140"/>
                <a:gd name="connsiteX485" fmla="*/ 292288 w 682126"/>
                <a:gd name="connsiteY485" fmla="*/ 507280 h 736140"/>
                <a:gd name="connsiteX486" fmla="*/ 289568 w 682126"/>
                <a:gd name="connsiteY486" fmla="*/ 504560 h 736140"/>
                <a:gd name="connsiteX487" fmla="*/ 292288 w 682126"/>
                <a:gd name="connsiteY487" fmla="*/ 501841 h 736140"/>
                <a:gd name="connsiteX488" fmla="*/ 295008 w 682126"/>
                <a:gd name="connsiteY488" fmla="*/ 504560 h 736140"/>
                <a:gd name="connsiteX489" fmla="*/ 292288 w 682126"/>
                <a:gd name="connsiteY489" fmla="*/ 507280 h 736140"/>
                <a:gd name="connsiteX490" fmla="*/ 293524 w 682126"/>
                <a:gd name="connsiteY490" fmla="*/ 222227 h 736140"/>
                <a:gd name="connsiteX491" fmla="*/ 295008 w 682126"/>
                <a:gd name="connsiteY491" fmla="*/ 218024 h 736140"/>
                <a:gd name="connsiteX492" fmla="*/ 297727 w 682126"/>
                <a:gd name="connsiteY492" fmla="*/ 220744 h 736140"/>
                <a:gd name="connsiteX493" fmla="*/ 293524 w 682126"/>
                <a:gd name="connsiteY493" fmla="*/ 222227 h 736140"/>
                <a:gd name="connsiteX494" fmla="*/ 297727 w 682126"/>
                <a:gd name="connsiteY494" fmla="*/ 654627 h 736140"/>
                <a:gd name="connsiteX495" fmla="*/ 296244 w 682126"/>
                <a:gd name="connsiteY495" fmla="*/ 651907 h 736140"/>
                <a:gd name="connsiteX496" fmla="*/ 301683 w 682126"/>
                <a:gd name="connsiteY496" fmla="*/ 654627 h 736140"/>
                <a:gd name="connsiteX497" fmla="*/ 297480 w 682126"/>
                <a:gd name="connsiteY497" fmla="*/ 654627 h 736140"/>
                <a:gd name="connsiteX498" fmla="*/ 306133 w 682126"/>
                <a:gd name="connsiteY498" fmla="*/ 231869 h 736140"/>
                <a:gd name="connsiteX499" fmla="*/ 301929 w 682126"/>
                <a:gd name="connsiteY499" fmla="*/ 224947 h 736140"/>
                <a:gd name="connsiteX500" fmla="*/ 308852 w 682126"/>
                <a:gd name="connsiteY500" fmla="*/ 226430 h 736140"/>
                <a:gd name="connsiteX501" fmla="*/ 306133 w 682126"/>
                <a:gd name="connsiteY501" fmla="*/ 231869 h 736140"/>
                <a:gd name="connsiteX502" fmla="*/ 308852 w 682126"/>
                <a:gd name="connsiteY502" fmla="*/ 441765 h 736140"/>
                <a:gd name="connsiteX503" fmla="*/ 313055 w 682126"/>
                <a:gd name="connsiteY503" fmla="*/ 444484 h 736140"/>
                <a:gd name="connsiteX504" fmla="*/ 308852 w 682126"/>
                <a:gd name="connsiteY504" fmla="*/ 444484 h 736140"/>
                <a:gd name="connsiteX505" fmla="*/ 308852 w 682126"/>
                <a:gd name="connsiteY505" fmla="*/ 441765 h 736140"/>
                <a:gd name="connsiteX506" fmla="*/ 308852 w 682126"/>
                <a:gd name="connsiteY506" fmla="*/ 501593 h 736140"/>
                <a:gd name="connsiteX507" fmla="*/ 315774 w 682126"/>
                <a:gd name="connsiteY507" fmla="*/ 496154 h 736140"/>
                <a:gd name="connsiteX508" fmla="*/ 313055 w 682126"/>
                <a:gd name="connsiteY508" fmla="*/ 501593 h 736140"/>
                <a:gd name="connsiteX509" fmla="*/ 308852 w 682126"/>
                <a:gd name="connsiteY509" fmla="*/ 501593 h 736140"/>
                <a:gd name="connsiteX510" fmla="*/ 314538 w 682126"/>
                <a:gd name="connsiteY510" fmla="*/ 509999 h 736140"/>
                <a:gd name="connsiteX511" fmla="*/ 316022 w 682126"/>
                <a:gd name="connsiteY511" fmla="*/ 505796 h 736140"/>
                <a:gd name="connsiteX512" fmla="*/ 324427 w 682126"/>
                <a:gd name="connsiteY512" fmla="*/ 508516 h 736140"/>
                <a:gd name="connsiteX513" fmla="*/ 314786 w 682126"/>
                <a:gd name="connsiteY513" fmla="*/ 509999 h 736140"/>
                <a:gd name="connsiteX514" fmla="*/ 332586 w 682126"/>
                <a:gd name="connsiteY514" fmla="*/ 503077 h 736140"/>
                <a:gd name="connsiteX515" fmla="*/ 329866 w 682126"/>
                <a:gd name="connsiteY515" fmla="*/ 505796 h 736140"/>
                <a:gd name="connsiteX516" fmla="*/ 327147 w 682126"/>
                <a:gd name="connsiteY516" fmla="*/ 500357 h 736140"/>
                <a:gd name="connsiteX517" fmla="*/ 332586 w 682126"/>
                <a:gd name="connsiteY517" fmla="*/ 503077 h 736140"/>
                <a:gd name="connsiteX518" fmla="*/ 332586 w 682126"/>
                <a:gd name="connsiteY518" fmla="*/ 149790 h 736140"/>
                <a:gd name="connsiteX519" fmla="*/ 329866 w 682126"/>
                <a:gd name="connsiteY519" fmla="*/ 147070 h 736140"/>
                <a:gd name="connsiteX520" fmla="*/ 332586 w 682126"/>
                <a:gd name="connsiteY520" fmla="*/ 144351 h 736140"/>
                <a:gd name="connsiteX521" fmla="*/ 335305 w 682126"/>
                <a:gd name="connsiteY521" fmla="*/ 147070 h 736140"/>
                <a:gd name="connsiteX522" fmla="*/ 332586 w 682126"/>
                <a:gd name="connsiteY522" fmla="*/ 149790 h 736140"/>
                <a:gd name="connsiteX523" fmla="*/ 350634 w 682126"/>
                <a:gd name="connsiteY523" fmla="*/ 69194 h 736140"/>
                <a:gd name="connsiteX524" fmla="*/ 353353 w 682126"/>
                <a:gd name="connsiteY524" fmla="*/ 66474 h 736140"/>
                <a:gd name="connsiteX525" fmla="*/ 354836 w 682126"/>
                <a:gd name="connsiteY525" fmla="*/ 69194 h 736140"/>
                <a:gd name="connsiteX526" fmla="*/ 352117 w 682126"/>
                <a:gd name="connsiteY526" fmla="*/ 71914 h 736140"/>
                <a:gd name="connsiteX527" fmla="*/ 350634 w 682126"/>
                <a:gd name="connsiteY527" fmla="*/ 69194 h 736140"/>
                <a:gd name="connsiteX528" fmla="*/ 342227 w 682126"/>
                <a:gd name="connsiteY528" fmla="*/ 387622 h 736140"/>
                <a:gd name="connsiteX529" fmla="*/ 338025 w 682126"/>
                <a:gd name="connsiteY529" fmla="*/ 384902 h 736140"/>
                <a:gd name="connsiteX530" fmla="*/ 339508 w 682126"/>
                <a:gd name="connsiteY530" fmla="*/ 382183 h 736140"/>
                <a:gd name="connsiteX531" fmla="*/ 343711 w 682126"/>
                <a:gd name="connsiteY531" fmla="*/ 384902 h 736140"/>
                <a:gd name="connsiteX532" fmla="*/ 342227 w 682126"/>
                <a:gd name="connsiteY532" fmla="*/ 387622 h 736140"/>
                <a:gd name="connsiteX533" fmla="*/ 346430 w 682126"/>
                <a:gd name="connsiteY533" fmla="*/ 372294 h 736140"/>
                <a:gd name="connsiteX534" fmla="*/ 343711 w 682126"/>
                <a:gd name="connsiteY534" fmla="*/ 369574 h 736140"/>
                <a:gd name="connsiteX535" fmla="*/ 346430 w 682126"/>
                <a:gd name="connsiteY535" fmla="*/ 366855 h 736140"/>
                <a:gd name="connsiteX536" fmla="*/ 349150 w 682126"/>
                <a:gd name="connsiteY536" fmla="*/ 369574 h 736140"/>
                <a:gd name="connsiteX537" fmla="*/ 346430 w 682126"/>
                <a:gd name="connsiteY537" fmla="*/ 372294 h 736140"/>
                <a:gd name="connsiteX538" fmla="*/ 356072 w 682126"/>
                <a:gd name="connsiteY538" fmla="*/ 91444 h 736140"/>
                <a:gd name="connsiteX539" fmla="*/ 350634 w 682126"/>
                <a:gd name="connsiteY539" fmla="*/ 94164 h 736140"/>
                <a:gd name="connsiteX540" fmla="*/ 350634 w 682126"/>
                <a:gd name="connsiteY540" fmla="*/ 91444 h 736140"/>
                <a:gd name="connsiteX541" fmla="*/ 356072 w 682126"/>
                <a:gd name="connsiteY541" fmla="*/ 91444 h 736140"/>
                <a:gd name="connsiteX542" fmla="*/ 356072 w 682126"/>
                <a:gd name="connsiteY542" fmla="*/ 63755 h 736140"/>
                <a:gd name="connsiteX543" fmla="*/ 353353 w 682126"/>
                <a:gd name="connsiteY543" fmla="*/ 61036 h 736140"/>
                <a:gd name="connsiteX544" fmla="*/ 354836 w 682126"/>
                <a:gd name="connsiteY544" fmla="*/ 58316 h 736140"/>
                <a:gd name="connsiteX545" fmla="*/ 357555 w 682126"/>
                <a:gd name="connsiteY545" fmla="*/ 61036 h 736140"/>
                <a:gd name="connsiteX546" fmla="*/ 356072 w 682126"/>
                <a:gd name="connsiteY546" fmla="*/ 63755 h 736140"/>
                <a:gd name="connsiteX547" fmla="*/ 360275 w 682126"/>
                <a:gd name="connsiteY547" fmla="*/ 76116 h 736140"/>
                <a:gd name="connsiteX548" fmla="*/ 362995 w 682126"/>
                <a:gd name="connsiteY548" fmla="*/ 73397 h 736140"/>
                <a:gd name="connsiteX549" fmla="*/ 364478 w 682126"/>
                <a:gd name="connsiteY549" fmla="*/ 76116 h 736140"/>
                <a:gd name="connsiteX550" fmla="*/ 361759 w 682126"/>
                <a:gd name="connsiteY550" fmla="*/ 78836 h 736140"/>
                <a:gd name="connsiteX551" fmla="*/ 360275 w 682126"/>
                <a:gd name="connsiteY551" fmla="*/ 76116 h 736140"/>
                <a:gd name="connsiteX552" fmla="*/ 363242 w 682126"/>
                <a:gd name="connsiteY552" fmla="*/ 101086 h 736140"/>
                <a:gd name="connsiteX553" fmla="*/ 359039 w 682126"/>
                <a:gd name="connsiteY553" fmla="*/ 98367 h 736140"/>
                <a:gd name="connsiteX554" fmla="*/ 363242 w 682126"/>
                <a:gd name="connsiteY554" fmla="*/ 95647 h 736140"/>
                <a:gd name="connsiteX555" fmla="*/ 367444 w 682126"/>
                <a:gd name="connsiteY555" fmla="*/ 98367 h 736140"/>
                <a:gd name="connsiteX556" fmla="*/ 363242 w 682126"/>
                <a:gd name="connsiteY556" fmla="*/ 101086 h 736140"/>
                <a:gd name="connsiteX557" fmla="*/ 370164 w 682126"/>
                <a:gd name="connsiteY557" fmla="*/ 63755 h 736140"/>
                <a:gd name="connsiteX558" fmla="*/ 365961 w 682126"/>
                <a:gd name="connsiteY558" fmla="*/ 66474 h 736140"/>
                <a:gd name="connsiteX559" fmla="*/ 364478 w 682126"/>
                <a:gd name="connsiteY559" fmla="*/ 63755 h 736140"/>
                <a:gd name="connsiteX560" fmla="*/ 368681 w 682126"/>
                <a:gd name="connsiteY560" fmla="*/ 61036 h 736140"/>
                <a:gd name="connsiteX561" fmla="*/ 370164 w 682126"/>
                <a:gd name="connsiteY561" fmla="*/ 63755 h 736140"/>
                <a:gd name="connsiteX562" fmla="*/ 377087 w 682126"/>
                <a:gd name="connsiteY562" fmla="*/ 130259 h 736140"/>
                <a:gd name="connsiteX563" fmla="*/ 374367 w 682126"/>
                <a:gd name="connsiteY563" fmla="*/ 131742 h 736140"/>
                <a:gd name="connsiteX564" fmla="*/ 371648 w 682126"/>
                <a:gd name="connsiteY564" fmla="*/ 129023 h 736140"/>
                <a:gd name="connsiteX565" fmla="*/ 374367 w 682126"/>
                <a:gd name="connsiteY565" fmla="*/ 127540 h 736140"/>
                <a:gd name="connsiteX566" fmla="*/ 377087 w 682126"/>
                <a:gd name="connsiteY566" fmla="*/ 130259 h 736140"/>
                <a:gd name="connsiteX567" fmla="*/ 393651 w 682126"/>
                <a:gd name="connsiteY567" fmla="*/ 45460 h 736140"/>
                <a:gd name="connsiteX568" fmla="*/ 396370 w 682126"/>
                <a:gd name="connsiteY568" fmla="*/ 42741 h 736140"/>
                <a:gd name="connsiteX569" fmla="*/ 394887 w 682126"/>
                <a:gd name="connsiteY569" fmla="*/ 46944 h 736140"/>
                <a:gd name="connsiteX570" fmla="*/ 393403 w 682126"/>
                <a:gd name="connsiteY570" fmla="*/ 45460 h 736140"/>
                <a:gd name="connsiteX571" fmla="*/ 397853 w 682126"/>
                <a:gd name="connsiteY571" fmla="*/ 108009 h 736140"/>
                <a:gd name="connsiteX572" fmla="*/ 389448 w 682126"/>
                <a:gd name="connsiteY572" fmla="*/ 112211 h 736140"/>
                <a:gd name="connsiteX573" fmla="*/ 386728 w 682126"/>
                <a:gd name="connsiteY573" fmla="*/ 110728 h 736140"/>
                <a:gd name="connsiteX574" fmla="*/ 386728 w 682126"/>
                <a:gd name="connsiteY574" fmla="*/ 105289 h 736140"/>
                <a:gd name="connsiteX575" fmla="*/ 388212 w 682126"/>
                <a:gd name="connsiteY575" fmla="*/ 101086 h 736140"/>
                <a:gd name="connsiteX576" fmla="*/ 397853 w 682126"/>
                <a:gd name="connsiteY576" fmla="*/ 108009 h 736140"/>
                <a:gd name="connsiteX577" fmla="*/ 400573 w 682126"/>
                <a:gd name="connsiteY577" fmla="*/ 119134 h 736140"/>
                <a:gd name="connsiteX578" fmla="*/ 397853 w 682126"/>
                <a:gd name="connsiteY578" fmla="*/ 116414 h 736140"/>
                <a:gd name="connsiteX579" fmla="*/ 399337 w 682126"/>
                <a:gd name="connsiteY579" fmla="*/ 113695 h 736140"/>
                <a:gd name="connsiteX580" fmla="*/ 402056 w 682126"/>
                <a:gd name="connsiteY580" fmla="*/ 116414 h 736140"/>
                <a:gd name="connsiteX581" fmla="*/ 400573 w 682126"/>
                <a:gd name="connsiteY581" fmla="*/ 119134 h 736140"/>
                <a:gd name="connsiteX582" fmla="*/ 410462 w 682126"/>
                <a:gd name="connsiteY582" fmla="*/ 366855 h 736140"/>
                <a:gd name="connsiteX583" fmla="*/ 408979 w 682126"/>
                <a:gd name="connsiteY583" fmla="*/ 365372 h 736140"/>
                <a:gd name="connsiteX584" fmla="*/ 413181 w 682126"/>
                <a:gd name="connsiteY584" fmla="*/ 365372 h 736140"/>
                <a:gd name="connsiteX585" fmla="*/ 410462 w 682126"/>
                <a:gd name="connsiteY585" fmla="*/ 366855 h 736140"/>
                <a:gd name="connsiteX586" fmla="*/ 415901 w 682126"/>
                <a:gd name="connsiteY586" fmla="*/ 67711 h 736140"/>
                <a:gd name="connsiteX587" fmla="*/ 413181 w 682126"/>
                <a:gd name="connsiteY587" fmla="*/ 78836 h 736140"/>
                <a:gd name="connsiteX588" fmla="*/ 411698 w 682126"/>
                <a:gd name="connsiteY588" fmla="*/ 81555 h 736140"/>
                <a:gd name="connsiteX589" fmla="*/ 410215 w 682126"/>
                <a:gd name="connsiteY589" fmla="*/ 84275 h 736140"/>
                <a:gd name="connsiteX590" fmla="*/ 408732 w 682126"/>
                <a:gd name="connsiteY590" fmla="*/ 78836 h 736140"/>
                <a:gd name="connsiteX591" fmla="*/ 411451 w 682126"/>
                <a:gd name="connsiteY591" fmla="*/ 70430 h 736140"/>
                <a:gd name="connsiteX592" fmla="*/ 414171 w 682126"/>
                <a:gd name="connsiteY592" fmla="*/ 63508 h 736140"/>
                <a:gd name="connsiteX593" fmla="*/ 415654 w 682126"/>
                <a:gd name="connsiteY593" fmla="*/ 67711 h 736140"/>
                <a:gd name="connsiteX594" fmla="*/ 486855 w 682126"/>
                <a:gd name="connsiteY594" fmla="*/ 27413 h 736140"/>
                <a:gd name="connsiteX595" fmla="*/ 482652 w 682126"/>
                <a:gd name="connsiteY595" fmla="*/ 28896 h 736140"/>
                <a:gd name="connsiteX596" fmla="*/ 479933 w 682126"/>
                <a:gd name="connsiteY596" fmla="*/ 26177 h 736140"/>
                <a:gd name="connsiteX597" fmla="*/ 486855 w 682126"/>
                <a:gd name="connsiteY597" fmla="*/ 27660 h 736140"/>
                <a:gd name="connsiteX598" fmla="*/ 495261 w 682126"/>
                <a:gd name="connsiteY598" fmla="*/ 610126 h 736140"/>
                <a:gd name="connsiteX599" fmla="*/ 497980 w 682126"/>
                <a:gd name="connsiteY599" fmla="*/ 612845 h 736140"/>
                <a:gd name="connsiteX600" fmla="*/ 495261 w 682126"/>
                <a:gd name="connsiteY600" fmla="*/ 615565 h 736140"/>
                <a:gd name="connsiteX601" fmla="*/ 492541 w 682126"/>
                <a:gd name="connsiteY601" fmla="*/ 612845 h 736140"/>
                <a:gd name="connsiteX602" fmla="*/ 495261 w 682126"/>
                <a:gd name="connsiteY602" fmla="*/ 610126 h 736140"/>
                <a:gd name="connsiteX603" fmla="*/ 484136 w 682126"/>
                <a:gd name="connsiteY603" fmla="*/ 550297 h 736140"/>
                <a:gd name="connsiteX604" fmla="*/ 485619 w 682126"/>
                <a:gd name="connsiteY604" fmla="*/ 546094 h 736140"/>
                <a:gd name="connsiteX605" fmla="*/ 492541 w 682126"/>
                <a:gd name="connsiteY605" fmla="*/ 550297 h 736140"/>
                <a:gd name="connsiteX606" fmla="*/ 484136 w 682126"/>
                <a:gd name="connsiteY606" fmla="*/ 550297 h 736140"/>
                <a:gd name="connsiteX607" fmla="*/ 489575 w 682126"/>
                <a:gd name="connsiteY607" fmla="*/ 344604 h 736140"/>
                <a:gd name="connsiteX608" fmla="*/ 486855 w 682126"/>
                <a:gd name="connsiteY608" fmla="*/ 340402 h 736140"/>
                <a:gd name="connsiteX609" fmla="*/ 489575 w 682126"/>
                <a:gd name="connsiteY609" fmla="*/ 336199 h 736140"/>
                <a:gd name="connsiteX610" fmla="*/ 492294 w 682126"/>
                <a:gd name="connsiteY610" fmla="*/ 340402 h 736140"/>
                <a:gd name="connsiteX611" fmla="*/ 489575 w 682126"/>
                <a:gd name="connsiteY611" fmla="*/ 344604 h 736140"/>
                <a:gd name="connsiteX612" fmla="*/ 482652 w 682126"/>
                <a:gd name="connsiteY612" fmla="*/ 555736 h 736140"/>
                <a:gd name="connsiteX613" fmla="*/ 479933 w 682126"/>
                <a:gd name="connsiteY613" fmla="*/ 559939 h 736140"/>
                <a:gd name="connsiteX614" fmla="*/ 477213 w 682126"/>
                <a:gd name="connsiteY614" fmla="*/ 557219 h 736140"/>
                <a:gd name="connsiteX615" fmla="*/ 479933 w 682126"/>
                <a:gd name="connsiteY615" fmla="*/ 553017 h 736140"/>
                <a:gd name="connsiteX616" fmla="*/ 482652 w 682126"/>
                <a:gd name="connsiteY616" fmla="*/ 555736 h 736140"/>
                <a:gd name="connsiteX617" fmla="*/ 478450 w 682126"/>
                <a:gd name="connsiteY617" fmla="*/ 350044 h 736140"/>
                <a:gd name="connsiteX618" fmla="*/ 479933 w 682126"/>
                <a:gd name="connsiteY618" fmla="*/ 352763 h 736140"/>
                <a:gd name="connsiteX619" fmla="*/ 477213 w 682126"/>
                <a:gd name="connsiteY619" fmla="*/ 355483 h 736140"/>
                <a:gd name="connsiteX620" fmla="*/ 475730 w 682126"/>
                <a:gd name="connsiteY620" fmla="*/ 352763 h 736140"/>
                <a:gd name="connsiteX621" fmla="*/ 478450 w 682126"/>
                <a:gd name="connsiteY621" fmla="*/ 350044 h 736140"/>
                <a:gd name="connsiteX622" fmla="*/ 471527 w 682126"/>
                <a:gd name="connsiteY622" fmla="*/ 28896 h 736140"/>
                <a:gd name="connsiteX623" fmla="*/ 467324 w 682126"/>
                <a:gd name="connsiteY623" fmla="*/ 30379 h 736140"/>
                <a:gd name="connsiteX624" fmla="*/ 463122 w 682126"/>
                <a:gd name="connsiteY624" fmla="*/ 31863 h 736140"/>
                <a:gd name="connsiteX625" fmla="*/ 460402 w 682126"/>
                <a:gd name="connsiteY625" fmla="*/ 34582 h 736140"/>
                <a:gd name="connsiteX626" fmla="*/ 458918 w 682126"/>
                <a:gd name="connsiteY626" fmla="*/ 31863 h 736140"/>
                <a:gd name="connsiteX627" fmla="*/ 471527 w 682126"/>
                <a:gd name="connsiteY627" fmla="*/ 29143 h 736140"/>
                <a:gd name="connsiteX628" fmla="*/ 466088 w 682126"/>
                <a:gd name="connsiteY628" fmla="*/ 42741 h 736140"/>
                <a:gd name="connsiteX629" fmla="*/ 460649 w 682126"/>
                <a:gd name="connsiteY629" fmla="*/ 40021 h 736140"/>
                <a:gd name="connsiteX630" fmla="*/ 470291 w 682126"/>
                <a:gd name="connsiteY630" fmla="*/ 38538 h 736140"/>
                <a:gd name="connsiteX631" fmla="*/ 466088 w 682126"/>
                <a:gd name="connsiteY631" fmla="*/ 42741 h 736140"/>
                <a:gd name="connsiteX632" fmla="*/ 459166 w 682126"/>
                <a:gd name="connsiteY632" fmla="*/ 51146 h 736140"/>
                <a:gd name="connsiteX633" fmla="*/ 453727 w 682126"/>
                <a:gd name="connsiteY633" fmla="*/ 49663 h 736140"/>
                <a:gd name="connsiteX634" fmla="*/ 455210 w 682126"/>
                <a:gd name="connsiteY634" fmla="*/ 46944 h 736140"/>
                <a:gd name="connsiteX635" fmla="*/ 459413 w 682126"/>
                <a:gd name="connsiteY635" fmla="*/ 51146 h 736140"/>
                <a:gd name="connsiteX636" fmla="*/ 431229 w 682126"/>
                <a:gd name="connsiteY636" fmla="*/ 2443 h 736140"/>
                <a:gd name="connsiteX637" fmla="*/ 439635 w 682126"/>
                <a:gd name="connsiteY637" fmla="*/ 959 h 736140"/>
                <a:gd name="connsiteX638" fmla="*/ 441118 w 682126"/>
                <a:gd name="connsiteY638" fmla="*/ 5162 h 736140"/>
                <a:gd name="connsiteX639" fmla="*/ 438399 w 682126"/>
                <a:gd name="connsiteY639" fmla="*/ 6646 h 736140"/>
                <a:gd name="connsiteX640" fmla="*/ 436915 w 682126"/>
                <a:gd name="connsiteY640" fmla="*/ 10848 h 736140"/>
                <a:gd name="connsiteX641" fmla="*/ 434196 w 682126"/>
                <a:gd name="connsiteY641" fmla="*/ 9365 h 736140"/>
                <a:gd name="connsiteX642" fmla="*/ 429993 w 682126"/>
                <a:gd name="connsiteY642" fmla="*/ 7882 h 736140"/>
                <a:gd name="connsiteX643" fmla="*/ 431477 w 682126"/>
                <a:gd name="connsiteY643" fmla="*/ 2443 h 736140"/>
                <a:gd name="connsiteX644" fmla="*/ 439635 w 682126"/>
                <a:gd name="connsiteY644" fmla="*/ 76116 h 736140"/>
                <a:gd name="connsiteX645" fmla="*/ 432713 w 682126"/>
                <a:gd name="connsiteY645" fmla="*/ 76116 h 736140"/>
                <a:gd name="connsiteX646" fmla="*/ 434196 w 682126"/>
                <a:gd name="connsiteY646" fmla="*/ 73397 h 736140"/>
                <a:gd name="connsiteX647" fmla="*/ 439635 w 682126"/>
                <a:gd name="connsiteY647" fmla="*/ 76116 h 736140"/>
                <a:gd name="connsiteX648" fmla="*/ 442354 w 682126"/>
                <a:gd name="connsiteY648" fmla="*/ 569828 h 736140"/>
                <a:gd name="connsiteX649" fmla="*/ 439635 w 682126"/>
                <a:gd name="connsiteY649" fmla="*/ 572548 h 736140"/>
                <a:gd name="connsiteX650" fmla="*/ 435432 w 682126"/>
                <a:gd name="connsiteY650" fmla="*/ 569828 h 736140"/>
                <a:gd name="connsiteX651" fmla="*/ 438152 w 682126"/>
                <a:gd name="connsiteY651" fmla="*/ 567109 h 736140"/>
                <a:gd name="connsiteX652" fmla="*/ 442354 w 682126"/>
                <a:gd name="connsiteY652" fmla="*/ 569828 h 736140"/>
                <a:gd name="connsiteX653" fmla="*/ 424307 w 682126"/>
                <a:gd name="connsiteY653" fmla="*/ 91444 h 736140"/>
                <a:gd name="connsiteX654" fmla="*/ 422824 w 682126"/>
                <a:gd name="connsiteY654" fmla="*/ 88725 h 736140"/>
                <a:gd name="connsiteX655" fmla="*/ 425543 w 682126"/>
                <a:gd name="connsiteY655" fmla="*/ 86005 h 736140"/>
                <a:gd name="connsiteX656" fmla="*/ 427026 w 682126"/>
                <a:gd name="connsiteY656" fmla="*/ 88725 h 736140"/>
                <a:gd name="connsiteX657" fmla="*/ 424307 w 682126"/>
                <a:gd name="connsiteY657" fmla="*/ 91444 h 736140"/>
                <a:gd name="connsiteX658" fmla="*/ 429746 w 682126"/>
                <a:gd name="connsiteY658" fmla="*/ 393061 h 736140"/>
                <a:gd name="connsiteX659" fmla="*/ 427026 w 682126"/>
                <a:gd name="connsiteY659" fmla="*/ 391578 h 736140"/>
                <a:gd name="connsiteX660" fmla="*/ 429746 w 682126"/>
                <a:gd name="connsiteY660" fmla="*/ 387375 h 736140"/>
                <a:gd name="connsiteX661" fmla="*/ 432465 w 682126"/>
                <a:gd name="connsiteY661" fmla="*/ 388858 h 736140"/>
                <a:gd name="connsiteX662" fmla="*/ 429746 w 682126"/>
                <a:gd name="connsiteY662" fmla="*/ 393061 h 736140"/>
                <a:gd name="connsiteX663" fmla="*/ 432713 w 682126"/>
                <a:gd name="connsiteY663" fmla="*/ 96883 h 736140"/>
                <a:gd name="connsiteX664" fmla="*/ 436915 w 682126"/>
                <a:gd name="connsiteY664" fmla="*/ 94164 h 736140"/>
                <a:gd name="connsiteX665" fmla="*/ 439635 w 682126"/>
                <a:gd name="connsiteY665" fmla="*/ 96883 h 736140"/>
                <a:gd name="connsiteX666" fmla="*/ 435432 w 682126"/>
                <a:gd name="connsiteY666" fmla="*/ 99603 h 736140"/>
                <a:gd name="connsiteX667" fmla="*/ 432713 w 682126"/>
                <a:gd name="connsiteY667" fmla="*/ 96883 h 736140"/>
                <a:gd name="connsiteX668" fmla="*/ 446557 w 682126"/>
                <a:gd name="connsiteY668" fmla="*/ 625454 h 736140"/>
                <a:gd name="connsiteX669" fmla="*/ 438152 w 682126"/>
                <a:gd name="connsiteY669" fmla="*/ 625454 h 736140"/>
                <a:gd name="connsiteX670" fmla="*/ 435432 w 682126"/>
                <a:gd name="connsiteY670" fmla="*/ 621251 h 736140"/>
                <a:gd name="connsiteX671" fmla="*/ 446557 w 682126"/>
                <a:gd name="connsiteY671" fmla="*/ 625454 h 736140"/>
                <a:gd name="connsiteX672" fmla="*/ 440871 w 682126"/>
                <a:gd name="connsiteY672" fmla="*/ 41505 h 736140"/>
                <a:gd name="connsiteX673" fmla="*/ 442354 w 682126"/>
                <a:gd name="connsiteY673" fmla="*/ 37302 h 736140"/>
                <a:gd name="connsiteX674" fmla="*/ 449277 w 682126"/>
                <a:gd name="connsiteY674" fmla="*/ 33099 h 736140"/>
                <a:gd name="connsiteX675" fmla="*/ 453479 w 682126"/>
                <a:gd name="connsiteY675" fmla="*/ 30379 h 736140"/>
                <a:gd name="connsiteX676" fmla="*/ 456199 w 682126"/>
                <a:gd name="connsiteY676" fmla="*/ 38785 h 736140"/>
                <a:gd name="connsiteX677" fmla="*/ 440871 w 682126"/>
                <a:gd name="connsiteY677" fmla="*/ 41505 h 736140"/>
                <a:gd name="connsiteX678" fmla="*/ 454963 w 682126"/>
                <a:gd name="connsiteY678" fmla="*/ 88725 h 736140"/>
                <a:gd name="connsiteX679" fmla="*/ 452243 w 682126"/>
                <a:gd name="connsiteY679" fmla="*/ 86005 h 736140"/>
                <a:gd name="connsiteX680" fmla="*/ 454963 w 682126"/>
                <a:gd name="connsiteY680" fmla="*/ 83286 h 736140"/>
                <a:gd name="connsiteX681" fmla="*/ 457682 w 682126"/>
                <a:gd name="connsiteY681" fmla="*/ 86005 h 736140"/>
                <a:gd name="connsiteX682" fmla="*/ 454963 w 682126"/>
                <a:gd name="connsiteY682" fmla="*/ 88725 h 736140"/>
                <a:gd name="connsiteX683" fmla="*/ 470291 w 682126"/>
                <a:gd name="connsiteY683" fmla="*/ 55349 h 736140"/>
                <a:gd name="connsiteX684" fmla="*/ 467571 w 682126"/>
                <a:gd name="connsiteY684" fmla="*/ 60788 h 736140"/>
                <a:gd name="connsiteX685" fmla="*/ 469055 w 682126"/>
                <a:gd name="connsiteY685" fmla="*/ 64991 h 736140"/>
                <a:gd name="connsiteX686" fmla="*/ 452491 w 682126"/>
                <a:gd name="connsiteY686" fmla="*/ 62272 h 736140"/>
                <a:gd name="connsiteX687" fmla="*/ 456694 w 682126"/>
                <a:gd name="connsiteY687" fmla="*/ 60788 h 736140"/>
                <a:gd name="connsiteX688" fmla="*/ 460896 w 682126"/>
                <a:gd name="connsiteY688" fmla="*/ 56585 h 736140"/>
                <a:gd name="connsiteX689" fmla="*/ 470538 w 682126"/>
                <a:gd name="connsiteY689" fmla="*/ 52383 h 736140"/>
                <a:gd name="connsiteX690" fmla="*/ 477460 w 682126"/>
                <a:gd name="connsiteY690" fmla="*/ 55102 h 736140"/>
                <a:gd name="connsiteX691" fmla="*/ 470538 w 682126"/>
                <a:gd name="connsiteY691" fmla="*/ 55102 h 736140"/>
                <a:gd name="connsiteX692" fmla="*/ 493778 w 682126"/>
                <a:gd name="connsiteY692" fmla="*/ 657346 h 736140"/>
                <a:gd name="connsiteX693" fmla="*/ 482652 w 682126"/>
                <a:gd name="connsiteY693" fmla="*/ 657346 h 736140"/>
                <a:gd name="connsiteX694" fmla="*/ 478450 w 682126"/>
                <a:gd name="connsiteY694" fmla="*/ 655863 h 736140"/>
                <a:gd name="connsiteX695" fmla="*/ 476966 w 682126"/>
                <a:gd name="connsiteY695" fmla="*/ 650424 h 736140"/>
                <a:gd name="connsiteX696" fmla="*/ 478450 w 682126"/>
                <a:gd name="connsiteY696" fmla="*/ 642018 h 736140"/>
                <a:gd name="connsiteX697" fmla="*/ 482652 w 682126"/>
                <a:gd name="connsiteY697" fmla="*/ 644738 h 736140"/>
                <a:gd name="connsiteX698" fmla="*/ 485372 w 682126"/>
                <a:gd name="connsiteY698" fmla="*/ 647457 h 736140"/>
                <a:gd name="connsiteX699" fmla="*/ 501936 w 682126"/>
                <a:gd name="connsiteY699" fmla="*/ 657099 h 736140"/>
                <a:gd name="connsiteX700" fmla="*/ 493530 w 682126"/>
                <a:gd name="connsiteY700" fmla="*/ 657099 h 736140"/>
                <a:gd name="connsiteX701" fmla="*/ 506386 w 682126"/>
                <a:gd name="connsiteY701" fmla="*/ 666988 h 736140"/>
                <a:gd name="connsiteX702" fmla="*/ 503667 w 682126"/>
                <a:gd name="connsiteY702" fmla="*/ 664269 h 736140"/>
                <a:gd name="connsiteX703" fmla="*/ 505150 w 682126"/>
                <a:gd name="connsiteY703" fmla="*/ 661549 h 736140"/>
                <a:gd name="connsiteX704" fmla="*/ 507869 w 682126"/>
                <a:gd name="connsiteY704" fmla="*/ 664269 h 736140"/>
                <a:gd name="connsiteX705" fmla="*/ 506386 w 682126"/>
                <a:gd name="connsiteY705" fmla="*/ 666988 h 736140"/>
                <a:gd name="connsiteX706" fmla="*/ 506386 w 682126"/>
                <a:gd name="connsiteY706" fmla="*/ 91444 h 736140"/>
                <a:gd name="connsiteX707" fmla="*/ 500947 w 682126"/>
                <a:gd name="connsiteY707" fmla="*/ 86005 h 736140"/>
                <a:gd name="connsiteX708" fmla="*/ 489822 w 682126"/>
                <a:gd name="connsiteY708" fmla="*/ 80566 h 736140"/>
                <a:gd name="connsiteX709" fmla="*/ 487103 w 682126"/>
                <a:gd name="connsiteY709" fmla="*/ 77847 h 736140"/>
                <a:gd name="connsiteX710" fmla="*/ 502430 w 682126"/>
                <a:gd name="connsiteY710" fmla="*/ 77847 h 736140"/>
                <a:gd name="connsiteX711" fmla="*/ 507869 w 682126"/>
                <a:gd name="connsiteY711" fmla="*/ 80566 h 736140"/>
                <a:gd name="connsiteX712" fmla="*/ 509353 w 682126"/>
                <a:gd name="connsiteY712" fmla="*/ 86005 h 736140"/>
                <a:gd name="connsiteX713" fmla="*/ 506633 w 682126"/>
                <a:gd name="connsiteY713" fmla="*/ 91444 h 736140"/>
                <a:gd name="connsiteX714" fmla="*/ 532839 w 682126"/>
                <a:gd name="connsiteY714" fmla="*/ 83039 h 736140"/>
                <a:gd name="connsiteX715" fmla="*/ 530120 w 682126"/>
                <a:gd name="connsiteY715" fmla="*/ 81555 h 736140"/>
                <a:gd name="connsiteX716" fmla="*/ 521714 w 682126"/>
                <a:gd name="connsiteY716" fmla="*/ 84275 h 736140"/>
                <a:gd name="connsiteX717" fmla="*/ 513308 w 682126"/>
                <a:gd name="connsiteY717" fmla="*/ 78836 h 736140"/>
                <a:gd name="connsiteX718" fmla="*/ 518748 w 682126"/>
                <a:gd name="connsiteY718" fmla="*/ 70430 h 736140"/>
                <a:gd name="connsiteX719" fmla="*/ 521467 w 682126"/>
                <a:gd name="connsiteY719" fmla="*/ 70430 h 736140"/>
                <a:gd name="connsiteX720" fmla="*/ 532592 w 682126"/>
                <a:gd name="connsiteY720" fmla="*/ 74633 h 736140"/>
                <a:gd name="connsiteX721" fmla="*/ 536795 w 682126"/>
                <a:gd name="connsiteY721" fmla="*/ 77353 h 736140"/>
                <a:gd name="connsiteX722" fmla="*/ 543717 w 682126"/>
                <a:gd name="connsiteY722" fmla="*/ 80072 h 736140"/>
                <a:gd name="connsiteX723" fmla="*/ 545201 w 682126"/>
                <a:gd name="connsiteY723" fmla="*/ 82791 h 736140"/>
                <a:gd name="connsiteX724" fmla="*/ 545201 w 682126"/>
                <a:gd name="connsiteY724" fmla="*/ 88230 h 736140"/>
                <a:gd name="connsiteX725" fmla="*/ 549404 w 682126"/>
                <a:gd name="connsiteY725" fmla="*/ 92433 h 736140"/>
                <a:gd name="connsiteX726" fmla="*/ 532839 w 682126"/>
                <a:gd name="connsiteY726" fmla="*/ 82791 h 736140"/>
                <a:gd name="connsiteX727" fmla="*/ 548167 w 682126"/>
                <a:gd name="connsiteY727" fmla="*/ 493188 h 736140"/>
                <a:gd name="connsiteX728" fmla="*/ 549651 w 682126"/>
                <a:gd name="connsiteY728" fmla="*/ 490468 h 736140"/>
                <a:gd name="connsiteX729" fmla="*/ 553854 w 682126"/>
                <a:gd name="connsiteY729" fmla="*/ 494671 h 736140"/>
                <a:gd name="connsiteX730" fmla="*/ 548415 w 682126"/>
                <a:gd name="connsiteY730" fmla="*/ 493188 h 736140"/>
                <a:gd name="connsiteX731" fmla="*/ 553606 w 682126"/>
                <a:gd name="connsiteY731" fmla="*/ 113695 h 736140"/>
                <a:gd name="connsiteX732" fmla="*/ 550887 w 682126"/>
                <a:gd name="connsiteY732" fmla="*/ 108256 h 736140"/>
                <a:gd name="connsiteX733" fmla="*/ 559293 w 682126"/>
                <a:gd name="connsiteY733" fmla="*/ 112459 h 736140"/>
                <a:gd name="connsiteX734" fmla="*/ 553854 w 682126"/>
                <a:gd name="connsiteY734" fmla="*/ 113942 h 736140"/>
                <a:gd name="connsiteX735" fmla="*/ 584263 w 682126"/>
                <a:gd name="connsiteY735" fmla="*/ 669955 h 736140"/>
                <a:gd name="connsiteX736" fmla="*/ 577340 w 682126"/>
                <a:gd name="connsiteY736" fmla="*/ 668471 h 736140"/>
                <a:gd name="connsiteX737" fmla="*/ 578823 w 682126"/>
                <a:gd name="connsiteY737" fmla="*/ 663032 h 736140"/>
                <a:gd name="connsiteX738" fmla="*/ 584263 w 682126"/>
                <a:gd name="connsiteY738" fmla="*/ 661549 h 736140"/>
                <a:gd name="connsiteX739" fmla="*/ 584263 w 682126"/>
                <a:gd name="connsiteY739" fmla="*/ 669955 h 736140"/>
                <a:gd name="connsiteX740" fmla="*/ 595388 w 682126"/>
                <a:gd name="connsiteY740" fmla="*/ 205416 h 736140"/>
                <a:gd name="connsiteX741" fmla="*/ 598107 w 682126"/>
                <a:gd name="connsiteY741" fmla="*/ 208135 h 736140"/>
                <a:gd name="connsiteX742" fmla="*/ 595388 w 682126"/>
                <a:gd name="connsiteY742" fmla="*/ 209619 h 736140"/>
                <a:gd name="connsiteX743" fmla="*/ 592668 w 682126"/>
                <a:gd name="connsiteY743" fmla="*/ 206899 h 736140"/>
                <a:gd name="connsiteX744" fmla="*/ 595388 w 682126"/>
                <a:gd name="connsiteY744" fmla="*/ 205416 h 736140"/>
                <a:gd name="connsiteX745" fmla="*/ 591185 w 682126"/>
                <a:gd name="connsiteY745" fmla="*/ 269448 h 736140"/>
                <a:gd name="connsiteX746" fmla="*/ 593904 w 682126"/>
                <a:gd name="connsiteY746" fmla="*/ 266728 h 736140"/>
                <a:gd name="connsiteX747" fmla="*/ 595388 w 682126"/>
                <a:gd name="connsiteY747" fmla="*/ 269448 h 736140"/>
                <a:gd name="connsiteX748" fmla="*/ 592668 w 682126"/>
                <a:gd name="connsiteY748" fmla="*/ 272167 h 736140"/>
                <a:gd name="connsiteX749" fmla="*/ 591185 w 682126"/>
                <a:gd name="connsiteY749" fmla="*/ 269448 h 736140"/>
                <a:gd name="connsiteX750" fmla="*/ 591185 w 682126"/>
                <a:gd name="connsiteY750" fmla="*/ 444731 h 736140"/>
                <a:gd name="connsiteX751" fmla="*/ 591185 w 682126"/>
                <a:gd name="connsiteY751" fmla="*/ 448934 h 736140"/>
                <a:gd name="connsiteX752" fmla="*/ 589702 w 682126"/>
                <a:gd name="connsiteY752" fmla="*/ 446215 h 736140"/>
                <a:gd name="connsiteX753" fmla="*/ 591185 w 682126"/>
                <a:gd name="connsiteY753" fmla="*/ 444731 h 736140"/>
                <a:gd name="connsiteX754" fmla="*/ 588465 w 682126"/>
                <a:gd name="connsiteY754" fmla="*/ 635096 h 736140"/>
                <a:gd name="connsiteX755" fmla="*/ 595388 w 682126"/>
                <a:gd name="connsiteY755" fmla="*/ 639299 h 736140"/>
                <a:gd name="connsiteX756" fmla="*/ 586982 w 682126"/>
                <a:gd name="connsiteY756" fmla="*/ 642018 h 736140"/>
                <a:gd name="connsiteX757" fmla="*/ 588465 w 682126"/>
                <a:gd name="connsiteY757" fmla="*/ 635096 h 736140"/>
                <a:gd name="connsiteX758" fmla="*/ 582779 w 682126"/>
                <a:gd name="connsiteY758" fmla="*/ 209619 h 736140"/>
                <a:gd name="connsiteX759" fmla="*/ 584263 w 682126"/>
                <a:gd name="connsiteY759" fmla="*/ 212338 h 736140"/>
                <a:gd name="connsiteX760" fmla="*/ 581543 w 682126"/>
                <a:gd name="connsiteY760" fmla="*/ 215058 h 736140"/>
                <a:gd name="connsiteX761" fmla="*/ 580059 w 682126"/>
                <a:gd name="connsiteY761" fmla="*/ 212338 h 736140"/>
                <a:gd name="connsiteX762" fmla="*/ 582779 w 682126"/>
                <a:gd name="connsiteY762" fmla="*/ 209619 h 736140"/>
                <a:gd name="connsiteX763" fmla="*/ 575857 w 682126"/>
                <a:gd name="connsiteY763" fmla="*/ 476624 h 736140"/>
                <a:gd name="connsiteX764" fmla="*/ 581296 w 682126"/>
                <a:gd name="connsiteY764" fmla="*/ 472421 h 736140"/>
                <a:gd name="connsiteX765" fmla="*/ 582779 w 682126"/>
                <a:gd name="connsiteY765" fmla="*/ 475140 h 736140"/>
                <a:gd name="connsiteX766" fmla="*/ 575857 w 682126"/>
                <a:gd name="connsiteY766" fmla="*/ 476624 h 736140"/>
                <a:gd name="connsiteX767" fmla="*/ 574374 w 682126"/>
                <a:gd name="connsiteY767" fmla="*/ 565625 h 736140"/>
                <a:gd name="connsiteX768" fmla="*/ 579813 w 682126"/>
                <a:gd name="connsiteY768" fmla="*/ 561422 h 736140"/>
                <a:gd name="connsiteX769" fmla="*/ 579813 w 682126"/>
                <a:gd name="connsiteY769" fmla="*/ 565625 h 736140"/>
                <a:gd name="connsiteX770" fmla="*/ 575610 w 682126"/>
                <a:gd name="connsiteY770" fmla="*/ 571064 h 736140"/>
                <a:gd name="connsiteX771" fmla="*/ 571406 w 682126"/>
                <a:gd name="connsiteY771" fmla="*/ 576503 h 736140"/>
                <a:gd name="connsiteX772" fmla="*/ 571406 w 682126"/>
                <a:gd name="connsiteY772" fmla="*/ 573784 h 736140"/>
                <a:gd name="connsiteX773" fmla="*/ 574126 w 682126"/>
                <a:gd name="connsiteY773" fmla="*/ 565378 h 736140"/>
                <a:gd name="connsiteX774" fmla="*/ 573138 w 682126"/>
                <a:gd name="connsiteY774" fmla="*/ 587876 h 736140"/>
                <a:gd name="connsiteX775" fmla="*/ 571654 w 682126"/>
                <a:gd name="connsiteY775" fmla="*/ 586392 h 736140"/>
                <a:gd name="connsiteX776" fmla="*/ 574374 w 682126"/>
                <a:gd name="connsiteY776" fmla="*/ 583673 h 736140"/>
                <a:gd name="connsiteX777" fmla="*/ 572890 w 682126"/>
                <a:gd name="connsiteY777" fmla="*/ 587876 h 736140"/>
                <a:gd name="connsiteX778" fmla="*/ 570418 w 682126"/>
                <a:gd name="connsiteY778" fmla="*/ 297137 h 736140"/>
                <a:gd name="connsiteX779" fmla="*/ 564979 w 682126"/>
                <a:gd name="connsiteY779" fmla="*/ 299857 h 736140"/>
                <a:gd name="connsiteX780" fmla="*/ 560776 w 682126"/>
                <a:gd name="connsiteY780" fmla="*/ 297137 h 736140"/>
                <a:gd name="connsiteX781" fmla="*/ 566215 w 682126"/>
                <a:gd name="connsiteY781" fmla="*/ 294418 h 736140"/>
                <a:gd name="connsiteX782" fmla="*/ 570418 w 682126"/>
                <a:gd name="connsiteY782" fmla="*/ 297137 h 736140"/>
                <a:gd name="connsiteX783" fmla="*/ 566215 w 682126"/>
                <a:gd name="connsiteY783" fmla="*/ 129023 h 736140"/>
                <a:gd name="connsiteX784" fmla="*/ 564731 w 682126"/>
                <a:gd name="connsiteY784" fmla="*/ 133226 h 736140"/>
                <a:gd name="connsiteX785" fmla="*/ 560529 w 682126"/>
                <a:gd name="connsiteY785" fmla="*/ 134709 h 736140"/>
                <a:gd name="connsiteX786" fmla="*/ 565968 w 682126"/>
                <a:gd name="connsiteY786" fmla="*/ 129270 h 736140"/>
                <a:gd name="connsiteX787" fmla="*/ 562012 w 682126"/>
                <a:gd name="connsiteY787" fmla="*/ 491952 h 736140"/>
                <a:gd name="connsiteX788" fmla="*/ 560529 w 682126"/>
                <a:gd name="connsiteY788" fmla="*/ 490468 h 736140"/>
                <a:gd name="connsiteX789" fmla="*/ 564731 w 682126"/>
                <a:gd name="connsiteY789" fmla="*/ 488985 h 736140"/>
                <a:gd name="connsiteX790" fmla="*/ 562012 w 682126"/>
                <a:gd name="connsiteY790" fmla="*/ 491704 h 736140"/>
                <a:gd name="connsiteX791" fmla="*/ 568934 w 682126"/>
                <a:gd name="connsiteY791" fmla="*/ 650424 h 736140"/>
                <a:gd name="connsiteX792" fmla="*/ 575857 w 682126"/>
                <a:gd name="connsiteY792" fmla="*/ 647704 h 736140"/>
                <a:gd name="connsiteX793" fmla="*/ 580059 w 682126"/>
                <a:gd name="connsiteY793" fmla="*/ 651907 h 736140"/>
                <a:gd name="connsiteX794" fmla="*/ 568934 w 682126"/>
                <a:gd name="connsiteY794" fmla="*/ 650424 h 736140"/>
                <a:gd name="connsiteX795" fmla="*/ 580059 w 682126"/>
                <a:gd name="connsiteY795" fmla="*/ 701847 h 736140"/>
                <a:gd name="connsiteX796" fmla="*/ 577340 w 682126"/>
                <a:gd name="connsiteY796" fmla="*/ 699128 h 736140"/>
                <a:gd name="connsiteX797" fmla="*/ 580059 w 682126"/>
                <a:gd name="connsiteY797" fmla="*/ 696408 h 736140"/>
                <a:gd name="connsiteX798" fmla="*/ 582779 w 682126"/>
                <a:gd name="connsiteY798" fmla="*/ 699128 h 736140"/>
                <a:gd name="connsiteX799" fmla="*/ 580059 w 682126"/>
                <a:gd name="connsiteY799" fmla="*/ 701847 h 73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</a:cxnLst>
              <a:rect l="l" t="t" r="r" b="b"/>
              <a:pathLst>
                <a:path w="682126" h="736140">
                  <a:moveTo>
                    <a:pt x="586982" y="725581"/>
                  </a:moveTo>
                  <a:cubicBezTo>
                    <a:pt x="593904" y="727064"/>
                    <a:pt x="596624" y="725581"/>
                    <a:pt x="599591" y="722861"/>
                  </a:cubicBezTo>
                  <a:cubicBezTo>
                    <a:pt x="601074" y="720142"/>
                    <a:pt x="605030" y="715939"/>
                    <a:pt x="607996" y="713220"/>
                  </a:cubicBezTo>
                  <a:cubicBezTo>
                    <a:pt x="610963" y="710500"/>
                    <a:pt x="613435" y="706297"/>
                    <a:pt x="612199" y="706297"/>
                  </a:cubicBezTo>
                  <a:cubicBezTo>
                    <a:pt x="612199" y="706297"/>
                    <a:pt x="609480" y="706297"/>
                    <a:pt x="607996" y="709017"/>
                  </a:cubicBezTo>
                  <a:cubicBezTo>
                    <a:pt x="606513" y="711736"/>
                    <a:pt x="602557" y="713220"/>
                    <a:pt x="598355" y="713220"/>
                  </a:cubicBezTo>
                  <a:lnTo>
                    <a:pt x="591432" y="713220"/>
                  </a:lnTo>
                  <a:lnTo>
                    <a:pt x="596871" y="707781"/>
                  </a:lnTo>
                  <a:cubicBezTo>
                    <a:pt x="599591" y="705061"/>
                    <a:pt x="603793" y="703578"/>
                    <a:pt x="605277" y="705061"/>
                  </a:cubicBezTo>
                  <a:cubicBezTo>
                    <a:pt x="606760" y="706544"/>
                    <a:pt x="607996" y="705061"/>
                    <a:pt x="606760" y="700858"/>
                  </a:cubicBezTo>
                  <a:cubicBezTo>
                    <a:pt x="605277" y="698139"/>
                    <a:pt x="606760" y="693936"/>
                    <a:pt x="608244" y="692452"/>
                  </a:cubicBezTo>
                  <a:cubicBezTo>
                    <a:pt x="609727" y="689733"/>
                    <a:pt x="609727" y="688250"/>
                    <a:pt x="608244" y="687013"/>
                  </a:cubicBezTo>
                  <a:cubicBezTo>
                    <a:pt x="602805" y="684294"/>
                    <a:pt x="605524" y="681574"/>
                    <a:pt x="615166" y="681574"/>
                  </a:cubicBezTo>
                  <a:cubicBezTo>
                    <a:pt x="624808" y="681574"/>
                    <a:pt x="624808" y="681574"/>
                    <a:pt x="626291" y="673169"/>
                  </a:cubicBezTo>
                  <a:cubicBezTo>
                    <a:pt x="627774" y="667730"/>
                    <a:pt x="627774" y="664763"/>
                    <a:pt x="624808" y="664763"/>
                  </a:cubicBezTo>
                  <a:cubicBezTo>
                    <a:pt x="621841" y="664763"/>
                    <a:pt x="622088" y="663280"/>
                    <a:pt x="622088" y="660560"/>
                  </a:cubicBezTo>
                  <a:cubicBezTo>
                    <a:pt x="622088" y="657759"/>
                    <a:pt x="623003" y="657759"/>
                    <a:pt x="624808" y="660560"/>
                  </a:cubicBezTo>
                  <a:cubicBezTo>
                    <a:pt x="626612" y="663361"/>
                    <a:pt x="627107" y="662867"/>
                    <a:pt x="626291" y="659077"/>
                  </a:cubicBezTo>
                  <a:cubicBezTo>
                    <a:pt x="624808" y="654874"/>
                    <a:pt x="626291" y="653638"/>
                    <a:pt x="629010" y="653638"/>
                  </a:cubicBezTo>
                  <a:cubicBezTo>
                    <a:pt x="631730" y="653638"/>
                    <a:pt x="631730" y="652155"/>
                    <a:pt x="630494" y="650918"/>
                  </a:cubicBezTo>
                  <a:cubicBezTo>
                    <a:pt x="629010" y="649435"/>
                    <a:pt x="629010" y="645479"/>
                    <a:pt x="630494" y="641277"/>
                  </a:cubicBezTo>
                  <a:cubicBezTo>
                    <a:pt x="631977" y="637074"/>
                    <a:pt x="631977" y="634354"/>
                    <a:pt x="631977" y="634354"/>
                  </a:cubicBezTo>
                  <a:cubicBezTo>
                    <a:pt x="631977" y="634354"/>
                    <a:pt x="631977" y="631635"/>
                    <a:pt x="634697" y="628915"/>
                  </a:cubicBezTo>
                  <a:cubicBezTo>
                    <a:pt x="637416" y="626196"/>
                    <a:pt x="638899" y="620510"/>
                    <a:pt x="638899" y="619273"/>
                  </a:cubicBezTo>
                  <a:cubicBezTo>
                    <a:pt x="638899" y="616472"/>
                    <a:pt x="637490" y="615978"/>
                    <a:pt x="634697" y="617790"/>
                  </a:cubicBezTo>
                  <a:cubicBezTo>
                    <a:pt x="633213" y="619273"/>
                    <a:pt x="631977" y="621993"/>
                    <a:pt x="631977" y="623229"/>
                  </a:cubicBezTo>
                  <a:cubicBezTo>
                    <a:pt x="631977" y="624465"/>
                    <a:pt x="631977" y="625948"/>
                    <a:pt x="630494" y="627432"/>
                  </a:cubicBezTo>
                  <a:cubicBezTo>
                    <a:pt x="627774" y="628915"/>
                    <a:pt x="627774" y="620510"/>
                    <a:pt x="630494" y="617790"/>
                  </a:cubicBezTo>
                  <a:cubicBezTo>
                    <a:pt x="631977" y="616307"/>
                    <a:pt x="633213" y="610868"/>
                    <a:pt x="633213" y="606665"/>
                  </a:cubicBezTo>
                  <a:cubicBezTo>
                    <a:pt x="633213" y="602462"/>
                    <a:pt x="634697" y="597023"/>
                    <a:pt x="637416" y="597023"/>
                  </a:cubicBezTo>
                  <a:cubicBezTo>
                    <a:pt x="641619" y="597023"/>
                    <a:pt x="644338" y="588617"/>
                    <a:pt x="642855" y="576256"/>
                  </a:cubicBezTo>
                  <a:cubicBezTo>
                    <a:pt x="641372" y="569334"/>
                    <a:pt x="642855" y="563647"/>
                    <a:pt x="644338" y="562411"/>
                  </a:cubicBezTo>
                  <a:cubicBezTo>
                    <a:pt x="648542" y="558208"/>
                    <a:pt x="649778" y="529036"/>
                    <a:pt x="647058" y="531755"/>
                  </a:cubicBezTo>
                  <a:cubicBezTo>
                    <a:pt x="641619" y="535958"/>
                    <a:pt x="647058" y="517910"/>
                    <a:pt x="652497" y="512224"/>
                  </a:cubicBezTo>
                  <a:cubicBezTo>
                    <a:pt x="653486" y="511235"/>
                    <a:pt x="653486" y="510741"/>
                    <a:pt x="652497" y="510741"/>
                  </a:cubicBezTo>
                  <a:cubicBezTo>
                    <a:pt x="648294" y="510741"/>
                    <a:pt x="649778" y="496896"/>
                    <a:pt x="655217" y="488490"/>
                  </a:cubicBezTo>
                  <a:cubicBezTo>
                    <a:pt x="657936" y="484288"/>
                    <a:pt x="659419" y="478849"/>
                    <a:pt x="659419" y="477365"/>
                  </a:cubicBezTo>
                  <a:cubicBezTo>
                    <a:pt x="659419" y="475882"/>
                    <a:pt x="660903" y="474646"/>
                    <a:pt x="660903" y="474646"/>
                  </a:cubicBezTo>
                  <a:cubicBezTo>
                    <a:pt x="662386" y="474646"/>
                    <a:pt x="662386" y="469207"/>
                    <a:pt x="663622" y="463521"/>
                  </a:cubicBezTo>
                  <a:cubicBezTo>
                    <a:pt x="663622" y="458082"/>
                    <a:pt x="663622" y="452395"/>
                    <a:pt x="662139" y="453879"/>
                  </a:cubicBezTo>
                  <a:cubicBezTo>
                    <a:pt x="660656" y="453879"/>
                    <a:pt x="660656" y="451159"/>
                    <a:pt x="660656" y="446956"/>
                  </a:cubicBezTo>
                  <a:cubicBezTo>
                    <a:pt x="660656" y="442754"/>
                    <a:pt x="662139" y="440034"/>
                    <a:pt x="663375" y="440034"/>
                  </a:cubicBezTo>
                  <a:cubicBezTo>
                    <a:pt x="664611" y="440034"/>
                    <a:pt x="664858" y="433112"/>
                    <a:pt x="664858" y="423470"/>
                  </a:cubicBezTo>
                  <a:cubicBezTo>
                    <a:pt x="664858" y="413828"/>
                    <a:pt x="664858" y="406906"/>
                    <a:pt x="666342" y="406906"/>
                  </a:cubicBezTo>
                  <a:cubicBezTo>
                    <a:pt x="667825" y="406906"/>
                    <a:pt x="667825" y="405422"/>
                    <a:pt x="666342" y="404186"/>
                  </a:cubicBezTo>
                  <a:cubicBezTo>
                    <a:pt x="663622" y="399983"/>
                    <a:pt x="664858" y="381936"/>
                    <a:pt x="667825" y="380452"/>
                  </a:cubicBezTo>
                  <a:cubicBezTo>
                    <a:pt x="672028" y="378969"/>
                    <a:pt x="672028" y="360922"/>
                    <a:pt x="667825" y="358202"/>
                  </a:cubicBezTo>
                  <a:cubicBezTo>
                    <a:pt x="666342" y="356719"/>
                    <a:pt x="665106" y="359685"/>
                    <a:pt x="665106" y="362405"/>
                  </a:cubicBezTo>
                  <a:cubicBezTo>
                    <a:pt x="665106" y="370811"/>
                    <a:pt x="662386" y="366608"/>
                    <a:pt x="660903" y="356966"/>
                  </a:cubicBezTo>
                  <a:cubicBezTo>
                    <a:pt x="659419" y="351527"/>
                    <a:pt x="660903" y="350044"/>
                    <a:pt x="665106" y="350044"/>
                  </a:cubicBezTo>
                  <a:cubicBezTo>
                    <a:pt x="669308" y="350044"/>
                    <a:pt x="669308" y="348560"/>
                    <a:pt x="669308" y="347324"/>
                  </a:cubicBezTo>
                  <a:cubicBezTo>
                    <a:pt x="667825" y="345841"/>
                    <a:pt x="669308" y="341885"/>
                    <a:pt x="672028" y="340402"/>
                  </a:cubicBezTo>
                  <a:cubicBezTo>
                    <a:pt x="674747" y="337682"/>
                    <a:pt x="674747" y="336199"/>
                    <a:pt x="673511" y="336199"/>
                  </a:cubicBezTo>
                  <a:cubicBezTo>
                    <a:pt x="670792" y="336199"/>
                    <a:pt x="670792" y="331996"/>
                    <a:pt x="673511" y="327793"/>
                  </a:cubicBezTo>
                  <a:cubicBezTo>
                    <a:pt x="674995" y="326310"/>
                    <a:pt x="674995" y="323590"/>
                    <a:pt x="674995" y="320871"/>
                  </a:cubicBezTo>
                  <a:cubicBezTo>
                    <a:pt x="674995" y="318151"/>
                    <a:pt x="674995" y="313948"/>
                    <a:pt x="676478" y="309746"/>
                  </a:cubicBezTo>
                  <a:cubicBezTo>
                    <a:pt x="677961" y="305543"/>
                    <a:pt x="677961" y="304307"/>
                    <a:pt x="676478" y="302823"/>
                  </a:cubicBezTo>
                  <a:cubicBezTo>
                    <a:pt x="674995" y="302823"/>
                    <a:pt x="674995" y="300104"/>
                    <a:pt x="677961" y="298620"/>
                  </a:cubicBezTo>
                  <a:cubicBezTo>
                    <a:pt x="682164" y="294418"/>
                    <a:pt x="683400" y="283292"/>
                    <a:pt x="680681" y="283292"/>
                  </a:cubicBezTo>
                  <a:cubicBezTo>
                    <a:pt x="677961" y="283292"/>
                    <a:pt x="679198" y="280573"/>
                    <a:pt x="679198" y="277853"/>
                  </a:cubicBezTo>
                  <a:cubicBezTo>
                    <a:pt x="680681" y="273650"/>
                    <a:pt x="679198" y="272414"/>
                    <a:pt x="674995" y="270931"/>
                  </a:cubicBezTo>
                  <a:cubicBezTo>
                    <a:pt x="668072" y="269448"/>
                    <a:pt x="669556" y="265492"/>
                    <a:pt x="676478" y="265492"/>
                  </a:cubicBezTo>
                  <a:cubicBezTo>
                    <a:pt x="683400" y="265492"/>
                    <a:pt x="680681" y="264009"/>
                    <a:pt x="679198" y="264009"/>
                  </a:cubicBezTo>
                  <a:cubicBezTo>
                    <a:pt x="674995" y="261289"/>
                    <a:pt x="676478" y="252883"/>
                    <a:pt x="680681" y="247444"/>
                  </a:cubicBezTo>
                  <a:cubicBezTo>
                    <a:pt x="683400" y="244725"/>
                    <a:pt x="682164" y="243242"/>
                    <a:pt x="677961" y="244725"/>
                  </a:cubicBezTo>
                  <a:cubicBezTo>
                    <a:pt x="676478" y="244725"/>
                    <a:pt x="676478" y="246208"/>
                    <a:pt x="676478" y="247444"/>
                  </a:cubicBezTo>
                  <a:cubicBezTo>
                    <a:pt x="676478" y="248681"/>
                    <a:pt x="674995" y="248928"/>
                    <a:pt x="673759" y="248928"/>
                  </a:cubicBezTo>
                  <a:cubicBezTo>
                    <a:pt x="672523" y="248928"/>
                    <a:pt x="669556" y="250411"/>
                    <a:pt x="669556" y="251647"/>
                  </a:cubicBezTo>
                  <a:cubicBezTo>
                    <a:pt x="669556" y="252883"/>
                    <a:pt x="668072" y="251647"/>
                    <a:pt x="669556" y="247444"/>
                  </a:cubicBezTo>
                  <a:cubicBezTo>
                    <a:pt x="669556" y="243242"/>
                    <a:pt x="671039" y="239039"/>
                    <a:pt x="673759" y="236319"/>
                  </a:cubicBezTo>
                  <a:cubicBezTo>
                    <a:pt x="676478" y="233600"/>
                    <a:pt x="676478" y="232116"/>
                    <a:pt x="673759" y="229397"/>
                  </a:cubicBezTo>
                  <a:cubicBezTo>
                    <a:pt x="668320" y="225194"/>
                    <a:pt x="666836" y="218272"/>
                    <a:pt x="669556" y="216788"/>
                  </a:cubicBezTo>
                  <a:cubicBezTo>
                    <a:pt x="673759" y="214069"/>
                    <a:pt x="672275" y="211349"/>
                    <a:pt x="668072" y="211349"/>
                  </a:cubicBezTo>
                  <a:cubicBezTo>
                    <a:pt x="663870" y="211349"/>
                    <a:pt x="663870" y="209866"/>
                    <a:pt x="665353" y="204427"/>
                  </a:cubicBezTo>
                  <a:cubicBezTo>
                    <a:pt x="666836" y="200224"/>
                    <a:pt x="665353" y="197505"/>
                    <a:pt x="662633" y="196021"/>
                  </a:cubicBezTo>
                  <a:cubicBezTo>
                    <a:pt x="661150" y="194538"/>
                    <a:pt x="659914" y="193302"/>
                    <a:pt x="659914" y="190582"/>
                  </a:cubicBezTo>
                  <a:cubicBezTo>
                    <a:pt x="659914" y="187863"/>
                    <a:pt x="658431" y="187863"/>
                    <a:pt x="655711" y="187863"/>
                  </a:cubicBezTo>
                  <a:cubicBezTo>
                    <a:pt x="654227" y="189346"/>
                    <a:pt x="651508" y="187863"/>
                    <a:pt x="650272" y="186379"/>
                  </a:cubicBezTo>
                  <a:cubicBezTo>
                    <a:pt x="649036" y="184896"/>
                    <a:pt x="650272" y="183660"/>
                    <a:pt x="652991" y="183660"/>
                  </a:cubicBezTo>
                  <a:cubicBezTo>
                    <a:pt x="658431" y="183660"/>
                    <a:pt x="658431" y="176738"/>
                    <a:pt x="654475" y="164129"/>
                  </a:cubicBezTo>
                  <a:cubicBezTo>
                    <a:pt x="651755" y="158690"/>
                    <a:pt x="651755" y="154487"/>
                    <a:pt x="652991" y="148801"/>
                  </a:cubicBezTo>
                  <a:cubicBezTo>
                    <a:pt x="654475" y="143362"/>
                    <a:pt x="654475" y="140395"/>
                    <a:pt x="651508" y="137676"/>
                  </a:cubicBezTo>
                  <a:cubicBezTo>
                    <a:pt x="650025" y="136192"/>
                    <a:pt x="647306" y="132237"/>
                    <a:pt x="647306" y="130753"/>
                  </a:cubicBezTo>
                  <a:cubicBezTo>
                    <a:pt x="647306" y="128034"/>
                    <a:pt x="645822" y="126551"/>
                    <a:pt x="644586" y="126551"/>
                  </a:cubicBezTo>
                  <a:cubicBezTo>
                    <a:pt x="643350" y="126551"/>
                    <a:pt x="641866" y="123831"/>
                    <a:pt x="639147" y="119628"/>
                  </a:cubicBezTo>
                  <a:cubicBezTo>
                    <a:pt x="637663" y="115425"/>
                    <a:pt x="634944" y="112706"/>
                    <a:pt x="633708" y="112706"/>
                  </a:cubicBezTo>
                  <a:cubicBezTo>
                    <a:pt x="632472" y="112706"/>
                    <a:pt x="630988" y="109986"/>
                    <a:pt x="632224" y="108503"/>
                  </a:cubicBezTo>
                  <a:cubicBezTo>
                    <a:pt x="633708" y="104300"/>
                    <a:pt x="632224" y="103064"/>
                    <a:pt x="626786" y="101581"/>
                  </a:cubicBezTo>
                  <a:cubicBezTo>
                    <a:pt x="623151" y="100592"/>
                    <a:pt x="622656" y="98780"/>
                    <a:pt x="625302" y="96142"/>
                  </a:cubicBezTo>
                  <a:cubicBezTo>
                    <a:pt x="628022" y="93422"/>
                    <a:pt x="628022" y="91939"/>
                    <a:pt x="626786" y="91939"/>
                  </a:cubicBezTo>
                  <a:cubicBezTo>
                    <a:pt x="624066" y="91939"/>
                    <a:pt x="624066" y="89219"/>
                    <a:pt x="625302" y="85016"/>
                  </a:cubicBezTo>
                  <a:cubicBezTo>
                    <a:pt x="626786" y="80814"/>
                    <a:pt x="625302" y="78094"/>
                    <a:pt x="623819" y="78094"/>
                  </a:cubicBezTo>
                  <a:cubicBezTo>
                    <a:pt x="622335" y="78094"/>
                    <a:pt x="621099" y="75375"/>
                    <a:pt x="621099" y="72655"/>
                  </a:cubicBezTo>
                  <a:cubicBezTo>
                    <a:pt x="621099" y="64249"/>
                    <a:pt x="609974" y="47685"/>
                    <a:pt x="605771" y="48921"/>
                  </a:cubicBezTo>
                  <a:cubicBezTo>
                    <a:pt x="603052" y="50405"/>
                    <a:pt x="601569" y="48921"/>
                    <a:pt x="601569" y="44719"/>
                  </a:cubicBezTo>
                  <a:cubicBezTo>
                    <a:pt x="601569" y="40516"/>
                    <a:pt x="600085" y="40516"/>
                    <a:pt x="596129" y="41999"/>
                  </a:cubicBezTo>
                  <a:cubicBezTo>
                    <a:pt x="591926" y="43482"/>
                    <a:pt x="591926" y="41999"/>
                    <a:pt x="591926" y="40516"/>
                  </a:cubicBezTo>
                  <a:cubicBezTo>
                    <a:pt x="591926" y="39032"/>
                    <a:pt x="590443" y="37796"/>
                    <a:pt x="586488" y="37796"/>
                  </a:cubicBezTo>
                  <a:cubicBezTo>
                    <a:pt x="582532" y="37796"/>
                    <a:pt x="581049" y="37796"/>
                    <a:pt x="581049" y="36313"/>
                  </a:cubicBezTo>
                  <a:cubicBezTo>
                    <a:pt x="581049" y="33593"/>
                    <a:pt x="572643" y="30874"/>
                    <a:pt x="565721" y="30874"/>
                  </a:cubicBezTo>
                  <a:cubicBezTo>
                    <a:pt x="558798" y="30874"/>
                    <a:pt x="563001" y="29390"/>
                    <a:pt x="563001" y="28154"/>
                  </a:cubicBezTo>
                  <a:cubicBezTo>
                    <a:pt x="563001" y="26918"/>
                    <a:pt x="561517" y="25435"/>
                    <a:pt x="560281" y="25435"/>
                  </a:cubicBezTo>
                  <a:cubicBezTo>
                    <a:pt x="559045" y="25435"/>
                    <a:pt x="556079" y="23952"/>
                    <a:pt x="556079" y="22715"/>
                  </a:cubicBezTo>
                  <a:cubicBezTo>
                    <a:pt x="556079" y="21479"/>
                    <a:pt x="554596" y="19996"/>
                    <a:pt x="551876" y="19996"/>
                  </a:cubicBezTo>
                  <a:cubicBezTo>
                    <a:pt x="549156" y="19996"/>
                    <a:pt x="547673" y="18513"/>
                    <a:pt x="547673" y="15793"/>
                  </a:cubicBezTo>
                  <a:cubicBezTo>
                    <a:pt x="546189" y="11590"/>
                    <a:pt x="526906" y="7387"/>
                    <a:pt x="517017" y="8871"/>
                  </a:cubicBezTo>
                  <a:cubicBezTo>
                    <a:pt x="514297" y="8871"/>
                    <a:pt x="511578" y="8871"/>
                    <a:pt x="511578" y="7387"/>
                  </a:cubicBezTo>
                  <a:cubicBezTo>
                    <a:pt x="511578" y="5904"/>
                    <a:pt x="508859" y="4668"/>
                    <a:pt x="504655" y="4668"/>
                  </a:cubicBezTo>
                  <a:cubicBezTo>
                    <a:pt x="500453" y="4668"/>
                    <a:pt x="497733" y="3185"/>
                    <a:pt x="497733" y="1948"/>
                  </a:cubicBezTo>
                  <a:cubicBezTo>
                    <a:pt x="497733" y="712"/>
                    <a:pt x="493530" y="-771"/>
                    <a:pt x="486608" y="465"/>
                  </a:cubicBezTo>
                  <a:cubicBezTo>
                    <a:pt x="481169" y="1948"/>
                    <a:pt x="472763" y="1948"/>
                    <a:pt x="470044" y="1948"/>
                  </a:cubicBezTo>
                  <a:cubicBezTo>
                    <a:pt x="467324" y="1948"/>
                    <a:pt x="461638" y="3432"/>
                    <a:pt x="460402" y="4668"/>
                  </a:cubicBezTo>
                  <a:cubicBezTo>
                    <a:pt x="458597" y="5657"/>
                    <a:pt x="457682" y="5657"/>
                    <a:pt x="457682" y="4668"/>
                  </a:cubicBezTo>
                  <a:cubicBezTo>
                    <a:pt x="457682" y="3185"/>
                    <a:pt x="454963" y="1948"/>
                    <a:pt x="450760" y="1948"/>
                  </a:cubicBezTo>
                  <a:lnTo>
                    <a:pt x="443838" y="1948"/>
                  </a:lnTo>
                  <a:lnTo>
                    <a:pt x="450760" y="4668"/>
                  </a:lnTo>
                  <a:cubicBezTo>
                    <a:pt x="456199" y="6151"/>
                    <a:pt x="454963" y="7387"/>
                    <a:pt x="446557" y="6151"/>
                  </a:cubicBezTo>
                  <a:cubicBezTo>
                    <a:pt x="441118" y="6151"/>
                    <a:pt x="432713" y="6151"/>
                    <a:pt x="428510" y="7635"/>
                  </a:cubicBezTo>
                  <a:cubicBezTo>
                    <a:pt x="421587" y="9118"/>
                    <a:pt x="420104" y="10354"/>
                    <a:pt x="421587" y="16040"/>
                  </a:cubicBezTo>
                  <a:cubicBezTo>
                    <a:pt x="423070" y="21479"/>
                    <a:pt x="421587" y="22963"/>
                    <a:pt x="418868" y="21479"/>
                  </a:cubicBezTo>
                  <a:cubicBezTo>
                    <a:pt x="417385" y="19996"/>
                    <a:pt x="413429" y="21479"/>
                    <a:pt x="411945" y="24199"/>
                  </a:cubicBezTo>
                  <a:cubicBezTo>
                    <a:pt x="409226" y="28402"/>
                    <a:pt x="407743" y="28402"/>
                    <a:pt x="405023" y="25682"/>
                  </a:cubicBezTo>
                  <a:cubicBezTo>
                    <a:pt x="402229" y="23870"/>
                    <a:pt x="401315" y="24775"/>
                    <a:pt x="402304" y="28402"/>
                  </a:cubicBezTo>
                  <a:cubicBezTo>
                    <a:pt x="403787" y="35324"/>
                    <a:pt x="398101" y="42246"/>
                    <a:pt x="393898" y="39527"/>
                  </a:cubicBezTo>
                  <a:cubicBezTo>
                    <a:pt x="392415" y="38043"/>
                    <a:pt x="391178" y="39527"/>
                    <a:pt x="391178" y="42246"/>
                  </a:cubicBezTo>
                  <a:cubicBezTo>
                    <a:pt x="391178" y="45047"/>
                    <a:pt x="390263" y="45047"/>
                    <a:pt x="388459" y="42246"/>
                  </a:cubicBezTo>
                  <a:cubicBezTo>
                    <a:pt x="385740" y="38043"/>
                    <a:pt x="384256" y="38043"/>
                    <a:pt x="380053" y="42246"/>
                  </a:cubicBezTo>
                  <a:cubicBezTo>
                    <a:pt x="377334" y="44966"/>
                    <a:pt x="373131" y="47685"/>
                    <a:pt x="371648" y="47685"/>
                  </a:cubicBezTo>
                  <a:cubicBezTo>
                    <a:pt x="370164" y="47685"/>
                    <a:pt x="366208" y="49169"/>
                    <a:pt x="366208" y="50405"/>
                  </a:cubicBezTo>
                  <a:cubicBezTo>
                    <a:pt x="364725" y="51888"/>
                    <a:pt x="363489" y="51888"/>
                    <a:pt x="360769" y="51888"/>
                  </a:cubicBezTo>
                  <a:cubicBezTo>
                    <a:pt x="358050" y="50405"/>
                    <a:pt x="356567" y="51888"/>
                    <a:pt x="358050" y="53372"/>
                  </a:cubicBezTo>
                  <a:cubicBezTo>
                    <a:pt x="358050" y="54855"/>
                    <a:pt x="362253" y="57574"/>
                    <a:pt x="364972" y="57574"/>
                  </a:cubicBezTo>
                  <a:cubicBezTo>
                    <a:pt x="369176" y="57574"/>
                    <a:pt x="370412" y="57574"/>
                    <a:pt x="369176" y="54855"/>
                  </a:cubicBezTo>
                  <a:cubicBezTo>
                    <a:pt x="367939" y="52135"/>
                    <a:pt x="369176" y="50652"/>
                    <a:pt x="373378" y="50652"/>
                  </a:cubicBezTo>
                  <a:cubicBezTo>
                    <a:pt x="381784" y="50652"/>
                    <a:pt x="377581" y="59058"/>
                    <a:pt x="367939" y="61777"/>
                  </a:cubicBezTo>
                  <a:cubicBezTo>
                    <a:pt x="356814" y="64497"/>
                    <a:pt x="352611" y="70183"/>
                    <a:pt x="354094" y="82544"/>
                  </a:cubicBezTo>
                  <a:cubicBezTo>
                    <a:pt x="355578" y="90950"/>
                    <a:pt x="354094" y="92186"/>
                    <a:pt x="347172" y="90950"/>
                  </a:cubicBezTo>
                  <a:cubicBezTo>
                    <a:pt x="342969" y="89467"/>
                    <a:pt x="338767" y="96389"/>
                    <a:pt x="340250" y="102075"/>
                  </a:cubicBezTo>
                  <a:cubicBezTo>
                    <a:pt x="341733" y="106278"/>
                    <a:pt x="340250" y="107514"/>
                    <a:pt x="338767" y="107514"/>
                  </a:cubicBezTo>
                  <a:lnTo>
                    <a:pt x="324922" y="107514"/>
                  </a:lnTo>
                  <a:cubicBezTo>
                    <a:pt x="316516" y="107514"/>
                    <a:pt x="315280" y="108998"/>
                    <a:pt x="315280" y="111717"/>
                  </a:cubicBezTo>
                  <a:cubicBezTo>
                    <a:pt x="316763" y="114437"/>
                    <a:pt x="317999" y="114437"/>
                    <a:pt x="319483" y="113200"/>
                  </a:cubicBezTo>
                  <a:cubicBezTo>
                    <a:pt x="322202" y="110481"/>
                    <a:pt x="323685" y="111717"/>
                    <a:pt x="326405" y="114684"/>
                  </a:cubicBezTo>
                  <a:cubicBezTo>
                    <a:pt x="329124" y="117650"/>
                    <a:pt x="329124" y="120123"/>
                    <a:pt x="329124" y="121606"/>
                  </a:cubicBezTo>
                  <a:cubicBezTo>
                    <a:pt x="327641" y="123089"/>
                    <a:pt x="329124" y="124326"/>
                    <a:pt x="330608" y="124326"/>
                  </a:cubicBezTo>
                  <a:cubicBezTo>
                    <a:pt x="332092" y="124326"/>
                    <a:pt x="333328" y="122842"/>
                    <a:pt x="333328" y="121606"/>
                  </a:cubicBezTo>
                  <a:cubicBezTo>
                    <a:pt x="333328" y="120370"/>
                    <a:pt x="334811" y="118887"/>
                    <a:pt x="337530" y="118887"/>
                  </a:cubicBezTo>
                  <a:cubicBezTo>
                    <a:pt x="340250" y="118887"/>
                    <a:pt x="341733" y="118887"/>
                    <a:pt x="341733" y="120370"/>
                  </a:cubicBezTo>
                  <a:cubicBezTo>
                    <a:pt x="341733" y="123089"/>
                    <a:pt x="329124" y="134215"/>
                    <a:pt x="326405" y="132979"/>
                  </a:cubicBezTo>
                  <a:cubicBezTo>
                    <a:pt x="324922" y="131495"/>
                    <a:pt x="322202" y="132979"/>
                    <a:pt x="320966" y="132979"/>
                  </a:cubicBezTo>
                  <a:cubicBezTo>
                    <a:pt x="318247" y="134462"/>
                    <a:pt x="318247" y="135698"/>
                    <a:pt x="319483" y="138417"/>
                  </a:cubicBezTo>
                  <a:cubicBezTo>
                    <a:pt x="322202" y="142620"/>
                    <a:pt x="320966" y="152262"/>
                    <a:pt x="314044" y="157948"/>
                  </a:cubicBezTo>
                  <a:cubicBezTo>
                    <a:pt x="308605" y="162151"/>
                    <a:pt x="308605" y="167590"/>
                    <a:pt x="312560" y="171793"/>
                  </a:cubicBezTo>
                  <a:cubicBezTo>
                    <a:pt x="315280" y="174513"/>
                    <a:pt x="314044" y="175996"/>
                    <a:pt x="311077" y="178715"/>
                  </a:cubicBezTo>
                  <a:cubicBezTo>
                    <a:pt x="308358" y="181435"/>
                    <a:pt x="308358" y="184154"/>
                    <a:pt x="308358" y="185638"/>
                  </a:cubicBezTo>
                  <a:cubicBezTo>
                    <a:pt x="309841" y="187121"/>
                    <a:pt x="308358" y="187121"/>
                    <a:pt x="304155" y="185638"/>
                  </a:cubicBezTo>
                  <a:cubicBezTo>
                    <a:pt x="298716" y="184154"/>
                    <a:pt x="295749" y="188357"/>
                    <a:pt x="301435" y="189841"/>
                  </a:cubicBezTo>
                  <a:cubicBezTo>
                    <a:pt x="302424" y="190830"/>
                    <a:pt x="301929" y="191324"/>
                    <a:pt x="299952" y="191324"/>
                  </a:cubicBezTo>
                  <a:cubicBezTo>
                    <a:pt x="293030" y="191324"/>
                    <a:pt x="294513" y="195527"/>
                    <a:pt x="302671" y="198246"/>
                  </a:cubicBezTo>
                  <a:cubicBezTo>
                    <a:pt x="306874" y="199730"/>
                    <a:pt x="309594" y="202449"/>
                    <a:pt x="309594" y="203685"/>
                  </a:cubicBezTo>
                  <a:cubicBezTo>
                    <a:pt x="308110" y="207888"/>
                    <a:pt x="302671" y="209124"/>
                    <a:pt x="302671" y="205169"/>
                  </a:cubicBezTo>
                  <a:cubicBezTo>
                    <a:pt x="302671" y="201213"/>
                    <a:pt x="299952" y="200966"/>
                    <a:pt x="297232" y="200966"/>
                  </a:cubicBezTo>
                  <a:cubicBezTo>
                    <a:pt x="291793" y="200966"/>
                    <a:pt x="290310" y="203685"/>
                    <a:pt x="294513" y="207888"/>
                  </a:cubicBezTo>
                  <a:cubicBezTo>
                    <a:pt x="298716" y="212091"/>
                    <a:pt x="295996" y="217530"/>
                    <a:pt x="287591" y="220497"/>
                  </a:cubicBezTo>
                  <a:cubicBezTo>
                    <a:pt x="280668" y="223216"/>
                    <a:pt x="276466" y="228902"/>
                    <a:pt x="283387" y="227419"/>
                  </a:cubicBezTo>
                  <a:cubicBezTo>
                    <a:pt x="286107" y="225936"/>
                    <a:pt x="287591" y="227419"/>
                    <a:pt x="287591" y="230139"/>
                  </a:cubicBezTo>
                  <a:cubicBezTo>
                    <a:pt x="287591" y="232858"/>
                    <a:pt x="284871" y="234341"/>
                    <a:pt x="274982" y="232858"/>
                  </a:cubicBezTo>
                  <a:cubicBezTo>
                    <a:pt x="268059" y="232858"/>
                    <a:pt x="262373" y="231375"/>
                    <a:pt x="261137" y="230139"/>
                  </a:cubicBezTo>
                  <a:cubicBezTo>
                    <a:pt x="258418" y="227419"/>
                    <a:pt x="252731" y="227419"/>
                    <a:pt x="252731" y="230139"/>
                  </a:cubicBezTo>
                  <a:cubicBezTo>
                    <a:pt x="254215" y="234341"/>
                    <a:pt x="252731" y="238544"/>
                    <a:pt x="250012" y="238544"/>
                  </a:cubicBezTo>
                  <a:cubicBezTo>
                    <a:pt x="247293" y="238544"/>
                    <a:pt x="247293" y="235825"/>
                    <a:pt x="248529" y="233105"/>
                  </a:cubicBezTo>
                  <a:cubicBezTo>
                    <a:pt x="248529" y="230386"/>
                    <a:pt x="248529" y="227666"/>
                    <a:pt x="245809" y="226183"/>
                  </a:cubicBezTo>
                  <a:cubicBezTo>
                    <a:pt x="243090" y="224700"/>
                    <a:pt x="243090" y="226183"/>
                    <a:pt x="243090" y="228902"/>
                  </a:cubicBezTo>
                  <a:cubicBezTo>
                    <a:pt x="243090" y="231622"/>
                    <a:pt x="241606" y="231622"/>
                    <a:pt x="237650" y="231622"/>
                  </a:cubicBezTo>
                  <a:cubicBezTo>
                    <a:pt x="229245" y="231622"/>
                    <a:pt x="228009" y="234341"/>
                    <a:pt x="236167" y="237061"/>
                  </a:cubicBezTo>
                  <a:cubicBezTo>
                    <a:pt x="241606" y="238544"/>
                    <a:pt x="240370" y="238544"/>
                    <a:pt x="234684" y="238544"/>
                  </a:cubicBezTo>
                  <a:cubicBezTo>
                    <a:pt x="228997" y="238544"/>
                    <a:pt x="226278" y="237061"/>
                    <a:pt x="225042" y="235825"/>
                  </a:cubicBezTo>
                  <a:cubicBezTo>
                    <a:pt x="220839" y="231622"/>
                    <a:pt x="211197" y="233105"/>
                    <a:pt x="206995" y="238544"/>
                  </a:cubicBezTo>
                  <a:cubicBezTo>
                    <a:pt x="204275" y="242747"/>
                    <a:pt x="197353" y="242747"/>
                    <a:pt x="197353" y="238544"/>
                  </a:cubicBezTo>
                  <a:cubicBezTo>
                    <a:pt x="197353" y="234341"/>
                    <a:pt x="194633" y="237061"/>
                    <a:pt x="188947" y="237061"/>
                  </a:cubicBezTo>
                  <a:cubicBezTo>
                    <a:pt x="180541" y="238544"/>
                    <a:pt x="166696" y="245467"/>
                    <a:pt x="170899" y="245467"/>
                  </a:cubicBezTo>
                  <a:cubicBezTo>
                    <a:pt x="175103" y="245467"/>
                    <a:pt x="175103" y="246950"/>
                    <a:pt x="175103" y="249669"/>
                  </a:cubicBezTo>
                  <a:cubicBezTo>
                    <a:pt x="176586" y="252389"/>
                    <a:pt x="175103" y="252389"/>
                    <a:pt x="173619" y="252389"/>
                  </a:cubicBezTo>
                  <a:cubicBezTo>
                    <a:pt x="172135" y="250906"/>
                    <a:pt x="170899" y="253872"/>
                    <a:pt x="170899" y="256592"/>
                  </a:cubicBezTo>
                  <a:cubicBezTo>
                    <a:pt x="169911" y="260219"/>
                    <a:pt x="168996" y="260219"/>
                    <a:pt x="168180" y="256592"/>
                  </a:cubicBezTo>
                  <a:cubicBezTo>
                    <a:pt x="166696" y="252389"/>
                    <a:pt x="165460" y="251153"/>
                    <a:pt x="161258" y="252389"/>
                  </a:cubicBezTo>
                  <a:cubicBezTo>
                    <a:pt x="157055" y="253872"/>
                    <a:pt x="157055" y="252389"/>
                    <a:pt x="158538" y="249669"/>
                  </a:cubicBezTo>
                  <a:cubicBezTo>
                    <a:pt x="159527" y="246868"/>
                    <a:pt x="155324" y="246374"/>
                    <a:pt x="145930" y="248186"/>
                  </a:cubicBezTo>
                  <a:cubicBezTo>
                    <a:pt x="137524" y="250906"/>
                    <a:pt x="134804" y="252389"/>
                    <a:pt x="134804" y="256592"/>
                  </a:cubicBezTo>
                  <a:cubicBezTo>
                    <a:pt x="134804" y="260795"/>
                    <a:pt x="133321" y="260795"/>
                    <a:pt x="129366" y="259311"/>
                  </a:cubicBezTo>
                  <a:cubicBezTo>
                    <a:pt x="120960" y="256592"/>
                    <a:pt x="82145" y="257828"/>
                    <a:pt x="66817" y="262031"/>
                  </a:cubicBezTo>
                  <a:cubicBezTo>
                    <a:pt x="55692" y="264750"/>
                    <a:pt x="52972" y="267470"/>
                    <a:pt x="52972" y="270436"/>
                  </a:cubicBezTo>
                  <a:cubicBezTo>
                    <a:pt x="52972" y="273403"/>
                    <a:pt x="51489" y="274639"/>
                    <a:pt x="50253" y="274639"/>
                  </a:cubicBezTo>
                  <a:cubicBezTo>
                    <a:pt x="49017" y="274639"/>
                    <a:pt x="48769" y="276123"/>
                    <a:pt x="51736" y="277359"/>
                  </a:cubicBezTo>
                  <a:cubicBezTo>
                    <a:pt x="55939" y="280078"/>
                    <a:pt x="55939" y="281562"/>
                    <a:pt x="53220" y="282798"/>
                  </a:cubicBezTo>
                  <a:cubicBezTo>
                    <a:pt x="51736" y="284281"/>
                    <a:pt x="49017" y="285517"/>
                    <a:pt x="47781" y="285517"/>
                  </a:cubicBezTo>
                  <a:cubicBezTo>
                    <a:pt x="46545" y="285517"/>
                    <a:pt x="45061" y="287001"/>
                    <a:pt x="45061" y="289720"/>
                  </a:cubicBezTo>
                  <a:cubicBezTo>
                    <a:pt x="45061" y="295159"/>
                    <a:pt x="39622" y="302329"/>
                    <a:pt x="36656" y="300845"/>
                  </a:cubicBezTo>
                  <a:cubicBezTo>
                    <a:pt x="35172" y="299362"/>
                    <a:pt x="35172" y="298126"/>
                    <a:pt x="35172" y="295406"/>
                  </a:cubicBezTo>
                  <a:cubicBezTo>
                    <a:pt x="36656" y="292687"/>
                    <a:pt x="35172" y="291204"/>
                    <a:pt x="32452" y="291204"/>
                  </a:cubicBezTo>
                  <a:cubicBezTo>
                    <a:pt x="29733" y="291204"/>
                    <a:pt x="28250" y="292687"/>
                    <a:pt x="28250" y="293923"/>
                  </a:cubicBezTo>
                  <a:cubicBezTo>
                    <a:pt x="28250" y="295159"/>
                    <a:pt x="26767" y="296643"/>
                    <a:pt x="25530" y="295406"/>
                  </a:cubicBezTo>
                  <a:cubicBezTo>
                    <a:pt x="24047" y="295406"/>
                    <a:pt x="22811" y="296890"/>
                    <a:pt x="22811" y="302329"/>
                  </a:cubicBezTo>
                  <a:cubicBezTo>
                    <a:pt x="22811" y="307768"/>
                    <a:pt x="22811" y="307768"/>
                    <a:pt x="21327" y="306532"/>
                  </a:cubicBezTo>
                  <a:cubicBezTo>
                    <a:pt x="21327" y="305048"/>
                    <a:pt x="18608" y="303812"/>
                    <a:pt x="17124" y="303812"/>
                  </a:cubicBezTo>
                  <a:cubicBezTo>
                    <a:pt x="12922" y="303812"/>
                    <a:pt x="12922" y="319140"/>
                    <a:pt x="17124" y="323343"/>
                  </a:cubicBezTo>
                  <a:cubicBezTo>
                    <a:pt x="18608" y="324826"/>
                    <a:pt x="17124" y="327546"/>
                    <a:pt x="14405" y="330265"/>
                  </a:cubicBezTo>
                  <a:cubicBezTo>
                    <a:pt x="11611" y="333066"/>
                    <a:pt x="11611" y="333974"/>
                    <a:pt x="14405" y="332985"/>
                  </a:cubicBezTo>
                  <a:cubicBezTo>
                    <a:pt x="17124" y="331502"/>
                    <a:pt x="18608" y="331502"/>
                    <a:pt x="18608" y="332985"/>
                  </a:cubicBezTo>
                  <a:cubicBezTo>
                    <a:pt x="18608" y="337188"/>
                    <a:pt x="10202" y="344110"/>
                    <a:pt x="5999" y="344110"/>
                  </a:cubicBezTo>
                  <a:cubicBezTo>
                    <a:pt x="1796" y="344110"/>
                    <a:pt x="560" y="345593"/>
                    <a:pt x="560" y="346830"/>
                  </a:cubicBezTo>
                  <a:cubicBezTo>
                    <a:pt x="-923" y="348313"/>
                    <a:pt x="560" y="348313"/>
                    <a:pt x="4763" y="348313"/>
                  </a:cubicBezTo>
                  <a:cubicBezTo>
                    <a:pt x="10202" y="346830"/>
                    <a:pt x="13169" y="348313"/>
                    <a:pt x="11685" y="355235"/>
                  </a:cubicBezTo>
                  <a:cubicBezTo>
                    <a:pt x="11685" y="356719"/>
                    <a:pt x="13169" y="356719"/>
                    <a:pt x="14405" y="356719"/>
                  </a:cubicBezTo>
                  <a:cubicBezTo>
                    <a:pt x="15641" y="356719"/>
                    <a:pt x="17124" y="355235"/>
                    <a:pt x="17124" y="352516"/>
                  </a:cubicBezTo>
                  <a:cubicBezTo>
                    <a:pt x="17124" y="349715"/>
                    <a:pt x="18039" y="349715"/>
                    <a:pt x="19844" y="352516"/>
                  </a:cubicBezTo>
                  <a:cubicBezTo>
                    <a:pt x="22563" y="359438"/>
                    <a:pt x="21327" y="360922"/>
                    <a:pt x="14405" y="360922"/>
                  </a:cubicBezTo>
                  <a:cubicBezTo>
                    <a:pt x="7483" y="360922"/>
                    <a:pt x="8966" y="362405"/>
                    <a:pt x="7483" y="365124"/>
                  </a:cubicBezTo>
                  <a:cubicBezTo>
                    <a:pt x="5999" y="367844"/>
                    <a:pt x="4763" y="367844"/>
                    <a:pt x="4763" y="366608"/>
                  </a:cubicBezTo>
                  <a:cubicBezTo>
                    <a:pt x="4763" y="365372"/>
                    <a:pt x="3280" y="363888"/>
                    <a:pt x="2044" y="365124"/>
                  </a:cubicBezTo>
                  <a:cubicBezTo>
                    <a:pt x="808" y="366360"/>
                    <a:pt x="560" y="367844"/>
                    <a:pt x="2044" y="370563"/>
                  </a:cubicBezTo>
                  <a:cubicBezTo>
                    <a:pt x="4763" y="373283"/>
                    <a:pt x="6247" y="373283"/>
                    <a:pt x="8966" y="370563"/>
                  </a:cubicBezTo>
                  <a:cubicBezTo>
                    <a:pt x="14405" y="366360"/>
                    <a:pt x="14405" y="367844"/>
                    <a:pt x="10449" y="374766"/>
                  </a:cubicBezTo>
                  <a:cubicBezTo>
                    <a:pt x="8966" y="377486"/>
                    <a:pt x="6247" y="378969"/>
                    <a:pt x="5010" y="377486"/>
                  </a:cubicBezTo>
                  <a:cubicBezTo>
                    <a:pt x="3527" y="376002"/>
                    <a:pt x="2291" y="377486"/>
                    <a:pt x="3527" y="378969"/>
                  </a:cubicBezTo>
                  <a:cubicBezTo>
                    <a:pt x="5010" y="383172"/>
                    <a:pt x="8966" y="388611"/>
                    <a:pt x="10449" y="387375"/>
                  </a:cubicBezTo>
                  <a:cubicBezTo>
                    <a:pt x="11933" y="387375"/>
                    <a:pt x="13169" y="387375"/>
                    <a:pt x="15888" y="388858"/>
                  </a:cubicBezTo>
                  <a:cubicBezTo>
                    <a:pt x="18608" y="390341"/>
                    <a:pt x="18608" y="391578"/>
                    <a:pt x="14405" y="391578"/>
                  </a:cubicBezTo>
                  <a:cubicBezTo>
                    <a:pt x="10202" y="391578"/>
                    <a:pt x="8966" y="393061"/>
                    <a:pt x="10202" y="399983"/>
                  </a:cubicBezTo>
                  <a:cubicBezTo>
                    <a:pt x="11685" y="406906"/>
                    <a:pt x="10202" y="408389"/>
                    <a:pt x="7483" y="408389"/>
                  </a:cubicBezTo>
                  <a:cubicBezTo>
                    <a:pt x="3280" y="408389"/>
                    <a:pt x="3280" y="412592"/>
                    <a:pt x="5999" y="418031"/>
                  </a:cubicBezTo>
                  <a:cubicBezTo>
                    <a:pt x="7483" y="419514"/>
                    <a:pt x="7483" y="422234"/>
                    <a:pt x="5999" y="424953"/>
                  </a:cubicBezTo>
                  <a:cubicBezTo>
                    <a:pt x="3280" y="429156"/>
                    <a:pt x="4516" y="444484"/>
                    <a:pt x="7483" y="444484"/>
                  </a:cubicBezTo>
                  <a:cubicBezTo>
                    <a:pt x="10449" y="444484"/>
                    <a:pt x="10202" y="445967"/>
                    <a:pt x="10202" y="445967"/>
                  </a:cubicBezTo>
                  <a:cubicBezTo>
                    <a:pt x="10202" y="447451"/>
                    <a:pt x="11685" y="452890"/>
                    <a:pt x="11685" y="458576"/>
                  </a:cubicBezTo>
                  <a:cubicBezTo>
                    <a:pt x="13169" y="464015"/>
                    <a:pt x="13169" y="471185"/>
                    <a:pt x="13169" y="473904"/>
                  </a:cubicBezTo>
                  <a:cubicBezTo>
                    <a:pt x="13169" y="476624"/>
                    <a:pt x="14652" y="479343"/>
                    <a:pt x="15888" y="478107"/>
                  </a:cubicBezTo>
                  <a:cubicBezTo>
                    <a:pt x="18608" y="476624"/>
                    <a:pt x="18608" y="478107"/>
                    <a:pt x="15888" y="483546"/>
                  </a:cubicBezTo>
                  <a:cubicBezTo>
                    <a:pt x="14084" y="489151"/>
                    <a:pt x="14578" y="491952"/>
                    <a:pt x="17372" y="491952"/>
                  </a:cubicBezTo>
                  <a:cubicBezTo>
                    <a:pt x="18855" y="491952"/>
                    <a:pt x="20091" y="493435"/>
                    <a:pt x="20091" y="496154"/>
                  </a:cubicBezTo>
                  <a:cubicBezTo>
                    <a:pt x="20091" y="498874"/>
                    <a:pt x="21575" y="501593"/>
                    <a:pt x="24294" y="504560"/>
                  </a:cubicBezTo>
                  <a:cubicBezTo>
                    <a:pt x="27013" y="506043"/>
                    <a:pt x="27013" y="508763"/>
                    <a:pt x="27013" y="509999"/>
                  </a:cubicBezTo>
                  <a:cubicBezTo>
                    <a:pt x="25530" y="511482"/>
                    <a:pt x="29733" y="516922"/>
                    <a:pt x="35419" y="523844"/>
                  </a:cubicBezTo>
                  <a:cubicBezTo>
                    <a:pt x="40858" y="530766"/>
                    <a:pt x="45061" y="536452"/>
                    <a:pt x="45061" y="537689"/>
                  </a:cubicBezTo>
                  <a:cubicBezTo>
                    <a:pt x="45061" y="538925"/>
                    <a:pt x="51984" y="547330"/>
                    <a:pt x="60389" y="557219"/>
                  </a:cubicBezTo>
                  <a:cubicBezTo>
                    <a:pt x="72998" y="571064"/>
                    <a:pt x="76953" y="573784"/>
                    <a:pt x="81156" y="572548"/>
                  </a:cubicBezTo>
                  <a:cubicBezTo>
                    <a:pt x="86595" y="571064"/>
                    <a:pt x="89562" y="575267"/>
                    <a:pt x="83876" y="576750"/>
                  </a:cubicBezTo>
                  <a:cubicBezTo>
                    <a:pt x="79673" y="578234"/>
                    <a:pt x="86595" y="586392"/>
                    <a:pt x="92282" y="586392"/>
                  </a:cubicBezTo>
                  <a:cubicBezTo>
                    <a:pt x="97967" y="586392"/>
                    <a:pt x="96484" y="587876"/>
                    <a:pt x="96484" y="589112"/>
                  </a:cubicBezTo>
                  <a:cubicBezTo>
                    <a:pt x="96484" y="590348"/>
                    <a:pt x="99203" y="593315"/>
                    <a:pt x="103407" y="596034"/>
                  </a:cubicBezTo>
                  <a:cubicBezTo>
                    <a:pt x="107610" y="597517"/>
                    <a:pt x="111812" y="600237"/>
                    <a:pt x="111812" y="602956"/>
                  </a:cubicBezTo>
                  <a:cubicBezTo>
                    <a:pt x="111812" y="605676"/>
                    <a:pt x="114532" y="605676"/>
                    <a:pt x="116015" y="605676"/>
                  </a:cubicBezTo>
                  <a:cubicBezTo>
                    <a:pt x="118735" y="604193"/>
                    <a:pt x="124421" y="611115"/>
                    <a:pt x="122937" y="614082"/>
                  </a:cubicBezTo>
                  <a:cubicBezTo>
                    <a:pt x="121454" y="615565"/>
                    <a:pt x="122937" y="616801"/>
                    <a:pt x="127140" y="615565"/>
                  </a:cubicBezTo>
                  <a:cubicBezTo>
                    <a:pt x="131343" y="615565"/>
                    <a:pt x="136782" y="617048"/>
                    <a:pt x="143704" y="622487"/>
                  </a:cubicBezTo>
                  <a:cubicBezTo>
                    <a:pt x="149144" y="626690"/>
                    <a:pt x="154829" y="630893"/>
                    <a:pt x="157549" y="630893"/>
                  </a:cubicBezTo>
                  <a:cubicBezTo>
                    <a:pt x="160269" y="630893"/>
                    <a:pt x="172877" y="643502"/>
                    <a:pt x="172877" y="646221"/>
                  </a:cubicBezTo>
                  <a:cubicBezTo>
                    <a:pt x="172877" y="648941"/>
                    <a:pt x="174361" y="647704"/>
                    <a:pt x="177080" y="646221"/>
                  </a:cubicBezTo>
                  <a:cubicBezTo>
                    <a:pt x="178563" y="644738"/>
                    <a:pt x="181283" y="644738"/>
                    <a:pt x="181283" y="646221"/>
                  </a:cubicBezTo>
                  <a:cubicBezTo>
                    <a:pt x="181283" y="647704"/>
                    <a:pt x="184002" y="648941"/>
                    <a:pt x="188205" y="648941"/>
                  </a:cubicBezTo>
                  <a:cubicBezTo>
                    <a:pt x="192408" y="648941"/>
                    <a:pt x="195128" y="650424"/>
                    <a:pt x="196611" y="651660"/>
                  </a:cubicBezTo>
                  <a:cubicBezTo>
                    <a:pt x="198094" y="653143"/>
                    <a:pt x="199330" y="654379"/>
                    <a:pt x="200814" y="653143"/>
                  </a:cubicBezTo>
                  <a:cubicBezTo>
                    <a:pt x="202297" y="651660"/>
                    <a:pt x="203534" y="653143"/>
                    <a:pt x="205017" y="654627"/>
                  </a:cubicBezTo>
                  <a:cubicBezTo>
                    <a:pt x="206006" y="656439"/>
                    <a:pt x="207811" y="656439"/>
                    <a:pt x="210455" y="654627"/>
                  </a:cubicBezTo>
                  <a:cubicBezTo>
                    <a:pt x="213249" y="652815"/>
                    <a:pt x="214659" y="653309"/>
                    <a:pt x="214659" y="656110"/>
                  </a:cubicBezTo>
                  <a:cubicBezTo>
                    <a:pt x="214659" y="660313"/>
                    <a:pt x="216142" y="661549"/>
                    <a:pt x="225784" y="661549"/>
                  </a:cubicBezTo>
                  <a:cubicBezTo>
                    <a:pt x="235426" y="661549"/>
                    <a:pt x="236909" y="661549"/>
                    <a:pt x="238392" y="660066"/>
                  </a:cubicBezTo>
                  <a:cubicBezTo>
                    <a:pt x="239876" y="658582"/>
                    <a:pt x="242595" y="657346"/>
                    <a:pt x="245315" y="657346"/>
                  </a:cubicBezTo>
                  <a:cubicBezTo>
                    <a:pt x="249517" y="657346"/>
                    <a:pt x="249517" y="658830"/>
                    <a:pt x="248034" y="660066"/>
                  </a:cubicBezTo>
                  <a:cubicBezTo>
                    <a:pt x="246551" y="662785"/>
                    <a:pt x="246551" y="664269"/>
                    <a:pt x="250754" y="665505"/>
                  </a:cubicBezTo>
                  <a:cubicBezTo>
                    <a:pt x="254956" y="668224"/>
                    <a:pt x="256192" y="668224"/>
                    <a:pt x="257676" y="664021"/>
                  </a:cubicBezTo>
                  <a:cubicBezTo>
                    <a:pt x="259481" y="661220"/>
                    <a:pt x="260396" y="661220"/>
                    <a:pt x="260396" y="664021"/>
                  </a:cubicBezTo>
                  <a:cubicBezTo>
                    <a:pt x="260396" y="668224"/>
                    <a:pt x="261879" y="668224"/>
                    <a:pt x="264599" y="665505"/>
                  </a:cubicBezTo>
                  <a:cubicBezTo>
                    <a:pt x="270037" y="661302"/>
                    <a:pt x="275724" y="664021"/>
                    <a:pt x="275724" y="669708"/>
                  </a:cubicBezTo>
                  <a:cubicBezTo>
                    <a:pt x="275724" y="675394"/>
                    <a:pt x="274240" y="673910"/>
                    <a:pt x="267318" y="672427"/>
                  </a:cubicBezTo>
                  <a:cubicBezTo>
                    <a:pt x="261879" y="670944"/>
                    <a:pt x="260396" y="670944"/>
                    <a:pt x="260396" y="673910"/>
                  </a:cubicBezTo>
                  <a:cubicBezTo>
                    <a:pt x="261879" y="678113"/>
                    <a:pt x="288085" y="685036"/>
                    <a:pt x="289568" y="680833"/>
                  </a:cubicBezTo>
                  <a:cubicBezTo>
                    <a:pt x="289568" y="679349"/>
                    <a:pt x="291052" y="679349"/>
                    <a:pt x="293771" y="680833"/>
                  </a:cubicBezTo>
                  <a:cubicBezTo>
                    <a:pt x="297974" y="685036"/>
                    <a:pt x="313302" y="686272"/>
                    <a:pt x="311818" y="682316"/>
                  </a:cubicBezTo>
                  <a:cubicBezTo>
                    <a:pt x="311818" y="680833"/>
                    <a:pt x="311818" y="678113"/>
                    <a:pt x="313302" y="678113"/>
                  </a:cubicBezTo>
                  <a:cubicBezTo>
                    <a:pt x="316022" y="676630"/>
                    <a:pt x="317505" y="679597"/>
                    <a:pt x="316022" y="686519"/>
                  </a:cubicBezTo>
                  <a:cubicBezTo>
                    <a:pt x="316022" y="688002"/>
                    <a:pt x="317505" y="689239"/>
                    <a:pt x="318741" y="689239"/>
                  </a:cubicBezTo>
                  <a:cubicBezTo>
                    <a:pt x="319977" y="689239"/>
                    <a:pt x="321461" y="687755"/>
                    <a:pt x="321461" y="686519"/>
                  </a:cubicBezTo>
                  <a:cubicBezTo>
                    <a:pt x="321461" y="681080"/>
                    <a:pt x="335305" y="679597"/>
                    <a:pt x="343711" y="683800"/>
                  </a:cubicBezTo>
                  <a:cubicBezTo>
                    <a:pt x="347914" y="685283"/>
                    <a:pt x="350634" y="686519"/>
                    <a:pt x="350634" y="685283"/>
                  </a:cubicBezTo>
                  <a:cubicBezTo>
                    <a:pt x="350634" y="684047"/>
                    <a:pt x="353353" y="682563"/>
                    <a:pt x="354836" y="681080"/>
                  </a:cubicBezTo>
                  <a:cubicBezTo>
                    <a:pt x="359039" y="679597"/>
                    <a:pt x="360275" y="679597"/>
                    <a:pt x="360275" y="682563"/>
                  </a:cubicBezTo>
                  <a:cubicBezTo>
                    <a:pt x="361759" y="685283"/>
                    <a:pt x="360275" y="685283"/>
                    <a:pt x="358792" y="684047"/>
                  </a:cubicBezTo>
                  <a:cubicBezTo>
                    <a:pt x="356072" y="682563"/>
                    <a:pt x="357309" y="684047"/>
                    <a:pt x="358792" y="686766"/>
                  </a:cubicBezTo>
                  <a:cubicBezTo>
                    <a:pt x="361511" y="690969"/>
                    <a:pt x="362995" y="690969"/>
                    <a:pt x="365714" y="686766"/>
                  </a:cubicBezTo>
                  <a:cubicBezTo>
                    <a:pt x="368508" y="683965"/>
                    <a:pt x="371721" y="683965"/>
                    <a:pt x="375356" y="686766"/>
                  </a:cubicBezTo>
                  <a:cubicBezTo>
                    <a:pt x="380795" y="692205"/>
                    <a:pt x="394887" y="693689"/>
                    <a:pt x="393403" y="688250"/>
                  </a:cubicBezTo>
                  <a:cubicBezTo>
                    <a:pt x="391920" y="685530"/>
                    <a:pt x="393403" y="684047"/>
                    <a:pt x="397607" y="684047"/>
                  </a:cubicBezTo>
                  <a:cubicBezTo>
                    <a:pt x="401809" y="684047"/>
                    <a:pt x="403045" y="685530"/>
                    <a:pt x="403045" y="686766"/>
                  </a:cubicBezTo>
                  <a:cubicBezTo>
                    <a:pt x="403045" y="688002"/>
                    <a:pt x="401562" y="689486"/>
                    <a:pt x="400326" y="689486"/>
                  </a:cubicBezTo>
                  <a:cubicBezTo>
                    <a:pt x="399090" y="689486"/>
                    <a:pt x="398843" y="690969"/>
                    <a:pt x="398843" y="692205"/>
                  </a:cubicBezTo>
                  <a:cubicBezTo>
                    <a:pt x="400326" y="694925"/>
                    <a:pt x="403045" y="694925"/>
                    <a:pt x="408484" y="694925"/>
                  </a:cubicBezTo>
                  <a:cubicBezTo>
                    <a:pt x="421093" y="693441"/>
                    <a:pt x="423812" y="693441"/>
                    <a:pt x="432218" y="694925"/>
                  </a:cubicBezTo>
                  <a:cubicBezTo>
                    <a:pt x="437657" y="696408"/>
                    <a:pt x="440624" y="694925"/>
                    <a:pt x="440624" y="693441"/>
                  </a:cubicBezTo>
                  <a:cubicBezTo>
                    <a:pt x="440624" y="690722"/>
                    <a:pt x="450265" y="690722"/>
                    <a:pt x="457188" y="691958"/>
                  </a:cubicBezTo>
                  <a:cubicBezTo>
                    <a:pt x="459982" y="692947"/>
                    <a:pt x="459487" y="694349"/>
                    <a:pt x="455705" y="696161"/>
                  </a:cubicBezTo>
                  <a:cubicBezTo>
                    <a:pt x="452070" y="697150"/>
                    <a:pt x="452070" y="697644"/>
                    <a:pt x="455705" y="697644"/>
                  </a:cubicBezTo>
                  <a:cubicBezTo>
                    <a:pt x="458424" y="697644"/>
                    <a:pt x="461144" y="699128"/>
                    <a:pt x="459908" y="700364"/>
                  </a:cubicBezTo>
                  <a:cubicBezTo>
                    <a:pt x="458424" y="701847"/>
                    <a:pt x="461391" y="703083"/>
                    <a:pt x="464110" y="704567"/>
                  </a:cubicBezTo>
                  <a:cubicBezTo>
                    <a:pt x="468313" y="706050"/>
                    <a:pt x="469549" y="704567"/>
                    <a:pt x="469549" y="701847"/>
                  </a:cubicBezTo>
                  <a:cubicBezTo>
                    <a:pt x="469549" y="696408"/>
                    <a:pt x="474988" y="694925"/>
                    <a:pt x="477955" y="699128"/>
                  </a:cubicBezTo>
                  <a:cubicBezTo>
                    <a:pt x="479438" y="700611"/>
                    <a:pt x="482158" y="701847"/>
                    <a:pt x="484877" y="701847"/>
                  </a:cubicBezTo>
                  <a:cubicBezTo>
                    <a:pt x="487597" y="701847"/>
                    <a:pt x="491800" y="701847"/>
                    <a:pt x="491800" y="703330"/>
                  </a:cubicBezTo>
                  <a:cubicBezTo>
                    <a:pt x="493283" y="704814"/>
                    <a:pt x="498722" y="704814"/>
                    <a:pt x="505645" y="706050"/>
                  </a:cubicBezTo>
                  <a:cubicBezTo>
                    <a:pt x="512567" y="706050"/>
                    <a:pt x="520972" y="708769"/>
                    <a:pt x="525175" y="710253"/>
                  </a:cubicBezTo>
                  <a:cubicBezTo>
                    <a:pt x="529378" y="712972"/>
                    <a:pt x="533581" y="714456"/>
                    <a:pt x="536300" y="715692"/>
                  </a:cubicBezTo>
                  <a:cubicBezTo>
                    <a:pt x="539020" y="717175"/>
                    <a:pt x="540503" y="718411"/>
                    <a:pt x="540503" y="719895"/>
                  </a:cubicBezTo>
                  <a:cubicBezTo>
                    <a:pt x="540503" y="721378"/>
                    <a:pt x="541987" y="722614"/>
                    <a:pt x="544706" y="722614"/>
                  </a:cubicBezTo>
                  <a:cubicBezTo>
                    <a:pt x="547426" y="722614"/>
                    <a:pt x="551628" y="724097"/>
                    <a:pt x="554348" y="726817"/>
                  </a:cubicBezTo>
                  <a:cubicBezTo>
                    <a:pt x="557068" y="728300"/>
                    <a:pt x="561271" y="729536"/>
                    <a:pt x="563990" y="729536"/>
                  </a:cubicBezTo>
                  <a:cubicBezTo>
                    <a:pt x="566709" y="728053"/>
                    <a:pt x="568193" y="729536"/>
                    <a:pt x="568193" y="732256"/>
                  </a:cubicBezTo>
                  <a:cubicBezTo>
                    <a:pt x="568193" y="736459"/>
                    <a:pt x="582037" y="737695"/>
                    <a:pt x="584757" y="733739"/>
                  </a:cubicBezTo>
                  <a:cubicBezTo>
                    <a:pt x="579318" y="728053"/>
                    <a:pt x="583273" y="728053"/>
                    <a:pt x="588960" y="728053"/>
                  </a:cubicBezTo>
                  <a:close/>
                  <a:moveTo>
                    <a:pt x="653733" y="418278"/>
                  </a:moveTo>
                  <a:cubicBezTo>
                    <a:pt x="655217" y="416795"/>
                    <a:pt x="657936" y="418278"/>
                    <a:pt x="657936" y="419761"/>
                  </a:cubicBezTo>
                  <a:cubicBezTo>
                    <a:pt x="657936" y="421245"/>
                    <a:pt x="656453" y="422481"/>
                    <a:pt x="653733" y="423964"/>
                  </a:cubicBezTo>
                  <a:cubicBezTo>
                    <a:pt x="652250" y="425448"/>
                    <a:pt x="649530" y="423964"/>
                    <a:pt x="649530" y="422481"/>
                  </a:cubicBezTo>
                  <a:cubicBezTo>
                    <a:pt x="649530" y="420998"/>
                    <a:pt x="651014" y="419761"/>
                    <a:pt x="653733" y="418278"/>
                  </a:cubicBezTo>
                  <a:close/>
                  <a:moveTo>
                    <a:pt x="638405" y="134462"/>
                  </a:moveTo>
                  <a:cubicBezTo>
                    <a:pt x="641125" y="134462"/>
                    <a:pt x="642608" y="135945"/>
                    <a:pt x="642608" y="137181"/>
                  </a:cubicBezTo>
                  <a:cubicBezTo>
                    <a:pt x="642608" y="138417"/>
                    <a:pt x="641125" y="139901"/>
                    <a:pt x="639889" y="139901"/>
                  </a:cubicBezTo>
                  <a:cubicBezTo>
                    <a:pt x="638653" y="139901"/>
                    <a:pt x="637169" y="138417"/>
                    <a:pt x="635685" y="137181"/>
                  </a:cubicBezTo>
                  <a:cubicBezTo>
                    <a:pt x="635685" y="135698"/>
                    <a:pt x="635685" y="134462"/>
                    <a:pt x="638405" y="134462"/>
                  </a:cubicBezTo>
                  <a:close/>
                  <a:moveTo>
                    <a:pt x="635685" y="547578"/>
                  </a:moveTo>
                  <a:cubicBezTo>
                    <a:pt x="635685" y="547578"/>
                    <a:pt x="637169" y="549061"/>
                    <a:pt x="638405" y="551780"/>
                  </a:cubicBezTo>
                  <a:cubicBezTo>
                    <a:pt x="639889" y="553264"/>
                    <a:pt x="638405" y="555983"/>
                    <a:pt x="636922" y="555983"/>
                  </a:cubicBezTo>
                  <a:cubicBezTo>
                    <a:pt x="635439" y="555983"/>
                    <a:pt x="634202" y="554500"/>
                    <a:pt x="634202" y="551780"/>
                  </a:cubicBezTo>
                  <a:cubicBezTo>
                    <a:pt x="634202" y="549061"/>
                    <a:pt x="635685" y="547578"/>
                    <a:pt x="635685" y="547578"/>
                  </a:cubicBezTo>
                  <a:close/>
                  <a:moveTo>
                    <a:pt x="634202" y="572548"/>
                  </a:moveTo>
                  <a:cubicBezTo>
                    <a:pt x="636922" y="572548"/>
                    <a:pt x="636922" y="574031"/>
                    <a:pt x="636922" y="575267"/>
                  </a:cubicBezTo>
                  <a:cubicBezTo>
                    <a:pt x="635439" y="576750"/>
                    <a:pt x="634202" y="577987"/>
                    <a:pt x="632719" y="577987"/>
                  </a:cubicBezTo>
                  <a:cubicBezTo>
                    <a:pt x="631236" y="577987"/>
                    <a:pt x="630000" y="576503"/>
                    <a:pt x="630000" y="575267"/>
                  </a:cubicBezTo>
                  <a:cubicBezTo>
                    <a:pt x="630000" y="574031"/>
                    <a:pt x="631483" y="572548"/>
                    <a:pt x="634202" y="572548"/>
                  </a:cubicBezTo>
                  <a:close/>
                  <a:moveTo>
                    <a:pt x="618874" y="673910"/>
                  </a:moveTo>
                  <a:cubicBezTo>
                    <a:pt x="618874" y="673910"/>
                    <a:pt x="617391" y="672427"/>
                    <a:pt x="616155" y="672427"/>
                  </a:cubicBezTo>
                  <a:cubicBezTo>
                    <a:pt x="611952" y="670944"/>
                    <a:pt x="611952" y="665505"/>
                    <a:pt x="614671" y="662785"/>
                  </a:cubicBezTo>
                  <a:cubicBezTo>
                    <a:pt x="617391" y="660066"/>
                    <a:pt x="617391" y="664269"/>
                    <a:pt x="617391" y="666988"/>
                  </a:cubicBezTo>
                  <a:cubicBezTo>
                    <a:pt x="618874" y="672427"/>
                    <a:pt x="618874" y="673910"/>
                    <a:pt x="618874" y="673910"/>
                  </a:cubicBezTo>
                  <a:close/>
                  <a:moveTo>
                    <a:pt x="617638" y="596281"/>
                  </a:moveTo>
                  <a:cubicBezTo>
                    <a:pt x="619121" y="597765"/>
                    <a:pt x="620357" y="597765"/>
                    <a:pt x="620357" y="599001"/>
                  </a:cubicBezTo>
                  <a:cubicBezTo>
                    <a:pt x="620357" y="600237"/>
                    <a:pt x="618874" y="600484"/>
                    <a:pt x="617638" y="600484"/>
                  </a:cubicBezTo>
                  <a:cubicBezTo>
                    <a:pt x="616402" y="600484"/>
                    <a:pt x="614919" y="599001"/>
                    <a:pt x="614919" y="597765"/>
                  </a:cubicBezTo>
                  <a:cubicBezTo>
                    <a:pt x="614919" y="596529"/>
                    <a:pt x="616402" y="595045"/>
                    <a:pt x="617638" y="596281"/>
                  </a:cubicBezTo>
                  <a:close/>
                  <a:moveTo>
                    <a:pt x="621841" y="622487"/>
                  </a:moveTo>
                  <a:cubicBezTo>
                    <a:pt x="621841" y="623971"/>
                    <a:pt x="621841" y="625207"/>
                    <a:pt x="621841" y="622487"/>
                  </a:cubicBezTo>
                  <a:cubicBezTo>
                    <a:pt x="619121" y="622487"/>
                    <a:pt x="617638" y="622487"/>
                    <a:pt x="617638" y="623971"/>
                  </a:cubicBezTo>
                  <a:cubicBezTo>
                    <a:pt x="617638" y="625454"/>
                    <a:pt x="616155" y="626690"/>
                    <a:pt x="614919" y="626690"/>
                  </a:cubicBezTo>
                  <a:cubicBezTo>
                    <a:pt x="613682" y="626690"/>
                    <a:pt x="612199" y="625207"/>
                    <a:pt x="612199" y="622487"/>
                  </a:cubicBezTo>
                  <a:cubicBezTo>
                    <a:pt x="612199" y="618284"/>
                    <a:pt x="619121" y="618284"/>
                    <a:pt x="621841" y="622487"/>
                  </a:cubicBezTo>
                  <a:close/>
                  <a:moveTo>
                    <a:pt x="607749" y="242994"/>
                  </a:moveTo>
                  <a:cubicBezTo>
                    <a:pt x="609232" y="245714"/>
                    <a:pt x="607749" y="247197"/>
                    <a:pt x="606266" y="247197"/>
                  </a:cubicBezTo>
                  <a:cubicBezTo>
                    <a:pt x="602063" y="247197"/>
                    <a:pt x="599343" y="244478"/>
                    <a:pt x="599343" y="241758"/>
                  </a:cubicBezTo>
                  <a:cubicBezTo>
                    <a:pt x="599343" y="237555"/>
                    <a:pt x="606266" y="239039"/>
                    <a:pt x="607749" y="243242"/>
                  </a:cubicBezTo>
                  <a:close/>
                  <a:moveTo>
                    <a:pt x="602310" y="256839"/>
                  </a:moveTo>
                  <a:cubicBezTo>
                    <a:pt x="603793" y="256839"/>
                    <a:pt x="603793" y="258322"/>
                    <a:pt x="603793" y="259559"/>
                  </a:cubicBezTo>
                  <a:cubicBezTo>
                    <a:pt x="602310" y="261042"/>
                    <a:pt x="602310" y="262278"/>
                    <a:pt x="601074" y="262278"/>
                  </a:cubicBezTo>
                  <a:cubicBezTo>
                    <a:pt x="601074" y="262278"/>
                    <a:pt x="599591" y="260795"/>
                    <a:pt x="599591" y="259559"/>
                  </a:cubicBezTo>
                  <a:cubicBezTo>
                    <a:pt x="599591" y="258322"/>
                    <a:pt x="601074" y="256839"/>
                    <a:pt x="602310" y="256839"/>
                  </a:cubicBezTo>
                  <a:close/>
                  <a:moveTo>
                    <a:pt x="603793" y="473904"/>
                  </a:moveTo>
                  <a:cubicBezTo>
                    <a:pt x="605277" y="472421"/>
                    <a:pt x="607996" y="473904"/>
                    <a:pt x="607996" y="475387"/>
                  </a:cubicBezTo>
                  <a:cubicBezTo>
                    <a:pt x="607996" y="476871"/>
                    <a:pt x="606513" y="478107"/>
                    <a:pt x="603793" y="478107"/>
                  </a:cubicBezTo>
                  <a:cubicBezTo>
                    <a:pt x="601074" y="478107"/>
                    <a:pt x="599591" y="478107"/>
                    <a:pt x="599591" y="476624"/>
                  </a:cubicBezTo>
                  <a:cubicBezTo>
                    <a:pt x="599591" y="475140"/>
                    <a:pt x="601074" y="473904"/>
                    <a:pt x="603793" y="473904"/>
                  </a:cubicBezTo>
                  <a:close/>
                  <a:moveTo>
                    <a:pt x="599591" y="577987"/>
                  </a:moveTo>
                  <a:lnTo>
                    <a:pt x="606513" y="577987"/>
                  </a:lnTo>
                  <a:cubicBezTo>
                    <a:pt x="607996" y="577987"/>
                    <a:pt x="606513" y="579470"/>
                    <a:pt x="603793" y="579470"/>
                  </a:cubicBezTo>
                  <a:cubicBezTo>
                    <a:pt x="598355" y="579470"/>
                    <a:pt x="596871" y="577987"/>
                    <a:pt x="599591" y="577987"/>
                  </a:cubicBezTo>
                  <a:close/>
                  <a:moveTo>
                    <a:pt x="21080" y="319387"/>
                  </a:moveTo>
                  <a:cubicBezTo>
                    <a:pt x="18360" y="320871"/>
                    <a:pt x="15641" y="319387"/>
                    <a:pt x="15641" y="316668"/>
                  </a:cubicBezTo>
                  <a:cubicBezTo>
                    <a:pt x="15641" y="312465"/>
                    <a:pt x="22563" y="312465"/>
                    <a:pt x="24047" y="315185"/>
                  </a:cubicBezTo>
                  <a:cubicBezTo>
                    <a:pt x="25530" y="317904"/>
                    <a:pt x="24047" y="319387"/>
                    <a:pt x="21327" y="319387"/>
                  </a:cubicBezTo>
                  <a:close/>
                  <a:moveTo>
                    <a:pt x="36408" y="305543"/>
                  </a:moveTo>
                  <a:cubicBezTo>
                    <a:pt x="33688" y="304059"/>
                    <a:pt x="33688" y="301340"/>
                    <a:pt x="33688" y="301340"/>
                  </a:cubicBezTo>
                  <a:cubicBezTo>
                    <a:pt x="35172" y="299857"/>
                    <a:pt x="37892" y="301340"/>
                    <a:pt x="39128" y="304059"/>
                  </a:cubicBezTo>
                  <a:cubicBezTo>
                    <a:pt x="43331" y="308262"/>
                    <a:pt x="41847" y="309498"/>
                    <a:pt x="36408" y="305543"/>
                  </a:cubicBezTo>
                  <a:close/>
                  <a:moveTo>
                    <a:pt x="92034" y="340402"/>
                  </a:moveTo>
                  <a:cubicBezTo>
                    <a:pt x="87831" y="341885"/>
                    <a:pt x="87831" y="343121"/>
                    <a:pt x="87831" y="345841"/>
                  </a:cubicBezTo>
                  <a:cubicBezTo>
                    <a:pt x="87831" y="348560"/>
                    <a:pt x="87831" y="351280"/>
                    <a:pt x="86348" y="351280"/>
                  </a:cubicBezTo>
                  <a:cubicBezTo>
                    <a:pt x="84865" y="352763"/>
                    <a:pt x="83629" y="349796"/>
                    <a:pt x="83629" y="347077"/>
                  </a:cubicBezTo>
                  <a:cubicBezTo>
                    <a:pt x="83629" y="341638"/>
                    <a:pt x="92034" y="333232"/>
                    <a:pt x="96237" y="337435"/>
                  </a:cubicBezTo>
                  <a:cubicBezTo>
                    <a:pt x="97720" y="338918"/>
                    <a:pt x="94754" y="340154"/>
                    <a:pt x="92034" y="340154"/>
                  </a:cubicBezTo>
                  <a:close/>
                  <a:moveTo>
                    <a:pt x="104395" y="425200"/>
                  </a:moveTo>
                  <a:cubicBezTo>
                    <a:pt x="102912" y="425200"/>
                    <a:pt x="102912" y="423717"/>
                    <a:pt x="102912" y="420998"/>
                  </a:cubicBezTo>
                  <a:cubicBezTo>
                    <a:pt x="104395" y="419514"/>
                    <a:pt x="104395" y="416795"/>
                    <a:pt x="105632" y="416795"/>
                  </a:cubicBezTo>
                  <a:cubicBezTo>
                    <a:pt x="105632" y="416795"/>
                    <a:pt x="107115" y="418278"/>
                    <a:pt x="107115" y="420998"/>
                  </a:cubicBezTo>
                  <a:cubicBezTo>
                    <a:pt x="107115" y="423717"/>
                    <a:pt x="105632" y="425200"/>
                    <a:pt x="104395" y="425200"/>
                  </a:cubicBezTo>
                  <a:close/>
                  <a:moveTo>
                    <a:pt x="108598" y="337435"/>
                  </a:moveTo>
                  <a:cubicBezTo>
                    <a:pt x="107115" y="337435"/>
                    <a:pt x="105879" y="335952"/>
                    <a:pt x="105879" y="334715"/>
                  </a:cubicBezTo>
                  <a:cubicBezTo>
                    <a:pt x="105879" y="333479"/>
                    <a:pt x="107362" y="331996"/>
                    <a:pt x="108598" y="331996"/>
                  </a:cubicBezTo>
                  <a:cubicBezTo>
                    <a:pt x="109834" y="331996"/>
                    <a:pt x="111318" y="333479"/>
                    <a:pt x="111318" y="334715"/>
                  </a:cubicBezTo>
                  <a:cubicBezTo>
                    <a:pt x="111318" y="335952"/>
                    <a:pt x="109834" y="337435"/>
                    <a:pt x="108598" y="337435"/>
                  </a:cubicBezTo>
                  <a:close/>
                  <a:moveTo>
                    <a:pt x="141974" y="422481"/>
                  </a:moveTo>
                  <a:cubicBezTo>
                    <a:pt x="143457" y="422481"/>
                    <a:pt x="146177" y="423964"/>
                    <a:pt x="147413" y="426684"/>
                  </a:cubicBezTo>
                  <a:cubicBezTo>
                    <a:pt x="150132" y="432123"/>
                    <a:pt x="145930" y="433606"/>
                    <a:pt x="141974" y="428167"/>
                  </a:cubicBezTo>
                  <a:cubicBezTo>
                    <a:pt x="140169" y="424540"/>
                    <a:pt x="140169" y="422728"/>
                    <a:pt x="141974" y="422728"/>
                  </a:cubicBezTo>
                  <a:close/>
                  <a:moveTo>
                    <a:pt x="148896" y="439045"/>
                  </a:moveTo>
                  <a:cubicBezTo>
                    <a:pt x="146177" y="439045"/>
                    <a:pt x="143457" y="437562"/>
                    <a:pt x="143457" y="436326"/>
                  </a:cubicBezTo>
                  <a:cubicBezTo>
                    <a:pt x="143457" y="435090"/>
                    <a:pt x="146177" y="433606"/>
                    <a:pt x="148896" y="433606"/>
                  </a:cubicBezTo>
                  <a:cubicBezTo>
                    <a:pt x="151616" y="433606"/>
                    <a:pt x="154335" y="435090"/>
                    <a:pt x="154335" y="436326"/>
                  </a:cubicBezTo>
                  <a:cubicBezTo>
                    <a:pt x="154335" y="439045"/>
                    <a:pt x="151616" y="439045"/>
                    <a:pt x="148896" y="439045"/>
                  </a:cubicBezTo>
                  <a:close/>
                  <a:moveTo>
                    <a:pt x="189441" y="433606"/>
                  </a:moveTo>
                  <a:cubicBezTo>
                    <a:pt x="187958" y="430887"/>
                    <a:pt x="186722" y="429403"/>
                    <a:pt x="189441" y="429403"/>
                  </a:cubicBezTo>
                  <a:cubicBezTo>
                    <a:pt x="192161" y="429403"/>
                    <a:pt x="192161" y="430887"/>
                    <a:pt x="193645" y="432123"/>
                  </a:cubicBezTo>
                  <a:cubicBezTo>
                    <a:pt x="196364" y="436326"/>
                    <a:pt x="192161" y="437562"/>
                    <a:pt x="189441" y="433606"/>
                  </a:cubicBezTo>
                  <a:close/>
                  <a:moveTo>
                    <a:pt x="199083" y="426437"/>
                  </a:moveTo>
                  <a:cubicBezTo>
                    <a:pt x="199083" y="429156"/>
                    <a:pt x="197600" y="431875"/>
                    <a:pt x="196364" y="431875"/>
                  </a:cubicBezTo>
                  <a:cubicBezTo>
                    <a:pt x="193645" y="431875"/>
                    <a:pt x="187958" y="424953"/>
                    <a:pt x="190925" y="423470"/>
                  </a:cubicBezTo>
                  <a:cubicBezTo>
                    <a:pt x="195128" y="419267"/>
                    <a:pt x="199330" y="421986"/>
                    <a:pt x="199330" y="426189"/>
                  </a:cubicBezTo>
                  <a:close/>
                  <a:moveTo>
                    <a:pt x="206006" y="611362"/>
                  </a:moveTo>
                  <a:cubicBezTo>
                    <a:pt x="203286" y="611362"/>
                    <a:pt x="201803" y="609879"/>
                    <a:pt x="204522" y="609879"/>
                  </a:cubicBezTo>
                  <a:cubicBezTo>
                    <a:pt x="206006" y="608395"/>
                    <a:pt x="208725" y="609879"/>
                    <a:pt x="208725" y="609879"/>
                  </a:cubicBezTo>
                  <a:cubicBezTo>
                    <a:pt x="208725" y="611362"/>
                    <a:pt x="207242" y="612598"/>
                    <a:pt x="206006" y="611362"/>
                  </a:cubicBezTo>
                  <a:close/>
                  <a:moveTo>
                    <a:pt x="217131" y="647704"/>
                  </a:moveTo>
                  <a:cubicBezTo>
                    <a:pt x="214411" y="647704"/>
                    <a:pt x="211692" y="646221"/>
                    <a:pt x="211692" y="646221"/>
                  </a:cubicBezTo>
                  <a:cubicBezTo>
                    <a:pt x="211692" y="646221"/>
                    <a:pt x="214411" y="643502"/>
                    <a:pt x="217131" y="643502"/>
                  </a:cubicBezTo>
                  <a:cubicBezTo>
                    <a:pt x="219850" y="643502"/>
                    <a:pt x="222570" y="643502"/>
                    <a:pt x="222570" y="644985"/>
                  </a:cubicBezTo>
                  <a:cubicBezTo>
                    <a:pt x="221086" y="646468"/>
                    <a:pt x="219850" y="647704"/>
                    <a:pt x="217131" y="647704"/>
                  </a:cubicBezTo>
                  <a:close/>
                  <a:moveTo>
                    <a:pt x="229739" y="482063"/>
                  </a:moveTo>
                  <a:cubicBezTo>
                    <a:pt x="228256" y="483546"/>
                    <a:pt x="224300" y="484782"/>
                    <a:pt x="222817" y="484782"/>
                  </a:cubicBezTo>
                  <a:cubicBezTo>
                    <a:pt x="221012" y="484782"/>
                    <a:pt x="221012" y="483875"/>
                    <a:pt x="222817" y="482063"/>
                  </a:cubicBezTo>
                  <a:cubicBezTo>
                    <a:pt x="224300" y="480579"/>
                    <a:pt x="228256" y="479343"/>
                    <a:pt x="229739" y="479343"/>
                  </a:cubicBezTo>
                  <a:cubicBezTo>
                    <a:pt x="231544" y="479343"/>
                    <a:pt x="231544" y="480250"/>
                    <a:pt x="229739" y="482063"/>
                  </a:cubicBezTo>
                  <a:close/>
                  <a:moveTo>
                    <a:pt x="249023" y="642018"/>
                  </a:moveTo>
                  <a:cubicBezTo>
                    <a:pt x="247539" y="642018"/>
                    <a:pt x="246303" y="640535"/>
                    <a:pt x="246303" y="639299"/>
                  </a:cubicBezTo>
                  <a:cubicBezTo>
                    <a:pt x="246303" y="638063"/>
                    <a:pt x="247787" y="637815"/>
                    <a:pt x="249023" y="637815"/>
                  </a:cubicBezTo>
                  <a:cubicBezTo>
                    <a:pt x="250507" y="639299"/>
                    <a:pt x="251743" y="639299"/>
                    <a:pt x="251743" y="640535"/>
                  </a:cubicBezTo>
                  <a:cubicBezTo>
                    <a:pt x="251743" y="641771"/>
                    <a:pt x="250259" y="642018"/>
                    <a:pt x="249023" y="642018"/>
                  </a:cubicBezTo>
                  <a:close/>
                  <a:moveTo>
                    <a:pt x="258912" y="288978"/>
                  </a:moveTo>
                  <a:cubicBezTo>
                    <a:pt x="257429" y="288978"/>
                    <a:pt x="256192" y="287495"/>
                    <a:pt x="256192" y="286259"/>
                  </a:cubicBezTo>
                  <a:cubicBezTo>
                    <a:pt x="256192" y="285023"/>
                    <a:pt x="257676" y="283540"/>
                    <a:pt x="260396" y="283540"/>
                  </a:cubicBezTo>
                  <a:cubicBezTo>
                    <a:pt x="263115" y="283540"/>
                    <a:pt x="263115" y="285023"/>
                    <a:pt x="263115" y="286259"/>
                  </a:cubicBezTo>
                  <a:cubicBezTo>
                    <a:pt x="261632" y="288978"/>
                    <a:pt x="260396" y="288978"/>
                    <a:pt x="258912" y="288978"/>
                  </a:cubicBezTo>
                  <a:close/>
                  <a:moveTo>
                    <a:pt x="326900" y="234589"/>
                  </a:moveTo>
                  <a:lnTo>
                    <a:pt x="319977" y="227666"/>
                  </a:lnTo>
                  <a:cubicBezTo>
                    <a:pt x="315774" y="222227"/>
                    <a:pt x="314538" y="219261"/>
                    <a:pt x="317258" y="216541"/>
                  </a:cubicBezTo>
                  <a:cubicBezTo>
                    <a:pt x="321461" y="211102"/>
                    <a:pt x="322697" y="213822"/>
                    <a:pt x="324180" y="226183"/>
                  </a:cubicBezTo>
                  <a:cubicBezTo>
                    <a:pt x="326900" y="230386"/>
                    <a:pt x="326900" y="234589"/>
                    <a:pt x="326900" y="234589"/>
                  </a:cubicBezTo>
                  <a:close/>
                  <a:moveTo>
                    <a:pt x="315774" y="165118"/>
                  </a:moveTo>
                  <a:cubicBezTo>
                    <a:pt x="317258" y="158196"/>
                    <a:pt x="324180" y="147070"/>
                    <a:pt x="324180" y="152509"/>
                  </a:cubicBezTo>
                  <a:cubicBezTo>
                    <a:pt x="324180" y="157948"/>
                    <a:pt x="321461" y="159432"/>
                    <a:pt x="318741" y="163635"/>
                  </a:cubicBezTo>
                  <a:lnTo>
                    <a:pt x="313302" y="172040"/>
                  </a:lnTo>
                  <a:lnTo>
                    <a:pt x="316022" y="165118"/>
                  </a:lnTo>
                  <a:close/>
                  <a:moveTo>
                    <a:pt x="318741" y="251400"/>
                  </a:moveTo>
                  <a:cubicBezTo>
                    <a:pt x="317258" y="254120"/>
                    <a:pt x="310335" y="254120"/>
                    <a:pt x="310335" y="251400"/>
                  </a:cubicBezTo>
                  <a:cubicBezTo>
                    <a:pt x="310335" y="248681"/>
                    <a:pt x="311818" y="247197"/>
                    <a:pt x="314538" y="245961"/>
                  </a:cubicBezTo>
                  <a:cubicBezTo>
                    <a:pt x="317258" y="244478"/>
                    <a:pt x="321461" y="247444"/>
                    <a:pt x="318741" y="251400"/>
                  </a:cubicBezTo>
                  <a:close/>
                  <a:moveTo>
                    <a:pt x="307616" y="197010"/>
                  </a:moveTo>
                  <a:cubicBezTo>
                    <a:pt x="309099" y="194291"/>
                    <a:pt x="310335" y="191571"/>
                    <a:pt x="311818" y="191571"/>
                  </a:cubicBezTo>
                  <a:cubicBezTo>
                    <a:pt x="311818" y="191571"/>
                    <a:pt x="313302" y="194291"/>
                    <a:pt x="313302" y="197010"/>
                  </a:cubicBezTo>
                  <a:cubicBezTo>
                    <a:pt x="313302" y="199730"/>
                    <a:pt x="311818" y="202449"/>
                    <a:pt x="309099" y="202449"/>
                  </a:cubicBezTo>
                  <a:cubicBezTo>
                    <a:pt x="306305" y="201460"/>
                    <a:pt x="305811" y="199648"/>
                    <a:pt x="307616" y="197010"/>
                  </a:cubicBezTo>
                  <a:close/>
                  <a:moveTo>
                    <a:pt x="293524" y="209619"/>
                  </a:moveTo>
                  <a:cubicBezTo>
                    <a:pt x="295008" y="209619"/>
                    <a:pt x="296244" y="211102"/>
                    <a:pt x="296244" y="212338"/>
                  </a:cubicBezTo>
                  <a:cubicBezTo>
                    <a:pt x="296244" y="213574"/>
                    <a:pt x="296244" y="215058"/>
                    <a:pt x="294760" y="215058"/>
                  </a:cubicBezTo>
                  <a:cubicBezTo>
                    <a:pt x="293276" y="215058"/>
                    <a:pt x="293276" y="213574"/>
                    <a:pt x="292040" y="212338"/>
                  </a:cubicBezTo>
                  <a:cubicBezTo>
                    <a:pt x="292040" y="210855"/>
                    <a:pt x="292040" y="209619"/>
                    <a:pt x="293524" y="209619"/>
                  </a:cubicBezTo>
                  <a:close/>
                  <a:moveTo>
                    <a:pt x="274240" y="648941"/>
                  </a:moveTo>
                  <a:cubicBezTo>
                    <a:pt x="274240" y="647457"/>
                    <a:pt x="275724" y="647457"/>
                    <a:pt x="276960" y="647457"/>
                  </a:cubicBezTo>
                  <a:cubicBezTo>
                    <a:pt x="278443" y="648941"/>
                    <a:pt x="279679" y="648941"/>
                    <a:pt x="279679" y="650177"/>
                  </a:cubicBezTo>
                  <a:cubicBezTo>
                    <a:pt x="279679" y="651413"/>
                    <a:pt x="278196" y="651660"/>
                    <a:pt x="276960" y="651660"/>
                  </a:cubicBezTo>
                  <a:cubicBezTo>
                    <a:pt x="275724" y="651660"/>
                    <a:pt x="274240" y="651660"/>
                    <a:pt x="274240" y="648941"/>
                  </a:cubicBezTo>
                  <a:close/>
                  <a:moveTo>
                    <a:pt x="279679" y="660066"/>
                  </a:moveTo>
                  <a:cubicBezTo>
                    <a:pt x="278196" y="660066"/>
                    <a:pt x="276960" y="658582"/>
                    <a:pt x="276960" y="657346"/>
                  </a:cubicBezTo>
                  <a:cubicBezTo>
                    <a:pt x="276960" y="656110"/>
                    <a:pt x="278443" y="655863"/>
                    <a:pt x="279679" y="655863"/>
                  </a:cubicBezTo>
                  <a:cubicBezTo>
                    <a:pt x="281163" y="657346"/>
                    <a:pt x="282399" y="657346"/>
                    <a:pt x="282399" y="658582"/>
                  </a:cubicBezTo>
                  <a:cubicBezTo>
                    <a:pt x="282399" y="659819"/>
                    <a:pt x="280915" y="660066"/>
                    <a:pt x="279679" y="660066"/>
                  </a:cubicBezTo>
                  <a:close/>
                  <a:moveTo>
                    <a:pt x="283882" y="482063"/>
                  </a:moveTo>
                  <a:cubicBezTo>
                    <a:pt x="285365" y="482063"/>
                    <a:pt x="286601" y="483546"/>
                    <a:pt x="286601" y="484782"/>
                  </a:cubicBezTo>
                  <a:cubicBezTo>
                    <a:pt x="286601" y="486018"/>
                    <a:pt x="285118" y="487501"/>
                    <a:pt x="283882" y="487501"/>
                  </a:cubicBezTo>
                  <a:cubicBezTo>
                    <a:pt x="282646" y="487501"/>
                    <a:pt x="281163" y="486018"/>
                    <a:pt x="281163" y="484782"/>
                  </a:cubicBezTo>
                  <a:cubicBezTo>
                    <a:pt x="281163" y="483546"/>
                    <a:pt x="282646" y="482063"/>
                    <a:pt x="283882" y="482063"/>
                  </a:cubicBezTo>
                  <a:close/>
                  <a:moveTo>
                    <a:pt x="283882" y="488985"/>
                  </a:moveTo>
                  <a:cubicBezTo>
                    <a:pt x="288085" y="486265"/>
                    <a:pt x="290804" y="486265"/>
                    <a:pt x="290804" y="488985"/>
                  </a:cubicBezTo>
                  <a:cubicBezTo>
                    <a:pt x="290804" y="491704"/>
                    <a:pt x="288085" y="491704"/>
                    <a:pt x="285365" y="491704"/>
                  </a:cubicBezTo>
                  <a:cubicBezTo>
                    <a:pt x="282572" y="491704"/>
                    <a:pt x="282078" y="490797"/>
                    <a:pt x="283882" y="488985"/>
                  </a:cubicBezTo>
                  <a:close/>
                  <a:moveTo>
                    <a:pt x="288085" y="651907"/>
                  </a:moveTo>
                  <a:cubicBezTo>
                    <a:pt x="286601" y="653391"/>
                    <a:pt x="285365" y="654627"/>
                    <a:pt x="283882" y="654627"/>
                  </a:cubicBezTo>
                  <a:cubicBezTo>
                    <a:pt x="282399" y="654627"/>
                    <a:pt x="282399" y="653143"/>
                    <a:pt x="282399" y="651907"/>
                  </a:cubicBezTo>
                  <a:cubicBezTo>
                    <a:pt x="283882" y="650424"/>
                    <a:pt x="285118" y="649188"/>
                    <a:pt x="286601" y="649188"/>
                  </a:cubicBezTo>
                  <a:cubicBezTo>
                    <a:pt x="288085" y="649188"/>
                    <a:pt x="289321" y="650671"/>
                    <a:pt x="288085" y="651907"/>
                  </a:cubicBezTo>
                  <a:close/>
                  <a:moveTo>
                    <a:pt x="292288" y="507280"/>
                  </a:moveTo>
                  <a:cubicBezTo>
                    <a:pt x="290804" y="507280"/>
                    <a:pt x="289568" y="505796"/>
                    <a:pt x="289568" y="504560"/>
                  </a:cubicBezTo>
                  <a:cubicBezTo>
                    <a:pt x="289568" y="503324"/>
                    <a:pt x="291052" y="501841"/>
                    <a:pt x="292288" y="501841"/>
                  </a:cubicBezTo>
                  <a:cubicBezTo>
                    <a:pt x="293524" y="501841"/>
                    <a:pt x="295008" y="503324"/>
                    <a:pt x="295008" y="504560"/>
                  </a:cubicBezTo>
                  <a:cubicBezTo>
                    <a:pt x="295008" y="506043"/>
                    <a:pt x="293524" y="507280"/>
                    <a:pt x="292288" y="507280"/>
                  </a:cubicBezTo>
                  <a:close/>
                  <a:moveTo>
                    <a:pt x="293524" y="222227"/>
                  </a:moveTo>
                  <a:cubicBezTo>
                    <a:pt x="292040" y="220744"/>
                    <a:pt x="293524" y="219508"/>
                    <a:pt x="295008" y="218024"/>
                  </a:cubicBezTo>
                  <a:cubicBezTo>
                    <a:pt x="296491" y="216541"/>
                    <a:pt x="297727" y="218024"/>
                    <a:pt x="297727" y="220744"/>
                  </a:cubicBezTo>
                  <a:cubicBezTo>
                    <a:pt x="296244" y="224947"/>
                    <a:pt x="295008" y="224947"/>
                    <a:pt x="293524" y="222227"/>
                  </a:cubicBezTo>
                  <a:close/>
                  <a:moveTo>
                    <a:pt x="297727" y="654627"/>
                  </a:moveTo>
                  <a:cubicBezTo>
                    <a:pt x="296244" y="653143"/>
                    <a:pt x="295008" y="651907"/>
                    <a:pt x="296244" y="651907"/>
                  </a:cubicBezTo>
                  <a:cubicBezTo>
                    <a:pt x="297727" y="650424"/>
                    <a:pt x="300446" y="651907"/>
                    <a:pt x="301683" y="654627"/>
                  </a:cubicBezTo>
                  <a:cubicBezTo>
                    <a:pt x="304402" y="657346"/>
                    <a:pt x="301683" y="658830"/>
                    <a:pt x="297480" y="654627"/>
                  </a:cubicBezTo>
                  <a:close/>
                  <a:moveTo>
                    <a:pt x="306133" y="231869"/>
                  </a:moveTo>
                  <a:cubicBezTo>
                    <a:pt x="297727" y="231869"/>
                    <a:pt x="296491" y="229150"/>
                    <a:pt x="301929" y="224947"/>
                  </a:cubicBezTo>
                  <a:cubicBezTo>
                    <a:pt x="306133" y="222227"/>
                    <a:pt x="307369" y="222227"/>
                    <a:pt x="308852" y="226430"/>
                  </a:cubicBezTo>
                  <a:cubicBezTo>
                    <a:pt x="310657" y="230057"/>
                    <a:pt x="309767" y="231869"/>
                    <a:pt x="306133" y="231869"/>
                  </a:cubicBezTo>
                  <a:close/>
                  <a:moveTo>
                    <a:pt x="308852" y="441765"/>
                  </a:moveTo>
                  <a:cubicBezTo>
                    <a:pt x="310335" y="441765"/>
                    <a:pt x="313055" y="443248"/>
                    <a:pt x="313055" y="444484"/>
                  </a:cubicBezTo>
                  <a:cubicBezTo>
                    <a:pt x="314044" y="446296"/>
                    <a:pt x="312634" y="446296"/>
                    <a:pt x="308852" y="444484"/>
                  </a:cubicBezTo>
                  <a:cubicBezTo>
                    <a:pt x="307369" y="443001"/>
                    <a:pt x="307369" y="441765"/>
                    <a:pt x="308852" y="441765"/>
                  </a:cubicBezTo>
                  <a:close/>
                  <a:moveTo>
                    <a:pt x="308852" y="501593"/>
                  </a:moveTo>
                  <a:cubicBezTo>
                    <a:pt x="308852" y="497391"/>
                    <a:pt x="313055" y="493188"/>
                    <a:pt x="315774" y="496154"/>
                  </a:cubicBezTo>
                  <a:cubicBezTo>
                    <a:pt x="317258" y="497638"/>
                    <a:pt x="315774" y="498874"/>
                    <a:pt x="313055" y="501593"/>
                  </a:cubicBezTo>
                  <a:cubicBezTo>
                    <a:pt x="310335" y="505796"/>
                    <a:pt x="308852" y="505796"/>
                    <a:pt x="308852" y="501593"/>
                  </a:cubicBezTo>
                  <a:close/>
                  <a:moveTo>
                    <a:pt x="314538" y="509999"/>
                  </a:moveTo>
                  <a:cubicBezTo>
                    <a:pt x="311818" y="508516"/>
                    <a:pt x="311818" y="507280"/>
                    <a:pt x="316022" y="505796"/>
                  </a:cubicBezTo>
                  <a:cubicBezTo>
                    <a:pt x="322944" y="503077"/>
                    <a:pt x="324427" y="504313"/>
                    <a:pt x="324427" y="508516"/>
                  </a:cubicBezTo>
                  <a:cubicBezTo>
                    <a:pt x="324427" y="512719"/>
                    <a:pt x="320225" y="512719"/>
                    <a:pt x="314786" y="509999"/>
                  </a:cubicBezTo>
                  <a:close/>
                  <a:moveTo>
                    <a:pt x="332586" y="503077"/>
                  </a:moveTo>
                  <a:cubicBezTo>
                    <a:pt x="332586" y="504560"/>
                    <a:pt x="331102" y="505796"/>
                    <a:pt x="329866" y="505796"/>
                  </a:cubicBezTo>
                  <a:cubicBezTo>
                    <a:pt x="327147" y="505796"/>
                    <a:pt x="324427" y="501593"/>
                    <a:pt x="327147" y="500357"/>
                  </a:cubicBezTo>
                  <a:cubicBezTo>
                    <a:pt x="328630" y="497638"/>
                    <a:pt x="332586" y="498874"/>
                    <a:pt x="332586" y="503077"/>
                  </a:cubicBezTo>
                  <a:close/>
                  <a:moveTo>
                    <a:pt x="332586" y="149790"/>
                  </a:moveTo>
                  <a:cubicBezTo>
                    <a:pt x="331102" y="149790"/>
                    <a:pt x="329866" y="148307"/>
                    <a:pt x="329866" y="147070"/>
                  </a:cubicBezTo>
                  <a:cubicBezTo>
                    <a:pt x="329866" y="145834"/>
                    <a:pt x="331350" y="144351"/>
                    <a:pt x="332586" y="144351"/>
                  </a:cubicBezTo>
                  <a:cubicBezTo>
                    <a:pt x="333822" y="144351"/>
                    <a:pt x="335305" y="145834"/>
                    <a:pt x="335305" y="147070"/>
                  </a:cubicBezTo>
                  <a:cubicBezTo>
                    <a:pt x="333822" y="148554"/>
                    <a:pt x="333822" y="149790"/>
                    <a:pt x="332586" y="149790"/>
                  </a:cubicBezTo>
                  <a:close/>
                  <a:moveTo>
                    <a:pt x="350634" y="69194"/>
                  </a:moveTo>
                  <a:cubicBezTo>
                    <a:pt x="352117" y="67711"/>
                    <a:pt x="352117" y="66474"/>
                    <a:pt x="353353" y="66474"/>
                  </a:cubicBezTo>
                  <a:cubicBezTo>
                    <a:pt x="354589" y="66474"/>
                    <a:pt x="354836" y="67958"/>
                    <a:pt x="354836" y="69194"/>
                  </a:cubicBezTo>
                  <a:cubicBezTo>
                    <a:pt x="354836" y="70430"/>
                    <a:pt x="353353" y="71914"/>
                    <a:pt x="352117" y="71914"/>
                  </a:cubicBezTo>
                  <a:cubicBezTo>
                    <a:pt x="350634" y="71914"/>
                    <a:pt x="349397" y="70430"/>
                    <a:pt x="350634" y="69194"/>
                  </a:cubicBezTo>
                  <a:close/>
                  <a:moveTo>
                    <a:pt x="342227" y="387622"/>
                  </a:moveTo>
                  <a:cubicBezTo>
                    <a:pt x="340744" y="387622"/>
                    <a:pt x="339508" y="386139"/>
                    <a:pt x="338025" y="384902"/>
                  </a:cubicBezTo>
                  <a:cubicBezTo>
                    <a:pt x="336541" y="383419"/>
                    <a:pt x="338025" y="382183"/>
                    <a:pt x="339508" y="382183"/>
                  </a:cubicBezTo>
                  <a:cubicBezTo>
                    <a:pt x="340991" y="382183"/>
                    <a:pt x="342227" y="383666"/>
                    <a:pt x="343711" y="384902"/>
                  </a:cubicBezTo>
                  <a:cubicBezTo>
                    <a:pt x="343711" y="386386"/>
                    <a:pt x="343711" y="387622"/>
                    <a:pt x="342227" y="387622"/>
                  </a:cubicBezTo>
                  <a:close/>
                  <a:moveTo>
                    <a:pt x="346430" y="372294"/>
                  </a:moveTo>
                  <a:cubicBezTo>
                    <a:pt x="344947" y="372294"/>
                    <a:pt x="343711" y="370811"/>
                    <a:pt x="343711" y="369574"/>
                  </a:cubicBezTo>
                  <a:cubicBezTo>
                    <a:pt x="343711" y="368338"/>
                    <a:pt x="345194" y="366855"/>
                    <a:pt x="346430" y="366855"/>
                  </a:cubicBezTo>
                  <a:cubicBezTo>
                    <a:pt x="347666" y="366855"/>
                    <a:pt x="349150" y="368338"/>
                    <a:pt x="349150" y="369574"/>
                  </a:cubicBezTo>
                  <a:cubicBezTo>
                    <a:pt x="349150" y="370811"/>
                    <a:pt x="347666" y="372294"/>
                    <a:pt x="346430" y="372294"/>
                  </a:cubicBezTo>
                  <a:close/>
                  <a:moveTo>
                    <a:pt x="356072" y="91444"/>
                  </a:moveTo>
                  <a:cubicBezTo>
                    <a:pt x="354589" y="92928"/>
                    <a:pt x="353353" y="94164"/>
                    <a:pt x="350634" y="94164"/>
                  </a:cubicBezTo>
                  <a:cubicBezTo>
                    <a:pt x="347840" y="94164"/>
                    <a:pt x="347840" y="93257"/>
                    <a:pt x="350634" y="91444"/>
                  </a:cubicBezTo>
                  <a:cubicBezTo>
                    <a:pt x="354836" y="88725"/>
                    <a:pt x="357555" y="88725"/>
                    <a:pt x="356072" y="91444"/>
                  </a:cubicBezTo>
                  <a:close/>
                  <a:moveTo>
                    <a:pt x="356072" y="63755"/>
                  </a:moveTo>
                  <a:cubicBezTo>
                    <a:pt x="356072" y="63755"/>
                    <a:pt x="354589" y="62272"/>
                    <a:pt x="353353" y="61036"/>
                  </a:cubicBezTo>
                  <a:cubicBezTo>
                    <a:pt x="351870" y="59552"/>
                    <a:pt x="353353" y="58316"/>
                    <a:pt x="354836" y="58316"/>
                  </a:cubicBezTo>
                  <a:cubicBezTo>
                    <a:pt x="356319" y="58316"/>
                    <a:pt x="357555" y="59799"/>
                    <a:pt x="357555" y="61036"/>
                  </a:cubicBezTo>
                  <a:cubicBezTo>
                    <a:pt x="357555" y="62272"/>
                    <a:pt x="356072" y="63755"/>
                    <a:pt x="356072" y="63755"/>
                  </a:cubicBezTo>
                  <a:close/>
                  <a:moveTo>
                    <a:pt x="360275" y="76116"/>
                  </a:moveTo>
                  <a:cubicBezTo>
                    <a:pt x="361759" y="74633"/>
                    <a:pt x="361759" y="73397"/>
                    <a:pt x="362995" y="73397"/>
                  </a:cubicBezTo>
                  <a:cubicBezTo>
                    <a:pt x="362995" y="73397"/>
                    <a:pt x="364478" y="74880"/>
                    <a:pt x="364478" y="76116"/>
                  </a:cubicBezTo>
                  <a:cubicBezTo>
                    <a:pt x="364478" y="77353"/>
                    <a:pt x="362995" y="78836"/>
                    <a:pt x="361759" y="78836"/>
                  </a:cubicBezTo>
                  <a:cubicBezTo>
                    <a:pt x="360523" y="78836"/>
                    <a:pt x="360275" y="77353"/>
                    <a:pt x="360275" y="76116"/>
                  </a:cubicBezTo>
                  <a:close/>
                  <a:moveTo>
                    <a:pt x="363242" y="101086"/>
                  </a:moveTo>
                  <a:cubicBezTo>
                    <a:pt x="361759" y="101086"/>
                    <a:pt x="359039" y="99603"/>
                    <a:pt x="359039" y="98367"/>
                  </a:cubicBezTo>
                  <a:cubicBezTo>
                    <a:pt x="359039" y="97131"/>
                    <a:pt x="360523" y="95647"/>
                    <a:pt x="363242" y="95647"/>
                  </a:cubicBezTo>
                  <a:cubicBezTo>
                    <a:pt x="365961" y="95647"/>
                    <a:pt x="367444" y="97131"/>
                    <a:pt x="367444" y="98367"/>
                  </a:cubicBezTo>
                  <a:cubicBezTo>
                    <a:pt x="367444" y="99603"/>
                    <a:pt x="365961" y="101086"/>
                    <a:pt x="363242" y="101086"/>
                  </a:cubicBezTo>
                  <a:close/>
                  <a:moveTo>
                    <a:pt x="370164" y="63755"/>
                  </a:moveTo>
                  <a:cubicBezTo>
                    <a:pt x="368681" y="65238"/>
                    <a:pt x="367444" y="66474"/>
                    <a:pt x="365961" y="66474"/>
                  </a:cubicBezTo>
                  <a:cubicBezTo>
                    <a:pt x="364478" y="66474"/>
                    <a:pt x="364478" y="64991"/>
                    <a:pt x="364478" y="63755"/>
                  </a:cubicBezTo>
                  <a:cubicBezTo>
                    <a:pt x="365961" y="62272"/>
                    <a:pt x="367198" y="61036"/>
                    <a:pt x="368681" y="61036"/>
                  </a:cubicBezTo>
                  <a:cubicBezTo>
                    <a:pt x="370164" y="61036"/>
                    <a:pt x="371400" y="62519"/>
                    <a:pt x="370164" y="63755"/>
                  </a:cubicBezTo>
                  <a:close/>
                  <a:moveTo>
                    <a:pt x="377087" y="130259"/>
                  </a:moveTo>
                  <a:cubicBezTo>
                    <a:pt x="377087" y="130259"/>
                    <a:pt x="375603" y="131742"/>
                    <a:pt x="374367" y="131742"/>
                  </a:cubicBezTo>
                  <a:cubicBezTo>
                    <a:pt x="373131" y="131742"/>
                    <a:pt x="371648" y="130259"/>
                    <a:pt x="371648" y="129023"/>
                  </a:cubicBezTo>
                  <a:cubicBezTo>
                    <a:pt x="371648" y="127787"/>
                    <a:pt x="373131" y="127540"/>
                    <a:pt x="374367" y="127540"/>
                  </a:cubicBezTo>
                  <a:cubicBezTo>
                    <a:pt x="375851" y="129023"/>
                    <a:pt x="377087" y="130259"/>
                    <a:pt x="377087" y="130259"/>
                  </a:cubicBezTo>
                  <a:close/>
                  <a:moveTo>
                    <a:pt x="393651" y="45460"/>
                  </a:moveTo>
                  <a:cubicBezTo>
                    <a:pt x="395134" y="42741"/>
                    <a:pt x="396370" y="41257"/>
                    <a:pt x="396370" y="42741"/>
                  </a:cubicBezTo>
                  <a:cubicBezTo>
                    <a:pt x="397853" y="44224"/>
                    <a:pt x="396370" y="45460"/>
                    <a:pt x="394887" y="46944"/>
                  </a:cubicBezTo>
                  <a:cubicBezTo>
                    <a:pt x="393082" y="48756"/>
                    <a:pt x="392588" y="48261"/>
                    <a:pt x="393403" y="45460"/>
                  </a:cubicBezTo>
                  <a:close/>
                  <a:moveTo>
                    <a:pt x="397853" y="108009"/>
                  </a:moveTo>
                  <a:cubicBezTo>
                    <a:pt x="396370" y="109492"/>
                    <a:pt x="393651" y="112211"/>
                    <a:pt x="389448" y="112211"/>
                  </a:cubicBezTo>
                  <a:cubicBezTo>
                    <a:pt x="385814" y="113200"/>
                    <a:pt x="384924" y="112706"/>
                    <a:pt x="386728" y="110728"/>
                  </a:cubicBezTo>
                  <a:cubicBezTo>
                    <a:pt x="389448" y="108009"/>
                    <a:pt x="389448" y="106525"/>
                    <a:pt x="386728" y="105289"/>
                  </a:cubicBezTo>
                  <a:cubicBezTo>
                    <a:pt x="384009" y="103806"/>
                    <a:pt x="385245" y="102570"/>
                    <a:pt x="388212" y="101086"/>
                  </a:cubicBezTo>
                  <a:cubicBezTo>
                    <a:pt x="397853" y="96883"/>
                    <a:pt x="402056" y="101086"/>
                    <a:pt x="397853" y="108009"/>
                  </a:cubicBezTo>
                  <a:close/>
                  <a:moveTo>
                    <a:pt x="400573" y="119134"/>
                  </a:moveTo>
                  <a:cubicBezTo>
                    <a:pt x="400573" y="119134"/>
                    <a:pt x="399090" y="117650"/>
                    <a:pt x="397853" y="116414"/>
                  </a:cubicBezTo>
                  <a:cubicBezTo>
                    <a:pt x="396370" y="114931"/>
                    <a:pt x="397853" y="113695"/>
                    <a:pt x="399337" y="113695"/>
                  </a:cubicBezTo>
                  <a:cubicBezTo>
                    <a:pt x="400820" y="113695"/>
                    <a:pt x="402056" y="115178"/>
                    <a:pt x="402056" y="116414"/>
                  </a:cubicBezTo>
                  <a:cubicBezTo>
                    <a:pt x="402056" y="117650"/>
                    <a:pt x="402056" y="119134"/>
                    <a:pt x="400573" y="119134"/>
                  </a:cubicBezTo>
                  <a:close/>
                  <a:moveTo>
                    <a:pt x="410462" y="366855"/>
                  </a:moveTo>
                  <a:cubicBezTo>
                    <a:pt x="407743" y="366855"/>
                    <a:pt x="406260" y="365372"/>
                    <a:pt x="408979" y="365372"/>
                  </a:cubicBezTo>
                  <a:cubicBezTo>
                    <a:pt x="410462" y="363888"/>
                    <a:pt x="413181" y="365372"/>
                    <a:pt x="413181" y="365372"/>
                  </a:cubicBezTo>
                  <a:cubicBezTo>
                    <a:pt x="414665" y="366855"/>
                    <a:pt x="413181" y="366855"/>
                    <a:pt x="410462" y="366855"/>
                  </a:cubicBezTo>
                  <a:close/>
                  <a:moveTo>
                    <a:pt x="415901" y="67711"/>
                  </a:moveTo>
                  <a:cubicBezTo>
                    <a:pt x="415901" y="73150"/>
                    <a:pt x="414418" y="77353"/>
                    <a:pt x="413181" y="78836"/>
                  </a:cubicBezTo>
                  <a:cubicBezTo>
                    <a:pt x="411698" y="78836"/>
                    <a:pt x="410462" y="80319"/>
                    <a:pt x="411698" y="81555"/>
                  </a:cubicBezTo>
                  <a:cubicBezTo>
                    <a:pt x="412935" y="82791"/>
                    <a:pt x="411698" y="84275"/>
                    <a:pt x="410215" y="84275"/>
                  </a:cubicBezTo>
                  <a:cubicBezTo>
                    <a:pt x="408732" y="84275"/>
                    <a:pt x="407496" y="82791"/>
                    <a:pt x="408732" y="78836"/>
                  </a:cubicBezTo>
                  <a:cubicBezTo>
                    <a:pt x="410215" y="76116"/>
                    <a:pt x="410215" y="71914"/>
                    <a:pt x="411451" y="70430"/>
                  </a:cubicBezTo>
                  <a:cubicBezTo>
                    <a:pt x="411451" y="68947"/>
                    <a:pt x="412935" y="64991"/>
                    <a:pt x="414171" y="63508"/>
                  </a:cubicBezTo>
                  <a:cubicBezTo>
                    <a:pt x="415654" y="59305"/>
                    <a:pt x="415654" y="60788"/>
                    <a:pt x="415654" y="67711"/>
                  </a:cubicBezTo>
                  <a:close/>
                  <a:moveTo>
                    <a:pt x="486855" y="27413"/>
                  </a:moveTo>
                  <a:cubicBezTo>
                    <a:pt x="486855" y="27413"/>
                    <a:pt x="485372" y="28896"/>
                    <a:pt x="482652" y="28896"/>
                  </a:cubicBezTo>
                  <a:cubicBezTo>
                    <a:pt x="479933" y="28896"/>
                    <a:pt x="479933" y="27413"/>
                    <a:pt x="479933" y="26177"/>
                  </a:cubicBezTo>
                  <a:cubicBezTo>
                    <a:pt x="482652" y="24693"/>
                    <a:pt x="486855" y="24693"/>
                    <a:pt x="486855" y="27660"/>
                  </a:cubicBezTo>
                  <a:close/>
                  <a:moveTo>
                    <a:pt x="495261" y="610126"/>
                  </a:moveTo>
                  <a:cubicBezTo>
                    <a:pt x="496744" y="610126"/>
                    <a:pt x="497980" y="611609"/>
                    <a:pt x="497980" y="612845"/>
                  </a:cubicBezTo>
                  <a:cubicBezTo>
                    <a:pt x="497980" y="614082"/>
                    <a:pt x="496497" y="615565"/>
                    <a:pt x="495261" y="615565"/>
                  </a:cubicBezTo>
                  <a:cubicBezTo>
                    <a:pt x="494025" y="615565"/>
                    <a:pt x="492541" y="614082"/>
                    <a:pt x="492541" y="612845"/>
                  </a:cubicBezTo>
                  <a:cubicBezTo>
                    <a:pt x="492541" y="611609"/>
                    <a:pt x="494025" y="610126"/>
                    <a:pt x="495261" y="610126"/>
                  </a:cubicBezTo>
                  <a:close/>
                  <a:moveTo>
                    <a:pt x="484136" y="550297"/>
                  </a:moveTo>
                  <a:cubicBezTo>
                    <a:pt x="482652" y="548814"/>
                    <a:pt x="484136" y="547578"/>
                    <a:pt x="485619" y="546094"/>
                  </a:cubicBezTo>
                  <a:cubicBezTo>
                    <a:pt x="488339" y="544611"/>
                    <a:pt x="492541" y="546094"/>
                    <a:pt x="492541" y="550297"/>
                  </a:cubicBezTo>
                  <a:cubicBezTo>
                    <a:pt x="492541" y="554500"/>
                    <a:pt x="485619" y="553017"/>
                    <a:pt x="484136" y="550297"/>
                  </a:cubicBezTo>
                  <a:close/>
                  <a:moveTo>
                    <a:pt x="489575" y="344604"/>
                  </a:moveTo>
                  <a:cubicBezTo>
                    <a:pt x="488091" y="344604"/>
                    <a:pt x="486855" y="343121"/>
                    <a:pt x="486855" y="340402"/>
                  </a:cubicBezTo>
                  <a:cubicBezTo>
                    <a:pt x="486855" y="337682"/>
                    <a:pt x="488339" y="336199"/>
                    <a:pt x="489575" y="336199"/>
                  </a:cubicBezTo>
                  <a:cubicBezTo>
                    <a:pt x="490811" y="336199"/>
                    <a:pt x="492294" y="337682"/>
                    <a:pt x="492294" y="340402"/>
                  </a:cubicBezTo>
                  <a:cubicBezTo>
                    <a:pt x="492294" y="343121"/>
                    <a:pt x="490811" y="344604"/>
                    <a:pt x="489575" y="344604"/>
                  </a:cubicBezTo>
                  <a:close/>
                  <a:moveTo>
                    <a:pt x="482652" y="555736"/>
                  </a:moveTo>
                  <a:cubicBezTo>
                    <a:pt x="482652" y="558456"/>
                    <a:pt x="481169" y="559939"/>
                    <a:pt x="479933" y="559939"/>
                  </a:cubicBezTo>
                  <a:cubicBezTo>
                    <a:pt x="478696" y="559939"/>
                    <a:pt x="477213" y="558456"/>
                    <a:pt x="477213" y="557219"/>
                  </a:cubicBezTo>
                  <a:cubicBezTo>
                    <a:pt x="477213" y="555983"/>
                    <a:pt x="478696" y="554500"/>
                    <a:pt x="479933" y="553017"/>
                  </a:cubicBezTo>
                  <a:cubicBezTo>
                    <a:pt x="481416" y="553017"/>
                    <a:pt x="482652" y="553017"/>
                    <a:pt x="482652" y="555736"/>
                  </a:cubicBezTo>
                  <a:close/>
                  <a:moveTo>
                    <a:pt x="478450" y="350044"/>
                  </a:moveTo>
                  <a:cubicBezTo>
                    <a:pt x="478450" y="350044"/>
                    <a:pt x="479933" y="351527"/>
                    <a:pt x="479933" y="352763"/>
                  </a:cubicBezTo>
                  <a:cubicBezTo>
                    <a:pt x="479933" y="353999"/>
                    <a:pt x="478450" y="355483"/>
                    <a:pt x="477213" y="355483"/>
                  </a:cubicBezTo>
                  <a:cubicBezTo>
                    <a:pt x="475977" y="355483"/>
                    <a:pt x="475730" y="353999"/>
                    <a:pt x="475730" y="352763"/>
                  </a:cubicBezTo>
                  <a:cubicBezTo>
                    <a:pt x="477213" y="350044"/>
                    <a:pt x="478450" y="350044"/>
                    <a:pt x="478450" y="350044"/>
                  </a:cubicBezTo>
                  <a:close/>
                  <a:moveTo>
                    <a:pt x="471527" y="28896"/>
                  </a:moveTo>
                  <a:cubicBezTo>
                    <a:pt x="471527" y="30379"/>
                    <a:pt x="470044" y="31616"/>
                    <a:pt x="467324" y="30379"/>
                  </a:cubicBezTo>
                  <a:cubicBezTo>
                    <a:pt x="464605" y="28896"/>
                    <a:pt x="463122" y="30379"/>
                    <a:pt x="463122" y="31863"/>
                  </a:cubicBezTo>
                  <a:cubicBezTo>
                    <a:pt x="463122" y="33346"/>
                    <a:pt x="461638" y="34582"/>
                    <a:pt x="460402" y="34582"/>
                  </a:cubicBezTo>
                  <a:cubicBezTo>
                    <a:pt x="459166" y="34582"/>
                    <a:pt x="457682" y="33099"/>
                    <a:pt x="458918" y="31863"/>
                  </a:cubicBezTo>
                  <a:cubicBezTo>
                    <a:pt x="461638" y="27660"/>
                    <a:pt x="471527" y="24940"/>
                    <a:pt x="471527" y="29143"/>
                  </a:cubicBezTo>
                  <a:close/>
                  <a:moveTo>
                    <a:pt x="466088" y="42741"/>
                  </a:moveTo>
                  <a:cubicBezTo>
                    <a:pt x="461886" y="44224"/>
                    <a:pt x="460649" y="42741"/>
                    <a:pt x="460649" y="40021"/>
                  </a:cubicBezTo>
                  <a:cubicBezTo>
                    <a:pt x="460649" y="35818"/>
                    <a:pt x="469055" y="35818"/>
                    <a:pt x="470291" y="38538"/>
                  </a:cubicBezTo>
                  <a:cubicBezTo>
                    <a:pt x="471775" y="40021"/>
                    <a:pt x="468807" y="41257"/>
                    <a:pt x="466088" y="42741"/>
                  </a:cubicBezTo>
                  <a:close/>
                  <a:moveTo>
                    <a:pt x="459166" y="51146"/>
                  </a:moveTo>
                  <a:cubicBezTo>
                    <a:pt x="460649" y="55349"/>
                    <a:pt x="454963" y="55349"/>
                    <a:pt x="453727" y="49663"/>
                  </a:cubicBezTo>
                  <a:cubicBezTo>
                    <a:pt x="452243" y="46944"/>
                    <a:pt x="453727" y="45460"/>
                    <a:pt x="455210" y="46944"/>
                  </a:cubicBezTo>
                  <a:cubicBezTo>
                    <a:pt x="456694" y="48427"/>
                    <a:pt x="459413" y="49663"/>
                    <a:pt x="459413" y="51146"/>
                  </a:cubicBezTo>
                  <a:close/>
                  <a:moveTo>
                    <a:pt x="431229" y="2443"/>
                  </a:moveTo>
                  <a:cubicBezTo>
                    <a:pt x="433949" y="-277"/>
                    <a:pt x="436668" y="-277"/>
                    <a:pt x="439635" y="959"/>
                  </a:cubicBezTo>
                  <a:cubicBezTo>
                    <a:pt x="445074" y="3679"/>
                    <a:pt x="446557" y="6398"/>
                    <a:pt x="441118" y="5162"/>
                  </a:cubicBezTo>
                  <a:cubicBezTo>
                    <a:pt x="438399" y="3679"/>
                    <a:pt x="438399" y="5162"/>
                    <a:pt x="438399" y="6646"/>
                  </a:cubicBezTo>
                  <a:cubicBezTo>
                    <a:pt x="438399" y="8129"/>
                    <a:pt x="438399" y="9365"/>
                    <a:pt x="436915" y="10848"/>
                  </a:cubicBezTo>
                  <a:cubicBezTo>
                    <a:pt x="435432" y="12332"/>
                    <a:pt x="434196" y="10848"/>
                    <a:pt x="434196" y="9365"/>
                  </a:cubicBezTo>
                  <a:cubicBezTo>
                    <a:pt x="434196" y="7882"/>
                    <a:pt x="432713" y="7882"/>
                    <a:pt x="429993" y="7882"/>
                  </a:cubicBezTo>
                  <a:cubicBezTo>
                    <a:pt x="425790" y="9365"/>
                    <a:pt x="425790" y="6398"/>
                    <a:pt x="431477" y="2443"/>
                  </a:cubicBezTo>
                  <a:close/>
                  <a:moveTo>
                    <a:pt x="439635" y="76116"/>
                  </a:moveTo>
                  <a:cubicBezTo>
                    <a:pt x="439635" y="78836"/>
                    <a:pt x="436915" y="78836"/>
                    <a:pt x="432713" y="76116"/>
                  </a:cubicBezTo>
                  <a:cubicBezTo>
                    <a:pt x="429993" y="74633"/>
                    <a:pt x="429993" y="73397"/>
                    <a:pt x="434196" y="73397"/>
                  </a:cubicBezTo>
                  <a:cubicBezTo>
                    <a:pt x="436915" y="74880"/>
                    <a:pt x="439635" y="74880"/>
                    <a:pt x="439635" y="76116"/>
                  </a:cubicBezTo>
                  <a:close/>
                  <a:moveTo>
                    <a:pt x="442354" y="569828"/>
                  </a:moveTo>
                  <a:cubicBezTo>
                    <a:pt x="442354" y="571311"/>
                    <a:pt x="440871" y="572548"/>
                    <a:pt x="439635" y="572548"/>
                  </a:cubicBezTo>
                  <a:cubicBezTo>
                    <a:pt x="438399" y="572548"/>
                    <a:pt x="436915" y="571064"/>
                    <a:pt x="435432" y="569828"/>
                  </a:cubicBezTo>
                  <a:cubicBezTo>
                    <a:pt x="433949" y="568345"/>
                    <a:pt x="435432" y="567109"/>
                    <a:pt x="438152" y="567109"/>
                  </a:cubicBezTo>
                  <a:cubicBezTo>
                    <a:pt x="440871" y="567109"/>
                    <a:pt x="442354" y="568592"/>
                    <a:pt x="442354" y="569828"/>
                  </a:cubicBezTo>
                  <a:close/>
                  <a:moveTo>
                    <a:pt x="424307" y="91444"/>
                  </a:moveTo>
                  <a:cubicBezTo>
                    <a:pt x="422824" y="91444"/>
                    <a:pt x="422824" y="89961"/>
                    <a:pt x="422824" y="88725"/>
                  </a:cubicBezTo>
                  <a:cubicBezTo>
                    <a:pt x="424307" y="87242"/>
                    <a:pt x="424307" y="86005"/>
                    <a:pt x="425543" y="86005"/>
                  </a:cubicBezTo>
                  <a:cubicBezTo>
                    <a:pt x="425543" y="86005"/>
                    <a:pt x="427026" y="87489"/>
                    <a:pt x="427026" y="88725"/>
                  </a:cubicBezTo>
                  <a:cubicBezTo>
                    <a:pt x="427026" y="89961"/>
                    <a:pt x="425543" y="91444"/>
                    <a:pt x="424307" y="91444"/>
                  </a:cubicBezTo>
                  <a:close/>
                  <a:moveTo>
                    <a:pt x="429746" y="393061"/>
                  </a:moveTo>
                  <a:cubicBezTo>
                    <a:pt x="428262" y="394544"/>
                    <a:pt x="427026" y="393061"/>
                    <a:pt x="427026" y="391578"/>
                  </a:cubicBezTo>
                  <a:cubicBezTo>
                    <a:pt x="427026" y="390094"/>
                    <a:pt x="428510" y="388858"/>
                    <a:pt x="429746" y="387375"/>
                  </a:cubicBezTo>
                  <a:cubicBezTo>
                    <a:pt x="431229" y="385891"/>
                    <a:pt x="432465" y="387375"/>
                    <a:pt x="432465" y="388858"/>
                  </a:cubicBezTo>
                  <a:cubicBezTo>
                    <a:pt x="432465" y="390341"/>
                    <a:pt x="430982" y="391578"/>
                    <a:pt x="429746" y="393061"/>
                  </a:cubicBezTo>
                  <a:close/>
                  <a:moveTo>
                    <a:pt x="432713" y="96883"/>
                  </a:moveTo>
                  <a:cubicBezTo>
                    <a:pt x="432713" y="95400"/>
                    <a:pt x="434196" y="94164"/>
                    <a:pt x="436915" y="94164"/>
                  </a:cubicBezTo>
                  <a:cubicBezTo>
                    <a:pt x="439635" y="94164"/>
                    <a:pt x="439635" y="95647"/>
                    <a:pt x="439635" y="96883"/>
                  </a:cubicBezTo>
                  <a:cubicBezTo>
                    <a:pt x="438152" y="98367"/>
                    <a:pt x="436915" y="99603"/>
                    <a:pt x="435432" y="99603"/>
                  </a:cubicBezTo>
                  <a:cubicBezTo>
                    <a:pt x="433949" y="99603"/>
                    <a:pt x="432713" y="98120"/>
                    <a:pt x="432713" y="96883"/>
                  </a:cubicBezTo>
                  <a:close/>
                  <a:moveTo>
                    <a:pt x="446557" y="625454"/>
                  </a:moveTo>
                  <a:cubicBezTo>
                    <a:pt x="446557" y="628174"/>
                    <a:pt x="445074" y="628174"/>
                    <a:pt x="438152" y="625454"/>
                  </a:cubicBezTo>
                  <a:cubicBezTo>
                    <a:pt x="435432" y="623971"/>
                    <a:pt x="433949" y="622735"/>
                    <a:pt x="435432" y="621251"/>
                  </a:cubicBezTo>
                  <a:cubicBezTo>
                    <a:pt x="439635" y="619768"/>
                    <a:pt x="446557" y="621251"/>
                    <a:pt x="446557" y="625454"/>
                  </a:cubicBezTo>
                  <a:close/>
                  <a:moveTo>
                    <a:pt x="440871" y="41505"/>
                  </a:moveTo>
                  <a:cubicBezTo>
                    <a:pt x="436668" y="40021"/>
                    <a:pt x="436668" y="38785"/>
                    <a:pt x="442354" y="37302"/>
                  </a:cubicBezTo>
                  <a:cubicBezTo>
                    <a:pt x="446557" y="35818"/>
                    <a:pt x="449277" y="34582"/>
                    <a:pt x="449277" y="33099"/>
                  </a:cubicBezTo>
                  <a:cubicBezTo>
                    <a:pt x="449277" y="31616"/>
                    <a:pt x="450760" y="30379"/>
                    <a:pt x="453479" y="30379"/>
                  </a:cubicBezTo>
                  <a:cubicBezTo>
                    <a:pt x="457682" y="30379"/>
                    <a:pt x="457682" y="33099"/>
                    <a:pt x="456199" y="38785"/>
                  </a:cubicBezTo>
                  <a:cubicBezTo>
                    <a:pt x="453479" y="44224"/>
                    <a:pt x="449277" y="45707"/>
                    <a:pt x="440871" y="41505"/>
                  </a:cubicBezTo>
                  <a:close/>
                  <a:moveTo>
                    <a:pt x="454963" y="88725"/>
                  </a:moveTo>
                  <a:cubicBezTo>
                    <a:pt x="453479" y="88725"/>
                    <a:pt x="452243" y="87242"/>
                    <a:pt x="452243" y="86005"/>
                  </a:cubicBezTo>
                  <a:cubicBezTo>
                    <a:pt x="452243" y="84769"/>
                    <a:pt x="453727" y="83286"/>
                    <a:pt x="454963" y="83286"/>
                  </a:cubicBezTo>
                  <a:cubicBezTo>
                    <a:pt x="456199" y="83286"/>
                    <a:pt x="457682" y="84769"/>
                    <a:pt x="457682" y="86005"/>
                  </a:cubicBezTo>
                  <a:cubicBezTo>
                    <a:pt x="457682" y="87242"/>
                    <a:pt x="456199" y="88725"/>
                    <a:pt x="454963" y="88725"/>
                  </a:cubicBezTo>
                  <a:close/>
                  <a:moveTo>
                    <a:pt x="470291" y="55349"/>
                  </a:moveTo>
                  <a:cubicBezTo>
                    <a:pt x="464852" y="53866"/>
                    <a:pt x="463369" y="58069"/>
                    <a:pt x="467571" y="60788"/>
                  </a:cubicBezTo>
                  <a:cubicBezTo>
                    <a:pt x="469055" y="62272"/>
                    <a:pt x="469055" y="63508"/>
                    <a:pt x="469055" y="64991"/>
                  </a:cubicBezTo>
                  <a:cubicBezTo>
                    <a:pt x="466335" y="69194"/>
                    <a:pt x="452491" y="66474"/>
                    <a:pt x="452491" y="62272"/>
                  </a:cubicBezTo>
                  <a:cubicBezTo>
                    <a:pt x="452491" y="58069"/>
                    <a:pt x="453974" y="60788"/>
                    <a:pt x="456694" y="60788"/>
                  </a:cubicBezTo>
                  <a:cubicBezTo>
                    <a:pt x="459413" y="62272"/>
                    <a:pt x="460896" y="60788"/>
                    <a:pt x="460896" y="56585"/>
                  </a:cubicBezTo>
                  <a:cubicBezTo>
                    <a:pt x="462380" y="52383"/>
                    <a:pt x="463616" y="52383"/>
                    <a:pt x="470538" y="52383"/>
                  </a:cubicBezTo>
                  <a:cubicBezTo>
                    <a:pt x="477460" y="52383"/>
                    <a:pt x="477460" y="53866"/>
                    <a:pt x="477460" y="55102"/>
                  </a:cubicBezTo>
                  <a:lnTo>
                    <a:pt x="470538" y="55102"/>
                  </a:lnTo>
                  <a:close/>
                  <a:moveTo>
                    <a:pt x="493778" y="657346"/>
                  </a:moveTo>
                  <a:cubicBezTo>
                    <a:pt x="489575" y="655863"/>
                    <a:pt x="486855" y="655863"/>
                    <a:pt x="482652" y="657346"/>
                  </a:cubicBezTo>
                  <a:cubicBezTo>
                    <a:pt x="479018" y="659158"/>
                    <a:pt x="477634" y="658664"/>
                    <a:pt x="478450" y="655863"/>
                  </a:cubicBezTo>
                  <a:cubicBezTo>
                    <a:pt x="479933" y="653143"/>
                    <a:pt x="478450" y="651660"/>
                    <a:pt x="476966" y="650424"/>
                  </a:cubicBezTo>
                  <a:cubicBezTo>
                    <a:pt x="472763" y="647704"/>
                    <a:pt x="474247" y="642018"/>
                    <a:pt x="478450" y="642018"/>
                  </a:cubicBezTo>
                  <a:cubicBezTo>
                    <a:pt x="482652" y="642018"/>
                    <a:pt x="482652" y="643502"/>
                    <a:pt x="482652" y="644738"/>
                  </a:cubicBezTo>
                  <a:cubicBezTo>
                    <a:pt x="482652" y="645974"/>
                    <a:pt x="484136" y="647457"/>
                    <a:pt x="485372" y="647457"/>
                  </a:cubicBezTo>
                  <a:cubicBezTo>
                    <a:pt x="490811" y="647457"/>
                    <a:pt x="501936" y="652896"/>
                    <a:pt x="501936" y="657099"/>
                  </a:cubicBezTo>
                  <a:cubicBezTo>
                    <a:pt x="501936" y="661302"/>
                    <a:pt x="500453" y="659819"/>
                    <a:pt x="493530" y="657099"/>
                  </a:cubicBezTo>
                  <a:close/>
                  <a:moveTo>
                    <a:pt x="506386" y="666988"/>
                  </a:moveTo>
                  <a:cubicBezTo>
                    <a:pt x="506386" y="666988"/>
                    <a:pt x="504903" y="665505"/>
                    <a:pt x="503667" y="664269"/>
                  </a:cubicBezTo>
                  <a:cubicBezTo>
                    <a:pt x="502183" y="662785"/>
                    <a:pt x="503667" y="661549"/>
                    <a:pt x="505150" y="661549"/>
                  </a:cubicBezTo>
                  <a:cubicBezTo>
                    <a:pt x="506633" y="661549"/>
                    <a:pt x="507869" y="663032"/>
                    <a:pt x="507869" y="664269"/>
                  </a:cubicBezTo>
                  <a:cubicBezTo>
                    <a:pt x="507869" y="665505"/>
                    <a:pt x="506386" y="666988"/>
                    <a:pt x="506386" y="666988"/>
                  </a:cubicBezTo>
                  <a:close/>
                  <a:moveTo>
                    <a:pt x="506386" y="91444"/>
                  </a:moveTo>
                  <a:cubicBezTo>
                    <a:pt x="502183" y="91444"/>
                    <a:pt x="500947" y="89961"/>
                    <a:pt x="500947" y="86005"/>
                  </a:cubicBezTo>
                  <a:cubicBezTo>
                    <a:pt x="502430" y="80566"/>
                    <a:pt x="499464" y="79083"/>
                    <a:pt x="489822" y="80566"/>
                  </a:cubicBezTo>
                  <a:cubicBezTo>
                    <a:pt x="488339" y="80566"/>
                    <a:pt x="487103" y="79083"/>
                    <a:pt x="487103" y="77847"/>
                  </a:cubicBezTo>
                  <a:cubicBezTo>
                    <a:pt x="487103" y="73644"/>
                    <a:pt x="495508" y="75127"/>
                    <a:pt x="502430" y="77847"/>
                  </a:cubicBezTo>
                  <a:cubicBezTo>
                    <a:pt x="505150" y="79330"/>
                    <a:pt x="507869" y="80566"/>
                    <a:pt x="507869" y="80566"/>
                  </a:cubicBezTo>
                  <a:cubicBezTo>
                    <a:pt x="507869" y="80566"/>
                    <a:pt x="509353" y="83286"/>
                    <a:pt x="509353" y="86005"/>
                  </a:cubicBezTo>
                  <a:cubicBezTo>
                    <a:pt x="511158" y="89632"/>
                    <a:pt x="510267" y="91444"/>
                    <a:pt x="506633" y="91444"/>
                  </a:cubicBezTo>
                  <a:close/>
                  <a:moveTo>
                    <a:pt x="532839" y="83039"/>
                  </a:moveTo>
                  <a:cubicBezTo>
                    <a:pt x="531356" y="80319"/>
                    <a:pt x="530120" y="80319"/>
                    <a:pt x="530120" y="81555"/>
                  </a:cubicBezTo>
                  <a:cubicBezTo>
                    <a:pt x="530120" y="82791"/>
                    <a:pt x="525917" y="84275"/>
                    <a:pt x="521714" y="84275"/>
                  </a:cubicBezTo>
                  <a:cubicBezTo>
                    <a:pt x="514792" y="84275"/>
                    <a:pt x="513308" y="84275"/>
                    <a:pt x="513308" y="78836"/>
                  </a:cubicBezTo>
                  <a:cubicBezTo>
                    <a:pt x="513308" y="73397"/>
                    <a:pt x="514792" y="71914"/>
                    <a:pt x="518748" y="70430"/>
                  </a:cubicBezTo>
                  <a:cubicBezTo>
                    <a:pt x="521467" y="68947"/>
                    <a:pt x="522950" y="68947"/>
                    <a:pt x="521467" y="70430"/>
                  </a:cubicBezTo>
                  <a:cubicBezTo>
                    <a:pt x="519984" y="73150"/>
                    <a:pt x="526906" y="75869"/>
                    <a:pt x="532592" y="74633"/>
                  </a:cubicBezTo>
                  <a:cubicBezTo>
                    <a:pt x="535312" y="73150"/>
                    <a:pt x="536795" y="74633"/>
                    <a:pt x="536795" y="77353"/>
                  </a:cubicBezTo>
                  <a:cubicBezTo>
                    <a:pt x="536795" y="80072"/>
                    <a:pt x="538278" y="81555"/>
                    <a:pt x="543717" y="80072"/>
                  </a:cubicBezTo>
                  <a:cubicBezTo>
                    <a:pt x="548341" y="79083"/>
                    <a:pt x="548835" y="79990"/>
                    <a:pt x="545201" y="82791"/>
                  </a:cubicBezTo>
                  <a:cubicBezTo>
                    <a:pt x="541567" y="85593"/>
                    <a:pt x="541567" y="87407"/>
                    <a:pt x="545201" y="88230"/>
                  </a:cubicBezTo>
                  <a:cubicBezTo>
                    <a:pt x="547920" y="89714"/>
                    <a:pt x="550640" y="90950"/>
                    <a:pt x="549404" y="92433"/>
                  </a:cubicBezTo>
                  <a:cubicBezTo>
                    <a:pt x="547920" y="93917"/>
                    <a:pt x="536795" y="88230"/>
                    <a:pt x="532839" y="82791"/>
                  </a:cubicBezTo>
                  <a:close/>
                  <a:moveTo>
                    <a:pt x="548167" y="493188"/>
                  </a:moveTo>
                  <a:cubicBezTo>
                    <a:pt x="546684" y="490468"/>
                    <a:pt x="548167" y="488985"/>
                    <a:pt x="549651" y="490468"/>
                  </a:cubicBezTo>
                  <a:cubicBezTo>
                    <a:pt x="551134" y="490468"/>
                    <a:pt x="552370" y="493188"/>
                    <a:pt x="553854" y="494671"/>
                  </a:cubicBezTo>
                  <a:cubicBezTo>
                    <a:pt x="555337" y="498874"/>
                    <a:pt x="551134" y="497391"/>
                    <a:pt x="548415" y="493188"/>
                  </a:cubicBezTo>
                  <a:close/>
                  <a:moveTo>
                    <a:pt x="553606" y="113695"/>
                  </a:moveTo>
                  <a:cubicBezTo>
                    <a:pt x="546684" y="113695"/>
                    <a:pt x="545201" y="109492"/>
                    <a:pt x="550887" y="108256"/>
                  </a:cubicBezTo>
                  <a:cubicBezTo>
                    <a:pt x="555090" y="106772"/>
                    <a:pt x="559293" y="108256"/>
                    <a:pt x="559293" y="112459"/>
                  </a:cubicBezTo>
                  <a:cubicBezTo>
                    <a:pt x="559293" y="116662"/>
                    <a:pt x="556573" y="113942"/>
                    <a:pt x="553854" y="113942"/>
                  </a:cubicBezTo>
                  <a:close/>
                  <a:moveTo>
                    <a:pt x="584263" y="669955"/>
                  </a:moveTo>
                  <a:cubicBezTo>
                    <a:pt x="577340" y="674158"/>
                    <a:pt x="575857" y="672674"/>
                    <a:pt x="577340" y="668471"/>
                  </a:cubicBezTo>
                  <a:cubicBezTo>
                    <a:pt x="578823" y="665752"/>
                    <a:pt x="578823" y="664269"/>
                    <a:pt x="578823" y="663032"/>
                  </a:cubicBezTo>
                  <a:cubicBezTo>
                    <a:pt x="578823" y="663032"/>
                    <a:pt x="581543" y="661549"/>
                    <a:pt x="584263" y="661549"/>
                  </a:cubicBezTo>
                  <a:cubicBezTo>
                    <a:pt x="591185" y="663032"/>
                    <a:pt x="591185" y="665752"/>
                    <a:pt x="584263" y="669955"/>
                  </a:cubicBezTo>
                  <a:close/>
                  <a:moveTo>
                    <a:pt x="595388" y="205416"/>
                  </a:moveTo>
                  <a:cubicBezTo>
                    <a:pt x="596871" y="206899"/>
                    <a:pt x="598107" y="206899"/>
                    <a:pt x="598107" y="208135"/>
                  </a:cubicBezTo>
                  <a:cubicBezTo>
                    <a:pt x="598107" y="209372"/>
                    <a:pt x="596624" y="209619"/>
                    <a:pt x="595388" y="209619"/>
                  </a:cubicBezTo>
                  <a:cubicBezTo>
                    <a:pt x="594152" y="209619"/>
                    <a:pt x="592668" y="208135"/>
                    <a:pt x="592668" y="206899"/>
                  </a:cubicBezTo>
                  <a:cubicBezTo>
                    <a:pt x="592668" y="205663"/>
                    <a:pt x="594152" y="204180"/>
                    <a:pt x="595388" y="205416"/>
                  </a:cubicBezTo>
                  <a:close/>
                  <a:moveTo>
                    <a:pt x="591185" y="269448"/>
                  </a:moveTo>
                  <a:cubicBezTo>
                    <a:pt x="592668" y="267964"/>
                    <a:pt x="592668" y="266728"/>
                    <a:pt x="593904" y="266728"/>
                  </a:cubicBezTo>
                  <a:cubicBezTo>
                    <a:pt x="593904" y="266728"/>
                    <a:pt x="595388" y="268211"/>
                    <a:pt x="595388" y="269448"/>
                  </a:cubicBezTo>
                  <a:cubicBezTo>
                    <a:pt x="595388" y="270684"/>
                    <a:pt x="593904" y="272167"/>
                    <a:pt x="592668" y="272167"/>
                  </a:cubicBezTo>
                  <a:cubicBezTo>
                    <a:pt x="591432" y="272167"/>
                    <a:pt x="589948" y="270684"/>
                    <a:pt x="591185" y="269448"/>
                  </a:cubicBezTo>
                  <a:close/>
                  <a:moveTo>
                    <a:pt x="591185" y="444731"/>
                  </a:moveTo>
                  <a:cubicBezTo>
                    <a:pt x="592668" y="446215"/>
                    <a:pt x="591185" y="448934"/>
                    <a:pt x="591185" y="448934"/>
                  </a:cubicBezTo>
                  <a:cubicBezTo>
                    <a:pt x="589702" y="450417"/>
                    <a:pt x="589702" y="448934"/>
                    <a:pt x="589702" y="446215"/>
                  </a:cubicBezTo>
                  <a:cubicBezTo>
                    <a:pt x="589702" y="443495"/>
                    <a:pt x="591185" y="442012"/>
                    <a:pt x="591185" y="444731"/>
                  </a:cubicBezTo>
                  <a:close/>
                  <a:moveTo>
                    <a:pt x="588465" y="635096"/>
                  </a:moveTo>
                  <a:cubicBezTo>
                    <a:pt x="592668" y="635096"/>
                    <a:pt x="595388" y="636579"/>
                    <a:pt x="595388" y="639299"/>
                  </a:cubicBezTo>
                  <a:cubicBezTo>
                    <a:pt x="595388" y="646221"/>
                    <a:pt x="592668" y="646221"/>
                    <a:pt x="586982" y="642018"/>
                  </a:cubicBezTo>
                  <a:cubicBezTo>
                    <a:pt x="581543" y="636579"/>
                    <a:pt x="581543" y="635096"/>
                    <a:pt x="588465" y="635096"/>
                  </a:cubicBezTo>
                  <a:close/>
                  <a:moveTo>
                    <a:pt x="582779" y="209619"/>
                  </a:moveTo>
                  <a:cubicBezTo>
                    <a:pt x="584263" y="209619"/>
                    <a:pt x="584263" y="211102"/>
                    <a:pt x="584263" y="212338"/>
                  </a:cubicBezTo>
                  <a:cubicBezTo>
                    <a:pt x="582779" y="213822"/>
                    <a:pt x="582779" y="215058"/>
                    <a:pt x="581543" y="215058"/>
                  </a:cubicBezTo>
                  <a:cubicBezTo>
                    <a:pt x="581543" y="215058"/>
                    <a:pt x="580059" y="213574"/>
                    <a:pt x="580059" y="212338"/>
                  </a:cubicBezTo>
                  <a:cubicBezTo>
                    <a:pt x="580059" y="211102"/>
                    <a:pt x="581543" y="209619"/>
                    <a:pt x="582779" y="209619"/>
                  </a:cubicBezTo>
                  <a:close/>
                  <a:moveTo>
                    <a:pt x="575857" y="476624"/>
                  </a:moveTo>
                  <a:cubicBezTo>
                    <a:pt x="575857" y="475140"/>
                    <a:pt x="578576" y="473904"/>
                    <a:pt x="581296" y="472421"/>
                  </a:cubicBezTo>
                  <a:cubicBezTo>
                    <a:pt x="584089" y="472421"/>
                    <a:pt x="584584" y="473328"/>
                    <a:pt x="582779" y="475140"/>
                  </a:cubicBezTo>
                  <a:cubicBezTo>
                    <a:pt x="578576" y="480579"/>
                    <a:pt x="574374" y="480579"/>
                    <a:pt x="575857" y="476624"/>
                  </a:cubicBezTo>
                  <a:close/>
                  <a:moveTo>
                    <a:pt x="574374" y="565625"/>
                  </a:moveTo>
                  <a:cubicBezTo>
                    <a:pt x="572890" y="558703"/>
                    <a:pt x="575857" y="557219"/>
                    <a:pt x="579813" y="561422"/>
                  </a:cubicBezTo>
                  <a:cubicBezTo>
                    <a:pt x="581296" y="564142"/>
                    <a:pt x="581296" y="565625"/>
                    <a:pt x="579813" y="565625"/>
                  </a:cubicBezTo>
                  <a:cubicBezTo>
                    <a:pt x="578329" y="565625"/>
                    <a:pt x="577093" y="568345"/>
                    <a:pt x="575610" y="571064"/>
                  </a:cubicBezTo>
                  <a:cubicBezTo>
                    <a:pt x="574126" y="573784"/>
                    <a:pt x="572890" y="576503"/>
                    <a:pt x="571406" y="576503"/>
                  </a:cubicBezTo>
                  <a:cubicBezTo>
                    <a:pt x="569602" y="576503"/>
                    <a:pt x="569602" y="575596"/>
                    <a:pt x="571406" y="573784"/>
                  </a:cubicBezTo>
                  <a:cubicBezTo>
                    <a:pt x="574126" y="571064"/>
                    <a:pt x="574126" y="568345"/>
                    <a:pt x="574126" y="565378"/>
                  </a:cubicBezTo>
                  <a:close/>
                  <a:moveTo>
                    <a:pt x="573138" y="587876"/>
                  </a:moveTo>
                  <a:cubicBezTo>
                    <a:pt x="571333" y="589688"/>
                    <a:pt x="570838" y="589193"/>
                    <a:pt x="571654" y="586392"/>
                  </a:cubicBezTo>
                  <a:cubicBezTo>
                    <a:pt x="573138" y="583673"/>
                    <a:pt x="574374" y="582189"/>
                    <a:pt x="574374" y="583673"/>
                  </a:cubicBezTo>
                  <a:cubicBezTo>
                    <a:pt x="574374" y="585156"/>
                    <a:pt x="574374" y="586392"/>
                    <a:pt x="572890" y="587876"/>
                  </a:cubicBezTo>
                  <a:close/>
                  <a:moveTo>
                    <a:pt x="570418" y="297137"/>
                  </a:moveTo>
                  <a:cubicBezTo>
                    <a:pt x="568934" y="298620"/>
                    <a:pt x="567698" y="299857"/>
                    <a:pt x="564979" y="299857"/>
                  </a:cubicBezTo>
                  <a:cubicBezTo>
                    <a:pt x="562259" y="299857"/>
                    <a:pt x="560776" y="298373"/>
                    <a:pt x="560776" y="297137"/>
                  </a:cubicBezTo>
                  <a:cubicBezTo>
                    <a:pt x="560776" y="295901"/>
                    <a:pt x="563495" y="294418"/>
                    <a:pt x="566215" y="294418"/>
                  </a:cubicBezTo>
                  <a:cubicBezTo>
                    <a:pt x="570418" y="294418"/>
                    <a:pt x="571654" y="295901"/>
                    <a:pt x="570418" y="297137"/>
                  </a:cubicBezTo>
                  <a:close/>
                  <a:moveTo>
                    <a:pt x="566215" y="129023"/>
                  </a:moveTo>
                  <a:cubicBezTo>
                    <a:pt x="566215" y="129023"/>
                    <a:pt x="566215" y="131742"/>
                    <a:pt x="564731" y="133226"/>
                  </a:cubicBezTo>
                  <a:cubicBezTo>
                    <a:pt x="563248" y="135945"/>
                    <a:pt x="562012" y="135945"/>
                    <a:pt x="560529" y="134709"/>
                  </a:cubicBezTo>
                  <a:cubicBezTo>
                    <a:pt x="559045" y="131990"/>
                    <a:pt x="563248" y="127787"/>
                    <a:pt x="565968" y="129270"/>
                  </a:cubicBezTo>
                  <a:close/>
                  <a:moveTo>
                    <a:pt x="562012" y="491952"/>
                  </a:moveTo>
                  <a:cubicBezTo>
                    <a:pt x="560529" y="491952"/>
                    <a:pt x="559293" y="491952"/>
                    <a:pt x="560529" y="490468"/>
                  </a:cubicBezTo>
                  <a:cubicBezTo>
                    <a:pt x="562012" y="487749"/>
                    <a:pt x="564731" y="486265"/>
                    <a:pt x="564731" y="488985"/>
                  </a:cubicBezTo>
                  <a:cubicBezTo>
                    <a:pt x="564731" y="491704"/>
                    <a:pt x="563248" y="490468"/>
                    <a:pt x="562012" y="491704"/>
                  </a:cubicBezTo>
                  <a:close/>
                  <a:moveTo>
                    <a:pt x="568934" y="650424"/>
                  </a:moveTo>
                  <a:cubicBezTo>
                    <a:pt x="562012" y="647704"/>
                    <a:pt x="567451" y="644985"/>
                    <a:pt x="575857" y="647704"/>
                  </a:cubicBezTo>
                  <a:cubicBezTo>
                    <a:pt x="579491" y="648693"/>
                    <a:pt x="580875" y="650095"/>
                    <a:pt x="580059" y="651907"/>
                  </a:cubicBezTo>
                  <a:cubicBezTo>
                    <a:pt x="575857" y="653391"/>
                    <a:pt x="574621" y="653391"/>
                    <a:pt x="568934" y="650424"/>
                  </a:cubicBezTo>
                  <a:close/>
                  <a:moveTo>
                    <a:pt x="580059" y="701847"/>
                  </a:moveTo>
                  <a:cubicBezTo>
                    <a:pt x="578576" y="701847"/>
                    <a:pt x="577340" y="700364"/>
                    <a:pt x="577340" y="699128"/>
                  </a:cubicBezTo>
                  <a:cubicBezTo>
                    <a:pt x="577340" y="697891"/>
                    <a:pt x="578823" y="696408"/>
                    <a:pt x="580059" y="696408"/>
                  </a:cubicBezTo>
                  <a:cubicBezTo>
                    <a:pt x="581296" y="696408"/>
                    <a:pt x="582779" y="697891"/>
                    <a:pt x="582779" y="699128"/>
                  </a:cubicBezTo>
                  <a:cubicBezTo>
                    <a:pt x="582779" y="700364"/>
                    <a:pt x="581296" y="701847"/>
                    <a:pt x="580059" y="701847"/>
                  </a:cubicBezTo>
                  <a:close/>
                </a:path>
              </a:pathLst>
            </a:custGeom>
            <a:solidFill>
              <a:srgbClr val="FF79BC"/>
            </a:solidFill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 dirty="0"/>
            </a:p>
          </p:txBody>
        </p:sp>
        <p:sp>
          <p:nvSpPr>
            <p:cNvPr id="153" name="Serbest Form 47">
              <a:extLst>
                <a:ext uri="{FF2B5EF4-FFF2-40B4-BE49-F238E27FC236}">
                  <a16:creationId xmlns:a16="http://schemas.microsoft.com/office/drawing/2014/main" id="{F0962A32-CB40-2B58-DEA3-0E2006E869D4}"/>
                </a:ext>
              </a:extLst>
            </p:cNvPr>
            <p:cNvSpPr/>
            <p:nvPr/>
          </p:nvSpPr>
          <p:spPr>
            <a:xfrm>
              <a:off x="11748627" y="1788733"/>
              <a:ext cx="20933" cy="9098"/>
            </a:xfrm>
            <a:custGeom>
              <a:avLst/>
              <a:gdLst>
                <a:gd name="connsiteX0" fmla="*/ 8405 w 20933"/>
                <a:gd name="connsiteY0" fmla="*/ 3660 h 9098"/>
                <a:gd name="connsiteX1" fmla="*/ 0 w 20933"/>
                <a:gd name="connsiteY1" fmla="*/ 9099 h 9098"/>
                <a:gd name="connsiteX2" fmla="*/ 8405 w 20933"/>
                <a:gd name="connsiteY2" fmla="*/ 9099 h 9098"/>
                <a:gd name="connsiteX3" fmla="*/ 19531 w 20933"/>
                <a:gd name="connsiteY3" fmla="*/ 4896 h 9098"/>
                <a:gd name="connsiteX4" fmla="*/ 8405 w 20933"/>
                <a:gd name="connsiteY4" fmla="*/ 3413 h 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33" h="9098">
                  <a:moveTo>
                    <a:pt x="8405" y="3660"/>
                  </a:moveTo>
                  <a:lnTo>
                    <a:pt x="0" y="9099"/>
                  </a:lnTo>
                  <a:lnTo>
                    <a:pt x="8405" y="9099"/>
                  </a:lnTo>
                  <a:cubicBezTo>
                    <a:pt x="12608" y="9099"/>
                    <a:pt x="18047" y="7615"/>
                    <a:pt x="19531" y="4896"/>
                  </a:cubicBezTo>
                  <a:cubicBezTo>
                    <a:pt x="23733" y="-543"/>
                    <a:pt x="18047" y="-2026"/>
                    <a:pt x="8405" y="3413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54" name="Serbest Form 48">
              <a:extLst>
                <a:ext uri="{FF2B5EF4-FFF2-40B4-BE49-F238E27FC236}">
                  <a16:creationId xmlns:a16="http://schemas.microsoft.com/office/drawing/2014/main" id="{1969CBB3-1530-37BD-FB71-A83AEB721DCF}"/>
                </a:ext>
              </a:extLst>
            </p:cNvPr>
            <p:cNvSpPr/>
            <p:nvPr/>
          </p:nvSpPr>
          <p:spPr>
            <a:xfrm>
              <a:off x="12206243" y="2213667"/>
              <a:ext cx="5438" cy="5439"/>
            </a:xfrm>
            <a:custGeom>
              <a:avLst/>
              <a:gdLst>
                <a:gd name="connsiteX0" fmla="*/ 2720 w 5438"/>
                <a:gd name="connsiteY0" fmla="*/ 0 h 5439"/>
                <a:gd name="connsiteX1" fmla="*/ 0 w 5438"/>
                <a:gd name="connsiteY1" fmla="*/ 2719 h 5439"/>
                <a:gd name="connsiteX2" fmla="*/ 2720 w 5438"/>
                <a:gd name="connsiteY2" fmla="*/ 5439 h 5439"/>
                <a:gd name="connsiteX3" fmla="*/ 5439 w 5438"/>
                <a:gd name="connsiteY3" fmla="*/ 2719 h 5439"/>
                <a:gd name="connsiteX4" fmla="*/ 2720 w 5438"/>
                <a:gd name="connsiteY4" fmla="*/ 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5439">
                  <a:moveTo>
                    <a:pt x="2720" y="0"/>
                  </a:moveTo>
                  <a:cubicBezTo>
                    <a:pt x="1236" y="0"/>
                    <a:pt x="0" y="1483"/>
                    <a:pt x="0" y="2719"/>
                  </a:cubicBezTo>
                  <a:cubicBezTo>
                    <a:pt x="0" y="3956"/>
                    <a:pt x="1484" y="5439"/>
                    <a:pt x="2720" y="5439"/>
                  </a:cubicBezTo>
                  <a:cubicBezTo>
                    <a:pt x="3956" y="5439"/>
                    <a:pt x="5439" y="3956"/>
                    <a:pt x="5439" y="2719"/>
                  </a:cubicBezTo>
                  <a:cubicBezTo>
                    <a:pt x="5439" y="0"/>
                    <a:pt x="3956" y="0"/>
                    <a:pt x="2720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55" name="Serbest Form 49">
              <a:extLst>
                <a:ext uri="{FF2B5EF4-FFF2-40B4-BE49-F238E27FC236}">
                  <a16:creationId xmlns:a16="http://schemas.microsoft.com/office/drawing/2014/main" id="{DC0238DE-5B1B-50FF-2241-C9F50DF72607}"/>
                </a:ext>
              </a:extLst>
            </p:cNvPr>
            <p:cNvSpPr/>
            <p:nvPr/>
          </p:nvSpPr>
          <p:spPr>
            <a:xfrm>
              <a:off x="11729435" y="1821648"/>
              <a:ext cx="8900" cy="15430"/>
            </a:xfrm>
            <a:custGeom>
              <a:avLst/>
              <a:gdLst>
                <a:gd name="connsiteX0" fmla="*/ 8314 w 8900"/>
                <a:gd name="connsiteY0" fmla="*/ 1401 h 15430"/>
                <a:gd name="connsiteX1" fmla="*/ 2875 w 8900"/>
                <a:gd name="connsiteY1" fmla="*/ 5604 h 15430"/>
                <a:gd name="connsiteX2" fmla="*/ 5595 w 8900"/>
                <a:gd name="connsiteY2" fmla="*/ 11043 h 15430"/>
                <a:gd name="connsiteX3" fmla="*/ 8314 w 8900"/>
                <a:gd name="connsiteY3" fmla="*/ 1401 h 1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0" h="15430">
                  <a:moveTo>
                    <a:pt x="8314" y="1401"/>
                  </a:moveTo>
                  <a:cubicBezTo>
                    <a:pt x="7325" y="-1400"/>
                    <a:pt x="5521" y="-1"/>
                    <a:pt x="2875" y="5604"/>
                  </a:cubicBezTo>
                  <a:cubicBezTo>
                    <a:pt x="-1328" y="16729"/>
                    <a:pt x="-1328" y="18212"/>
                    <a:pt x="5595" y="11043"/>
                  </a:cubicBezTo>
                  <a:cubicBezTo>
                    <a:pt x="8314" y="8323"/>
                    <a:pt x="9798" y="5604"/>
                    <a:pt x="8314" y="1401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56" name="Serbest Form 50">
              <a:extLst>
                <a:ext uri="{FF2B5EF4-FFF2-40B4-BE49-F238E27FC236}">
                  <a16:creationId xmlns:a16="http://schemas.microsoft.com/office/drawing/2014/main" id="{D1CD84F6-7910-1FC4-5BDC-AC6BAA92B09A}"/>
                </a:ext>
              </a:extLst>
            </p:cNvPr>
            <p:cNvSpPr/>
            <p:nvPr/>
          </p:nvSpPr>
          <p:spPr>
            <a:xfrm>
              <a:off x="11897704" y="1750858"/>
              <a:ext cx="5439" cy="5439"/>
            </a:xfrm>
            <a:custGeom>
              <a:avLst/>
              <a:gdLst>
                <a:gd name="connsiteX0" fmla="*/ 2720 w 5439"/>
                <a:gd name="connsiteY0" fmla="*/ 0 h 5439"/>
                <a:gd name="connsiteX1" fmla="*/ 0 w 5439"/>
                <a:gd name="connsiteY1" fmla="*/ 2720 h 5439"/>
                <a:gd name="connsiteX2" fmla="*/ 2720 w 5439"/>
                <a:gd name="connsiteY2" fmla="*/ 5439 h 5439"/>
                <a:gd name="connsiteX3" fmla="*/ 5439 w 5439"/>
                <a:gd name="connsiteY3" fmla="*/ 2720 h 5439"/>
                <a:gd name="connsiteX4" fmla="*/ 2720 w 5439"/>
                <a:gd name="connsiteY4" fmla="*/ 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9" h="5439">
                  <a:moveTo>
                    <a:pt x="2720" y="0"/>
                  </a:moveTo>
                  <a:cubicBezTo>
                    <a:pt x="1236" y="0"/>
                    <a:pt x="0" y="1483"/>
                    <a:pt x="0" y="2720"/>
                  </a:cubicBezTo>
                  <a:cubicBezTo>
                    <a:pt x="0" y="3956"/>
                    <a:pt x="1484" y="5439"/>
                    <a:pt x="2720" y="5439"/>
                  </a:cubicBezTo>
                  <a:cubicBezTo>
                    <a:pt x="3956" y="5439"/>
                    <a:pt x="5439" y="3956"/>
                    <a:pt x="5439" y="2720"/>
                  </a:cubicBezTo>
                  <a:cubicBezTo>
                    <a:pt x="5439" y="0"/>
                    <a:pt x="3956" y="0"/>
                    <a:pt x="2720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57" name="Serbest Form 51">
              <a:extLst>
                <a:ext uri="{FF2B5EF4-FFF2-40B4-BE49-F238E27FC236}">
                  <a16:creationId xmlns:a16="http://schemas.microsoft.com/office/drawing/2014/main" id="{F008B69C-57AC-DDA6-7109-0FFE4B66F599}"/>
                </a:ext>
              </a:extLst>
            </p:cNvPr>
            <p:cNvSpPr/>
            <p:nvPr/>
          </p:nvSpPr>
          <p:spPr>
            <a:xfrm>
              <a:off x="12183993" y="2213052"/>
              <a:ext cx="5438" cy="4817"/>
            </a:xfrm>
            <a:custGeom>
              <a:avLst/>
              <a:gdLst>
                <a:gd name="connsiteX0" fmla="*/ 2720 w 5438"/>
                <a:gd name="connsiteY0" fmla="*/ 614 h 4817"/>
                <a:gd name="connsiteX1" fmla="*/ 0 w 5438"/>
                <a:gd name="connsiteY1" fmla="*/ 2098 h 4817"/>
                <a:gd name="connsiteX2" fmla="*/ 2720 w 5438"/>
                <a:gd name="connsiteY2" fmla="*/ 4817 h 4817"/>
                <a:gd name="connsiteX3" fmla="*/ 5439 w 5438"/>
                <a:gd name="connsiteY3" fmla="*/ 3334 h 4817"/>
                <a:gd name="connsiteX4" fmla="*/ 2720 w 5438"/>
                <a:gd name="connsiteY4" fmla="*/ 614 h 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4817">
                  <a:moveTo>
                    <a:pt x="2720" y="614"/>
                  </a:moveTo>
                  <a:cubicBezTo>
                    <a:pt x="1236" y="-869"/>
                    <a:pt x="0" y="614"/>
                    <a:pt x="0" y="2098"/>
                  </a:cubicBezTo>
                  <a:cubicBezTo>
                    <a:pt x="0" y="3581"/>
                    <a:pt x="1484" y="4817"/>
                    <a:pt x="2720" y="4817"/>
                  </a:cubicBezTo>
                  <a:cubicBezTo>
                    <a:pt x="3956" y="4817"/>
                    <a:pt x="5439" y="4817"/>
                    <a:pt x="5439" y="3334"/>
                  </a:cubicBezTo>
                  <a:cubicBezTo>
                    <a:pt x="3956" y="3334"/>
                    <a:pt x="3956" y="1851"/>
                    <a:pt x="2720" y="614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58" name="Serbest Form 52">
              <a:extLst>
                <a:ext uri="{FF2B5EF4-FFF2-40B4-BE49-F238E27FC236}">
                  <a16:creationId xmlns:a16="http://schemas.microsoft.com/office/drawing/2014/main" id="{2A0F938F-CE99-FF5F-22CE-E2CBBF465798}"/>
                </a:ext>
              </a:extLst>
            </p:cNvPr>
            <p:cNvSpPr/>
            <p:nvPr/>
          </p:nvSpPr>
          <p:spPr>
            <a:xfrm>
              <a:off x="12056177" y="1605423"/>
              <a:ext cx="11581" cy="5875"/>
            </a:xfrm>
            <a:custGeom>
              <a:avLst/>
              <a:gdLst>
                <a:gd name="connsiteX0" fmla="*/ 0 w 11581"/>
                <a:gd name="connsiteY0" fmla="*/ 4763 h 5875"/>
                <a:gd name="connsiteX1" fmla="*/ 6922 w 11581"/>
                <a:gd name="connsiteY1" fmla="*/ 4763 h 5875"/>
                <a:gd name="connsiteX2" fmla="*/ 11125 w 11581"/>
                <a:gd name="connsiteY2" fmla="*/ 560 h 5875"/>
                <a:gd name="connsiteX3" fmla="*/ 0 w 11581"/>
                <a:gd name="connsiteY3" fmla="*/ 4763 h 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81" h="5875">
                  <a:moveTo>
                    <a:pt x="0" y="4763"/>
                  </a:moveTo>
                  <a:cubicBezTo>
                    <a:pt x="0" y="6246"/>
                    <a:pt x="2720" y="6246"/>
                    <a:pt x="6922" y="4763"/>
                  </a:cubicBezTo>
                  <a:cubicBezTo>
                    <a:pt x="11125" y="3280"/>
                    <a:pt x="12361" y="2044"/>
                    <a:pt x="11125" y="560"/>
                  </a:cubicBezTo>
                  <a:cubicBezTo>
                    <a:pt x="8405" y="-923"/>
                    <a:pt x="0" y="560"/>
                    <a:pt x="0" y="4763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59" name="Serbest Form 53">
              <a:extLst>
                <a:ext uri="{FF2B5EF4-FFF2-40B4-BE49-F238E27FC236}">
                  <a16:creationId xmlns:a16="http://schemas.microsoft.com/office/drawing/2014/main" id="{9669F244-6578-38FF-73ED-2365F3B4CBE3}"/>
                </a:ext>
              </a:extLst>
            </p:cNvPr>
            <p:cNvSpPr/>
            <p:nvPr/>
          </p:nvSpPr>
          <p:spPr>
            <a:xfrm>
              <a:off x="12071505" y="1587627"/>
              <a:ext cx="11271" cy="8714"/>
            </a:xfrm>
            <a:custGeom>
              <a:avLst/>
              <a:gdLst>
                <a:gd name="connsiteX0" fmla="*/ 0 w 11271"/>
                <a:gd name="connsiteY0" fmla="*/ 5995 h 8714"/>
                <a:gd name="connsiteX1" fmla="*/ 2720 w 11271"/>
                <a:gd name="connsiteY1" fmla="*/ 8714 h 8714"/>
                <a:gd name="connsiteX2" fmla="*/ 11125 w 11271"/>
                <a:gd name="connsiteY2" fmla="*/ 309 h 8714"/>
                <a:gd name="connsiteX3" fmla="*/ 0 w 11271"/>
                <a:gd name="connsiteY3" fmla="*/ 5747 h 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71" h="8714">
                  <a:moveTo>
                    <a:pt x="0" y="5995"/>
                  </a:moveTo>
                  <a:cubicBezTo>
                    <a:pt x="0" y="7478"/>
                    <a:pt x="1484" y="8714"/>
                    <a:pt x="2720" y="8714"/>
                  </a:cubicBezTo>
                  <a:cubicBezTo>
                    <a:pt x="5439" y="8714"/>
                    <a:pt x="12361" y="1792"/>
                    <a:pt x="11125" y="309"/>
                  </a:cubicBezTo>
                  <a:cubicBezTo>
                    <a:pt x="8406" y="-1175"/>
                    <a:pt x="0" y="3028"/>
                    <a:pt x="0" y="5747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60" name="Serbest Form 54">
              <a:extLst>
                <a:ext uri="{FF2B5EF4-FFF2-40B4-BE49-F238E27FC236}">
                  <a16:creationId xmlns:a16="http://schemas.microsoft.com/office/drawing/2014/main" id="{E3B38C43-BABC-82FB-696B-E48A7C195245}"/>
                </a:ext>
              </a:extLst>
            </p:cNvPr>
            <p:cNvSpPr/>
            <p:nvPr/>
          </p:nvSpPr>
          <p:spPr>
            <a:xfrm>
              <a:off x="12150617" y="1519949"/>
              <a:ext cx="5438" cy="5438"/>
            </a:xfrm>
            <a:custGeom>
              <a:avLst/>
              <a:gdLst>
                <a:gd name="connsiteX0" fmla="*/ 0 w 5438"/>
                <a:gd name="connsiteY0" fmla="*/ 2720 h 5438"/>
                <a:gd name="connsiteX1" fmla="*/ 2720 w 5438"/>
                <a:gd name="connsiteY1" fmla="*/ 5439 h 5438"/>
                <a:gd name="connsiteX2" fmla="*/ 5439 w 5438"/>
                <a:gd name="connsiteY2" fmla="*/ 2720 h 5438"/>
                <a:gd name="connsiteX3" fmla="*/ 2720 w 5438"/>
                <a:gd name="connsiteY3" fmla="*/ 0 h 5438"/>
                <a:gd name="connsiteX4" fmla="*/ 0 w 5438"/>
                <a:gd name="connsiteY4" fmla="*/ 2720 h 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5438">
                  <a:moveTo>
                    <a:pt x="0" y="2720"/>
                  </a:moveTo>
                  <a:cubicBezTo>
                    <a:pt x="0" y="4203"/>
                    <a:pt x="1484" y="5439"/>
                    <a:pt x="2720" y="5439"/>
                  </a:cubicBezTo>
                  <a:cubicBezTo>
                    <a:pt x="3956" y="5439"/>
                    <a:pt x="5439" y="3956"/>
                    <a:pt x="5439" y="2720"/>
                  </a:cubicBezTo>
                  <a:cubicBezTo>
                    <a:pt x="5439" y="1483"/>
                    <a:pt x="3956" y="0"/>
                    <a:pt x="2720" y="0"/>
                  </a:cubicBezTo>
                  <a:cubicBezTo>
                    <a:pt x="1236" y="0"/>
                    <a:pt x="0" y="1483"/>
                    <a:pt x="0" y="272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grpSp>
        <p:nvGrpSpPr>
          <p:cNvPr id="167" name="Grafik 1069">
            <a:extLst>
              <a:ext uri="{FF2B5EF4-FFF2-40B4-BE49-F238E27FC236}">
                <a16:creationId xmlns:a16="http://schemas.microsoft.com/office/drawing/2014/main" id="{B84BC051-0C06-F562-14C9-0A1AB16FD33F}"/>
              </a:ext>
            </a:extLst>
          </p:cNvPr>
          <p:cNvGrpSpPr/>
          <p:nvPr/>
        </p:nvGrpSpPr>
        <p:grpSpPr>
          <a:xfrm rot="10492310">
            <a:off x="20427098" y="7902568"/>
            <a:ext cx="633646" cy="1000891"/>
            <a:chOff x="2287621" y="11085717"/>
            <a:chExt cx="633646" cy="1000891"/>
          </a:xfrm>
          <a:solidFill>
            <a:schemeClr val="accent1"/>
          </a:solidFill>
        </p:grpSpPr>
        <p:sp>
          <p:nvSpPr>
            <p:cNvPr id="168" name="Serbest Form 153">
              <a:extLst>
                <a:ext uri="{FF2B5EF4-FFF2-40B4-BE49-F238E27FC236}">
                  <a16:creationId xmlns:a16="http://schemas.microsoft.com/office/drawing/2014/main" id="{9CE3F0F3-90B8-6A5C-0ED5-DF6393D8BD59}"/>
                </a:ext>
              </a:extLst>
            </p:cNvPr>
            <p:cNvSpPr/>
            <p:nvPr/>
          </p:nvSpPr>
          <p:spPr>
            <a:xfrm>
              <a:off x="2287621" y="11085717"/>
              <a:ext cx="633646" cy="1000891"/>
            </a:xfrm>
            <a:custGeom>
              <a:avLst/>
              <a:gdLst>
                <a:gd name="connsiteX0" fmla="*/ 66929 w 633646"/>
                <a:gd name="connsiteY0" fmla="*/ 462595 h 1000891"/>
                <a:gd name="connsiteX1" fmla="*/ 72111 w 633646"/>
                <a:gd name="connsiteY1" fmla="*/ 471009 h 1000891"/>
                <a:gd name="connsiteX2" fmla="*/ 71679 w 633646"/>
                <a:gd name="connsiteY2" fmla="*/ 484816 h 1000891"/>
                <a:gd name="connsiteX3" fmla="*/ 70815 w 633646"/>
                <a:gd name="connsiteY3" fmla="*/ 492367 h 1000891"/>
                <a:gd name="connsiteX4" fmla="*/ 69304 w 633646"/>
                <a:gd name="connsiteY4" fmla="*/ 505527 h 1000891"/>
                <a:gd name="connsiteX5" fmla="*/ 68008 w 633646"/>
                <a:gd name="connsiteY5" fmla="*/ 509626 h 1000891"/>
                <a:gd name="connsiteX6" fmla="*/ 68440 w 633646"/>
                <a:gd name="connsiteY6" fmla="*/ 513294 h 1000891"/>
                <a:gd name="connsiteX7" fmla="*/ 71247 w 633646"/>
                <a:gd name="connsiteY7" fmla="*/ 522786 h 1000891"/>
                <a:gd name="connsiteX8" fmla="*/ 66497 w 633646"/>
                <a:gd name="connsiteY8" fmla="*/ 545007 h 1000891"/>
                <a:gd name="connsiteX9" fmla="*/ 66713 w 633646"/>
                <a:gd name="connsiteY9" fmla="*/ 549322 h 1000891"/>
                <a:gd name="connsiteX10" fmla="*/ 64770 w 633646"/>
                <a:gd name="connsiteY10" fmla="*/ 571327 h 1000891"/>
                <a:gd name="connsiteX11" fmla="*/ 65202 w 633646"/>
                <a:gd name="connsiteY11" fmla="*/ 571543 h 1000891"/>
                <a:gd name="connsiteX12" fmla="*/ 59588 w 633646"/>
                <a:gd name="connsiteY12" fmla="*/ 570465 h 1000891"/>
                <a:gd name="connsiteX13" fmla="*/ 49441 w 633646"/>
                <a:gd name="connsiteY13" fmla="*/ 567229 h 1000891"/>
                <a:gd name="connsiteX14" fmla="*/ 46203 w 633646"/>
                <a:gd name="connsiteY14" fmla="*/ 567444 h 1000891"/>
                <a:gd name="connsiteX15" fmla="*/ 41669 w 633646"/>
                <a:gd name="connsiteY15" fmla="*/ 577368 h 1000891"/>
                <a:gd name="connsiteX16" fmla="*/ 44475 w 633646"/>
                <a:gd name="connsiteY16" fmla="*/ 582114 h 1000891"/>
                <a:gd name="connsiteX17" fmla="*/ 47714 w 633646"/>
                <a:gd name="connsiteY17" fmla="*/ 584272 h 1000891"/>
                <a:gd name="connsiteX18" fmla="*/ 48362 w 633646"/>
                <a:gd name="connsiteY18" fmla="*/ 596785 h 1000891"/>
                <a:gd name="connsiteX19" fmla="*/ 44691 w 633646"/>
                <a:gd name="connsiteY19" fmla="*/ 603041 h 1000891"/>
                <a:gd name="connsiteX20" fmla="*/ 41453 w 633646"/>
                <a:gd name="connsiteY20" fmla="*/ 606277 h 1000891"/>
                <a:gd name="connsiteX21" fmla="*/ 37998 w 633646"/>
                <a:gd name="connsiteY21" fmla="*/ 611455 h 1000891"/>
                <a:gd name="connsiteX22" fmla="*/ 25908 w 633646"/>
                <a:gd name="connsiteY22" fmla="*/ 610376 h 1000891"/>
                <a:gd name="connsiteX23" fmla="*/ 18999 w 633646"/>
                <a:gd name="connsiteY23" fmla="*/ 607140 h 1000891"/>
                <a:gd name="connsiteX24" fmla="*/ 16624 w 633646"/>
                <a:gd name="connsiteY24" fmla="*/ 600668 h 1000891"/>
                <a:gd name="connsiteX25" fmla="*/ 15113 w 633646"/>
                <a:gd name="connsiteY25" fmla="*/ 597000 h 1000891"/>
                <a:gd name="connsiteX26" fmla="*/ 11011 w 633646"/>
                <a:gd name="connsiteY26" fmla="*/ 597863 h 1000891"/>
                <a:gd name="connsiteX27" fmla="*/ 9931 w 633646"/>
                <a:gd name="connsiteY27" fmla="*/ 598942 h 1000891"/>
                <a:gd name="connsiteX28" fmla="*/ 4750 w 633646"/>
                <a:gd name="connsiteY28" fmla="*/ 598511 h 1000891"/>
                <a:gd name="connsiteX29" fmla="*/ 1511 w 633646"/>
                <a:gd name="connsiteY29" fmla="*/ 589665 h 1000891"/>
                <a:gd name="connsiteX30" fmla="*/ 4966 w 633646"/>
                <a:gd name="connsiteY30" fmla="*/ 583193 h 1000891"/>
                <a:gd name="connsiteX31" fmla="*/ 8636 w 633646"/>
                <a:gd name="connsiteY31" fmla="*/ 583193 h 1000891"/>
                <a:gd name="connsiteX32" fmla="*/ 14249 w 633646"/>
                <a:gd name="connsiteY32" fmla="*/ 588371 h 1000891"/>
                <a:gd name="connsiteX33" fmla="*/ 16408 w 633646"/>
                <a:gd name="connsiteY33" fmla="*/ 587939 h 1000891"/>
                <a:gd name="connsiteX34" fmla="*/ 18567 w 633646"/>
                <a:gd name="connsiteY34" fmla="*/ 578878 h 1000891"/>
                <a:gd name="connsiteX35" fmla="*/ 14465 w 633646"/>
                <a:gd name="connsiteY35" fmla="*/ 572838 h 1000891"/>
                <a:gd name="connsiteX36" fmla="*/ 11874 w 633646"/>
                <a:gd name="connsiteY36" fmla="*/ 573485 h 1000891"/>
                <a:gd name="connsiteX37" fmla="*/ 4534 w 633646"/>
                <a:gd name="connsiteY37" fmla="*/ 571975 h 1000891"/>
                <a:gd name="connsiteX38" fmla="*/ 216 w 633646"/>
                <a:gd name="connsiteY38" fmla="*/ 546517 h 1000891"/>
                <a:gd name="connsiteX39" fmla="*/ 2375 w 633646"/>
                <a:gd name="connsiteY39" fmla="*/ 536809 h 1000891"/>
                <a:gd name="connsiteX40" fmla="*/ 6045 w 633646"/>
                <a:gd name="connsiteY40" fmla="*/ 518471 h 1000891"/>
                <a:gd name="connsiteX41" fmla="*/ 4750 w 633646"/>
                <a:gd name="connsiteY41" fmla="*/ 502722 h 1000891"/>
                <a:gd name="connsiteX42" fmla="*/ 6693 w 633646"/>
                <a:gd name="connsiteY42" fmla="*/ 486111 h 1000891"/>
                <a:gd name="connsiteX43" fmla="*/ 9068 w 633646"/>
                <a:gd name="connsiteY43" fmla="*/ 439511 h 1000891"/>
                <a:gd name="connsiteX44" fmla="*/ 11011 w 633646"/>
                <a:gd name="connsiteY44" fmla="*/ 411465 h 1000891"/>
                <a:gd name="connsiteX45" fmla="*/ 11874 w 633646"/>
                <a:gd name="connsiteY45" fmla="*/ 371337 h 1000891"/>
                <a:gd name="connsiteX46" fmla="*/ 11443 w 633646"/>
                <a:gd name="connsiteY46" fmla="*/ 366807 h 1000891"/>
                <a:gd name="connsiteX47" fmla="*/ 14249 w 633646"/>
                <a:gd name="connsiteY47" fmla="*/ 341134 h 1000891"/>
                <a:gd name="connsiteX48" fmla="*/ 14897 w 633646"/>
                <a:gd name="connsiteY48" fmla="*/ 314814 h 1000891"/>
                <a:gd name="connsiteX49" fmla="*/ 13602 w 633646"/>
                <a:gd name="connsiteY49" fmla="*/ 297770 h 1000891"/>
                <a:gd name="connsiteX50" fmla="*/ 14249 w 633646"/>
                <a:gd name="connsiteY50" fmla="*/ 282237 h 1000891"/>
                <a:gd name="connsiteX51" fmla="*/ 12522 w 633646"/>
                <a:gd name="connsiteY51" fmla="*/ 241678 h 1000891"/>
                <a:gd name="connsiteX52" fmla="*/ 15761 w 633646"/>
                <a:gd name="connsiteY52" fmla="*/ 229813 h 1000891"/>
                <a:gd name="connsiteX53" fmla="*/ 17272 w 633646"/>
                <a:gd name="connsiteY53" fmla="*/ 219673 h 1000891"/>
                <a:gd name="connsiteX54" fmla="*/ 18567 w 633646"/>
                <a:gd name="connsiteY54" fmla="*/ 215574 h 1000891"/>
                <a:gd name="connsiteX55" fmla="*/ 22238 w 633646"/>
                <a:gd name="connsiteY55" fmla="*/ 204355 h 1000891"/>
                <a:gd name="connsiteX56" fmla="*/ 18567 w 633646"/>
                <a:gd name="connsiteY56" fmla="*/ 201551 h 1000891"/>
                <a:gd name="connsiteX57" fmla="*/ 12306 w 633646"/>
                <a:gd name="connsiteY57" fmla="*/ 197236 h 1000891"/>
                <a:gd name="connsiteX58" fmla="*/ 15545 w 633646"/>
                <a:gd name="connsiteY58" fmla="*/ 183645 h 1000891"/>
                <a:gd name="connsiteX59" fmla="*/ 19215 w 633646"/>
                <a:gd name="connsiteY59" fmla="*/ 181056 h 1000891"/>
                <a:gd name="connsiteX60" fmla="*/ 17920 w 633646"/>
                <a:gd name="connsiteY60" fmla="*/ 175662 h 1000891"/>
                <a:gd name="connsiteX61" fmla="*/ 12090 w 633646"/>
                <a:gd name="connsiteY61" fmla="*/ 169837 h 1000891"/>
                <a:gd name="connsiteX62" fmla="*/ 12306 w 633646"/>
                <a:gd name="connsiteY62" fmla="*/ 132514 h 1000891"/>
                <a:gd name="connsiteX63" fmla="*/ 12738 w 633646"/>
                <a:gd name="connsiteY63" fmla="*/ 131004 h 1000891"/>
                <a:gd name="connsiteX64" fmla="*/ 12306 w 633646"/>
                <a:gd name="connsiteY64" fmla="*/ 73618 h 1000891"/>
                <a:gd name="connsiteX65" fmla="*/ 13386 w 633646"/>
                <a:gd name="connsiteY65" fmla="*/ 59810 h 1000891"/>
                <a:gd name="connsiteX66" fmla="*/ 14249 w 633646"/>
                <a:gd name="connsiteY66" fmla="*/ 50965 h 1000891"/>
                <a:gd name="connsiteX67" fmla="*/ 22238 w 633646"/>
                <a:gd name="connsiteY67" fmla="*/ 51397 h 1000891"/>
                <a:gd name="connsiteX68" fmla="*/ 35839 w 633646"/>
                <a:gd name="connsiteY68" fmla="*/ 44061 h 1000891"/>
                <a:gd name="connsiteX69" fmla="*/ 45771 w 633646"/>
                <a:gd name="connsiteY69" fmla="*/ 42767 h 1000891"/>
                <a:gd name="connsiteX70" fmla="*/ 50089 w 633646"/>
                <a:gd name="connsiteY70" fmla="*/ 41257 h 1000891"/>
                <a:gd name="connsiteX71" fmla="*/ 68440 w 633646"/>
                <a:gd name="connsiteY71" fmla="*/ 37373 h 1000891"/>
                <a:gd name="connsiteX72" fmla="*/ 71247 w 633646"/>
                <a:gd name="connsiteY72" fmla="*/ 36295 h 1000891"/>
                <a:gd name="connsiteX73" fmla="*/ 71895 w 633646"/>
                <a:gd name="connsiteY73" fmla="*/ 27018 h 1000891"/>
                <a:gd name="connsiteX74" fmla="*/ 75997 w 633646"/>
                <a:gd name="connsiteY74" fmla="*/ 23135 h 1000891"/>
                <a:gd name="connsiteX75" fmla="*/ 82258 w 633646"/>
                <a:gd name="connsiteY75" fmla="*/ 19683 h 1000891"/>
                <a:gd name="connsiteX76" fmla="*/ 91542 w 633646"/>
                <a:gd name="connsiteY76" fmla="*/ 11701 h 1000891"/>
                <a:gd name="connsiteX77" fmla="*/ 113995 w 633646"/>
                <a:gd name="connsiteY77" fmla="*/ 914 h 1000891"/>
                <a:gd name="connsiteX78" fmla="*/ 118529 w 633646"/>
                <a:gd name="connsiteY78" fmla="*/ 51 h 1000891"/>
                <a:gd name="connsiteX79" fmla="*/ 134506 w 633646"/>
                <a:gd name="connsiteY79" fmla="*/ 5444 h 1000891"/>
                <a:gd name="connsiteX80" fmla="*/ 144221 w 633646"/>
                <a:gd name="connsiteY80" fmla="*/ 13211 h 1000891"/>
                <a:gd name="connsiteX81" fmla="*/ 161493 w 633646"/>
                <a:gd name="connsiteY81" fmla="*/ 28528 h 1000891"/>
                <a:gd name="connsiteX82" fmla="*/ 165379 w 633646"/>
                <a:gd name="connsiteY82" fmla="*/ 38021 h 1000891"/>
                <a:gd name="connsiteX83" fmla="*/ 170561 w 633646"/>
                <a:gd name="connsiteY83" fmla="*/ 45572 h 1000891"/>
                <a:gd name="connsiteX84" fmla="*/ 175527 w 633646"/>
                <a:gd name="connsiteY84" fmla="*/ 49023 h 1000891"/>
                <a:gd name="connsiteX85" fmla="*/ 190640 w 633646"/>
                <a:gd name="connsiteY85" fmla="*/ 62615 h 1000891"/>
                <a:gd name="connsiteX86" fmla="*/ 194742 w 633646"/>
                <a:gd name="connsiteY86" fmla="*/ 62831 h 1000891"/>
                <a:gd name="connsiteX87" fmla="*/ 201219 w 633646"/>
                <a:gd name="connsiteY87" fmla="*/ 60673 h 1000891"/>
                <a:gd name="connsiteX88" fmla="*/ 213309 w 633646"/>
                <a:gd name="connsiteY88" fmla="*/ 62615 h 1000891"/>
                <a:gd name="connsiteX89" fmla="*/ 223025 w 633646"/>
                <a:gd name="connsiteY89" fmla="*/ 70382 h 1000891"/>
                <a:gd name="connsiteX90" fmla="*/ 225615 w 633646"/>
                <a:gd name="connsiteY90" fmla="*/ 77932 h 1000891"/>
                <a:gd name="connsiteX91" fmla="*/ 225615 w 633646"/>
                <a:gd name="connsiteY91" fmla="*/ 80953 h 1000891"/>
                <a:gd name="connsiteX92" fmla="*/ 232740 w 633646"/>
                <a:gd name="connsiteY92" fmla="*/ 91092 h 1000891"/>
                <a:gd name="connsiteX93" fmla="*/ 235547 w 633646"/>
                <a:gd name="connsiteY93" fmla="*/ 91524 h 1000891"/>
                <a:gd name="connsiteX94" fmla="*/ 235979 w 633646"/>
                <a:gd name="connsiteY94" fmla="*/ 89151 h 1000891"/>
                <a:gd name="connsiteX95" fmla="*/ 233820 w 633646"/>
                <a:gd name="connsiteY95" fmla="*/ 86993 h 1000891"/>
                <a:gd name="connsiteX96" fmla="*/ 232956 w 633646"/>
                <a:gd name="connsiteY96" fmla="*/ 84189 h 1000891"/>
                <a:gd name="connsiteX97" fmla="*/ 235331 w 633646"/>
                <a:gd name="connsiteY97" fmla="*/ 83757 h 1000891"/>
                <a:gd name="connsiteX98" fmla="*/ 240729 w 633646"/>
                <a:gd name="connsiteY98" fmla="*/ 86778 h 1000891"/>
                <a:gd name="connsiteX99" fmla="*/ 247853 w 633646"/>
                <a:gd name="connsiteY99" fmla="*/ 92818 h 1000891"/>
                <a:gd name="connsiteX100" fmla="*/ 248717 w 633646"/>
                <a:gd name="connsiteY100" fmla="*/ 99722 h 1000891"/>
                <a:gd name="connsiteX101" fmla="*/ 242888 w 633646"/>
                <a:gd name="connsiteY101" fmla="*/ 110725 h 1000891"/>
                <a:gd name="connsiteX102" fmla="*/ 243967 w 633646"/>
                <a:gd name="connsiteY102" fmla="*/ 113314 h 1000891"/>
                <a:gd name="connsiteX103" fmla="*/ 246774 w 633646"/>
                <a:gd name="connsiteY103" fmla="*/ 114177 h 1000891"/>
                <a:gd name="connsiteX104" fmla="*/ 256489 w 633646"/>
                <a:gd name="connsiteY104" fmla="*/ 107057 h 1000891"/>
                <a:gd name="connsiteX105" fmla="*/ 261023 w 633646"/>
                <a:gd name="connsiteY105" fmla="*/ 106626 h 1000891"/>
                <a:gd name="connsiteX106" fmla="*/ 266421 w 633646"/>
                <a:gd name="connsiteY106" fmla="*/ 118491 h 1000891"/>
                <a:gd name="connsiteX107" fmla="*/ 268148 w 633646"/>
                <a:gd name="connsiteY107" fmla="*/ 124101 h 1000891"/>
                <a:gd name="connsiteX108" fmla="*/ 267716 w 633646"/>
                <a:gd name="connsiteY108" fmla="*/ 131651 h 1000891"/>
                <a:gd name="connsiteX109" fmla="*/ 267716 w 633646"/>
                <a:gd name="connsiteY109" fmla="*/ 137045 h 1000891"/>
                <a:gd name="connsiteX110" fmla="*/ 275920 w 633646"/>
                <a:gd name="connsiteY110" fmla="*/ 138555 h 1000891"/>
                <a:gd name="connsiteX111" fmla="*/ 276784 w 633646"/>
                <a:gd name="connsiteY111" fmla="*/ 137261 h 1000891"/>
                <a:gd name="connsiteX112" fmla="*/ 280886 w 633646"/>
                <a:gd name="connsiteY112" fmla="*/ 136182 h 1000891"/>
                <a:gd name="connsiteX113" fmla="*/ 281534 w 633646"/>
                <a:gd name="connsiteY113" fmla="*/ 141575 h 1000891"/>
                <a:gd name="connsiteX114" fmla="*/ 279806 w 633646"/>
                <a:gd name="connsiteY114" fmla="*/ 144164 h 1000891"/>
                <a:gd name="connsiteX115" fmla="*/ 280454 w 633646"/>
                <a:gd name="connsiteY115" fmla="*/ 146969 h 1000891"/>
                <a:gd name="connsiteX116" fmla="*/ 282829 w 633646"/>
                <a:gd name="connsiteY116" fmla="*/ 146106 h 1000891"/>
                <a:gd name="connsiteX117" fmla="*/ 288011 w 633646"/>
                <a:gd name="connsiteY117" fmla="*/ 145890 h 1000891"/>
                <a:gd name="connsiteX118" fmla="*/ 305499 w 633646"/>
                <a:gd name="connsiteY118" fmla="*/ 162934 h 1000891"/>
                <a:gd name="connsiteX119" fmla="*/ 311328 w 633646"/>
                <a:gd name="connsiteY119" fmla="*/ 167464 h 1000891"/>
                <a:gd name="connsiteX120" fmla="*/ 310896 w 633646"/>
                <a:gd name="connsiteY120" fmla="*/ 167248 h 1000891"/>
                <a:gd name="connsiteX121" fmla="*/ 333350 w 633646"/>
                <a:gd name="connsiteY121" fmla="*/ 189469 h 1000891"/>
                <a:gd name="connsiteX122" fmla="*/ 337884 w 633646"/>
                <a:gd name="connsiteY122" fmla="*/ 193353 h 1000891"/>
                <a:gd name="connsiteX123" fmla="*/ 344145 w 633646"/>
                <a:gd name="connsiteY123" fmla="*/ 199825 h 1000891"/>
                <a:gd name="connsiteX124" fmla="*/ 358178 w 633646"/>
                <a:gd name="connsiteY124" fmla="*/ 208886 h 1000891"/>
                <a:gd name="connsiteX125" fmla="*/ 356667 w 633646"/>
                <a:gd name="connsiteY125" fmla="*/ 214064 h 1000891"/>
                <a:gd name="connsiteX126" fmla="*/ 354940 w 633646"/>
                <a:gd name="connsiteY126" fmla="*/ 216005 h 1000891"/>
                <a:gd name="connsiteX127" fmla="*/ 357530 w 633646"/>
                <a:gd name="connsiteY127" fmla="*/ 217731 h 1000891"/>
                <a:gd name="connsiteX128" fmla="*/ 370700 w 633646"/>
                <a:gd name="connsiteY128" fmla="*/ 223340 h 1000891"/>
                <a:gd name="connsiteX129" fmla="*/ 389052 w 633646"/>
                <a:gd name="connsiteY129" fmla="*/ 239305 h 1000891"/>
                <a:gd name="connsiteX130" fmla="*/ 392722 w 633646"/>
                <a:gd name="connsiteY130" fmla="*/ 247288 h 1000891"/>
                <a:gd name="connsiteX131" fmla="*/ 399415 w 633646"/>
                <a:gd name="connsiteY131" fmla="*/ 251171 h 1000891"/>
                <a:gd name="connsiteX132" fmla="*/ 408915 w 633646"/>
                <a:gd name="connsiteY132" fmla="*/ 253760 h 1000891"/>
                <a:gd name="connsiteX133" fmla="*/ 417119 w 633646"/>
                <a:gd name="connsiteY133" fmla="*/ 260663 h 1000891"/>
                <a:gd name="connsiteX134" fmla="*/ 421653 w 633646"/>
                <a:gd name="connsiteY134" fmla="*/ 268214 h 1000891"/>
                <a:gd name="connsiteX135" fmla="*/ 425755 w 633646"/>
                <a:gd name="connsiteY135" fmla="*/ 271235 h 1000891"/>
                <a:gd name="connsiteX136" fmla="*/ 435470 w 633646"/>
                <a:gd name="connsiteY136" fmla="*/ 273823 h 1000891"/>
                <a:gd name="connsiteX137" fmla="*/ 433743 w 633646"/>
                <a:gd name="connsiteY137" fmla="*/ 276412 h 1000891"/>
                <a:gd name="connsiteX138" fmla="*/ 432232 w 633646"/>
                <a:gd name="connsiteY138" fmla="*/ 279217 h 1000891"/>
                <a:gd name="connsiteX139" fmla="*/ 439788 w 633646"/>
                <a:gd name="connsiteY139" fmla="*/ 284826 h 1000891"/>
                <a:gd name="connsiteX140" fmla="*/ 440436 w 633646"/>
                <a:gd name="connsiteY140" fmla="*/ 287631 h 1000891"/>
                <a:gd name="connsiteX141" fmla="*/ 438061 w 633646"/>
                <a:gd name="connsiteY141" fmla="*/ 288278 h 1000891"/>
                <a:gd name="connsiteX142" fmla="*/ 430505 w 633646"/>
                <a:gd name="connsiteY142" fmla="*/ 287415 h 1000891"/>
                <a:gd name="connsiteX143" fmla="*/ 429209 w 633646"/>
                <a:gd name="connsiteY143" fmla="*/ 289788 h 1000891"/>
                <a:gd name="connsiteX144" fmla="*/ 441300 w 633646"/>
                <a:gd name="connsiteY144" fmla="*/ 296907 h 1000891"/>
                <a:gd name="connsiteX145" fmla="*/ 452958 w 633646"/>
                <a:gd name="connsiteY145" fmla="*/ 307047 h 1000891"/>
                <a:gd name="connsiteX146" fmla="*/ 454470 w 633646"/>
                <a:gd name="connsiteY146" fmla="*/ 305321 h 1000891"/>
                <a:gd name="connsiteX147" fmla="*/ 444754 w 633646"/>
                <a:gd name="connsiteY147" fmla="*/ 295613 h 1000891"/>
                <a:gd name="connsiteX148" fmla="*/ 449072 w 633646"/>
                <a:gd name="connsiteY148" fmla="*/ 293671 h 1000891"/>
                <a:gd name="connsiteX149" fmla="*/ 450152 w 633646"/>
                <a:gd name="connsiteY149" fmla="*/ 288709 h 1000891"/>
                <a:gd name="connsiteX150" fmla="*/ 451447 w 633646"/>
                <a:gd name="connsiteY150" fmla="*/ 286768 h 1000891"/>
                <a:gd name="connsiteX151" fmla="*/ 452958 w 633646"/>
                <a:gd name="connsiteY151" fmla="*/ 286768 h 1000891"/>
                <a:gd name="connsiteX152" fmla="*/ 470878 w 633646"/>
                <a:gd name="connsiteY152" fmla="*/ 298418 h 1000891"/>
                <a:gd name="connsiteX153" fmla="*/ 474548 w 633646"/>
                <a:gd name="connsiteY153" fmla="*/ 307910 h 1000891"/>
                <a:gd name="connsiteX154" fmla="*/ 477355 w 633646"/>
                <a:gd name="connsiteY154" fmla="*/ 310499 h 1000891"/>
                <a:gd name="connsiteX155" fmla="*/ 479514 w 633646"/>
                <a:gd name="connsiteY155" fmla="*/ 309420 h 1000891"/>
                <a:gd name="connsiteX156" fmla="*/ 482968 w 633646"/>
                <a:gd name="connsiteY156" fmla="*/ 307479 h 1000891"/>
                <a:gd name="connsiteX157" fmla="*/ 487718 w 633646"/>
                <a:gd name="connsiteY157" fmla="*/ 313088 h 1000891"/>
                <a:gd name="connsiteX158" fmla="*/ 493763 w 633646"/>
                <a:gd name="connsiteY158" fmla="*/ 319560 h 1000891"/>
                <a:gd name="connsiteX159" fmla="*/ 512115 w 633646"/>
                <a:gd name="connsiteY159" fmla="*/ 326680 h 1000891"/>
                <a:gd name="connsiteX160" fmla="*/ 522694 w 633646"/>
                <a:gd name="connsiteY160" fmla="*/ 333152 h 1000891"/>
                <a:gd name="connsiteX161" fmla="*/ 570192 w 633646"/>
                <a:gd name="connsiteY161" fmla="*/ 360335 h 1000891"/>
                <a:gd name="connsiteX162" fmla="*/ 583794 w 633646"/>
                <a:gd name="connsiteY162" fmla="*/ 367886 h 1000891"/>
                <a:gd name="connsiteX163" fmla="*/ 612077 w 633646"/>
                <a:gd name="connsiteY163" fmla="*/ 384282 h 1000891"/>
                <a:gd name="connsiteX164" fmla="*/ 624383 w 633646"/>
                <a:gd name="connsiteY164" fmla="*/ 391185 h 1000891"/>
                <a:gd name="connsiteX165" fmla="*/ 626974 w 633646"/>
                <a:gd name="connsiteY165" fmla="*/ 399599 h 1000891"/>
                <a:gd name="connsiteX166" fmla="*/ 622656 w 633646"/>
                <a:gd name="connsiteY166" fmla="*/ 405424 h 1000891"/>
                <a:gd name="connsiteX167" fmla="*/ 618338 w 633646"/>
                <a:gd name="connsiteY167" fmla="*/ 406719 h 1000891"/>
                <a:gd name="connsiteX168" fmla="*/ 609270 w 633646"/>
                <a:gd name="connsiteY168" fmla="*/ 413191 h 1000891"/>
                <a:gd name="connsiteX169" fmla="*/ 608190 w 633646"/>
                <a:gd name="connsiteY169" fmla="*/ 415995 h 1000891"/>
                <a:gd name="connsiteX170" fmla="*/ 605168 w 633646"/>
                <a:gd name="connsiteY170" fmla="*/ 421173 h 1000891"/>
                <a:gd name="connsiteX171" fmla="*/ 595236 w 633646"/>
                <a:gd name="connsiteY171" fmla="*/ 423762 h 1000891"/>
                <a:gd name="connsiteX172" fmla="*/ 584657 w 633646"/>
                <a:gd name="connsiteY172" fmla="*/ 421820 h 1000891"/>
                <a:gd name="connsiteX173" fmla="*/ 576669 w 633646"/>
                <a:gd name="connsiteY173" fmla="*/ 425056 h 1000891"/>
                <a:gd name="connsiteX174" fmla="*/ 564794 w 633646"/>
                <a:gd name="connsiteY174" fmla="*/ 424194 h 1000891"/>
                <a:gd name="connsiteX175" fmla="*/ 552920 w 633646"/>
                <a:gd name="connsiteY175" fmla="*/ 411896 h 1000891"/>
                <a:gd name="connsiteX176" fmla="*/ 538886 w 633646"/>
                <a:gd name="connsiteY176" fmla="*/ 410602 h 1000891"/>
                <a:gd name="connsiteX177" fmla="*/ 539966 w 633646"/>
                <a:gd name="connsiteY177" fmla="*/ 399815 h 1000891"/>
                <a:gd name="connsiteX178" fmla="*/ 528955 w 633646"/>
                <a:gd name="connsiteY178" fmla="*/ 392480 h 1000891"/>
                <a:gd name="connsiteX179" fmla="*/ 525717 w 633646"/>
                <a:gd name="connsiteY179" fmla="*/ 391833 h 1000891"/>
                <a:gd name="connsiteX180" fmla="*/ 519455 w 633646"/>
                <a:gd name="connsiteY180" fmla="*/ 382124 h 1000891"/>
                <a:gd name="connsiteX181" fmla="*/ 502399 w 633646"/>
                <a:gd name="connsiteY181" fmla="*/ 374358 h 1000891"/>
                <a:gd name="connsiteX182" fmla="*/ 484696 w 633646"/>
                <a:gd name="connsiteY182" fmla="*/ 362708 h 1000891"/>
                <a:gd name="connsiteX183" fmla="*/ 483832 w 633646"/>
                <a:gd name="connsiteY183" fmla="*/ 355373 h 1000891"/>
                <a:gd name="connsiteX184" fmla="*/ 480378 w 633646"/>
                <a:gd name="connsiteY184" fmla="*/ 352784 h 1000891"/>
                <a:gd name="connsiteX185" fmla="*/ 478866 w 633646"/>
                <a:gd name="connsiteY185" fmla="*/ 353215 h 1000891"/>
                <a:gd name="connsiteX186" fmla="*/ 466776 w 633646"/>
                <a:gd name="connsiteY186" fmla="*/ 352137 h 1000891"/>
                <a:gd name="connsiteX187" fmla="*/ 460083 w 633646"/>
                <a:gd name="connsiteY187" fmla="*/ 349116 h 1000891"/>
                <a:gd name="connsiteX188" fmla="*/ 457924 w 633646"/>
                <a:gd name="connsiteY188" fmla="*/ 348038 h 1000891"/>
                <a:gd name="connsiteX189" fmla="*/ 455333 w 633646"/>
                <a:gd name="connsiteY189" fmla="*/ 342428 h 1000891"/>
                <a:gd name="connsiteX190" fmla="*/ 450799 w 633646"/>
                <a:gd name="connsiteY190" fmla="*/ 338545 h 1000891"/>
                <a:gd name="connsiteX191" fmla="*/ 444322 w 633646"/>
                <a:gd name="connsiteY191" fmla="*/ 341134 h 1000891"/>
                <a:gd name="connsiteX192" fmla="*/ 439141 w 633646"/>
                <a:gd name="connsiteY192" fmla="*/ 341997 h 1000891"/>
                <a:gd name="connsiteX193" fmla="*/ 434823 w 633646"/>
                <a:gd name="connsiteY193" fmla="*/ 337682 h 1000891"/>
                <a:gd name="connsiteX194" fmla="*/ 435254 w 633646"/>
                <a:gd name="connsiteY194" fmla="*/ 332504 h 1000891"/>
                <a:gd name="connsiteX195" fmla="*/ 434823 w 633646"/>
                <a:gd name="connsiteY195" fmla="*/ 326032 h 1000891"/>
                <a:gd name="connsiteX196" fmla="*/ 426834 w 633646"/>
                <a:gd name="connsiteY196" fmla="*/ 326464 h 1000891"/>
                <a:gd name="connsiteX197" fmla="*/ 418198 w 633646"/>
                <a:gd name="connsiteY197" fmla="*/ 324954 h 1000891"/>
                <a:gd name="connsiteX198" fmla="*/ 417119 w 633646"/>
                <a:gd name="connsiteY198" fmla="*/ 322149 h 1000891"/>
                <a:gd name="connsiteX199" fmla="*/ 417335 w 633646"/>
                <a:gd name="connsiteY199" fmla="*/ 318481 h 1000891"/>
                <a:gd name="connsiteX200" fmla="*/ 407619 w 633646"/>
                <a:gd name="connsiteY200" fmla="*/ 315461 h 1000891"/>
                <a:gd name="connsiteX201" fmla="*/ 406108 w 633646"/>
                <a:gd name="connsiteY201" fmla="*/ 315030 h 1000891"/>
                <a:gd name="connsiteX202" fmla="*/ 407403 w 633646"/>
                <a:gd name="connsiteY202" fmla="*/ 312656 h 1000891"/>
                <a:gd name="connsiteX203" fmla="*/ 408699 w 633646"/>
                <a:gd name="connsiteY203" fmla="*/ 311793 h 1000891"/>
                <a:gd name="connsiteX204" fmla="*/ 410858 w 633646"/>
                <a:gd name="connsiteY204" fmla="*/ 309636 h 1000891"/>
                <a:gd name="connsiteX205" fmla="*/ 408699 w 633646"/>
                <a:gd name="connsiteY205" fmla="*/ 307910 h 1000891"/>
                <a:gd name="connsiteX206" fmla="*/ 404165 w 633646"/>
                <a:gd name="connsiteY206" fmla="*/ 307479 h 1000891"/>
                <a:gd name="connsiteX207" fmla="*/ 390995 w 633646"/>
                <a:gd name="connsiteY207" fmla="*/ 299065 h 1000891"/>
                <a:gd name="connsiteX208" fmla="*/ 380632 w 633646"/>
                <a:gd name="connsiteY208" fmla="*/ 288062 h 1000891"/>
                <a:gd name="connsiteX209" fmla="*/ 369405 w 633646"/>
                <a:gd name="connsiteY209" fmla="*/ 278785 h 1000891"/>
                <a:gd name="connsiteX210" fmla="*/ 353860 w 633646"/>
                <a:gd name="connsiteY210" fmla="*/ 265841 h 1000891"/>
                <a:gd name="connsiteX211" fmla="*/ 337668 w 633646"/>
                <a:gd name="connsiteY211" fmla="*/ 264115 h 1000891"/>
                <a:gd name="connsiteX212" fmla="*/ 336156 w 633646"/>
                <a:gd name="connsiteY212" fmla="*/ 264115 h 1000891"/>
                <a:gd name="connsiteX213" fmla="*/ 334213 w 633646"/>
                <a:gd name="connsiteY213" fmla="*/ 261958 h 1000891"/>
                <a:gd name="connsiteX214" fmla="*/ 334645 w 633646"/>
                <a:gd name="connsiteY214" fmla="*/ 260663 h 1000891"/>
                <a:gd name="connsiteX215" fmla="*/ 337236 w 633646"/>
                <a:gd name="connsiteY215" fmla="*/ 259153 h 1000891"/>
                <a:gd name="connsiteX216" fmla="*/ 339611 w 633646"/>
                <a:gd name="connsiteY216" fmla="*/ 252465 h 1000891"/>
                <a:gd name="connsiteX217" fmla="*/ 335509 w 633646"/>
                <a:gd name="connsiteY217" fmla="*/ 250308 h 1000891"/>
                <a:gd name="connsiteX218" fmla="*/ 334645 w 633646"/>
                <a:gd name="connsiteY218" fmla="*/ 244483 h 1000891"/>
                <a:gd name="connsiteX219" fmla="*/ 332702 w 633646"/>
                <a:gd name="connsiteY219" fmla="*/ 239305 h 1000891"/>
                <a:gd name="connsiteX220" fmla="*/ 328384 w 633646"/>
                <a:gd name="connsiteY220" fmla="*/ 238227 h 1000891"/>
                <a:gd name="connsiteX221" fmla="*/ 319964 w 633646"/>
                <a:gd name="connsiteY221" fmla="*/ 236932 h 1000891"/>
                <a:gd name="connsiteX222" fmla="*/ 308521 w 633646"/>
                <a:gd name="connsiteY222" fmla="*/ 226792 h 1000891"/>
                <a:gd name="connsiteX223" fmla="*/ 293840 w 633646"/>
                <a:gd name="connsiteY223" fmla="*/ 219457 h 1000891"/>
                <a:gd name="connsiteX224" fmla="*/ 288874 w 633646"/>
                <a:gd name="connsiteY224" fmla="*/ 212769 h 1000891"/>
                <a:gd name="connsiteX225" fmla="*/ 288874 w 633646"/>
                <a:gd name="connsiteY225" fmla="*/ 209749 h 1000891"/>
                <a:gd name="connsiteX226" fmla="*/ 286931 w 633646"/>
                <a:gd name="connsiteY226" fmla="*/ 207807 h 1000891"/>
                <a:gd name="connsiteX227" fmla="*/ 284340 w 633646"/>
                <a:gd name="connsiteY227" fmla="*/ 209102 h 1000891"/>
                <a:gd name="connsiteX228" fmla="*/ 282181 w 633646"/>
                <a:gd name="connsiteY228" fmla="*/ 213201 h 1000891"/>
                <a:gd name="connsiteX229" fmla="*/ 281534 w 633646"/>
                <a:gd name="connsiteY229" fmla="*/ 217731 h 1000891"/>
                <a:gd name="connsiteX230" fmla="*/ 276136 w 633646"/>
                <a:gd name="connsiteY230" fmla="*/ 216653 h 1000891"/>
                <a:gd name="connsiteX231" fmla="*/ 273329 w 633646"/>
                <a:gd name="connsiteY231" fmla="*/ 218594 h 1000891"/>
                <a:gd name="connsiteX232" fmla="*/ 274841 w 633646"/>
                <a:gd name="connsiteY232" fmla="*/ 225498 h 1000891"/>
                <a:gd name="connsiteX233" fmla="*/ 280022 w 633646"/>
                <a:gd name="connsiteY233" fmla="*/ 231323 h 1000891"/>
                <a:gd name="connsiteX234" fmla="*/ 279806 w 633646"/>
                <a:gd name="connsiteY234" fmla="*/ 236932 h 1000891"/>
                <a:gd name="connsiteX235" fmla="*/ 279806 w 633646"/>
                <a:gd name="connsiteY235" fmla="*/ 238874 h 1000891"/>
                <a:gd name="connsiteX236" fmla="*/ 290386 w 633646"/>
                <a:gd name="connsiteY236" fmla="*/ 244914 h 1000891"/>
                <a:gd name="connsiteX237" fmla="*/ 292545 w 633646"/>
                <a:gd name="connsiteY237" fmla="*/ 250092 h 1000891"/>
                <a:gd name="connsiteX238" fmla="*/ 295135 w 633646"/>
                <a:gd name="connsiteY238" fmla="*/ 252250 h 1000891"/>
                <a:gd name="connsiteX239" fmla="*/ 303124 w 633646"/>
                <a:gd name="connsiteY239" fmla="*/ 253328 h 1000891"/>
                <a:gd name="connsiteX240" fmla="*/ 310680 w 633646"/>
                <a:gd name="connsiteY240" fmla="*/ 265194 h 1000891"/>
                <a:gd name="connsiteX241" fmla="*/ 313055 w 633646"/>
                <a:gd name="connsiteY241" fmla="*/ 272313 h 1000891"/>
                <a:gd name="connsiteX242" fmla="*/ 311112 w 633646"/>
                <a:gd name="connsiteY242" fmla="*/ 272745 h 1000891"/>
                <a:gd name="connsiteX243" fmla="*/ 306578 w 633646"/>
                <a:gd name="connsiteY243" fmla="*/ 272529 h 1000891"/>
                <a:gd name="connsiteX244" fmla="*/ 307226 w 633646"/>
                <a:gd name="connsiteY244" fmla="*/ 278354 h 1000891"/>
                <a:gd name="connsiteX245" fmla="*/ 312623 w 633646"/>
                <a:gd name="connsiteY245" fmla="*/ 281159 h 1000891"/>
                <a:gd name="connsiteX246" fmla="*/ 321475 w 633646"/>
                <a:gd name="connsiteY246" fmla="*/ 293024 h 1000891"/>
                <a:gd name="connsiteX247" fmla="*/ 324066 w 633646"/>
                <a:gd name="connsiteY247" fmla="*/ 306400 h 1000891"/>
                <a:gd name="connsiteX248" fmla="*/ 329032 w 633646"/>
                <a:gd name="connsiteY248" fmla="*/ 307479 h 1000891"/>
                <a:gd name="connsiteX249" fmla="*/ 340258 w 633646"/>
                <a:gd name="connsiteY249" fmla="*/ 313304 h 1000891"/>
                <a:gd name="connsiteX250" fmla="*/ 342633 w 633646"/>
                <a:gd name="connsiteY250" fmla="*/ 318697 h 1000891"/>
                <a:gd name="connsiteX251" fmla="*/ 346304 w 633646"/>
                <a:gd name="connsiteY251" fmla="*/ 316971 h 1000891"/>
                <a:gd name="connsiteX252" fmla="*/ 358610 w 633646"/>
                <a:gd name="connsiteY252" fmla="*/ 315245 h 1000891"/>
                <a:gd name="connsiteX253" fmla="*/ 358610 w 633646"/>
                <a:gd name="connsiteY253" fmla="*/ 317403 h 1000891"/>
                <a:gd name="connsiteX254" fmla="*/ 358610 w 633646"/>
                <a:gd name="connsiteY254" fmla="*/ 320423 h 1000891"/>
                <a:gd name="connsiteX255" fmla="*/ 361633 w 633646"/>
                <a:gd name="connsiteY255" fmla="*/ 322580 h 1000891"/>
                <a:gd name="connsiteX256" fmla="*/ 369189 w 633646"/>
                <a:gd name="connsiteY256" fmla="*/ 330131 h 1000891"/>
                <a:gd name="connsiteX257" fmla="*/ 372212 w 633646"/>
                <a:gd name="connsiteY257" fmla="*/ 330563 h 1000891"/>
                <a:gd name="connsiteX258" fmla="*/ 369621 w 633646"/>
                <a:gd name="connsiteY258" fmla="*/ 334015 h 1000891"/>
                <a:gd name="connsiteX259" fmla="*/ 370269 w 633646"/>
                <a:gd name="connsiteY259" fmla="*/ 336388 h 1000891"/>
                <a:gd name="connsiteX260" fmla="*/ 377825 w 633646"/>
                <a:gd name="connsiteY260" fmla="*/ 337682 h 1000891"/>
                <a:gd name="connsiteX261" fmla="*/ 382359 w 633646"/>
                <a:gd name="connsiteY261" fmla="*/ 342644 h 1000891"/>
                <a:gd name="connsiteX262" fmla="*/ 383007 w 633646"/>
                <a:gd name="connsiteY262" fmla="*/ 347175 h 1000891"/>
                <a:gd name="connsiteX263" fmla="*/ 379768 w 633646"/>
                <a:gd name="connsiteY263" fmla="*/ 350842 h 1000891"/>
                <a:gd name="connsiteX264" fmla="*/ 377609 w 633646"/>
                <a:gd name="connsiteY264" fmla="*/ 354294 h 1000891"/>
                <a:gd name="connsiteX265" fmla="*/ 380848 w 633646"/>
                <a:gd name="connsiteY265" fmla="*/ 355804 h 1000891"/>
                <a:gd name="connsiteX266" fmla="*/ 388188 w 633646"/>
                <a:gd name="connsiteY266" fmla="*/ 354294 h 1000891"/>
                <a:gd name="connsiteX267" fmla="*/ 395529 w 633646"/>
                <a:gd name="connsiteY267" fmla="*/ 357099 h 1000891"/>
                <a:gd name="connsiteX268" fmla="*/ 406324 w 633646"/>
                <a:gd name="connsiteY268" fmla="*/ 356236 h 1000891"/>
                <a:gd name="connsiteX269" fmla="*/ 410426 w 633646"/>
                <a:gd name="connsiteY269" fmla="*/ 359903 h 1000891"/>
                <a:gd name="connsiteX270" fmla="*/ 410210 w 633646"/>
                <a:gd name="connsiteY270" fmla="*/ 364650 h 1000891"/>
                <a:gd name="connsiteX271" fmla="*/ 416687 w 633646"/>
                <a:gd name="connsiteY271" fmla="*/ 369396 h 1000891"/>
                <a:gd name="connsiteX272" fmla="*/ 421869 w 633646"/>
                <a:gd name="connsiteY272" fmla="*/ 370906 h 1000891"/>
                <a:gd name="connsiteX273" fmla="*/ 431800 w 633646"/>
                <a:gd name="connsiteY273" fmla="*/ 377378 h 1000891"/>
                <a:gd name="connsiteX274" fmla="*/ 443459 w 633646"/>
                <a:gd name="connsiteY274" fmla="*/ 379536 h 1000891"/>
                <a:gd name="connsiteX275" fmla="*/ 450152 w 633646"/>
                <a:gd name="connsiteY275" fmla="*/ 381693 h 1000891"/>
                <a:gd name="connsiteX276" fmla="*/ 455549 w 633646"/>
                <a:gd name="connsiteY276" fmla="*/ 393559 h 1000891"/>
                <a:gd name="connsiteX277" fmla="*/ 457060 w 633646"/>
                <a:gd name="connsiteY277" fmla="*/ 395932 h 1000891"/>
                <a:gd name="connsiteX278" fmla="*/ 472821 w 633646"/>
                <a:gd name="connsiteY278" fmla="*/ 400462 h 1000891"/>
                <a:gd name="connsiteX279" fmla="*/ 483832 w 633646"/>
                <a:gd name="connsiteY279" fmla="*/ 402188 h 1000891"/>
                <a:gd name="connsiteX280" fmla="*/ 496786 w 633646"/>
                <a:gd name="connsiteY280" fmla="*/ 406071 h 1000891"/>
                <a:gd name="connsiteX281" fmla="*/ 504342 w 633646"/>
                <a:gd name="connsiteY281" fmla="*/ 414917 h 1000891"/>
                <a:gd name="connsiteX282" fmla="*/ 512547 w 633646"/>
                <a:gd name="connsiteY282" fmla="*/ 415995 h 1000891"/>
                <a:gd name="connsiteX283" fmla="*/ 514490 w 633646"/>
                <a:gd name="connsiteY283" fmla="*/ 409308 h 1000891"/>
                <a:gd name="connsiteX284" fmla="*/ 518592 w 633646"/>
                <a:gd name="connsiteY284" fmla="*/ 411033 h 1000891"/>
                <a:gd name="connsiteX285" fmla="*/ 522046 w 633646"/>
                <a:gd name="connsiteY285" fmla="*/ 411033 h 1000891"/>
                <a:gd name="connsiteX286" fmla="*/ 529603 w 633646"/>
                <a:gd name="connsiteY286" fmla="*/ 408660 h 1000891"/>
                <a:gd name="connsiteX287" fmla="*/ 538671 w 633646"/>
                <a:gd name="connsiteY287" fmla="*/ 409955 h 1000891"/>
                <a:gd name="connsiteX288" fmla="*/ 552488 w 633646"/>
                <a:gd name="connsiteY288" fmla="*/ 419879 h 1000891"/>
                <a:gd name="connsiteX289" fmla="*/ 562635 w 633646"/>
                <a:gd name="connsiteY289" fmla="*/ 431313 h 1000891"/>
                <a:gd name="connsiteX290" fmla="*/ 561988 w 633646"/>
                <a:gd name="connsiteY290" fmla="*/ 434118 h 1000891"/>
                <a:gd name="connsiteX291" fmla="*/ 547954 w 633646"/>
                <a:gd name="connsiteY291" fmla="*/ 437785 h 1000891"/>
                <a:gd name="connsiteX292" fmla="*/ 546227 w 633646"/>
                <a:gd name="connsiteY292" fmla="*/ 441237 h 1000891"/>
                <a:gd name="connsiteX293" fmla="*/ 544284 w 633646"/>
                <a:gd name="connsiteY293" fmla="*/ 445767 h 1000891"/>
                <a:gd name="connsiteX294" fmla="*/ 541477 w 633646"/>
                <a:gd name="connsiteY294" fmla="*/ 446846 h 1000891"/>
                <a:gd name="connsiteX295" fmla="*/ 530466 w 633646"/>
                <a:gd name="connsiteY295" fmla="*/ 453966 h 1000891"/>
                <a:gd name="connsiteX296" fmla="*/ 526580 w 633646"/>
                <a:gd name="connsiteY296" fmla="*/ 456339 h 1000891"/>
                <a:gd name="connsiteX297" fmla="*/ 519887 w 633646"/>
                <a:gd name="connsiteY297" fmla="*/ 455691 h 1000891"/>
                <a:gd name="connsiteX298" fmla="*/ 515785 w 633646"/>
                <a:gd name="connsiteY298" fmla="*/ 451161 h 1000891"/>
                <a:gd name="connsiteX299" fmla="*/ 512978 w 633646"/>
                <a:gd name="connsiteY299" fmla="*/ 450945 h 1000891"/>
                <a:gd name="connsiteX300" fmla="*/ 513410 w 633646"/>
                <a:gd name="connsiteY300" fmla="*/ 453534 h 1000891"/>
                <a:gd name="connsiteX301" fmla="*/ 515137 w 633646"/>
                <a:gd name="connsiteY301" fmla="*/ 456123 h 1000891"/>
                <a:gd name="connsiteX302" fmla="*/ 513410 w 633646"/>
                <a:gd name="connsiteY302" fmla="*/ 459575 h 1000891"/>
                <a:gd name="connsiteX303" fmla="*/ 507365 w 633646"/>
                <a:gd name="connsiteY303" fmla="*/ 460006 h 1000891"/>
                <a:gd name="connsiteX304" fmla="*/ 493332 w 633646"/>
                <a:gd name="connsiteY304" fmla="*/ 453318 h 1000891"/>
                <a:gd name="connsiteX305" fmla="*/ 455981 w 633646"/>
                <a:gd name="connsiteY305" fmla="*/ 430666 h 1000891"/>
                <a:gd name="connsiteX306" fmla="*/ 439572 w 633646"/>
                <a:gd name="connsiteY306" fmla="*/ 419447 h 1000891"/>
                <a:gd name="connsiteX307" fmla="*/ 436334 w 633646"/>
                <a:gd name="connsiteY307" fmla="*/ 413622 h 1000891"/>
                <a:gd name="connsiteX308" fmla="*/ 425971 w 633646"/>
                <a:gd name="connsiteY308" fmla="*/ 408660 h 1000891"/>
                <a:gd name="connsiteX309" fmla="*/ 410858 w 633646"/>
                <a:gd name="connsiteY309" fmla="*/ 400678 h 1000891"/>
                <a:gd name="connsiteX310" fmla="*/ 400926 w 633646"/>
                <a:gd name="connsiteY310" fmla="*/ 395932 h 1000891"/>
                <a:gd name="connsiteX311" fmla="*/ 389484 w 633646"/>
                <a:gd name="connsiteY311" fmla="*/ 385360 h 1000891"/>
                <a:gd name="connsiteX312" fmla="*/ 374155 w 633646"/>
                <a:gd name="connsiteY312" fmla="*/ 378241 h 1000891"/>
                <a:gd name="connsiteX313" fmla="*/ 360337 w 633646"/>
                <a:gd name="connsiteY313" fmla="*/ 370690 h 1000891"/>
                <a:gd name="connsiteX314" fmla="*/ 349974 w 633646"/>
                <a:gd name="connsiteY314" fmla="*/ 363571 h 1000891"/>
                <a:gd name="connsiteX315" fmla="*/ 346951 w 633646"/>
                <a:gd name="connsiteY315" fmla="*/ 362924 h 1000891"/>
                <a:gd name="connsiteX316" fmla="*/ 345872 w 633646"/>
                <a:gd name="connsiteY316" fmla="*/ 366591 h 1000891"/>
                <a:gd name="connsiteX317" fmla="*/ 349758 w 633646"/>
                <a:gd name="connsiteY317" fmla="*/ 378241 h 1000891"/>
                <a:gd name="connsiteX318" fmla="*/ 356451 w 633646"/>
                <a:gd name="connsiteY318" fmla="*/ 400462 h 1000891"/>
                <a:gd name="connsiteX319" fmla="*/ 352133 w 633646"/>
                <a:gd name="connsiteY319" fmla="*/ 404993 h 1000891"/>
                <a:gd name="connsiteX320" fmla="*/ 352349 w 633646"/>
                <a:gd name="connsiteY320" fmla="*/ 407797 h 1000891"/>
                <a:gd name="connsiteX321" fmla="*/ 354940 w 633646"/>
                <a:gd name="connsiteY321" fmla="*/ 409308 h 1000891"/>
                <a:gd name="connsiteX322" fmla="*/ 366814 w 633646"/>
                <a:gd name="connsiteY322" fmla="*/ 421173 h 1000891"/>
                <a:gd name="connsiteX323" fmla="*/ 369837 w 633646"/>
                <a:gd name="connsiteY323" fmla="*/ 429587 h 1000891"/>
                <a:gd name="connsiteX324" fmla="*/ 371780 w 633646"/>
                <a:gd name="connsiteY324" fmla="*/ 435196 h 1000891"/>
                <a:gd name="connsiteX325" fmla="*/ 377177 w 633646"/>
                <a:gd name="connsiteY325" fmla="*/ 447278 h 1000891"/>
                <a:gd name="connsiteX326" fmla="*/ 379552 w 633646"/>
                <a:gd name="connsiteY326" fmla="*/ 449219 h 1000891"/>
                <a:gd name="connsiteX327" fmla="*/ 382359 w 633646"/>
                <a:gd name="connsiteY327" fmla="*/ 455907 h 1000891"/>
                <a:gd name="connsiteX328" fmla="*/ 381711 w 633646"/>
                <a:gd name="connsiteY328" fmla="*/ 463674 h 1000891"/>
                <a:gd name="connsiteX329" fmla="*/ 383438 w 633646"/>
                <a:gd name="connsiteY329" fmla="*/ 467557 h 1000891"/>
                <a:gd name="connsiteX330" fmla="*/ 394018 w 633646"/>
                <a:gd name="connsiteY330" fmla="*/ 481580 h 1000891"/>
                <a:gd name="connsiteX331" fmla="*/ 394881 w 633646"/>
                <a:gd name="connsiteY331" fmla="*/ 487405 h 1000891"/>
                <a:gd name="connsiteX332" fmla="*/ 397472 w 633646"/>
                <a:gd name="connsiteY332" fmla="*/ 497545 h 1000891"/>
                <a:gd name="connsiteX333" fmla="*/ 404165 w 633646"/>
                <a:gd name="connsiteY333" fmla="*/ 506174 h 1000891"/>
                <a:gd name="connsiteX334" fmla="*/ 408915 w 633646"/>
                <a:gd name="connsiteY334" fmla="*/ 512215 h 1000891"/>
                <a:gd name="connsiteX335" fmla="*/ 417119 w 633646"/>
                <a:gd name="connsiteY335" fmla="*/ 533573 h 1000891"/>
                <a:gd name="connsiteX336" fmla="*/ 424028 w 633646"/>
                <a:gd name="connsiteY336" fmla="*/ 554068 h 1000891"/>
                <a:gd name="connsiteX337" fmla="*/ 427266 w 633646"/>
                <a:gd name="connsiteY337" fmla="*/ 559030 h 1000891"/>
                <a:gd name="connsiteX338" fmla="*/ 436550 w 633646"/>
                <a:gd name="connsiteY338" fmla="*/ 574779 h 1000891"/>
                <a:gd name="connsiteX339" fmla="*/ 439357 w 633646"/>
                <a:gd name="connsiteY339" fmla="*/ 582114 h 1000891"/>
                <a:gd name="connsiteX340" fmla="*/ 440868 w 633646"/>
                <a:gd name="connsiteY340" fmla="*/ 590744 h 1000891"/>
                <a:gd name="connsiteX341" fmla="*/ 446481 w 633646"/>
                <a:gd name="connsiteY341" fmla="*/ 598079 h 1000891"/>
                <a:gd name="connsiteX342" fmla="*/ 465912 w 633646"/>
                <a:gd name="connsiteY342" fmla="*/ 628067 h 1000891"/>
                <a:gd name="connsiteX343" fmla="*/ 471526 w 633646"/>
                <a:gd name="connsiteY343" fmla="*/ 643600 h 1000891"/>
                <a:gd name="connsiteX344" fmla="*/ 472173 w 633646"/>
                <a:gd name="connsiteY344" fmla="*/ 646405 h 1000891"/>
                <a:gd name="connsiteX345" fmla="*/ 479946 w 633646"/>
                <a:gd name="connsiteY345" fmla="*/ 658702 h 1000891"/>
                <a:gd name="connsiteX346" fmla="*/ 486855 w 633646"/>
                <a:gd name="connsiteY346" fmla="*/ 670567 h 1000891"/>
                <a:gd name="connsiteX347" fmla="*/ 496570 w 633646"/>
                <a:gd name="connsiteY347" fmla="*/ 686316 h 1000891"/>
                <a:gd name="connsiteX348" fmla="*/ 499593 w 633646"/>
                <a:gd name="connsiteY348" fmla="*/ 691494 h 1000891"/>
                <a:gd name="connsiteX349" fmla="*/ 519671 w 633646"/>
                <a:gd name="connsiteY349" fmla="*/ 729896 h 1000891"/>
                <a:gd name="connsiteX350" fmla="*/ 528523 w 633646"/>
                <a:gd name="connsiteY350" fmla="*/ 742624 h 1000891"/>
                <a:gd name="connsiteX351" fmla="*/ 546011 w 633646"/>
                <a:gd name="connsiteY351" fmla="*/ 768297 h 1000891"/>
                <a:gd name="connsiteX352" fmla="*/ 547738 w 633646"/>
                <a:gd name="connsiteY352" fmla="*/ 770670 h 1000891"/>
                <a:gd name="connsiteX353" fmla="*/ 556374 w 633646"/>
                <a:gd name="connsiteY353" fmla="*/ 790087 h 1000891"/>
                <a:gd name="connsiteX354" fmla="*/ 564147 w 633646"/>
                <a:gd name="connsiteY354" fmla="*/ 810582 h 1000891"/>
                <a:gd name="connsiteX355" fmla="*/ 570840 w 633646"/>
                <a:gd name="connsiteY355" fmla="*/ 820938 h 1000891"/>
                <a:gd name="connsiteX356" fmla="*/ 575158 w 633646"/>
                <a:gd name="connsiteY356" fmla="*/ 831077 h 1000891"/>
                <a:gd name="connsiteX357" fmla="*/ 594157 w 633646"/>
                <a:gd name="connsiteY357" fmla="*/ 866890 h 1000891"/>
                <a:gd name="connsiteX358" fmla="*/ 596964 w 633646"/>
                <a:gd name="connsiteY358" fmla="*/ 872283 h 1000891"/>
                <a:gd name="connsiteX359" fmla="*/ 603009 w 633646"/>
                <a:gd name="connsiteY359" fmla="*/ 884365 h 1000891"/>
                <a:gd name="connsiteX360" fmla="*/ 608838 w 633646"/>
                <a:gd name="connsiteY360" fmla="*/ 893642 h 1000891"/>
                <a:gd name="connsiteX361" fmla="*/ 609270 w 633646"/>
                <a:gd name="connsiteY361" fmla="*/ 904213 h 1000891"/>
                <a:gd name="connsiteX362" fmla="*/ 612292 w 633646"/>
                <a:gd name="connsiteY362" fmla="*/ 907665 h 1000891"/>
                <a:gd name="connsiteX363" fmla="*/ 621360 w 633646"/>
                <a:gd name="connsiteY363" fmla="*/ 919315 h 1000891"/>
                <a:gd name="connsiteX364" fmla="*/ 624383 w 633646"/>
                <a:gd name="connsiteY364" fmla="*/ 924061 h 1000891"/>
                <a:gd name="connsiteX365" fmla="*/ 633235 w 633646"/>
                <a:gd name="connsiteY365" fmla="*/ 938300 h 1000891"/>
                <a:gd name="connsiteX366" fmla="*/ 627405 w 633646"/>
                <a:gd name="connsiteY366" fmla="*/ 947145 h 1000891"/>
                <a:gd name="connsiteX367" fmla="*/ 609702 w 633646"/>
                <a:gd name="connsiteY367" fmla="*/ 955127 h 1000891"/>
                <a:gd name="connsiteX368" fmla="*/ 596748 w 633646"/>
                <a:gd name="connsiteY368" fmla="*/ 957932 h 1000891"/>
                <a:gd name="connsiteX369" fmla="*/ 585089 w 633646"/>
                <a:gd name="connsiteY369" fmla="*/ 959658 h 1000891"/>
                <a:gd name="connsiteX370" fmla="*/ 576885 w 633646"/>
                <a:gd name="connsiteY370" fmla="*/ 963541 h 1000891"/>
                <a:gd name="connsiteX371" fmla="*/ 572999 w 633646"/>
                <a:gd name="connsiteY371" fmla="*/ 965267 h 1000891"/>
                <a:gd name="connsiteX372" fmla="*/ 559613 w 633646"/>
                <a:gd name="connsiteY372" fmla="*/ 975191 h 1000891"/>
                <a:gd name="connsiteX373" fmla="*/ 550545 w 633646"/>
                <a:gd name="connsiteY373" fmla="*/ 980800 h 1000891"/>
                <a:gd name="connsiteX374" fmla="*/ 535864 w 633646"/>
                <a:gd name="connsiteY374" fmla="*/ 987272 h 1000891"/>
                <a:gd name="connsiteX375" fmla="*/ 521830 w 633646"/>
                <a:gd name="connsiteY375" fmla="*/ 991803 h 1000891"/>
                <a:gd name="connsiteX376" fmla="*/ 513194 w 633646"/>
                <a:gd name="connsiteY376" fmla="*/ 994607 h 1000891"/>
                <a:gd name="connsiteX377" fmla="*/ 508876 w 633646"/>
                <a:gd name="connsiteY377" fmla="*/ 995470 h 1000891"/>
                <a:gd name="connsiteX378" fmla="*/ 493116 w 633646"/>
                <a:gd name="connsiteY378" fmla="*/ 1000864 h 1000891"/>
                <a:gd name="connsiteX379" fmla="*/ 469367 w 633646"/>
                <a:gd name="connsiteY379" fmla="*/ 984899 h 1000891"/>
                <a:gd name="connsiteX380" fmla="*/ 466776 w 633646"/>
                <a:gd name="connsiteY380" fmla="*/ 977564 h 1000891"/>
                <a:gd name="connsiteX381" fmla="*/ 470662 w 633646"/>
                <a:gd name="connsiteY381" fmla="*/ 967640 h 1000891"/>
                <a:gd name="connsiteX382" fmla="*/ 473253 w 633646"/>
                <a:gd name="connsiteY382" fmla="*/ 963972 h 1000891"/>
                <a:gd name="connsiteX383" fmla="*/ 473253 w 633646"/>
                <a:gd name="connsiteY383" fmla="*/ 962462 h 1000891"/>
                <a:gd name="connsiteX384" fmla="*/ 472173 w 633646"/>
                <a:gd name="connsiteY384" fmla="*/ 961815 h 1000891"/>
                <a:gd name="connsiteX385" fmla="*/ 470662 w 633646"/>
                <a:gd name="connsiteY385" fmla="*/ 962031 h 1000891"/>
                <a:gd name="connsiteX386" fmla="*/ 460731 w 633646"/>
                <a:gd name="connsiteY386" fmla="*/ 956853 h 1000891"/>
                <a:gd name="connsiteX387" fmla="*/ 457708 w 633646"/>
                <a:gd name="connsiteY387" fmla="*/ 953186 h 1000891"/>
                <a:gd name="connsiteX388" fmla="*/ 460083 w 633646"/>
                <a:gd name="connsiteY388" fmla="*/ 942183 h 1000891"/>
                <a:gd name="connsiteX389" fmla="*/ 470662 w 633646"/>
                <a:gd name="connsiteY389" fmla="*/ 933553 h 1000891"/>
                <a:gd name="connsiteX390" fmla="*/ 471526 w 633646"/>
                <a:gd name="connsiteY390" fmla="*/ 932259 h 1000891"/>
                <a:gd name="connsiteX391" fmla="*/ 470014 w 633646"/>
                <a:gd name="connsiteY391" fmla="*/ 931827 h 1000891"/>
                <a:gd name="connsiteX392" fmla="*/ 457924 w 633646"/>
                <a:gd name="connsiteY392" fmla="*/ 938084 h 1000891"/>
                <a:gd name="connsiteX393" fmla="*/ 448424 w 633646"/>
                <a:gd name="connsiteY393" fmla="*/ 936142 h 1000891"/>
                <a:gd name="connsiteX394" fmla="*/ 443890 w 633646"/>
                <a:gd name="connsiteY394" fmla="*/ 927081 h 1000891"/>
                <a:gd name="connsiteX395" fmla="*/ 438709 w 633646"/>
                <a:gd name="connsiteY395" fmla="*/ 917589 h 1000891"/>
                <a:gd name="connsiteX396" fmla="*/ 437198 w 633646"/>
                <a:gd name="connsiteY396" fmla="*/ 908743 h 1000891"/>
                <a:gd name="connsiteX397" fmla="*/ 439141 w 633646"/>
                <a:gd name="connsiteY397" fmla="*/ 907233 h 1000891"/>
                <a:gd name="connsiteX398" fmla="*/ 444322 w 633646"/>
                <a:gd name="connsiteY398" fmla="*/ 910469 h 1000891"/>
                <a:gd name="connsiteX399" fmla="*/ 446697 w 633646"/>
                <a:gd name="connsiteY399" fmla="*/ 911332 h 1000891"/>
                <a:gd name="connsiteX400" fmla="*/ 446697 w 633646"/>
                <a:gd name="connsiteY400" fmla="*/ 908312 h 1000891"/>
                <a:gd name="connsiteX401" fmla="*/ 450367 w 633646"/>
                <a:gd name="connsiteY401" fmla="*/ 906802 h 1000891"/>
                <a:gd name="connsiteX402" fmla="*/ 454038 w 633646"/>
                <a:gd name="connsiteY402" fmla="*/ 905076 h 1000891"/>
                <a:gd name="connsiteX403" fmla="*/ 453606 w 633646"/>
                <a:gd name="connsiteY403" fmla="*/ 902271 h 1000891"/>
                <a:gd name="connsiteX404" fmla="*/ 448424 w 633646"/>
                <a:gd name="connsiteY404" fmla="*/ 898819 h 1000891"/>
                <a:gd name="connsiteX405" fmla="*/ 448640 w 633646"/>
                <a:gd name="connsiteY405" fmla="*/ 895152 h 1000891"/>
                <a:gd name="connsiteX406" fmla="*/ 449504 w 633646"/>
                <a:gd name="connsiteY406" fmla="*/ 893857 h 1000891"/>
                <a:gd name="connsiteX407" fmla="*/ 447561 w 633646"/>
                <a:gd name="connsiteY407" fmla="*/ 892994 h 1000891"/>
                <a:gd name="connsiteX408" fmla="*/ 442595 w 633646"/>
                <a:gd name="connsiteY408" fmla="*/ 896230 h 1000891"/>
                <a:gd name="connsiteX409" fmla="*/ 434823 w 633646"/>
                <a:gd name="connsiteY409" fmla="*/ 900977 h 1000891"/>
                <a:gd name="connsiteX410" fmla="*/ 429641 w 633646"/>
                <a:gd name="connsiteY410" fmla="*/ 898604 h 1000891"/>
                <a:gd name="connsiteX411" fmla="*/ 428346 w 633646"/>
                <a:gd name="connsiteY411" fmla="*/ 895799 h 1000891"/>
                <a:gd name="connsiteX412" fmla="*/ 419494 w 633646"/>
                <a:gd name="connsiteY412" fmla="*/ 879619 h 1000891"/>
                <a:gd name="connsiteX413" fmla="*/ 413880 w 633646"/>
                <a:gd name="connsiteY413" fmla="*/ 870557 h 1000891"/>
                <a:gd name="connsiteX414" fmla="*/ 410426 w 633646"/>
                <a:gd name="connsiteY414" fmla="*/ 862359 h 1000891"/>
                <a:gd name="connsiteX415" fmla="*/ 410642 w 633646"/>
                <a:gd name="connsiteY415" fmla="*/ 858260 h 1000891"/>
                <a:gd name="connsiteX416" fmla="*/ 415392 w 633646"/>
                <a:gd name="connsiteY416" fmla="*/ 854593 h 1000891"/>
                <a:gd name="connsiteX417" fmla="*/ 417335 w 633646"/>
                <a:gd name="connsiteY417" fmla="*/ 850925 h 1000891"/>
                <a:gd name="connsiteX418" fmla="*/ 414096 w 633646"/>
                <a:gd name="connsiteY418" fmla="*/ 850494 h 1000891"/>
                <a:gd name="connsiteX419" fmla="*/ 412801 w 633646"/>
                <a:gd name="connsiteY419" fmla="*/ 851357 h 1000891"/>
                <a:gd name="connsiteX420" fmla="*/ 401574 w 633646"/>
                <a:gd name="connsiteY420" fmla="*/ 842943 h 1000891"/>
                <a:gd name="connsiteX421" fmla="*/ 404165 w 633646"/>
                <a:gd name="connsiteY421" fmla="*/ 835392 h 1000891"/>
                <a:gd name="connsiteX422" fmla="*/ 405244 w 633646"/>
                <a:gd name="connsiteY422" fmla="*/ 829136 h 1000891"/>
                <a:gd name="connsiteX423" fmla="*/ 403733 w 633646"/>
                <a:gd name="connsiteY423" fmla="*/ 817917 h 1000891"/>
                <a:gd name="connsiteX424" fmla="*/ 402222 w 633646"/>
                <a:gd name="connsiteY424" fmla="*/ 816407 h 1000891"/>
                <a:gd name="connsiteX425" fmla="*/ 397040 w 633646"/>
                <a:gd name="connsiteY425" fmla="*/ 821369 h 1000891"/>
                <a:gd name="connsiteX426" fmla="*/ 397688 w 633646"/>
                <a:gd name="connsiteY426" fmla="*/ 824389 h 1000891"/>
                <a:gd name="connsiteX427" fmla="*/ 397256 w 633646"/>
                <a:gd name="connsiteY427" fmla="*/ 833450 h 1000891"/>
                <a:gd name="connsiteX428" fmla="*/ 391859 w 633646"/>
                <a:gd name="connsiteY428" fmla="*/ 827194 h 1000891"/>
                <a:gd name="connsiteX429" fmla="*/ 390563 w 633646"/>
                <a:gd name="connsiteY429" fmla="*/ 824389 h 1000891"/>
                <a:gd name="connsiteX430" fmla="*/ 392938 w 633646"/>
                <a:gd name="connsiteY430" fmla="*/ 813171 h 1000891"/>
                <a:gd name="connsiteX431" fmla="*/ 395529 w 633646"/>
                <a:gd name="connsiteY431" fmla="*/ 811445 h 1000891"/>
                <a:gd name="connsiteX432" fmla="*/ 394449 w 633646"/>
                <a:gd name="connsiteY432" fmla="*/ 808425 h 1000891"/>
                <a:gd name="connsiteX433" fmla="*/ 390563 w 633646"/>
                <a:gd name="connsiteY433" fmla="*/ 806267 h 1000891"/>
                <a:gd name="connsiteX434" fmla="*/ 387972 w 633646"/>
                <a:gd name="connsiteY434" fmla="*/ 808425 h 1000891"/>
                <a:gd name="connsiteX435" fmla="*/ 383438 w 633646"/>
                <a:gd name="connsiteY435" fmla="*/ 809503 h 1000891"/>
                <a:gd name="connsiteX436" fmla="*/ 379336 w 633646"/>
                <a:gd name="connsiteY436" fmla="*/ 801305 h 1000891"/>
                <a:gd name="connsiteX437" fmla="*/ 382791 w 633646"/>
                <a:gd name="connsiteY437" fmla="*/ 796991 h 1000891"/>
                <a:gd name="connsiteX438" fmla="*/ 386461 w 633646"/>
                <a:gd name="connsiteY438" fmla="*/ 798069 h 1000891"/>
                <a:gd name="connsiteX439" fmla="*/ 392722 w 633646"/>
                <a:gd name="connsiteY439" fmla="*/ 798501 h 1000891"/>
                <a:gd name="connsiteX440" fmla="*/ 394018 w 633646"/>
                <a:gd name="connsiteY440" fmla="*/ 792460 h 1000891"/>
                <a:gd name="connsiteX441" fmla="*/ 393154 w 633646"/>
                <a:gd name="connsiteY441" fmla="*/ 788361 h 1000891"/>
                <a:gd name="connsiteX442" fmla="*/ 387109 w 633646"/>
                <a:gd name="connsiteY442" fmla="*/ 788145 h 1000891"/>
                <a:gd name="connsiteX443" fmla="*/ 387541 w 633646"/>
                <a:gd name="connsiteY443" fmla="*/ 788361 h 1000891"/>
                <a:gd name="connsiteX444" fmla="*/ 376746 w 633646"/>
                <a:gd name="connsiteY444" fmla="*/ 782752 h 1000891"/>
                <a:gd name="connsiteX445" fmla="*/ 376098 w 633646"/>
                <a:gd name="connsiteY445" fmla="*/ 776495 h 1000891"/>
                <a:gd name="connsiteX446" fmla="*/ 374587 w 633646"/>
                <a:gd name="connsiteY446" fmla="*/ 767866 h 1000891"/>
                <a:gd name="connsiteX447" fmla="*/ 367030 w 633646"/>
                <a:gd name="connsiteY447" fmla="*/ 768729 h 1000891"/>
                <a:gd name="connsiteX448" fmla="*/ 364223 w 633646"/>
                <a:gd name="connsiteY448" fmla="*/ 768297 h 1000891"/>
                <a:gd name="connsiteX449" fmla="*/ 363144 w 633646"/>
                <a:gd name="connsiteY449" fmla="*/ 765708 h 1000891"/>
                <a:gd name="connsiteX450" fmla="*/ 368110 w 633646"/>
                <a:gd name="connsiteY450" fmla="*/ 759883 h 1000891"/>
                <a:gd name="connsiteX451" fmla="*/ 371132 w 633646"/>
                <a:gd name="connsiteY451" fmla="*/ 757079 h 1000891"/>
                <a:gd name="connsiteX452" fmla="*/ 365519 w 633646"/>
                <a:gd name="connsiteY452" fmla="*/ 757079 h 1000891"/>
                <a:gd name="connsiteX453" fmla="*/ 361848 w 633646"/>
                <a:gd name="connsiteY453" fmla="*/ 759883 h 1000891"/>
                <a:gd name="connsiteX454" fmla="*/ 359474 w 633646"/>
                <a:gd name="connsiteY454" fmla="*/ 759236 h 1000891"/>
                <a:gd name="connsiteX455" fmla="*/ 358826 w 633646"/>
                <a:gd name="connsiteY455" fmla="*/ 756432 h 1000891"/>
                <a:gd name="connsiteX456" fmla="*/ 363576 w 633646"/>
                <a:gd name="connsiteY456" fmla="*/ 750607 h 1000891"/>
                <a:gd name="connsiteX457" fmla="*/ 364871 w 633646"/>
                <a:gd name="connsiteY457" fmla="*/ 743919 h 1000891"/>
                <a:gd name="connsiteX458" fmla="*/ 367894 w 633646"/>
                <a:gd name="connsiteY458" fmla="*/ 739604 h 1000891"/>
                <a:gd name="connsiteX459" fmla="*/ 369621 w 633646"/>
                <a:gd name="connsiteY459" fmla="*/ 735505 h 1000891"/>
                <a:gd name="connsiteX460" fmla="*/ 364871 w 633646"/>
                <a:gd name="connsiteY460" fmla="*/ 733348 h 1000891"/>
                <a:gd name="connsiteX461" fmla="*/ 359474 w 633646"/>
                <a:gd name="connsiteY461" fmla="*/ 733563 h 1000891"/>
                <a:gd name="connsiteX462" fmla="*/ 351485 w 633646"/>
                <a:gd name="connsiteY462" fmla="*/ 729248 h 1000891"/>
                <a:gd name="connsiteX463" fmla="*/ 352565 w 633646"/>
                <a:gd name="connsiteY463" fmla="*/ 722776 h 1000891"/>
                <a:gd name="connsiteX464" fmla="*/ 353860 w 633646"/>
                <a:gd name="connsiteY464" fmla="*/ 720619 h 1000891"/>
                <a:gd name="connsiteX465" fmla="*/ 345440 w 633646"/>
                <a:gd name="connsiteY465" fmla="*/ 710695 h 1000891"/>
                <a:gd name="connsiteX466" fmla="*/ 338315 w 633646"/>
                <a:gd name="connsiteY466" fmla="*/ 705733 h 1000891"/>
                <a:gd name="connsiteX467" fmla="*/ 332270 w 633646"/>
                <a:gd name="connsiteY467" fmla="*/ 705733 h 1000891"/>
                <a:gd name="connsiteX468" fmla="*/ 320827 w 633646"/>
                <a:gd name="connsiteY468" fmla="*/ 680707 h 1000891"/>
                <a:gd name="connsiteX469" fmla="*/ 316725 w 633646"/>
                <a:gd name="connsiteY469" fmla="*/ 674451 h 1000891"/>
                <a:gd name="connsiteX470" fmla="*/ 318237 w 633646"/>
                <a:gd name="connsiteY470" fmla="*/ 670567 h 1000891"/>
                <a:gd name="connsiteX471" fmla="*/ 322123 w 633646"/>
                <a:gd name="connsiteY471" fmla="*/ 671862 h 1000891"/>
                <a:gd name="connsiteX472" fmla="*/ 323634 w 633646"/>
                <a:gd name="connsiteY472" fmla="*/ 674667 h 1000891"/>
                <a:gd name="connsiteX473" fmla="*/ 326009 w 633646"/>
                <a:gd name="connsiteY473" fmla="*/ 675961 h 1000891"/>
                <a:gd name="connsiteX474" fmla="*/ 327089 w 633646"/>
                <a:gd name="connsiteY474" fmla="*/ 674882 h 1000891"/>
                <a:gd name="connsiteX475" fmla="*/ 325145 w 633646"/>
                <a:gd name="connsiteY475" fmla="*/ 660859 h 1000891"/>
                <a:gd name="connsiteX476" fmla="*/ 321907 w 633646"/>
                <a:gd name="connsiteY476" fmla="*/ 650720 h 1000891"/>
                <a:gd name="connsiteX477" fmla="*/ 318237 w 633646"/>
                <a:gd name="connsiteY477" fmla="*/ 641443 h 1000891"/>
                <a:gd name="connsiteX478" fmla="*/ 315862 w 633646"/>
                <a:gd name="connsiteY478" fmla="*/ 631519 h 1000891"/>
                <a:gd name="connsiteX479" fmla="*/ 314566 w 633646"/>
                <a:gd name="connsiteY479" fmla="*/ 628930 h 1000891"/>
                <a:gd name="connsiteX480" fmla="*/ 305930 w 633646"/>
                <a:gd name="connsiteY480" fmla="*/ 625694 h 1000891"/>
                <a:gd name="connsiteX481" fmla="*/ 304851 w 633646"/>
                <a:gd name="connsiteY481" fmla="*/ 623105 h 1000891"/>
                <a:gd name="connsiteX482" fmla="*/ 306794 w 633646"/>
                <a:gd name="connsiteY482" fmla="*/ 620947 h 1000891"/>
                <a:gd name="connsiteX483" fmla="*/ 309817 w 633646"/>
                <a:gd name="connsiteY483" fmla="*/ 620732 h 1000891"/>
                <a:gd name="connsiteX484" fmla="*/ 311328 w 633646"/>
                <a:gd name="connsiteY484" fmla="*/ 619006 h 1000891"/>
                <a:gd name="connsiteX485" fmla="*/ 300101 w 633646"/>
                <a:gd name="connsiteY485" fmla="*/ 600884 h 1000891"/>
                <a:gd name="connsiteX486" fmla="*/ 295783 w 633646"/>
                <a:gd name="connsiteY486" fmla="*/ 600668 h 1000891"/>
                <a:gd name="connsiteX487" fmla="*/ 293840 w 633646"/>
                <a:gd name="connsiteY487" fmla="*/ 598295 h 1000891"/>
                <a:gd name="connsiteX488" fmla="*/ 295999 w 633646"/>
                <a:gd name="connsiteY488" fmla="*/ 590960 h 1000891"/>
                <a:gd name="connsiteX489" fmla="*/ 292545 w 633646"/>
                <a:gd name="connsiteY489" fmla="*/ 586645 h 1000891"/>
                <a:gd name="connsiteX490" fmla="*/ 288011 w 633646"/>
                <a:gd name="connsiteY490" fmla="*/ 586645 h 1000891"/>
                <a:gd name="connsiteX491" fmla="*/ 278511 w 633646"/>
                <a:gd name="connsiteY491" fmla="*/ 578878 h 1000891"/>
                <a:gd name="connsiteX492" fmla="*/ 278943 w 633646"/>
                <a:gd name="connsiteY492" fmla="*/ 562267 h 1000891"/>
                <a:gd name="connsiteX493" fmla="*/ 275057 w 633646"/>
                <a:gd name="connsiteY493" fmla="*/ 559678 h 1000891"/>
                <a:gd name="connsiteX494" fmla="*/ 272682 w 633646"/>
                <a:gd name="connsiteY494" fmla="*/ 559030 h 1000891"/>
                <a:gd name="connsiteX495" fmla="*/ 271170 w 633646"/>
                <a:gd name="connsiteY495" fmla="*/ 547380 h 1000891"/>
                <a:gd name="connsiteX496" fmla="*/ 266421 w 633646"/>
                <a:gd name="connsiteY496" fmla="*/ 544576 h 1000891"/>
                <a:gd name="connsiteX497" fmla="*/ 266852 w 633646"/>
                <a:gd name="connsiteY497" fmla="*/ 544792 h 1000891"/>
                <a:gd name="connsiteX498" fmla="*/ 266421 w 633646"/>
                <a:gd name="connsiteY498" fmla="*/ 534868 h 1000891"/>
                <a:gd name="connsiteX499" fmla="*/ 267284 w 633646"/>
                <a:gd name="connsiteY499" fmla="*/ 533573 h 1000891"/>
                <a:gd name="connsiteX500" fmla="*/ 263614 w 633646"/>
                <a:gd name="connsiteY500" fmla="*/ 524081 h 1000891"/>
                <a:gd name="connsiteX501" fmla="*/ 264262 w 633646"/>
                <a:gd name="connsiteY501" fmla="*/ 513725 h 1000891"/>
                <a:gd name="connsiteX502" fmla="*/ 261239 w 633646"/>
                <a:gd name="connsiteY502" fmla="*/ 511136 h 1000891"/>
                <a:gd name="connsiteX503" fmla="*/ 259080 w 633646"/>
                <a:gd name="connsiteY503" fmla="*/ 512862 h 1000891"/>
                <a:gd name="connsiteX504" fmla="*/ 250444 w 633646"/>
                <a:gd name="connsiteY504" fmla="*/ 520413 h 1000891"/>
                <a:gd name="connsiteX505" fmla="*/ 250876 w 633646"/>
                <a:gd name="connsiteY505" fmla="*/ 520629 h 1000891"/>
                <a:gd name="connsiteX506" fmla="*/ 246990 w 633646"/>
                <a:gd name="connsiteY506" fmla="*/ 514372 h 1000891"/>
                <a:gd name="connsiteX507" fmla="*/ 243103 w 633646"/>
                <a:gd name="connsiteY507" fmla="*/ 510058 h 1000891"/>
                <a:gd name="connsiteX508" fmla="*/ 238570 w 633646"/>
                <a:gd name="connsiteY508" fmla="*/ 497545 h 1000891"/>
                <a:gd name="connsiteX509" fmla="*/ 239001 w 633646"/>
                <a:gd name="connsiteY509" fmla="*/ 496250 h 1000891"/>
                <a:gd name="connsiteX510" fmla="*/ 240081 w 633646"/>
                <a:gd name="connsiteY510" fmla="*/ 495603 h 1000891"/>
                <a:gd name="connsiteX511" fmla="*/ 247206 w 633646"/>
                <a:gd name="connsiteY511" fmla="*/ 498624 h 1000891"/>
                <a:gd name="connsiteX512" fmla="*/ 251092 w 633646"/>
                <a:gd name="connsiteY512" fmla="*/ 496682 h 1000891"/>
                <a:gd name="connsiteX513" fmla="*/ 251092 w 633646"/>
                <a:gd name="connsiteY513" fmla="*/ 488915 h 1000891"/>
                <a:gd name="connsiteX514" fmla="*/ 248717 w 633646"/>
                <a:gd name="connsiteY514" fmla="*/ 485679 h 1000891"/>
                <a:gd name="connsiteX515" fmla="*/ 246342 w 633646"/>
                <a:gd name="connsiteY515" fmla="*/ 487621 h 1000891"/>
                <a:gd name="connsiteX516" fmla="*/ 241160 w 633646"/>
                <a:gd name="connsiteY516" fmla="*/ 486111 h 1000891"/>
                <a:gd name="connsiteX517" fmla="*/ 233388 w 633646"/>
                <a:gd name="connsiteY517" fmla="*/ 483306 h 1000891"/>
                <a:gd name="connsiteX518" fmla="*/ 229502 w 633646"/>
                <a:gd name="connsiteY518" fmla="*/ 481796 h 1000891"/>
                <a:gd name="connsiteX519" fmla="*/ 230149 w 633646"/>
                <a:gd name="connsiteY519" fmla="*/ 477481 h 1000891"/>
                <a:gd name="connsiteX520" fmla="*/ 232956 w 633646"/>
                <a:gd name="connsiteY520" fmla="*/ 473598 h 1000891"/>
                <a:gd name="connsiteX521" fmla="*/ 232308 w 633646"/>
                <a:gd name="connsiteY521" fmla="*/ 469930 h 1000891"/>
                <a:gd name="connsiteX522" fmla="*/ 229286 w 633646"/>
                <a:gd name="connsiteY522" fmla="*/ 469067 h 1000891"/>
                <a:gd name="connsiteX523" fmla="*/ 222161 w 633646"/>
                <a:gd name="connsiteY523" fmla="*/ 467341 h 1000891"/>
                <a:gd name="connsiteX524" fmla="*/ 221945 w 633646"/>
                <a:gd name="connsiteY524" fmla="*/ 461948 h 1000891"/>
                <a:gd name="connsiteX525" fmla="*/ 226911 w 633646"/>
                <a:gd name="connsiteY525" fmla="*/ 458064 h 1000891"/>
                <a:gd name="connsiteX526" fmla="*/ 227559 w 633646"/>
                <a:gd name="connsiteY526" fmla="*/ 456770 h 1000891"/>
                <a:gd name="connsiteX527" fmla="*/ 225400 w 633646"/>
                <a:gd name="connsiteY527" fmla="*/ 455476 h 1000891"/>
                <a:gd name="connsiteX528" fmla="*/ 219354 w 633646"/>
                <a:gd name="connsiteY528" fmla="*/ 456123 h 1000891"/>
                <a:gd name="connsiteX529" fmla="*/ 216116 w 633646"/>
                <a:gd name="connsiteY529" fmla="*/ 455476 h 1000891"/>
                <a:gd name="connsiteX530" fmla="*/ 210934 w 633646"/>
                <a:gd name="connsiteY530" fmla="*/ 447278 h 1000891"/>
                <a:gd name="connsiteX531" fmla="*/ 206616 w 633646"/>
                <a:gd name="connsiteY531" fmla="*/ 441021 h 1000891"/>
                <a:gd name="connsiteX532" fmla="*/ 196685 w 633646"/>
                <a:gd name="connsiteY532" fmla="*/ 418584 h 1000891"/>
                <a:gd name="connsiteX533" fmla="*/ 187833 w 633646"/>
                <a:gd name="connsiteY533" fmla="*/ 404130 h 1000891"/>
                <a:gd name="connsiteX534" fmla="*/ 182004 w 633646"/>
                <a:gd name="connsiteY534" fmla="*/ 395069 h 1000891"/>
                <a:gd name="connsiteX535" fmla="*/ 170993 w 633646"/>
                <a:gd name="connsiteY535" fmla="*/ 374358 h 1000891"/>
                <a:gd name="connsiteX536" fmla="*/ 167322 w 633646"/>
                <a:gd name="connsiteY536" fmla="*/ 365728 h 1000891"/>
                <a:gd name="connsiteX537" fmla="*/ 150698 w 633646"/>
                <a:gd name="connsiteY537" fmla="*/ 341565 h 1000891"/>
                <a:gd name="connsiteX538" fmla="*/ 148539 w 633646"/>
                <a:gd name="connsiteY538" fmla="*/ 342428 h 1000891"/>
                <a:gd name="connsiteX539" fmla="*/ 147460 w 633646"/>
                <a:gd name="connsiteY539" fmla="*/ 345449 h 1000891"/>
                <a:gd name="connsiteX540" fmla="*/ 150050 w 633646"/>
                <a:gd name="connsiteY540" fmla="*/ 358609 h 1000891"/>
                <a:gd name="connsiteX541" fmla="*/ 151562 w 633646"/>
                <a:gd name="connsiteY541" fmla="*/ 366160 h 1000891"/>
                <a:gd name="connsiteX542" fmla="*/ 150050 w 633646"/>
                <a:gd name="connsiteY542" fmla="*/ 372848 h 1000891"/>
                <a:gd name="connsiteX543" fmla="*/ 148755 w 633646"/>
                <a:gd name="connsiteY543" fmla="*/ 386871 h 1000891"/>
                <a:gd name="connsiteX544" fmla="*/ 150050 w 633646"/>
                <a:gd name="connsiteY544" fmla="*/ 394206 h 1000891"/>
                <a:gd name="connsiteX545" fmla="*/ 147676 w 633646"/>
                <a:gd name="connsiteY545" fmla="*/ 398305 h 1000891"/>
                <a:gd name="connsiteX546" fmla="*/ 144653 w 633646"/>
                <a:gd name="connsiteY546" fmla="*/ 401541 h 1000891"/>
                <a:gd name="connsiteX547" fmla="*/ 143142 w 633646"/>
                <a:gd name="connsiteY547" fmla="*/ 404130 h 1000891"/>
                <a:gd name="connsiteX548" fmla="*/ 146164 w 633646"/>
                <a:gd name="connsiteY548" fmla="*/ 404346 h 1000891"/>
                <a:gd name="connsiteX549" fmla="*/ 151130 w 633646"/>
                <a:gd name="connsiteY549" fmla="*/ 406934 h 1000891"/>
                <a:gd name="connsiteX550" fmla="*/ 149187 w 633646"/>
                <a:gd name="connsiteY550" fmla="*/ 420526 h 1000891"/>
                <a:gd name="connsiteX551" fmla="*/ 144005 w 633646"/>
                <a:gd name="connsiteY551" fmla="*/ 436491 h 1000891"/>
                <a:gd name="connsiteX552" fmla="*/ 148539 w 633646"/>
                <a:gd name="connsiteY552" fmla="*/ 441884 h 1000891"/>
                <a:gd name="connsiteX553" fmla="*/ 150698 w 633646"/>
                <a:gd name="connsiteY553" fmla="*/ 445552 h 1000891"/>
                <a:gd name="connsiteX554" fmla="*/ 150050 w 633646"/>
                <a:gd name="connsiteY554" fmla="*/ 453318 h 1000891"/>
                <a:gd name="connsiteX555" fmla="*/ 150266 w 633646"/>
                <a:gd name="connsiteY555" fmla="*/ 460869 h 1000891"/>
                <a:gd name="connsiteX556" fmla="*/ 146812 w 633646"/>
                <a:gd name="connsiteY556" fmla="*/ 468636 h 1000891"/>
                <a:gd name="connsiteX557" fmla="*/ 145085 w 633646"/>
                <a:gd name="connsiteY557" fmla="*/ 472519 h 1000891"/>
                <a:gd name="connsiteX558" fmla="*/ 147891 w 633646"/>
                <a:gd name="connsiteY558" fmla="*/ 481580 h 1000891"/>
                <a:gd name="connsiteX559" fmla="*/ 150050 w 633646"/>
                <a:gd name="connsiteY559" fmla="*/ 493877 h 1000891"/>
                <a:gd name="connsiteX560" fmla="*/ 147460 w 633646"/>
                <a:gd name="connsiteY560" fmla="*/ 535515 h 1000891"/>
                <a:gd name="connsiteX561" fmla="*/ 144437 w 633646"/>
                <a:gd name="connsiteY561" fmla="*/ 569602 h 1000891"/>
                <a:gd name="connsiteX562" fmla="*/ 138608 w 633646"/>
                <a:gd name="connsiteY562" fmla="*/ 577800 h 1000891"/>
                <a:gd name="connsiteX563" fmla="*/ 139255 w 633646"/>
                <a:gd name="connsiteY563" fmla="*/ 581899 h 1000891"/>
                <a:gd name="connsiteX564" fmla="*/ 144437 w 633646"/>
                <a:gd name="connsiteY564" fmla="*/ 586429 h 1000891"/>
                <a:gd name="connsiteX565" fmla="*/ 144221 w 633646"/>
                <a:gd name="connsiteY565" fmla="*/ 595706 h 1000891"/>
                <a:gd name="connsiteX566" fmla="*/ 143573 w 633646"/>
                <a:gd name="connsiteY566" fmla="*/ 597216 h 1000891"/>
                <a:gd name="connsiteX567" fmla="*/ 125222 w 633646"/>
                <a:gd name="connsiteY567" fmla="*/ 598511 h 1000891"/>
                <a:gd name="connsiteX568" fmla="*/ 122415 w 633646"/>
                <a:gd name="connsiteY568" fmla="*/ 592901 h 1000891"/>
                <a:gd name="connsiteX569" fmla="*/ 121552 w 633646"/>
                <a:gd name="connsiteY569" fmla="*/ 591607 h 1000891"/>
                <a:gd name="connsiteX570" fmla="*/ 120256 w 633646"/>
                <a:gd name="connsiteY570" fmla="*/ 593333 h 1000891"/>
                <a:gd name="connsiteX571" fmla="*/ 119393 w 633646"/>
                <a:gd name="connsiteY571" fmla="*/ 599589 h 1000891"/>
                <a:gd name="connsiteX572" fmla="*/ 117018 w 633646"/>
                <a:gd name="connsiteY572" fmla="*/ 602610 h 1000891"/>
                <a:gd name="connsiteX573" fmla="*/ 98450 w 633646"/>
                <a:gd name="connsiteY573" fmla="*/ 605199 h 1000891"/>
                <a:gd name="connsiteX574" fmla="*/ 89598 w 633646"/>
                <a:gd name="connsiteY574" fmla="*/ 602610 h 1000891"/>
                <a:gd name="connsiteX575" fmla="*/ 83769 w 633646"/>
                <a:gd name="connsiteY575" fmla="*/ 602178 h 1000891"/>
                <a:gd name="connsiteX576" fmla="*/ 78588 w 633646"/>
                <a:gd name="connsiteY576" fmla="*/ 604120 h 1000891"/>
                <a:gd name="connsiteX577" fmla="*/ 77076 w 633646"/>
                <a:gd name="connsiteY577" fmla="*/ 598511 h 1000891"/>
                <a:gd name="connsiteX578" fmla="*/ 74917 w 633646"/>
                <a:gd name="connsiteY578" fmla="*/ 590960 h 1000891"/>
                <a:gd name="connsiteX579" fmla="*/ 77076 w 633646"/>
                <a:gd name="connsiteY579" fmla="*/ 579526 h 1000891"/>
                <a:gd name="connsiteX580" fmla="*/ 77292 w 633646"/>
                <a:gd name="connsiteY580" fmla="*/ 572838 h 1000891"/>
                <a:gd name="connsiteX581" fmla="*/ 72111 w 633646"/>
                <a:gd name="connsiteY581" fmla="*/ 551048 h 1000891"/>
                <a:gd name="connsiteX582" fmla="*/ 77292 w 633646"/>
                <a:gd name="connsiteY582" fmla="*/ 526885 h 1000891"/>
                <a:gd name="connsiteX583" fmla="*/ 76860 w 633646"/>
                <a:gd name="connsiteY583" fmla="*/ 519982 h 1000891"/>
                <a:gd name="connsiteX584" fmla="*/ 80962 w 633646"/>
                <a:gd name="connsiteY584" fmla="*/ 513725 h 1000891"/>
                <a:gd name="connsiteX585" fmla="*/ 80315 w 633646"/>
                <a:gd name="connsiteY585" fmla="*/ 511136 h 1000891"/>
                <a:gd name="connsiteX586" fmla="*/ 80099 w 633646"/>
                <a:gd name="connsiteY586" fmla="*/ 507684 h 1000891"/>
                <a:gd name="connsiteX587" fmla="*/ 83121 w 633646"/>
                <a:gd name="connsiteY587" fmla="*/ 507900 h 1000891"/>
                <a:gd name="connsiteX588" fmla="*/ 87008 w 633646"/>
                <a:gd name="connsiteY588" fmla="*/ 506822 h 1000891"/>
                <a:gd name="connsiteX589" fmla="*/ 89598 w 633646"/>
                <a:gd name="connsiteY589" fmla="*/ 500349 h 1000891"/>
                <a:gd name="connsiteX590" fmla="*/ 91326 w 633646"/>
                <a:gd name="connsiteY590" fmla="*/ 497545 h 1000891"/>
                <a:gd name="connsiteX591" fmla="*/ 88519 w 633646"/>
                <a:gd name="connsiteY591" fmla="*/ 497545 h 1000891"/>
                <a:gd name="connsiteX592" fmla="*/ 82258 w 633646"/>
                <a:gd name="connsiteY592" fmla="*/ 493230 h 1000891"/>
                <a:gd name="connsiteX593" fmla="*/ 84417 w 633646"/>
                <a:gd name="connsiteY593" fmla="*/ 478344 h 1000891"/>
                <a:gd name="connsiteX594" fmla="*/ 83769 w 633646"/>
                <a:gd name="connsiteY594" fmla="*/ 475755 h 1000891"/>
                <a:gd name="connsiteX595" fmla="*/ 84201 w 633646"/>
                <a:gd name="connsiteY595" fmla="*/ 460869 h 1000891"/>
                <a:gd name="connsiteX596" fmla="*/ 86576 w 633646"/>
                <a:gd name="connsiteY596" fmla="*/ 460222 h 1000891"/>
                <a:gd name="connsiteX597" fmla="*/ 92621 w 633646"/>
                <a:gd name="connsiteY597" fmla="*/ 460869 h 1000891"/>
                <a:gd name="connsiteX598" fmla="*/ 94348 w 633646"/>
                <a:gd name="connsiteY598" fmla="*/ 458927 h 1000891"/>
                <a:gd name="connsiteX599" fmla="*/ 92621 w 633646"/>
                <a:gd name="connsiteY599" fmla="*/ 456554 h 1000891"/>
                <a:gd name="connsiteX600" fmla="*/ 91110 w 633646"/>
                <a:gd name="connsiteY600" fmla="*/ 456339 h 1000891"/>
                <a:gd name="connsiteX601" fmla="*/ 88519 w 633646"/>
                <a:gd name="connsiteY601" fmla="*/ 453750 h 1000891"/>
                <a:gd name="connsiteX602" fmla="*/ 91326 w 633646"/>
                <a:gd name="connsiteY602" fmla="*/ 450729 h 1000891"/>
                <a:gd name="connsiteX603" fmla="*/ 95212 w 633646"/>
                <a:gd name="connsiteY603" fmla="*/ 449219 h 1000891"/>
                <a:gd name="connsiteX604" fmla="*/ 94564 w 633646"/>
                <a:gd name="connsiteY604" fmla="*/ 445336 h 1000891"/>
                <a:gd name="connsiteX605" fmla="*/ 93916 w 633646"/>
                <a:gd name="connsiteY605" fmla="*/ 441668 h 1000891"/>
                <a:gd name="connsiteX606" fmla="*/ 96291 w 633646"/>
                <a:gd name="connsiteY606" fmla="*/ 439727 h 1000891"/>
                <a:gd name="connsiteX607" fmla="*/ 94564 w 633646"/>
                <a:gd name="connsiteY607" fmla="*/ 438217 h 1000891"/>
                <a:gd name="connsiteX608" fmla="*/ 86792 w 633646"/>
                <a:gd name="connsiteY608" fmla="*/ 437569 h 1000891"/>
                <a:gd name="connsiteX609" fmla="*/ 85712 w 633646"/>
                <a:gd name="connsiteY609" fmla="*/ 433254 h 1000891"/>
                <a:gd name="connsiteX610" fmla="*/ 86360 w 633646"/>
                <a:gd name="connsiteY610" fmla="*/ 424409 h 1000891"/>
                <a:gd name="connsiteX611" fmla="*/ 86792 w 633646"/>
                <a:gd name="connsiteY611" fmla="*/ 415348 h 1000891"/>
                <a:gd name="connsiteX612" fmla="*/ 91110 w 633646"/>
                <a:gd name="connsiteY612" fmla="*/ 411033 h 1000891"/>
                <a:gd name="connsiteX613" fmla="*/ 94780 w 633646"/>
                <a:gd name="connsiteY613" fmla="*/ 412112 h 1000891"/>
                <a:gd name="connsiteX614" fmla="*/ 97371 w 633646"/>
                <a:gd name="connsiteY614" fmla="*/ 411896 h 1000891"/>
                <a:gd name="connsiteX615" fmla="*/ 97587 w 633646"/>
                <a:gd name="connsiteY615" fmla="*/ 403051 h 1000891"/>
                <a:gd name="connsiteX616" fmla="*/ 91542 w 633646"/>
                <a:gd name="connsiteY616" fmla="*/ 399384 h 1000891"/>
                <a:gd name="connsiteX617" fmla="*/ 88519 w 633646"/>
                <a:gd name="connsiteY617" fmla="*/ 392480 h 1000891"/>
                <a:gd name="connsiteX618" fmla="*/ 87439 w 633646"/>
                <a:gd name="connsiteY618" fmla="*/ 388381 h 1000891"/>
                <a:gd name="connsiteX619" fmla="*/ 88951 w 633646"/>
                <a:gd name="connsiteY619" fmla="*/ 378241 h 1000891"/>
                <a:gd name="connsiteX620" fmla="*/ 92405 w 633646"/>
                <a:gd name="connsiteY620" fmla="*/ 365081 h 1000891"/>
                <a:gd name="connsiteX621" fmla="*/ 93269 w 633646"/>
                <a:gd name="connsiteY621" fmla="*/ 358825 h 1000891"/>
                <a:gd name="connsiteX622" fmla="*/ 97803 w 633646"/>
                <a:gd name="connsiteY622" fmla="*/ 354941 h 1000891"/>
                <a:gd name="connsiteX623" fmla="*/ 96723 w 633646"/>
                <a:gd name="connsiteY623" fmla="*/ 351274 h 1000891"/>
                <a:gd name="connsiteX624" fmla="*/ 90462 w 633646"/>
                <a:gd name="connsiteY624" fmla="*/ 347822 h 1000891"/>
                <a:gd name="connsiteX625" fmla="*/ 92189 w 633646"/>
                <a:gd name="connsiteY625" fmla="*/ 341997 h 1000891"/>
                <a:gd name="connsiteX626" fmla="*/ 91326 w 633646"/>
                <a:gd name="connsiteY626" fmla="*/ 337898 h 1000891"/>
                <a:gd name="connsiteX627" fmla="*/ 90030 w 633646"/>
                <a:gd name="connsiteY627" fmla="*/ 320855 h 1000891"/>
                <a:gd name="connsiteX628" fmla="*/ 96723 w 633646"/>
                <a:gd name="connsiteY628" fmla="*/ 306400 h 1000891"/>
                <a:gd name="connsiteX629" fmla="*/ 94780 w 633646"/>
                <a:gd name="connsiteY629" fmla="*/ 302948 h 1000891"/>
                <a:gd name="connsiteX630" fmla="*/ 78372 w 633646"/>
                <a:gd name="connsiteY630" fmla="*/ 299496 h 1000891"/>
                <a:gd name="connsiteX631" fmla="*/ 74270 w 633646"/>
                <a:gd name="connsiteY631" fmla="*/ 297770 h 1000891"/>
                <a:gd name="connsiteX632" fmla="*/ 71031 w 633646"/>
                <a:gd name="connsiteY632" fmla="*/ 291730 h 1000891"/>
                <a:gd name="connsiteX633" fmla="*/ 69304 w 633646"/>
                <a:gd name="connsiteY633" fmla="*/ 285689 h 1000891"/>
                <a:gd name="connsiteX634" fmla="*/ 67793 w 633646"/>
                <a:gd name="connsiteY634" fmla="*/ 283100 h 1000891"/>
                <a:gd name="connsiteX635" fmla="*/ 69304 w 633646"/>
                <a:gd name="connsiteY635" fmla="*/ 280727 h 1000891"/>
                <a:gd name="connsiteX636" fmla="*/ 72758 w 633646"/>
                <a:gd name="connsiteY636" fmla="*/ 271019 h 1000891"/>
                <a:gd name="connsiteX637" fmla="*/ 77076 w 633646"/>
                <a:gd name="connsiteY637" fmla="*/ 269724 h 1000891"/>
                <a:gd name="connsiteX638" fmla="*/ 78156 w 633646"/>
                <a:gd name="connsiteY638" fmla="*/ 271666 h 1000891"/>
                <a:gd name="connsiteX639" fmla="*/ 76429 w 633646"/>
                <a:gd name="connsiteY639" fmla="*/ 277275 h 1000891"/>
                <a:gd name="connsiteX640" fmla="*/ 77508 w 633646"/>
                <a:gd name="connsiteY640" fmla="*/ 288062 h 1000891"/>
                <a:gd name="connsiteX641" fmla="*/ 82042 w 633646"/>
                <a:gd name="connsiteY641" fmla="*/ 291083 h 1000891"/>
                <a:gd name="connsiteX642" fmla="*/ 88951 w 633646"/>
                <a:gd name="connsiteY642" fmla="*/ 280727 h 1000891"/>
                <a:gd name="connsiteX643" fmla="*/ 88951 w 633646"/>
                <a:gd name="connsiteY643" fmla="*/ 274686 h 1000891"/>
                <a:gd name="connsiteX644" fmla="*/ 91757 w 633646"/>
                <a:gd name="connsiteY644" fmla="*/ 271450 h 1000891"/>
                <a:gd name="connsiteX645" fmla="*/ 99530 w 633646"/>
                <a:gd name="connsiteY645" fmla="*/ 271882 h 1000891"/>
                <a:gd name="connsiteX646" fmla="*/ 103632 w 633646"/>
                <a:gd name="connsiteY646" fmla="*/ 270587 h 1000891"/>
                <a:gd name="connsiteX647" fmla="*/ 102552 w 633646"/>
                <a:gd name="connsiteY647" fmla="*/ 265194 h 1000891"/>
                <a:gd name="connsiteX648" fmla="*/ 94780 w 633646"/>
                <a:gd name="connsiteY648" fmla="*/ 258506 h 1000891"/>
                <a:gd name="connsiteX649" fmla="*/ 93485 w 633646"/>
                <a:gd name="connsiteY649" fmla="*/ 253112 h 1000891"/>
                <a:gd name="connsiteX650" fmla="*/ 96507 w 633646"/>
                <a:gd name="connsiteY650" fmla="*/ 249445 h 1000891"/>
                <a:gd name="connsiteX651" fmla="*/ 96075 w 633646"/>
                <a:gd name="connsiteY651" fmla="*/ 243836 h 1000891"/>
                <a:gd name="connsiteX652" fmla="*/ 93485 w 633646"/>
                <a:gd name="connsiteY652" fmla="*/ 234559 h 1000891"/>
                <a:gd name="connsiteX653" fmla="*/ 95644 w 633646"/>
                <a:gd name="connsiteY653" fmla="*/ 228734 h 1000891"/>
                <a:gd name="connsiteX654" fmla="*/ 94132 w 633646"/>
                <a:gd name="connsiteY654" fmla="*/ 221399 h 1000891"/>
                <a:gd name="connsiteX655" fmla="*/ 87871 w 633646"/>
                <a:gd name="connsiteY655" fmla="*/ 206081 h 1000891"/>
                <a:gd name="connsiteX656" fmla="*/ 85280 w 633646"/>
                <a:gd name="connsiteY656" fmla="*/ 198746 h 1000891"/>
                <a:gd name="connsiteX657" fmla="*/ 75349 w 633646"/>
                <a:gd name="connsiteY657" fmla="*/ 179330 h 1000891"/>
                <a:gd name="connsiteX658" fmla="*/ 70815 w 633646"/>
                <a:gd name="connsiteY658" fmla="*/ 178683 h 1000891"/>
                <a:gd name="connsiteX659" fmla="*/ 61531 w 633646"/>
                <a:gd name="connsiteY659" fmla="*/ 185155 h 1000891"/>
                <a:gd name="connsiteX660" fmla="*/ 60236 w 633646"/>
                <a:gd name="connsiteY660" fmla="*/ 187959 h 1000891"/>
                <a:gd name="connsiteX661" fmla="*/ 68440 w 633646"/>
                <a:gd name="connsiteY661" fmla="*/ 204787 h 1000891"/>
                <a:gd name="connsiteX662" fmla="*/ 70167 w 633646"/>
                <a:gd name="connsiteY662" fmla="*/ 206297 h 1000891"/>
                <a:gd name="connsiteX663" fmla="*/ 67793 w 633646"/>
                <a:gd name="connsiteY663" fmla="*/ 208023 h 1000891"/>
                <a:gd name="connsiteX664" fmla="*/ 57213 w 633646"/>
                <a:gd name="connsiteY664" fmla="*/ 209533 h 1000891"/>
                <a:gd name="connsiteX665" fmla="*/ 55702 w 633646"/>
                <a:gd name="connsiteY665" fmla="*/ 211691 h 1000891"/>
                <a:gd name="connsiteX666" fmla="*/ 55918 w 633646"/>
                <a:gd name="connsiteY666" fmla="*/ 222478 h 1000891"/>
                <a:gd name="connsiteX667" fmla="*/ 57645 w 633646"/>
                <a:gd name="connsiteY667" fmla="*/ 231970 h 1000891"/>
                <a:gd name="connsiteX668" fmla="*/ 56350 w 633646"/>
                <a:gd name="connsiteY668" fmla="*/ 234775 h 1000891"/>
                <a:gd name="connsiteX669" fmla="*/ 57429 w 633646"/>
                <a:gd name="connsiteY669" fmla="*/ 240168 h 1000891"/>
                <a:gd name="connsiteX670" fmla="*/ 67361 w 633646"/>
                <a:gd name="connsiteY670" fmla="*/ 241894 h 1000891"/>
                <a:gd name="connsiteX671" fmla="*/ 70383 w 633646"/>
                <a:gd name="connsiteY671" fmla="*/ 238442 h 1000891"/>
                <a:gd name="connsiteX672" fmla="*/ 73190 w 633646"/>
                <a:gd name="connsiteY672" fmla="*/ 238227 h 1000891"/>
                <a:gd name="connsiteX673" fmla="*/ 75349 w 633646"/>
                <a:gd name="connsiteY673" fmla="*/ 243620 h 1000891"/>
                <a:gd name="connsiteX674" fmla="*/ 75133 w 633646"/>
                <a:gd name="connsiteY674" fmla="*/ 246209 h 1000891"/>
                <a:gd name="connsiteX675" fmla="*/ 73190 w 633646"/>
                <a:gd name="connsiteY675" fmla="*/ 248366 h 1000891"/>
                <a:gd name="connsiteX676" fmla="*/ 65418 w 633646"/>
                <a:gd name="connsiteY676" fmla="*/ 247719 h 1000891"/>
                <a:gd name="connsiteX677" fmla="*/ 57861 w 633646"/>
                <a:gd name="connsiteY677" fmla="*/ 251387 h 1000891"/>
                <a:gd name="connsiteX678" fmla="*/ 55918 w 633646"/>
                <a:gd name="connsiteY678" fmla="*/ 259800 h 1000891"/>
                <a:gd name="connsiteX679" fmla="*/ 58941 w 633646"/>
                <a:gd name="connsiteY679" fmla="*/ 268861 h 1000891"/>
                <a:gd name="connsiteX680" fmla="*/ 58077 w 633646"/>
                <a:gd name="connsiteY680" fmla="*/ 270803 h 1000891"/>
                <a:gd name="connsiteX681" fmla="*/ 55702 w 633646"/>
                <a:gd name="connsiteY681" fmla="*/ 269077 h 1000891"/>
                <a:gd name="connsiteX682" fmla="*/ 54191 w 633646"/>
                <a:gd name="connsiteY682" fmla="*/ 268646 h 1000891"/>
                <a:gd name="connsiteX683" fmla="*/ 53759 w 633646"/>
                <a:gd name="connsiteY683" fmla="*/ 270156 h 1000891"/>
                <a:gd name="connsiteX684" fmla="*/ 57645 w 633646"/>
                <a:gd name="connsiteY684" fmla="*/ 276628 h 1000891"/>
                <a:gd name="connsiteX685" fmla="*/ 55486 w 633646"/>
                <a:gd name="connsiteY685" fmla="*/ 292161 h 1000891"/>
                <a:gd name="connsiteX686" fmla="*/ 53975 w 633646"/>
                <a:gd name="connsiteY686" fmla="*/ 297986 h 1000891"/>
                <a:gd name="connsiteX687" fmla="*/ 58293 w 633646"/>
                <a:gd name="connsiteY687" fmla="*/ 302517 h 1000891"/>
                <a:gd name="connsiteX688" fmla="*/ 59588 w 633646"/>
                <a:gd name="connsiteY688" fmla="*/ 306831 h 1000891"/>
                <a:gd name="connsiteX689" fmla="*/ 56998 w 633646"/>
                <a:gd name="connsiteY689" fmla="*/ 320207 h 1000891"/>
                <a:gd name="connsiteX690" fmla="*/ 56134 w 633646"/>
                <a:gd name="connsiteY690" fmla="*/ 336388 h 1000891"/>
                <a:gd name="connsiteX691" fmla="*/ 57213 w 633646"/>
                <a:gd name="connsiteY691" fmla="*/ 341565 h 1000891"/>
                <a:gd name="connsiteX692" fmla="*/ 53111 w 633646"/>
                <a:gd name="connsiteY692" fmla="*/ 343291 h 1000891"/>
                <a:gd name="connsiteX693" fmla="*/ 51816 w 633646"/>
                <a:gd name="connsiteY693" fmla="*/ 345449 h 1000891"/>
                <a:gd name="connsiteX694" fmla="*/ 52895 w 633646"/>
                <a:gd name="connsiteY694" fmla="*/ 348253 h 1000891"/>
                <a:gd name="connsiteX695" fmla="*/ 53543 w 633646"/>
                <a:gd name="connsiteY695" fmla="*/ 358825 h 1000891"/>
                <a:gd name="connsiteX696" fmla="*/ 50952 w 633646"/>
                <a:gd name="connsiteY696" fmla="*/ 366160 h 1000891"/>
                <a:gd name="connsiteX697" fmla="*/ 50952 w 633646"/>
                <a:gd name="connsiteY697" fmla="*/ 375868 h 1000891"/>
                <a:gd name="connsiteX698" fmla="*/ 57213 w 633646"/>
                <a:gd name="connsiteY698" fmla="*/ 383635 h 1000891"/>
                <a:gd name="connsiteX699" fmla="*/ 55486 w 633646"/>
                <a:gd name="connsiteY699" fmla="*/ 390754 h 1000891"/>
                <a:gd name="connsiteX700" fmla="*/ 49657 w 633646"/>
                <a:gd name="connsiteY700" fmla="*/ 392264 h 1000891"/>
                <a:gd name="connsiteX701" fmla="*/ 49441 w 633646"/>
                <a:gd name="connsiteY701" fmla="*/ 404346 h 1000891"/>
                <a:gd name="connsiteX702" fmla="*/ 53759 w 633646"/>
                <a:gd name="connsiteY702" fmla="*/ 408876 h 1000891"/>
                <a:gd name="connsiteX703" fmla="*/ 54407 w 633646"/>
                <a:gd name="connsiteY703" fmla="*/ 412759 h 1000891"/>
                <a:gd name="connsiteX704" fmla="*/ 53759 w 633646"/>
                <a:gd name="connsiteY704" fmla="*/ 430666 h 1000891"/>
                <a:gd name="connsiteX705" fmla="*/ 53759 w 633646"/>
                <a:gd name="connsiteY705" fmla="*/ 444473 h 1000891"/>
                <a:gd name="connsiteX706" fmla="*/ 48577 w 633646"/>
                <a:gd name="connsiteY706" fmla="*/ 456339 h 1000891"/>
                <a:gd name="connsiteX707" fmla="*/ 46634 w 633646"/>
                <a:gd name="connsiteY707" fmla="*/ 463458 h 1000891"/>
                <a:gd name="connsiteX708" fmla="*/ 48146 w 633646"/>
                <a:gd name="connsiteY708" fmla="*/ 474029 h 1000891"/>
                <a:gd name="connsiteX709" fmla="*/ 49225 w 633646"/>
                <a:gd name="connsiteY709" fmla="*/ 485032 h 1000891"/>
                <a:gd name="connsiteX710" fmla="*/ 49657 w 633646"/>
                <a:gd name="connsiteY710" fmla="*/ 490857 h 1000891"/>
                <a:gd name="connsiteX711" fmla="*/ 51600 w 633646"/>
                <a:gd name="connsiteY711" fmla="*/ 504664 h 1000891"/>
                <a:gd name="connsiteX712" fmla="*/ 48793 w 633646"/>
                <a:gd name="connsiteY712" fmla="*/ 505959 h 1000891"/>
                <a:gd name="connsiteX713" fmla="*/ 46850 w 633646"/>
                <a:gd name="connsiteY713" fmla="*/ 509410 h 1000891"/>
                <a:gd name="connsiteX714" fmla="*/ 50305 w 633646"/>
                <a:gd name="connsiteY714" fmla="*/ 511136 h 1000891"/>
                <a:gd name="connsiteX715" fmla="*/ 52032 w 633646"/>
                <a:gd name="connsiteY715" fmla="*/ 507469 h 1000891"/>
                <a:gd name="connsiteX716" fmla="*/ 51168 w 633646"/>
                <a:gd name="connsiteY716" fmla="*/ 504664 h 1000891"/>
                <a:gd name="connsiteX717" fmla="*/ 55702 w 633646"/>
                <a:gd name="connsiteY717" fmla="*/ 503801 h 1000891"/>
                <a:gd name="connsiteX718" fmla="*/ 59588 w 633646"/>
                <a:gd name="connsiteY718" fmla="*/ 500997 h 1000891"/>
                <a:gd name="connsiteX719" fmla="*/ 59157 w 633646"/>
                <a:gd name="connsiteY719" fmla="*/ 488915 h 1000891"/>
                <a:gd name="connsiteX720" fmla="*/ 59588 w 633646"/>
                <a:gd name="connsiteY720" fmla="*/ 482874 h 1000891"/>
                <a:gd name="connsiteX721" fmla="*/ 65634 w 633646"/>
                <a:gd name="connsiteY721" fmla="*/ 462164 h 1000891"/>
                <a:gd name="connsiteX722" fmla="*/ 66929 w 633646"/>
                <a:gd name="connsiteY722" fmla="*/ 462595 h 1000891"/>
                <a:gd name="connsiteX723" fmla="*/ 371348 w 633646"/>
                <a:gd name="connsiteY723" fmla="*/ 245130 h 1000891"/>
                <a:gd name="connsiteX724" fmla="*/ 359689 w 633646"/>
                <a:gd name="connsiteY724" fmla="*/ 231107 h 1000891"/>
                <a:gd name="connsiteX725" fmla="*/ 357315 w 633646"/>
                <a:gd name="connsiteY725" fmla="*/ 231754 h 1000891"/>
                <a:gd name="connsiteX726" fmla="*/ 357099 w 633646"/>
                <a:gd name="connsiteY726" fmla="*/ 233049 h 1000891"/>
                <a:gd name="connsiteX727" fmla="*/ 362496 w 633646"/>
                <a:gd name="connsiteY727" fmla="*/ 240384 h 1000891"/>
                <a:gd name="connsiteX728" fmla="*/ 365519 w 633646"/>
                <a:gd name="connsiteY728" fmla="*/ 244267 h 1000891"/>
                <a:gd name="connsiteX729" fmla="*/ 371564 w 633646"/>
                <a:gd name="connsiteY729" fmla="*/ 244699 h 1000891"/>
                <a:gd name="connsiteX730" fmla="*/ 372428 w 633646"/>
                <a:gd name="connsiteY730" fmla="*/ 247719 h 1000891"/>
                <a:gd name="connsiteX731" fmla="*/ 394233 w 633646"/>
                <a:gd name="connsiteY731" fmla="*/ 262389 h 1000891"/>
                <a:gd name="connsiteX732" fmla="*/ 396392 w 633646"/>
                <a:gd name="connsiteY732" fmla="*/ 260663 h 1000891"/>
                <a:gd name="connsiteX733" fmla="*/ 395745 w 633646"/>
                <a:gd name="connsiteY733" fmla="*/ 257859 h 1000891"/>
                <a:gd name="connsiteX734" fmla="*/ 377393 w 633646"/>
                <a:gd name="connsiteY734" fmla="*/ 245993 h 1000891"/>
                <a:gd name="connsiteX735" fmla="*/ 371348 w 633646"/>
                <a:gd name="connsiteY735" fmla="*/ 245130 h 1000891"/>
                <a:gd name="connsiteX736" fmla="*/ 351917 w 633646"/>
                <a:gd name="connsiteY736" fmla="*/ 430881 h 1000891"/>
                <a:gd name="connsiteX737" fmla="*/ 351485 w 633646"/>
                <a:gd name="connsiteY737" fmla="*/ 438432 h 1000891"/>
                <a:gd name="connsiteX738" fmla="*/ 358394 w 633646"/>
                <a:gd name="connsiteY738" fmla="*/ 454181 h 1000891"/>
                <a:gd name="connsiteX739" fmla="*/ 364655 w 633646"/>
                <a:gd name="connsiteY739" fmla="*/ 469714 h 1000891"/>
                <a:gd name="connsiteX740" fmla="*/ 365303 w 633646"/>
                <a:gd name="connsiteY740" fmla="*/ 472519 h 1000891"/>
                <a:gd name="connsiteX741" fmla="*/ 373723 w 633646"/>
                <a:gd name="connsiteY741" fmla="*/ 487405 h 1000891"/>
                <a:gd name="connsiteX742" fmla="*/ 379336 w 633646"/>
                <a:gd name="connsiteY742" fmla="*/ 503154 h 1000891"/>
                <a:gd name="connsiteX743" fmla="*/ 394665 w 633646"/>
                <a:gd name="connsiteY743" fmla="*/ 533573 h 1000891"/>
                <a:gd name="connsiteX744" fmla="*/ 395745 w 633646"/>
                <a:gd name="connsiteY744" fmla="*/ 534652 h 1000891"/>
                <a:gd name="connsiteX745" fmla="*/ 397256 w 633646"/>
                <a:gd name="connsiteY745" fmla="*/ 534652 h 1000891"/>
                <a:gd name="connsiteX746" fmla="*/ 398983 w 633646"/>
                <a:gd name="connsiteY746" fmla="*/ 532710 h 1000891"/>
                <a:gd name="connsiteX747" fmla="*/ 394665 w 633646"/>
                <a:gd name="connsiteY747" fmla="*/ 523002 h 1000891"/>
                <a:gd name="connsiteX748" fmla="*/ 389484 w 633646"/>
                <a:gd name="connsiteY748" fmla="*/ 511784 h 1000891"/>
                <a:gd name="connsiteX749" fmla="*/ 387756 w 633646"/>
                <a:gd name="connsiteY749" fmla="*/ 501212 h 1000891"/>
                <a:gd name="connsiteX750" fmla="*/ 386893 w 633646"/>
                <a:gd name="connsiteY750" fmla="*/ 499918 h 1000891"/>
                <a:gd name="connsiteX751" fmla="*/ 377825 w 633646"/>
                <a:gd name="connsiteY751" fmla="*/ 483737 h 1000891"/>
                <a:gd name="connsiteX752" fmla="*/ 370916 w 633646"/>
                <a:gd name="connsiteY752" fmla="*/ 468851 h 1000891"/>
                <a:gd name="connsiteX753" fmla="*/ 362712 w 633646"/>
                <a:gd name="connsiteY753" fmla="*/ 452024 h 1000891"/>
                <a:gd name="connsiteX754" fmla="*/ 356667 w 633646"/>
                <a:gd name="connsiteY754" fmla="*/ 436491 h 1000891"/>
                <a:gd name="connsiteX755" fmla="*/ 351701 w 633646"/>
                <a:gd name="connsiteY755" fmla="*/ 431313 h 1000891"/>
                <a:gd name="connsiteX756" fmla="*/ 351269 w 633646"/>
                <a:gd name="connsiteY756" fmla="*/ 422252 h 1000891"/>
                <a:gd name="connsiteX757" fmla="*/ 347167 w 633646"/>
                <a:gd name="connsiteY757" fmla="*/ 412544 h 1000891"/>
                <a:gd name="connsiteX758" fmla="*/ 341554 w 633646"/>
                <a:gd name="connsiteY758" fmla="*/ 399815 h 1000891"/>
                <a:gd name="connsiteX759" fmla="*/ 334861 w 633646"/>
                <a:gd name="connsiteY759" fmla="*/ 384282 h 1000891"/>
                <a:gd name="connsiteX760" fmla="*/ 330111 w 633646"/>
                <a:gd name="connsiteY760" fmla="*/ 369827 h 1000891"/>
                <a:gd name="connsiteX761" fmla="*/ 321043 w 633646"/>
                <a:gd name="connsiteY761" fmla="*/ 350195 h 1000891"/>
                <a:gd name="connsiteX762" fmla="*/ 307226 w 633646"/>
                <a:gd name="connsiteY762" fmla="*/ 326248 h 1000891"/>
                <a:gd name="connsiteX763" fmla="*/ 302908 w 633646"/>
                <a:gd name="connsiteY763" fmla="*/ 325601 h 1000891"/>
                <a:gd name="connsiteX764" fmla="*/ 299669 w 633646"/>
                <a:gd name="connsiteY764" fmla="*/ 328405 h 1000891"/>
                <a:gd name="connsiteX765" fmla="*/ 301828 w 633646"/>
                <a:gd name="connsiteY765" fmla="*/ 331857 h 1000891"/>
                <a:gd name="connsiteX766" fmla="*/ 309385 w 633646"/>
                <a:gd name="connsiteY766" fmla="*/ 338114 h 1000891"/>
                <a:gd name="connsiteX767" fmla="*/ 314782 w 633646"/>
                <a:gd name="connsiteY767" fmla="*/ 354294 h 1000891"/>
                <a:gd name="connsiteX768" fmla="*/ 321259 w 633646"/>
                <a:gd name="connsiteY768" fmla="*/ 369396 h 1000891"/>
                <a:gd name="connsiteX769" fmla="*/ 329248 w 633646"/>
                <a:gd name="connsiteY769" fmla="*/ 386223 h 1000891"/>
                <a:gd name="connsiteX770" fmla="*/ 337020 w 633646"/>
                <a:gd name="connsiteY770" fmla="*/ 404130 h 1000891"/>
                <a:gd name="connsiteX771" fmla="*/ 337236 w 633646"/>
                <a:gd name="connsiteY771" fmla="*/ 405640 h 1000891"/>
                <a:gd name="connsiteX772" fmla="*/ 348031 w 633646"/>
                <a:gd name="connsiteY772" fmla="*/ 429587 h 1000891"/>
                <a:gd name="connsiteX773" fmla="*/ 351917 w 633646"/>
                <a:gd name="connsiteY773" fmla="*/ 430881 h 1000891"/>
                <a:gd name="connsiteX774" fmla="*/ 303555 w 633646"/>
                <a:gd name="connsiteY774" fmla="*/ 392480 h 1000891"/>
                <a:gd name="connsiteX775" fmla="*/ 299669 w 633646"/>
                <a:gd name="connsiteY775" fmla="*/ 394637 h 1000891"/>
                <a:gd name="connsiteX776" fmla="*/ 292329 w 633646"/>
                <a:gd name="connsiteY776" fmla="*/ 400246 h 1000891"/>
                <a:gd name="connsiteX777" fmla="*/ 286499 w 633646"/>
                <a:gd name="connsiteY777" fmla="*/ 402188 h 1000891"/>
                <a:gd name="connsiteX778" fmla="*/ 284772 w 633646"/>
                <a:gd name="connsiteY778" fmla="*/ 400462 h 1000891"/>
                <a:gd name="connsiteX779" fmla="*/ 284988 w 633646"/>
                <a:gd name="connsiteY779" fmla="*/ 398952 h 1000891"/>
                <a:gd name="connsiteX780" fmla="*/ 288011 w 633646"/>
                <a:gd name="connsiteY780" fmla="*/ 396363 h 1000891"/>
                <a:gd name="connsiteX781" fmla="*/ 289090 w 633646"/>
                <a:gd name="connsiteY781" fmla="*/ 393559 h 1000891"/>
                <a:gd name="connsiteX782" fmla="*/ 286715 w 633646"/>
                <a:gd name="connsiteY782" fmla="*/ 392048 h 1000891"/>
                <a:gd name="connsiteX783" fmla="*/ 283693 w 633646"/>
                <a:gd name="connsiteY783" fmla="*/ 387086 h 1000891"/>
                <a:gd name="connsiteX784" fmla="*/ 284556 w 633646"/>
                <a:gd name="connsiteY784" fmla="*/ 381693 h 1000891"/>
                <a:gd name="connsiteX785" fmla="*/ 277863 w 633646"/>
                <a:gd name="connsiteY785" fmla="*/ 379967 h 1000891"/>
                <a:gd name="connsiteX786" fmla="*/ 275273 w 633646"/>
                <a:gd name="connsiteY786" fmla="*/ 379967 h 1000891"/>
                <a:gd name="connsiteX787" fmla="*/ 265341 w 633646"/>
                <a:gd name="connsiteY787" fmla="*/ 374142 h 1000891"/>
                <a:gd name="connsiteX788" fmla="*/ 262966 w 633646"/>
                <a:gd name="connsiteY788" fmla="*/ 372200 h 1000891"/>
                <a:gd name="connsiteX789" fmla="*/ 264909 w 633646"/>
                <a:gd name="connsiteY789" fmla="*/ 370043 h 1000891"/>
                <a:gd name="connsiteX790" fmla="*/ 276784 w 633646"/>
                <a:gd name="connsiteY790" fmla="*/ 359472 h 1000891"/>
                <a:gd name="connsiteX791" fmla="*/ 282181 w 633646"/>
                <a:gd name="connsiteY791" fmla="*/ 361629 h 1000891"/>
                <a:gd name="connsiteX792" fmla="*/ 295135 w 633646"/>
                <a:gd name="connsiteY792" fmla="*/ 360335 h 1000891"/>
                <a:gd name="connsiteX793" fmla="*/ 295135 w 633646"/>
                <a:gd name="connsiteY793" fmla="*/ 357530 h 1000891"/>
                <a:gd name="connsiteX794" fmla="*/ 289090 w 633646"/>
                <a:gd name="connsiteY794" fmla="*/ 355804 h 1000891"/>
                <a:gd name="connsiteX795" fmla="*/ 285420 w 633646"/>
                <a:gd name="connsiteY795" fmla="*/ 354294 h 1000891"/>
                <a:gd name="connsiteX796" fmla="*/ 281318 w 633646"/>
                <a:gd name="connsiteY796" fmla="*/ 346743 h 1000891"/>
                <a:gd name="connsiteX797" fmla="*/ 276784 w 633646"/>
                <a:gd name="connsiteY797" fmla="*/ 343076 h 1000891"/>
                <a:gd name="connsiteX798" fmla="*/ 273114 w 633646"/>
                <a:gd name="connsiteY798" fmla="*/ 332936 h 1000891"/>
                <a:gd name="connsiteX799" fmla="*/ 272250 w 633646"/>
                <a:gd name="connsiteY799" fmla="*/ 324091 h 1000891"/>
                <a:gd name="connsiteX800" fmla="*/ 272682 w 633646"/>
                <a:gd name="connsiteY800" fmla="*/ 314382 h 1000891"/>
                <a:gd name="connsiteX801" fmla="*/ 266205 w 633646"/>
                <a:gd name="connsiteY801" fmla="*/ 312225 h 1000891"/>
                <a:gd name="connsiteX802" fmla="*/ 258432 w 633646"/>
                <a:gd name="connsiteY802" fmla="*/ 311793 h 1000891"/>
                <a:gd name="connsiteX803" fmla="*/ 258864 w 633646"/>
                <a:gd name="connsiteY803" fmla="*/ 312009 h 1000891"/>
                <a:gd name="connsiteX804" fmla="*/ 259512 w 633646"/>
                <a:gd name="connsiteY804" fmla="*/ 304458 h 1000891"/>
                <a:gd name="connsiteX805" fmla="*/ 262319 w 633646"/>
                <a:gd name="connsiteY805" fmla="*/ 303811 h 1000891"/>
                <a:gd name="connsiteX806" fmla="*/ 264909 w 633646"/>
                <a:gd name="connsiteY806" fmla="*/ 305321 h 1000891"/>
                <a:gd name="connsiteX807" fmla="*/ 265125 w 633646"/>
                <a:gd name="connsiteY807" fmla="*/ 303811 h 1000891"/>
                <a:gd name="connsiteX808" fmla="*/ 256921 w 633646"/>
                <a:gd name="connsiteY808" fmla="*/ 294534 h 1000891"/>
                <a:gd name="connsiteX809" fmla="*/ 251092 w 633646"/>
                <a:gd name="connsiteY809" fmla="*/ 290220 h 1000891"/>
                <a:gd name="connsiteX810" fmla="*/ 245694 w 633646"/>
                <a:gd name="connsiteY810" fmla="*/ 284395 h 1000891"/>
                <a:gd name="connsiteX811" fmla="*/ 234036 w 633646"/>
                <a:gd name="connsiteY811" fmla="*/ 273392 h 1000891"/>
                <a:gd name="connsiteX812" fmla="*/ 215468 w 633646"/>
                <a:gd name="connsiteY812" fmla="*/ 260448 h 1000891"/>
                <a:gd name="connsiteX813" fmla="*/ 214605 w 633646"/>
                <a:gd name="connsiteY813" fmla="*/ 257643 h 1000891"/>
                <a:gd name="connsiteX814" fmla="*/ 216979 w 633646"/>
                <a:gd name="connsiteY814" fmla="*/ 253544 h 1000891"/>
                <a:gd name="connsiteX815" fmla="*/ 215252 w 633646"/>
                <a:gd name="connsiteY815" fmla="*/ 250955 h 1000891"/>
                <a:gd name="connsiteX816" fmla="*/ 210718 w 633646"/>
                <a:gd name="connsiteY816" fmla="*/ 251387 h 1000891"/>
                <a:gd name="connsiteX817" fmla="*/ 202730 w 633646"/>
                <a:gd name="connsiteY817" fmla="*/ 248798 h 1000891"/>
                <a:gd name="connsiteX818" fmla="*/ 201003 w 633646"/>
                <a:gd name="connsiteY818" fmla="*/ 245130 h 1000891"/>
                <a:gd name="connsiteX819" fmla="*/ 201219 w 633646"/>
                <a:gd name="connsiteY819" fmla="*/ 242326 h 1000891"/>
                <a:gd name="connsiteX820" fmla="*/ 196037 w 633646"/>
                <a:gd name="connsiteY820" fmla="*/ 236501 h 1000891"/>
                <a:gd name="connsiteX821" fmla="*/ 170561 w 633646"/>
                <a:gd name="connsiteY821" fmla="*/ 208023 h 1000891"/>
                <a:gd name="connsiteX822" fmla="*/ 164948 w 633646"/>
                <a:gd name="connsiteY822" fmla="*/ 206513 h 1000891"/>
                <a:gd name="connsiteX823" fmla="*/ 163220 w 633646"/>
                <a:gd name="connsiteY823" fmla="*/ 210396 h 1000891"/>
                <a:gd name="connsiteX824" fmla="*/ 163220 w 633646"/>
                <a:gd name="connsiteY824" fmla="*/ 218163 h 1000891"/>
                <a:gd name="connsiteX825" fmla="*/ 175527 w 633646"/>
                <a:gd name="connsiteY825" fmla="*/ 245993 h 1000891"/>
                <a:gd name="connsiteX826" fmla="*/ 181140 w 633646"/>
                <a:gd name="connsiteY826" fmla="*/ 256996 h 1000891"/>
                <a:gd name="connsiteX827" fmla="*/ 187833 w 633646"/>
                <a:gd name="connsiteY827" fmla="*/ 267351 h 1000891"/>
                <a:gd name="connsiteX828" fmla="*/ 189560 w 633646"/>
                <a:gd name="connsiteY828" fmla="*/ 273392 h 1000891"/>
                <a:gd name="connsiteX829" fmla="*/ 190208 w 633646"/>
                <a:gd name="connsiteY829" fmla="*/ 277922 h 1000891"/>
                <a:gd name="connsiteX830" fmla="*/ 198844 w 633646"/>
                <a:gd name="connsiteY830" fmla="*/ 291946 h 1000891"/>
                <a:gd name="connsiteX831" fmla="*/ 203810 w 633646"/>
                <a:gd name="connsiteY831" fmla="*/ 294750 h 1000891"/>
                <a:gd name="connsiteX832" fmla="*/ 205537 w 633646"/>
                <a:gd name="connsiteY832" fmla="*/ 302301 h 1000891"/>
                <a:gd name="connsiteX833" fmla="*/ 208559 w 633646"/>
                <a:gd name="connsiteY833" fmla="*/ 305753 h 1000891"/>
                <a:gd name="connsiteX834" fmla="*/ 210071 w 633646"/>
                <a:gd name="connsiteY834" fmla="*/ 309852 h 1000891"/>
                <a:gd name="connsiteX835" fmla="*/ 213957 w 633646"/>
                <a:gd name="connsiteY835" fmla="*/ 317618 h 1000891"/>
                <a:gd name="connsiteX836" fmla="*/ 221513 w 633646"/>
                <a:gd name="connsiteY836" fmla="*/ 332289 h 1000891"/>
                <a:gd name="connsiteX837" fmla="*/ 222809 w 633646"/>
                <a:gd name="connsiteY837" fmla="*/ 334662 h 1000891"/>
                <a:gd name="connsiteX838" fmla="*/ 221513 w 633646"/>
                <a:gd name="connsiteY838" fmla="*/ 339840 h 1000891"/>
                <a:gd name="connsiteX839" fmla="*/ 230797 w 633646"/>
                <a:gd name="connsiteY839" fmla="*/ 358177 h 1000891"/>
                <a:gd name="connsiteX840" fmla="*/ 240944 w 633646"/>
                <a:gd name="connsiteY840" fmla="*/ 373279 h 1000891"/>
                <a:gd name="connsiteX841" fmla="*/ 244399 w 633646"/>
                <a:gd name="connsiteY841" fmla="*/ 380183 h 1000891"/>
                <a:gd name="connsiteX842" fmla="*/ 252819 w 633646"/>
                <a:gd name="connsiteY842" fmla="*/ 393559 h 1000891"/>
                <a:gd name="connsiteX843" fmla="*/ 254114 w 633646"/>
                <a:gd name="connsiteY843" fmla="*/ 396147 h 1000891"/>
                <a:gd name="connsiteX844" fmla="*/ 259944 w 633646"/>
                <a:gd name="connsiteY844" fmla="*/ 405640 h 1000891"/>
                <a:gd name="connsiteX845" fmla="*/ 262534 w 633646"/>
                <a:gd name="connsiteY845" fmla="*/ 409092 h 1000891"/>
                <a:gd name="connsiteX846" fmla="*/ 260807 w 633646"/>
                <a:gd name="connsiteY846" fmla="*/ 421389 h 1000891"/>
                <a:gd name="connsiteX847" fmla="*/ 254546 w 633646"/>
                <a:gd name="connsiteY847" fmla="*/ 421820 h 1000891"/>
                <a:gd name="connsiteX848" fmla="*/ 251092 w 633646"/>
                <a:gd name="connsiteY848" fmla="*/ 421389 h 1000891"/>
                <a:gd name="connsiteX849" fmla="*/ 249796 w 633646"/>
                <a:gd name="connsiteY849" fmla="*/ 433470 h 1000891"/>
                <a:gd name="connsiteX850" fmla="*/ 257569 w 633646"/>
                <a:gd name="connsiteY850" fmla="*/ 437569 h 1000891"/>
                <a:gd name="connsiteX851" fmla="*/ 270739 w 633646"/>
                <a:gd name="connsiteY851" fmla="*/ 439942 h 1000891"/>
                <a:gd name="connsiteX852" fmla="*/ 273545 w 633646"/>
                <a:gd name="connsiteY852" fmla="*/ 441237 h 1000891"/>
                <a:gd name="connsiteX853" fmla="*/ 273329 w 633646"/>
                <a:gd name="connsiteY853" fmla="*/ 444689 h 1000891"/>
                <a:gd name="connsiteX854" fmla="*/ 272682 w 633646"/>
                <a:gd name="connsiteY854" fmla="*/ 446846 h 1000891"/>
                <a:gd name="connsiteX855" fmla="*/ 278079 w 633646"/>
                <a:gd name="connsiteY855" fmla="*/ 451808 h 1000891"/>
                <a:gd name="connsiteX856" fmla="*/ 285420 w 633646"/>
                <a:gd name="connsiteY856" fmla="*/ 460006 h 1000891"/>
                <a:gd name="connsiteX857" fmla="*/ 289954 w 633646"/>
                <a:gd name="connsiteY857" fmla="*/ 469283 h 1000891"/>
                <a:gd name="connsiteX858" fmla="*/ 287579 w 633646"/>
                <a:gd name="connsiteY858" fmla="*/ 479638 h 1000891"/>
                <a:gd name="connsiteX859" fmla="*/ 286715 w 633646"/>
                <a:gd name="connsiteY859" fmla="*/ 482874 h 1000891"/>
                <a:gd name="connsiteX860" fmla="*/ 295567 w 633646"/>
                <a:gd name="connsiteY860" fmla="*/ 491073 h 1000891"/>
                <a:gd name="connsiteX861" fmla="*/ 296431 w 633646"/>
                <a:gd name="connsiteY861" fmla="*/ 501428 h 1000891"/>
                <a:gd name="connsiteX862" fmla="*/ 297078 w 633646"/>
                <a:gd name="connsiteY862" fmla="*/ 504233 h 1000891"/>
                <a:gd name="connsiteX863" fmla="*/ 299885 w 633646"/>
                <a:gd name="connsiteY863" fmla="*/ 504664 h 1000891"/>
                <a:gd name="connsiteX864" fmla="*/ 302260 w 633646"/>
                <a:gd name="connsiteY864" fmla="*/ 502722 h 1000891"/>
                <a:gd name="connsiteX865" fmla="*/ 306362 w 633646"/>
                <a:gd name="connsiteY865" fmla="*/ 504448 h 1000891"/>
                <a:gd name="connsiteX866" fmla="*/ 306146 w 633646"/>
                <a:gd name="connsiteY866" fmla="*/ 508763 h 1000891"/>
                <a:gd name="connsiteX867" fmla="*/ 305067 w 633646"/>
                <a:gd name="connsiteY867" fmla="*/ 513725 h 1000891"/>
                <a:gd name="connsiteX868" fmla="*/ 313271 w 633646"/>
                <a:gd name="connsiteY868" fmla="*/ 529690 h 1000891"/>
                <a:gd name="connsiteX869" fmla="*/ 316509 w 633646"/>
                <a:gd name="connsiteY869" fmla="*/ 542419 h 1000891"/>
                <a:gd name="connsiteX870" fmla="*/ 317373 w 633646"/>
                <a:gd name="connsiteY870" fmla="*/ 544792 h 1000891"/>
                <a:gd name="connsiteX871" fmla="*/ 319748 w 633646"/>
                <a:gd name="connsiteY871" fmla="*/ 553421 h 1000891"/>
                <a:gd name="connsiteX872" fmla="*/ 322339 w 633646"/>
                <a:gd name="connsiteY872" fmla="*/ 556657 h 1000891"/>
                <a:gd name="connsiteX873" fmla="*/ 325361 w 633646"/>
                <a:gd name="connsiteY873" fmla="*/ 556010 h 1000891"/>
                <a:gd name="connsiteX874" fmla="*/ 328384 w 633646"/>
                <a:gd name="connsiteY874" fmla="*/ 556010 h 1000891"/>
                <a:gd name="connsiteX875" fmla="*/ 327952 w 633646"/>
                <a:gd name="connsiteY875" fmla="*/ 558815 h 1000891"/>
                <a:gd name="connsiteX876" fmla="*/ 324498 w 633646"/>
                <a:gd name="connsiteY876" fmla="*/ 563992 h 1000891"/>
                <a:gd name="connsiteX877" fmla="*/ 325793 w 633646"/>
                <a:gd name="connsiteY877" fmla="*/ 567876 h 1000891"/>
                <a:gd name="connsiteX878" fmla="*/ 331191 w 633646"/>
                <a:gd name="connsiteY878" fmla="*/ 570249 h 1000891"/>
                <a:gd name="connsiteX879" fmla="*/ 342202 w 633646"/>
                <a:gd name="connsiteY879" fmla="*/ 583193 h 1000891"/>
                <a:gd name="connsiteX880" fmla="*/ 348679 w 633646"/>
                <a:gd name="connsiteY880" fmla="*/ 597432 h 1000891"/>
                <a:gd name="connsiteX881" fmla="*/ 346520 w 633646"/>
                <a:gd name="connsiteY881" fmla="*/ 602610 h 1000891"/>
                <a:gd name="connsiteX882" fmla="*/ 348679 w 633646"/>
                <a:gd name="connsiteY882" fmla="*/ 614691 h 1000891"/>
                <a:gd name="connsiteX883" fmla="*/ 356019 w 633646"/>
                <a:gd name="connsiteY883" fmla="*/ 618359 h 1000891"/>
                <a:gd name="connsiteX884" fmla="*/ 360769 w 633646"/>
                <a:gd name="connsiteY884" fmla="*/ 621379 h 1000891"/>
                <a:gd name="connsiteX885" fmla="*/ 359258 w 633646"/>
                <a:gd name="connsiteY885" fmla="*/ 626772 h 1000891"/>
                <a:gd name="connsiteX886" fmla="*/ 356883 w 633646"/>
                <a:gd name="connsiteY886" fmla="*/ 628714 h 1000891"/>
                <a:gd name="connsiteX887" fmla="*/ 359042 w 633646"/>
                <a:gd name="connsiteY887" fmla="*/ 631087 h 1000891"/>
                <a:gd name="connsiteX888" fmla="*/ 370916 w 633646"/>
                <a:gd name="connsiteY888" fmla="*/ 646836 h 1000891"/>
                <a:gd name="connsiteX889" fmla="*/ 371564 w 633646"/>
                <a:gd name="connsiteY889" fmla="*/ 648346 h 1000891"/>
                <a:gd name="connsiteX890" fmla="*/ 373507 w 633646"/>
                <a:gd name="connsiteY890" fmla="*/ 655681 h 1000891"/>
                <a:gd name="connsiteX891" fmla="*/ 380416 w 633646"/>
                <a:gd name="connsiteY891" fmla="*/ 660212 h 1000891"/>
                <a:gd name="connsiteX892" fmla="*/ 383438 w 633646"/>
                <a:gd name="connsiteY892" fmla="*/ 666684 h 1000891"/>
                <a:gd name="connsiteX893" fmla="*/ 383007 w 633646"/>
                <a:gd name="connsiteY893" fmla="*/ 672941 h 1000891"/>
                <a:gd name="connsiteX894" fmla="*/ 384518 w 633646"/>
                <a:gd name="connsiteY894" fmla="*/ 677040 h 1000891"/>
                <a:gd name="connsiteX895" fmla="*/ 393154 w 633646"/>
                <a:gd name="connsiteY895" fmla="*/ 694299 h 1000891"/>
                <a:gd name="connsiteX896" fmla="*/ 395097 w 633646"/>
                <a:gd name="connsiteY896" fmla="*/ 698613 h 1000891"/>
                <a:gd name="connsiteX897" fmla="*/ 406108 w 633646"/>
                <a:gd name="connsiteY897" fmla="*/ 719109 h 1000891"/>
                <a:gd name="connsiteX898" fmla="*/ 413017 w 633646"/>
                <a:gd name="connsiteY898" fmla="*/ 731190 h 1000891"/>
                <a:gd name="connsiteX899" fmla="*/ 423596 w 633646"/>
                <a:gd name="connsiteY899" fmla="*/ 744566 h 1000891"/>
                <a:gd name="connsiteX900" fmla="*/ 422948 w 633646"/>
                <a:gd name="connsiteY900" fmla="*/ 748449 h 1000891"/>
                <a:gd name="connsiteX901" fmla="*/ 425755 w 633646"/>
                <a:gd name="connsiteY901" fmla="*/ 753196 h 1000891"/>
                <a:gd name="connsiteX902" fmla="*/ 432448 w 633646"/>
                <a:gd name="connsiteY902" fmla="*/ 756647 h 1000891"/>
                <a:gd name="connsiteX903" fmla="*/ 433311 w 633646"/>
                <a:gd name="connsiteY903" fmla="*/ 763983 h 1000891"/>
                <a:gd name="connsiteX904" fmla="*/ 441084 w 633646"/>
                <a:gd name="connsiteY904" fmla="*/ 773475 h 1000891"/>
                <a:gd name="connsiteX905" fmla="*/ 442379 w 633646"/>
                <a:gd name="connsiteY905" fmla="*/ 771318 h 1000891"/>
                <a:gd name="connsiteX906" fmla="*/ 443675 w 633646"/>
                <a:gd name="connsiteY906" fmla="*/ 768944 h 1000891"/>
                <a:gd name="connsiteX907" fmla="*/ 444970 w 633646"/>
                <a:gd name="connsiteY907" fmla="*/ 769807 h 1000891"/>
                <a:gd name="connsiteX908" fmla="*/ 446913 w 633646"/>
                <a:gd name="connsiteY908" fmla="*/ 777143 h 1000891"/>
                <a:gd name="connsiteX909" fmla="*/ 443459 w 633646"/>
                <a:gd name="connsiteY909" fmla="*/ 780379 h 1000891"/>
                <a:gd name="connsiteX910" fmla="*/ 446049 w 633646"/>
                <a:gd name="connsiteY910" fmla="*/ 787714 h 1000891"/>
                <a:gd name="connsiteX911" fmla="*/ 455981 w 633646"/>
                <a:gd name="connsiteY911" fmla="*/ 796128 h 1000891"/>
                <a:gd name="connsiteX912" fmla="*/ 457276 w 633646"/>
                <a:gd name="connsiteY912" fmla="*/ 798069 h 1000891"/>
                <a:gd name="connsiteX913" fmla="*/ 459867 w 633646"/>
                <a:gd name="connsiteY913" fmla="*/ 809935 h 1000891"/>
                <a:gd name="connsiteX914" fmla="*/ 461810 w 633646"/>
                <a:gd name="connsiteY914" fmla="*/ 817270 h 1000891"/>
                <a:gd name="connsiteX915" fmla="*/ 464185 w 633646"/>
                <a:gd name="connsiteY915" fmla="*/ 820722 h 1000891"/>
                <a:gd name="connsiteX916" fmla="*/ 468287 w 633646"/>
                <a:gd name="connsiteY916" fmla="*/ 824821 h 1000891"/>
                <a:gd name="connsiteX917" fmla="*/ 471310 w 633646"/>
                <a:gd name="connsiteY917" fmla="*/ 831293 h 1000891"/>
                <a:gd name="connsiteX918" fmla="*/ 479730 w 633646"/>
                <a:gd name="connsiteY918" fmla="*/ 837981 h 1000891"/>
                <a:gd name="connsiteX919" fmla="*/ 478434 w 633646"/>
                <a:gd name="connsiteY919" fmla="*/ 842943 h 1000891"/>
                <a:gd name="connsiteX920" fmla="*/ 482321 w 633646"/>
                <a:gd name="connsiteY920" fmla="*/ 851788 h 1000891"/>
                <a:gd name="connsiteX921" fmla="*/ 488582 w 633646"/>
                <a:gd name="connsiteY921" fmla="*/ 856534 h 1000891"/>
                <a:gd name="connsiteX922" fmla="*/ 488582 w 633646"/>
                <a:gd name="connsiteY922" fmla="*/ 861281 h 1000891"/>
                <a:gd name="connsiteX923" fmla="*/ 486639 w 633646"/>
                <a:gd name="connsiteY923" fmla="*/ 863438 h 1000891"/>
                <a:gd name="connsiteX924" fmla="*/ 488798 w 633646"/>
                <a:gd name="connsiteY924" fmla="*/ 864733 h 1000891"/>
                <a:gd name="connsiteX925" fmla="*/ 493332 w 633646"/>
                <a:gd name="connsiteY925" fmla="*/ 865811 h 1000891"/>
                <a:gd name="connsiteX926" fmla="*/ 495275 w 633646"/>
                <a:gd name="connsiteY926" fmla="*/ 872068 h 1000891"/>
                <a:gd name="connsiteX927" fmla="*/ 497865 w 633646"/>
                <a:gd name="connsiteY927" fmla="*/ 878324 h 1000891"/>
                <a:gd name="connsiteX928" fmla="*/ 499377 w 633646"/>
                <a:gd name="connsiteY928" fmla="*/ 884149 h 1000891"/>
                <a:gd name="connsiteX929" fmla="*/ 498513 w 633646"/>
                <a:gd name="connsiteY929" fmla="*/ 888248 h 1000891"/>
                <a:gd name="connsiteX930" fmla="*/ 508229 w 633646"/>
                <a:gd name="connsiteY930" fmla="*/ 897741 h 1000891"/>
                <a:gd name="connsiteX931" fmla="*/ 509956 w 633646"/>
                <a:gd name="connsiteY931" fmla="*/ 899467 h 1000891"/>
                <a:gd name="connsiteX932" fmla="*/ 512978 w 633646"/>
                <a:gd name="connsiteY932" fmla="*/ 904429 h 1000891"/>
                <a:gd name="connsiteX933" fmla="*/ 518376 w 633646"/>
                <a:gd name="connsiteY933" fmla="*/ 907233 h 1000891"/>
                <a:gd name="connsiteX934" fmla="*/ 519887 w 633646"/>
                <a:gd name="connsiteY934" fmla="*/ 911548 h 1000891"/>
                <a:gd name="connsiteX935" fmla="*/ 522910 w 633646"/>
                <a:gd name="connsiteY935" fmla="*/ 919099 h 1000891"/>
                <a:gd name="connsiteX936" fmla="*/ 519455 w 633646"/>
                <a:gd name="connsiteY936" fmla="*/ 925571 h 1000891"/>
                <a:gd name="connsiteX937" fmla="*/ 521399 w 633646"/>
                <a:gd name="connsiteY937" fmla="*/ 931612 h 1000891"/>
                <a:gd name="connsiteX938" fmla="*/ 526796 w 633646"/>
                <a:gd name="connsiteY938" fmla="*/ 932043 h 1000891"/>
                <a:gd name="connsiteX939" fmla="*/ 529603 w 633646"/>
                <a:gd name="connsiteY939" fmla="*/ 933338 h 1000891"/>
                <a:gd name="connsiteX940" fmla="*/ 531978 w 633646"/>
                <a:gd name="connsiteY940" fmla="*/ 948224 h 1000891"/>
                <a:gd name="connsiteX941" fmla="*/ 536943 w 633646"/>
                <a:gd name="connsiteY941" fmla="*/ 951460 h 1000891"/>
                <a:gd name="connsiteX942" fmla="*/ 540830 w 633646"/>
                <a:gd name="connsiteY942" fmla="*/ 948439 h 1000891"/>
                <a:gd name="connsiteX943" fmla="*/ 537375 w 633646"/>
                <a:gd name="connsiteY943" fmla="*/ 935926 h 1000891"/>
                <a:gd name="connsiteX944" fmla="*/ 534568 w 633646"/>
                <a:gd name="connsiteY944" fmla="*/ 932475 h 1000891"/>
                <a:gd name="connsiteX945" fmla="*/ 522478 w 633646"/>
                <a:gd name="connsiteY945" fmla="*/ 919099 h 1000891"/>
                <a:gd name="connsiteX946" fmla="*/ 531546 w 633646"/>
                <a:gd name="connsiteY946" fmla="*/ 917373 h 1000891"/>
                <a:gd name="connsiteX947" fmla="*/ 533921 w 633646"/>
                <a:gd name="connsiteY947" fmla="*/ 916726 h 1000891"/>
                <a:gd name="connsiteX948" fmla="*/ 533273 w 633646"/>
                <a:gd name="connsiteY948" fmla="*/ 913921 h 1000891"/>
                <a:gd name="connsiteX949" fmla="*/ 517512 w 633646"/>
                <a:gd name="connsiteY949" fmla="*/ 900977 h 1000891"/>
                <a:gd name="connsiteX950" fmla="*/ 508229 w 633646"/>
                <a:gd name="connsiteY950" fmla="*/ 886306 h 1000891"/>
                <a:gd name="connsiteX951" fmla="*/ 508229 w 633646"/>
                <a:gd name="connsiteY951" fmla="*/ 883502 h 1000891"/>
                <a:gd name="connsiteX952" fmla="*/ 504558 w 633646"/>
                <a:gd name="connsiteY952" fmla="*/ 870773 h 1000891"/>
                <a:gd name="connsiteX953" fmla="*/ 502399 w 633646"/>
                <a:gd name="connsiteY953" fmla="*/ 866674 h 1000891"/>
                <a:gd name="connsiteX954" fmla="*/ 494843 w 633646"/>
                <a:gd name="connsiteY954" fmla="*/ 853083 h 1000891"/>
                <a:gd name="connsiteX955" fmla="*/ 485559 w 633646"/>
                <a:gd name="connsiteY955" fmla="*/ 838844 h 1000891"/>
                <a:gd name="connsiteX956" fmla="*/ 484480 w 633646"/>
                <a:gd name="connsiteY956" fmla="*/ 834529 h 1000891"/>
                <a:gd name="connsiteX957" fmla="*/ 489445 w 633646"/>
                <a:gd name="connsiteY957" fmla="*/ 832156 h 1000891"/>
                <a:gd name="connsiteX958" fmla="*/ 491173 w 633646"/>
                <a:gd name="connsiteY958" fmla="*/ 830430 h 1000891"/>
                <a:gd name="connsiteX959" fmla="*/ 490525 w 633646"/>
                <a:gd name="connsiteY959" fmla="*/ 829136 h 1000891"/>
                <a:gd name="connsiteX960" fmla="*/ 481025 w 633646"/>
                <a:gd name="connsiteY960" fmla="*/ 825037 h 1000891"/>
                <a:gd name="connsiteX961" fmla="*/ 472389 w 633646"/>
                <a:gd name="connsiteY961" fmla="*/ 807993 h 1000891"/>
                <a:gd name="connsiteX962" fmla="*/ 470014 w 633646"/>
                <a:gd name="connsiteY962" fmla="*/ 804326 h 1000891"/>
                <a:gd name="connsiteX963" fmla="*/ 463969 w 633646"/>
                <a:gd name="connsiteY963" fmla="*/ 791813 h 1000891"/>
                <a:gd name="connsiteX964" fmla="*/ 455549 w 633646"/>
                <a:gd name="connsiteY964" fmla="*/ 778868 h 1000891"/>
                <a:gd name="connsiteX965" fmla="*/ 456197 w 633646"/>
                <a:gd name="connsiteY965" fmla="*/ 773043 h 1000891"/>
                <a:gd name="connsiteX966" fmla="*/ 451663 w 633646"/>
                <a:gd name="connsiteY966" fmla="*/ 764630 h 1000891"/>
                <a:gd name="connsiteX967" fmla="*/ 447345 w 633646"/>
                <a:gd name="connsiteY967" fmla="*/ 763983 h 1000891"/>
                <a:gd name="connsiteX968" fmla="*/ 446481 w 633646"/>
                <a:gd name="connsiteY968" fmla="*/ 762688 h 1000891"/>
                <a:gd name="connsiteX969" fmla="*/ 446697 w 633646"/>
                <a:gd name="connsiteY969" fmla="*/ 761178 h 1000891"/>
                <a:gd name="connsiteX970" fmla="*/ 449720 w 633646"/>
                <a:gd name="connsiteY970" fmla="*/ 760962 h 1000891"/>
                <a:gd name="connsiteX971" fmla="*/ 452958 w 633646"/>
                <a:gd name="connsiteY971" fmla="*/ 758805 h 1000891"/>
                <a:gd name="connsiteX972" fmla="*/ 450583 w 633646"/>
                <a:gd name="connsiteY972" fmla="*/ 756863 h 1000891"/>
                <a:gd name="connsiteX973" fmla="*/ 443675 w 633646"/>
                <a:gd name="connsiteY973" fmla="*/ 754274 h 1000891"/>
                <a:gd name="connsiteX974" fmla="*/ 433743 w 633646"/>
                <a:gd name="connsiteY974" fmla="*/ 738525 h 1000891"/>
                <a:gd name="connsiteX975" fmla="*/ 434823 w 633646"/>
                <a:gd name="connsiteY975" fmla="*/ 730111 h 1000891"/>
                <a:gd name="connsiteX976" fmla="*/ 431584 w 633646"/>
                <a:gd name="connsiteY976" fmla="*/ 720835 h 1000891"/>
                <a:gd name="connsiteX977" fmla="*/ 431152 w 633646"/>
                <a:gd name="connsiteY977" fmla="*/ 715657 h 1000891"/>
                <a:gd name="connsiteX978" fmla="*/ 435254 w 633646"/>
                <a:gd name="connsiteY978" fmla="*/ 713284 h 1000891"/>
                <a:gd name="connsiteX979" fmla="*/ 434823 w 633646"/>
                <a:gd name="connsiteY979" fmla="*/ 708753 h 1000891"/>
                <a:gd name="connsiteX980" fmla="*/ 426834 w 633646"/>
                <a:gd name="connsiteY980" fmla="*/ 697751 h 1000891"/>
                <a:gd name="connsiteX981" fmla="*/ 424891 w 633646"/>
                <a:gd name="connsiteY981" fmla="*/ 692357 h 1000891"/>
                <a:gd name="connsiteX982" fmla="*/ 423164 w 633646"/>
                <a:gd name="connsiteY982" fmla="*/ 685022 h 1000891"/>
                <a:gd name="connsiteX983" fmla="*/ 419710 w 633646"/>
                <a:gd name="connsiteY983" fmla="*/ 678550 h 1000891"/>
                <a:gd name="connsiteX984" fmla="*/ 416255 w 633646"/>
                <a:gd name="connsiteY984" fmla="*/ 672509 h 1000891"/>
                <a:gd name="connsiteX985" fmla="*/ 413233 w 633646"/>
                <a:gd name="connsiteY985" fmla="*/ 669057 h 1000891"/>
                <a:gd name="connsiteX986" fmla="*/ 406108 w 633646"/>
                <a:gd name="connsiteY986" fmla="*/ 655681 h 1000891"/>
                <a:gd name="connsiteX987" fmla="*/ 401790 w 633646"/>
                <a:gd name="connsiteY987" fmla="*/ 640148 h 1000891"/>
                <a:gd name="connsiteX988" fmla="*/ 400279 w 633646"/>
                <a:gd name="connsiteY988" fmla="*/ 637559 h 1000891"/>
                <a:gd name="connsiteX989" fmla="*/ 394881 w 633646"/>
                <a:gd name="connsiteY989" fmla="*/ 630224 h 1000891"/>
                <a:gd name="connsiteX990" fmla="*/ 387325 w 633646"/>
                <a:gd name="connsiteY990" fmla="*/ 617280 h 1000891"/>
                <a:gd name="connsiteX991" fmla="*/ 379120 w 633646"/>
                <a:gd name="connsiteY991" fmla="*/ 602394 h 1000891"/>
                <a:gd name="connsiteX992" fmla="*/ 373291 w 633646"/>
                <a:gd name="connsiteY992" fmla="*/ 587077 h 1000891"/>
                <a:gd name="connsiteX993" fmla="*/ 363360 w 633646"/>
                <a:gd name="connsiteY993" fmla="*/ 564855 h 1000891"/>
                <a:gd name="connsiteX994" fmla="*/ 358178 w 633646"/>
                <a:gd name="connsiteY994" fmla="*/ 552342 h 1000891"/>
                <a:gd name="connsiteX995" fmla="*/ 354940 w 633646"/>
                <a:gd name="connsiteY995" fmla="*/ 541340 h 1000891"/>
                <a:gd name="connsiteX996" fmla="*/ 354508 w 633646"/>
                <a:gd name="connsiteY996" fmla="*/ 537025 h 1000891"/>
                <a:gd name="connsiteX997" fmla="*/ 351917 w 633646"/>
                <a:gd name="connsiteY997" fmla="*/ 531847 h 1000891"/>
                <a:gd name="connsiteX998" fmla="*/ 345872 w 633646"/>
                <a:gd name="connsiteY998" fmla="*/ 523434 h 1000891"/>
                <a:gd name="connsiteX999" fmla="*/ 341554 w 633646"/>
                <a:gd name="connsiteY999" fmla="*/ 509410 h 1000891"/>
                <a:gd name="connsiteX1000" fmla="*/ 333350 w 633646"/>
                <a:gd name="connsiteY1000" fmla="*/ 496250 h 1000891"/>
                <a:gd name="connsiteX1001" fmla="*/ 331838 w 633646"/>
                <a:gd name="connsiteY1001" fmla="*/ 491936 h 1000891"/>
                <a:gd name="connsiteX1002" fmla="*/ 326009 w 633646"/>
                <a:gd name="connsiteY1002" fmla="*/ 480286 h 1000891"/>
                <a:gd name="connsiteX1003" fmla="*/ 320612 w 633646"/>
                <a:gd name="connsiteY1003" fmla="*/ 471009 h 1000891"/>
                <a:gd name="connsiteX1004" fmla="*/ 300965 w 633646"/>
                <a:gd name="connsiteY1004" fmla="*/ 433902 h 1000891"/>
                <a:gd name="connsiteX1005" fmla="*/ 299885 w 633646"/>
                <a:gd name="connsiteY1005" fmla="*/ 432823 h 1000891"/>
                <a:gd name="connsiteX1006" fmla="*/ 299669 w 633646"/>
                <a:gd name="connsiteY1006" fmla="*/ 428293 h 1000891"/>
                <a:gd name="connsiteX1007" fmla="*/ 297510 w 633646"/>
                <a:gd name="connsiteY1007" fmla="*/ 419016 h 1000891"/>
                <a:gd name="connsiteX1008" fmla="*/ 289954 w 633646"/>
                <a:gd name="connsiteY1008" fmla="*/ 409308 h 1000891"/>
                <a:gd name="connsiteX1009" fmla="*/ 291249 w 633646"/>
                <a:gd name="connsiteY1009" fmla="*/ 405424 h 1000891"/>
                <a:gd name="connsiteX1010" fmla="*/ 309169 w 633646"/>
                <a:gd name="connsiteY1010" fmla="*/ 407797 h 1000891"/>
                <a:gd name="connsiteX1011" fmla="*/ 312623 w 633646"/>
                <a:gd name="connsiteY1011" fmla="*/ 407582 h 1000891"/>
                <a:gd name="connsiteX1012" fmla="*/ 312407 w 633646"/>
                <a:gd name="connsiteY1012" fmla="*/ 403483 h 1000891"/>
                <a:gd name="connsiteX1013" fmla="*/ 303555 w 633646"/>
                <a:gd name="connsiteY1013" fmla="*/ 393127 h 1000891"/>
                <a:gd name="connsiteX1014" fmla="*/ 304851 w 633646"/>
                <a:gd name="connsiteY1014" fmla="*/ 390538 h 1000891"/>
                <a:gd name="connsiteX1015" fmla="*/ 299453 w 633646"/>
                <a:gd name="connsiteY1015" fmla="*/ 383419 h 1000891"/>
                <a:gd name="connsiteX1016" fmla="*/ 295351 w 633646"/>
                <a:gd name="connsiteY1016" fmla="*/ 374142 h 1000891"/>
                <a:gd name="connsiteX1017" fmla="*/ 289954 w 633646"/>
                <a:gd name="connsiteY1017" fmla="*/ 371337 h 1000891"/>
                <a:gd name="connsiteX1018" fmla="*/ 286283 w 633646"/>
                <a:gd name="connsiteY1018" fmla="*/ 371769 h 1000891"/>
                <a:gd name="connsiteX1019" fmla="*/ 286715 w 633646"/>
                <a:gd name="connsiteY1019" fmla="*/ 374789 h 1000891"/>
                <a:gd name="connsiteX1020" fmla="*/ 290601 w 633646"/>
                <a:gd name="connsiteY1020" fmla="*/ 381046 h 1000891"/>
                <a:gd name="connsiteX1021" fmla="*/ 296431 w 633646"/>
                <a:gd name="connsiteY1021" fmla="*/ 389028 h 1000891"/>
                <a:gd name="connsiteX1022" fmla="*/ 303555 w 633646"/>
                <a:gd name="connsiteY1022" fmla="*/ 392480 h 1000891"/>
                <a:gd name="connsiteX1023" fmla="*/ 211798 w 633646"/>
                <a:gd name="connsiteY1023" fmla="*/ 365297 h 1000891"/>
                <a:gd name="connsiteX1024" fmla="*/ 226047 w 633646"/>
                <a:gd name="connsiteY1024" fmla="*/ 392696 h 1000891"/>
                <a:gd name="connsiteX1025" fmla="*/ 227127 w 633646"/>
                <a:gd name="connsiteY1025" fmla="*/ 393774 h 1000891"/>
                <a:gd name="connsiteX1026" fmla="*/ 234251 w 633646"/>
                <a:gd name="connsiteY1026" fmla="*/ 394422 h 1000891"/>
                <a:gd name="connsiteX1027" fmla="*/ 235331 w 633646"/>
                <a:gd name="connsiteY1027" fmla="*/ 387949 h 1000891"/>
                <a:gd name="connsiteX1028" fmla="*/ 230149 w 633646"/>
                <a:gd name="connsiteY1028" fmla="*/ 377162 h 1000891"/>
                <a:gd name="connsiteX1029" fmla="*/ 227559 w 633646"/>
                <a:gd name="connsiteY1029" fmla="*/ 363787 h 1000891"/>
                <a:gd name="connsiteX1030" fmla="*/ 224104 w 633646"/>
                <a:gd name="connsiteY1030" fmla="*/ 359040 h 1000891"/>
                <a:gd name="connsiteX1031" fmla="*/ 217195 w 633646"/>
                <a:gd name="connsiteY1031" fmla="*/ 353647 h 1000891"/>
                <a:gd name="connsiteX1032" fmla="*/ 212661 w 633646"/>
                <a:gd name="connsiteY1032" fmla="*/ 342644 h 1000891"/>
                <a:gd name="connsiteX1033" fmla="*/ 207480 w 633646"/>
                <a:gd name="connsiteY1033" fmla="*/ 333367 h 1000891"/>
                <a:gd name="connsiteX1034" fmla="*/ 204025 w 633646"/>
                <a:gd name="connsiteY1034" fmla="*/ 324954 h 1000891"/>
                <a:gd name="connsiteX1035" fmla="*/ 205753 w 633646"/>
                <a:gd name="connsiteY1035" fmla="*/ 319992 h 1000891"/>
                <a:gd name="connsiteX1036" fmla="*/ 200571 w 633646"/>
                <a:gd name="connsiteY1036" fmla="*/ 317403 h 1000891"/>
                <a:gd name="connsiteX1037" fmla="*/ 195174 w 633646"/>
                <a:gd name="connsiteY1037" fmla="*/ 306616 h 1000891"/>
                <a:gd name="connsiteX1038" fmla="*/ 191503 w 633646"/>
                <a:gd name="connsiteY1038" fmla="*/ 301654 h 1000891"/>
                <a:gd name="connsiteX1039" fmla="*/ 189560 w 633646"/>
                <a:gd name="connsiteY1039" fmla="*/ 294534 h 1000891"/>
                <a:gd name="connsiteX1040" fmla="*/ 176390 w 633646"/>
                <a:gd name="connsiteY1040" fmla="*/ 273608 h 1000891"/>
                <a:gd name="connsiteX1041" fmla="*/ 171209 w 633646"/>
                <a:gd name="connsiteY1041" fmla="*/ 267783 h 1000891"/>
                <a:gd name="connsiteX1042" fmla="*/ 167754 w 633646"/>
                <a:gd name="connsiteY1042" fmla="*/ 267351 h 1000891"/>
                <a:gd name="connsiteX1043" fmla="*/ 166675 w 633646"/>
                <a:gd name="connsiteY1043" fmla="*/ 270156 h 1000891"/>
                <a:gd name="connsiteX1044" fmla="*/ 170561 w 633646"/>
                <a:gd name="connsiteY1044" fmla="*/ 283532 h 1000891"/>
                <a:gd name="connsiteX1045" fmla="*/ 173799 w 633646"/>
                <a:gd name="connsiteY1045" fmla="*/ 286768 h 1000891"/>
                <a:gd name="connsiteX1046" fmla="*/ 178981 w 633646"/>
                <a:gd name="connsiteY1046" fmla="*/ 295182 h 1000891"/>
                <a:gd name="connsiteX1047" fmla="*/ 180708 w 633646"/>
                <a:gd name="connsiteY1047" fmla="*/ 304674 h 1000891"/>
                <a:gd name="connsiteX1048" fmla="*/ 181140 w 633646"/>
                <a:gd name="connsiteY1048" fmla="*/ 307263 h 1000891"/>
                <a:gd name="connsiteX1049" fmla="*/ 192799 w 633646"/>
                <a:gd name="connsiteY1049" fmla="*/ 326248 h 1000891"/>
                <a:gd name="connsiteX1050" fmla="*/ 194310 w 633646"/>
                <a:gd name="connsiteY1050" fmla="*/ 331641 h 1000891"/>
                <a:gd name="connsiteX1051" fmla="*/ 199060 w 633646"/>
                <a:gd name="connsiteY1051" fmla="*/ 339192 h 1000891"/>
                <a:gd name="connsiteX1052" fmla="*/ 206184 w 633646"/>
                <a:gd name="connsiteY1052" fmla="*/ 348253 h 1000891"/>
                <a:gd name="connsiteX1053" fmla="*/ 209423 w 633646"/>
                <a:gd name="connsiteY1053" fmla="*/ 353000 h 1000891"/>
                <a:gd name="connsiteX1054" fmla="*/ 211798 w 633646"/>
                <a:gd name="connsiteY1054" fmla="*/ 365297 h 1000891"/>
                <a:gd name="connsiteX1055" fmla="*/ 423596 w 633646"/>
                <a:gd name="connsiteY1055" fmla="*/ 393559 h 1000891"/>
                <a:gd name="connsiteX1056" fmla="*/ 424459 w 633646"/>
                <a:gd name="connsiteY1056" fmla="*/ 394853 h 1000891"/>
                <a:gd name="connsiteX1057" fmla="*/ 430936 w 633646"/>
                <a:gd name="connsiteY1057" fmla="*/ 404993 h 1000891"/>
                <a:gd name="connsiteX1058" fmla="*/ 441084 w 633646"/>
                <a:gd name="connsiteY1058" fmla="*/ 405208 h 1000891"/>
                <a:gd name="connsiteX1059" fmla="*/ 444106 w 633646"/>
                <a:gd name="connsiteY1059" fmla="*/ 407582 h 1000891"/>
                <a:gd name="connsiteX1060" fmla="*/ 447345 w 633646"/>
                <a:gd name="connsiteY1060" fmla="*/ 410602 h 1000891"/>
                <a:gd name="connsiteX1061" fmla="*/ 451663 w 633646"/>
                <a:gd name="connsiteY1061" fmla="*/ 409308 h 1000891"/>
                <a:gd name="connsiteX1062" fmla="*/ 451231 w 633646"/>
                <a:gd name="connsiteY1062" fmla="*/ 405856 h 1000891"/>
                <a:gd name="connsiteX1063" fmla="*/ 437629 w 633646"/>
                <a:gd name="connsiteY1063" fmla="*/ 398521 h 1000891"/>
                <a:gd name="connsiteX1064" fmla="*/ 431800 w 633646"/>
                <a:gd name="connsiteY1064" fmla="*/ 392048 h 1000891"/>
                <a:gd name="connsiteX1065" fmla="*/ 432232 w 633646"/>
                <a:gd name="connsiteY1065" fmla="*/ 387518 h 1000891"/>
                <a:gd name="connsiteX1066" fmla="*/ 430289 w 633646"/>
                <a:gd name="connsiteY1066" fmla="*/ 385792 h 1000891"/>
                <a:gd name="connsiteX1067" fmla="*/ 422300 w 633646"/>
                <a:gd name="connsiteY1067" fmla="*/ 389028 h 1000891"/>
                <a:gd name="connsiteX1068" fmla="*/ 421869 w 633646"/>
                <a:gd name="connsiteY1068" fmla="*/ 391401 h 1000891"/>
                <a:gd name="connsiteX1069" fmla="*/ 423596 w 633646"/>
                <a:gd name="connsiteY1069" fmla="*/ 393559 h 1000891"/>
                <a:gd name="connsiteX1070" fmla="*/ 173584 w 633646"/>
                <a:gd name="connsiteY1070" fmla="*/ 60242 h 1000891"/>
                <a:gd name="connsiteX1071" fmla="*/ 173584 w 633646"/>
                <a:gd name="connsiteY1071" fmla="*/ 57437 h 1000891"/>
                <a:gd name="connsiteX1072" fmla="*/ 155232 w 633646"/>
                <a:gd name="connsiteY1072" fmla="*/ 40825 h 1000891"/>
                <a:gd name="connsiteX1073" fmla="*/ 148107 w 633646"/>
                <a:gd name="connsiteY1073" fmla="*/ 38021 h 1000891"/>
                <a:gd name="connsiteX1074" fmla="*/ 145732 w 633646"/>
                <a:gd name="connsiteY1074" fmla="*/ 39315 h 1000891"/>
                <a:gd name="connsiteX1075" fmla="*/ 146380 w 633646"/>
                <a:gd name="connsiteY1075" fmla="*/ 42120 h 1000891"/>
                <a:gd name="connsiteX1076" fmla="*/ 156527 w 633646"/>
                <a:gd name="connsiteY1076" fmla="*/ 48808 h 1000891"/>
                <a:gd name="connsiteX1077" fmla="*/ 170561 w 633646"/>
                <a:gd name="connsiteY1077" fmla="*/ 60242 h 1000891"/>
                <a:gd name="connsiteX1078" fmla="*/ 173584 w 633646"/>
                <a:gd name="connsiteY1078" fmla="*/ 60242 h 1000891"/>
                <a:gd name="connsiteX1079" fmla="*/ 322555 w 633646"/>
                <a:gd name="connsiteY1079" fmla="*/ 204140 h 1000891"/>
                <a:gd name="connsiteX1080" fmla="*/ 332486 w 633646"/>
                <a:gd name="connsiteY1080" fmla="*/ 215358 h 1000891"/>
                <a:gd name="connsiteX1081" fmla="*/ 343929 w 633646"/>
                <a:gd name="connsiteY1081" fmla="*/ 223125 h 1000891"/>
                <a:gd name="connsiteX1082" fmla="*/ 348031 w 633646"/>
                <a:gd name="connsiteY1082" fmla="*/ 225282 h 1000891"/>
                <a:gd name="connsiteX1083" fmla="*/ 349110 w 633646"/>
                <a:gd name="connsiteY1083" fmla="*/ 225066 h 1000891"/>
                <a:gd name="connsiteX1084" fmla="*/ 349326 w 633646"/>
                <a:gd name="connsiteY1084" fmla="*/ 223772 h 1000891"/>
                <a:gd name="connsiteX1085" fmla="*/ 332054 w 633646"/>
                <a:gd name="connsiteY1085" fmla="*/ 205650 h 1000891"/>
                <a:gd name="connsiteX1086" fmla="*/ 325361 w 633646"/>
                <a:gd name="connsiteY1086" fmla="*/ 201767 h 1000891"/>
                <a:gd name="connsiteX1087" fmla="*/ 322339 w 633646"/>
                <a:gd name="connsiteY1087" fmla="*/ 201119 h 1000891"/>
                <a:gd name="connsiteX1088" fmla="*/ 322555 w 633646"/>
                <a:gd name="connsiteY1088" fmla="*/ 204140 h 1000891"/>
                <a:gd name="connsiteX1089" fmla="*/ 414096 w 633646"/>
                <a:gd name="connsiteY1089" fmla="*/ 562914 h 1000891"/>
                <a:gd name="connsiteX1090" fmla="*/ 411505 w 633646"/>
                <a:gd name="connsiteY1090" fmla="*/ 555363 h 1000891"/>
                <a:gd name="connsiteX1091" fmla="*/ 408699 w 633646"/>
                <a:gd name="connsiteY1091" fmla="*/ 555363 h 1000891"/>
                <a:gd name="connsiteX1092" fmla="*/ 407835 w 633646"/>
                <a:gd name="connsiteY1092" fmla="*/ 556226 h 1000891"/>
                <a:gd name="connsiteX1093" fmla="*/ 416039 w 633646"/>
                <a:gd name="connsiteY1093" fmla="*/ 575427 h 1000891"/>
                <a:gd name="connsiteX1094" fmla="*/ 418846 w 633646"/>
                <a:gd name="connsiteY1094" fmla="*/ 576074 h 1000891"/>
                <a:gd name="connsiteX1095" fmla="*/ 419494 w 633646"/>
                <a:gd name="connsiteY1095" fmla="*/ 573701 h 1000891"/>
                <a:gd name="connsiteX1096" fmla="*/ 414096 w 633646"/>
                <a:gd name="connsiteY1096" fmla="*/ 562914 h 1000891"/>
                <a:gd name="connsiteX1097" fmla="*/ 222161 w 633646"/>
                <a:gd name="connsiteY1097" fmla="*/ 172426 h 1000891"/>
                <a:gd name="connsiteX1098" fmla="*/ 227127 w 633646"/>
                <a:gd name="connsiteY1098" fmla="*/ 181703 h 1000891"/>
                <a:gd name="connsiteX1099" fmla="*/ 233388 w 633646"/>
                <a:gd name="connsiteY1099" fmla="*/ 188175 h 1000891"/>
                <a:gd name="connsiteX1100" fmla="*/ 231229 w 633646"/>
                <a:gd name="connsiteY1100" fmla="*/ 178683 h 1000891"/>
                <a:gd name="connsiteX1101" fmla="*/ 229718 w 633646"/>
                <a:gd name="connsiteY1101" fmla="*/ 171347 h 1000891"/>
                <a:gd name="connsiteX1102" fmla="*/ 228854 w 633646"/>
                <a:gd name="connsiteY1102" fmla="*/ 168974 h 1000891"/>
                <a:gd name="connsiteX1103" fmla="*/ 222809 w 633646"/>
                <a:gd name="connsiteY1103" fmla="*/ 168327 h 1000891"/>
                <a:gd name="connsiteX1104" fmla="*/ 222161 w 633646"/>
                <a:gd name="connsiteY1104" fmla="*/ 172426 h 1000891"/>
                <a:gd name="connsiteX1105" fmla="*/ 47498 w 633646"/>
                <a:gd name="connsiteY1105" fmla="*/ 523649 h 1000891"/>
                <a:gd name="connsiteX1106" fmla="*/ 47930 w 633646"/>
                <a:gd name="connsiteY1106" fmla="*/ 525159 h 1000891"/>
                <a:gd name="connsiteX1107" fmla="*/ 53327 w 633646"/>
                <a:gd name="connsiteY1107" fmla="*/ 527748 h 1000891"/>
                <a:gd name="connsiteX1108" fmla="*/ 56566 w 633646"/>
                <a:gd name="connsiteY1108" fmla="*/ 525375 h 1000891"/>
                <a:gd name="connsiteX1109" fmla="*/ 60668 w 633646"/>
                <a:gd name="connsiteY1109" fmla="*/ 515667 h 1000891"/>
                <a:gd name="connsiteX1110" fmla="*/ 60884 w 633646"/>
                <a:gd name="connsiteY1110" fmla="*/ 513509 h 1000891"/>
                <a:gd name="connsiteX1111" fmla="*/ 57861 w 633646"/>
                <a:gd name="connsiteY1111" fmla="*/ 513725 h 1000891"/>
                <a:gd name="connsiteX1112" fmla="*/ 47714 w 633646"/>
                <a:gd name="connsiteY1112" fmla="*/ 522570 h 1000891"/>
                <a:gd name="connsiteX1113" fmla="*/ 47498 w 633646"/>
                <a:gd name="connsiteY1113" fmla="*/ 523649 h 1000891"/>
                <a:gd name="connsiteX1114" fmla="*/ 131483 w 633646"/>
                <a:gd name="connsiteY1114" fmla="*/ 311362 h 1000891"/>
                <a:gd name="connsiteX1115" fmla="*/ 129756 w 633646"/>
                <a:gd name="connsiteY1115" fmla="*/ 313951 h 1000891"/>
                <a:gd name="connsiteX1116" fmla="*/ 131267 w 633646"/>
                <a:gd name="connsiteY1116" fmla="*/ 330347 h 1000891"/>
                <a:gd name="connsiteX1117" fmla="*/ 133426 w 633646"/>
                <a:gd name="connsiteY1117" fmla="*/ 331210 h 1000891"/>
                <a:gd name="connsiteX1118" fmla="*/ 136881 w 633646"/>
                <a:gd name="connsiteY1118" fmla="*/ 325601 h 1000891"/>
                <a:gd name="connsiteX1119" fmla="*/ 133642 w 633646"/>
                <a:gd name="connsiteY1119" fmla="*/ 312656 h 1000891"/>
                <a:gd name="connsiteX1120" fmla="*/ 131483 w 633646"/>
                <a:gd name="connsiteY1120" fmla="*/ 311362 h 1000891"/>
                <a:gd name="connsiteX1121" fmla="*/ 514058 w 633646"/>
                <a:gd name="connsiteY1121" fmla="*/ 825037 h 1000891"/>
                <a:gd name="connsiteX1122" fmla="*/ 520967 w 633646"/>
                <a:gd name="connsiteY1122" fmla="*/ 826547 h 1000891"/>
                <a:gd name="connsiteX1123" fmla="*/ 524421 w 633646"/>
                <a:gd name="connsiteY1123" fmla="*/ 821369 h 1000891"/>
                <a:gd name="connsiteX1124" fmla="*/ 520319 w 633646"/>
                <a:gd name="connsiteY1124" fmla="*/ 817270 h 1000891"/>
                <a:gd name="connsiteX1125" fmla="*/ 515785 w 633646"/>
                <a:gd name="connsiteY1125" fmla="*/ 819859 h 1000891"/>
                <a:gd name="connsiteX1126" fmla="*/ 513626 w 633646"/>
                <a:gd name="connsiteY1126" fmla="*/ 823526 h 1000891"/>
                <a:gd name="connsiteX1127" fmla="*/ 514058 w 633646"/>
                <a:gd name="connsiteY1127" fmla="*/ 825037 h 1000891"/>
                <a:gd name="connsiteX1128" fmla="*/ 472821 w 633646"/>
                <a:gd name="connsiteY1128" fmla="*/ 676392 h 1000891"/>
                <a:gd name="connsiteX1129" fmla="*/ 476923 w 633646"/>
                <a:gd name="connsiteY1129" fmla="*/ 683943 h 1000891"/>
                <a:gd name="connsiteX1130" fmla="*/ 478003 w 633646"/>
                <a:gd name="connsiteY1130" fmla="*/ 684375 h 1000891"/>
                <a:gd name="connsiteX1131" fmla="*/ 478650 w 633646"/>
                <a:gd name="connsiteY1131" fmla="*/ 683080 h 1000891"/>
                <a:gd name="connsiteX1132" fmla="*/ 476707 w 633646"/>
                <a:gd name="connsiteY1132" fmla="*/ 672941 h 1000891"/>
                <a:gd name="connsiteX1133" fmla="*/ 472821 w 633646"/>
                <a:gd name="connsiteY1133" fmla="*/ 668194 h 1000891"/>
                <a:gd name="connsiteX1134" fmla="*/ 470662 w 633646"/>
                <a:gd name="connsiteY1134" fmla="*/ 667116 h 1000891"/>
                <a:gd name="connsiteX1135" fmla="*/ 470878 w 633646"/>
                <a:gd name="connsiteY1135" fmla="*/ 670136 h 1000891"/>
                <a:gd name="connsiteX1136" fmla="*/ 472821 w 633646"/>
                <a:gd name="connsiteY1136" fmla="*/ 676392 h 1000891"/>
                <a:gd name="connsiteX1137" fmla="*/ 490093 w 633646"/>
                <a:gd name="connsiteY1137" fmla="*/ 326464 h 1000891"/>
                <a:gd name="connsiteX1138" fmla="*/ 480162 w 633646"/>
                <a:gd name="connsiteY1138" fmla="*/ 322149 h 1000891"/>
                <a:gd name="connsiteX1139" fmla="*/ 479730 w 633646"/>
                <a:gd name="connsiteY1139" fmla="*/ 323443 h 1000891"/>
                <a:gd name="connsiteX1140" fmla="*/ 489014 w 633646"/>
                <a:gd name="connsiteY1140" fmla="*/ 330347 h 1000891"/>
                <a:gd name="connsiteX1141" fmla="*/ 490093 w 633646"/>
                <a:gd name="connsiteY1141" fmla="*/ 326464 h 1000891"/>
                <a:gd name="connsiteX1142" fmla="*/ 242456 w 633646"/>
                <a:gd name="connsiteY1142" fmla="*/ 419016 h 1000891"/>
                <a:gd name="connsiteX1143" fmla="*/ 248933 w 633646"/>
                <a:gd name="connsiteY1143" fmla="*/ 412975 h 1000891"/>
                <a:gd name="connsiteX1144" fmla="*/ 245910 w 633646"/>
                <a:gd name="connsiteY1144" fmla="*/ 408445 h 1000891"/>
                <a:gd name="connsiteX1145" fmla="*/ 240944 w 633646"/>
                <a:gd name="connsiteY1145" fmla="*/ 411249 h 1000891"/>
                <a:gd name="connsiteX1146" fmla="*/ 240944 w 633646"/>
                <a:gd name="connsiteY1146" fmla="*/ 418584 h 1000891"/>
                <a:gd name="connsiteX1147" fmla="*/ 242456 w 633646"/>
                <a:gd name="connsiteY1147" fmla="*/ 419016 h 1000891"/>
                <a:gd name="connsiteX1148" fmla="*/ 19647 w 633646"/>
                <a:gd name="connsiteY1148" fmla="*/ 443394 h 1000891"/>
                <a:gd name="connsiteX1149" fmla="*/ 26772 w 633646"/>
                <a:gd name="connsiteY1149" fmla="*/ 447278 h 1000891"/>
                <a:gd name="connsiteX1150" fmla="*/ 28499 w 633646"/>
                <a:gd name="connsiteY1150" fmla="*/ 445120 h 1000891"/>
                <a:gd name="connsiteX1151" fmla="*/ 26772 w 633646"/>
                <a:gd name="connsiteY1151" fmla="*/ 439511 h 1000891"/>
                <a:gd name="connsiteX1152" fmla="*/ 21590 w 633646"/>
                <a:gd name="connsiteY1152" fmla="*/ 437785 h 1000891"/>
                <a:gd name="connsiteX1153" fmla="*/ 19647 w 633646"/>
                <a:gd name="connsiteY1153" fmla="*/ 443394 h 1000891"/>
                <a:gd name="connsiteX1154" fmla="*/ 58941 w 633646"/>
                <a:gd name="connsiteY1154" fmla="*/ 168974 h 1000891"/>
                <a:gd name="connsiteX1155" fmla="*/ 62611 w 633646"/>
                <a:gd name="connsiteY1155" fmla="*/ 174368 h 1000891"/>
                <a:gd name="connsiteX1156" fmla="*/ 65634 w 633646"/>
                <a:gd name="connsiteY1156" fmla="*/ 176094 h 1000891"/>
                <a:gd name="connsiteX1157" fmla="*/ 68224 w 633646"/>
                <a:gd name="connsiteY1157" fmla="*/ 171132 h 1000891"/>
                <a:gd name="connsiteX1158" fmla="*/ 62179 w 633646"/>
                <a:gd name="connsiteY1158" fmla="*/ 162934 h 1000891"/>
                <a:gd name="connsiteX1159" fmla="*/ 60020 w 633646"/>
                <a:gd name="connsiteY1159" fmla="*/ 164012 h 1000891"/>
                <a:gd name="connsiteX1160" fmla="*/ 58941 w 633646"/>
                <a:gd name="connsiteY1160" fmla="*/ 168974 h 1000891"/>
                <a:gd name="connsiteX1161" fmla="*/ 332054 w 633646"/>
                <a:gd name="connsiteY1161" fmla="*/ 693220 h 1000891"/>
                <a:gd name="connsiteX1162" fmla="*/ 333134 w 633646"/>
                <a:gd name="connsiteY1162" fmla="*/ 694299 h 1000891"/>
                <a:gd name="connsiteX1163" fmla="*/ 335940 w 633646"/>
                <a:gd name="connsiteY1163" fmla="*/ 695162 h 1000891"/>
                <a:gd name="connsiteX1164" fmla="*/ 337452 w 633646"/>
                <a:gd name="connsiteY1164" fmla="*/ 693436 h 1000891"/>
                <a:gd name="connsiteX1165" fmla="*/ 333350 w 633646"/>
                <a:gd name="connsiteY1165" fmla="*/ 683296 h 1000891"/>
                <a:gd name="connsiteX1166" fmla="*/ 331407 w 633646"/>
                <a:gd name="connsiteY1166" fmla="*/ 684375 h 1000891"/>
                <a:gd name="connsiteX1167" fmla="*/ 332054 w 633646"/>
                <a:gd name="connsiteY1167" fmla="*/ 693220 h 1000891"/>
                <a:gd name="connsiteX1168" fmla="*/ 127381 w 633646"/>
                <a:gd name="connsiteY1168" fmla="*/ 416211 h 1000891"/>
                <a:gd name="connsiteX1169" fmla="*/ 129540 w 633646"/>
                <a:gd name="connsiteY1169" fmla="*/ 416858 h 1000891"/>
                <a:gd name="connsiteX1170" fmla="*/ 133858 w 633646"/>
                <a:gd name="connsiteY1170" fmla="*/ 412544 h 1000891"/>
                <a:gd name="connsiteX1171" fmla="*/ 132347 w 633646"/>
                <a:gd name="connsiteY1171" fmla="*/ 405856 h 1000891"/>
                <a:gd name="connsiteX1172" fmla="*/ 128676 w 633646"/>
                <a:gd name="connsiteY1172" fmla="*/ 406071 h 1000891"/>
                <a:gd name="connsiteX1173" fmla="*/ 127381 w 633646"/>
                <a:gd name="connsiteY1173" fmla="*/ 416211 h 1000891"/>
                <a:gd name="connsiteX1174" fmla="*/ 392290 w 633646"/>
                <a:gd name="connsiteY1174" fmla="*/ 365297 h 1000891"/>
                <a:gd name="connsiteX1175" fmla="*/ 382359 w 633646"/>
                <a:gd name="connsiteY1175" fmla="*/ 369180 h 1000891"/>
                <a:gd name="connsiteX1176" fmla="*/ 381279 w 633646"/>
                <a:gd name="connsiteY1176" fmla="*/ 370259 h 1000891"/>
                <a:gd name="connsiteX1177" fmla="*/ 383223 w 633646"/>
                <a:gd name="connsiteY1177" fmla="*/ 371553 h 1000891"/>
                <a:gd name="connsiteX1178" fmla="*/ 392290 w 633646"/>
                <a:gd name="connsiteY1178" fmla="*/ 371553 h 1000891"/>
                <a:gd name="connsiteX1179" fmla="*/ 396177 w 633646"/>
                <a:gd name="connsiteY1179" fmla="*/ 367238 h 1000891"/>
                <a:gd name="connsiteX1180" fmla="*/ 395313 w 633646"/>
                <a:gd name="connsiteY1180" fmla="*/ 364865 h 1000891"/>
                <a:gd name="connsiteX1181" fmla="*/ 392290 w 633646"/>
                <a:gd name="connsiteY1181" fmla="*/ 365297 h 1000891"/>
                <a:gd name="connsiteX1182" fmla="*/ 409778 w 633646"/>
                <a:gd name="connsiteY1182" fmla="*/ 379104 h 1000891"/>
                <a:gd name="connsiteX1183" fmla="*/ 407835 w 633646"/>
                <a:gd name="connsiteY1183" fmla="*/ 381046 h 1000891"/>
                <a:gd name="connsiteX1184" fmla="*/ 412153 w 633646"/>
                <a:gd name="connsiteY1184" fmla="*/ 388165 h 1000891"/>
                <a:gd name="connsiteX1185" fmla="*/ 415823 w 633646"/>
                <a:gd name="connsiteY1185" fmla="*/ 387086 h 1000891"/>
                <a:gd name="connsiteX1186" fmla="*/ 416687 w 633646"/>
                <a:gd name="connsiteY1186" fmla="*/ 384282 h 1000891"/>
                <a:gd name="connsiteX1187" fmla="*/ 409778 w 633646"/>
                <a:gd name="connsiteY1187" fmla="*/ 379104 h 1000891"/>
                <a:gd name="connsiteX1188" fmla="*/ 249149 w 633646"/>
                <a:gd name="connsiteY1188" fmla="*/ 222262 h 1000891"/>
                <a:gd name="connsiteX1189" fmla="*/ 254330 w 633646"/>
                <a:gd name="connsiteY1189" fmla="*/ 227008 h 1000891"/>
                <a:gd name="connsiteX1190" fmla="*/ 255842 w 633646"/>
                <a:gd name="connsiteY1190" fmla="*/ 225498 h 1000891"/>
                <a:gd name="connsiteX1191" fmla="*/ 251955 w 633646"/>
                <a:gd name="connsiteY1191" fmla="*/ 216221 h 1000891"/>
                <a:gd name="connsiteX1192" fmla="*/ 249796 w 633646"/>
                <a:gd name="connsiteY1192" fmla="*/ 215358 h 1000891"/>
                <a:gd name="connsiteX1193" fmla="*/ 249365 w 633646"/>
                <a:gd name="connsiteY1193" fmla="*/ 216868 h 1000891"/>
                <a:gd name="connsiteX1194" fmla="*/ 249149 w 633646"/>
                <a:gd name="connsiteY1194" fmla="*/ 222262 h 1000891"/>
                <a:gd name="connsiteX1195" fmla="*/ 428777 w 633646"/>
                <a:gd name="connsiteY1195" fmla="*/ 886522 h 1000891"/>
                <a:gd name="connsiteX1196" fmla="*/ 430505 w 633646"/>
                <a:gd name="connsiteY1196" fmla="*/ 890837 h 1000891"/>
                <a:gd name="connsiteX1197" fmla="*/ 431152 w 633646"/>
                <a:gd name="connsiteY1197" fmla="*/ 892131 h 1000891"/>
                <a:gd name="connsiteX1198" fmla="*/ 435470 w 633646"/>
                <a:gd name="connsiteY1198" fmla="*/ 892131 h 1000891"/>
                <a:gd name="connsiteX1199" fmla="*/ 434391 w 633646"/>
                <a:gd name="connsiteY1199" fmla="*/ 887601 h 1000891"/>
                <a:gd name="connsiteX1200" fmla="*/ 430505 w 633646"/>
                <a:gd name="connsiteY1200" fmla="*/ 883286 h 1000891"/>
                <a:gd name="connsiteX1201" fmla="*/ 428346 w 633646"/>
                <a:gd name="connsiteY1201" fmla="*/ 882207 h 1000891"/>
                <a:gd name="connsiteX1202" fmla="*/ 428130 w 633646"/>
                <a:gd name="connsiteY1202" fmla="*/ 883718 h 1000891"/>
                <a:gd name="connsiteX1203" fmla="*/ 428777 w 633646"/>
                <a:gd name="connsiteY1203" fmla="*/ 886522 h 1000891"/>
                <a:gd name="connsiteX1204" fmla="*/ 427914 w 633646"/>
                <a:gd name="connsiteY1204" fmla="*/ 593980 h 1000891"/>
                <a:gd name="connsiteX1205" fmla="*/ 423812 w 633646"/>
                <a:gd name="connsiteY1205" fmla="*/ 585135 h 1000891"/>
                <a:gd name="connsiteX1206" fmla="*/ 422516 w 633646"/>
                <a:gd name="connsiteY1206" fmla="*/ 584488 h 1000891"/>
                <a:gd name="connsiteX1207" fmla="*/ 422085 w 633646"/>
                <a:gd name="connsiteY1207" fmla="*/ 585782 h 1000891"/>
                <a:gd name="connsiteX1208" fmla="*/ 427914 w 633646"/>
                <a:gd name="connsiteY1208" fmla="*/ 599589 h 1000891"/>
                <a:gd name="connsiteX1209" fmla="*/ 430721 w 633646"/>
                <a:gd name="connsiteY1209" fmla="*/ 599589 h 1000891"/>
                <a:gd name="connsiteX1210" fmla="*/ 431368 w 633646"/>
                <a:gd name="connsiteY1210" fmla="*/ 598295 h 1000891"/>
                <a:gd name="connsiteX1211" fmla="*/ 427914 w 633646"/>
                <a:gd name="connsiteY1211" fmla="*/ 593980 h 1000891"/>
                <a:gd name="connsiteX1212" fmla="*/ 172720 w 633646"/>
                <a:gd name="connsiteY1212" fmla="*/ 331641 h 1000891"/>
                <a:gd name="connsiteX1213" fmla="*/ 174015 w 633646"/>
                <a:gd name="connsiteY1213" fmla="*/ 332504 h 1000891"/>
                <a:gd name="connsiteX1214" fmla="*/ 180492 w 633646"/>
                <a:gd name="connsiteY1214" fmla="*/ 330347 h 1000891"/>
                <a:gd name="connsiteX1215" fmla="*/ 181356 w 633646"/>
                <a:gd name="connsiteY1215" fmla="*/ 325169 h 1000891"/>
                <a:gd name="connsiteX1216" fmla="*/ 177254 w 633646"/>
                <a:gd name="connsiteY1216" fmla="*/ 324522 h 1000891"/>
                <a:gd name="connsiteX1217" fmla="*/ 172504 w 633646"/>
                <a:gd name="connsiteY1217" fmla="*/ 330131 h 1000891"/>
                <a:gd name="connsiteX1218" fmla="*/ 172720 w 633646"/>
                <a:gd name="connsiteY1218" fmla="*/ 331641 h 1000891"/>
                <a:gd name="connsiteX1219" fmla="*/ 356019 w 633646"/>
                <a:gd name="connsiteY1219" fmla="*/ 349979 h 1000891"/>
                <a:gd name="connsiteX1220" fmla="*/ 356667 w 633646"/>
                <a:gd name="connsiteY1220" fmla="*/ 351058 h 1000891"/>
                <a:gd name="connsiteX1221" fmla="*/ 363360 w 633646"/>
                <a:gd name="connsiteY1221" fmla="*/ 354078 h 1000891"/>
                <a:gd name="connsiteX1222" fmla="*/ 366166 w 633646"/>
                <a:gd name="connsiteY1222" fmla="*/ 351274 h 1000891"/>
                <a:gd name="connsiteX1223" fmla="*/ 365951 w 633646"/>
                <a:gd name="connsiteY1223" fmla="*/ 346959 h 1000891"/>
                <a:gd name="connsiteX1224" fmla="*/ 364871 w 633646"/>
                <a:gd name="connsiteY1224" fmla="*/ 346096 h 1000891"/>
                <a:gd name="connsiteX1225" fmla="*/ 356883 w 633646"/>
                <a:gd name="connsiteY1225" fmla="*/ 348685 h 1000891"/>
                <a:gd name="connsiteX1226" fmla="*/ 356019 w 633646"/>
                <a:gd name="connsiteY1226" fmla="*/ 349979 h 1000891"/>
                <a:gd name="connsiteX1227" fmla="*/ 462458 w 633646"/>
                <a:gd name="connsiteY1227" fmla="*/ 314167 h 1000891"/>
                <a:gd name="connsiteX1228" fmla="*/ 470014 w 633646"/>
                <a:gd name="connsiteY1228" fmla="*/ 320639 h 1000891"/>
                <a:gd name="connsiteX1229" fmla="*/ 472821 w 633646"/>
                <a:gd name="connsiteY1229" fmla="*/ 320423 h 1000891"/>
                <a:gd name="connsiteX1230" fmla="*/ 472821 w 633646"/>
                <a:gd name="connsiteY1230" fmla="*/ 316324 h 1000891"/>
                <a:gd name="connsiteX1231" fmla="*/ 464617 w 633646"/>
                <a:gd name="connsiteY1231" fmla="*/ 312225 h 1000891"/>
                <a:gd name="connsiteX1232" fmla="*/ 463106 w 633646"/>
                <a:gd name="connsiteY1232" fmla="*/ 312009 h 1000891"/>
                <a:gd name="connsiteX1233" fmla="*/ 462458 w 633646"/>
                <a:gd name="connsiteY1233" fmla="*/ 314167 h 1000891"/>
                <a:gd name="connsiteX1234" fmla="*/ 343497 w 633646"/>
                <a:gd name="connsiteY1234" fmla="*/ 341781 h 1000891"/>
                <a:gd name="connsiteX1235" fmla="*/ 344576 w 633646"/>
                <a:gd name="connsiteY1235" fmla="*/ 340487 h 1000891"/>
                <a:gd name="connsiteX1236" fmla="*/ 343497 w 633646"/>
                <a:gd name="connsiteY1236" fmla="*/ 333799 h 1000891"/>
                <a:gd name="connsiteX1237" fmla="*/ 337884 w 633646"/>
                <a:gd name="connsiteY1237" fmla="*/ 332720 h 1000891"/>
                <a:gd name="connsiteX1238" fmla="*/ 338963 w 633646"/>
                <a:gd name="connsiteY1238" fmla="*/ 336819 h 1000891"/>
                <a:gd name="connsiteX1239" fmla="*/ 341338 w 633646"/>
                <a:gd name="connsiteY1239" fmla="*/ 340703 h 1000891"/>
                <a:gd name="connsiteX1240" fmla="*/ 343497 w 633646"/>
                <a:gd name="connsiteY1240" fmla="*/ 341781 h 1000891"/>
                <a:gd name="connsiteX1241" fmla="*/ 34328 w 633646"/>
                <a:gd name="connsiteY1241" fmla="*/ 318913 h 1000891"/>
                <a:gd name="connsiteX1242" fmla="*/ 33033 w 633646"/>
                <a:gd name="connsiteY1242" fmla="*/ 318913 h 1000891"/>
                <a:gd name="connsiteX1243" fmla="*/ 27419 w 633646"/>
                <a:gd name="connsiteY1243" fmla="*/ 326248 h 1000891"/>
                <a:gd name="connsiteX1244" fmla="*/ 28067 w 633646"/>
                <a:gd name="connsiteY1244" fmla="*/ 328190 h 1000891"/>
                <a:gd name="connsiteX1245" fmla="*/ 29578 w 633646"/>
                <a:gd name="connsiteY1245" fmla="*/ 327974 h 1000891"/>
                <a:gd name="connsiteX1246" fmla="*/ 34976 w 633646"/>
                <a:gd name="connsiteY1246" fmla="*/ 319992 h 1000891"/>
                <a:gd name="connsiteX1247" fmla="*/ 34328 w 633646"/>
                <a:gd name="connsiteY1247" fmla="*/ 318913 h 1000891"/>
                <a:gd name="connsiteX1248" fmla="*/ 308737 w 633646"/>
                <a:gd name="connsiteY1248" fmla="*/ 194000 h 1000891"/>
                <a:gd name="connsiteX1249" fmla="*/ 316078 w 633646"/>
                <a:gd name="connsiteY1249" fmla="*/ 197883 h 1000891"/>
                <a:gd name="connsiteX1250" fmla="*/ 317805 w 633646"/>
                <a:gd name="connsiteY1250" fmla="*/ 196157 h 1000891"/>
                <a:gd name="connsiteX1251" fmla="*/ 310896 w 633646"/>
                <a:gd name="connsiteY1251" fmla="*/ 191195 h 1000891"/>
                <a:gd name="connsiteX1252" fmla="*/ 309601 w 633646"/>
                <a:gd name="connsiteY1252" fmla="*/ 191627 h 1000891"/>
                <a:gd name="connsiteX1253" fmla="*/ 308737 w 633646"/>
                <a:gd name="connsiteY1253" fmla="*/ 194000 h 1000891"/>
                <a:gd name="connsiteX1254" fmla="*/ 269443 w 633646"/>
                <a:gd name="connsiteY1254" fmla="*/ 204787 h 1000891"/>
                <a:gd name="connsiteX1255" fmla="*/ 276352 w 633646"/>
                <a:gd name="connsiteY1255" fmla="*/ 209533 h 1000891"/>
                <a:gd name="connsiteX1256" fmla="*/ 278727 w 633646"/>
                <a:gd name="connsiteY1256" fmla="*/ 208239 h 1000891"/>
                <a:gd name="connsiteX1257" fmla="*/ 278943 w 633646"/>
                <a:gd name="connsiteY1257" fmla="*/ 206944 h 1000891"/>
                <a:gd name="connsiteX1258" fmla="*/ 270523 w 633646"/>
                <a:gd name="connsiteY1258" fmla="*/ 203061 h 1000891"/>
                <a:gd name="connsiteX1259" fmla="*/ 269443 w 633646"/>
                <a:gd name="connsiteY1259" fmla="*/ 204787 h 1000891"/>
                <a:gd name="connsiteX1260" fmla="*/ 411290 w 633646"/>
                <a:gd name="connsiteY1260" fmla="*/ 635833 h 1000891"/>
                <a:gd name="connsiteX1261" fmla="*/ 412585 w 633646"/>
                <a:gd name="connsiteY1261" fmla="*/ 636265 h 1000891"/>
                <a:gd name="connsiteX1262" fmla="*/ 413880 w 633646"/>
                <a:gd name="connsiteY1262" fmla="*/ 635833 h 1000891"/>
                <a:gd name="connsiteX1263" fmla="*/ 415392 w 633646"/>
                <a:gd name="connsiteY1263" fmla="*/ 625047 h 1000891"/>
                <a:gd name="connsiteX1264" fmla="*/ 413664 w 633646"/>
                <a:gd name="connsiteY1264" fmla="*/ 625478 h 1000891"/>
                <a:gd name="connsiteX1265" fmla="*/ 411290 w 633646"/>
                <a:gd name="connsiteY1265" fmla="*/ 635833 h 1000891"/>
                <a:gd name="connsiteX1266" fmla="*/ 17704 w 633646"/>
                <a:gd name="connsiteY1266" fmla="*/ 391617 h 1000891"/>
                <a:gd name="connsiteX1267" fmla="*/ 22669 w 633646"/>
                <a:gd name="connsiteY1267" fmla="*/ 396363 h 1000891"/>
                <a:gd name="connsiteX1268" fmla="*/ 22885 w 633646"/>
                <a:gd name="connsiteY1268" fmla="*/ 392048 h 1000891"/>
                <a:gd name="connsiteX1269" fmla="*/ 23101 w 633646"/>
                <a:gd name="connsiteY1269" fmla="*/ 387518 h 1000891"/>
                <a:gd name="connsiteX1270" fmla="*/ 20942 w 633646"/>
                <a:gd name="connsiteY1270" fmla="*/ 386655 h 1000891"/>
                <a:gd name="connsiteX1271" fmla="*/ 17704 w 633646"/>
                <a:gd name="connsiteY1271" fmla="*/ 391617 h 1000891"/>
                <a:gd name="connsiteX1272" fmla="*/ 121768 w 633646"/>
                <a:gd name="connsiteY1272" fmla="*/ 567444 h 1000891"/>
                <a:gd name="connsiteX1273" fmla="*/ 121336 w 633646"/>
                <a:gd name="connsiteY1273" fmla="*/ 577152 h 1000891"/>
                <a:gd name="connsiteX1274" fmla="*/ 123495 w 633646"/>
                <a:gd name="connsiteY1274" fmla="*/ 577584 h 1000891"/>
                <a:gd name="connsiteX1275" fmla="*/ 123927 w 633646"/>
                <a:gd name="connsiteY1275" fmla="*/ 567876 h 1000891"/>
                <a:gd name="connsiteX1276" fmla="*/ 121768 w 633646"/>
                <a:gd name="connsiteY1276" fmla="*/ 567444 h 1000891"/>
                <a:gd name="connsiteX1277" fmla="*/ 554647 w 633646"/>
                <a:gd name="connsiteY1277" fmla="*/ 826763 h 1000891"/>
                <a:gd name="connsiteX1278" fmla="*/ 556590 w 633646"/>
                <a:gd name="connsiteY1278" fmla="*/ 831509 h 1000891"/>
                <a:gd name="connsiteX1279" fmla="*/ 558533 w 633646"/>
                <a:gd name="connsiteY1279" fmla="*/ 833019 h 1000891"/>
                <a:gd name="connsiteX1280" fmla="*/ 559397 w 633646"/>
                <a:gd name="connsiteY1280" fmla="*/ 830430 h 1000891"/>
                <a:gd name="connsiteX1281" fmla="*/ 555295 w 633646"/>
                <a:gd name="connsiteY1281" fmla="*/ 821801 h 1000891"/>
                <a:gd name="connsiteX1282" fmla="*/ 553999 w 633646"/>
                <a:gd name="connsiteY1282" fmla="*/ 821153 h 1000891"/>
                <a:gd name="connsiteX1283" fmla="*/ 553352 w 633646"/>
                <a:gd name="connsiteY1283" fmla="*/ 823095 h 1000891"/>
                <a:gd name="connsiteX1284" fmla="*/ 554647 w 633646"/>
                <a:gd name="connsiteY1284" fmla="*/ 826763 h 1000891"/>
                <a:gd name="connsiteX1285" fmla="*/ 422516 w 633646"/>
                <a:gd name="connsiteY1285" fmla="*/ 860849 h 1000891"/>
                <a:gd name="connsiteX1286" fmla="*/ 425323 w 633646"/>
                <a:gd name="connsiteY1286" fmla="*/ 860202 h 1000891"/>
                <a:gd name="connsiteX1287" fmla="*/ 427050 w 633646"/>
                <a:gd name="connsiteY1287" fmla="*/ 857613 h 1000891"/>
                <a:gd name="connsiteX1288" fmla="*/ 424675 w 633646"/>
                <a:gd name="connsiteY1288" fmla="*/ 855887 h 1000891"/>
                <a:gd name="connsiteX1289" fmla="*/ 417551 w 633646"/>
                <a:gd name="connsiteY1289" fmla="*/ 858045 h 1000891"/>
                <a:gd name="connsiteX1290" fmla="*/ 416687 w 633646"/>
                <a:gd name="connsiteY1290" fmla="*/ 859339 h 1000891"/>
                <a:gd name="connsiteX1291" fmla="*/ 418630 w 633646"/>
                <a:gd name="connsiteY1291" fmla="*/ 861496 h 1000891"/>
                <a:gd name="connsiteX1292" fmla="*/ 422516 w 633646"/>
                <a:gd name="connsiteY1292" fmla="*/ 860849 h 1000891"/>
                <a:gd name="connsiteX1293" fmla="*/ 79883 w 633646"/>
                <a:gd name="connsiteY1293" fmla="*/ 45572 h 1000891"/>
                <a:gd name="connsiteX1294" fmla="*/ 80315 w 633646"/>
                <a:gd name="connsiteY1294" fmla="*/ 46866 h 1000891"/>
                <a:gd name="connsiteX1295" fmla="*/ 87871 w 633646"/>
                <a:gd name="connsiteY1295" fmla="*/ 51397 h 1000891"/>
                <a:gd name="connsiteX1296" fmla="*/ 90030 w 633646"/>
                <a:gd name="connsiteY1296" fmla="*/ 50102 h 1000891"/>
                <a:gd name="connsiteX1297" fmla="*/ 89598 w 633646"/>
                <a:gd name="connsiteY1297" fmla="*/ 48808 h 1000891"/>
                <a:gd name="connsiteX1298" fmla="*/ 80315 w 633646"/>
                <a:gd name="connsiteY1298" fmla="*/ 44493 h 1000891"/>
                <a:gd name="connsiteX1299" fmla="*/ 79883 w 633646"/>
                <a:gd name="connsiteY1299" fmla="*/ 45572 h 1000891"/>
                <a:gd name="connsiteX1300" fmla="*/ 222161 w 633646"/>
                <a:gd name="connsiteY1300" fmla="*/ 436706 h 1000891"/>
                <a:gd name="connsiteX1301" fmla="*/ 223241 w 633646"/>
                <a:gd name="connsiteY1301" fmla="*/ 434549 h 1000891"/>
                <a:gd name="connsiteX1302" fmla="*/ 213525 w 633646"/>
                <a:gd name="connsiteY1302" fmla="*/ 434981 h 1000891"/>
                <a:gd name="connsiteX1303" fmla="*/ 214820 w 633646"/>
                <a:gd name="connsiteY1303" fmla="*/ 436922 h 1000891"/>
                <a:gd name="connsiteX1304" fmla="*/ 222161 w 633646"/>
                <a:gd name="connsiteY1304" fmla="*/ 436706 h 1000891"/>
                <a:gd name="connsiteX1305" fmla="*/ 89383 w 633646"/>
                <a:gd name="connsiteY1305" fmla="*/ 570249 h 1000891"/>
                <a:gd name="connsiteX1306" fmla="*/ 87655 w 633646"/>
                <a:gd name="connsiteY1306" fmla="*/ 572622 h 1000891"/>
                <a:gd name="connsiteX1307" fmla="*/ 89598 w 633646"/>
                <a:gd name="connsiteY1307" fmla="*/ 577584 h 1000891"/>
                <a:gd name="connsiteX1308" fmla="*/ 91973 w 633646"/>
                <a:gd name="connsiteY1308" fmla="*/ 576074 h 1000891"/>
                <a:gd name="connsiteX1309" fmla="*/ 90462 w 633646"/>
                <a:gd name="connsiteY1309" fmla="*/ 570680 h 1000891"/>
                <a:gd name="connsiteX1310" fmla="*/ 89383 w 633646"/>
                <a:gd name="connsiteY1310" fmla="*/ 570249 h 1000891"/>
                <a:gd name="connsiteX1311" fmla="*/ 426187 w 633646"/>
                <a:gd name="connsiteY1311" fmla="*/ 647052 h 1000891"/>
                <a:gd name="connsiteX1312" fmla="*/ 426618 w 633646"/>
                <a:gd name="connsiteY1312" fmla="*/ 645757 h 1000891"/>
                <a:gd name="connsiteX1313" fmla="*/ 420573 w 633646"/>
                <a:gd name="connsiteY1313" fmla="*/ 639501 h 1000891"/>
                <a:gd name="connsiteX1314" fmla="*/ 419710 w 633646"/>
                <a:gd name="connsiteY1314" fmla="*/ 639717 h 1000891"/>
                <a:gd name="connsiteX1315" fmla="*/ 419494 w 633646"/>
                <a:gd name="connsiteY1315" fmla="*/ 641227 h 1000891"/>
                <a:gd name="connsiteX1316" fmla="*/ 425107 w 633646"/>
                <a:gd name="connsiteY1316" fmla="*/ 647483 h 1000891"/>
                <a:gd name="connsiteX1317" fmla="*/ 426187 w 633646"/>
                <a:gd name="connsiteY1317" fmla="*/ 647052 h 1000891"/>
                <a:gd name="connsiteX1318" fmla="*/ 422732 w 633646"/>
                <a:gd name="connsiteY1318" fmla="*/ 833666 h 1000891"/>
                <a:gd name="connsiteX1319" fmla="*/ 424244 w 633646"/>
                <a:gd name="connsiteY1319" fmla="*/ 834098 h 1000891"/>
                <a:gd name="connsiteX1320" fmla="*/ 425539 w 633646"/>
                <a:gd name="connsiteY1320" fmla="*/ 833666 h 1000891"/>
                <a:gd name="connsiteX1321" fmla="*/ 425323 w 633646"/>
                <a:gd name="connsiteY1321" fmla="*/ 827194 h 1000891"/>
                <a:gd name="connsiteX1322" fmla="*/ 424244 w 633646"/>
                <a:gd name="connsiteY1322" fmla="*/ 826547 h 1000891"/>
                <a:gd name="connsiteX1323" fmla="*/ 422732 w 633646"/>
                <a:gd name="connsiteY1323" fmla="*/ 833666 h 1000891"/>
                <a:gd name="connsiteX1324" fmla="*/ 541261 w 633646"/>
                <a:gd name="connsiteY1324" fmla="*/ 800658 h 1000891"/>
                <a:gd name="connsiteX1325" fmla="*/ 542557 w 633646"/>
                <a:gd name="connsiteY1325" fmla="*/ 803247 h 1000891"/>
                <a:gd name="connsiteX1326" fmla="*/ 543852 w 633646"/>
                <a:gd name="connsiteY1326" fmla="*/ 804110 h 1000891"/>
                <a:gd name="connsiteX1327" fmla="*/ 544716 w 633646"/>
                <a:gd name="connsiteY1327" fmla="*/ 801953 h 1000891"/>
                <a:gd name="connsiteX1328" fmla="*/ 542125 w 633646"/>
                <a:gd name="connsiteY1328" fmla="*/ 796559 h 1000891"/>
                <a:gd name="connsiteX1329" fmla="*/ 541045 w 633646"/>
                <a:gd name="connsiteY1329" fmla="*/ 795480 h 1000891"/>
                <a:gd name="connsiteX1330" fmla="*/ 540614 w 633646"/>
                <a:gd name="connsiteY1330" fmla="*/ 797638 h 1000891"/>
                <a:gd name="connsiteX1331" fmla="*/ 541261 w 633646"/>
                <a:gd name="connsiteY1331" fmla="*/ 800658 h 1000891"/>
                <a:gd name="connsiteX1332" fmla="*/ 17272 w 633646"/>
                <a:gd name="connsiteY1332" fmla="*/ 170269 h 1000891"/>
                <a:gd name="connsiteX1333" fmla="*/ 18999 w 633646"/>
                <a:gd name="connsiteY1333" fmla="*/ 170700 h 1000891"/>
                <a:gd name="connsiteX1334" fmla="*/ 22885 w 633646"/>
                <a:gd name="connsiteY1334" fmla="*/ 168759 h 1000891"/>
                <a:gd name="connsiteX1335" fmla="*/ 23101 w 633646"/>
                <a:gd name="connsiteY1335" fmla="*/ 165954 h 1000891"/>
                <a:gd name="connsiteX1336" fmla="*/ 22238 w 633646"/>
                <a:gd name="connsiteY1336" fmla="*/ 164875 h 1000891"/>
                <a:gd name="connsiteX1337" fmla="*/ 18999 w 633646"/>
                <a:gd name="connsiteY1337" fmla="*/ 166817 h 1000891"/>
                <a:gd name="connsiteX1338" fmla="*/ 17272 w 633646"/>
                <a:gd name="connsiteY1338" fmla="*/ 170269 h 1000891"/>
                <a:gd name="connsiteX1339" fmla="*/ 213309 w 633646"/>
                <a:gd name="connsiteY1339" fmla="*/ 154735 h 1000891"/>
                <a:gd name="connsiteX1340" fmla="*/ 215468 w 633646"/>
                <a:gd name="connsiteY1340" fmla="*/ 155598 h 1000891"/>
                <a:gd name="connsiteX1341" fmla="*/ 216764 w 633646"/>
                <a:gd name="connsiteY1341" fmla="*/ 154951 h 1000891"/>
                <a:gd name="connsiteX1342" fmla="*/ 216548 w 633646"/>
                <a:gd name="connsiteY1342" fmla="*/ 150636 h 1000891"/>
                <a:gd name="connsiteX1343" fmla="*/ 214820 w 633646"/>
                <a:gd name="connsiteY1343" fmla="*/ 148263 h 1000891"/>
                <a:gd name="connsiteX1344" fmla="*/ 213525 w 633646"/>
                <a:gd name="connsiteY1344" fmla="*/ 150205 h 1000891"/>
                <a:gd name="connsiteX1345" fmla="*/ 213309 w 633646"/>
                <a:gd name="connsiteY1345" fmla="*/ 154735 h 1000891"/>
                <a:gd name="connsiteX1346" fmla="*/ 50952 w 633646"/>
                <a:gd name="connsiteY1346" fmla="*/ 438001 h 1000891"/>
                <a:gd name="connsiteX1347" fmla="*/ 51384 w 633646"/>
                <a:gd name="connsiteY1347" fmla="*/ 431529 h 1000891"/>
                <a:gd name="connsiteX1348" fmla="*/ 50089 w 633646"/>
                <a:gd name="connsiteY1348" fmla="*/ 430666 h 1000891"/>
                <a:gd name="connsiteX1349" fmla="*/ 49225 w 633646"/>
                <a:gd name="connsiteY1349" fmla="*/ 431313 h 1000891"/>
                <a:gd name="connsiteX1350" fmla="*/ 48577 w 633646"/>
                <a:gd name="connsiteY1350" fmla="*/ 437354 h 1000891"/>
                <a:gd name="connsiteX1351" fmla="*/ 50952 w 633646"/>
                <a:gd name="connsiteY1351" fmla="*/ 438001 h 1000891"/>
                <a:gd name="connsiteX1352" fmla="*/ 466128 w 633646"/>
                <a:gd name="connsiteY1352" fmla="*/ 411681 h 1000891"/>
                <a:gd name="connsiteX1353" fmla="*/ 464185 w 633646"/>
                <a:gd name="connsiteY1353" fmla="*/ 414701 h 1000891"/>
                <a:gd name="connsiteX1354" fmla="*/ 466128 w 633646"/>
                <a:gd name="connsiteY1354" fmla="*/ 416427 h 1000891"/>
                <a:gd name="connsiteX1355" fmla="*/ 468935 w 633646"/>
                <a:gd name="connsiteY1355" fmla="*/ 413838 h 1000891"/>
                <a:gd name="connsiteX1356" fmla="*/ 466128 w 633646"/>
                <a:gd name="connsiteY1356" fmla="*/ 411681 h 1000891"/>
                <a:gd name="connsiteX1357" fmla="*/ 486423 w 633646"/>
                <a:gd name="connsiteY1357" fmla="*/ 701418 h 1000891"/>
                <a:gd name="connsiteX1358" fmla="*/ 488150 w 633646"/>
                <a:gd name="connsiteY1358" fmla="*/ 704870 h 1000891"/>
                <a:gd name="connsiteX1359" fmla="*/ 490093 w 633646"/>
                <a:gd name="connsiteY1359" fmla="*/ 707243 h 1000891"/>
                <a:gd name="connsiteX1360" fmla="*/ 490309 w 633646"/>
                <a:gd name="connsiteY1360" fmla="*/ 704438 h 1000891"/>
                <a:gd name="connsiteX1361" fmla="*/ 489877 w 633646"/>
                <a:gd name="connsiteY1361" fmla="*/ 702928 h 1000891"/>
                <a:gd name="connsiteX1362" fmla="*/ 489445 w 633646"/>
                <a:gd name="connsiteY1362" fmla="*/ 701418 h 1000891"/>
                <a:gd name="connsiteX1363" fmla="*/ 486855 w 633646"/>
                <a:gd name="connsiteY1363" fmla="*/ 697751 h 1000891"/>
                <a:gd name="connsiteX1364" fmla="*/ 486423 w 633646"/>
                <a:gd name="connsiteY1364" fmla="*/ 701418 h 1000891"/>
                <a:gd name="connsiteX1365" fmla="*/ 451447 w 633646"/>
                <a:gd name="connsiteY1365" fmla="*/ 416211 h 1000891"/>
                <a:gd name="connsiteX1366" fmla="*/ 453606 w 633646"/>
                <a:gd name="connsiteY1366" fmla="*/ 418153 h 1000891"/>
                <a:gd name="connsiteX1367" fmla="*/ 455765 w 633646"/>
                <a:gd name="connsiteY1367" fmla="*/ 415132 h 1000891"/>
                <a:gd name="connsiteX1368" fmla="*/ 453606 w 633646"/>
                <a:gd name="connsiteY1368" fmla="*/ 413191 h 1000891"/>
                <a:gd name="connsiteX1369" fmla="*/ 451447 w 633646"/>
                <a:gd name="connsiteY1369" fmla="*/ 416211 h 1000891"/>
                <a:gd name="connsiteX1370" fmla="*/ 325577 w 633646"/>
                <a:gd name="connsiteY1370" fmla="*/ 443610 h 1000891"/>
                <a:gd name="connsiteX1371" fmla="*/ 324930 w 633646"/>
                <a:gd name="connsiteY1371" fmla="*/ 442100 h 1000891"/>
                <a:gd name="connsiteX1372" fmla="*/ 322986 w 633646"/>
                <a:gd name="connsiteY1372" fmla="*/ 440590 h 1000891"/>
                <a:gd name="connsiteX1373" fmla="*/ 323202 w 633646"/>
                <a:gd name="connsiteY1373" fmla="*/ 443394 h 1000891"/>
                <a:gd name="connsiteX1374" fmla="*/ 324930 w 633646"/>
                <a:gd name="connsiteY1374" fmla="*/ 447493 h 1000891"/>
                <a:gd name="connsiteX1375" fmla="*/ 326873 w 633646"/>
                <a:gd name="connsiteY1375" fmla="*/ 448788 h 1000891"/>
                <a:gd name="connsiteX1376" fmla="*/ 326657 w 633646"/>
                <a:gd name="connsiteY1376" fmla="*/ 445983 h 1000891"/>
                <a:gd name="connsiteX1377" fmla="*/ 325577 w 633646"/>
                <a:gd name="connsiteY1377" fmla="*/ 443610 h 1000891"/>
                <a:gd name="connsiteX1378" fmla="*/ 522478 w 633646"/>
                <a:gd name="connsiteY1378" fmla="*/ 350626 h 1000891"/>
                <a:gd name="connsiteX1379" fmla="*/ 522694 w 633646"/>
                <a:gd name="connsiteY1379" fmla="*/ 349332 h 1000891"/>
                <a:gd name="connsiteX1380" fmla="*/ 517944 w 633646"/>
                <a:gd name="connsiteY1380" fmla="*/ 346096 h 1000891"/>
                <a:gd name="connsiteX1381" fmla="*/ 516433 w 633646"/>
                <a:gd name="connsiteY1381" fmla="*/ 345665 h 1000891"/>
                <a:gd name="connsiteX1382" fmla="*/ 516649 w 633646"/>
                <a:gd name="connsiteY1382" fmla="*/ 348253 h 1000891"/>
                <a:gd name="connsiteX1383" fmla="*/ 521614 w 633646"/>
                <a:gd name="connsiteY1383" fmla="*/ 351274 h 1000891"/>
                <a:gd name="connsiteX1384" fmla="*/ 522478 w 633646"/>
                <a:gd name="connsiteY1384" fmla="*/ 350626 h 1000891"/>
                <a:gd name="connsiteX1385" fmla="*/ 161709 w 633646"/>
                <a:gd name="connsiteY1385" fmla="*/ 251387 h 1000891"/>
                <a:gd name="connsiteX1386" fmla="*/ 162789 w 633646"/>
                <a:gd name="connsiteY1386" fmla="*/ 254191 h 1000891"/>
                <a:gd name="connsiteX1387" fmla="*/ 163868 w 633646"/>
                <a:gd name="connsiteY1387" fmla="*/ 255270 h 1000891"/>
                <a:gd name="connsiteX1388" fmla="*/ 165163 w 633646"/>
                <a:gd name="connsiteY1388" fmla="*/ 253544 h 1000891"/>
                <a:gd name="connsiteX1389" fmla="*/ 165163 w 633646"/>
                <a:gd name="connsiteY1389" fmla="*/ 249013 h 1000891"/>
                <a:gd name="connsiteX1390" fmla="*/ 163220 w 633646"/>
                <a:gd name="connsiteY1390" fmla="*/ 247719 h 1000891"/>
                <a:gd name="connsiteX1391" fmla="*/ 161493 w 633646"/>
                <a:gd name="connsiteY1391" fmla="*/ 249876 h 1000891"/>
                <a:gd name="connsiteX1392" fmla="*/ 161709 w 633646"/>
                <a:gd name="connsiteY1392" fmla="*/ 251387 h 1000891"/>
                <a:gd name="connsiteX1393" fmla="*/ 228206 w 633646"/>
                <a:gd name="connsiteY1393" fmla="*/ 441237 h 1000891"/>
                <a:gd name="connsiteX1394" fmla="*/ 228854 w 633646"/>
                <a:gd name="connsiteY1394" fmla="*/ 442531 h 1000891"/>
                <a:gd name="connsiteX1395" fmla="*/ 233172 w 633646"/>
                <a:gd name="connsiteY1395" fmla="*/ 442316 h 1000891"/>
                <a:gd name="connsiteX1396" fmla="*/ 235547 w 633646"/>
                <a:gd name="connsiteY1396" fmla="*/ 440805 h 1000891"/>
                <a:gd name="connsiteX1397" fmla="*/ 233604 w 633646"/>
                <a:gd name="connsiteY1397" fmla="*/ 439727 h 1000891"/>
                <a:gd name="connsiteX1398" fmla="*/ 229286 w 633646"/>
                <a:gd name="connsiteY1398" fmla="*/ 439295 h 1000891"/>
                <a:gd name="connsiteX1399" fmla="*/ 228206 w 633646"/>
                <a:gd name="connsiteY1399" fmla="*/ 441237 h 1000891"/>
                <a:gd name="connsiteX1400" fmla="*/ 99098 w 633646"/>
                <a:gd name="connsiteY1400" fmla="*/ 395284 h 1000891"/>
                <a:gd name="connsiteX1401" fmla="*/ 99098 w 633646"/>
                <a:gd name="connsiteY1401" fmla="*/ 391617 h 1000891"/>
                <a:gd name="connsiteX1402" fmla="*/ 96291 w 633646"/>
                <a:gd name="connsiteY1402" fmla="*/ 391401 h 1000891"/>
                <a:gd name="connsiteX1403" fmla="*/ 96075 w 633646"/>
                <a:gd name="connsiteY1403" fmla="*/ 395284 h 1000891"/>
                <a:gd name="connsiteX1404" fmla="*/ 99098 w 633646"/>
                <a:gd name="connsiteY1404" fmla="*/ 395284 h 1000891"/>
                <a:gd name="connsiteX1405" fmla="*/ 127813 w 633646"/>
                <a:gd name="connsiteY1405" fmla="*/ 475324 h 1000891"/>
                <a:gd name="connsiteX1406" fmla="*/ 128245 w 633646"/>
                <a:gd name="connsiteY1406" fmla="*/ 473814 h 1000891"/>
                <a:gd name="connsiteX1407" fmla="*/ 125222 w 633646"/>
                <a:gd name="connsiteY1407" fmla="*/ 468636 h 1000891"/>
                <a:gd name="connsiteX1408" fmla="*/ 122415 w 633646"/>
                <a:gd name="connsiteY1408" fmla="*/ 469067 h 1000891"/>
                <a:gd name="connsiteX1409" fmla="*/ 122199 w 633646"/>
                <a:gd name="connsiteY1409" fmla="*/ 470362 h 1000891"/>
                <a:gd name="connsiteX1410" fmla="*/ 126301 w 633646"/>
                <a:gd name="connsiteY1410" fmla="*/ 474892 h 1000891"/>
                <a:gd name="connsiteX1411" fmla="*/ 127813 w 633646"/>
                <a:gd name="connsiteY1411" fmla="*/ 475324 h 1000891"/>
                <a:gd name="connsiteX1412" fmla="*/ 503263 w 633646"/>
                <a:gd name="connsiteY1412" fmla="*/ 722561 h 1000891"/>
                <a:gd name="connsiteX1413" fmla="*/ 501752 w 633646"/>
                <a:gd name="connsiteY1413" fmla="*/ 719972 h 1000891"/>
                <a:gd name="connsiteX1414" fmla="*/ 499161 w 633646"/>
                <a:gd name="connsiteY1414" fmla="*/ 719325 h 1000891"/>
                <a:gd name="connsiteX1415" fmla="*/ 498945 w 633646"/>
                <a:gd name="connsiteY1415" fmla="*/ 721482 h 1000891"/>
                <a:gd name="connsiteX1416" fmla="*/ 501320 w 633646"/>
                <a:gd name="connsiteY1416" fmla="*/ 723639 h 1000891"/>
                <a:gd name="connsiteX1417" fmla="*/ 503479 w 633646"/>
                <a:gd name="connsiteY1417" fmla="*/ 725797 h 1000891"/>
                <a:gd name="connsiteX1418" fmla="*/ 503263 w 633646"/>
                <a:gd name="connsiteY1418" fmla="*/ 722561 h 1000891"/>
                <a:gd name="connsiteX1419" fmla="*/ 125870 w 633646"/>
                <a:gd name="connsiteY1419" fmla="*/ 429587 h 1000891"/>
                <a:gd name="connsiteX1420" fmla="*/ 126733 w 633646"/>
                <a:gd name="connsiteY1420" fmla="*/ 430666 h 1000891"/>
                <a:gd name="connsiteX1421" fmla="*/ 128892 w 633646"/>
                <a:gd name="connsiteY1421" fmla="*/ 429803 h 1000891"/>
                <a:gd name="connsiteX1422" fmla="*/ 129972 w 633646"/>
                <a:gd name="connsiteY1422" fmla="*/ 425704 h 1000891"/>
                <a:gd name="connsiteX1423" fmla="*/ 128245 w 633646"/>
                <a:gd name="connsiteY1423" fmla="*/ 423762 h 1000891"/>
                <a:gd name="connsiteX1424" fmla="*/ 127165 w 633646"/>
                <a:gd name="connsiteY1424" fmla="*/ 424409 h 1000891"/>
                <a:gd name="connsiteX1425" fmla="*/ 125870 w 633646"/>
                <a:gd name="connsiteY1425" fmla="*/ 429587 h 1000891"/>
                <a:gd name="connsiteX1426" fmla="*/ 132347 w 633646"/>
                <a:gd name="connsiteY1426" fmla="*/ 354726 h 1000891"/>
                <a:gd name="connsiteX1427" fmla="*/ 131483 w 633646"/>
                <a:gd name="connsiteY1427" fmla="*/ 355589 h 1000891"/>
                <a:gd name="connsiteX1428" fmla="*/ 130619 w 633646"/>
                <a:gd name="connsiteY1428" fmla="*/ 361413 h 1000891"/>
                <a:gd name="connsiteX1429" fmla="*/ 132347 w 633646"/>
                <a:gd name="connsiteY1429" fmla="*/ 363139 h 1000891"/>
                <a:gd name="connsiteX1430" fmla="*/ 134506 w 633646"/>
                <a:gd name="connsiteY1430" fmla="*/ 361413 h 1000891"/>
                <a:gd name="connsiteX1431" fmla="*/ 133642 w 633646"/>
                <a:gd name="connsiteY1431" fmla="*/ 355804 h 1000891"/>
                <a:gd name="connsiteX1432" fmla="*/ 132347 w 633646"/>
                <a:gd name="connsiteY1432" fmla="*/ 354726 h 1000891"/>
                <a:gd name="connsiteX1433" fmla="*/ 405460 w 633646"/>
                <a:gd name="connsiteY1433" fmla="*/ 762256 h 1000891"/>
                <a:gd name="connsiteX1434" fmla="*/ 408051 w 633646"/>
                <a:gd name="connsiteY1434" fmla="*/ 765493 h 1000891"/>
                <a:gd name="connsiteX1435" fmla="*/ 410642 w 633646"/>
                <a:gd name="connsiteY1435" fmla="*/ 765061 h 1000891"/>
                <a:gd name="connsiteX1436" fmla="*/ 410858 w 633646"/>
                <a:gd name="connsiteY1436" fmla="*/ 763767 h 1000891"/>
                <a:gd name="connsiteX1437" fmla="*/ 407619 w 633646"/>
                <a:gd name="connsiteY1437" fmla="*/ 760531 h 1000891"/>
                <a:gd name="connsiteX1438" fmla="*/ 405244 w 633646"/>
                <a:gd name="connsiteY1438" fmla="*/ 758805 h 1000891"/>
                <a:gd name="connsiteX1439" fmla="*/ 405460 w 633646"/>
                <a:gd name="connsiteY1439" fmla="*/ 762256 h 1000891"/>
                <a:gd name="connsiteX1440" fmla="*/ 438277 w 633646"/>
                <a:gd name="connsiteY1440" fmla="*/ 612965 h 1000891"/>
                <a:gd name="connsiteX1441" fmla="*/ 439357 w 633646"/>
                <a:gd name="connsiteY1441" fmla="*/ 612318 h 1000891"/>
                <a:gd name="connsiteX1442" fmla="*/ 439788 w 633646"/>
                <a:gd name="connsiteY1442" fmla="*/ 611239 h 1000891"/>
                <a:gd name="connsiteX1443" fmla="*/ 434391 w 633646"/>
                <a:gd name="connsiteY1443" fmla="*/ 606493 h 1000891"/>
                <a:gd name="connsiteX1444" fmla="*/ 433743 w 633646"/>
                <a:gd name="connsiteY1444" fmla="*/ 607140 h 1000891"/>
                <a:gd name="connsiteX1445" fmla="*/ 438277 w 633646"/>
                <a:gd name="connsiteY1445" fmla="*/ 612965 h 1000891"/>
                <a:gd name="connsiteX1446" fmla="*/ 129972 w 633646"/>
                <a:gd name="connsiteY1446" fmla="*/ 343723 h 1000891"/>
                <a:gd name="connsiteX1447" fmla="*/ 133642 w 633646"/>
                <a:gd name="connsiteY1447" fmla="*/ 345665 h 1000891"/>
                <a:gd name="connsiteX1448" fmla="*/ 137528 w 633646"/>
                <a:gd name="connsiteY1448" fmla="*/ 343291 h 1000891"/>
                <a:gd name="connsiteX1449" fmla="*/ 136881 w 633646"/>
                <a:gd name="connsiteY1449" fmla="*/ 342428 h 1000891"/>
                <a:gd name="connsiteX1450" fmla="*/ 130835 w 633646"/>
                <a:gd name="connsiteY1450" fmla="*/ 341565 h 1000891"/>
                <a:gd name="connsiteX1451" fmla="*/ 129972 w 633646"/>
                <a:gd name="connsiteY1451" fmla="*/ 343723 h 1000891"/>
                <a:gd name="connsiteX1452" fmla="*/ 403301 w 633646"/>
                <a:gd name="connsiteY1452" fmla="*/ 544576 h 1000891"/>
                <a:gd name="connsiteX1453" fmla="*/ 401358 w 633646"/>
                <a:gd name="connsiteY1453" fmla="*/ 548244 h 1000891"/>
                <a:gd name="connsiteX1454" fmla="*/ 406108 w 633646"/>
                <a:gd name="connsiteY1454" fmla="*/ 550617 h 1000891"/>
                <a:gd name="connsiteX1455" fmla="*/ 406756 w 633646"/>
                <a:gd name="connsiteY1455" fmla="*/ 548028 h 1000891"/>
                <a:gd name="connsiteX1456" fmla="*/ 403301 w 633646"/>
                <a:gd name="connsiteY1456" fmla="*/ 544576 h 1000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</a:cxnLst>
              <a:rect l="l" t="t" r="r" b="b"/>
              <a:pathLst>
                <a:path w="633646" h="1000891">
                  <a:moveTo>
                    <a:pt x="66929" y="462595"/>
                  </a:moveTo>
                  <a:cubicBezTo>
                    <a:pt x="69520" y="464752"/>
                    <a:pt x="73190" y="466047"/>
                    <a:pt x="72111" y="471009"/>
                  </a:cubicBezTo>
                  <a:cubicBezTo>
                    <a:pt x="71031" y="475539"/>
                    <a:pt x="70599" y="480070"/>
                    <a:pt x="71679" y="484816"/>
                  </a:cubicBezTo>
                  <a:cubicBezTo>
                    <a:pt x="72326" y="487189"/>
                    <a:pt x="72111" y="490425"/>
                    <a:pt x="70815" y="492367"/>
                  </a:cubicBezTo>
                  <a:cubicBezTo>
                    <a:pt x="67793" y="496682"/>
                    <a:pt x="67793" y="500781"/>
                    <a:pt x="69304" y="505527"/>
                  </a:cubicBezTo>
                  <a:cubicBezTo>
                    <a:pt x="69736" y="506606"/>
                    <a:pt x="68656" y="508332"/>
                    <a:pt x="68008" y="509626"/>
                  </a:cubicBezTo>
                  <a:cubicBezTo>
                    <a:pt x="67361" y="510921"/>
                    <a:pt x="66713" y="511999"/>
                    <a:pt x="68440" y="513294"/>
                  </a:cubicBezTo>
                  <a:cubicBezTo>
                    <a:pt x="71895" y="515667"/>
                    <a:pt x="72758" y="519119"/>
                    <a:pt x="71247" y="522786"/>
                  </a:cubicBezTo>
                  <a:cubicBezTo>
                    <a:pt x="68440" y="529906"/>
                    <a:pt x="71679" y="538319"/>
                    <a:pt x="66497" y="545007"/>
                  </a:cubicBezTo>
                  <a:cubicBezTo>
                    <a:pt x="65849" y="545870"/>
                    <a:pt x="66497" y="548028"/>
                    <a:pt x="66713" y="549322"/>
                  </a:cubicBezTo>
                  <a:cubicBezTo>
                    <a:pt x="68872" y="556873"/>
                    <a:pt x="68656" y="564424"/>
                    <a:pt x="64770" y="571327"/>
                  </a:cubicBezTo>
                  <a:lnTo>
                    <a:pt x="65202" y="571543"/>
                  </a:lnTo>
                  <a:cubicBezTo>
                    <a:pt x="63690" y="569602"/>
                    <a:pt x="61747" y="569602"/>
                    <a:pt x="59588" y="570465"/>
                  </a:cubicBezTo>
                  <a:cubicBezTo>
                    <a:pt x="55054" y="572622"/>
                    <a:pt x="51600" y="572190"/>
                    <a:pt x="49441" y="567229"/>
                  </a:cubicBezTo>
                  <a:cubicBezTo>
                    <a:pt x="48577" y="565503"/>
                    <a:pt x="46850" y="565934"/>
                    <a:pt x="46203" y="567444"/>
                  </a:cubicBezTo>
                  <a:cubicBezTo>
                    <a:pt x="44691" y="570680"/>
                    <a:pt x="42964" y="574132"/>
                    <a:pt x="41669" y="577368"/>
                  </a:cubicBezTo>
                  <a:cubicBezTo>
                    <a:pt x="40805" y="579741"/>
                    <a:pt x="42316" y="581252"/>
                    <a:pt x="44475" y="582114"/>
                  </a:cubicBezTo>
                  <a:cubicBezTo>
                    <a:pt x="45771" y="582546"/>
                    <a:pt x="47714" y="582114"/>
                    <a:pt x="47714" y="584272"/>
                  </a:cubicBezTo>
                  <a:cubicBezTo>
                    <a:pt x="47930" y="588371"/>
                    <a:pt x="48146" y="592470"/>
                    <a:pt x="48362" y="596785"/>
                  </a:cubicBezTo>
                  <a:cubicBezTo>
                    <a:pt x="48577" y="599589"/>
                    <a:pt x="47282" y="601747"/>
                    <a:pt x="44691" y="603041"/>
                  </a:cubicBezTo>
                  <a:cubicBezTo>
                    <a:pt x="43396" y="603688"/>
                    <a:pt x="42532" y="604983"/>
                    <a:pt x="41453" y="606277"/>
                  </a:cubicBezTo>
                  <a:cubicBezTo>
                    <a:pt x="40157" y="608003"/>
                    <a:pt x="39078" y="609729"/>
                    <a:pt x="37998" y="611455"/>
                  </a:cubicBezTo>
                  <a:cubicBezTo>
                    <a:pt x="34112" y="609298"/>
                    <a:pt x="29794" y="613397"/>
                    <a:pt x="25908" y="610376"/>
                  </a:cubicBezTo>
                  <a:cubicBezTo>
                    <a:pt x="23965" y="608866"/>
                    <a:pt x="21374" y="607356"/>
                    <a:pt x="18999" y="607140"/>
                  </a:cubicBezTo>
                  <a:cubicBezTo>
                    <a:pt x="12954" y="606493"/>
                    <a:pt x="16192" y="603257"/>
                    <a:pt x="16624" y="600668"/>
                  </a:cubicBezTo>
                  <a:cubicBezTo>
                    <a:pt x="17056" y="598942"/>
                    <a:pt x="16840" y="597648"/>
                    <a:pt x="15113" y="597000"/>
                  </a:cubicBezTo>
                  <a:cubicBezTo>
                    <a:pt x="13602" y="596353"/>
                    <a:pt x="12090" y="595922"/>
                    <a:pt x="11011" y="597863"/>
                  </a:cubicBezTo>
                  <a:cubicBezTo>
                    <a:pt x="10795" y="598295"/>
                    <a:pt x="10363" y="598726"/>
                    <a:pt x="9931" y="598942"/>
                  </a:cubicBezTo>
                  <a:cubicBezTo>
                    <a:pt x="7988" y="600452"/>
                    <a:pt x="5829" y="600668"/>
                    <a:pt x="4750" y="598511"/>
                  </a:cubicBezTo>
                  <a:cubicBezTo>
                    <a:pt x="3238" y="595706"/>
                    <a:pt x="2375" y="592686"/>
                    <a:pt x="1511" y="589665"/>
                  </a:cubicBezTo>
                  <a:cubicBezTo>
                    <a:pt x="648" y="586645"/>
                    <a:pt x="3454" y="585135"/>
                    <a:pt x="4966" y="583193"/>
                  </a:cubicBezTo>
                  <a:cubicBezTo>
                    <a:pt x="6261" y="581683"/>
                    <a:pt x="7341" y="582114"/>
                    <a:pt x="8636" y="583193"/>
                  </a:cubicBezTo>
                  <a:cubicBezTo>
                    <a:pt x="10579" y="584919"/>
                    <a:pt x="12306" y="586645"/>
                    <a:pt x="14249" y="588371"/>
                  </a:cubicBezTo>
                  <a:cubicBezTo>
                    <a:pt x="15329" y="589450"/>
                    <a:pt x="16192" y="589234"/>
                    <a:pt x="16408" y="587939"/>
                  </a:cubicBezTo>
                  <a:cubicBezTo>
                    <a:pt x="17056" y="584919"/>
                    <a:pt x="18136" y="581899"/>
                    <a:pt x="18567" y="578878"/>
                  </a:cubicBezTo>
                  <a:cubicBezTo>
                    <a:pt x="18999" y="575858"/>
                    <a:pt x="15977" y="574564"/>
                    <a:pt x="14465" y="572838"/>
                  </a:cubicBezTo>
                  <a:cubicBezTo>
                    <a:pt x="13602" y="571759"/>
                    <a:pt x="12954" y="572838"/>
                    <a:pt x="11874" y="573485"/>
                  </a:cubicBezTo>
                  <a:cubicBezTo>
                    <a:pt x="6909" y="577152"/>
                    <a:pt x="5829" y="576937"/>
                    <a:pt x="4534" y="571975"/>
                  </a:cubicBezTo>
                  <a:cubicBezTo>
                    <a:pt x="2375" y="563561"/>
                    <a:pt x="-864" y="555579"/>
                    <a:pt x="216" y="546517"/>
                  </a:cubicBezTo>
                  <a:cubicBezTo>
                    <a:pt x="648" y="543066"/>
                    <a:pt x="-1511" y="539398"/>
                    <a:pt x="2375" y="536809"/>
                  </a:cubicBezTo>
                  <a:cubicBezTo>
                    <a:pt x="3670" y="530769"/>
                    <a:pt x="4750" y="524512"/>
                    <a:pt x="6045" y="518471"/>
                  </a:cubicBezTo>
                  <a:cubicBezTo>
                    <a:pt x="864" y="513509"/>
                    <a:pt x="2375" y="507684"/>
                    <a:pt x="4750" y="502722"/>
                  </a:cubicBezTo>
                  <a:cubicBezTo>
                    <a:pt x="7556" y="497113"/>
                    <a:pt x="2375" y="491288"/>
                    <a:pt x="6693" y="486111"/>
                  </a:cubicBezTo>
                  <a:cubicBezTo>
                    <a:pt x="5397" y="470362"/>
                    <a:pt x="9715" y="455044"/>
                    <a:pt x="9068" y="439511"/>
                  </a:cubicBezTo>
                  <a:cubicBezTo>
                    <a:pt x="8636" y="430234"/>
                    <a:pt x="9500" y="420742"/>
                    <a:pt x="11011" y="411465"/>
                  </a:cubicBezTo>
                  <a:cubicBezTo>
                    <a:pt x="13170" y="398089"/>
                    <a:pt x="12090" y="384713"/>
                    <a:pt x="11874" y="371337"/>
                  </a:cubicBezTo>
                  <a:cubicBezTo>
                    <a:pt x="11874" y="369827"/>
                    <a:pt x="11659" y="368317"/>
                    <a:pt x="11443" y="366807"/>
                  </a:cubicBezTo>
                  <a:cubicBezTo>
                    <a:pt x="10363" y="358177"/>
                    <a:pt x="17056" y="350411"/>
                    <a:pt x="14249" y="341134"/>
                  </a:cubicBezTo>
                  <a:cubicBezTo>
                    <a:pt x="11659" y="332720"/>
                    <a:pt x="14033" y="323659"/>
                    <a:pt x="14897" y="314814"/>
                  </a:cubicBezTo>
                  <a:cubicBezTo>
                    <a:pt x="15545" y="308989"/>
                    <a:pt x="12738" y="303811"/>
                    <a:pt x="13602" y="297770"/>
                  </a:cubicBezTo>
                  <a:cubicBezTo>
                    <a:pt x="14465" y="292593"/>
                    <a:pt x="14465" y="287415"/>
                    <a:pt x="14249" y="282237"/>
                  </a:cubicBezTo>
                  <a:cubicBezTo>
                    <a:pt x="13818" y="268646"/>
                    <a:pt x="13170" y="255270"/>
                    <a:pt x="12522" y="241678"/>
                  </a:cubicBezTo>
                  <a:cubicBezTo>
                    <a:pt x="12306" y="237364"/>
                    <a:pt x="14033" y="233480"/>
                    <a:pt x="15761" y="229813"/>
                  </a:cubicBezTo>
                  <a:cubicBezTo>
                    <a:pt x="17272" y="226577"/>
                    <a:pt x="19431" y="223556"/>
                    <a:pt x="17272" y="219673"/>
                  </a:cubicBezTo>
                  <a:cubicBezTo>
                    <a:pt x="16408" y="218163"/>
                    <a:pt x="17272" y="216437"/>
                    <a:pt x="18567" y="215574"/>
                  </a:cubicBezTo>
                  <a:cubicBezTo>
                    <a:pt x="22885" y="212769"/>
                    <a:pt x="22238" y="208454"/>
                    <a:pt x="22238" y="204355"/>
                  </a:cubicBezTo>
                  <a:cubicBezTo>
                    <a:pt x="22454" y="201119"/>
                    <a:pt x="20726" y="201551"/>
                    <a:pt x="18567" y="201551"/>
                  </a:cubicBezTo>
                  <a:cubicBezTo>
                    <a:pt x="14465" y="201767"/>
                    <a:pt x="11874" y="200041"/>
                    <a:pt x="12306" y="197236"/>
                  </a:cubicBezTo>
                  <a:cubicBezTo>
                    <a:pt x="13170" y="192706"/>
                    <a:pt x="14033" y="188175"/>
                    <a:pt x="15545" y="183645"/>
                  </a:cubicBezTo>
                  <a:cubicBezTo>
                    <a:pt x="15977" y="182566"/>
                    <a:pt x="18136" y="182134"/>
                    <a:pt x="19215" y="181056"/>
                  </a:cubicBezTo>
                  <a:cubicBezTo>
                    <a:pt x="21806" y="178898"/>
                    <a:pt x="21158" y="175878"/>
                    <a:pt x="17920" y="175662"/>
                  </a:cubicBezTo>
                  <a:cubicBezTo>
                    <a:pt x="13602" y="175446"/>
                    <a:pt x="12090" y="173289"/>
                    <a:pt x="12090" y="169837"/>
                  </a:cubicBezTo>
                  <a:cubicBezTo>
                    <a:pt x="11659" y="157324"/>
                    <a:pt x="9284" y="145027"/>
                    <a:pt x="12306" y="132514"/>
                  </a:cubicBezTo>
                  <a:cubicBezTo>
                    <a:pt x="12522" y="132083"/>
                    <a:pt x="12738" y="131436"/>
                    <a:pt x="12738" y="131004"/>
                  </a:cubicBezTo>
                  <a:cubicBezTo>
                    <a:pt x="8852" y="112019"/>
                    <a:pt x="14897" y="92818"/>
                    <a:pt x="12306" y="73618"/>
                  </a:cubicBezTo>
                  <a:cubicBezTo>
                    <a:pt x="11659" y="69087"/>
                    <a:pt x="12306" y="64125"/>
                    <a:pt x="13386" y="59810"/>
                  </a:cubicBezTo>
                  <a:cubicBezTo>
                    <a:pt x="14249" y="56574"/>
                    <a:pt x="13170" y="53122"/>
                    <a:pt x="14249" y="50965"/>
                  </a:cubicBezTo>
                  <a:cubicBezTo>
                    <a:pt x="15977" y="47729"/>
                    <a:pt x="19431" y="51828"/>
                    <a:pt x="22238" y="51397"/>
                  </a:cubicBezTo>
                  <a:cubicBezTo>
                    <a:pt x="27635" y="50318"/>
                    <a:pt x="31953" y="47729"/>
                    <a:pt x="35839" y="44061"/>
                  </a:cubicBezTo>
                  <a:cubicBezTo>
                    <a:pt x="38862" y="41257"/>
                    <a:pt x="42100" y="40394"/>
                    <a:pt x="45771" y="42767"/>
                  </a:cubicBezTo>
                  <a:cubicBezTo>
                    <a:pt x="47714" y="43846"/>
                    <a:pt x="48577" y="44061"/>
                    <a:pt x="50089" y="41257"/>
                  </a:cubicBezTo>
                  <a:cubicBezTo>
                    <a:pt x="55270" y="31764"/>
                    <a:pt x="59804" y="30901"/>
                    <a:pt x="68440" y="37373"/>
                  </a:cubicBezTo>
                  <a:cubicBezTo>
                    <a:pt x="70815" y="39099"/>
                    <a:pt x="71463" y="39962"/>
                    <a:pt x="71247" y="36295"/>
                  </a:cubicBezTo>
                  <a:cubicBezTo>
                    <a:pt x="71247" y="33274"/>
                    <a:pt x="71463" y="30038"/>
                    <a:pt x="71895" y="27018"/>
                  </a:cubicBezTo>
                  <a:cubicBezTo>
                    <a:pt x="72326" y="24861"/>
                    <a:pt x="73406" y="22919"/>
                    <a:pt x="75997" y="23135"/>
                  </a:cubicBezTo>
                  <a:cubicBezTo>
                    <a:pt x="78803" y="23135"/>
                    <a:pt x="81178" y="22703"/>
                    <a:pt x="82258" y="19683"/>
                  </a:cubicBezTo>
                  <a:cubicBezTo>
                    <a:pt x="83769" y="15368"/>
                    <a:pt x="87439" y="13211"/>
                    <a:pt x="91542" y="11701"/>
                  </a:cubicBezTo>
                  <a:cubicBezTo>
                    <a:pt x="99314" y="8896"/>
                    <a:pt x="107950" y="7817"/>
                    <a:pt x="113995" y="914"/>
                  </a:cubicBezTo>
                  <a:cubicBezTo>
                    <a:pt x="114859" y="51"/>
                    <a:pt x="116802" y="51"/>
                    <a:pt x="118529" y="51"/>
                  </a:cubicBezTo>
                  <a:cubicBezTo>
                    <a:pt x="124574" y="-381"/>
                    <a:pt x="129756" y="1992"/>
                    <a:pt x="134506" y="5444"/>
                  </a:cubicBezTo>
                  <a:cubicBezTo>
                    <a:pt x="137744" y="7817"/>
                    <a:pt x="141199" y="10406"/>
                    <a:pt x="144221" y="13211"/>
                  </a:cubicBezTo>
                  <a:cubicBezTo>
                    <a:pt x="149835" y="18604"/>
                    <a:pt x="155448" y="23782"/>
                    <a:pt x="161493" y="28528"/>
                  </a:cubicBezTo>
                  <a:cubicBezTo>
                    <a:pt x="164732" y="30901"/>
                    <a:pt x="166243" y="33706"/>
                    <a:pt x="165379" y="38021"/>
                  </a:cubicBezTo>
                  <a:cubicBezTo>
                    <a:pt x="164516" y="42120"/>
                    <a:pt x="165379" y="45356"/>
                    <a:pt x="170561" y="45572"/>
                  </a:cubicBezTo>
                  <a:cubicBezTo>
                    <a:pt x="172936" y="45572"/>
                    <a:pt x="174015" y="47513"/>
                    <a:pt x="175527" y="49023"/>
                  </a:cubicBezTo>
                  <a:cubicBezTo>
                    <a:pt x="180492" y="53554"/>
                    <a:pt x="185458" y="58084"/>
                    <a:pt x="190640" y="62615"/>
                  </a:cubicBezTo>
                  <a:cubicBezTo>
                    <a:pt x="191935" y="63909"/>
                    <a:pt x="193878" y="63909"/>
                    <a:pt x="194742" y="62831"/>
                  </a:cubicBezTo>
                  <a:cubicBezTo>
                    <a:pt x="196469" y="60458"/>
                    <a:pt x="198412" y="58947"/>
                    <a:pt x="201219" y="60673"/>
                  </a:cubicBezTo>
                  <a:cubicBezTo>
                    <a:pt x="205105" y="63262"/>
                    <a:pt x="209639" y="60458"/>
                    <a:pt x="213309" y="62615"/>
                  </a:cubicBezTo>
                  <a:cubicBezTo>
                    <a:pt x="216764" y="64772"/>
                    <a:pt x="219570" y="68224"/>
                    <a:pt x="223025" y="70382"/>
                  </a:cubicBezTo>
                  <a:cubicBezTo>
                    <a:pt x="226263" y="72323"/>
                    <a:pt x="227559" y="74265"/>
                    <a:pt x="225615" y="77932"/>
                  </a:cubicBezTo>
                  <a:cubicBezTo>
                    <a:pt x="225184" y="78795"/>
                    <a:pt x="225184" y="80090"/>
                    <a:pt x="225615" y="80953"/>
                  </a:cubicBezTo>
                  <a:cubicBezTo>
                    <a:pt x="227774" y="84405"/>
                    <a:pt x="230149" y="87856"/>
                    <a:pt x="232740" y="91092"/>
                  </a:cubicBezTo>
                  <a:cubicBezTo>
                    <a:pt x="233172" y="91740"/>
                    <a:pt x="234683" y="91740"/>
                    <a:pt x="235547" y="91524"/>
                  </a:cubicBezTo>
                  <a:cubicBezTo>
                    <a:pt x="236626" y="91092"/>
                    <a:pt x="236842" y="90014"/>
                    <a:pt x="235979" y="89151"/>
                  </a:cubicBezTo>
                  <a:cubicBezTo>
                    <a:pt x="235331" y="88288"/>
                    <a:pt x="234251" y="87856"/>
                    <a:pt x="233820" y="86993"/>
                  </a:cubicBezTo>
                  <a:cubicBezTo>
                    <a:pt x="233388" y="86131"/>
                    <a:pt x="233172" y="85268"/>
                    <a:pt x="232956" y="84189"/>
                  </a:cubicBezTo>
                  <a:cubicBezTo>
                    <a:pt x="233820" y="83973"/>
                    <a:pt x="234683" y="83326"/>
                    <a:pt x="235331" y="83757"/>
                  </a:cubicBezTo>
                  <a:cubicBezTo>
                    <a:pt x="237274" y="84620"/>
                    <a:pt x="239217" y="85483"/>
                    <a:pt x="240729" y="86778"/>
                  </a:cubicBezTo>
                  <a:cubicBezTo>
                    <a:pt x="243319" y="88719"/>
                    <a:pt x="245694" y="90661"/>
                    <a:pt x="247853" y="92818"/>
                  </a:cubicBezTo>
                  <a:cubicBezTo>
                    <a:pt x="250228" y="94976"/>
                    <a:pt x="250660" y="97349"/>
                    <a:pt x="248717" y="99722"/>
                  </a:cubicBezTo>
                  <a:cubicBezTo>
                    <a:pt x="245910" y="102958"/>
                    <a:pt x="244399" y="106841"/>
                    <a:pt x="242888" y="110725"/>
                  </a:cubicBezTo>
                  <a:cubicBezTo>
                    <a:pt x="242672" y="111372"/>
                    <a:pt x="243319" y="112666"/>
                    <a:pt x="243967" y="113314"/>
                  </a:cubicBezTo>
                  <a:cubicBezTo>
                    <a:pt x="244615" y="113961"/>
                    <a:pt x="245910" y="114392"/>
                    <a:pt x="246774" y="114177"/>
                  </a:cubicBezTo>
                  <a:cubicBezTo>
                    <a:pt x="251092" y="113314"/>
                    <a:pt x="254546" y="111372"/>
                    <a:pt x="256489" y="107057"/>
                  </a:cubicBezTo>
                  <a:cubicBezTo>
                    <a:pt x="257785" y="104253"/>
                    <a:pt x="258864" y="104900"/>
                    <a:pt x="261023" y="106626"/>
                  </a:cubicBezTo>
                  <a:cubicBezTo>
                    <a:pt x="264693" y="109862"/>
                    <a:pt x="267932" y="112882"/>
                    <a:pt x="266421" y="118491"/>
                  </a:cubicBezTo>
                  <a:cubicBezTo>
                    <a:pt x="265989" y="120217"/>
                    <a:pt x="266852" y="123022"/>
                    <a:pt x="268148" y="124101"/>
                  </a:cubicBezTo>
                  <a:cubicBezTo>
                    <a:pt x="271818" y="127121"/>
                    <a:pt x="269659" y="129278"/>
                    <a:pt x="267716" y="131651"/>
                  </a:cubicBezTo>
                  <a:cubicBezTo>
                    <a:pt x="266421" y="133162"/>
                    <a:pt x="265341" y="135750"/>
                    <a:pt x="267716" y="137045"/>
                  </a:cubicBezTo>
                  <a:cubicBezTo>
                    <a:pt x="270091" y="138339"/>
                    <a:pt x="272682" y="141360"/>
                    <a:pt x="275920" y="138555"/>
                  </a:cubicBezTo>
                  <a:cubicBezTo>
                    <a:pt x="276352" y="138124"/>
                    <a:pt x="276568" y="137692"/>
                    <a:pt x="276784" y="137261"/>
                  </a:cubicBezTo>
                  <a:cubicBezTo>
                    <a:pt x="277863" y="135750"/>
                    <a:pt x="279591" y="135535"/>
                    <a:pt x="280886" y="136182"/>
                  </a:cubicBezTo>
                  <a:cubicBezTo>
                    <a:pt x="283045" y="137476"/>
                    <a:pt x="282829" y="139634"/>
                    <a:pt x="281534" y="141575"/>
                  </a:cubicBezTo>
                  <a:cubicBezTo>
                    <a:pt x="281102" y="142438"/>
                    <a:pt x="280022" y="143301"/>
                    <a:pt x="279806" y="144164"/>
                  </a:cubicBezTo>
                  <a:cubicBezTo>
                    <a:pt x="279591" y="145027"/>
                    <a:pt x="279806" y="146106"/>
                    <a:pt x="280454" y="146969"/>
                  </a:cubicBezTo>
                  <a:cubicBezTo>
                    <a:pt x="281102" y="147832"/>
                    <a:pt x="281965" y="147185"/>
                    <a:pt x="282829" y="146106"/>
                  </a:cubicBezTo>
                  <a:cubicBezTo>
                    <a:pt x="284556" y="143517"/>
                    <a:pt x="287579" y="144811"/>
                    <a:pt x="288011" y="145890"/>
                  </a:cubicBezTo>
                  <a:cubicBezTo>
                    <a:pt x="291681" y="153873"/>
                    <a:pt x="300317" y="156677"/>
                    <a:pt x="305499" y="162934"/>
                  </a:cubicBezTo>
                  <a:cubicBezTo>
                    <a:pt x="307226" y="164875"/>
                    <a:pt x="308305" y="167248"/>
                    <a:pt x="311328" y="167464"/>
                  </a:cubicBezTo>
                  <a:lnTo>
                    <a:pt x="310896" y="167248"/>
                  </a:lnTo>
                  <a:cubicBezTo>
                    <a:pt x="315862" y="177388"/>
                    <a:pt x="323202" y="184939"/>
                    <a:pt x="333350" y="189469"/>
                  </a:cubicBezTo>
                  <a:cubicBezTo>
                    <a:pt x="335509" y="190332"/>
                    <a:pt x="337020" y="191411"/>
                    <a:pt x="337884" y="193353"/>
                  </a:cubicBezTo>
                  <a:cubicBezTo>
                    <a:pt x="338963" y="196589"/>
                    <a:pt x="340906" y="199393"/>
                    <a:pt x="344145" y="199825"/>
                  </a:cubicBezTo>
                  <a:cubicBezTo>
                    <a:pt x="350406" y="200688"/>
                    <a:pt x="354292" y="205003"/>
                    <a:pt x="358178" y="208886"/>
                  </a:cubicBezTo>
                  <a:cubicBezTo>
                    <a:pt x="360553" y="211259"/>
                    <a:pt x="360553" y="211259"/>
                    <a:pt x="356667" y="214064"/>
                  </a:cubicBezTo>
                  <a:cubicBezTo>
                    <a:pt x="356019" y="214495"/>
                    <a:pt x="355587" y="215358"/>
                    <a:pt x="354940" y="216005"/>
                  </a:cubicBezTo>
                  <a:cubicBezTo>
                    <a:pt x="355803" y="216653"/>
                    <a:pt x="356667" y="217516"/>
                    <a:pt x="357530" y="217731"/>
                  </a:cubicBezTo>
                  <a:cubicBezTo>
                    <a:pt x="359689" y="218163"/>
                    <a:pt x="368757" y="222693"/>
                    <a:pt x="370700" y="223340"/>
                  </a:cubicBezTo>
                  <a:cubicBezTo>
                    <a:pt x="379336" y="225929"/>
                    <a:pt x="382791" y="234343"/>
                    <a:pt x="389052" y="239305"/>
                  </a:cubicBezTo>
                  <a:cubicBezTo>
                    <a:pt x="391859" y="241463"/>
                    <a:pt x="392290" y="244051"/>
                    <a:pt x="392722" y="247288"/>
                  </a:cubicBezTo>
                  <a:cubicBezTo>
                    <a:pt x="393154" y="251387"/>
                    <a:pt x="394881" y="252465"/>
                    <a:pt x="399415" y="251171"/>
                  </a:cubicBezTo>
                  <a:cubicBezTo>
                    <a:pt x="403301" y="250308"/>
                    <a:pt x="406108" y="249876"/>
                    <a:pt x="408915" y="253760"/>
                  </a:cubicBezTo>
                  <a:cubicBezTo>
                    <a:pt x="410858" y="256564"/>
                    <a:pt x="414960" y="257859"/>
                    <a:pt x="417119" y="260663"/>
                  </a:cubicBezTo>
                  <a:cubicBezTo>
                    <a:pt x="418846" y="262821"/>
                    <a:pt x="422300" y="264115"/>
                    <a:pt x="421653" y="268214"/>
                  </a:cubicBezTo>
                  <a:cubicBezTo>
                    <a:pt x="421221" y="270372"/>
                    <a:pt x="423164" y="272098"/>
                    <a:pt x="425755" y="271235"/>
                  </a:cubicBezTo>
                  <a:cubicBezTo>
                    <a:pt x="429641" y="269940"/>
                    <a:pt x="433095" y="270587"/>
                    <a:pt x="435470" y="273823"/>
                  </a:cubicBezTo>
                  <a:cubicBezTo>
                    <a:pt x="436550" y="275334"/>
                    <a:pt x="436334" y="276628"/>
                    <a:pt x="433743" y="276412"/>
                  </a:cubicBezTo>
                  <a:cubicBezTo>
                    <a:pt x="431584" y="276197"/>
                    <a:pt x="430936" y="277922"/>
                    <a:pt x="432232" y="279217"/>
                  </a:cubicBezTo>
                  <a:cubicBezTo>
                    <a:pt x="434391" y="281374"/>
                    <a:pt x="437198" y="282884"/>
                    <a:pt x="439788" y="284826"/>
                  </a:cubicBezTo>
                  <a:cubicBezTo>
                    <a:pt x="440436" y="285258"/>
                    <a:pt x="440436" y="286768"/>
                    <a:pt x="440436" y="287631"/>
                  </a:cubicBezTo>
                  <a:cubicBezTo>
                    <a:pt x="440436" y="287846"/>
                    <a:pt x="438925" y="288494"/>
                    <a:pt x="438061" y="288278"/>
                  </a:cubicBezTo>
                  <a:cubicBezTo>
                    <a:pt x="435470" y="287631"/>
                    <a:pt x="433095" y="286336"/>
                    <a:pt x="430505" y="287415"/>
                  </a:cubicBezTo>
                  <a:cubicBezTo>
                    <a:pt x="429857" y="287631"/>
                    <a:pt x="428993" y="289141"/>
                    <a:pt x="429209" y="289788"/>
                  </a:cubicBezTo>
                  <a:cubicBezTo>
                    <a:pt x="431152" y="295613"/>
                    <a:pt x="435254" y="297986"/>
                    <a:pt x="441300" y="296907"/>
                  </a:cubicBezTo>
                  <a:cubicBezTo>
                    <a:pt x="442811" y="302948"/>
                    <a:pt x="446913" y="306184"/>
                    <a:pt x="452958" y="307047"/>
                  </a:cubicBezTo>
                  <a:cubicBezTo>
                    <a:pt x="454254" y="307263"/>
                    <a:pt x="454685" y="306616"/>
                    <a:pt x="454470" y="305321"/>
                  </a:cubicBezTo>
                  <a:cubicBezTo>
                    <a:pt x="453606" y="299712"/>
                    <a:pt x="450152" y="296692"/>
                    <a:pt x="444754" y="295613"/>
                  </a:cubicBezTo>
                  <a:cubicBezTo>
                    <a:pt x="446265" y="294966"/>
                    <a:pt x="447561" y="294319"/>
                    <a:pt x="449072" y="293671"/>
                  </a:cubicBezTo>
                  <a:cubicBezTo>
                    <a:pt x="451447" y="292593"/>
                    <a:pt x="451663" y="290867"/>
                    <a:pt x="450152" y="288709"/>
                  </a:cubicBezTo>
                  <a:cubicBezTo>
                    <a:pt x="449936" y="288494"/>
                    <a:pt x="450799" y="287199"/>
                    <a:pt x="451447" y="286768"/>
                  </a:cubicBezTo>
                  <a:cubicBezTo>
                    <a:pt x="451663" y="286552"/>
                    <a:pt x="452742" y="286552"/>
                    <a:pt x="452958" y="286768"/>
                  </a:cubicBezTo>
                  <a:cubicBezTo>
                    <a:pt x="457492" y="292808"/>
                    <a:pt x="464833" y="294966"/>
                    <a:pt x="470878" y="298418"/>
                  </a:cubicBezTo>
                  <a:cubicBezTo>
                    <a:pt x="475412" y="301222"/>
                    <a:pt x="477139" y="303164"/>
                    <a:pt x="474548" y="307910"/>
                  </a:cubicBezTo>
                  <a:cubicBezTo>
                    <a:pt x="473685" y="309852"/>
                    <a:pt x="476060" y="310068"/>
                    <a:pt x="477355" y="310499"/>
                  </a:cubicBezTo>
                  <a:cubicBezTo>
                    <a:pt x="478650" y="311146"/>
                    <a:pt x="479514" y="310715"/>
                    <a:pt x="479514" y="309420"/>
                  </a:cubicBezTo>
                  <a:cubicBezTo>
                    <a:pt x="479730" y="307047"/>
                    <a:pt x="480162" y="305106"/>
                    <a:pt x="482968" y="307479"/>
                  </a:cubicBezTo>
                  <a:cubicBezTo>
                    <a:pt x="484911" y="309205"/>
                    <a:pt x="488150" y="311578"/>
                    <a:pt x="487718" y="313088"/>
                  </a:cubicBezTo>
                  <a:cubicBezTo>
                    <a:pt x="486639" y="318697"/>
                    <a:pt x="490525" y="319776"/>
                    <a:pt x="493763" y="319560"/>
                  </a:cubicBezTo>
                  <a:cubicBezTo>
                    <a:pt x="501104" y="319129"/>
                    <a:pt x="506933" y="322365"/>
                    <a:pt x="512115" y="326680"/>
                  </a:cubicBezTo>
                  <a:cubicBezTo>
                    <a:pt x="515353" y="329484"/>
                    <a:pt x="519024" y="331210"/>
                    <a:pt x="522694" y="333152"/>
                  </a:cubicBezTo>
                  <a:cubicBezTo>
                    <a:pt x="538671" y="341997"/>
                    <a:pt x="554431" y="351274"/>
                    <a:pt x="570192" y="360335"/>
                  </a:cubicBezTo>
                  <a:cubicBezTo>
                    <a:pt x="574726" y="362924"/>
                    <a:pt x="579260" y="365513"/>
                    <a:pt x="583794" y="367886"/>
                  </a:cubicBezTo>
                  <a:cubicBezTo>
                    <a:pt x="593509" y="372848"/>
                    <a:pt x="603872" y="376515"/>
                    <a:pt x="612077" y="384282"/>
                  </a:cubicBezTo>
                  <a:cubicBezTo>
                    <a:pt x="615315" y="387302"/>
                    <a:pt x="620281" y="388812"/>
                    <a:pt x="624383" y="391185"/>
                  </a:cubicBezTo>
                  <a:cubicBezTo>
                    <a:pt x="627837" y="393127"/>
                    <a:pt x="627190" y="396363"/>
                    <a:pt x="626974" y="399599"/>
                  </a:cubicBezTo>
                  <a:cubicBezTo>
                    <a:pt x="626974" y="402620"/>
                    <a:pt x="625246" y="404346"/>
                    <a:pt x="622656" y="405424"/>
                  </a:cubicBezTo>
                  <a:cubicBezTo>
                    <a:pt x="621144" y="406071"/>
                    <a:pt x="619417" y="407150"/>
                    <a:pt x="618338" y="406719"/>
                  </a:cubicBezTo>
                  <a:cubicBezTo>
                    <a:pt x="612508" y="405208"/>
                    <a:pt x="609486" y="407150"/>
                    <a:pt x="609270" y="413191"/>
                  </a:cubicBezTo>
                  <a:cubicBezTo>
                    <a:pt x="609270" y="414054"/>
                    <a:pt x="608622" y="415132"/>
                    <a:pt x="608190" y="415995"/>
                  </a:cubicBezTo>
                  <a:cubicBezTo>
                    <a:pt x="607327" y="417721"/>
                    <a:pt x="606679" y="420526"/>
                    <a:pt x="605168" y="421173"/>
                  </a:cubicBezTo>
                  <a:cubicBezTo>
                    <a:pt x="602145" y="422683"/>
                    <a:pt x="598475" y="423978"/>
                    <a:pt x="595236" y="423762"/>
                  </a:cubicBezTo>
                  <a:cubicBezTo>
                    <a:pt x="591782" y="423331"/>
                    <a:pt x="588328" y="422252"/>
                    <a:pt x="584657" y="421820"/>
                  </a:cubicBezTo>
                  <a:cubicBezTo>
                    <a:pt x="580987" y="421389"/>
                    <a:pt x="579044" y="422683"/>
                    <a:pt x="576669" y="425056"/>
                  </a:cubicBezTo>
                  <a:cubicBezTo>
                    <a:pt x="572567" y="429156"/>
                    <a:pt x="567601" y="428940"/>
                    <a:pt x="564794" y="424194"/>
                  </a:cubicBezTo>
                  <a:cubicBezTo>
                    <a:pt x="561772" y="418800"/>
                    <a:pt x="556806" y="415995"/>
                    <a:pt x="552920" y="411896"/>
                  </a:cubicBezTo>
                  <a:cubicBezTo>
                    <a:pt x="548602" y="407366"/>
                    <a:pt x="543852" y="407366"/>
                    <a:pt x="538886" y="410602"/>
                  </a:cubicBezTo>
                  <a:cubicBezTo>
                    <a:pt x="539750" y="408229"/>
                    <a:pt x="540398" y="402835"/>
                    <a:pt x="539966" y="399815"/>
                  </a:cubicBezTo>
                  <a:cubicBezTo>
                    <a:pt x="538886" y="391833"/>
                    <a:pt x="537375" y="390538"/>
                    <a:pt x="528955" y="392480"/>
                  </a:cubicBezTo>
                  <a:cubicBezTo>
                    <a:pt x="527444" y="392911"/>
                    <a:pt x="525501" y="393343"/>
                    <a:pt x="525717" y="391833"/>
                  </a:cubicBezTo>
                  <a:cubicBezTo>
                    <a:pt x="526364" y="386655"/>
                    <a:pt x="522910" y="384066"/>
                    <a:pt x="519455" y="382124"/>
                  </a:cubicBezTo>
                  <a:cubicBezTo>
                    <a:pt x="514058" y="379104"/>
                    <a:pt x="508229" y="376299"/>
                    <a:pt x="502399" y="374358"/>
                  </a:cubicBezTo>
                  <a:cubicBezTo>
                    <a:pt x="495275" y="371985"/>
                    <a:pt x="489877" y="367670"/>
                    <a:pt x="484696" y="362708"/>
                  </a:cubicBezTo>
                  <a:cubicBezTo>
                    <a:pt x="482321" y="360550"/>
                    <a:pt x="484264" y="357746"/>
                    <a:pt x="483832" y="355373"/>
                  </a:cubicBezTo>
                  <a:cubicBezTo>
                    <a:pt x="483616" y="353863"/>
                    <a:pt x="482321" y="352784"/>
                    <a:pt x="480378" y="352784"/>
                  </a:cubicBezTo>
                  <a:cubicBezTo>
                    <a:pt x="479946" y="352784"/>
                    <a:pt x="479082" y="352784"/>
                    <a:pt x="478866" y="353215"/>
                  </a:cubicBezTo>
                  <a:cubicBezTo>
                    <a:pt x="474332" y="357746"/>
                    <a:pt x="470230" y="355157"/>
                    <a:pt x="466776" y="352137"/>
                  </a:cubicBezTo>
                  <a:cubicBezTo>
                    <a:pt x="464617" y="350411"/>
                    <a:pt x="463106" y="348469"/>
                    <a:pt x="460083" y="349116"/>
                  </a:cubicBezTo>
                  <a:cubicBezTo>
                    <a:pt x="459003" y="349332"/>
                    <a:pt x="458356" y="349116"/>
                    <a:pt x="457924" y="348038"/>
                  </a:cubicBezTo>
                  <a:cubicBezTo>
                    <a:pt x="457060" y="346096"/>
                    <a:pt x="455981" y="344370"/>
                    <a:pt x="455333" y="342428"/>
                  </a:cubicBezTo>
                  <a:cubicBezTo>
                    <a:pt x="454470" y="340271"/>
                    <a:pt x="452958" y="339192"/>
                    <a:pt x="450799" y="338545"/>
                  </a:cubicBezTo>
                  <a:cubicBezTo>
                    <a:pt x="447993" y="337898"/>
                    <a:pt x="445834" y="338545"/>
                    <a:pt x="444322" y="341134"/>
                  </a:cubicBezTo>
                  <a:cubicBezTo>
                    <a:pt x="443027" y="343291"/>
                    <a:pt x="440868" y="343291"/>
                    <a:pt x="439141" y="341997"/>
                  </a:cubicBezTo>
                  <a:cubicBezTo>
                    <a:pt x="437413" y="340703"/>
                    <a:pt x="436118" y="339192"/>
                    <a:pt x="434823" y="337682"/>
                  </a:cubicBezTo>
                  <a:cubicBezTo>
                    <a:pt x="433095" y="335741"/>
                    <a:pt x="433311" y="334230"/>
                    <a:pt x="435254" y="332504"/>
                  </a:cubicBezTo>
                  <a:cubicBezTo>
                    <a:pt x="440004" y="328405"/>
                    <a:pt x="439788" y="328405"/>
                    <a:pt x="434823" y="326032"/>
                  </a:cubicBezTo>
                  <a:cubicBezTo>
                    <a:pt x="431584" y="324306"/>
                    <a:pt x="428346" y="327758"/>
                    <a:pt x="426834" y="326464"/>
                  </a:cubicBezTo>
                  <a:cubicBezTo>
                    <a:pt x="423812" y="324306"/>
                    <a:pt x="421437" y="324306"/>
                    <a:pt x="418198" y="324954"/>
                  </a:cubicBezTo>
                  <a:cubicBezTo>
                    <a:pt x="416255" y="325385"/>
                    <a:pt x="415823" y="323659"/>
                    <a:pt x="417119" y="322149"/>
                  </a:cubicBezTo>
                  <a:cubicBezTo>
                    <a:pt x="418198" y="320855"/>
                    <a:pt x="418846" y="319992"/>
                    <a:pt x="417335" y="318481"/>
                  </a:cubicBezTo>
                  <a:cubicBezTo>
                    <a:pt x="414528" y="315677"/>
                    <a:pt x="411505" y="314167"/>
                    <a:pt x="407619" y="315461"/>
                  </a:cubicBezTo>
                  <a:cubicBezTo>
                    <a:pt x="407187" y="315677"/>
                    <a:pt x="406756" y="315030"/>
                    <a:pt x="406108" y="315030"/>
                  </a:cubicBezTo>
                  <a:cubicBezTo>
                    <a:pt x="406540" y="314167"/>
                    <a:pt x="406972" y="313519"/>
                    <a:pt x="407403" y="312656"/>
                  </a:cubicBezTo>
                  <a:cubicBezTo>
                    <a:pt x="407619" y="312225"/>
                    <a:pt x="408267" y="312225"/>
                    <a:pt x="408699" y="311793"/>
                  </a:cubicBezTo>
                  <a:cubicBezTo>
                    <a:pt x="409562" y="311146"/>
                    <a:pt x="410210" y="310499"/>
                    <a:pt x="410858" y="309636"/>
                  </a:cubicBezTo>
                  <a:cubicBezTo>
                    <a:pt x="410210" y="308989"/>
                    <a:pt x="409562" y="308126"/>
                    <a:pt x="408699" y="307910"/>
                  </a:cubicBezTo>
                  <a:cubicBezTo>
                    <a:pt x="407187" y="307479"/>
                    <a:pt x="405676" y="307479"/>
                    <a:pt x="404165" y="307479"/>
                  </a:cubicBezTo>
                  <a:cubicBezTo>
                    <a:pt x="398120" y="307263"/>
                    <a:pt x="395529" y="305106"/>
                    <a:pt x="390995" y="299065"/>
                  </a:cubicBezTo>
                  <a:cubicBezTo>
                    <a:pt x="387972" y="294966"/>
                    <a:pt x="385813" y="289357"/>
                    <a:pt x="380632" y="288062"/>
                  </a:cubicBezTo>
                  <a:cubicBezTo>
                    <a:pt x="375018" y="286768"/>
                    <a:pt x="372643" y="283316"/>
                    <a:pt x="369405" y="278785"/>
                  </a:cubicBezTo>
                  <a:cubicBezTo>
                    <a:pt x="365519" y="273608"/>
                    <a:pt x="359905" y="269509"/>
                    <a:pt x="353860" y="265841"/>
                  </a:cubicBezTo>
                  <a:cubicBezTo>
                    <a:pt x="348463" y="262605"/>
                    <a:pt x="343497" y="261095"/>
                    <a:pt x="337668" y="264115"/>
                  </a:cubicBezTo>
                  <a:cubicBezTo>
                    <a:pt x="337236" y="264331"/>
                    <a:pt x="336588" y="264331"/>
                    <a:pt x="336156" y="264115"/>
                  </a:cubicBezTo>
                  <a:cubicBezTo>
                    <a:pt x="335509" y="263468"/>
                    <a:pt x="334861" y="262821"/>
                    <a:pt x="334213" y="261958"/>
                  </a:cubicBezTo>
                  <a:cubicBezTo>
                    <a:pt x="333997" y="261742"/>
                    <a:pt x="334213" y="260879"/>
                    <a:pt x="334645" y="260663"/>
                  </a:cubicBezTo>
                  <a:cubicBezTo>
                    <a:pt x="335509" y="260016"/>
                    <a:pt x="336372" y="259585"/>
                    <a:pt x="337236" y="259153"/>
                  </a:cubicBezTo>
                  <a:cubicBezTo>
                    <a:pt x="341122" y="257859"/>
                    <a:pt x="342202" y="254838"/>
                    <a:pt x="339611" y="252465"/>
                  </a:cubicBezTo>
                  <a:cubicBezTo>
                    <a:pt x="338531" y="251387"/>
                    <a:pt x="337020" y="250739"/>
                    <a:pt x="335509" y="250308"/>
                  </a:cubicBezTo>
                  <a:cubicBezTo>
                    <a:pt x="331838" y="248798"/>
                    <a:pt x="332918" y="247072"/>
                    <a:pt x="334645" y="244483"/>
                  </a:cubicBezTo>
                  <a:cubicBezTo>
                    <a:pt x="336372" y="242326"/>
                    <a:pt x="334645" y="240600"/>
                    <a:pt x="332702" y="239305"/>
                  </a:cubicBezTo>
                  <a:cubicBezTo>
                    <a:pt x="331407" y="238442"/>
                    <a:pt x="329463" y="237795"/>
                    <a:pt x="328384" y="238227"/>
                  </a:cubicBezTo>
                  <a:cubicBezTo>
                    <a:pt x="325145" y="239305"/>
                    <a:pt x="322771" y="239521"/>
                    <a:pt x="319964" y="236932"/>
                  </a:cubicBezTo>
                  <a:cubicBezTo>
                    <a:pt x="316294" y="233480"/>
                    <a:pt x="311760" y="231107"/>
                    <a:pt x="308521" y="226792"/>
                  </a:cubicBezTo>
                  <a:cubicBezTo>
                    <a:pt x="305283" y="222478"/>
                    <a:pt x="300533" y="218810"/>
                    <a:pt x="293840" y="219457"/>
                  </a:cubicBezTo>
                  <a:cubicBezTo>
                    <a:pt x="291249" y="219673"/>
                    <a:pt x="288227" y="216868"/>
                    <a:pt x="288874" y="212769"/>
                  </a:cubicBezTo>
                  <a:cubicBezTo>
                    <a:pt x="289090" y="211691"/>
                    <a:pt x="289090" y="210612"/>
                    <a:pt x="288874" y="209749"/>
                  </a:cubicBezTo>
                  <a:cubicBezTo>
                    <a:pt x="288442" y="208886"/>
                    <a:pt x="287579" y="207807"/>
                    <a:pt x="286931" y="207807"/>
                  </a:cubicBezTo>
                  <a:cubicBezTo>
                    <a:pt x="286068" y="207807"/>
                    <a:pt x="284988" y="208454"/>
                    <a:pt x="284340" y="209102"/>
                  </a:cubicBezTo>
                  <a:cubicBezTo>
                    <a:pt x="283477" y="210396"/>
                    <a:pt x="282613" y="211691"/>
                    <a:pt x="282181" y="213201"/>
                  </a:cubicBezTo>
                  <a:cubicBezTo>
                    <a:pt x="281750" y="214711"/>
                    <a:pt x="282397" y="216868"/>
                    <a:pt x="281534" y="217731"/>
                  </a:cubicBezTo>
                  <a:cubicBezTo>
                    <a:pt x="279806" y="219457"/>
                    <a:pt x="277863" y="217300"/>
                    <a:pt x="276136" y="216653"/>
                  </a:cubicBezTo>
                  <a:cubicBezTo>
                    <a:pt x="274409" y="216221"/>
                    <a:pt x="272898" y="216653"/>
                    <a:pt x="273329" y="218594"/>
                  </a:cubicBezTo>
                  <a:cubicBezTo>
                    <a:pt x="273761" y="220967"/>
                    <a:pt x="271818" y="223556"/>
                    <a:pt x="274841" y="225498"/>
                  </a:cubicBezTo>
                  <a:cubicBezTo>
                    <a:pt x="277000" y="226792"/>
                    <a:pt x="278511" y="229165"/>
                    <a:pt x="280022" y="231323"/>
                  </a:cubicBezTo>
                  <a:cubicBezTo>
                    <a:pt x="281534" y="233049"/>
                    <a:pt x="281750" y="234990"/>
                    <a:pt x="279806" y="236932"/>
                  </a:cubicBezTo>
                  <a:cubicBezTo>
                    <a:pt x="278727" y="238011"/>
                    <a:pt x="278727" y="239089"/>
                    <a:pt x="279806" y="238874"/>
                  </a:cubicBezTo>
                  <a:cubicBezTo>
                    <a:pt x="284556" y="238658"/>
                    <a:pt x="286283" y="243836"/>
                    <a:pt x="290386" y="244914"/>
                  </a:cubicBezTo>
                  <a:cubicBezTo>
                    <a:pt x="292760" y="245562"/>
                    <a:pt x="292545" y="247935"/>
                    <a:pt x="292545" y="250092"/>
                  </a:cubicBezTo>
                  <a:cubicBezTo>
                    <a:pt x="292545" y="251387"/>
                    <a:pt x="292976" y="252897"/>
                    <a:pt x="295135" y="252250"/>
                  </a:cubicBezTo>
                  <a:cubicBezTo>
                    <a:pt x="301396" y="249876"/>
                    <a:pt x="301828" y="249876"/>
                    <a:pt x="303124" y="253328"/>
                  </a:cubicBezTo>
                  <a:cubicBezTo>
                    <a:pt x="304851" y="257859"/>
                    <a:pt x="307442" y="261526"/>
                    <a:pt x="310680" y="265194"/>
                  </a:cubicBezTo>
                  <a:cubicBezTo>
                    <a:pt x="312191" y="266920"/>
                    <a:pt x="312407" y="269940"/>
                    <a:pt x="313055" y="272313"/>
                  </a:cubicBezTo>
                  <a:cubicBezTo>
                    <a:pt x="313271" y="273392"/>
                    <a:pt x="311976" y="273823"/>
                    <a:pt x="311112" y="272745"/>
                  </a:cubicBezTo>
                  <a:cubicBezTo>
                    <a:pt x="309385" y="271019"/>
                    <a:pt x="308089" y="269940"/>
                    <a:pt x="306578" y="272529"/>
                  </a:cubicBezTo>
                  <a:cubicBezTo>
                    <a:pt x="305499" y="274471"/>
                    <a:pt x="305714" y="276844"/>
                    <a:pt x="307226" y="278354"/>
                  </a:cubicBezTo>
                  <a:cubicBezTo>
                    <a:pt x="308737" y="279648"/>
                    <a:pt x="310896" y="280296"/>
                    <a:pt x="312623" y="281159"/>
                  </a:cubicBezTo>
                  <a:cubicBezTo>
                    <a:pt x="317589" y="283532"/>
                    <a:pt x="318884" y="288709"/>
                    <a:pt x="321475" y="293024"/>
                  </a:cubicBezTo>
                  <a:cubicBezTo>
                    <a:pt x="319316" y="297986"/>
                    <a:pt x="322771" y="302085"/>
                    <a:pt x="324066" y="306400"/>
                  </a:cubicBezTo>
                  <a:cubicBezTo>
                    <a:pt x="324930" y="309205"/>
                    <a:pt x="326657" y="308557"/>
                    <a:pt x="329032" y="307479"/>
                  </a:cubicBezTo>
                  <a:cubicBezTo>
                    <a:pt x="335509" y="304243"/>
                    <a:pt x="339395" y="306400"/>
                    <a:pt x="340258" y="313304"/>
                  </a:cubicBezTo>
                  <a:cubicBezTo>
                    <a:pt x="340474" y="315461"/>
                    <a:pt x="340474" y="317834"/>
                    <a:pt x="342633" y="318697"/>
                  </a:cubicBezTo>
                  <a:cubicBezTo>
                    <a:pt x="343497" y="318913"/>
                    <a:pt x="345224" y="316756"/>
                    <a:pt x="346304" y="316971"/>
                  </a:cubicBezTo>
                  <a:cubicBezTo>
                    <a:pt x="350622" y="318050"/>
                    <a:pt x="354508" y="315461"/>
                    <a:pt x="358610" y="315245"/>
                  </a:cubicBezTo>
                  <a:cubicBezTo>
                    <a:pt x="358610" y="315893"/>
                    <a:pt x="358826" y="316756"/>
                    <a:pt x="358610" y="317403"/>
                  </a:cubicBezTo>
                  <a:cubicBezTo>
                    <a:pt x="358178" y="318481"/>
                    <a:pt x="355803" y="319560"/>
                    <a:pt x="358610" y="320423"/>
                  </a:cubicBezTo>
                  <a:cubicBezTo>
                    <a:pt x="360121" y="320855"/>
                    <a:pt x="361848" y="320423"/>
                    <a:pt x="361633" y="322580"/>
                  </a:cubicBezTo>
                  <a:cubicBezTo>
                    <a:pt x="360985" y="328190"/>
                    <a:pt x="364439" y="329916"/>
                    <a:pt x="369189" y="330131"/>
                  </a:cubicBezTo>
                  <a:cubicBezTo>
                    <a:pt x="370269" y="330131"/>
                    <a:pt x="371132" y="330347"/>
                    <a:pt x="372212" y="330563"/>
                  </a:cubicBezTo>
                  <a:cubicBezTo>
                    <a:pt x="371348" y="331641"/>
                    <a:pt x="370484" y="332936"/>
                    <a:pt x="369621" y="334015"/>
                  </a:cubicBezTo>
                  <a:cubicBezTo>
                    <a:pt x="368757" y="335093"/>
                    <a:pt x="368973" y="336172"/>
                    <a:pt x="370269" y="336388"/>
                  </a:cubicBezTo>
                  <a:cubicBezTo>
                    <a:pt x="372859" y="337035"/>
                    <a:pt x="375450" y="337251"/>
                    <a:pt x="377825" y="337682"/>
                  </a:cubicBezTo>
                  <a:cubicBezTo>
                    <a:pt x="380416" y="338329"/>
                    <a:pt x="382791" y="339192"/>
                    <a:pt x="382359" y="342644"/>
                  </a:cubicBezTo>
                  <a:cubicBezTo>
                    <a:pt x="382143" y="344154"/>
                    <a:pt x="382575" y="345880"/>
                    <a:pt x="383007" y="347175"/>
                  </a:cubicBezTo>
                  <a:cubicBezTo>
                    <a:pt x="384086" y="350411"/>
                    <a:pt x="382143" y="350195"/>
                    <a:pt x="379768" y="350842"/>
                  </a:cubicBezTo>
                  <a:cubicBezTo>
                    <a:pt x="378689" y="351058"/>
                    <a:pt x="377609" y="353000"/>
                    <a:pt x="377609" y="354294"/>
                  </a:cubicBezTo>
                  <a:cubicBezTo>
                    <a:pt x="377393" y="356883"/>
                    <a:pt x="379552" y="356020"/>
                    <a:pt x="380848" y="355804"/>
                  </a:cubicBezTo>
                  <a:cubicBezTo>
                    <a:pt x="383438" y="355373"/>
                    <a:pt x="385813" y="354726"/>
                    <a:pt x="388188" y="354294"/>
                  </a:cubicBezTo>
                  <a:cubicBezTo>
                    <a:pt x="388404" y="361198"/>
                    <a:pt x="392722" y="357314"/>
                    <a:pt x="395529" y="357099"/>
                  </a:cubicBezTo>
                  <a:cubicBezTo>
                    <a:pt x="399199" y="356883"/>
                    <a:pt x="402869" y="356451"/>
                    <a:pt x="406324" y="356236"/>
                  </a:cubicBezTo>
                  <a:cubicBezTo>
                    <a:pt x="408915" y="356020"/>
                    <a:pt x="410210" y="357530"/>
                    <a:pt x="410426" y="359903"/>
                  </a:cubicBezTo>
                  <a:cubicBezTo>
                    <a:pt x="410642" y="361413"/>
                    <a:pt x="409994" y="363139"/>
                    <a:pt x="410210" y="364650"/>
                  </a:cubicBezTo>
                  <a:cubicBezTo>
                    <a:pt x="410858" y="368317"/>
                    <a:pt x="412585" y="369612"/>
                    <a:pt x="416687" y="369396"/>
                  </a:cubicBezTo>
                  <a:cubicBezTo>
                    <a:pt x="418846" y="369180"/>
                    <a:pt x="420789" y="368317"/>
                    <a:pt x="421869" y="370906"/>
                  </a:cubicBezTo>
                  <a:cubicBezTo>
                    <a:pt x="423596" y="375436"/>
                    <a:pt x="427266" y="376731"/>
                    <a:pt x="431800" y="377378"/>
                  </a:cubicBezTo>
                  <a:cubicBezTo>
                    <a:pt x="435686" y="377810"/>
                    <a:pt x="438709" y="382340"/>
                    <a:pt x="443459" y="379536"/>
                  </a:cubicBezTo>
                  <a:cubicBezTo>
                    <a:pt x="446049" y="378025"/>
                    <a:pt x="448424" y="378888"/>
                    <a:pt x="450152" y="381693"/>
                  </a:cubicBezTo>
                  <a:cubicBezTo>
                    <a:pt x="452526" y="385360"/>
                    <a:pt x="458140" y="387518"/>
                    <a:pt x="455549" y="393559"/>
                  </a:cubicBezTo>
                  <a:cubicBezTo>
                    <a:pt x="455333" y="393990"/>
                    <a:pt x="456197" y="395716"/>
                    <a:pt x="457060" y="395932"/>
                  </a:cubicBezTo>
                  <a:cubicBezTo>
                    <a:pt x="462242" y="397442"/>
                    <a:pt x="468287" y="396795"/>
                    <a:pt x="472821" y="400462"/>
                  </a:cubicBezTo>
                  <a:cubicBezTo>
                    <a:pt x="477139" y="397010"/>
                    <a:pt x="480809" y="399384"/>
                    <a:pt x="483832" y="402188"/>
                  </a:cubicBezTo>
                  <a:cubicBezTo>
                    <a:pt x="487718" y="405856"/>
                    <a:pt x="492036" y="406287"/>
                    <a:pt x="496786" y="406071"/>
                  </a:cubicBezTo>
                  <a:cubicBezTo>
                    <a:pt x="497865" y="410171"/>
                    <a:pt x="501320" y="412544"/>
                    <a:pt x="504342" y="414917"/>
                  </a:cubicBezTo>
                  <a:cubicBezTo>
                    <a:pt x="506286" y="416427"/>
                    <a:pt x="510172" y="416643"/>
                    <a:pt x="512547" y="415995"/>
                  </a:cubicBezTo>
                  <a:cubicBezTo>
                    <a:pt x="514922" y="415348"/>
                    <a:pt x="514922" y="411896"/>
                    <a:pt x="514490" y="409308"/>
                  </a:cubicBezTo>
                  <a:cubicBezTo>
                    <a:pt x="515785" y="409955"/>
                    <a:pt x="517296" y="410386"/>
                    <a:pt x="518592" y="411033"/>
                  </a:cubicBezTo>
                  <a:cubicBezTo>
                    <a:pt x="519887" y="411896"/>
                    <a:pt x="521399" y="413191"/>
                    <a:pt x="522046" y="411033"/>
                  </a:cubicBezTo>
                  <a:cubicBezTo>
                    <a:pt x="523773" y="406719"/>
                    <a:pt x="525501" y="405856"/>
                    <a:pt x="529603" y="408660"/>
                  </a:cubicBezTo>
                  <a:cubicBezTo>
                    <a:pt x="531762" y="410171"/>
                    <a:pt x="535648" y="409523"/>
                    <a:pt x="538671" y="409955"/>
                  </a:cubicBezTo>
                  <a:cubicBezTo>
                    <a:pt x="543204" y="413191"/>
                    <a:pt x="548170" y="416211"/>
                    <a:pt x="552488" y="419879"/>
                  </a:cubicBezTo>
                  <a:cubicBezTo>
                    <a:pt x="556374" y="423115"/>
                    <a:pt x="559397" y="427430"/>
                    <a:pt x="562635" y="431313"/>
                  </a:cubicBezTo>
                  <a:cubicBezTo>
                    <a:pt x="563067" y="431744"/>
                    <a:pt x="562204" y="433039"/>
                    <a:pt x="561988" y="434118"/>
                  </a:cubicBezTo>
                  <a:lnTo>
                    <a:pt x="547954" y="437785"/>
                  </a:lnTo>
                  <a:cubicBezTo>
                    <a:pt x="545148" y="438001"/>
                    <a:pt x="544932" y="438432"/>
                    <a:pt x="546227" y="441237"/>
                  </a:cubicBezTo>
                  <a:cubicBezTo>
                    <a:pt x="547954" y="444473"/>
                    <a:pt x="547954" y="444473"/>
                    <a:pt x="544284" y="445767"/>
                  </a:cubicBezTo>
                  <a:cubicBezTo>
                    <a:pt x="543420" y="446199"/>
                    <a:pt x="541477" y="446415"/>
                    <a:pt x="541477" y="446846"/>
                  </a:cubicBezTo>
                  <a:cubicBezTo>
                    <a:pt x="541261" y="454397"/>
                    <a:pt x="535648" y="453534"/>
                    <a:pt x="530466" y="453966"/>
                  </a:cubicBezTo>
                  <a:cubicBezTo>
                    <a:pt x="529171" y="453966"/>
                    <a:pt x="527660" y="455260"/>
                    <a:pt x="526580" y="456339"/>
                  </a:cubicBezTo>
                  <a:cubicBezTo>
                    <a:pt x="523989" y="458927"/>
                    <a:pt x="521830" y="457417"/>
                    <a:pt x="519887" y="455691"/>
                  </a:cubicBezTo>
                  <a:cubicBezTo>
                    <a:pt x="518376" y="454397"/>
                    <a:pt x="517296" y="452455"/>
                    <a:pt x="515785" y="451161"/>
                  </a:cubicBezTo>
                  <a:cubicBezTo>
                    <a:pt x="515137" y="450729"/>
                    <a:pt x="513626" y="450514"/>
                    <a:pt x="512978" y="450945"/>
                  </a:cubicBezTo>
                  <a:cubicBezTo>
                    <a:pt x="511899" y="451592"/>
                    <a:pt x="512331" y="452671"/>
                    <a:pt x="513410" y="453534"/>
                  </a:cubicBezTo>
                  <a:cubicBezTo>
                    <a:pt x="514058" y="454181"/>
                    <a:pt x="514706" y="455260"/>
                    <a:pt x="515137" y="456123"/>
                  </a:cubicBezTo>
                  <a:cubicBezTo>
                    <a:pt x="516001" y="458064"/>
                    <a:pt x="514922" y="459143"/>
                    <a:pt x="513410" y="459575"/>
                  </a:cubicBezTo>
                  <a:cubicBezTo>
                    <a:pt x="511467" y="460006"/>
                    <a:pt x="509092" y="460653"/>
                    <a:pt x="507365" y="460006"/>
                  </a:cubicBezTo>
                  <a:cubicBezTo>
                    <a:pt x="502615" y="458280"/>
                    <a:pt x="497865" y="456339"/>
                    <a:pt x="493332" y="453318"/>
                  </a:cubicBezTo>
                  <a:cubicBezTo>
                    <a:pt x="481241" y="445120"/>
                    <a:pt x="468935" y="437354"/>
                    <a:pt x="455981" y="430666"/>
                  </a:cubicBezTo>
                  <a:cubicBezTo>
                    <a:pt x="449936" y="427430"/>
                    <a:pt x="446481" y="421389"/>
                    <a:pt x="439572" y="419447"/>
                  </a:cubicBezTo>
                  <a:cubicBezTo>
                    <a:pt x="437629" y="418800"/>
                    <a:pt x="439572" y="413407"/>
                    <a:pt x="436334" y="413622"/>
                  </a:cubicBezTo>
                  <a:cubicBezTo>
                    <a:pt x="431584" y="413838"/>
                    <a:pt x="429209" y="411896"/>
                    <a:pt x="425971" y="408660"/>
                  </a:cubicBezTo>
                  <a:cubicBezTo>
                    <a:pt x="422085" y="404777"/>
                    <a:pt x="416039" y="403267"/>
                    <a:pt x="410858" y="400678"/>
                  </a:cubicBezTo>
                  <a:cubicBezTo>
                    <a:pt x="407619" y="399168"/>
                    <a:pt x="403733" y="398089"/>
                    <a:pt x="400926" y="395932"/>
                  </a:cubicBezTo>
                  <a:cubicBezTo>
                    <a:pt x="396824" y="392696"/>
                    <a:pt x="394018" y="387734"/>
                    <a:pt x="389484" y="385360"/>
                  </a:cubicBezTo>
                  <a:cubicBezTo>
                    <a:pt x="384518" y="382987"/>
                    <a:pt x="378905" y="381909"/>
                    <a:pt x="374155" y="378241"/>
                  </a:cubicBezTo>
                  <a:cubicBezTo>
                    <a:pt x="370053" y="375005"/>
                    <a:pt x="364871" y="373495"/>
                    <a:pt x="360337" y="370690"/>
                  </a:cubicBezTo>
                  <a:cubicBezTo>
                    <a:pt x="356667" y="368533"/>
                    <a:pt x="353428" y="365944"/>
                    <a:pt x="349974" y="363571"/>
                  </a:cubicBezTo>
                  <a:cubicBezTo>
                    <a:pt x="349110" y="363139"/>
                    <a:pt x="347815" y="362708"/>
                    <a:pt x="346951" y="362924"/>
                  </a:cubicBezTo>
                  <a:cubicBezTo>
                    <a:pt x="345224" y="363571"/>
                    <a:pt x="345656" y="365081"/>
                    <a:pt x="345872" y="366591"/>
                  </a:cubicBezTo>
                  <a:cubicBezTo>
                    <a:pt x="346520" y="370690"/>
                    <a:pt x="347599" y="374358"/>
                    <a:pt x="349758" y="378241"/>
                  </a:cubicBezTo>
                  <a:cubicBezTo>
                    <a:pt x="353428" y="384929"/>
                    <a:pt x="357099" y="392048"/>
                    <a:pt x="356451" y="400462"/>
                  </a:cubicBezTo>
                  <a:cubicBezTo>
                    <a:pt x="356235" y="403698"/>
                    <a:pt x="355156" y="404993"/>
                    <a:pt x="352133" y="404993"/>
                  </a:cubicBezTo>
                  <a:cubicBezTo>
                    <a:pt x="352133" y="406071"/>
                    <a:pt x="351917" y="407150"/>
                    <a:pt x="352349" y="407797"/>
                  </a:cubicBezTo>
                  <a:cubicBezTo>
                    <a:pt x="352781" y="408660"/>
                    <a:pt x="354076" y="409308"/>
                    <a:pt x="354940" y="409308"/>
                  </a:cubicBezTo>
                  <a:cubicBezTo>
                    <a:pt x="363360" y="408876"/>
                    <a:pt x="365519" y="414701"/>
                    <a:pt x="366814" y="421173"/>
                  </a:cubicBezTo>
                  <a:cubicBezTo>
                    <a:pt x="367462" y="424194"/>
                    <a:pt x="367030" y="427214"/>
                    <a:pt x="369837" y="429587"/>
                  </a:cubicBezTo>
                  <a:cubicBezTo>
                    <a:pt x="371132" y="430666"/>
                    <a:pt x="371996" y="433470"/>
                    <a:pt x="371780" y="435196"/>
                  </a:cubicBezTo>
                  <a:cubicBezTo>
                    <a:pt x="370700" y="440805"/>
                    <a:pt x="373075" y="444257"/>
                    <a:pt x="377177" y="447278"/>
                  </a:cubicBezTo>
                  <a:cubicBezTo>
                    <a:pt x="378041" y="447925"/>
                    <a:pt x="378689" y="448788"/>
                    <a:pt x="379552" y="449219"/>
                  </a:cubicBezTo>
                  <a:cubicBezTo>
                    <a:pt x="381927" y="450945"/>
                    <a:pt x="383007" y="452887"/>
                    <a:pt x="382359" y="455907"/>
                  </a:cubicBezTo>
                  <a:cubicBezTo>
                    <a:pt x="381927" y="458496"/>
                    <a:pt x="381495" y="461085"/>
                    <a:pt x="381711" y="463674"/>
                  </a:cubicBezTo>
                  <a:cubicBezTo>
                    <a:pt x="381711" y="464968"/>
                    <a:pt x="382575" y="467341"/>
                    <a:pt x="383438" y="467557"/>
                  </a:cubicBezTo>
                  <a:cubicBezTo>
                    <a:pt x="391427" y="469067"/>
                    <a:pt x="391643" y="476187"/>
                    <a:pt x="394018" y="481580"/>
                  </a:cubicBezTo>
                  <a:cubicBezTo>
                    <a:pt x="394665" y="483306"/>
                    <a:pt x="393802" y="486326"/>
                    <a:pt x="394881" y="487405"/>
                  </a:cubicBezTo>
                  <a:cubicBezTo>
                    <a:pt x="398120" y="490425"/>
                    <a:pt x="395745" y="494524"/>
                    <a:pt x="397472" y="497545"/>
                  </a:cubicBezTo>
                  <a:cubicBezTo>
                    <a:pt x="399199" y="500565"/>
                    <a:pt x="401790" y="503370"/>
                    <a:pt x="404165" y="506174"/>
                  </a:cubicBezTo>
                  <a:cubicBezTo>
                    <a:pt x="405676" y="508116"/>
                    <a:pt x="407619" y="510058"/>
                    <a:pt x="408915" y="512215"/>
                  </a:cubicBezTo>
                  <a:cubicBezTo>
                    <a:pt x="412585" y="518903"/>
                    <a:pt x="412585" y="526885"/>
                    <a:pt x="417119" y="533573"/>
                  </a:cubicBezTo>
                  <a:cubicBezTo>
                    <a:pt x="421221" y="539398"/>
                    <a:pt x="424028" y="546517"/>
                    <a:pt x="424028" y="554068"/>
                  </a:cubicBezTo>
                  <a:cubicBezTo>
                    <a:pt x="424028" y="556657"/>
                    <a:pt x="426187" y="557304"/>
                    <a:pt x="427266" y="559030"/>
                  </a:cubicBezTo>
                  <a:cubicBezTo>
                    <a:pt x="430505" y="564208"/>
                    <a:pt x="432880" y="569817"/>
                    <a:pt x="436550" y="574779"/>
                  </a:cubicBezTo>
                  <a:cubicBezTo>
                    <a:pt x="438061" y="576721"/>
                    <a:pt x="438925" y="579526"/>
                    <a:pt x="439357" y="582114"/>
                  </a:cubicBezTo>
                  <a:cubicBezTo>
                    <a:pt x="440004" y="584919"/>
                    <a:pt x="439357" y="588802"/>
                    <a:pt x="440868" y="590744"/>
                  </a:cubicBezTo>
                  <a:cubicBezTo>
                    <a:pt x="443027" y="593117"/>
                    <a:pt x="444754" y="595490"/>
                    <a:pt x="446481" y="598079"/>
                  </a:cubicBezTo>
                  <a:cubicBezTo>
                    <a:pt x="452958" y="608219"/>
                    <a:pt x="459435" y="618143"/>
                    <a:pt x="465912" y="628067"/>
                  </a:cubicBezTo>
                  <a:cubicBezTo>
                    <a:pt x="465912" y="633892"/>
                    <a:pt x="470230" y="638207"/>
                    <a:pt x="471526" y="643600"/>
                  </a:cubicBezTo>
                  <a:cubicBezTo>
                    <a:pt x="471742" y="644463"/>
                    <a:pt x="471526" y="645973"/>
                    <a:pt x="472173" y="646405"/>
                  </a:cubicBezTo>
                  <a:cubicBezTo>
                    <a:pt x="477139" y="649209"/>
                    <a:pt x="480593" y="652661"/>
                    <a:pt x="479946" y="658702"/>
                  </a:cubicBezTo>
                  <a:cubicBezTo>
                    <a:pt x="483400" y="661938"/>
                    <a:pt x="485127" y="666253"/>
                    <a:pt x="486855" y="670567"/>
                  </a:cubicBezTo>
                  <a:cubicBezTo>
                    <a:pt x="489014" y="676392"/>
                    <a:pt x="491173" y="682433"/>
                    <a:pt x="496570" y="686316"/>
                  </a:cubicBezTo>
                  <a:cubicBezTo>
                    <a:pt x="498297" y="687611"/>
                    <a:pt x="498729" y="689553"/>
                    <a:pt x="499593" y="691494"/>
                  </a:cubicBezTo>
                  <a:cubicBezTo>
                    <a:pt x="504990" y="705086"/>
                    <a:pt x="515785" y="715657"/>
                    <a:pt x="519671" y="729896"/>
                  </a:cubicBezTo>
                  <a:cubicBezTo>
                    <a:pt x="523126" y="733779"/>
                    <a:pt x="525501" y="738525"/>
                    <a:pt x="528523" y="742624"/>
                  </a:cubicBezTo>
                  <a:cubicBezTo>
                    <a:pt x="534784" y="750822"/>
                    <a:pt x="537807" y="761394"/>
                    <a:pt x="546011" y="768297"/>
                  </a:cubicBezTo>
                  <a:cubicBezTo>
                    <a:pt x="546875" y="768944"/>
                    <a:pt x="547954" y="770023"/>
                    <a:pt x="547738" y="770670"/>
                  </a:cubicBezTo>
                  <a:cubicBezTo>
                    <a:pt x="546011" y="779300"/>
                    <a:pt x="553999" y="783399"/>
                    <a:pt x="556374" y="790087"/>
                  </a:cubicBezTo>
                  <a:cubicBezTo>
                    <a:pt x="558749" y="796991"/>
                    <a:pt x="561556" y="803894"/>
                    <a:pt x="564147" y="810582"/>
                  </a:cubicBezTo>
                  <a:cubicBezTo>
                    <a:pt x="565658" y="814465"/>
                    <a:pt x="568465" y="817701"/>
                    <a:pt x="570840" y="820938"/>
                  </a:cubicBezTo>
                  <a:cubicBezTo>
                    <a:pt x="572999" y="823742"/>
                    <a:pt x="573862" y="827626"/>
                    <a:pt x="575158" y="831077"/>
                  </a:cubicBezTo>
                  <a:cubicBezTo>
                    <a:pt x="579692" y="844022"/>
                    <a:pt x="587248" y="855240"/>
                    <a:pt x="594157" y="866890"/>
                  </a:cubicBezTo>
                  <a:cubicBezTo>
                    <a:pt x="595236" y="868616"/>
                    <a:pt x="597179" y="870557"/>
                    <a:pt x="596964" y="872283"/>
                  </a:cubicBezTo>
                  <a:cubicBezTo>
                    <a:pt x="596532" y="877677"/>
                    <a:pt x="600202" y="880913"/>
                    <a:pt x="603009" y="884365"/>
                  </a:cubicBezTo>
                  <a:cubicBezTo>
                    <a:pt x="605168" y="887385"/>
                    <a:pt x="607543" y="889974"/>
                    <a:pt x="608838" y="893642"/>
                  </a:cubicBezTo>
                  <a:cubicBezTo>
                    <a:pt x="610133" y="897093"/>
                    <a:pt x="610997" y="900545"/>
                    <a:pt x="609270" y="904213"/>
                  </a:cubicBezTo>
                  <a:cubicBezTo>
                    <a:pt x="607974" y="907017"/>
                    <a:pt x="610349" y="906802"/>
                    <a:pt x="612292" y="907665"/>
                  </a:cubicBezTo>
                  <a:cubicBezTo>
                    <a:pt x="617258" y="909822"/>
                    <a:pt x="620928" y="913705"/>
                    <a:pt x="621360" y="919315"/>
                  </a:cubicBezTo>
                  <a:cubicBezTo>
                    <a:pt x="621576" y="921688"/>
                    <a:pt x="622224" y="922982"/>
                    <a:pt x="624383" y="924061"/>
                  </a:cubicBezTo>
                  <a:cubicBezTo>
                    <a:pt x="629996" y="927081"/>
                    <a:pt x="631292" y="932906"/>
                    <a:pt x="633235" y="938300"/>
                  </a:cubicBezTo>
                  <a:cubicBezTo>
                    <a:pt x="634746" y="942614"/>
                    <a:pt x="631939" y="946929"/>
                    <a:pt x="627405" y="947145"/>
                  </a:cubicBezTo>
                  <a:cubicBezTo>
                    <a:pt x="620281" y="947576"/>
                    <a:pt x="614667" y="949302"/>
                    <a:pt x="609702" y="955127"/>
                  </a:cubicBezTo>
                  <a:cubicBezTo>
                    <a:pt x="606895" y="958579"/>
                    <a:pt x="601497" y="960089"/>
                    <a:pt x="596748" y="957932"/>
                  </a:cubicBezTo>
                  <a:cubicBezTo>
                    <a:pt x="592214" y="955774"/>
                    <a:pt x="588543" y="956853"/>
                    <a:pt x="585089" y="959658"/>
                  </a:cubicBezTo>
                  <a:cubicBezTo>
                    <a:pt x="582714" y="961599"/>
                    <a:pt x="580339" y="963757"/>
                    <a:pt x="576885" y="963541"/>
                  </a:cubicBezTo>
                  <a:cubicBezTo>
                    <a:pt x="575374" y="963541"/>
                    <a:pt x="573430" y="963541"/>
                    <a:pt x="572999" y="965267"/>
                  </a:cubicBezTo>
                  <a:cubicBezTo>
                    <a:pt x="570624" y="971523"/>
                    <a:pt x="564794" y="973034"/>
                    <a:pt x="559613" y="975191"/>
                  </a:cubicBezTo>
                  <a:cubicBezTo>
                    <a:pt x="556158" y="976701"/>
                    <a:pt x="552488" y="977564"/>
                    <a:pt x="550545" y="980800"/>
                  </a:cubicBezTo>
                  <a:cubicBezTo>
                    <a:pt x="547091" y="986625"/>
                    <a:pt x="541909" y="987488"/>
                    <a:pt x="535864" y="987272"/>
                  </a:cubicBezTo>
                  <a:cubicBezTo>
                    <a:pt x="530682" y="987057"/>
                    <a:pt x="525717" y="987920"/>
                    <a:pt x="521830" y="991803"/>
                  </a:cubicBezTo>
                  <a:cubicBezTo>
                    <a:pt x="519671" y="993960"/>
                    <a:pt x="516865" y="995470"/>
                    <a:pt x="513194" y="994607"/>
                  </a:cubicBezTo>
                  <a:cubicBezTo>
                    <a:pt x="511899" y="994392"/>
                    <a:pt x="509740" y="994607"/>
                    <a:pt x="508876" y="995470"/>
                  </a:cubicBezTo>
                  <a:cubicBezTo>
                    <a:pt x="504558" y="1000432"/>
                    <a:pt x="498945" y="1000648"/>
                    <a:pt x="493116" y="1000864"/>
                  </a:cubicBezTo>
                  <a:cubicBezTo>
                    <a:pt x="480809" y="1001295"/>
                    <a:pt x="473685" y="996765"/>
                    <a:pt x="469367" y="984899"/>
                  </a:cubicBezTo>
                  <a:cubicBezTo>
                    <a:pt x="468503" y="982526"/>
                    <a:pt x="467855" y="979937"/>
                    <a:pt x="466776" y="977564"/>
                  </a:cubicBezTo>
                  <a:cubicBezTo>
                    <a:pt x="464617" y="972818"/>
                    <a:pt x="465696" y="969582"/>
                    <a:pt x="470662" y="967640"/>
                  </a:cubicBezTo>
                  <a:cubicBezTo>
                    <a:pt x="471742" y="967209"/>
                    <a:pt x="472389" y="965267"/>
                    <a:pt x="473253" y="963972"/>
                  </a:cubicBezTo>
                  <a:cubicBezTo>
                    <a:pt x="473469" y="963541"/>
                    <a:pt x="473469" y="962894"/>
                    <a:pt x="473253" y="962462"/>
                  </a:cubicBezTo>
                  <a:cubicBezTo>
                    <a:pt x="473037" y="962247"/>
                    <a:pt x="472605" y="962031"/>
                    <a:pt x="472173" y="961815"/>
                  </a:cubicBezTo>
                  <a:cubicBezTo>
                    <a:pt x="471742" y="961815"/>
                    <a:pt x="471094" y="961815"/>
                    <a:pt x="470662" y="962031"/>
                  </a:cubicBezTo>
                  <a:cubicBezTo>
                    <a:pt x="463969" y="965051"/>
                    <a:pt x="463969" y="965051"/>
                    <a:pt x="460731" y="956853"/>
                  </a:cubicBezTo>
                  <a:cubicBezTo>
                    <a:pt x="460083" y="955559"/>
                    <a:pt x="458356" y="954696"/>
                    <a:pt x="457708" y="953186"/>
                  </a:cubicBezTo>
                  <a:cubicBezTo>
                    <a:pt x="455333" y="948439"/>
                    <a:pt x="456197" y="945635"/>
                    <a:pt x="460083" y="942183"/>
                  </a:cubicBezTo>
                  <a:cubicBezTo>
                    <a:pt x="463537" y="939162"/>
                    <a:pt x="467208" y="936358"/>
                    <a:pt x="470662" y="933553"/>
                  </a:cubicBezTo>
                  <a:cubicBezTo>
                    <a:pt x="471094" y="933338"/>
                    <a:pt x="471310" y="932690"/>
                    <a:pt x="471526" y="932259"/>
                  </a:cubicBezTo>
                  <a:cubicBezTo>
                    <a:pt x="471094" y="932043"/>
                    <a:pt x="470446" y="931827"/>
                    <a:pt x="470014" y="931827"/>
                  </a:cubicBezTo>
                  <a:cubicBezTo>
                    <a:pt x="465696" y="933338"/>
                    <a:pt x="460947" y="933553"/>
                    <a:pt x="457924" y="938084"/>
                  </a:cubicBezTo>
                  <a:cubicBezTo>
                    <a:pt x="455333" y="941751"/>
                    <a:pt x="449288" y="940673"/>
                    <a:pt x="448424" y="936142"/>
                  </a:cubicBezTo>
                  <a:cubicBezTo>
                    <a:pt x="447777" y="932475"/>
                    <a:pt x="446049" y="929886"/>
                    <a:pt x="443890" y="927081"/>
                  </a:cubicBezTo>
                  <a:cubicBezTo>
                    <a:pt x="441731" y="924277"/>
                    <a:pt x="440868" y="920177"/>
                    <a:pt x="438709" y="917589"/>
                  </a:cubicBezTo>
                  <a:cubicBezTo>
                    <a:pt x="436334" y="914784"/>
                    <a:pt x="437413" y="911764"/>
                    <a:pt x="437198" y="908743"/>
                  </a:cubicBezTo>
                  <a:cubicBezTo>
                    <a:pt x="436982" y="907233"/>
                    <a:pt x="438061" y="906586"/>
                    <a:pt x="439141" y="907233"/>
                  </a:cubicBezTo>
                  <a:cubicBezTo>
                    <a:pt x="440868" y="908096"/>
                    <a:pt x="442595" y="909391"/>
                    <a:pt x="444322" y="910469"/>
                  </a:cubicBezTo>
                  <a:cubicBezTo>
                    <a:pt x="444970" y="910901"/>
                    <a:pt x="445834" y="911116"/>
                    <a:pt x="446697" y="911332"/>
                  </a:cubicBezTo>
                  <a:cubicBezTo>
                    <a:pt x="446697" y="910254"/>
                    <a:pt x="446913" y="909175"/>
                    <a:pt x="446697" y="908312"/>
                  </a:cubicBezTo>
                  <a:cubicBezTo>
                    <a:pt x="445834" y="902271"/>
                    <a:pt x="448640" y="906370"/>
                    <a:pt x="450367" y="906802"/>
                  </a:cubicBezTo>
                  <a:cubicBezTo>
                    <a:pt x="451879" y="907449"/>
                    <a:pt x="453606" y="906802"/>
                    <a:pt x="454038" y="905076"/>
                  </a:cubicBezTo>
                  <a:cubicBezTo>
                    <a:pt x="454254" y="904213"/>
                    <a:pt x="454254" y="902703"/>
                    <a:pt x="453606" y="902271"/>
                  </a:cubicBezTo>
                  <a:cubicBezTo>
                    <a:pt x="452095" y="900977"/>
                    <a:pt x="450152" y="899898"/>
                    <a:pt x="448424" y="898819"/>
                  </a:cubicBezTo>
                  <a:cubicBezTo>
                    <a:pt x="446265" y="897525"/>
                    <a:pt x="447777" y="896446"/>
                    <a:pt x="448640" y="895152"/>
                  </a:cubicBezTo>
                  <a:cubicBezTo>
                    <a:pt x="449720" y="893426"/>
                    <a:pt x="450367" y="895799"/>
                    <a:pt x="449504" y="893857"/>
                  </a:cubicBezTo>
                  <a:cubicBezTo>
                    <a:pt x="449288" y="893426"/>
                    <a:pt x="448208" y="892994"/>
                    <a:pt x="447561" y="892994"/>
                  </a:cubicBezTo>
                  <a:cubicBezTo>
                    <a:pt x="445402" y="893426"/>
                    <a:pt x="443459" y="894073"/>
                    <a:pt x="442595" y="896230"/>
                  </a:cubicBezTo>
                  <a:cubicBezTo>
                    <a:pt x="441084" y="899467"/>
                    <a:pt x="437845" y="900114"/>
                    <a:pt x="434823" y="900977"/>
                  </a:cubicBezTo>
                  <a:cubicBezTo>
                    <a:pt x="432448" y="901624"/>
                    <a:pt x="430936" y="900761"/>
                    <a:pt x="429641" y="898604"/>
                  </a:cubicBezTo>
                  <a:cubicBezTo>
                    <a:pt x="429209" y="897741"/>
                    <a:pt x="428777" y="896662"/>
                    <a:pt x="428346" y="895799"/>
                  </a:cubicBezTo>
                  <a:cubicBezTo>
                    <a:pt x="426403" y="889974"/>
                    <a:pt x="424459" y="884149"/>
                    <a:pt x="419494" y="879619"/>
                  </a:cubicBezTo>
                  <a:cubicBezTo>
                    <a:pt x="416903" y="877245"/>
                    <a:pt x="414312" y="873794"/>
                    <a:pt x="413880" y="870557"/>
                  </a:cubicBezTo>
                  <a:cubicBezTo>
                    <a:pt x="413233" y="867321"/>
                    <a:pt x="413233" y="864517"/>
                    <a:pt x="410426" y="862359"/>
                  </a:cubicBezTo>
                  <a:cubicBezTo>
                    <a:pt x="409131" y="861281"/>
                    <a:pt x="409562" y="859339"/>
                    <a:pt x="410642" y="858260"/>
                  </a:cubicBezTo>
                  <a:cubicBezTo>
                    <a:pt x="411937" y="856750"/>
                    <a:pt x="413664" y="855672"/>
                    <a:pt x="415392" y="854593"/>
                  </a:cubicBezTo>
                  <a:cubicBezTo>
                    <a:pt x="416903" y="853730"/>
                    <a:pt x="417767" y="852651"/>
                    <a:pt x="417335" y="850925"/>
                  </a:cubicBezTo>
                  <a:cubicBezTo>
                    <a:pt x="416687" y="848984"/>
                    <a:pt x="415392" y="849199"/>
                    <a:pt x="414096" y="850494"/>
                  </a:cubicBezTo>
                  <a:cubicBezTo>
                    <a:pt x="413664" y="850925"/>
                    <a:pt x="413233" y="851357"/>
                    <a:pt x="412801" y="851357"/>
                  </a:cubicBezTo>
                  <a:cubicBezTo>
                    <a:pt x="406108" y="851572"/>
                    <a:pt x="404165" y="850062"/>
                    <a:pt x="401574" y="842943"/>
                  </a:cubicBezTo>
                  <a:cubicBezTo>
                    <a:pt x="400063" y="838844"/>
                    <a:pt x="400279" y="837765"/>
                    <a:pt x="404165" y="835392"/>
                  </a:cubicBezTo>
                  <a:cubicBezTo>
                    <a:pt x="409346" y="832156"/>
                    <a:pt x="409562" y="831940"/>
                    <a:pt x="405244" y="829136"/>
                  </a:cubicBezTo>
                  <a:cubicBezTo>
                    <a:pt x="400063" y="825684"/>
                    <a:pt x="399415" y="822448"/>
                    <a:pt x="403733" y="817917"/>
                  </a:cubicBezTo>
                  <a:cubicBezTo>
                    <a:pt x="404381" y="817270"/>
                    <a:pt x="403517" y="816191"/>
                    <a:pt x="402222" y="816407"/>
                  </a:cubicBezTo>
                  <a:cubicBezTo>
                    <a:pt x="399415" y="816623"/>
                    <a:pt x="396824" y="819212"/>
                    <a:pt x="397040" y="821369"/>
                  </a:cubicBezTo>
                  <a:cubicBezTo>
                    <a:pt x="397256" y="822448"/>
                    <a:pt x="397472" y="823311"/>
                    <a:pt x="397688" y="824389"/>
                  </a:cubicBezTo>
                  <a:cubicBezTo>
                    <a:pt x="398551" y="827626"/>
                    <a:pt x="402654" y="831724"/>
                    <a:pt x="397256" y="833450"/>
                  </a:cubicBezTo>
                  <a:cubicBezTo>
                    <a:pt x="393802" y="834745"/>
                    <a:pt x="393370" y="829567"/>
                    <a:pt x="391859" y="827194"/>
                  </a:cubicBezTo>
                  <a:cubicBezTo>
                    <a:pt x="391427" y="826331"/>
                    <a:pt x="390995" y="825252"/>
                    <a:pt x="390563" y="824389"/>
                  </a:cubicBezTo>
                  <a:cubicBezTo>
                    <a:pt x="387972" y="819859"/>
                    <a:pt x="389484" y="816407"/>
                    <a:pt x="392938" y="813171"/>
                  </a:cubicBezTo>
                  <a:cubicBezTo>
                    <a:pt x="393802" y="812524"/>
                    <a:pt x="394665" y="812092"/>
                    <a:pt x="395529" y="811445"/>
                  </a:cubicBezTo>
                  <a:cubicBezTo>
                    <a:pt x="398551" y="809288"/>
                    <a:pt x="397256" y="808856"/>
                    <a:pt x="394449" y="808425"/>
                  </a:cubicBezTo>
                  <a:cubicBezTo>
                    <a:pt x="393154" y="808209"/>
                    <a:pt x="391859" y="806914"/>
                    <a:pt x="390563" y="806267"/>
                  </a:cubicBezTo>
                  <a:cubicBezTo>
                    <a:pt x="387756" y="804757"/>
                    <a:pt x="388620" y="807346"/>
                    <a:pt x="387972" y="808425"/>
                  </a:cubicBezTo>
                  <a:cubicBezTo>
                    <a:pt x="386893" y="810151"/>
                    <a:pt x="384302" y="811014"/>
                    <a:pt x="383438" y="809503"/>
                  </a:cubicBezTo>
                  <a:cubicBezTo>
                    <a:pt x="381927" y="806914"/>
                    <a:pt x="380200" y="804110"/>
                    <a:pt x="379336" y="801305"/>
                  </a:cubicBezTo>
                  <a:cubicBezTo>
                    <a:pt x="378689" y="798932"/>
                    <a:pt x="380632" y="797638"/>
                    <a:pt x="382791" y="796991"/>
                  </a:cubicBezTo>
                  <a:cubicBezTo>
                    <a:pt x="384086" y="796559"/>
                    <a:pt x="385382" y="795912"/>
                    <a:pt x="386461" y="798069"/>
                  </a:cubicBezTo>
                  <a:cubicBezTo>
                    <a:pt x="388188" y="801305"/>
                    <a:pt x="391859" y="801305"/>
                    <a:pt x="392722" y="798501"/>
                  </a:cubicBezTo>
                  <a:cubicBezTo>
                    <a:pt x="393370" y="796559"/>
                    <a:pt x="393802" y="794617"/>
                    <a:pt x="394018" y="792460"/>
                  </a:cubicBezTo>
                  <a:cubicBezTo>
                    <a:pt x="394018" y="790950"/>
                    <a:pt x="393802" y="788577"/>
                    <a:pt x="393154" y="788361"/>
                  </a:cubicBezTo>
                  <a:cubicBezTo>
                    <a:pt x="391211" y="787714"/>
                    <a:pt x="389052" y="788145"/>
                    <a:pt x="387109" y="788145"/>
                  </a:cubicBezTo>
                  <a:lnTo>
                    <a:pt x="387541" y="788361"/>
                  </a:lnTo>
                  <a:cubicBezTo>
                    <a:pt x="385382" y="783615"/>
                    <a:pt x="382143" y="781242"/>
                    <a:pt x="376746" y="782752"/>
                  </a:cubicBezTo>
                  <a:cubicBezTo>
                    <a:pt x="376530" y="780594"/>
                    <a:pt x="376530" y="778437"/>
                    <a:pt x="376098" y="776495"/>
                  </a:cubicBezTo>
                  <a:cubicBezTo>
                    <a:pt x="375234" y="773691"/>
                    <a:pt x="378257" y="770023"/>
                    <a:pt x="374587" y="767866"/>
                  </a:cubicBezTo>
                  <a:cubicBezTo>
                    <a:pt x="371996" y="766356"/>
                    <a:pt x="369621" y="768513"/>
                    <a:pt x="367030" y="768729"/>
                  </a:cubicBezTo>
                  <a:cubicBezTo>
                    <a:pt x="366166" y="768729"/>
                    <a:pt x="364871" y="768729"/>
                    <a:pt x="364223" y="768297"/>
                  </a:cubicBezTo>
                  <a:cubicBezTo>
                    <a:pt x="363576" y="767866"/>
                    <a:pt x="362712" y="766140"/>
                    <a:pt x="363144" y="765708"/>
                  </a:cubicBezTo>
                  <a:cubicBezTo>
                    <a:pt x="364655" y="763551"/>
                    <a:pt x="366166" y="761394"/>
                    <a:pt x="368110" y="759883"/>
                  </a:cubicBezTo>
                  <a:cubicBezTo>
                    <a:pt x="369189" y="759020"/>
                    <a:pt x="373075" y="760746"/>
                    <a:pt x="371132" y="757079"/>
                  </a:cubicBezTo>
                  <a:cubicBezTo>
                    <a:pt x="370053" y="754921"/>
                    <a:pt x="367462" y="756000"/>
                    <a:pt x="365519" y="757079"/>
                  </a:cubicBezTo>
                  <a:cubicBezTo>
                    <a:pt x="364223" y="757726"/>
                    <a:pt x="363144" y="759236"/>
                    <a:pt x="361848" y="759883"/>
                  </a:cubicBezTo>
                  <a:cubicBezTo>
                    <a:pt x="361201" y="760099"/>
                    <a:pt x="359905" y="759668"/>
                    <a:pt x="359474" y="759236"/>
                  </a:cubicBezTo>
                  <a:cubicBezTo>
                    <a:pt x="359042" y="758589"/>
                    <a:pt x="358610" y="757295"/>
                    <a:pt x="358826" y="756432"/>
                  </a:cubicBezTo>
                  <a:cubicBezTo>
                    <a:pt x="359474" y="753843"/>
                    <a:pt x="360985" y="751470"/>
                    <a:pt x="363576" y="750607"/>
                  </a:cubicBezTo>
                  <a:cubicBezTo>
                    <a:pt x="368541" y="749096"/>
                    <a:pt x="366166" y="746723"/>
                    <a:pt x="364871" y="743919"/>
                  </a:cubicBezTo>
                  <a:cubicBezTo>
                    <a:pt x="364223" y="742409"/>
                    <a:pt x="365087" y="739604"/>
                    <a:pt x="367894" y="739604"/>
                  </a:cubicBezTo>
                  <a:cubicBezTo>
                    <a:pt x="371348" y="739388"/>
                    <a:pt x="370269" y="737231"/>
                    <a:pt x="369621" y="735505"/>
                  </a:cubicBezTo>
                  <a:cubicBezTo>
                    <a:pt x="368757" y="733132"/>
                    <a:pt x="367030" y="732053"/>
                    <a:pt x="364871" y="733348"/>
                  </a:cubicBezTo>
                  <a:cubicBezTo>
                    <a:pt x="362928" y="734426"/>
                    <a:pt x="361417" y="738094"/>
                    <a:pt x="359474" y="733563"/>
                  </a:cubicBezTo>
                  <a:cubicBezTo>
                    <a:pt x="357962" y="730111"/>
                    <a:pt x="354076" y="730759"/>
                    <a:pt x="351485" y="729248"/>
                  </a:cubicBezTo>
                  <a:cubicBezTo>
                    <a:pt x="349542" y="728170"/>
                    <a:pt x="349974" y="724502"/>
                    <a:pt x="352565" y="722776"/>
                  </a:cubicBezTo>
                  <a:cubicBezTo>
                    <a:pt x="353428" y="722129"/>
                    <a:pt x="354292" y="721913"/>
                    <a:pt x="353860" y="720619"/>
                  </a:cubicBezTo>
                  <a:cubicBezTo>
                    <a:pt x="352781" y="715657"/>
                    <a:pt x="351053" y="711126"/>
                    <a:pt x="345440" y="710695"/>
                  </a:cubicBezTo>
                  <a:cubicBezTo>
                    <a:pt x="341770" y="710479"/>
                    <a:pt x="340043" y="708753"/>
                    <a:pt x="338315" y="705733"/>
                  </a:cubicBezTo>
                  <a:cubicBezTo>
                    <a:pt x="336372" y="702497"/>
                    <a:pt x="333350" y="708969"/>
                    <a:pt x="332270" y="705733"/>
                  </a:cubicBezTo>
                  <a:cubicBezTo>
                    <a:pt x="329248" y="696888"/>
                    <a:pt x="320180" y="691278"/>
                    <a:pt x="320827" y="680707"/>
                  </a:cubicBezTo>
                  <a:cubicBezTo>
                    <a:pt x="321043" y="678981"/>
                    <a:pt x="317373" y="677040"/>
                    <a:pt x="316725" y="674451"/>
                  </a:cubicBezTo>
                  <a:cubicBezTo>
                    <a:pt x="316294" y="672725"/>
                    <a:pt x="316725" y="671430"/>
                    <a:pt x="318237" y="670567"/>
                  </a:cubicBezTo>
                  <a:cubicBezTo>
                    <a:pt x="319964" y="669489"/>
                    <a:pt x="321043" y="670352"/>
                    <a:pt x="322123" y="671862"/>
                  </a:cubicBezTo>
                  <a:cubicBezTo>
                    <a:pt x="322771" y="672725"/>
                    <a:pt x="322986" y="673803"/>
                    <a:pt x="323634" y="674667"/>
                  </a:cubicBezTo>
                  <a:cubicBezTo>
                    <a:pt x="324066" y="675314"/>
                    <a:pt x="325145" y="675745"/>
                    <a:pt x="326009" y="675961"/>
                  </a:cubicBezTo>
                  <a:cubicBezTo>
                    <a:pt x="326225" y="675961"/>
                    <a:pt x="326873" y="675314"/>
                    <a:pt x="327089" y="674882"/>
                  </a:cubicBezTo>
                  <a:cubicBezTo>
                    <a:pt x="327952" y="670136"/>
                    <a:pt x="330759" y="665390"/>
                    <a:pt x="325145" y="660859"/>
                  </a:cubicBezTo>
                  <a:cubicBezTo>
                    <a:pt x="322339" y="658702"/>
                    <a:pt x="321043" y="654387"/>
                    <a:pt x="321907" y="650720"/>
                  </a:cubicBezTo>
                  <a:cubicBezTo>
                    <a:pt x="322986" y="646405"/>
                    <a:pt x="321691" y="643816"/>
                    <a:pt x="318237" y="641443"/>
                  </a:cubicBezTo>
                  <a:cubicBezTo>
                    <a:pt x="314782" y="638854"/>
                    <a:pt x="311976" y="636049"/>
                    <a:pt x="315862" y="631519"/>
                  </a:cubicBezTo>
                  <a:cubicBezTo>
                    <a:pt x="316078" y="631303"/>
                    <a:pt x="315214" y="629361"/>
                    <a:pt x="314566" y="628930"/>
                  </a:cubicBezTo>
                  <a:cubicBezTo>
                    <a:pt x="311760" y="627635"/>
                    <a:pt x="308737" y="626988"/>
                    <a:pt x="305930" y="625694"/>
                  </a:cubicBezTo>
                  <a:cubicBezTo>
                    <a:pt x="305283" y="625478"/>
                    <a:pt x="304635" y="623968"/>
                    <a:pt x="304851" y="623105"/>
                  </a:cubicBezTo>
                  <a:cubicBezTo>
                    <a:pt x="305067" y="622242"/>
                    <a:pt x="305930" y="621379"/>
                    <a:pt x="306794" y="620947"/>
                  </a:cubicBezTo>
                  <a:cubicBezTo>
                    <a:pt x="307658" y="620516"/>
                    <a:pt x="308737" y="620732"/>
                    <a:pt x="309817" y="620732"/>
                  </a:cubicBezTo>
                  <a:cubicBezTo>
                    <a:pt x="311112" y="620732"/>
                    <a:pt x="312191" y="619653"/>
                    <a:pt x="311328" y="619006"/>
                  </a:cubicBezTo>
                  <a:cubicBezTo>
                    <a:pt x="306362" y="613828"/>
                    <a:pt x="303124" y="607572"/>
                    <a:pt x="300101" y="600884"/>
                  </a:cubicBezTo>
                  <a:cubicBezTo>
                    <a:pt x="299885" y="600237"/>
                    <a:pt x="297294" y="600668"/>
                    <a:pt x="295783" y="600668"/>
                  </a:cubicBezTo>
                  <a:cubicBezTo>
                    <a:pt x="292329" y="600884"/>
                    <a:pt x="291897" y="600452"/>
                    <a:pt x="293840" y="598295"/>
                  </a:cubicBezTo>
                  <a:cubicBezTo>
                    <a:pt x="295783" y="595922"/>
                    <a:pt x="295567" y="593549"/>
                    <a:pt x="295999" y="590960"/>
                  </a:cubicBezTo>
                  <a:cubicBezTo>
                    <a:pt x="296431" y="588155"/>
                    <a:pt x="294488" y="587292"/>
                    <a:pt x="292545" y="586645"/>
                  </a:cubicBezTo>
                  <a:cubicBezTo>
                    <a:pt x="291249" y="586214"/>
                    <a:pt x="289522" y="586429"/>
                    <a:pt x="288011" y="586645"/>
                  </a:cubicBezTo>
                  <a:cubicBezTo>
                    <a:pt x="278943" y="588371"/>
                    <a:pt x="278943" y="588371"/>
                    <a:pt x="278511" y="578878"/>
                  </a:cubicBezTo>
                  <a:cubicBezTo>
                    <a:pt x="278079" y="573269"/>
                    <a:pt x="275704" y="568091"/>
                    <a:pt x="278943" y="562267"/>
                  </a:cubicBezTo>
                  <a:cubicBezTo>
                    <a:pt x="280238" y="559678"/>
                    <a:pt x="278511" y="557089"/>
                    <a:pt x="275057" y="559678"/>
                  </a:cubicBezTo>
                  <a:cubicBezTo>
                    <a:pt x="274193" y="560325"/>
                    <a:pt x="273545" y="560109"/>
                    <a:pt x="272682" y="559030"/>
                  </a:cubicBezTo>
                  <a:cubicBezTo>
                    <a:pt x="270523" y="555363"/>
                    <a:pt x="269011" y="551911"/>
                    <a:pt x="271170" y="547380"/>
                  </a:cubicBezTo>
                  <a:cubicBezTo>
                    <a:pt x="272898" y="543713"/>
                    <a:pt x="272466" y="543497"/>
                    <a:pt x="266421" y="544576"/>
                  </a:cubicBezTo>
                  <a:lnTo>
                    <a:pt x="266852" y="544792"/>
                  </a:lnTo>
                  <a:cubicBezTo>
                    <a:pt x="265773" y="541556"/>
                    <a:pt x="262534" y="538319"/>
                    <a:pt x="266421" y="534868"/>
                  </a:cubicBezTo>
                  <a:cubicBezTo>
                    <a:pt x="266852" y="534436"/>
                    <a:pt x="267284" y="533789"/>
                    <a:pt x="267284" y="533573"/>
                  </a:cubicBezTo>
                  <a:cubicBezTo>
                    <a:pt x="265773" y="530553"/>
                    <a:pt x="264909" y="527317"/>
                    <a:pt x="263614" y="524081"/>
                  </a:cubicBezTo>
                  <a:cubicBezTo>
                    <a:pt x="262534" y="521060"/>
                    <a:pt x="266205" y="517393"/>
                    <a:pt x="264262" y="513725"/>
                  </a:cubicBezTo>
                  <a:cubicBezTo>
                    <a:pt x="263614" y="512431"/>
                    <a:pt x="262966" y="510705"/>
                    <a:pt x="261239" y="511136"/>
                  </a:cubicBezTo>
                  <a:cubicBezTo>
                    <a:pt x="260375" y="511352"/>
                    <a:pt x="259080" y="512215"/>
                    <a:pt x="259080" y="512862"/>
                  </a:cubicBezTo>
                  <a:cubicBezTo>
                    <a:pt x="258432" y="518040"/>
                    <a:pt x="254762" y="519766"/>
                    <a:pt x="250444" y="520413"/>
                  </a:cubicBezTo>
                  <a:lnTo>
                    <a:pt x="250876" y="520629"/>
                  </a:lnTo>
                  <a:cubicBezTo>
                    <a:pt x="250012" y="518256"/>
                    <a:pt x="252819" y="514157"/>
                    <a:pt x="246990" y="514372"/>
                  </a:cubicBezTo>
                  <a:cubicBezTo>
                    <a:pt x="245047" y="514372"/>
                    <a:pt x="243751" y="512215"/>
                    <a:pt x="243103" y="510058"/>
                  </a:cubicBezTo>
                  <a:cubicBezTo>
                    <a:pt x="242240" y="505743"/>
                    <a:pt x="243319" y="500565"/>
                    <a:pt x="238570" y="497545"/>
                  </a:cubicBezTo>
                  <a:cubicBezTo>
                    <a:pt x="238354" y="497545"/>
                    <a:pt x="238570" y="496466"/>
                    <a:pt x="239001" y="496250"/>
                  </a:cubicBezTo>
                  <a:cubicBezTo>
                    <a:pt x="239217" y="496035"/>
                    <a:pt x="239865" y="495603"/>
                    <a:pt x="240081" y="495603"/>
                  </a:cubicBezTo>
                  <a:cubicBezTo>
                    <a:pt x="242456" y="496466"/>
                    <a:pt x="244831" y="497545"/>
                    <a:pt x="247206" y="498624"/>
                  </a:cubicBezTo>
                  <a:cubicBezTo>
                    <a:pt x="250228" y="499918"/>
                    <a:pt x="251092" y="499486"/>
                    <a:pt x="251092" y="496682"/>
                  </a:cubicBezTo>
                  <a:cubicBezTo>
                    <a:pt x="251092" y="494093"/>
                    <a:pt x="251092" y="491504"/>
                    <a:pt x="251092" y="488915"/>
                  </a:cubicBezTo>
                  <a:cubicBezTo>
                    <a:pt x="251092" y="487405"/>
                    <a:pt x="250660" y="485679"/>
                    <a:pt x="248717" y="485679"/>
                  </a:cubicBezTo>
                  <a:cubicBezTo>
                    <a:pt x="247853" y="485679"/>
                    <a:pt x="247206" y="486974"/>
                    <a:pt x="246342" y="487621"/>
                  </a:cubicBezTo>
                  <a:cubicBezTo>
                    <a:pt x="244183" y="488915"/>
                    <a:pt x="242456" y="488484"/>
                    <a:pt x="241160" y="486111"/>
                  </a:cubicBezTo>
                  <a:cubicBezTo>
                    <a:pt x="239433" y="482659"/>
                    <a:pt x="236842" y="482012"/>
                    <a:pt x="233388" y="483306"/>
                  </a:cubicBezTo>
                  <a:cubicBezTo>
                    <a:pt x="231661" y="483953"/>
                    <a:pt x="230365" y="483306"/>
                    <a:pt x="229502" y="481796"/>
                  </a:cubicBezTo>
                  <a:cubicBezTo>
                    <a:pt x="228638" y="480070"/>
                    <a:pt x="229070" y="478991"/>
                    <a:pt x="230149" y="477481"/>
                  </a:cubicBezTo>
                  <a:cubicBezTo>
                    <a:pt x="231229" y="476187"/>
                    <a:pt x="232092" y="475108"/>
                    <a:pt x="232956" y="473598"/>
                  </a:cubicBezTo>
                  <a:cubicBezTo>
                    <a:pt x="233820" y="472303"/>
                    <a:pt x="234251" y="470793"/>
                    <a:pt x="232308" y="469930"/>
                  </a:cubicBezTo>
                  <a:cubicBezTo>
                    <a:pt x="231445" y="469499"/>
                    <a:pt x="229718" y="468851"/>
                    <a:pt x="229286" y="469067"/>
                  </a:cubicBezTo>
                  <a:cubicBezTo>
                    <a:pt x="225615" y="472951"/>
                    <a:pt x="224320" y="469067"/>
                    <a:pt x="222161" y="467341"/>
                  </a:cubicBezTo>
                  <a:cubicBezTo>
                    <a:pt x="220002" y="465615"/>
                    <a:pt x="220650" y="463458"/>
                    <a:pt x="221945" y="461948"/>
                  </a:cubicBezTo>
                  <a:cubicBezTo>
                    <a:pt x="223241" y="460438"/>
                    <a:pt x="225184" y="459359"/>
                    <a:pt x="226911" y="458064"/>
                  </a:cubicBezTo>
                  <a:cubicBezTo>
                    <a:pt x="227343" y="457849"/>
                    <a:pt x="227774" y="456770"/>
                    <a:pt x="227559" y="456770"/>
                  </a:cubicBezTo>
                  <a:cubicBezTo>
                    <a:pt x="226911" y="456339"/>
                    <a:pt x="226047" y="455476"/>
                    <a:pt x="225400" y="455476"/>
                  </a:cubicBezTo>
                  <a:cubicBezTo>
                    <a:pt x="223456" y="455476"/>
                    <a:pt x="221297" y="455476"/>
                    <a:pt x="219354" y="456123"/>
                  </a:cubicBezTo>
                  <a:cubicBezTo>
                    <a:pt x="217627" y="456770"/>
                    <a:pt x="215900" y="457202"/>
                    <a:pt x="216116" y="455476"/>
                  </a:cubicBezTo>
                  <a:cubicBezTo>
                    <a:pt x="216116" y="451377"/>
                    <a:pt x="214605" y="449219"/>
                    <a:pt x="210934" y="447278"/>
                  </a:cubicBezTo>
                  <a:cubicBezTo>
                    <a:pt x="208991" y="446199"/>
                    <a:pt x="207696" y="443179"/>
                    <a:pt x="206616" y="441021"/>
                  </a:cubicBezTo>
                  <a:cubicBezTo>
                    <a:pt x="203162" y="433686"/>
                    <a:pt x="199276" y="426567"/>
                    <a:pt x="196685" y="418584"/>
                  </a:cubicBezTo>
                  <a:cubicBezTo>
                    <a:pt x="194958" y="413407"/>
                    <a:pt x="191287" y="408445"/>
                    <a:pt x="187833" y="404130"/>
                  </a:cubicBezTo>
                  <a:cubicBezTo>
                    <a:pt x="185458" y="401325"/>
                    <a:pt x="183299" y="398305"/>
                    <a:pt x="182004" y="395069"/>
                  </a:cubicBezTo>
                  <a:cubicBezTo>
                    <a:pt x="178981" y="387949"/>
                    <a:pt x="176390" y="380614"/>
                    <a:pt x="170993" y="374358"/>
                  </a:cubicBezTo>
                  <a:cubicBezTo>
                    <a:pt x="169050" y="372200"/>
                    <a:pt x="168186" y="368749"/>
                    <a:pt x="167322" y="365728"/>
                  </a:cubicBezTo>
                  <a:cubicBezTo>
                    <a:pt x="164084" y="356020"/>
                    <a:pt x="156312" y="349548"/>
                    <a:pt x="150698" y="341565"/>
                  </a:cubicBezTo>
                  <a:cubicBezTo>
                    <a:pt x="150050" y="340703"/>
                    <a:pt x="148971" y="341134"/>
                    <a:pt x="148539" y="342428"/>
                  </a:cubicBezTo>
                  <a:cubicBezTo>
                    <a:pt x="148107" y="343291"/>
                    <a:pt x="147460" y="344370"/>
                    <a:pt x="147460" y="345449"/>
                  </a:cubicBezTo>
                  <a:cubicBezTo>
                    <a:pt x="147676" y="349979"/>
                    <a:pt x="148755" y="354294"/>
                    <a:pt x="150050" y="358609"/>
                  </a:cubicBezTo>
                  <a:cubicBezTo>
                    <a:pt x="156527" y="359903"/>
                    <a:pt x="154153" y="363571"/>
                    <a:pt x="151562" y="366160"/>
                  </a:cubicBezTo>
                  <a:cubicBezTo>
                    <a:pt x="149403" y="368317"/>
                    <a:pt x="148323" y="370259"/>
                    <a:pt x="150050" y="372848"/>
                  </a:cubicBezTo>
                  <a:cubicBezTo>
                    <a:pt x="153505" y="378025"/>
                    <a:pt x="153289" y="382556"/>
                    <a:pt x="148755" y="386871"/>
                  </a:cubicBezTo>
                  <a:cubicBezTo>
                    <a:pt x="145517" y="390107"/>
                    <a:pt x="147460" y="391833"/>
                    <a:pt x="150050" y="394206"/>
                  </a:cubicBezTo>
                  <a:cubicBezTo>
                    <a:pt x="153073" y="397010"/>
                    <a:pt x="151346" y="398089"/>
                    <a:pt x="147676" y="398305"/>
                  </a:cubicBezTo>
                  <a:cubicBezTo>
                    <a:pt x="146596" y="398305"/>
                    <a:pt x="145517" y="400462"/>
                    <a:pt x="144653" y="401541"/>
                  </a:cubicBezTo>
                  <a:cubicBezTo>
                    <a:pt x="144005" y="402404"/>
                    <a:pt x="143573" y="403267"/>
                    <a:pt x="143142" y="404130"/>
                  </a:cubicBezTo>
                  <a:cubicBezTo>
                    <a:pt x="144221" y="404130"/>
                    <a:pt x="145085" y="404346"/>
                    <a:pt x="146164" y="404346"/>
                  </a:cubicBezTo>
                  <a:cubicBezTo>
                    <a:pt x="150914" y="403914"/>
                    <a:pt x="150914" y="403914"/>
                    <a:pt x="151130" y="406934"/>
                  </a:cubicBezTo>
                  <a:cubicBezTo>
                    <a:pt x="151346" y="411681"/>
                    <a:pt x="152209" y="416643"/>
                    <a:pt x="149187" y="420526"/>
                  </a:cubicBezTo>
                  <a:cubicBezTo>
                    <a:pt x="145517" y="425272"/>
                    <a:pt x="144869" y="430666"/>
                    <a:pt x="144005" y="436491"/>
                  </a:cubicBezTo>
                  <a:cubicBezTo>
                    <a:pt x="143142" y="441237"/>
                    <a:pt x="145301" y="441453"/>
                    <a:pt x="148539" y="441884"/>
                  </a:cubicBezTo>
                  <a:cubicBezTo>
                    <a:pt x="149403" y="442100"/>
                    <a:pt x="150482" y="444257"/>
                    <a:pt x="150698" y="445552"/>
                  </a:cubicBezTo>
                  <a:cubicBezTo>
                    <a:pt x="150914" y="448141"/>
                    <a:pt x="150698" y="450729"/>
                    <a:pt x="150050" y="453318"/>
                  </a:cubicBezTo>
                  <a:cubicBezTo>
                    <a:pt x="149403" y="455907"/>
                    <a:pt x="149187" y="458280"/>
                    <a:pt x="150266" y="460869"/>
                  </a:cubicBezTo>
                  <a:cubicBezTo>
                    <a:pt x="151562" y="464537"/>
                    <a:pt x="150050" y="466910"/>
                    <a:pt x="146812" y="468636"/>
                  </a:cubicBezTo>
                  <a:cubicBezTo>
                    <a:pt x="145301" y="469499"/>
                    <a:pt x="144653" y="471009"/>
                    <a:pt x="145085" y="472519"/>
                  </a:cubicBezTo>
                  <a:cubicBezTo>
                    <a:pt x="145732" y="475539"/>
                    <a:pt x="146596" y="478776"/>
                    <a:pt x="147891" y="481580"/>
                  </a:cubicBezTo>
                  <a:cubicBezTo>
                    <a:pt x="149619" y="485463"/>
                    <a:pt x="150266" y="489562"/>
                    <a:pt x="150050" y="493877"/>
                  </a:cubicBezTo>
                  <a:cubicBezTo>
                    <a:pt x="149619" y="507900"/>
                    <a:pt x="150482" y="521707"/>
                    <a:pt x="147460" y="535515"/>
                  </a:cubicBezTo>
                  <a:cubicBezTo>
                    <a:pt x="145085" y="546517"/>
                    <a:pt x="143573" y="558167"/>
                    <a:pt x="144437" y="569602"/>
                  </a:cubicBezTo>
                  <a:cubicBezTo>
                    <a:pt x="144869" y="574564"/>
                    <a:pt x="143358" y="576937"/>
                    <a:pt x="138608" y="577800"/>
                  </a:cubicBezTo>
                  <a:cubicBezTo>
                    <a:pt x="136881" y="578231"/>
                    <a:pt x="137528" y="582114"/>
                    <a:pt x="139255" y="581899"/>
                  </a:cubicBezTo>
                  <a:cubicBezTo>
                    <a:pt x="142710" y="581683"/>
                    <a:pt x="144005" y="583840"/>
                    <a:pt x="144437" y="586429"/>
                  </a:cubicBezTo>
                  <a:cubicBezTo>
                    <a:pt x="144869" y="589450"/>
                    <a:pt x="144437" y="592686"/>
                    <a:pt x="144221" y="595706"/>
                  </a:cubicBezTo>
                  <a:cubicBezTo>
                    <a:pt x="144221" y="596137"/>
                    <a:pt x="143789" y="596785"/>
                    <a:pt x="143573" y="597216"/>
                  </a:cubicBezTo>
                  <a:cubicBezTo>
                    <a:pt x="140767" y="601747"/>
                    <a:pt x="128676" y="602610"/>
                    <a:pt x="125222" y="598511"/>
                  </a:cubicBezTo>
                  <a:cubicBezTo>
                    <a:pt x="123927" y="597000"/>
                    <a:pt x="123279" y="594843"/>
                    <a:pt x="122415" y="592901"/>
                  </a:cubicBezTo>
                  <a:cubicBezTo>
                    <a:pt x="122199" y="592470"/>
                    <a:pt x="121768" y="592038"/>
                    <a:pt x="121552" y="591607"/>
                  </a:cubicBezTo>
                  <a:cubicBezTo>
                    <a:pt x="121120" y="592254"/>
                    <a:pt x="120472" y="592686"/>
                    <a:pt x="120256" y="593333"/>
                  </a:cubicBezTo>
                  <a:cubicBezTo>
                    <a:pt x="119824" y="595275"/>
                    <a:pt x="119609" y="597432"/>
                    <a:pt x="119393" y="599589"/>
                  </a:cubicBezTo>
                  <a:cubicBezTo>
                    <a:pt x="119177" y="601100"/>
                    <a:pt x="119393" y="602610"/>
                    <a:pt x="117018" y="602610"/>
                  </a:cubicBezTo>
                  <a:cubicBezTo>
                    <a:pt x="110757" y="602825"/>
                    <a:pt x="104496" y="603041"/>
                    <a:pt x="98450" y="605199"/>
                  </a:cubicBezTo>
                  <a:cubicBezTo>
                    <a:pt x="95212" y="606493"/>
                    <a:pt x="92621" y="603688"/>
                    <a:pt x="89598" y="602610"/>
                  </a:cubicBezTo>
                  <a:cubicBezTo>
                    <a:pt x="87655" y="601962"/>
                    <a:pt x="85712" y="600452"/>
                    <a:pt x="83769" y="602178"/>
                  </a:cubicBezTo>
                  <a:cubicBezTo>
                    <a:pt x="82258" y="603688"/>
                    <a:pt x="80747" y="605414"/>
                    <a:pt x="78588" y="604120"/>
                  </a:cubicBezTo>
                  <a:cubicBezTo>
                    <a:pt x="76429" y="602825"/>
                    <a:pt x="77508" y="600452"/>
                    <a:pt x="77076" y="598511"/>
                  </a:cubicBezTo>
                  <a:cubicBezTo>
                    <a:pt x="76429" y="595922"/>
                    <a:pt x="75997" y="593333"/>
                    <a:pt x="74917" y="590960"/>
                  </a:cubicBezTo>
                  <a:cubicBezTo>
                    <a:pt x="72542" y="586429"/>
                    <a:pt x="73838" y="582977"/>
                    <a:pt x="77076" y="579526"/>
                  </a:cubicBezTo>
                  <a:cubicBezTo>
                    <a:pt x="79019" y="577368"/>
                    <a:pt x="79883" y="575211"/>
                    <a:pt x="77292" y="572838"/>
                  </a:cubicBezTo>
                  <a:cubicBezTo>
                    <a:pt x="70599" y="566797"/>
                    <a:pt x="71895" y="558383"/>
                    <a:pt x="72111" y="551048"/>
                  </a:cubicBezTo>
                  <a:cubicBezTo>
                    <a:pt x="72542" y="542850"/>
                    <a:pt x="73838" y="534436"/>
                    <a:pt x="77292" y="526885"/>
                  </a:cubicBezTo>
                  <a:cubicBezTo>
                    <a:pt x="78372" y="524081"/>
                    <a:pt x="77724" y="522570"/>
                    <a:pt x="76860" y="519982"/>
                  </a:cubicBezTo>
                  <a:cubicBezTo>
                    <a:pt x="76429" y="518471"/>
                    <a:pt x="79451" y="515883"/>
                    <a:pt x="80962" y="513725"/>
                  </a:cubicBezTo>
                  <a:cubicBezTo>
                    <a:pt x="81610" y="512647"/>
                    <a:pt x="81178" y="511784"/>
                    <a:pt x="80315" y="511136"/>
                  </a:cubicBezTo>
                  <a:cubicBezTo>
                    <a:pt x="79019" y="510273"/>
                    <a:pt x="78156" y="508763"/>
                    <a:pt x="80099" y="507684"/>
                  </a:cubicBezTo>
                  <a:cubicBezTo>
                    <a:pt x="80962" y="507253"/>
                    <a:pt x="82042" y="507469"/>
                    <a:pt x="83121" y="507900"/>
                  </a:cubicBezTo>
                  <a:cubicBezTo>
                    <a:pt x="84633" y="508332"/>
                    <a:pt x="87655" y="513509"/>
                    <a:pt x="87008" y="506822"/>
                  </a:cubicBezTo>
                  <a:cubicBezTo>
                    <a:pt x="86792" y="503801"/>
                    <a:pt x="86792" y="501860"/>
                    <a:pt x="89598" y="500349"/>
                  </a:cubicBezTo>
                  <a:cubicBezTo>
                    <a:pt x="90678" y="499702"/>
                    <a:pt x="92405" y="499271"/>
                    <a:pt x="91326" y="497545"/>
                  </a:cubicBezTo>
                  <a:cubicBezTo>
                    <a:pt x="91110" y="497113"/>
                    <a:pt x="89383" y="497545"/>
                    <a:pt x="88519" y="497545"/>
                  </a:cubicBezTo>
                  <a:cubicBezTo>
                    <a:pt x="83769" y="497761"/>
                    <a:pt x="81610" y="496466"/>
                    <a:pt x="82258" y="493230"/>
                  </a:cubicBezTo>
                  <a:cubicBezTo>
                    <a:pt x="83337" y="488268"/>
                    <a:pt x="80099" y="482874"/>
                    <a:pt x="84417" y="478344"/>
                  </a:cubicBezTo>
                  <a:cubicBezTo>
                    <a:pt x="85280" y="477481"/>
                    <a:pt x="84849" y="476618"/>
                    <a:pt x="83769" y="475755"/>
                  </a:cubicBezTo>
                  <a:cubicBezTo>
                    <a:pt x="75997" y="470577"/>
                    <a:pt x="84201" y="465831"/>
                    <a:pt x="84201" y="460869"/>
                  </a:cubicBezTo>
                  <a:cubicBezTo>
                    <a:pt x="84201" y="460653"/>
                    <a:pt x="85928" y="460222"/>
                    <a:pt x="86576" y="460222"/>
                  </a:cubicBezTo>
                  <a:cubicBezTo>
                    <a:pt x="88519" y="460438"/>
                    <a:pt x="90678" y="460869"/>
                    <a:pt x="92621" y="460869"/>
                  </a:cubicBezTo>
                  <a:cubicBezTo>
                    <a:pt x="93269" y="460869"/>
                    <a:pt x="94348" y="459575"/>
                    <a:pt x="94348" y="458927"/>
                  </a:cubicBezTo>
                  <a:cubicBezTo>
                    <a:pt x="94348" y="458064"/>
                    <a:pt x="93269" y="457202"/>
                    <a:pt x="92621" y="456554"/>
                  </a:cubicBezTo>
                  <a:cubicBezTo>
                    <a:pt x="92405" y="456339"/>
                    <a:pt x="91542" y="456339"/>
                    <a:pt x="91110" y="456339"/>
                  </a:cubicBezTo>
                  <a:cubicBezTo>
                    <a:pt x="89383" y="456123"/>
                    <a:pt x="88087" y="455691"/>
                    <a:pt x="88519" y="453750"/>
                  </a:cubicBezTo>
                  <a:cubicBezTo>
                    <a:pt x="88951" y="452455"/>
                    <a:pt x="89383" y="450729"/>
                    <a:pt x="91326" y="450729"/>
                  </a:cubicBezTo>
                  <a:cubicBezTo>
                    <a:pt x="92837" y="450729"/>
                    <a:pt x="94564" y="451161"/>
                    <a:pt x="95212" y="449219"/>
                  </a:cubicBezTo>
                  <a:cubicBezTo>
                    <a:pt x="95860" y="447709"/>
                    <a:pt x="96507" y="445767"/>
                    <a:pt x="94564" y="445336"/>
                  </a:cubicBezTo>
                  <a:cubicBezTo>
                    <a:pt x="91326" y="444473"/>
                    <a:pt x="89598" y="443826"/>
                    <a:pt x="93916" y="441668"/>
                  </a:cubicBezTo>
                  <a:cubicBezTo>
                    <a:pt x="94780" y="441237"/>
                    <a:pt x="95428" y="440374"/>
                    <a:pt x="96291" y="439727"/>
                  </a:cubicBezTo>
                  <a:cubicBezTo>
                    <a:pt x="95644" y="439079"/>
                    <a:pt x="95212" y="438217"/>
                    <a:pt x="94564" y="438217"/>
                  </a:cubicBezTo>
                  <a:cubicBezTo>
                    <a:pt x="91973" y="437785"/>
                    <a:pt x="89383" y="437785"/>
                    <a:pt x="86792" y="437569"/>
                  </a:cubicBezTo>
                  <a:cubicBezTo>
                    <a:pt x="84201" y="437138"/>
                    <a:pt x="83553" y="435412"/>
                    <a:pt x="85712" y="433254"/>
                  </a:cubicBezTo>
                  <a:cubicBezTo>
                    <a:pt x="88735" y="430234"/>
                    <a:pt x="88519" y="427861"/>
                    <a:pt x="86360" y="424409"/>
                  </a:cubicBezTo>
                  <a:cubicBezTo>
                    <a:pt x="85065" y="422252"/>
                    <a:pt x="85928" y="418369"/>
                    <a:pt x="86792" y="415348"/>
                  </a:cubicBezTo>
                  <a:cubicBezTo>
                    <a:pt x="87224" y="413622"/>
                    <a:pt x="89383" y="412328"/>
                    <a:pt x="91110" y="411033"/>
                  </a:cubicBezTo>
                  <a:cubicBezTo>
                    <a:pt x="92837" y="409523"/>
                    <a:pt x="93701" y="411249"/>
                    <a:pt x="94780" y="412112"/>
                  </a:cubicBezTo>
                  <a:cubicBezTo>
                    <a:pt x="95860" y="412975"/>
                    <a:pt x="96723" y="412975"/>
                    <a:pt x="97371" y="411896"/>
                  </a:cubicBezTo>
                  <a:cubicBezTo>
                    <a:pt x="99098" y="409092"/>
                    <a:pt x="99098" y="405208"/>
                    <a:pt x="97587" y="403051"/>
                  </a:cubicBezTo>
                  <a:cubicBezTo>
                    <a:pt x="96075" y="400894"/>
                    <a:pt x="91973" y="403051"/>
                    <a:pt x="91542" y="399384"/>
                  </a:cubicBezTo>
                  <a:cubicBezTo>
                    <a:pt x="91326" y="396579"/>
                    <a:pt x="90678" y="394206"/>
                    <a:pt x="88519" y="392480"/>
                  </a:cubicBezTo>
                  <a:cubicBezTo>
                    <a:pt x="87224" y="391401"/>
                    <a:pt x="86360" y="389460"/>
                    <a:pt x="87439" y="388381"/>
                  </a:cubicBezTo>
                  <a:cubicBezTo>
                    <a:pt x="90678" y="385145"/>
                    <a:pt x="89383" y="381909"/>
                    <a:pt x="88951" y="378241"/>
                  </a:cubicBezTo>
                  <a:cubicBezTo>
                    <a:pt x="87871" y="370043"/>
                    <a:pt x="87655" y="369612"/>
                    <a:pt x="92405" y="365081"/>
                  </a:cubicBezTo>
                  <a:cubicBezTo>
                    <a:pt x="95212" y="362492"/>
                    <a:pt x="92405" y="360550"/>
                    <a:pt x="93269" y="358825"/>
                  </a:cubicBezTo>
                  <a:cubicBezTo>
                    <a:pt x="94132" y="357099"/>
                    <a:pt x="96507" y="356451"/>
                    <a:pt x="97803" y="354941"/>
                  </a:cubicBezTo>
                  <a:cubicBezTo>
                    <a:pt x="99098" y="353431"/>
                    <a:pt x="98234" y="351921"/>
                    <a:pt x="96723" y="351274"/>
                  </a:cubicBezTo>
                  <a:cubicBezTo>
                    <a:pt x="94564" y="350195"/>
                    <a:pt x="90894" y="351274"/>
                    <a:pt x="90462" y="347822"/>
                  </a:cubicBezTo>
                  <a:cubicBezTo>
                    <a:pt x="90246" y="346096"/>
                    <a:pt x="91542" y="343939"/>
                    <a:pt x="92189" y="341997"/>
                  </a:cubicBezTo>
                  <a:cubicBezTo>
                    <a:pt x="92621" y="340487"/>
                    <a:pt x="92405" y="339408"/>
                    <a:pt x="91326" y="337898"/>
                  </a:cubicBezTo>
                  <a:cubicBezTo>
                    <a:pt x="88087" y="333367"/>
                    <a:pt x="86792" y="323443"/>
                    <a:pt x="90030" y="320855"/>
                  </a:cubicBezTo>
                  <a:cubicBezTo>
                    <a:pt x="94780" y="316756"/>
                    <a:pt x="96291" y="312441"/>
                    <a:pt x="96723" y="306400"/>
                  </a:cubicBezTo>
                  <a:cubicBezTo>
                    <a:pt x="96939" y="303811"/>
                    <a:pt x="99746" y="302301"/>
                    <a:pt x="94780" y="302948"/>
                  </a:cubicBezTo>
                  <a:cubicBezTo>
                    <a:pt x="88951" y="303595"/>
                    <a:pt x="83769" y="301222"/>
                    <a:pt x="78372" y="299496"/>
                  </a:cubicBezTo>
                  <a:cubicBezTo>
                    <a:pt x="77076" y="299065"/>
                    <a:pt x="75781" y="297986"/>
                    <a:pt x="74270" y="297770"/>
                  </a:cubicBezTo>
                  <a:cubicBezTo>
                    <a:pt x="68440" y="296692"/>
                    <a:pt x="68440" y="296692"/>
                    <a:pt x="71031" y="291730"/>
                  </a:cubicBezTo>
                  <a:cubicBezTo>
                    <a:pt x="73406" y="287415"/>
                    <a:pt x="73406" y="287199"/>
                    <a:pt x="69304" y="285689"/>
                  </a:cubicBezTo>
                  <a:cubicBezTo>
                    <a:pt x="67793" y="285258"/>
                    <a:pt x="66497" y="285042"/>
                    <a:pt x="67793" y="283100"/>
                  </a:cubicBezTo>
                  <a:cubicBezTo>
                    <a:pt x="68440" y="282237"/>
                    <a:pt x="69520" y="280943"/>
                    <a:pt x="69304" y="280727"/>
                  </a:cubicBezTo>
                  <a:cubicBezTo>
                    <a:pt x="65418" y="275549"/>
                    <a:pt x="69088" y="273176"/>
                    <a:pt x="72758" y="271019"/>
                  </a:cubicBezTo>
                  <a:cubicBezTo>
                    <a:pt x="74054" y="270156"/>
                    <a:pt x="75565" y="269940"/>
                    <a:pt x="77076" y="269724"/>
                  </a:cubicBezTo>
                  <a:cubicBezTo>
                    <a:pt x="78588" y="269509"/>
                    <a:pt x="79019" y="270372"/>
                    <a:pt x="78156" y="271666"/>
                  </a:cubicBezTo>
                  <a:cubicBezTo>
                    <a:pt x="77076" y="273392"/>
                    <a:pt x="75349" y="274686"/>
                    <a:pt x="76429" y="277275"/>
                  </a:cubicBezTo>
                  <a:cubicBezTo>
                    <a:pt x="77940" y="280727"/>
                    <a:pt x="77940" y="284395"/>
                    <a:pt x="77508" y="288062"/>
                  </a:cubicBezTo>
                  <a:cubicBezTo>
                    <a:pt x="77292" y="290004"/>
                    <a:pt x="79883" y="291514"/>
                    <a:pt x="82042" y="291083"/>
                  </a:cubicBezTo>
                  <a:cubicBezTo>
                    <a:pt x="88951" y="289572"/>
                    <a:pt x="89814" y="288062"/>
                    <a:pt x="88951" y="280727"/>
                  </a:cubicBezTo>
                  <a:cubicBezTo>
                    <a:pt x="88735" y="278785"/>
                    <a:pt x="88951" y="276628"/>
                    <a:pt x="88951" y="274686"/>
                  </a:cubicBezTo>
                  <a:cubicBezTo>
                    <a:pt x="88951" y="272960"/>
                    <a:pt x="90030" y="271666"/>
                    <a:pt x="91757" y="271450"/>
                  </a:cubicBezTo>
                  <a:cubicBezTo>
                    <a:pt x="94348" y="271235"/>
                    <a:pt x="96939" y="271666"/>
                    <a:pt x="99530" y="271882"/>
                  </a:cubicBezTo>
                  <a:cubicBezTo>
                    <a:pt x="101041" y="271882"/>
                    <a:pt x="102552" y="272313"/>
                    <a:pt x="103632" y="270587"/>
                  </a:cubicBezTo>
                  <a:cubicBezTo>
                    <a:pt x="104927" y="268430"/>
                    <a:pt x="104280" y="266704"/>
                    <a:pt x="102552" y="265194"/>
                  </a:cubicBezTo>
                  <a:cubicBezTo>
                    <a:pt x="99962" y="263037"/>
                    <a:pt x="99746" y="258506"/>
                    <a:pt x="94780" y="258506"/>
                  </a:cubicBezTo>
                  <a:cubicBezTo>
                    <a:pt x="91542" y="258506"/>
                    <a:pt x="91326" y="255917"/>
                    <a:pt x="93485" y="253112"/>
                  </a:cubicBezTo>
                  <a:cubicBezTo>
                    <a:pt x="94348" y="251818"/>
                    <a:pt x="95644" y="250739"/>
                    <a:pt x="96507" y="249445"/>
                  </a:cubicBezTo>
                  <a:cubicBezTo>
                    <a:pt x="97803" y="247503"/>
                    <a:pt x="98019" y="245130"/>
                    <a:pt x="96075" y="243836"/>
                  </a:cubicBezTo>
                  <a:cubicBezTo>
                    <a:pt x="92405" y="241247"/>
                    <a:pt x="91542" y="238442"/>
                    <a:pt x="93485" y="234559"/>
                  </a:cubicBezTo>
                  <a:cubicBezTo>
                    <a:pt x="94348" y="232617"/>
                    <a:pt x="94996" y="230676"/>
                    <a:pt x="95644" y="228734"/>
                  </a:cubicBezTo>
                  <a:cubicBezTo>
                    <a:pt x="96723" y="225929"/>
                    <a:pt x="95860" y="223125"/>
                    <a:pt x="94132" y="221399"/>
                  </a:cubicBezTo>
                  <a:cubicBezTo>
                    <a:pt x="89383" y="217084"/>
                    <a:pt x="87655" y="212338"/>
                    <a:pt x="87871" y="206081"/>
                  </a:cubicBezTo>
                  <a:cubicBezTo>
                    <a:pt x="87871" y="203708"/>
                    <a:pt x="87008" y="200472"/>
                    <a:pt x="85280" y="198746"/>
                  </a:cubicBezTo>
                  <a:cubicBezTo>
                    <a:pt x="79883" y="193353"/>
                    <a:pt x="77940" y="186233"/>
                    <a:pt x="75349" y="179330"/>
                  </a:cubicBezTo>
                  <a:cubicBezTo>
                    <a:pt x="74270" y="176309"/>
                    <a:pt x="72758" y="178467"/>
                    <a:pt x="70815" y="178683"/>
                  </a:cubicBezTo>
                  <a:cubicBezTo>
                    <a:pt x="66281" y="179330"/>
                    <a:pt x="62827" y="180193"/>
                    <a:pt x="61531" y="185155"/>
                  </a:cubicBezTo>
                  <a:cubicBezTo>
                    <a:pt x="61316" y="186233"/>
                    <a:pt x="60668" y="187096"/>
                    <a:pt x="60236" y="187959"/>
                  </a:cubicBezTo>
                  <a:cubicBezTo>
                    <a:pt x="55918" y="197452"/>
                    <a:pt x="57861" y="201335"/>
                    <a:pt x="68440" y="204787"/>
                  </a:cubicBezTo>
                  <a:cubicBezTo>
                    <a:pt x="69088" y="205003"/>
                    <a:pt x="69520" y="205866"/>
                    <a:pt x="70167" y="206297"/>
                  </a:cubicBezTo>
                  <a:cubicBezTo>
                    <a:pt x="69304" y="206944"/>
                    <a:pt x="68656" y="207807"/>
                    <a:pt x="67793" y="208023"/>
                  </a:cubicBezTo>
                  <a:cubicBezTo>
                    <a:pt x="64338" y="209317"/>
                    <a:pt x="60452" y="206729"/>
                    <a:pt x="57213" y="209533"/>
                  </a:cubicBezTo>
                  <a:cubicBezTo>
                    <a:pt x="56566" y="210180"/>
                    <a:pt x="55702" y="211691"/>
                    <a:pt x="55702" y="211691"/>
                  </a:cubicBezTo>
                  <a:cubicBezTo>
                    <a:pt x="60884" y="215358"/>
                    <a:pt x="56350" y="218810"/>
                    <a:pt x="55918" y="222478"/>
                  </a:cubicBezTo>
                  <a:cubicBezTo>
                    <a:pt x="55702" y="225498"/>
                    <a:pt x="60236" y="228087"/>
                    <a:pt x="57645" y="231970"/>
                  </a:cubicBezTo>
                  <a:cubicBezTo>
                    <a:pt x="56998" y="232833"/>
                    <a:pt x="56782" y="233912"/>
                    <a:pt x="56350" y="234775"/>
                  </a:cubicBezTo>
                  <a:cubicBezTo>
                    <a:pt x="55270" y="236932"/>
                    <a:pt x="55918" y="238442"/>
                    <a:pt x="57429" y="240168"/>
                  </a:cubicBezTo>
                  <a:cubicBezTo>
                    <a:pt x="61531" y="245130"/>
                    <a:pt x="63259" y="245562"/>
                    <a:pt x="67361" y="241894"/>
                  </a:cubicBezTo>
                  <a:cubicBezTo>
                    <a:pt x="68440" y="240815"/>
                    <a:pt x="69304" y="239305"/>
                    <a:pt x="70383" y="238442"/>
                  </a:cubicBezTo>
                  <a:cubicBezTo>
                    <a:pt x="71031" y="238011"/>
                    <a:pt x="72111" y="238442"/>
                    <a:pt x="73190" y="238227"/>
                  </a:cubicBezTo>
                  <a:cubicBezTo>
                    <a:pt x="72974" y="240384"/>
                    <a:pt x="73406" y="242326"/>
                    <a:pt x="75349" y="243620"/>
                  </a:cubicBezTo>
                  <a:cubicBezTo>
                    <a:pt x="75781" y="243836"/>
                    <a:pt x="75349" y="245562"/>
                    <a:pt x="75133" y="246209"/>
                  </a:cubicBezTo>
                  <a:cubicBezTo>
                    <a:pt x="74701" y="247072"/>
                    <a:pt x="73838" y="248366"/>
                    <a:pt x="73190" y="248366"/>
                  </a:cubicBezTo>
                  <a:cubicBezTo>
                    <a:pt x="70599" y="248366"/>
                    <a:pt x="67793" y="248582"/>
                    <a:pt x="65418" y="247719"/>
                  </a:cubicBezTo>
                  <a:cubicBezTo>
                    <a:pt x="61531" y="246640"/>
                    <a:pt x="60020" y="248798"/>
                    <a:pt x="57861" y="251387"/>
                  </a:cubicBezTo>
                  <a:cubicBezTo>
                    <a:pt x="55486" y="254191"/>
                    <a:pt x="54623" y="256349"/>
                    <a:pt x="55918" y="259800"/>
                  </a:cubicBezTo>
                  <a:cubicBezTo>
                    <a:pt x="56998" y="262821"/>
                    <a:pt x="57861" y="265841"/>
                    <a:pt x="58941" y="268861"/>
                  </a:cubicBezTo>
                  <a:cubicBezTo>
                    <a:pt x="59372" y="270156"/>
                    <a:pt x="58941" y="271235"/>
                    <a:pt x="58077" y="270803"/>
                  </a:cubicBezTo>
                  <a:cubicBezTo>
                    <a:pt x="57213" y="270372"/>
                    <a:pt x="56566" y="269509"/>
                    <a:pt x="55702" y="269077"/>
                  </a:cubicBezTo>
                  <a:cubicBezTo>
                    <a:pt x="55270" y="268861"/>
                    <a:pt x="54623" y="268646"/>
                    <a:pt x="54191" y="268646"/>
                  </a:cubicBezTo>
                  <a:cubicBezTo>
                    <a:pt x="53975" y="269077"/>
                    <a:pt x="53759" y="269724"/>
                    <a:pt x="53759" y="270156"/>
                  </a:cubicBezTo>
                  <a:cubicBezTo>
                    <a:pt x="53759" y="272960"/>
                    <a:pt x="55918" y="274686"/>
                    <a:pt x="57645" y="276628"/>
                  </a:cubicBezTo>
                  <a:cubicBezTo>
                    <a:pt x="62179" y="282022"/>
                    <a:pt x="61963" y="287846"/>
                    <a:pt x="55486" y="292161"/>
                  </a:cubicBezTo>
                  <a:cubicBezTo>
                    <a:pt x="52248" y="294319"/>
                    <a:pt x="52464" y="295613"/>
                    <a:pt x="53975" y="297986"/>
                  </a:cubicBezTo>
                  <a:cubicBezTo>
                    <a:pt x="55054" y="299712"/>
                    <a:pt x="56998" y="300791"/>
                    <a:pt x="58293" y="302517"/>
                  </a:cubicBezTo>
                  <a:cubicBezTo>
                    <a:pt x="59157" y="303811"/>
                    <a:pt x="60236" y="306184"/>
                    <a:pt x="59588" y="306831"/>
                  </a:cubicBezTo>
                  <a:cubicBezTo>
                    <a:pt x="55702" y="310931"/>
                    <a:pt x="58293" y="315893"/>
                    <a:pt x="56998" y="320207"/>
                  </a:cubicBezTo>
                  <a:cubicBezTo>
                    <a:pt x="50305" y="325169"/>
                    <a:pt x="51816" y="330779"/>
                    <a:pt x="56134" y="336388"/>
                  </a:cubicBezTo>
                  <a:cubicBezTo>
                    <a:pt x="57645" y="338114"/>
                    <a:pt x="58941" y="339408"/>
                    <a:pt x="57213" y="341565"/>
                  </a:cubicBezTo>
                  <a:cubicBezTo>
                    <a:pt x="56134" y="343076"/>
                    <a:pt x="54839" y="343076"/>
                    <a:pt x="53111" y="343291"/>
                  </a:cubicBezTo>
                  <a:cubicBezTo>
                    <a:pt x="52032" y="343291"/>
                    <a:pt x="51384" y="344154"/>
                    <a:pt x="51816" y="345449"/>
                  </a:cubicBezTo>
                  <a:cubicBezTo>
                    <a:pt x="52032" y="346527"/>
                    <a:pt x="52248" y="347606"/>
                    <a:pt x="52895" y="348253"/>
                  </a:cubicBezTo>
                  <a:cubicBezTo>
                    <a:pt x="56566" y="351705"/>
                    <a:pt x="56998" y="355157"/>
                    <a:pt x="53543" y="358825"/>
                  </a:cubicBezTo>
                  <a:cubicBezTo>
                    <a:pt x="51600" y="360982"/>
                    <a:pt x="51816" y="363787"/>
                    <a:pt x="50952" y="366160"/>
                  </a:cubicBezTo>
                  <a:cubicBezTo>
                    <a:pt x="49873" y="369180"/>
                    <a:pt x="50952" y="370690"/>
                    <a:pt x="50952" y="375868"/>
                  </a:cubicBezTo>
                  <a:cubicBezTo>
                    <a:pt x="50952" y="381046"/>
                    <a:pt x="54191" y="381693"/>
                    <a:pt x="57213" y="383635"/>
                  </a:cubicBezTo>
                  <a:cubicBezTo>
                    <a:pt x="59588" y="385145"/>
                    <a:pt x="58509" y="389460"/>
                    <a:pt x="55486" y="390754"/>
                  </a:cubicBezTo>
                  <a:cubicBezTo>
                    <a:pt x="53759" y="391617"/>
                    <a:pt x="51168" y="390970"/>
                    <a:pt x="49657" y="392264"/>
                  </a:cubicBezTo>
                  <a:cubicBezTo>
                    <a:pt x="45771" y="395716"/>
                    <a:pt x="45987" y="400462"/>
                    <a:pt x="49441" y="404346"/>
                  </a:cubicBezTo>
                  <a:cubicBezTo>
                    <a:pt x="50736" y="405856"/>
                    <a:pt x="52032" y="407582"/>
                    <a:pt x="53759" y="408876"/>
                  </a:cubicBezTo>
                  <a:cubicBezTo>
                    <a:pt x="55486" y="410171"/>
                    <a:pt x="55054" y="411465"/>
                    <a:pt x="54407" y="412759"/>
                  </a:cubicBezTo>
                  <a:cubicBezTo>
                    <a:pt x="50736" y="418584"/>
                    <a:pt x="50521" y="424625"/>
                    <a:pt x="53759" y="430666"/>
                  </a:cubicBezTo>
                  <a:cubicBezTo>
                    <a:pt x="56134" y="435196"/>
                    <a:pt x="53975" y="439727"/>
                    <a:pt x="53759" y="444473"/>
                  </a:cubicBezTo>
                  <a:cubicBezTo>
                    <a:pt x="53327" y="449219"/>
                    <a:pt x="53543" y="453534"/>
                    <a:pt x="48577" y="456339"/>
                  </a:cubicBezTo>
                  <a:cubicBezTo>
                    <a:pt x="46203" y="457633"/>
                    <a:pt x="46203" y="460869"/>
                    <a:pt x="46634" y="463458"/>
                  </a:cubicBezTo>
                  <a:cubicBezTo>
                    <a:pt x="47282" y="466910"/>
                    <a:pt x="50521" y="470793"/>
                    <a:pt x="48146" y="474029"/>
                  </a:cubicBezTo>
                  <a:cubicBezTo>
                    <a:pt x="44907" y="478560"/>
                    <a:pt x="46203" y="481796"/>
                    <a:pt x="49225" y="485032"/>
                  </a:cubicBezTo>
                  <a:cubicBezTo>
                    <a:pt x="51168" y="486974"/>
                    <a:pt x="50089" y="488915"/>
                    <a:pt x="49657" y="490857"/>
                  </a:cubicBezTo>
                  <a:cubicBezTo>
                    <a:pt x="49009" y="495603"/>
                    <a:pt x="49657" y="500134"/>
                    <a:pt x="51600" y="504664"/>
                  </a:cubicBezTo>
                  <a:cubicBezTo>
                    <a:pt x="50736" y="505096"/>
                    <a:pt x="49657" y="505527"/>
                    <a:pt x="48793" y="505959"/>
                  </a:cubicBezTo>
                  <a:cubicBezTo>
                    <a:pt x="47282" y="506606"/>
                    <a:pt x="46418" y="507684"/>
                    <a:pt x="46850" y="509410"/>
                  </a:cubicBezTo>
                  <a:cubicBezTo>
                    <a:pt x="47066" y="511136"/>
                    <a:pt x="48793" y="511784"/>
                    <a:pt x="50305" y="511136"/>
                  </a:cubicBezTo>
                  <a:cubicBezTo>
                    <a:pt x="52032" y="510489"/>
                    <a:pt x="52248" y="508979"/>
                    <a:pt x="52032" y="507469"/>
                  </a:cubicBezTo>
                  <a:cubicBezTo>
                    <a:pt x="51816" y="506390"/>
                    <a:pt x="51384" y="505527"/>
                    <a:pt x="51168" y="504664"/>
                  </a:cubicBezTo>
                  <a:cubicBezTo>
                    <a:pt x="52680" y="504448"/>
                    <a:pt x="54191" y="504017"/>
                    <a:pt x="55702" y="503801"/>
                  </a:cubicBezTo>
                  <a:cubicBezTo>
                    <a:pt x="57645" y="503585"/>
                    <a:pt x="60236" y="504017"/>
                    <a:pt x="59588" y="500997"/>
                  </a:cubicBezTo>
                  <a:cubicBezTo>
                    <a:pt x="58725" y="496897"/>
                    <a:pt x="57645" y="493014"/>
                    <a:pt x="59157" y="488915"/>
                  </a:cubicBezTo>
                  <a:cubicBezTo>
                    <a:pt x="59804" y="486974"/>
                    <a:pt x="60236" y="484816"/>
                    <a:pt x="59588" y="482874"/>
                  </a:cubicBezTo>
                  <a:cubicBezTo>
                    <a:pt x="56782" y="474461"/>
                    <a:pt x="60884" y="468204"/>
                    <a:pt x="65634" y="462164"/>
                  </a:cubicBezTo>
                  <a:lnTo>
                    <a:pt x="66929" y="462595"/>
                  </a:lnTo>
                  <a:close/>
                  <a:moveTo>
                    <a:pt x="371348" y="245130"/>
                  </a:moveTo>
                  <a:cubicBezTo>
                    <a:pt x="369621" y="238658"/>
                    <a:pt x="364655" y="234775"/>
                    <a:pt x="359689" y="231107"/>
                  </a:cubicBezTo>
                  <a:cubicBezTo>
                    <a:pt x="359258" y="230891"/>
                    <a:pt x="357962" y="231539"/>
                    <a:pt x="357315" y="231754"/>
                  </a:cubicBezTo>
                  <a:cubicBezTo>
                    <a:pt x="357099" y="231970"/>
                    <a:pt x="357099" y="232617"/>
                    <a:pt x="357099" y="233049"/>
                  </a:cubicBezTo>
                  <a:cubicBezTo>
                    <a:pt x="357962" y="236069"/>
                    <a:pt x="362712" y="236501"/>
                    <a:pt x="362496" y="240384"/>
                  </a:cubicBezTo>
                  <a:cubicBezTo>
                    <a:pt x="362280" y="242757"/>
                    <a:pt x="362496" y="244267"/>
                    <a:pt x="365519" y="244267"/>
                  </a:cubicBezTo>
                  <a:cubicBezTo>
                    <a:pt x="367462" y="244267"/>
                    <a:pt x="369621" y="244699"/>
                    <a:pt x="371564" y="244699"/>
                  </a:cubicBezTo>
                  <a:cubicBezTo>
                    <a:pt x="371780" y="245777"/>
                    <a:pt x="371780" y="247072"/>
                    <a:pt x="372428" y="247719"/>
                  </a:cubicBezTo>
                  <a:cubicBezTo>
                    <a:pt x="379552" y="252681"/>
                    <a:pt x="386893" y="257643"/>
                    <a:pt x="394233" y="262389"/>
                  </a:cubicBezTo>
                  <a:cubicBezTo>
                    <a:pt x="394449" y="262605"/>
                    <a:pt x="396177" y="261526"/>
                    <a:pt x="396392" y="260663"/>
                  </a:cubicBezTo>
                  <a:cubicBezTo>
                    <a:pt x="396608" y="259800"/>
                    <a:pt x="396392" y="258290"/>
                    <a:pt x="395745" y="257859"/>
                  </a:cubicBezTo>
                  <a:cubicBezTo>
                    <a:pt x="389700" y="253760"/>
                    <a:pt x="383654" y="249876"/>
                    <a:pt x="377393" y="245993"/>
                  </a:cubicBezTo>
                  <a:cubicBezTo>
                    <a:pt x="375450" y="244914"/>
                    <a:pt x="373507" y="244051"/>
                    <a:pt x="371348" y="245130"/>
                  </a:cubicBezTo>
                  <a:close/>
                  <a:moveTo>
                    <a:pt x="351917" y="430881"/>
                  </a:moveTo>
                  <a:cubicBezTo>
                    <a:pt x="351701" y="433470"/>
                    <a:pt x="350838" y="436059"/>
                    <a:pt x="351485" y="438432"/>
                  </a:cubicBezTo>
                  <a:cubicBezTo>
                    <a:pt x="352997" y="444041"/>
                    <a:pt x="354724" y="449651"/>
                    <a:pt x="358394" y="454181"/>
                  </a:cubicBezTo>
                  <a:cubicBezTo>
                    <a:pt x="362280" y="458712"/>
                    <a:pt x="364871" y="463674"/>
                    <a:pt x="364655" y="469714"/>
                  </a:cubicBezTo>
                  <a:cubicBezTo>
                    <a:pt x="364655" y="470577"/>
                    <a:pt x="364871" y="472088"/>
                    <a:pt x="365303" y="472519"/>
                  </a:cubicBezTo>
                  <a:cubicBezTo>
                    <a:pt x="370269" y="476402"/>
                    <a:pt x="369837" y="483306"/>
                    <a:pt x="373723" y="487405"/>
                  </a:cubicBezTo>
                  <a:cubicBezTo>
                    <a:pt x="378041" y="491936"/>
                    <a:pt x="377609" y="497976"/>
                    <a:pt x="379336" y="503154"/>
                  </a:cubicBezTo>
                  <a:cubicBezTo>
                    <a:pt x="383007" y="514157"/>
                    <a:pt x="392074" y="522139"/>
                    <a:pt x="394665" y="533573"/>
                  </a:cubicBezTo>
                  <a:cubicBezTo>
                    <a:pt x="394665" y="534005"/>
                    <a:pt x="395529" y="534220"/>
                    <a:pt x="395745" y="534652"/>
                  </a:cubicBezTo>
                  <a:cubicBezTo>
                    <a:pt x="397040" y="536378"/>
                    <a:pt x="395097" y="534436"/>
                    <a:pt x="397256" y="534652"/>
                  </a:cubicBezTo>
                  <a:cubicBezTo>
                    <a:pt x="397904" y="534652"/>
                    <a:pt x="398983" y="532926"/>
                    <a:pt x="398983" y="532710"/>
                  </a:cubicBezTo>
                  <a:cubicBezTo>
                    <a:pt x="396177" y="529906"/>
                    <a:pt x="397040" y="525591"/>
                    <a:pt x="394665" y="523002"/>
                  </a:cubicBezTo>
                  <a:cubicBezTo>
                    <a:pt x="391643" y="519766"/>
                    <a:pt x="390779" y="515667"/>
                    <a:pt x="389484" y="511784"/>
                  </a:cubicBezTo>
                  <a:cubicBezTo>
                    <a:pt x="388404" y="508332"/>
                    <a:pt x="388404" y="504664"/>
                    <a:pt x="387756" y="501212"/>
                  </a:cubicBezTo>
                  <a:cubicBezTo>
                    <a:pt x="387756" y="500781"/>
                    <a:pt x="387325" y="500134"/>
                    <a:pt x="386893" y="499918"/>
                  </a:cubicBezTo>
                  <a:cubicBezTo>
                    <a:pt x="381711" y="495603"/>
                    <a:pt x="380632" y="489131"/>
                    <a:pt x="377825" y="483737"/>
                  </a:cubicBezTo>
                  <a:cubicBezTo>
                    <a:pt x="375450" y="478776"/>
                    <a:pt x="373507" y="473382"/>
                    <a:pt x="370916" y="468851"/>
                  </a:cubicBezTo>
                  <a:cubicBezTo>
                    <a:pt x="367462" y="463458"/>
                    <a:pt x="366814" y="456770"/>
                    <a:pt x="362712" y="452024"/>
                  </a:cubicBezTo>
                  <a:cubicBezTo>
                    <a:pt x="358610" y="447278"/>
                    <a:pt x="359689" y="441237"/>
                    <a:pt x="356667" y="436491"/>
                  </a:cubicBezTo>
                  <a:cubicBezTo>
                    <a:pt x="355371" y="434333"/>
                    <a:pt x="354940" y="431313"/>
                    <a:pt x="351701" y="431313"/>
                  </a:cubicBezTo>
                  <a:cubicBezTo>
                    <a:pt x="351485" y="428293"/>
                    <a:pt x="353644" y="425056"/>
                    <a:pt x="351269" y="422252"/>
                  </a:cubicBezTo>
                  <a:cubicBezTo>
                    <a:pt x="348894" y="419447"/>
                    <a:pt x="348031" y="415995"/>
                    <a:pt x="347167" y="412544"/>
                  </a:cubicBezTo>
                  <a:cubicBezTo>
                    <a:pt x="346088" y="408013"/>
                    <a:pt x="344361" y="403267"/>
                    <a:pt x="341554" y="399815"/>
                  </a:cubicBezTo>
                  <a:cubicBezTo>
                    <a:pt x="337668" y="395069"/>
                    <a:pt x="336156" y="389891"/>
                    <a:pt x="334861" y="384282"/>
                  </a:cubicBezTo>
                  <a:cubicBezTo>
                    <a:pt x="333781" y="379320"/>
                    <a:pt x="332702" y="374142"/>
                    <a:pt x="330111" y="369827"/>
                  </a:cubicBezTo>
                  <a:cubicBezTo>
                    <a:pt x="326225" y="363571"/>
                    <a:pt x="322986" y="357099"/>
                    <a:pt x="321043" y="350195"/>
                  </a:cubicBezTo>
                  <a:cubicBezTo>
                    <a:pt x="318237" y="341134"/>
                    <a:pt x="311544" y="334446"/>
                    <a:pt x="307226" y="326248"/>
                  </a:cubicBezTo>
                  <a:cubicBezTo>
                    <a:pt x="306794" y="325385"/>
                    <a:pt x="304203" y="325169"/>
                    <a:pt x="302908" y="325601"/>
                  </a:cubicBezTo>
                  <a:cubicBezTo>
                    <a:pt x="301612" y="326032"/>
                    <a:pt x="300101" y="327111"/>
                    <a:pt x="299669" y="328405"/>
                  </a:cubicBezTo>
                  <a:cubicBezTo>
                    <a:pt x="299237" y="329700"/>
                    <a:pt x="299885" y="331857"/>
                    <a:pt x="301828" y="331857"/>
                  </a:cubicBezTo>
                  <a:cubicBezTo>
                    <a:pt x="306362" y="331857"/>
                    <a:pt x="308089" y="334230"/>
                    <a:pt x="309385" y="338114"/>
                  </a:cubicBezTo>
                  <a:cubicBezTo>
                    <a:pt x="311112" y="343507"/>
                    <a:pt x="314135" y="348901"/>
                    <a:pt x="314782" y="354294"/>
                  </a:cubicBezTo>
                  <a:cubicBezTo>
                    <a:pt x="315430" y="360119"/>
                    <a:pt x="319100" y="364434"/>
                    <a:pt x="321259" y="369396"/>
                  </a:cubicBezTo>
                  <a:cubicBezTo>
                    <a:pt x="323850" y="375005"/>
                    <a:pt x="324714" y="381477"/>
                    <a:pt x="329248" y="386223"/>
                  </a:cubicBezTo>
                  <a:cubicBezTo>
                    <a:pt x="329032" y="393343"/>
                    <a:pt x="332702" y="398736"/>
                    <a:pt x="337020" y="404130"/>
                  </a:cubicBezTo>
                  <a:cubicBezTo>
                    <a:pt x="337236" y="404561"/>
                    <a:pt x="337020" y="405208"/>
                    <a:pt x="337236" y="405640"/>
                  </a:cubicBezTo>
                  <a:cubicBezTo>
                    <a:pt x="340690" y="413622"/>
                    <a:pt x="344361" y="421605"/>
                    <a:pt x="348031" y="429587"/>
                  </a:cubicBezTo>
                  <a:cubicBezTo>
                    <a:pt x="348679" y="430881"/>
                    <a:pt x="350406" y="431313"/>
                    <a:pt x="351917" y="430881"/>
                  </a:cubicBezTo>
                  <a:close/>
                  <a:moveTo>
                    <a:pt x="303555" y="392480"/>
                  </a:moveTo>
                  <a:cubicBezTo>
                    <a:pt x="302260" y="393127"/>
                    <a:pt x="299885" y="393774"/>
                    <a:pt x="299669" y="394637"/>
                  </a:cubicBezTo>
                  <a:cubicBezTo>
                    <a:pt x="298806" y="398736"/>
                    <a:pt x="296431" y="400246"/>
                    <a:pt x="292329" y="400246"/>
                  </a:cubicBezTo>
                  <a:cubicBezTo>
                    <a:pt x="290386" y="400246"/>
                    <a:pt x="288442" y="401757"/>
                    <a:pt x="286499" y="402188"/>
                  </a:cubicBezTo>
                  <a:cubicBezTo>
                    <a:pt x="285204" y="402620"/>
                    <a:pt x="284556" y="401757"/>
                    <a:pt x="284772" y="400462"/>
                  </a:cubicBezTo>
                  <a:cubicBezTo>
                    <a:pt x="284772" y="400031"/>
                    <a:pt x="284772" y="399384"/>
                    <a:pt x="284988" y="398952"/>
                  </a:cubicBezTo>
                  <a:cubicBezTo>
                    <a:pt x="285636" y="397658"/>
                    <a:pt x="286068" y="396147"/>
                    <a:pt x="288011" y="396363"/>
                  </a:cubicBezTo>
                  <a:cubicBezTo>
                    <a:pt x="291033" y="396579"/>
                    <a:pt x="289738" y="394637"/>
                    <a:pt x="289090" y="393559"/>
                  </a:cubicBezTo>
                  <a:cubicBezTo>
                    <a:pt x="288658" y="392911"/>
                    <a:pt x="287579" y="392264"/>
                    <a:pt x="286715" y="392048"/>
                  </a:cubicBezTo>
                  <a:cubicBezTo>
                    <a:pt x="283045" y="391833"/>
                    <a:pt x="281965" y="389891"/>
                    <a:pt x="283693" y="387086"/>
                  </a:cubicBezTo>
                  <a:cubicBezTo>
                    <a:pt x="284772" y="385145"/>
                    <a:pt x="286283" y="383635"/>
                    <a:pt x="284556" y="381693"/>
                  </a:cubicBezTo>
                  <a:cubicBezTo>
                    <a:pt x="282829" y="379967"/>
                    <a:pt x="280886" y="377594"/>
                    <a:pt x="277863" y="379967"/>
                  </a:cubicBezTo>
                  <a:cubicBezTo>
                    <a:pt x="276784" y="380830"/>
                    <a:pt x="275704" y="381046"/>
                    <a:pt x="275273" y="379967"/>
                  </a:cubicBezTo>
                  <a:cubicBezTo>
                    <a:pt x="273545" y="375221"/>
                    <a:pt x="269443" y="374574"/>
                    <a:pt x="265341" y="374142"/>
                  </a:cubicBezTo>
                  <a:cubicBezTo>
                    <a:pt x="264478" y="374142"/>
                    <a:pt x="263830" y="372848"/>
                    <a:pt x="262966" y="372200"/>
                  </a:cubicBezTo>
                  <a:cubicBezTo>
                    <a:pt x="263614" y="371337"/>
                    <a:pt x="264262" y="370259"/>
                    <a:pt x="264909" y="370043"/>
                  </a:cubicBezTo>
                  <a:cubicBezTo>
                    <a:pt x="270955" y="368749"/>
                    <a:pt x="274193" y="364865"/>
                    <a:pt x="276784" y="359472"/>
                  </a:cubicBezTo>
                  <a:cubicBezTo>
                    <a:pt x="278079" y="356883"/>
                    <a:pt x="282397" y="355804"/>
                    <a:pt x="282181" y="361629"/>
                  </a:cubicBezTo>
                  <a:cubicBezTo>
                    <a:pt x="286715" y="362276"/>
                    <a:pt x="291033" y="362492"/>
                    <a:pt x="295135" y="360335"/>
                  </a:cubicBezTo>
                  <a:cubicBezTo>
                    <a:pt x="295567" y="360119"/>
                    <a:pt x="295567" y="358177"/>
                    <a:pt x="295135" y="357530"/>
                  </a:cubicBezTo>
                  <a:cubicBezTo>
                    <a:pt x="293840" y="354941"/>
                    <a:pt x="292113" y="354510"/>
                    <a:pt x="289090" y="355804"/>
                  </a:cubicBezTo>
                  <a:cubicBezTo>
                    <a:pt x="286068" y="357099"/>
                    <a:pt x="284988" y="356667"/>
                    <a:pt x="285420" y="354294"/>
                  </a:cubicBezTo>
                  <a:cubicBezTo>
                    <a:pt x="286068" y="350411"/>
                    <a:pt x="287363" y="346743"/>
                    <a:pt x="281318" y="346743"/>
                  </a:cubicBezTo>
                  <a:cubicBezTo>
                    <a:pt x="278943" y="346743"/>
                    <a:pt x="277647" y="345017"/>
                    <a:pt x="276784" y="343076"/>
                  </a:cubicBezTo>
                  <a:cubicBezTo>
                    <a:pt x="275488" y="339624"/>
                    <a:pt x="275273" y="335309"/>
                    <a:pt x="273114" y="332936"/>
                  </a:cubicBezTo>
                  <a:cubicBezTo>
                    <a:pt x="270091" y="329700"/>
                    <a:pt x="268580" y="326895"/>
                    <a:pt x="272250" y="324091"/>
                  </a:cubicBezTo>
                  <a:cubicBezTo>
                    <a:pt x="276568" y="320639"/>
                    <a:pt x="273545" y="317403"/>
                    <a:pt x="272682" y="314382"/>
                  </a:cubicBezTo>
                  <a:cubicBezTo>
                    <a:pt x="271818" y="310931"/>
                    <a:pt x="268796" y="312225"/>
                    <a:pt x="266205" y="312225"/>
                  </a:cubicBezTo>
                  <a:cubicBezTo>
                    <a:pt x="263614" y="312441"/>
                    <a:pt x="261023" y="312009"/>
                    <a:pt x="258432" y="311793"/>
                  </a:cubicBezTo>
                  <a:lnTo>
                    <a:pt x="258864" y="312009"/>
                  </a:lnTo>
                  <a:cubicBezTo>
                    <a:pt x="259080" y="309420"/>
                    <a:pt x="259080" y="306831"/>
                    <a:pt x="259512" y="304458"/>
                  </a:cubicBezTo>
                  <a:cubicBezTo>
                    <a:pt x="259728" y="301870"/>
                    <a:pt x="261023" y="302948"/>
                    <a:pt x="262319" y="303811"/>
                  </a:cubicBezTo>
                  <a:cubicBezTo>
                    <a:pt x="263182" y="304458"/>
                    <a:pt x="264046" y="304674"/>
                    <a:pt x="264909" y="305321"/>
                  </a:cubicBezTo>
                  <a:cubicBezTo>
                    <a:pt x="264909" y="304890"/>
                    <a:pt x="265125" y="304243"/>
                    <a:pt x="265125" y="303811"/>
                  </a:cubicBezTo>
                  <a:cubicBezTo>
                    <a:pt x="263614" y="299712"/>
                    <a:pt x="264046" y="294103"/>
                    <a:pt x="256921" y="294534"/>
                  </a:cubicBezTo>
                  <a:cubicBezTo>
                    <a:pt x="254330" y="294750"/>
                    <a:pt x="250876" y="292808"/>
                    <a:pt x="251092" y="290220"/>
                  </a:cubicBezTo>
                  <a:cubicBezTo>
                    <a:pt x="251739" y="285258"/>
                    <a:pt x="247853" y="285905"/>
                    <a:pt x="245694" y="284395"/>
                  </a:cubicBezTo>
                  <a:lnTo>
                    <a:pt x="234036" y="273392"/>
                  </a:lnTo>
                  <a:cubicBezTo>
                    <a:pt x="229502" y="266488"/>
                    <a:pt x="224104" y="261311"/>
                    <a:pt x="215468" y="260448"/>
                  </a:cubicBezTo>
                  <a:cubicBezTo>
                    <a:pt x="213093" y="260232"/>
                    <a:pt x="213741" y="258937"/>
                    <a:pt x="214605" y="257643"/>
                  </a:cubicBezTo>
                  <a:cubicBezTo>
                    <a:pt x="215468" y="256349"/>
                    <a:pt x="216332" y="255054"/>
                    <a:pt x="216979" y="253544"/>
                  </a:cubicBezTo>
                  <a:cubicBezTo>
                    <a:pt x="217843" y="251818"/>
                    <a:pt x="217195" y="250955"/>
                    <a:pt x="215252" y="250955"/>
                  </a:cubicBezTo>
                  <a:cubicBezTo>
                    <a:pt x="213741" y="250955"/>
                    <a:pt x="210934" y="251387"/>
                    <a:pt x="210718" y="251387"/>
                  </a:cubicBezTo>
                  <a:cubicBezTo>
                    <a:pt x="209423" y="245777"/>
                    <a:pt x="205753" y="248150"/>
                    <a:pt x="202730" y="248798"/>
                  </a:cubicBezTo>
                  <a:cubicBezTo>
                    <a:pt x="197764" y="249876"/>
                    <a:pt x="199276" y="247503"/>
                    <a:pt x="201003" y="245130"/>
                  </a:cubicBezTo>
                  <a:cubicBezTo>
                    <a:pt x="201435" y="244483"/>
                    <a:pt x="201651" y="242757"/>
                    <a:pt x="201219" y="242326"/>
                  </a:cubicBezTo>
                  <a:cubicBezTo>
                    <a:pt x="199707" y="240384"/>
                    <a:pt x="197764" y="238442"/>
                    <a:pt x="196037" y="236501"/>
                  </a:cubicBezTo>
                  <a:cubicBezTo>
                    <a:pt x="186969" y="227440"/>
                    <a:pt x="175527" y="220752"/>
                    <a:pt x="170561" y="208023"/>
                  </a:cubicBezTo>
                  <a:cubicBezTo>
                    <a:pt x="169913" y="206513"/>
                    <a:pt x="167107" y="205650"/>
                    <a:pt x="164948" y="206513"/>
                  </a:cubicBezTo>
                  <a:cubicBezTo>
                    <a:pt x="163004" y="207160"/>
                    <a:pt x="163220" y="208670"/>
                    <a:pt x="163220" y="210396"/>
                  </a:cubicBezTo>
                  <a:cubicBezTo>
                    <a:pt x="163220" y="212985"/>
                    <a:pt x="162789" y="215574"/>
                    <a:pt x="163220" y="218163"/>
                  </a:cubicBezTo>
                  <a:cubicBezTo>
                    <a:pt x="165595" y="228303"/>
                    <a:pt x="170561" y="237148"/>
                    <a:pt x="175527" y="245993"/>
                  </a:cubicBezTo>
                  <a:cubicBezTo>
                    <a:pt x="177470" y="249661"/>
                    <a:pt x="179413" y="253112"/>
                    <a:pt x="181140" y="256996"/>
                  </a:cubicBezTo>
                  <a:cubicBezTo>
                    <a:pt x="182651" y="260663"/>
                    <a:pt x="185674" y="263684"/>
                    <a:pt x="187833" y="267351"/>
                  </a:cubicBezTo>
                  <a:cubicBezTo>
                    <a:pt x="188912" y="269077"/>
                    <a:pt x="189128" y="271235"/>
                    <a:pt x="189560" y="273392"/>
                  </a:cubicBezTo>
                  <a:cubicBezTo>
                    <a:pt x="189992" y="274902"/>
                    <a:pt x="189344" y="277060"/>
                    <a:pt x="190208" y="277922"/>
                  </a:cubicBezTo>
                  <a:cubicBezTo>
                    <a:pt x="194310" y="282022"/>
                    <a:pt x="197548" y="286121"/>
                    <a:pt x="198844" y="291946"/>
                  </a:cubicBezTo>
                  <a:cubicBezTo>
                    <a:pt x="199060" y="293240"/>
                    <a:pt x="202946" y="293240"/>
                    <a:pt x="203810" y="294750"/>
                  </a:cubicBezTo>
                  <a:cubicBezTo>
                    <a:pt x="204889" y="296907"/>
                    <a:pt x="204673" y="299712"/>
                    <a:pt x="205537" y="302301"/>
                  </a:cubicBezTo>
                  <a:cubicBezTo>
                    <a:pt x="205969" y="303595"/>
                    <a:pt x="207696" y="304458"/>
                    <a:pt x="208559" y="305753"/>
                  </a:cubicBezTo>
                  <a:cubicBezTo>
                    <a:pt x="209423" y="307047"/>
                    <a:pt x="210071" y="308557"/>
                    <a:pt x="210071" y="309852"/>
                  </a:cubicBezTo>
                  <a:cubicBezTo>
                    <a:pt x="209855" y="313304"/>
                    <a:pt x="210718" y="315893"/>
                    <a:pt x="213957" y="317618"/>
                  </a:cubicBezTo>
                  <a:cubicBezTo>
                    <a:pt x="220002" y="320639"/>
                    <a:pt x="216764" y="328405"/>
                    <a:pt x="221513" y="332289"/>
                  </a:cubicBezTo>
                  <a:cubicBezTo>
                    <a:pt x="222161" y="332936"/>
                    <a:pt x="222809" y="334015"/>
                    <a:pt x="222809" y="334662"/>
                  </a:cubicBezTo>
                  <a:cubicBezTo>
                    <a:pt x="222809" y="336388"/>
                    <a:pt x="219138" y="337035"/>
                    <a:pt x="221513" y="339840"/>
                  </a:cubicBezTo>
                  <a:cubicBezTo>
                    <a:pt x="226263" y="345017"/>
                    <a:pt x="233604" y="349116"/>
                    <a:pt x="230797" y="358177"/>
                  </a:cubicBezTo>
                  <a:cubicBezTo>
                    <a:pt x="237274" y="361198"/>
                    <a:pt x="235763" y="369396"/>
                    <a:pt x="240944" y="373279"/>
                  </a:cubicBezTo>
                  <a:cubicBezTo>
                    <a:pt x="243103" y="374789"/>
                    <a:pt x="243751" y="377378"/>
                    <a:pt x="244399" y="380183"/>
                  </a:cubicBezTo>
                  <a:cubicBezTo>
                    <a:pt x="245694" y="386223"/>
                    <a:pt x="246558" y="387086"/>
                    <a:pt x="252819" y="393559"/>
                  </a:cubicBezTo>
                  <a:cubicBezTo>
                    <a:pt x="253467" y="394206"/>
                    <a:pt x="254330" y="395500"/>
                    <a:pt x="254114" y="396147"/>
                  </a:cubicBezTo>
                  <a:cubicBezTo>
                    <a:pt x="252387" y="401541"/>
                    <a:pt x="256057" y="403698"/>
                    <a:pt x="259944" y="405640"/>
                  </a:cubicBezTo>
                  <a:cubicBezTo>
                    <a:pt x="261239" y="406287"/>
                    <a:pt x="262534" y="408013"/>
                    <a:pt x="262534" y="409092"/>
                  </a:cubicBezTo>
                  <a:cubicBezTo>
                    <a:pt x="262319" y="413191"/>
                    <a:pt x="262966" y="417506"/>
                    <a:pt x="260807" y="421389"/>
                  </a:cubicBezTo>
                  <a:cubicBezTo>
                    <a:pt x="259728" y="423546"/>
                    <a:pt x="257569" y="423978"/>
                    <a:pt x="254546" y="421820"/>
                  </a:cubicBezTo>
                  <a:cubicBezTo>
                    <a:pt x="253467" y="420957"/>
                    <a:pt x="252387" y="419231"/>
                    <a:pt x="251092" y="421389"/>
                  </a:cubicBezTo>
                  <a:cubicBezTo>
                    <a:pt x="248933" y="425272"/>
                    <a:pt x="248717" y="429587"/>
                    <a:pt x="249796" y="433470"/>
                  </a:cubicBezTo>
                  <a:cubicBezTo>
                    <a:pt x="250660" y="436706"/>
                    <a:pt x="254978" y="436059"/>
                    <a:pt x="257569" y="437569"/>
                  </a:cubicBezTo>
                  <a:cubicBezTo>
                    <a:pt x="261887" y="439942"/>
                    <a:pt x="266205" y="440590"/>
                    <a:pt x="270739" y="439942"/>
                  </a:cubicBezTo>
                  <a:cubicBezTo>
                    <a:pt x="271602" y="439727"/>
                    <a:pt x="272682" y="440590"/>
                    <a:pt x="273545" y="441237"/>
                  </a:cubicBezTo>
                  <a:cubicBezTo>
                    <a:pt x="275920" y="442531"/>
                    <a:pt x="274193" y="443610"/>
                    <a:pt x="273329" y="444689"/>
                  </a:cubicBezTo>
                  <a:cubicBezTo>
                    <a:pt x="272898" y="445120"/>
                    <a:pt x="272898" y="445983"/>
                    <a:pt x="272682" y="446846"/>
                  </a:cubicBezTo>
                  <a:cubicBezTo>
                    <a:pt x="276568" y="446199"/>
                    <a:pt x="278079" y="448356"/>
                    <a:pt x="278079" y="451808"/>
                  </a:cubicBezTo>
                  <a:cubicBezTo>
                    <a:pt x="283477" y="451808"/>
                    <a:pt x="285420" y="455907"/>
                    <a:pt x="285420" y="460006"/>
                  </a:cubicBezTo>
                  <a:cubicBezTo>
                    <a:pt x="285420" y="464321"/>
                    <a:pt x="288227" y="466263"/>
                    <a:pt x="289954" y="469283"/>
                  </a:cubicBezTo>
                  <a:cubicBezTo>
                    <a:pt x="292329" y="473598"/>
                    <a:pt x="291681" y="475755"/>
                    <a:pt x="287579" y="479638"/>
                  </a:cubicBezTo>
                  <a:cubicBezTo>
                    <a:pt x="286715" y="480501"/>
                    <a:pt x="284124" y="482012"/>
                    <a:pt x="286715" y="482874"/>
                  </a:cubicBezTo>
                  <a:cubicBezTo>
                    <a:pt x="290817" y="484600"/>
                    <a:pt x="292760" y="488268"/>
                    <a:pt x="295567" y="491073"/>
                  </a:cubicBezTo>
                  <a:cubicBezTo>
                    <a:pt x="299885" y="494956"/>
                    <a:pt x="299453" y="497545"/>
                    <a:pt x="296431" y="501428"/>
                  </a:cubicBezTo>
                  <a:cubicBezTo>
                    <a:pt x="295999" y="501860"/>
                    <a:pt x="296431" y="503585"/>
                    <a:pt x="297078" y="504233"/>
                  </a:cubicBezTo>
                  <a:cubicBezTo>
                    <a:pt x="297726" y="504880"/>
                    <a:pt x="299022" y="504880"/>
                    <a:pt x="299885" y="504664"/>
                  </a:cubicBezTo>
                  <a:cubicBezTo>
                    <a:pt x="300749" y="504448"/>
                    <a:pt x="301396" y="503370"/>
                    <a:pt x="302260" y="502722"/>
                  </a:cubicBezTo>
                  <a:cubicBezTo>
                    <a:pt x="304203" y="501428"/>
                    <a:pt x="305930" y="502075"/>
                    <a:pt x="306362" y="504448"/>
                  </a:cubicBezTo>
                  <a:cubicBezTo>
                    <a:pt x="306578" y="505959"/>
                    <a:pt x="306794" y="507684"/>
                    <a:pt x="306146" y="508763"/>
                  </a:cubicBezTo>
                  <a:cubicBezTo>
                    <a:pt x="305067" y="510489"/>
                    <a:pt x="303771" y="511136"/>
                    <a:pt x="305067" y="513725"/>
                  </a:cubicBezTo>
                  <a:cubicBezTo>
                    <a:pt x="307658" y="519119"/>
                    <a:pt x="310032" y="524944"/>
                    <a:pt x="313271" y="529690"/>
                  </a:cubicBezTo>
                  <a:cubicBezTo>
                    <a:pt x="316294" y="534005"/>
                    <a:pt x="317157" y="537672"/>
                    <a:pt x="316509" y="542419"/>
                  </a:cubicBezTo>
                  <a:cubicBezTo>
                    <a:pt x="316294" y="543281"/>
                    <a:pt x="316941" y="544792"/>
                    <a:pt x="317373" y="544792"/>
                  </a:cubicBezTo>
                  <a:cubicBezTo>
                    <a:pt x="325361" y="545870"/>
                    <a:pt x="320827" y="549969"/>
                    <a:pt x="319748" y="553421"/>
                  </a:cubicBezTo>
                  <a:cubicBezTo>
                    <a:pt x="319316" y="554716"/>
                    <a:pt x="320396" y="556442"/>
                    <a:pt x="322339" y="556657"/>
                  </a:cubicBezTo>
                  <a:cubicBezTo>
                    <a:pt x="323418" y="556657"/>
                    <a:pt x="324282" y="556226"/>
                    <a:pt x="325361" y="556010"/>
                  </a:cubicBezTo>
                  <a:cubicBezTo>
                    <a:pt x="326441" y="556010"/>
                    <a:pt x="327304" y="556010"/>
                    <a:pt x="328384" y="556010"/>
                  </a:cubicBezTo>
                  <a:cubicBezTo>
                    <a:pt x="328384" y="556873"/>
                    <a:pt x="328384" y="558167"/>
                    <a:pt x="327952" y="558815"/>
                  </a:cubicBezTo>
                  <a:cubicBezTo>
                    <a:pt x="326873" y="560541"/>
                    <a:pt x="325577" y="562051"/>
                    <a:pt x="324498" y="563992"/>
                  </a:cubicBezTo>
                  <a:cubicBezTo>
                    <a:pt x="323634" y="565503"/>
                    <a:pt x="324282" y="567013"/>
                    <a:pt x="325793" y="567876"/>
                  </a:cubicBezTo>
                  <a:cubicBezTo>
                    <a:pt x="327520" y="568954"/>
                    <a:pt x="330759" y="568954"/>
                    <a:pt x="331191" y="570249"/>
                  </a:cubicBezTo>
                  <a:cubicBezTo>
                    <a:pt x="333134" y="576074"/>
                    <a:pt x="338531" y="578878"/>
                    <a:pt x="342202" y="583193"/>
                  </a:cubicBezTo>
                  <a:cubicBezTo>
                    <a:pt x="345872" y="587292"/>
                    <a:pt x="346520" y="592686"/>
                    <a:pt x="348679" y="597432"/>
                  </a:cubicBezTo>
                  <a:cubicBezTo>
                    <a:pt x="349758" y="599805"/>
                    <a:pt x="347167" y="600884"/>
                    <a:pt x="346520" y="602610"/>
                  </a:cubicBezTo>
                  <a:cubicBezTo>
                    <a:pt x="345008" y="606924"/>
                    <a:pt x="347383" y="610808"/>
                    <a:pt x="348679" y="614691"/>
                  </a:cubicBezTo>
                  <a:cubicBezTo>
                    <a:pt x="349974" y="618359"/>
                    <a:pt x="352349" y="619222"/>
                    <a:pt x="356019" y="618359"/>
                  </a:cubicBezTo>
                  <a:cubicBezTo>
                    <a:pt x="358394" y="617711"/>
                    <a:pt x="359905" y="619222"/>
                    <a:pt x="360769" y="621379"/>
                  </a:cubicBezTo>
                  <a:cubicBezTo>
                    <a:pt x="361633" y="623536"/>
                    <a:pt x="361417" y="625478"/>
                    <a:pt x="359258" y="626772"/>
                  </a:cubicBezTo>
                  <a:cubicBezTo>
                    <a:pt x="358394" y="627204"/>
                    <a:pt x="357315" y="627851"/>
                    <a:pt x="356883" y="628714"/>
                  </a:cubicBezTo>
                  <a:cubicBezTo>
                    <a:pt x="355156" y="631519"/>
                    <a:pt x="357962" y="630656"/>
                    <a:pt x="359042" y="631087"/>
                  </a:cubicBezTo>
                  <a:cubicBezTo>
                    <a:pt x="365951" y="634108"/>
                    <a:pt x="371348" y="638207"/>
                    <a:pt x="370916" y="646836"/>
                  </a:cubicBezTo>
                  <a:cubicBezTo>
                    <a:pt x="370916" y="647268"/>
                    <a:pt x="371132" y="647915"/>
                    <a:pt x="371564" y="648346"/>
                  </a:cubicBezTo>
                  <a:cubicBezTo>
                    <a:pt x="373291" y="650504"/>
                    <a:pt x="373507" y="653093"/>
                    <a:pt x="373507" y="655681"/>
                  </a:cubicBezTo>
                  <a:cubicBezTo>
                    <a:pt x="373507" y="660212"/>
                    <a:pt x="378905" y="656976"/>
                    <a:pt x="380416" y="660212"/>
                  </a:cubicBezTo>
                  <a:cubicBezTo>
                    <a:pt x="381495" y="662369"/>
                    <a:pt x="384302" y="663448"/>
                    <a:pt x="383438" y="666684"/>
                  </a:cubicBezTo>
                  <a:cubicBezTo>
                    <a:pt x="382791" y="668626"/>
                    <a:pt x="382791" y="670783"/>
                    <a:pt x="383007" y="672941"/>
                  </a:cubicBezTo>
                  <a:cubicBezTo>
                    <a:pt x="383007" y="674451"/>
                    <a:pt x="383654" y="676177"/>
                    <a:pt x="384518" y="677040"/>
                  </a:cubicBezTo>
                  <a:cubicBezTo>
                    <a:pt x="390347" y="681354"/>
                    <a:pt x="392506" y="687395"/>
                    <a:pt x="393154" y="694299"/>
                  </a:cubicBezTo>
                  <a:cubicBezTo>
                    <a:pt x="393370" y="695809"/>
                    <a:pt x="394018" y="697535"/>
                    <a:pt x="395097" y="698613"/>
                  </a:cubicBezTo>
                  <a:cubicBezTo>
                    <a:pt x="401358" y="704007"/>
                    <a:pt x="403085" y="711989"/>
                    <a:pt x="406108" y="719109"/>
                  </a:cubicBezTo>
                  <a:cubicBezTo>
                    <a:pt x="408051" y="723423"/>
                    <a:pt x="409994" y="727307"/>
                    <a:pt x="413017" y="731190"/>
                  </a:cubicBezTo>
                  <a:cubicBezTo>
                    <a:pt x="416471" y="735721"/>
                    <a:pt x="419494" y="740683"/>
                    <a:pt x="423596" y="744566"/>
                  </a:cubicBezTo>
                  <a:cubicBezTo>
                    <a:pt x="425323" y="746292"/>
                    <a:pt x="423596" y="747155"/>
                    <a:pt x="422948" y="748449"/>
                  </a:cubicBezTo>
                  <a:cubicBezTo>
                    <a:pt x="421653" y="751254"/>
                    <a:pt x="424891" y="751470"/>
                    <a:pt x="425755" y="753196"/>
                  </a:cubicBezTo>
                  <a:cubicBezTo>
                    <a:pt x="427050" y="756000"/>
                    <a:pt x="430505" y="755137"/>
                    <a:pt x="432448" y="756647"/>
                  </a:cubicBezTo>
                  <a:cubicBezTo>
                    <a:pt x="434823" y="758589"/>
                    <a:pt x="432664" y="761609"/>
                    <a:pt x="433311" y="763983"/>
                  </a:cubicBezTo>
                  <a:cubicBezTo>
                    <a:pt x="434175" y="768513"/>
                    <a:pt x="438709" y="770023"/>
                    <a:pt x="441084" y="773475"/>
                  </a:cubicBezTo>
                  <a:cubicBezTo>
                    <a:pt x="441516" y="772828"/>
                    <a:pt x="441947" y="771965"/>
                    <a:pt x="442379" y="771318"/>
                  </a:cubicBezTo>
                  <a:cubicBezTo>
                    <a:pt x="442811" y="770455"/>
                    <a:pt x="443243" y="769592"/>
                    <a:pt x="443675" y="768944"/>
                  </a:cubicBezTo>
                  <a:cubicBezTo>
                    <a:pt x="444106" y="769160"/>
                    <a:pt x="444754" y="769376"/>
                    <a:pt x="444970" y="769807"/>
                  </a:cubicBezTo>
                  <a:cubicBezTo>
                    <a:pt x="445834" y="772181"/>
                    <a:pt x="446697" y="774769"/>
                    <a:pt x="446913" y="777143"/>
                  </a:cubicBezTo>
                  <a:cubicBezTo>
                    <a:pt x="447129" y="779084"/>
                    <a:pt x="442595" y="777143"/>
                    <a:pt x="443459" y="780379"/>
                  </a:cubicBezTo>
                  <a:cubicBezTo>
                    <a:pt x="444106" y="782968"/>
                    <a:pt x="445186" y="785341"/>
                    <a:pt x="446049" y="787714"/>
                  </a:cubicBezTo>
                  <a:cubicBezTo>
                    <a:pt x="447777" y="792460"/>
                    <a:pt x="450152" y="796128"/>
                    <a:pt x="455981" y="796128"/>
                  </a:cubicBezTo>
                  <a:cubicBezTo>
                    <a:pt x="457492" y="796128"/>
                    <a:pt x="457924" y="797206"/>
                    <a:pt x="457276" y="798069"/>
                  </a:cubicBezTo>
                  <a:cubicBezTo>
                    <a:pt x="452311" y="803247"/>
                    <a:pt x="457060" y="806267"/>
                    <a:pt x="459867" y="809935"/>
                  </a:cubicBezTo>
                  <a:cubicBezTo>
                    <a:pt x="461594" y="812092"/>
                    <a:pt x="462458" y="814465"/>
                    <a:pt x="461810" y="817270"/>
                  </a:cubicBezTo>
                  <a:cubicBezTo>
                    <a:pt x="461378" y="819427"/>
                    <a:pt x="462890" y="819859"/>
                    <a:pt x="464185" y="820722"/>
                  </a:cubicBezTo>
                  <a:cubicBezTo>
                    <a:pt x="465912" y="821801"/>
                    <a:pt x="468503" y="822016"/>
                    <a:pt x="468287" y="824821"/>
                  </a:cubicBezTo>
                  <a:cubicBezTo>
                    <a:pt x="468071" y="827626"/>
                    <a:pt x="468287" y="830214"/>
                    <a:pt x="471310" y="831293"/>
                  </a:cubicBezTo>
                  <a:cubicBezTo>
                    <a:pt x="474980" y="832587"/>
                    <a:pt x="476923" y="835824"/>
                    <a:pt x="479730" y="837981"/>
                  </a:cubicBezTo>
                  <a:cubicBezTo>
                    <a:pt x="483184" y="840570"/>
                    <a:pt x="484048" y="842727"/>
                    <a:pt x="478434" y="842943"/>
                  </a:cubicBezTo>
                  <a:cubicBezTo>
                    <a:pt x="477571" y="846826"/>
                    <a:pt x="475628" y="851141"/>
                    <a:pt x="482321" y="851788"/>
                  </a:cubicBezTo>
                  <a:cubicBezTo>
                    <a:pt x="481889" y="856750"/>
                    <a:pt x="485775" y="855672"/>
                    <a:pt x="488582" y="856534"/>
                  </a:cubicBezTo>
                  <a:cubicBezTo>
                    <a:pt x="491820" y="857613"/>
                    <a:pt x="491820" y="858476"/>
                    <a:pt x="488582" y="861281"/>
                  </a:cubicBezTo>
                  <a:cubicBezTo>
                    <a:pt x="487934" y="861928"/>
                    <a:pt x="487286" y="862791"/>
                    <a:pt x="486639" y="863438"/>
                  </a:cubicBezTo>
                  <a:cubicBezTo>
                    <a:pt x="487286" y="863870"/>
                    <a:pt x="488150" y="864517"/>
                    <a:pt x="488798" y="864733"/>
                  </a:cubicBezTo>
                  <a:cubicBezTo>
                    <a:pt x="490309" y="865164"/>
                    <a:pt x="491820" y="865380"/>
                    <a:pt x="493332" y="865811"/>
                  </a:cubicBezTo>
                  <a:cubicBezTo>
                    <a:pt x="496138" y="866890"/>
                    <a:pt x="496570" y="868400"/>
                    <a:pt x="495275" y="872068"/>
                  </a:cubicBezTo>
                  <a:cubicBezTo>
                    <a:pt x="493763" y="875951"/>
                    <a:pt x="493763" y="876167"/>
                    <a:pt x="497865" y="878324"/>
                  </a:cubicBezTo>
                  <a:cubicBezTo>
                    <a:pt x="500888" y="879834"/>
                    <a:pt x="501752" y="881560"/>
                    <a:pt x="499377" y="884149"/>
                  </a:cubicBezTo>
                  <a:cubicBezTo>
                    <a:pt x="498297" y="885444"/>
                    <a:pt x="497434" y="887601"/>
                    <a:pt x="498513" y="888248"/>
                  </a:cubicBezTo>
                  <a:cubicBezTo>
                    <a:pt x="502399" y="890837"/>
                    <a:pt x="502615" y="896878"/>
                    <a:pt x="508229" y="897741"/>
                  </a:cubicBezTo>
                  <a:cubicBezTo>
                    <a:pt x="509524" y="897956"/>
                    <a:pt x="510604" y="898819"/>
                    <a:pt x="509956" y="899467"/>
                  </a:cubicBezTo>
                  <a:cubicBezTo>
                    <a:pt x="505638" y="904429"/>
                    <a:pt x="511251" y="903350"/>
                    <a:pt x="512978" y="904429"/>
                  </a:cubicBezTo>
                  <a:cubicBezTo>
                    <a:pt x="514706" y="905507"/>
                    <a:pt x="516433" y="906802"/>
                    <a:pt x="518376" y="907233"/>
                  </a:cubicBezTo>
                  <a:cubicBezTo>
                    <a:pt x="521830" y="907880"/>
                    <a:pt x="520751" y="910038"/>
                    <a:pt x="519887" y="911548"/>
                  </a:cubicBezTo>
                  <a:cubicBezTo>
                    <a:pt x="517512" y="915647"/>
                    <a:pt x="520967" y="916941"/>
                    <a:pt x="522910" y="919099"/>
                  </a:cubicBezTo>
                  <a:cubicBezTo>
                    <a:pt x="520319" y="920393"/>
                    <a:pt x="519024" y="922766"/>
                    <a:pt x="519455" y="925571"/>
                  </a:cubicBezTo>
                  <a:cubicBezTo>
                    <a:pt x="519671" y="927513"/>
                    <a:pt x="520535" y="929670"/>
                    <a:pt x="521399" y="931612"/>
                  </a:cubicBezTo>
                  <a:cubicBezTo>
                    <a:pt x="522910" y="936142"/>
                    <a:pt x="524853" y="933338"/>
                    <a:pt x="526796" y="932043"/>
                  </a:cubicBezTo>
                  <a:cubicBezTo>
                    <a:pt x="527876" y="931396"/>
                    <a:pt x="529603" y="930533"/>
                    <a:pt x="529603" y="933338"/>
                  </a:cubicBezTo>
                  <a:cubicBezTo>
                    <a:pt x="529819" y="938300"/>
                    <a:pt x="530898" y="943262"/>
                    <a:pt x="531978" y="948224"/>
                  </a:cubicBezTo>
                  <a:cubicBezTo>
                    <a:pt x="533057" y="952538"/>
                    <a:pt x="534784" y="951244"/>
                    <a:pt x="536943" y="951460"/>
                  </a:cubicBezTo>
                  <a:cubicBezTo>
                    <a:pt x="539318" y="951891"/>
                    <a:pt x="540614" y="951675"/>
                    <a:pt x="540830" y="948439"/>
                  </a:cubicBezTo>
                  <a:cubicBezTo>
                    <a:pt x="541045" y="943693"/>
                    <a:pt x="545148" y="938300"/>
                    <a:pt x="537375" y="935926"/>
                  </a:cubicBezTo>
                  <a:cubicBezTo>
                    <a:pt x="536080" y="935495"/>
                    <a:pt x="534784" y="933769"/>
                    <a:pt x="534568" y="932475"/>
                  </a:cubicBezTo>
                  <a:cubicBezTo>
                    <a:pt x="533273" y="925355"/>
                    <a:pt x="527444" y="922551"/>
                    <a:pt x="522478" y="919099"/>
                  </a:cubicBezTo>
                  <a:cubicBezTo>
                    <a:pt x="525501" y="918667"/>
                    <a:pt x="528307" y="916510"/>
                    <a:pt x="531546" y="917373"/>
                  </a:cubicBezTo>
                  <a:cubicBezTo>
                    <a:pt x="532194" y="917589"/>
                    <a:pt x="533705" y="917157"/>
                    <a:pt x="533921" y="916726"/>
                  </a:cubicBezTo>
                  <a:cubicBezTo>
                    <a:pt x="534137" y="915863"/>
                    <a:pt x="533921" y="914568"/>
                    <a:pt x="533273" y="913921"/>
                  </a:cubicBezTo>
                  <a:cubicBezTo>
                    <a:pt x="528091" y="909606"/>
                    <a:pt x="523989" y="903997"/>
                    <a:pt x="517512" y="900977"/>
                  </a:cubicBezTo>
                  <a:cubicBezTo>
                    <a:pt x="511251" y="898172"/>
                    <a:pt x="516217" y="888032"/>
                    <a:pt x="508229" y="886306"/>
                  </a:cubicBezTo>
                  <a:cubicBezTo>
                    <a:pt x="508013" y="886306"/>
                    <a:pt x="508013" y="884581"/>
                    <a:pt x="508229" y="883502"/>
                  </a:cubicBezTo>
                  <a:cubicBezTo>
                    <a:pt x="508876" y="878756"/>
                    <a:pt x="508229" y="874441"/>
                    <a:pt x="504558" y="870773"/>
                  </a:cubicBezTo>
                  <a:cubicBezTo>
                    <a:pt x="503479" y="869695"/>
                    <a:pt x="503047" y="867969"/>
                    <a:pt x="502399" y="866674"/>
                  </a:cubicBezTo>
                  <a:cubicBezTo>
                    <a:pt x="500240" y="862144"/>
                    <a:pt x="498945" y="857182"/>
                    <a:pt x="494843" y="853083"/>
                  </a:cubicBezTo>
                  <a:cubicBezTo>
                    <a:pt x="490957" y="849199"/>
                    <a:pt x="490309" y="842511"/>
                    <a:pt x="485559" y="838844"/>
                  </a:cubicBezTo>
                  <a:cubicBezTo>
                    <a:pt x="484696" y="838197"/>
                    <a:pt x="484480" y="836039"/>
                    <a:pt x="484480" y="834529"/>
                  </a:cubicBezTo>
                  <a:cubicBezTo>
                    <a:pt x="484911" y="831724"/>
                    <a:pt x="487286" y="831724"/>
                    <a:pt x="489445" y="832156"/>
                  </a:cubicBezTo>
                  <a:cubicBezTo>
                    <a:pt x="490741" y="832372"/>
                    <a:pt x="491388" y="831940"/>
                    <a:pt x="491173" y="830430"/>
                  </a:cubicBezTo>
                  <a:cubicBezTo>
                    <a:pt x="491173" y="829999"/>
                    <a:pt x="490741" y="829351"/>
                    <a:pt x="490525" y="829136"/>
                  </a:cubicBezTo>
                  <a:cubicBezTo>
                    <a:pt x="487502" y="827410"/>
                    <a:pt x="482105" y="828704"/>
                    <a:pt x="481025" y="825037"/>
                  </a:cubicBezTo>
                  <a:cubicBezTo>
                    <a:pt x="479298" y="818564"/>
                    <a:pt x="469367" y="816623"/>
                    <a:pt x="472389" y="807993"/>
                  </a:cubicBezTo>
                  <a:cubicBezTo>
                    <a:pt x="472605" y="807130"/>
                    <a:pt x="470662" y="805620"/>
                    <a:pt x="470014" y="804326"/>
                  </a:cubicBezTo>
                  <a:cubicBezTo>
                    <a:pt x="467855" y="800227"/>
                    <a:pt x="465265" y="796128"/>
                    <a:pt x="463969" y="791813"/>
                  </a:cubicBezTo>
                  <a:cubicBezTo>
                    <a:pt x="462242" y="786635"/>
                    <a:pt x="457276" y="783830"/>
                    <a:pt x="455549" y="778868"/>
                  </a:cubicBezTo>
                  <a:cubicBezTo>
                    <a:pt x="454901" y="776927"/>
                    <a:pt x="454901" y="775201"/>
                    <a:pt x="456197" y="773043"/>
                  </a:cubicBezTo>
                  <a:cubicBezTo>
                    <a:pt x="459651" y="767003"/>
                    <a:pt x="458356" y="765061"/>
                    <a:pt x="451663" y="764630"/>
                  </a:cubicBezTo>
                  <a:cubicBezTo>
                    <a:pt x="450152" y="764630"/>
                    <a:pt x="448640" y="764198"/>
                    <a:pt x="447345" y="763983"/>
                  </a:cubicBezTo>
                  <a:cubicBezTo>
                    <a:pt x="446913" y="763983"/>
                    <a:pt x="446697" y="763119"/>
                    <a:pt x="446481" y="762688"/>
                  </a:cubicBezTo>
                  <a:cubicBezTo>
                    <a:pt x="446481" y="762256"/>
                    <a:pt x="446481" y="761394"/>
                    <a:pt x="446697" y="761178"/>
                  </a:cubicBezTo>
                  <a:cubicBezTo>
                    <a:pt x="447561" y="760962"/>
                    <a:pt x="448640" y="760962"/>
                    <a:pt x="449720" y="760962"/>
                  </a:cubicBezTo>
                  <a:cubicBezTo>
                    <a:pt x="451447" y="760962"/>
                    <a:pt x="452958" y="760531"/>
                    <a:pt x="452958" y="758805"/>
                  </a:cubicBezTo>
                  <a:cubicBezTo>
                    <a:pt x="452958" y="758158"/>
                    <a:pt x="451663" y="757295"/>
                    <a:pt x="450583" y="756863"/>
                  </a:cubicBezTo>
                  <a:cubicBezTo>
                    <a:pt x="448208" y="756000"/>
                    <a:pt x="444970" y="756000"/>
                    <a:pt x="443675" y="754274"/>
                  </a:cubicBezTo>
                  <a:cubicBezTo>
                    <a:pt x="439788" y="749312"/>
                    <a:pt x="436550" y="743919"/>
                    <a:pt x="433743" y="738525"/>
                  </a:cubicBezTo>
                  <a:cubicBezTo>
                    <a:pt x="432232" y="735721"/>
                    <a:pt x="432448" y="733132"/>
                    <a:pt x="434823" y="730111"/>
                  </a:cubicBezTo>
                  <a:cubicBezTo>
                    <a:pt x="437413" y="726660"/>
                    <a:pt x="435686" y="723855"/>
                    <a:pt x="431584" y="720835"/>
                  </a:cubicBezTo>
                  <a:cubicBezTo>
                    <a:pt x="429641" y="719540"/>
                    <a:pt x="429425" y="716951"/>
                    <a:pt x="431152" y="715657"/>
                  </a:cubicBezTo>
                  <a:cubicBezTo>
                    <a:pt x="432448" y="714794"/>
                    <a:pt x="433959" y="714147"/>
                    <a:pt x="435254" y="713284"/>
                  </a:cubicBezTo>
                  <a:cubicBezTo>
                    <a:pt x="438493" y="711342"/>
                    <a:pt x="438709" y="710479"/>
                    <a:pt x="434823" y="708753"/>
                  </a:cubicBezTo>
                  <a:cubicBezTo>
                    <a:pt x="429425" y="706596"/>
                    <a:pt x="430289" y="700555"/>
                    <a:pt x="426834" y="697751"/>
                  </a:cubicBezTo>
                  <a:cubicBezTo>
                    <a:pt x="424891" y="696240"/>
                    <a:pt x="424891" y="694515"/>
                    <a:pt x="424891" y="692357"/>
                  </a:cubicBezTo>
                  <a:cubicBezTo>
                    <a:pt x="424891" y="689768"/>
                    <a:pt x="423812" y="687395"/>
                    <a:pt x="423164" y="685022"/>
                  </a:cubicBezTo>
                  <a:cubicBezTo>
                    <a:pt x="422516" y="682649"/>
                    <a:pt x="425755" y="678766"/>
                    <a:pt x="419710" y="678550"/>
                  </a:cubicBezTo>
                  <a:cubicBezTo>
                    <a:pt x="417335" y="678550"/>
                    <a:pt x="419494" y="673803"/>
                    <a:pt x="416255" y="672509"/>
                  </a:cubicBezTo>
                  <a:cubicBezTo>
                    <a:pt x="414960" y="672078"/>
                    <a:pt x="413880" y="670352"/>
                    <a:pt x="413233" y="669057"/>
                  </a:cubicBezTo>
                  <a:cubicBezTo>
                    <a:pt x="410858" y="664527"/>
                    <a:pt x="411290" y="658702"/>
                    <a:pt x="406108" y="655681"/>
                  </a:cubicBezTo>
                  <a:cubicBezTo>
                    <a:pt x="406108" y="650072"/>
                    <a:pt x="398767" y="646620"/>
                    <a:pt x="401790" y="640148"/>
                  </a:cubicBezTo>
                  <a:cubicBezTo>
                    <a:pt x="402006" y="639717"/>
                    <a:pt x="400926" y="638207"/>
                    <a:pt x="400279" y="637559"/>
                  </a:cubicBezTo>
                  <a:cubicBezTo>
                    <a:pt x="397472" y="635833"/>
                    <a:pt x="396824" y="632597"/>
                    <a:pt x="394881" y="630224"/>
                  </a:cubicBezTo>
                  <a:cubicBezTo>
                    <a:pt x="391859" y="626125"/>
                    <a:pt x="390131" y="621379"/>
                    <a:pt x="387325" y="617280"/>
                  </a:cubicBezTo>
                  <a:cubicBezTo>
                    <a:pt x="384086" y="612749"/>
                    <a:pt x="383870" y="606277"/>
                    <a:pt x="379120" y="602394"/>
                  </a:cubicBezTo>
                  <a:cubicBezTo>
                    <a:pt x="378689" y="596569"/>
                    <a:pt x="373723" y="592254"/>
                    <a:pt x="373291" y="587077"/>
                  </a:cubicBezTo>
                  <a:cubicBezTo>
                    <a:pt x="372428" y="578231"/>
                    <a:pt x="369621" y="570896"/>
                    <a:pt x="363360" y="564855"/>
                  </a:cubicBezTo>
                  <a:cubicBezTo>
                    <a:pt x="362712" y="560325"/>
                    <a:pt x="357315" y="557736"/>
                    <a:pt x="358178" y="552342"/>
                  </a:cubicBezTo>
                  <a:cubicBezTo>
                    <a:pt x="358826" y="548459"/>
                    <a:pt x="358826" y="544360"/>
                    <a:pt x="354940" y="541340"/>
                  </a:cubicBezTo>
                  <a:cubicBezTo>
                    <a:pt x="354076" y="540693"/>
                    <a:pt x="353860" y="537888"/>
                    <a:pt x="354508" y="537025"/>
                  </a:cubicBezTo>
                  <a:cubicBezTo>
                    <a:pt x="358610" y="532494"/>
                    <a:pt x="354076" y="533357"/>
                    <a:pt x="351917" y="531847"/>
                  </a:cubicBezTo>
                  <a:cubicBezTo>
                    <a:pt x="349326" y="529906"/>
                    <a:pt x="346735" y="527532"/>
                    <a:pt x="345872" y="523434"/>
                  </a:cubicBezTo>
                  <a:cubicBezTo>
                    <a:pt x="344792" y="518687"/>
                    <a:pt x="342202" y="514588"/>
                    <a:pt x="341554" y="509410"/>
                  </a:cubicBezTo>
                  <a:cubicBezTo>
                    <a:pt x="340906" y="503801"/>
                    <a:pt x="335509" y="500997"/>
                    <a:pt x="333350" y="496250"/>
                  </a:cubicBezTo>
                  <a:cubicBezTo>
                    <a:pt x="332702" y="494740"/>
                    <a:pt x="331838" y="493230"/>
                    <a:pt x="331838" y="491936"/>
                  </a:cubicBezTo>
                  <a:cubicBezTo>
                    <a:pt x="331622" y="487189"/>
                    <a:pt x="330111" y="483090"/>
                    <a:pt x="326009" y="480286"/>
                  </a:cubicBezTo>
                  <a:cubicBezTo>
                    <a:pt x="322771" y="477912"/>
                    <a:pt x="321907" y="474461"/>
                    <a:pt x="320612" y="471009"/>
                  </a:cubicBezTo>
                  <a:cubicBezTo>
                    <a:pt x="315862" y="457849"/>
                    <a:pt x="310248" y="444904"/>
                    <a:pt x="300965" y="433902"/>
                  </a:cubicBezTo>
                  <a:cubicBezTo>
                    <a:pt x="300533" y="433470"/>
                    <a:pt x="300101" y="433254"/>
                    <a:pt x="299885" y="432823"/>
                  </a:cubicBezTo>
                  <a:cubicBezTo>
                    <a:pt x="299669" y="431313"/>
                    <a:pt x="299022" y="429587"/>
                    <a:pt x="299669" y="428293"/>
                  </a:cubicBezTo>
                  <a:cubicBezTo>
                    <a:pt x="301612" y="424409"/>
                    <a:pt x="300533" y="421820"/>
                    <a:pt x="297510" y="419016"/>
                  </a:cubicBezTo>
                  <a:cubicBezTo>
                    <a:pt x="294488" y="416211"/>
                    <a:pt x="292329" y="412544"/>
                    <a:pt x="289954" y="409308"/>
                  </a:cubicBezTo>
                  <a:cubicBezTo>
                    <a:pt x="289090" y="408229"/>
                    <a:pt x="290170" y="405424"/>
                    <a:pt x="291249" y="405424"/>
                  </a:cubicBezTo>
                  <a:cubicBezTo>
                    <a:pt x="291681" y="405424"/>
                    <a:pt x="308737" y="407582"/>
                    <a:pt x="309169" y="407797"/>
                  </a:cubicBezTo>
                  <a:cubicBezTo>
                    <a:pt x="310464" y="408876"/>
                    <a:pt x="311760" y="409308"/>
                    <a:pt x="312623" y="407582"/>
                  </a:cubicBezTo>
                  <a:cubicBezTo>
                    <a:pt x="313271" y="406287"/>
                    <a:pt x="314135" y="404346"/>
                    <a:pt x="312407" y="403483"/>
                  </a:cubicBezTo>
                  <a:cubicBezTo>
                    <a:pt x="307873" y="401325"/>
                    <a:pt x="305067" y="397658"/>
                    <a:pt x="303555" y="393127"/>
                  </a:cubicBezTo>
                  <a:cubicBezTo>
                    <a:pt x="303987" y="392264"/>
                    <a:pt x="304851" y="391401"/>
                    <a:pt x="304851" y="390538"/>
                  </a:cubicBezTo>
                  <a:cubicBezTo>
                    <a:pt x="304419" y="387086"/>
                    <a:pt x="301612" y="384713"/>
                    <a:pt x="299453" y="383419"/>
                  </a:cubicBezTo>
                  <a:cubicBezTo>
                    <a:pt x="295135" y="381046"/>
                    <a:pt x="298374" y="376299"/>
                    <a:pt x="295351" y="374142"/>
                  </a:cubicBezTo>
                  <a:cubicBezTo>
                    <a:pt x="293624" y="372848"/>
                    <a:pt x="291681" y="371985"/>
                    <a:pt x="289954" y="371337"/>
                  </a:cubicBezTo>
                  <a:cubicBezTo>
                    <a:pt x="288658" y="370906"/>
                    <a:pt x="287147" y="369612"/>
                    <a:pt x="286283" y="371769"/>
                  </a:cubicBezTo>
                  <a:cubicBezTo>
                    <a:pt x="286068" y="372632"/>
                    <a:pt x="286068" y="373926"/>
                    <a:pt x="286715" y="374789"/>
                  </a:cubicBezTo>
                  <a:cubicBezTo>
                    <a:pt x="288011" y="376947"/>
                    <a:pt x="290817" y="379104"/>
                    <a:pt x="290601" y="381046"/>
                  </a:cubicBezTo>
                  <a:cubicBezTo>
                    <a:pt x="289954" y="386008"/>
                    <a:pt x="292760" y="387518"/>
                    <a:pt x="296431" y="389028"/>
                  </a:cubicBezTo>
                  <a:cubicBezTo>
                    <a:pt x="298374" y="389244"/>
                    <a:pt x="301828" y="389244"/>
                    <a:pt x="303555" y="392480"/>
                  </a:cubicBezTo>
                  <a:close/>
                  <a:moveTo>
                    <a:pt x="211798" y="365297"/>
                  </a:moveTo>
                  <a:cubicBezTo>
                    <a:pt x="215900" y="374789"/>
                    <a:pt x="223456" y="382556"/>
                    <a:pt x="226047" y="392696"/>
                  </a:cubicBezTo>
                  <a:cubicBezTo>
                    <a:pt x="226263" y="393127"/>
                    <a:pt x="226695" y="393343"/>
                    <a:pt x="227127" y="393774"/>
                  </a:cubicBezTo>
                  <a:cubicBezTo>
                    <a:pt x="228854" y="395500"/>
                    <a:pt x="232308" y="395932"/>
                    <a:pt x="234251" y="394422"/>
                  </a:cubicBezTo>
                  <a:cubicBezTo>
                    <a:pt x="236195" y="392911"/>
                    <a:pt x="237274" y="389891"/>
                    <a:pt x="235331" y="387949"/>
                  </a:cubicBezTo>
                  <a:cubicBezTo>
                    <a:pt x="232308" y="384929"/>
                    <a:pt x="233820" y="380183"/>
                    <a:pt x="230149" y="377162"/>
                  </a:cubicBezTo>
                  <a:cubicBezTo>
                    <a:pt x="226263" y="373926"/>
                    <a:pt x="228422" y="368317"/>
                    <a:pt x="227559" y="363787"/>
                  </a:cubicBezTo>
                  <a:cubicBezTo>
                    <a:pt x="227127" y="361845"/>
                    <a:pt x="226479" y="359256"/>
                    <a:pt x="224104" y="359040"/>
                  </a:cubicBezTo>
                  <a:cubicBezTo>
                    <a:pt x="220218" y="359040"/>
                    <a:pt x="218707" y="356236"/>
                    <a:pt x="217195" y="353647"/>
                  </a:cubicBezTo>
                  <a:cubicBezTo>
                    <a:pt x="215252" y="350195"/>
                    <a:pt x="212230" y="347390"/>
                    <a:pt x="212661" y="342644"/>
                  </a:cubicBezTo>
                  <a:cubicBezTo>
                    <a:pt x="213093" y="338977"/>
                    <a:pt x="210502" y="335956"/>
                    <a:pt x="207480" y="333367"/>
                  </a:cubicBezTo>
                  <a:cubicBezTo>
                    <a:pt x="205105" y="331210"/>
                    <a:pt x="203810" y="328190"/>
                    <a:pt x="204025" y="324954"/>
                  </a:cubicBezTo>
                  <a:cubicBezTo>
                    <a:pt x="204241" y="323228"/>
                    <a:pt x="205105" y="321502"/>
                    <a:pt x="205753" y="319992"/>
                  </a:cubicBezTo>
                  <a:cubicBezTo>
                    <a:pt x="203810" y="319560"/>
                    <a:pt x="201435" y="319776"/>
                    <a:pt x="200571" y="317403"/>
                  </a:cubicBezTo>
                  <a:cubicBezTo>
                    <a:pt x="199060" y="313735"/>
                    <a:pt x="194526" y="311793"/>
                    <a:pt x="195174" y="306616"/>
                  </a:cubicBezTo>
                  <a:cubicBezTo>
                    <a:pt x="195389" y="305106"/>
                    <a:pt x="192367" y="303595"/>
                    <a:pt x="191503" y="301654"/>
                  </a:cubicBezTo>
                  <a:cubicBezTo>
                    <a:pt x="190424" y="299496"/>
                    <a:pt x="191071" y="296260"/>
                    <a:pt x="189560" y="294534"/>
                  </a:cubicBezTo>
                  <a:cubicBezTo>
                    <a:pt x="183947" y="288278"/>
                    <a:pt x="179629" y="281159"/>
                    <a:pt x="176390" y="273608"/>
                  </a:cubicBezTo>
                  <a:cubicBezTo>
                    <a:pt x="175311" y="271450"/>
                    <a:pt x="173152" y="269724"/>
                    <a:pt x="171209" y="267783"/>
                  </a:cubicBezTo>
                  <a:cubicBezTo>
                    <a:pt x="170345" y="266920"/>
                    <a:pt x="169050" y="264978"/>
                    <a:pt x="167754" y="267351"/>
                  </a:cubicBezTo>
                  <a:cubicBezTo>
                    <a:pt x="167107" y="268214"/>
                    <a:pt x="166459" y="269293"/>
                    <a:pt x="166675" y="270156"/>
                  </a:cubicBezTo>
                  <a:cubicBezTo>
                    <a:pt x="167754" y="274686"/>
                    <a:pt x="169050" y="279217"/>
                    <a:pt x="170561" y="283532"/>
                  </a:cubicBezTo>
                  <a:cubicBezTo>
                    <a:pt x="170993" y="284826"/>
                    <a:pt x="172504" y="286336"/>
                    <a:pt x="173799" y="286768"/>
                  </a:cubicBezTo>
                  <a:cubicBezTo>
                    <a:pt x="178117" y="288062"/>
                    <a:pt x="177902" y="291730"/>
                    <a:pt x="178981" y="295182"/>
                  </a:cubicBezTo>
                  <a:cubicBezTo>
                    <a:pt x="179845" y="298418"/>
                    <a:pt x="183299" y="300791"/>
                    <a:pt x="180708" y="304674"/>
                  </a:cubicBezTo>
                  <a:cubicBezTo>
                    <a:pt x="180276" y="305321"/>
                    <a:pt x="180708" y="307047"/>
                    <a:pt x="181140" y="307263"/>
                  </a:cubicBezTo>
                  <a:cubicBezTo>
                    <a:pt x="190424" y="310499"/>
                    <a:pt x="190424" y="319129"/>
                    <a:pt x="192799" y="326248"/>
                  </a:cubicBezTo>
                  <a:cubicBezTo>
                    <a:pt x="193446" y="327974"/>
                    <a:pt x="193878" y="331641"/>
                    <a:pt x="194310" y="331641"/>
                  </a:cubicBezTo>
                  <a:cubicBezTo>
                    <a:pt x="200787" y="331426"/>
                    <a:pt x="196469" y="337682"/>
                    <a:pt x="199060" y="339192"/>
                  </a:cubicBezTo>
                  <a:cubicBezTo>
                    <a:pt x="202514" y="341350"/>
                    <a:pt x="201651" y="346743"/>
                    <a:pt x="206184" y="348253"/>
                  </a:cubicBezTo>
                  <a:cubicBezTo>
                    <a:pt x="208128" y="348901"/>
                    <a:pt x="209855" y="350626"/>
                    <a:pt x="209423" y="353000"/>
                  </a:cubicBezTo>
                  <a:cubicBezTo>
                    <a:pt x="208343" y="357530"/>
                    <a:pt x="210718" y="361198"/>
                    <a:pt x="211798" y="365297"/>
                  </a:cubicBezTo>
                  <a:close/>
                  <a:moveTo>
                    <a:pt x="423596" y="393559"/>
                  </a:moveTo>
                  <a:cubicBezTo>
                    <a:pt x="423812" y="393990"/>
                    <a:pt x="424459" y="394422"/>
                    <a:pt x="424459" y="394853"/>
                  </a:cubicBezTo>
                  <a:cubicBezTo>
                    <a:pt x="424244" y="399599"/>
                    <a:pt x="428562" y="401972"/>
                    <a:pt x="430936" y="404993"/>
                  </a:cubicBezTo>
                  <a:cubicBezTo>
                    <a:pt x="432880" y="407366"/>
                    <a:pt x="437413" y="407366"/>
                    <a:pt x="441084" y="405208"/>
                  </a:cubicBezTo>
                  <a:cubicBezTo>
                    <a:pt x="442595" y="404346"/>
                    <a:pt x="443243" y="406503"/>
                    <a:pt x="444106" y="407582"/>
                  </a:cubicBezTo>
                  <a:cubicBezTo>
                    <a:pt x="444970" y="408876"/>
                    <a:pt x="446049" y="410386"/>
                    <a:pt x="447345" y="410602"/>
                  </a:cubicBezTo>
                  <a:cubicBezTo>
                    <a:pt x="448640" y="410818"/>
                    <a:pt x="450367" y="410171"/>
                    <a:pt x="451663" y="409308"/>
                  </a:cubicBezTo>
                  <a:cubicBezTo>
                    <a:pt x="453390" y="408229"/>
                    <a:pt x="452311" y="406934"/>
                    <a:pt x="451231" y="405856"/>
                  </a:cubicBezTo>
                  <a:cubicBezTo>
                    <a:pt x="447345" y="402188"/>
                    <a:pt x="443027" y="399599"/>
                    <a:pt x="437629" y="398521"/>
                  </a:cubicBezTo>
                  <a:cubicBezTo>
                    <a:pt x="432448" y="397442"/>
                    <a:pt x="431584" y="396579"/>
                    <a:pt x="431800" y="392048"/>
                  </a:cubicBezTo>
                  <a:cubicBezTo>
                    <a:pt x="431800" y="390538"/>
                    <a:pt x="432232" y="389028"/>
                    <a:pt x="432232" y="387518"/>
                  </a:cubicBezTo>
                  <a:cubicBezTo>
                    <a:pt x="432232" y="386871"/>
                    <a:pt x="430936" y="386223"/>
                    <a:pt x="430289" y="385792"/>
                  </a:cubicBezTo>
                  <a:cubicBezTo>
                    <a:pt x="428562" y="389244"/>
                    <a:pt x="425755" y="389460"/>
                    <a:pt x="422300" y="389028"/>
                  </a:cubicBezTo>
                  <a:cubicBezTo>
                    <a:pt x="422300" y="389028"/>
                    <a:pt x="421653" y="390754"/>
                    <a:pt x="421869" y="391401"/>
                  </a:cubicBezTo>
                  <a:cubicBezTo>
                    <a:pt x="422085" y="392048"/>
                    <a:pt x="422948" y="392911"/>
                    <a:pt x="423596" y="393559"/>
                  </a:cubicBezTo>
                  <a:close/>
                  <a:moveTo>
                    <a:pt x="173584" y="60242"/>
                  </a:moveTo>
                  <a:cubicBezTo>
                    <a:pt x="173584" y="59379"/>
                    <a:pt x="174015" y="58084"/>
                    <a:pt x="173584" y="57437"/>
                  </a:cubicBezTo>
                  <a:cubicBezTo>
                    <a:pt x="168618" y="50749"/>
                    <a:pt x="161925" y="45787"/>
                    <a:pt x="155232" y="40825"/>
                  </a:cubicBezTo>
                  <a:cubicBezTo>
                    <a:pt x="153289" y="39315"/>
                    <a:pt x="150482" y="38668"/>
                    <a:pt x="148107" y="38021"/>
                  </a:cubicBezTo>
                  <a:cubicBezTo>
                    <a:pt x="147460" y="37805"/>
                    <a:pt x="146164" y="38668"/>
                    <a:pt x="145732" y="39315"/>
                  </a:cubicBezTo>
                  <a:cubicBezTo>
                    <a:pt x="145517" y="40178"/>
                    <a:pt x="145732" y="41688"/>
                    <a:pt x="146380" y="42120"/>
                  </a:cubicBezTo>
                  <a:cubicBezTo>
                    <a:pt x="149835" y="44493"/>
                    <a:pt x="154153" y="45787"/>
                    <a:pt x="156527" y="48808"/>
                  </a:cubicBezTo>
                  <a:cubicBezTo>
                    <a:pt x="160414" y="53770"/>
                    <a:pt x="167107" y="55064"/>
                    <a:pt x="170561" y="60242"/>
                  </a:cubicBezTo>
                  <a:cubicBezTo>
                    <a:pt x="170993" y="60889"/>
                    <a:pt x="172504" y="60242"/>
                    <a:pt x="173584" y="60242"/>
                  </a:cubicBezTo>
                  <a:close/>
                  <a:moveTo>
                    <a:pt x="322555" y="204140"/>
                  </a:moveTo>
                  <a:cubicBezTo>
                    <a:pt x="323634" y="209749"/>
                    <a:pt x="327952" y="213632"/>
                    <a:pt x="332486" y="215358"/>
                  </a:cubicBezTo>
                  <a:cubicBezTo>
                    <a:pt x="337020" y="217300"/>
                    <a:pt x="340258" y="220320"/>
                    <a:pt x="343929" y="223125"/>
                  </a:cubicBezTo>
                  <a:cubicBezTo>
                    <a:pt x="345224" y="223988"/>
                    <a:pt x="346735" y="224635"/>
                    <a:pt x="348031" y="225282"/>
                  </a:cubicBezTo>
                  <a:cubicBezTo>
                    <a:pt x="348247" y="225498"/>
                    <a:pt x="348894" y="225282"/>
                    <a:pt x="349110" y="225066"/>
                  </a:cubicBezTo>
                  <a:cubicBezTo>
                    <a:pt x="349326" y="224635"/>
                    <a:pt x="349542" y="223988"/>
                    <a:pt x="349326" y="223772"/>
                  </a:cubicBezTo>
                  <a:cubicBezTo>
                    <a:pt x="343713" y="217731"/>
                    <a:pt x="338099" y="211475"/>
                    <a:pt x="332054" y="205650"/>
                  </a:cubicBezTo>
                  <a:cubicBezTo>
                    <a:pt x="330327" y="203924"/>
                    <a:pt x="327736" y="202845"/>
                    <a:pt x="325361" y="201767"/>
                  </a:cubicBezTo>
                  <a:cubicBezTo>
                    <a:pt x="324498" y="201335"/>
                    <a:pt x="323418" y="201335"/>
                    <a:pt x="322339" y="201119"/>
                  </a:cubicBezTo>
                  <a:cubicBezTo>
                    <a:pt x="322339" y="202198"/>
                    <a:pt x="322555" y="203061"/>
                    <a:pt x="322555" y="204140"/>
                  </a:cubicBezTo>
                  <a:close/>
                  <a:moveTo>
                    <a:pt x="414096" y="562914"/>
                  </a:moveTo>
                  <a:cubicBezTo>
                    <a:pt x="411721" y="560109"/>
                    <a:pt x="414096" y="556873"/>
                    <a:pt x="411505" y="555363"/>
                  </a:cubicBezTo>
                  <a:cubicBezTo>
                    <a:pt x="410858" y="554931"/>
                    <a:pt x="409346" y="554931"/>
                    <a:pt x="408699" y="555363"/>
                  </a:cubicBezTo>
                  <a:cubicBezTo>
                    <a:pt x="407187" y="556873"/>
                    <a:pt x="407403" y="554284"/>
                    <a:pt x="407835" y="556226"/>
                  </a:cubicBezTo>
                  <a:cubicBezTo>
                    <a:pt x="408915" y="563345"/>
                    <a:pt x="411074" y="570033"/>
                    <a:pt x="416039" y="575427"/>
                  </a:cubicBezTo>
                  <a:cubicBezTo>
                    <a:pt x="416687" y="576074"/>
                    <a:pt x="417982" y="576290"/>
                    <a:pt x="418846" y="576074"/>
                  </a:cubicBezTo>
                  <a:cubicBezTo>
                    <a:pt x="419278" y="576074"/>
                    <a:pt x="419926" y="574348"/>
                    <a:pt x="419494" y="573701"/>
                  </a:cubicBezTo>
                  <a:cubicBezTo>
                    <a:pt x="417551" y="569817"/>
                    <a:pt x="415608" y="565934"/>
                    <a:pt x="414096" y="562914"/>
                  </a:cubicBezTo>
                  <a:close/>
                  <a:moveTo>
                    <a:pt x="222161" y="172426"/>
                  </a:moveTo>
                  <a:cubicBezTo>
                    <a:pt x="223888" y="175446"/>
                    <a:pt x="224320" y="179114"/>
                    <a:pt x="227127" y="181703"/>
                  </a:cubicBezTo>
                  <a:cubicBezTo>
                    <a:pt x="229286" y="183645"/>
                    <a:pt x="231229" y="186018"/>
                    <a:pt x="233388" y="188175"/>
                  </a:cubicBezTo>
                  <a:cubicBezTo>
                    <a:pt x="235547" y="184507"/>
                    <a:pt x="231877" y="181919"/>
                    <a:pt x="231229" y="178683"/>
                  </a:cubicBezTo>
                  <a:cubicBezTo>
                    <a:pt x="230797" y="176309"/>
                    <a:pt x="229070" y="173936"/>
                    <a:pt x="229718" y="171347"/>
                  </a:cubicBezTo>
                  <a:cubicBezTo>
                    <a:pt x="229933" y="170053"/>
                    <a:pt x="229933" y="169190"/>
                    <a:pt x="228854" y="168974"/>
                  </a:cubicBezTo>
                  <a:cubicBezTo>
                    <a:pt x="226911" y="168759"/>
                    <a:pt x="224752" y="167896"/>
                    <a:pt x="222809" y="168327"/>
                  </a:cubicBezTo>
                  <a:cubicBezTo>
                    <a:pt x="221082" y="168974"/>
                    <a:pt x="221513" y="170916"/>
                    <a:pt x="222161" y="172426"/>
                  </a:cubicBezTo>
                  <a:close/>
                  <a:moveTo>
                    <a:pt x="47498" y="523649"/>
                  </a:moveTo>
                  <a:cubicBezTo>
                    <a:pt x="47714" y="524081"/>
                    <a:pt x="47714" y="524944"/>
                    <a:pt x="47930" y="525159"/>
                  </a:cubicBezTo>
                  <a:cubicBezTo>
                    <a:pt x="49657" y="526022"/>
                    <a:pt x="51384" y="527317"/>
                    <a:pt x="53327" y="527748"/>
                  </a:cubicBezTo>
                  <a:cubicBezTo>
                    <a:pt x="54623" y="527964"/>
                    <a:pt x="56350" y="527101"/>
                    <a:pt x="56566" y="525375"/>
                  </a:cubicBezTo>
                  <a:cubicBezTo>
                    <a:pt x="56998" y="521707"/>
                    <a:pt x="58077" y="518471"/>
                    <a:pt x="60668" y="515667"/>
                  </a:cubicBezTo>
                  <a:cubicBezTo>
                    <a:pt x="61100" y="515235"/>
                    <a:pt x="60884" y="514157"/>
                    <a:pt x="60884" y="513509"/>
                  </a:cubicBezTo>
                  <a:cubicBezTo>
                    <a:pt x="59804" y="513509"/>
                    <a:pt x="58509" y="513078"/>
                    <a:pt x="57861" y="513725"/>
                  </a:cubicBezTo>
                  <a:cubicBezTo>
                    <a:pt x="54407" y="516530"/>
                    <a:pt x="50952" y="519550"/>
                    <a:pt x="47714" y="522570"/>
                  </a:cubicBezTo>
                  <a:cubicBezTo>
                    <a:pt x="47498" y="522570"/>
                    <a:pt x="47498" y="523218"/>
                    <a:pt x="47498" y="523649"/>
                  </a:cubicBezTo>
                  <a:close/>
                  <a:moveTo>
                    <a:pt x="131483" y="311362"/>
                  </a:moveTo>
                  <a:cubicBezTo>
                    <a:pt x="130835" y="312225"/>
                    <a:pt x="129756" y="313088"/>
                    <a:pt x="129756" y="313951"/>
                  </a:cubicBezTo>
                  <a:cubicBezTo>
                    <a:pt x="130188" y="319344"/>
                    <a:pt x="130619" y="324954"/>
                    <a:pt x="131267" y="330347"/>
                  </a:cubicBezTo>
                  <a:cubicBezTo>
                    <a:pt x="131267" y="330779"/>
                    <a:pt x="132563" y="330994"/>
                    <a:pt x="133426" y="331210"/>
                  </a:cubicBezTo>
                  <a:cubicBezTo>
                    <a:pt x="134290" y="329053"/>
                    <a:pt x="138608" y="327111"/>
                    <a:pt x="136881" y="325601"/>
                  </a:cubicBezTo>
                  <a:cubicBezTo>
                    <a:pt x="132778" y="321717"/>
                    <a:pt x="136665" y="316324"/>
                    <a:pt x="133642" y="312656"/>
                  </a:cubicBezTo>
                  <a:cubicBezTo>
                    <a:pt x="133210" y="312009"/>
                    <a:pt x="132347" y="311793"/>
                    <a:pt x="131483" y="311362"/>
                  </a:cubicBezTo>
                  <a:close/>
                  <a:moveTo>
                    <a:pt x="514058" y="825037"/>
                  </a:moveTo>
                  <a:cubicBezTo>
                    <a:pt x="515137" y="826115"/>
                    <a:pt x="516865" y="826547"/>
                    <a:pt x="520967" y="826547"/>
                  </a:cubicBezTo>
                  <a:cubicBezTo>
                    <a:pt x="523126" y="826547"/>
                    <a:pt x="525501" y="823311"/>
                    <a:pt x="524421" y="821369"/>
                  </a:cubicBezTo>
                  <a:cubicBezTo>
                    <a:pt x="523558" y="819859"/>
                    <a:pt x="521830" y="818349"/>
                    <a:pt x="520319" y="817270"/>
                  </a:cubicBezTo>
                  <a:cubicBezTo>
                    <a:pt x="517944" y="815976"/>
                    <a:pt x="516865" y="818349"/>
                    <a:pt x="515785" y="819859"/>
                  </a:cubicBezTo>
                  <a:cubicBezTo>
                    <a:pt x="514922" y="820938"/>
                    <a:pt x="514274" y="822232"/>
                    <a:pt x="513626" y="823526"/>
                  </a:cubicBezTo>
                  <a:cubicBezTo>
                    <a:pt x="513410" y="823742"/>
                    <a:pt x="513842" y="824389"/>
                    <a:pt x="514058" y="825037"/>
                  </a:cubicBezTo>
                  <a:close/>
                  <a:moveTo>
                    <a:pt x="472821" y="676392"/>
                  </a:moveTo>
                  <a:cubicBezTo>
                    <a:pt x="473469" y="677687"/>
                    <a:pt x="475196" y="680707"/>
                    <a:pt x="476923" y="683943"/>
                  </a:cubicBezTo>
                  <a:cubicBezTo>
                    <a:pt x="477139" y="684159"/>
                    <a:pt x="477787" y="684375"/>
                    <a:pt x="478003" y="684375"/>
                  </a:cubicBezTo>
                  <a:cubicBezTo>
                    <a:pt x="478434" y="683943"/>
                    <a:pt x="478650" y="683512"/>
                    <a:pt x="478650" y="683080"/>
                  </a:cubicBezTo>
                  <a:cubicBezTo>
                    <a:pt x="478650" y="679628"/>
                    <a:pt x="480162" y="675745"/>
                    <a:pt x="476707" y="672941"/>
                  </a:cubicBezTo>
                  <a:cubicBezTo>
                    <a:pt x="475196" y="671646"/>
                    <a:pt x="474116" y="669705"/>
                    <a:pt x="472821" y="668194"/>
                  </a:cubicBezTo>
                  <a:cubicBezTo>
                    <a:pt x="472389" y="667547"/>
                    <a:pt x="471310" y="667331"/>
                    <a:pt x="470662" y="667116"/>
                  </a:cubicBezTo>
                  <a:cubicBezTo>
                    <a:pt x="470662" y="668194"/>
                    <a:pt x="470662" y="669057"/>
                    <a:pt x="470878" y="670136"/>
                  </a:cubicBezTo>
                  <a:cubicBezTo>
                    <a:pt x="471094" y="671430"/>
                    <a:pt x="471742" y="672941"/>
                    <a:pt x="472821" y="676392"/>
                  </a:cubicBezTo>
                  <a:close/>
                  <a:moveTo>
                    <a:pt x="490093" y="326464"/>
                  </a:moveTo>
                  <a:cubicBezTo>
                    <a:pt x="489014" y="323875"/>
                    <a:pt x="482537" y="320855"/>
                    <a:pt x="480162" y="322149"/>
                  </a:cubicBezTo>
                  <a:cubicBezTo>
                    <a:pt x="479946" y="322365"/>
                    <a:pt x="479730" y="323012"/>
                    <a:pt x="479730" y="323443"/>
                  </a:cubicBezTo>
                  <a:cubicBezTo>
                    <a:pt x="479730" y="327974"/>
                    <a:pt x="484911" y="332073"/>
                    <a:pt x="489014" y="330347"/>
                  </a:cubicBezTo>
                  <a:cubicBezTo>
                    <a:pt x="490741" y="329700"/>
                    <a:pt x="490741" y="328190"/>
                    <a:pt x="490093" y="326464"/>
                  </a:cubicBezTo>
                  <a:close/>
                  <a:moveTo>
                    <a:pt x="242456" y="419016"/>
                  </a:moveTo>
                  <a:cubicBezTo>
                    <a:pt x="245478" y="417937"/>
                    <a:pt x="247853" y="416211"/>
                    <a:pt x="248933" y="412975"/>
                  </a:cubicBezTo>
                  <a:cubicBezTo>
                    <a:pt x="249580" y="411249"/>
                    <a:pt x="247853" y="408229"/>
                    <a:pt x="245910" y="408445"/>
                  </a:cubicBezTo>
                  <a:cubicBezTo>
                    <a:pt x="243967" y="408660"/>
                    <a:pt x="241376" y="408660"/>
                    <a:pt x="240944" y="411249"/>
                  </a:cubicBezTo>
                  <a:cubicBezTo>
                    <a:pt x="240513" y="413622"/>
                    <a:pt x="239217" y="416211"/>
                    <a:pt x="240944" y="418584"/>
                  </a:cubicBezTo>
                  <a:cubicBezTo>
                    <a:pt x="241160" y="418800"/>
                    <a:pt x="241808" y="418800"/>
                    <a:pt x="242456" y="419016"/>
                  </a:cubicBezTo>
                  <a:close/>
                  <a:moveTo>
                    <a:pt x="19647" y="443394"/>
                  </a:moveTo>
                  <a:cubicBezTo>
                    <a:pt x="20079" y="445552"/>
                    <a:pt x="23965" y="447709"/>
                    <a:pt x="26772" y="447278"/>
                  </a:cubicBezTo>
                  <a:cubicBezTo>
                    <a:pt x="27419" y="447062"/>
                    <a:pt x="28499" y="445767"/>
                    <a:pt x="28499" y="445120"/>
                  </a:cubicBezTo>
                  <a:cubicBezTo>
                    <a:pt x="28283" y="443179"/>
                    <a:pt x="27635" y="441237"/>
                    <a:pt x="26772" y="439511"/>
                  </a:cubicBezTo>
                  <a:cubicBezTo>
                    <a:pt x="25692" y="437785"/>
                    <a:pt x="23533" y="436706"/>
                    <a:pt x="21590" y="437785"/>
                  </a:cubicBezTo>
                  <a:cubicBezTo>
                    <a:pt x="19863" y="439079"/>
                    <a:pt x="19431" y="441237"/>
                    <a:pt x="19647" y="443394"/>
                  </a:cubicBezTo>
                  <a:close/>
                  <a:moveTo>
                    <a:pt x="58941" y="168974"/>
                  </a:moveTo>
                  <a:cubicBezTo>
                    <a:pt x="60452" y="171132"/>
                    <a:pt x="61963" y="172642"/>
                    <a:pt x="62611" y="174368"/>
                  </a:cubicBezTo>
                  <a:cubicBezTo>
                    <a:pt x="63259" y="176309"/>
                    <a:pt x="63906" y="176957"/>
                    <a:pt x="65634" y="176094"/>
                  </a:cubicBezTo>
                  <a:cubicBezTo>
                    <a:pt x="67577" y="175015"/>
                    <a:pt x="69088" y="172858"/>
                    <a:pt x="68224" y="171132"/>
                  </a:cubicBezTo>
                  <a:cubicBezTo>
                    <a:pt x="66713" y="168111"/>
                    <a:pt x="64338" y="165522"/>
                    <a:pt x="62179" y="162934"/>
                  </a:cubicBezTo>
                  <a:cubicBezTo>
                    <a:pt x="61963" y="162718"/>
                    <a:pt x="60236" y="163365"/>
                    <a:pt x="60020" y="164012"/>
                  </a:cubicBezTo>
                  <a:cubicBezTo>
                    <a:pt x="59372" y="165522"/>
                    <a:pt x="59157" y="167680"/>
                    <a:pt x="58941" y="168974"/>
                  </a:cubicBezTo>
                  <a:close/>
                  <a:moveTo>
                    <a:pt x="332054" y="693220"/>
                  </a:moveTo>
                  <a:cubicBezTo>
                    <a:pt x="332486" y="693652"/>
                    <a:pt x="332702" y="694083"/>
                    <a:pt x="333134" y="694299"/>
                  </a:cubicBezTo>
                  <a:cubicBezTo>
                    <a:pt x="333997" y="694730"/>
                    <a:pt x="335077" y="695377"/>
                    <a:pt x="335940" y="695162"/>
                  </a:cubicBezTo>
                  <a:cubicBezTo>
                    <a:pt x="336588" y="695162"/>
                    <a:pt x="337452" y="694083"/>
                    <a:pt x="337452" y="693436"/>
                  </a:cubicBezTo>
                  <a:cubicBezTo>
                    <a:pt x="338315" y="688258"/>
                    <a:pt x="337236" y="685453"/>
                    <a:pt x="333350" y="683296"/>
                  </a:cubicBezTo>
                  <a:cubicBezTo>
                    <a:pt x="332054" y="682649"/>
                    <a:pt x="331191" y="682865"/>
                    <a:pt x="331407" y="684375"/>
                  </a:cubicBezTo>
                  <a:cubicBezTo>
                    <a:pt x="331838" y="687395"/>
                    <a:pt x="329895" y="690415"/>
                    <a:pt x="332054" y="693220"/>
                  </a:cubicBezTo>
                  <a:close/>
                  <a:moveTo>
                    <a:pt x="127381" y="416211"/>
                  </a:moveTo>
                  <a:cubicBezTo>
                    <a:pt x="128245" y="416427"/>
                    <a:pt x="129324" y="417074"/>
                    <a:pt x="129540" y="416858"/>
                  </a:cubicBezTo>
                  <a:cubicBezTo>
                    <a:pt x="131051" y="415564"/>
                    <a:pt x="132778" y="414269"/>
                    <a:pt x="133858" y="412544"/>
                  </a:cubicBezTo>
                  <a:cubicBezTo>
                    <a:pt x="135369" y="410171"/>
                    <a:pt x="134290" y="407582"/>
                    <a:pt x="132347" y="405856"/>
                  </a:cubicBezTo>
                  <a:cubicBezTo>
                    <a:pt x="131699" y="405208"/>
                    <a:pt x="128892" y="405424"/>
                    <a:pt x="128676" y="406071"/>
                  </a:cubicBezTo>
                  <a:cubicBezTo>
                    <a:pt x="126949" y="409308"/>
                    <a:pt x="126086" y="412759"/>
                    <a:pt x="127381" y="416211"/>
                  </a:cubicBezTo>
                  <a:close/>
                  <a:moveTo>
                    <a:pt x="392290" y="365297"/>
                  </a:moveTo>
                  <a:cubicBezTo>
                    <a:pt x="387109" y="367238"/>
                    <a:pt x="384734" y="368101"/>
                    <a:pt x="382359" y="369180"/>
                  </a:cubicBezTo>
                  <a:cubicBezTo>
                    <a:pt x="381927" y="369396"/>
                    <a:pt x="381711" y="369827"/>
                    <a:pt x="381279" y="370259"/>
                  </a:cubicBezTo>
                  <a:cubicBezTo>
                    <a:pt x="381927" y="370690"/>
                    <a:pt x="382575" y="371553"/>
                    <a:pt x="383223" y="371553"/>
                  </a:cubicBezTo>
                  <a:cubicBezTo>
                    <a:pt x="386245" y="371769"/>
                    <a:pt x="389268" y="371769"/>
                    <a:pt x="392290" y="371553"/>
                  </a:cubicBezTo>
                  <a:cubicBezTo>
                    <a:pt x="394449" y="371337"/>
                    <a:pt x="395745" y="369396"/>
                    <a:pt x="396177" y="367238"/>
                  </a:cubicBezTo>
                  <a:cubicBezTo>
                    <a:pt x="396392" y="366591"/>
                    <a:pt x="395529" y="364865"/>
                    <a:pt x="395313" y="364865"/>
                  </a:cubicBezTo>
                  <a:cubicBezTo>
                    <a:pt x="393154" y="365081"/>
                    <a:pt x="391211" y="365513"/>
                    <a:pt x="392290" y="365297"/>
                  </a:cubicBezTo>
                  <a:close/>
                  <a:moveTo>
                    <a:pt x="409778" y="379104"/>
                  </a:moveTo>
                  <a:cubicBezTo>
                    <a:pt x="409131" y="379751"/>
                    <a:pt x="407835" y="380399"/>
                    <a:pt x="407835" y="381046"/>
                  </a:cubicBezTo>
                  <a:cubicBezTo>
                    <a:pt x="407403" y="384498"/>
                    <a:pt x="408915" y="387086"/>
                    <a:pt x="412153" y="388165"/>
                  </a:cubicBezTo>
                  <a:cubicBezTo>
                    <a:pt x="413664" y="388812"/>
                    <a:pt x="415176" y="388812"/>
                    <a:pt x="415823" y="387086"/>
                  </a:cubicBezTo>
                  <a:cubicBezTo>
                    <a:pt x="416255" y="386223"/>
                    <a:pt x="416903" y="384713"/>
                    <a:pt x="416687" y="384282"/>
                  </a:cubicBezTo>
                  <a:cubicBezTo>
                    <a:pt x="414744" y="382124"/>
                    <a:pt x="413233" y="379320"/>
                    <a:pt x="409778" y="379104"/>
                  </a:cubicBezTo>
                  <a:close/>
                  <a:moveTo>
                    <a:pt x="249149" y="222262"/>
                  </a:moveTo>
                  <a:cubicBezTo>
                    <a:pt x="250660" y="223772"/>
                    <a:pt x="252387" y="225498"/>
                    <a:pt x="254330" y="227008"/>
                  </a:cubicBezTo>
                  <a:cubicBezTo>
                    <a:pt x="254330" y="227008"/>
                    <a:pt x="255842" y="226145"/>
                    <a:pt x="255842" y="225498"/>
                  </a:cubicBezTo>
                  <a:cubicBezTo>
                    <a:pt x="256705" y="221615"/>
                    <a:pt x="254762" y="218594"/>
                    <a:pt x="251955" y="216221"/>
                  </a:cubicBezTo>
                  <a:cubicBezTo>
                    <a:pt x="251524" y="215790"/>
                    <a:pt x="250660" y="215790"/>
                    <a:pt x="249796" y="215358"/>
                  </a:cubicBezTo>
                  <a:cubicBezTo>
                    <a:pt x="249580" y="215790"/>
                    <a:pt x="249580" y="216437"/>
                    <a:pt x="249365" y="216868"/>
                  </a:cubicBezTo>
                  <a:cubicBezTo>
                    <a:pt x="249580" y="218594"/>
                    <a:pt x="249365" y="220104"/>
                    <a:pt x="249149" y="222262"/>
                  </a:cubicBezTo>
                  <a:close/>
                  <a:moveTo>
                    <a:pt x="428777" y="886522"/>
                  </a:moveTo>
                  <a:cubicBezTo>
                    <a:pt x="429641" y="888895"/>
                    <a:pt x="430073" y="889758"/>
                    <a:pt x="430505" y="890837"/>
                  </a:cubicBezTo>
                  <a:cubicBezTo>
                    <a:pt x="430721" y="891269"/>
                    <a:pt x="430936" y="891700"/>
                    <a:pt x="431152" y="892131"/>
                  </a:cubicBezTo>
                  <a:cubicBezTo>
                    <a:pt x="432232" y="894289"/>
                    <a:pt x="433311" y="894289"/>
                    <a:pt x="435470" y="892131"/>
                  </a:cubicBezTo>
                  <a:cubicBezTo>
                    <a:pt x="437845" y="889758"/>
                    <a:pt x="437845" y="889974"/>
                    <a:pt x="434391" y="887601"/>
                  </a:cubicBezTo>
                  <a:cubicBezTo>
                    <a:pt x="432880" y="886522"/>
                    <a:pt x="431800" y="884796"/>
                    <a:pt x="430505" y="883286"/>
                  </a:cubicBezTo>
                  <a:cubicBezTo>
                    <a:pt x="429857" y="882639"/>
                    <a:pt x="428993" y="882423"/>
                    <a:pt x="428346" y="882207"/>
                  </a:cubicBezTo>
                  <a:cubicBezTo>
                    <a:pt x="428130" y="882639"/>
                    <a:pt x="427914" y="883286"/>
                    <a:pt x="428130" y="883718"/>
                  </a:cubicBezTo>
                  <a:cubicBezTo>
                    <a:pt x="428346" y="885012"/>
                    <a:pt x="428777" y="886522"/>
                    <a:pt x="428777" y="886522"/>
                  </a:cubicBezTo>
                  <a:close/>
                  <a:moveTo>
                    <a:pt x="427914" y="593980"/>
                  </a:moveTo>
                  <a:cubicBezTo>
                    <a:pt x="426403" y="590528"/>
                    <a:pt x="425107" y="587939"/>
                    <a:pt x="423812" y="585135"/>
                  </a:cubicBezTo>
                  <a:cubicBezTo>
                    <a:pt x="423596" y="584703"/>
                    <a:pt x="422948" y="584703"/>
                    <a:pt x="422516" y="584488"/>
                  </a:cubicBezTo>
                  <a:cubicBezTo>
                    <a:pt x="422300" y="584919"/>
                    <a:pt x="422085" y="585351"/>
                    <a:pt x="422085" y="585782"/>
                  </a:cubicBezTo>
                  <a:cubicBezTo>
                    <a:pt x="422732" y="590960"/>
                    <a:pt x="424675" y="595490"/>
                    <a:pt x="427914" y="599589"/>
                  </a:cubicBezTo>
                  <a:cubicBezTo>
                    <a:pt x="428346" y="600021"/>
                    <a:pt x="429641" y="599589"/>
                    <a:pt x="430721" y="599589"/>
                  </a:cubicBezTo>
                  <a:cubicBezTo>
                    <a:pt x="430936" y="599589"/>
                    <a:pt x="431368" y="598511"/>
                    <a:pt x="431368" y="598295"/>
                  </a:cubicBezTo>
                  <a:cubicBezTo>
                    <a:pt x="430073" y="596569"/>
                    <a:pt x="428777" y="595059"/>
                    <a:pt x="427914" y="593980"/>
                  </a:cubicBezTo>
                  <a:close/>
                  <a:moveTo>
                    <a:pt x="172720" y="331641"/>
                  </a:moveTo>
                  <a:cubicBezTo>
                    <a:pt x="173152" y="331857"/>
                    <a:pt x="173584" y="332289"/>
                    <a:pt x="174015" y="332504"/>
                  </a:cubicBezTo>
                  <a:cubicBezTo>
                    <a:pt x="175527" y="329916"/>
                    <a:pt x="178333" y="331210"/>
                    <a:pt x="180492" y="330347"/>
                  </a:cubicBezTo>
                  <a:cubicBezTo>
                    <a:pt x="181788" y="329916"/>
                    <a:pt x="182435" y="325601"/>
                    <a:pt x="181356" y="325169"/>
                  </a:cubicBezTo>
                  <a:cubicBezTo>
                    <a:pt x="180061" y="324522"/>
                    <a:pt x="177902" y="323875"/>
                    <a:pt x="177254" y="324522"/>
                  </a:cubicBezTo>
                  <a:cubicBezTo>
                    <a:pt x="175311" y="326032"/>
                    <a:pt x="174015" y="328190"/>
                    <a:pt x="172504" y="330131"/>
                  </a:cubicBezTo>
                  <a:cubicBezTo>
                    <a:pt x="172288" y="330347"/>
                    <a:pt x="172720" y="330994"/>
                    <a:pt x="172720" y="331641"/>
                  </a:cubicBezTo>
                  <a:close/>
                  <a:moveTo>
                    <a:pt x="356019" y="349979"/>
                  </a:moveTo>
                  <a:cubicBezTo>
                    <a:pt x="356235" y="350411"/>
                    <a:pt x="356451" y="350842"/>
                    <a:pt x="356667" y="351058"/>
                  </a:cubicBezTo>
                  <a:cubicBezTo>
                    <a:pt x="358610" y="352784"/>
                    <a:pt x="360769" y="354078"/>
                    <a:pt x="363360" y="354078"/>
                  </a:cubicBezTo>
                  <a:cubicBezTo>
                    <a:pt x="365087" y="354078"/>
                    <a:pt x="365951" y="352784"/>
                    <a:pt x="366166" y="351274"/>
                  </a:cubicBezTo>
                  <a:cubicBezTo>
                    <a:pt x="366382" y="349764"/>
                    <a:pt x="366166" y="348469"/>
                    <a:pt x="365951" y="346959"/>
                  </a:cubicBezTo>
                  <a:cubicBezTo>
                    <a:pt x="365951" y="346743"/>
                    <a:pt x="365087" y="346527"/>
                    <a:pt x="364871" y="346096"/>
                  </a:cubicBezTo>
                  <a:cubicBezTo>
                    <a:pt x="362928" y="349548"/>
                    <a:pt x="359258" y="347175"/>
                    <a:pt x="356883" y="348685"/>
                  </a:cubicBezTo>
                  <a:cubicBezTo>
                    <a:pt x="356451" y="349116"/>
                    <a:pt x="356451" y="349548"/>
                    <a:pt x="356019" y="349979"/>
                  </a:cubicBezTo>
                  <a:close/>
                  <a:moveTo>
                    <a:pt x="462458" y="314167"/>
                  </a:moveTo>
                  <a:cubicBezTo>
                    <a:pt x="464833" y="316324"/>
                    <a:pt x="467208" y="318481"/>
                    <a:pt x="470014" y="320639"/>
                  </a:cubicBezTo>
                  <a:cubicBezTo>
                    <a:pt x="470662" y="321070"/>
                    <a:pt x="471957" y="320639"/>
                    <a:pt x="472821" y="320423"/>
                  </a:cubicBezTo>
                  <a:cubicBezTo>
                    <a:pt x="473685" y="320207"/>
                    <a:pt x="473685" y="316756"/>
                    <a:pt x="472821" y="316324"/>
                  </a:cubicBezTo>
                  <a:cubicBezTo>
                    <a:pt x="470230" y="315030"/>
                    <a:pt x="467424" y="313519"/>
                    <a:pt x="464617" y="312225"/>
                  </a:cubicBezTo>
                  <a:cubicBezTo>
                    <a:pt x="464185" y="312009"/>
                    <a:pt x="463537" y="311793"/>
                    <a:pt x="463106" y="312009"/>
                  </a:cubicBezTo>
                  <a:cubicBezTo>
                    <a:pt x="462674" y="312441"/>
                    <a:pt x="462674" y="313088"/>
                    <a:pt x="462458" y="314167"/>
                  </a:cubicBezTo>
                  <a:close/>
                  <a:moveTo>
                    <a:pt x="343497" y="341781"/>
                  </a:moveTo>
                  <a:cubicBezTo>
                    <a:pt x="343929" y="341350"/>
                    <a:pt x="344361" y="340918"/>
                    <a:pt x="344576" y="340487"/>
                  </a:cubicBezTo>
                  <a:cubicBezTo>
                    <a:pt x="345872" y="337898"/>
                    <a:pt x="345872" y="335525"/>
                    <a:pt x="343497" y="333799"/>
                  </a:cubicBezTo>
                  <a:cubicBezTo>
                    <a:pt x="341770" y="332504"/>
                    <a:pt x="339611" y="331641"/>
                    <a:pt x="337884" y="332720"/>
                  </a:cubicBezTo>
                  <a:cubicBezTo>
                    <a:pt x="334861" y="334878"/>
                    <a:pt x="338315" y="335525"/>
                    <a:pt x="338963" y="336819"/>
                  </a:cubicBezTo>
                  <a:cubicBezTo>
                    <a:pt x="339611" y="338114"/>
                    <a:pt x="340474" y="339408"/>
                    <a:pt x="341338" y="340703"/>
                  </a:cubicBezTo>
                  <a:cubicBezTo>
                    <a:pt x="341986" y="341350"/>
                    <a:pt x="342849" y="341350"/>
                    <a:pt x="343497" y="341781"/>
                  </a:cubicBezTo>
                  <a:close/>
                  <a:moveTo>
                    <a:pt x="34328" y="318913"/>
                  </a:moveTo>
                  <a:cubicBezTo>
                    <a:pt x="32169" y="319129"/>
                    <a:pt x="34328" y="317403"/>
                    <a:pt x="33033" y="318913"/>
                  </a:cubicBezTo>
                  <a:cubicBezTo>
                    <a:pt x="31090" y="321286"/>
                    <a:pt x="29362" y="323875"/>
                    <a:pt x="27419" y="326248"/>
                  </a:cubicBezTo>
                  <a:cubicBezTo>
                    <a:pt x="26556" y="327542"/>
                    <a:pt x="26772" y="328190"/>
                    <a:pt x="28067" y="328190"/>
                  </a:cubicBezTo>
                  <a:cubicBezTo>
                    <a:pt x="28499" y="328190"/>
                    <a:pt x="29146" y="328190"/>
                    <a:pt x="29578" y="327974"/>
                  </a:cubicBezTo>
                  <a:cubicBezTo>
                    <a:pt x="33464" y="326680"/>
                    <a:pt x="35192" y="323875"/>
                    <a:pt x="34976" y="319992"/>
                  </a:cubicBezTo>
                  <a:cubicBezTo>
                    <a:pt x="35192" y="319560"/>
                    <a:pt x="34760" y="319129"/>
                    <a:pt x="34328" y="318913"/>
                  </a:cubicBezTo>
                  <a:close/>
                  <a:moveTo>
                    <a:pt x="308737" y="194000"/>
                  </a:moveTo>
                  <a:cubicBezTo>
                    <a:pt x="310248" y="197020"/>
                    <a:pt x="312623" y="198315"/>
                    <a:pt x="316078" y="197883"/>
                  </a:cubicBezTo>
                  <a:cubicBezTo>
                    <a:pt x="316725" y="197883"/>
                    <a:pt x="317373" y="196589"/>
                    <a:pt x="317805" y="196157"/>
                  </a:cubicBezTo>
                  <a:cubicBezTo>
                    <a:pt x="315646" y="194216"/>
                    <a:pt x="314135" y="191411"/>
                    <a:pt x="310896" y="191195"/>
                  </a:cubicBezTo>
                  <a:cubicBezTo>
                    <a:pt x="310464" y="191195"/>
                    <a:pt x="309601" y="191411"/>
                    <a:pt x="309601" y="191627"/>
                  </a:cubicBezTo>
                  <a:cubicBezTo>
                    <a:pt x="309169" y="192274"/>
                    <a:pt x="308953" y="193137"/>
                    <a:pt x="308737" y="194000"/>
                  </a:cubicBezTo>
                  <a:close/>
                  <a:moveTo>
                    <a:pt x="269443" y="204787"/>
                  </a:moveTo>
                  <a:cubicBezTo>
                    <a:pt x="271602" y="206297"/>
                    <a:pt x="273761" y="208023"/>
                    <a:pt x="276352" y="209533"/>
                  </a:cubicBezTo>
                  <a:cubicBezTo>
                    <a:pt x="276784" y="209749"/>
                    <a:pt x="277863" y="208886"/>
                    <a:pt x="278727" y="208239"/>
                  </a:cubicBezTo>
                  <a:cubicBezTo>
                    <a:pt x="278943" y="208023"/>
                    <a:pt x="279159" y="207376"/>
                    <a:pt x="278943" y="206944"/>
                  </a:cubicBezTo>
                  <a:cubicBezTo>
                    <a:pt x="277432" y="203924"/>
                    <a:pt x="272466" y="201767"/>
                    <a:pt x="270523" y="203061"/>
                  </a:cubicBezTo>
                  <a:cubicBezTo>
                    <a:pt x="269875" y="203277"/>
                    <a:pt x="269875" y="203924"/>
                    <a:pt x="269443" y="204787"/>
                  </a:cubicBezTo>
                  <a:close/>
                  <a:moveTo>
                    <a:pt x="411290" y="635833"/>
                  </a:moveTo>
                  <a:cubicBezTo>
                    <a:pt x="411721" y="636049"/>
                    <a:pt x="412153" y="636265"/>
                    <a:pt x="412585" y="636265"/>
                  </a:cubicBezTo>
                  <a:cubicBezTo>
                    <a:pt x="413017" y="636265"/>
                    <a:pt x="413664" y="636049"/>
                    <a:pt x="413880" y="635833"/>
                  </a:cubicBezTo>
                  <a:cubicBezTo>
                    <a:pt x="417551" y="633029"/>
                    <a:pt x="418198" y="628067"/>
                    <a:pt x="415392" y="625047"/>
                  </a:cubicBezTo>
                  <a:cubicBezTo>
                    <a:pt x="414312" y="623752"/>
                    <a:pt x="413233" y="623968"/>
                    <a:pt x="413664" y="625478"/>
                  </a:cubicBezTo>
                  <a:cubicBezTo>
                    <a:pt x="414960" y="629577"/>
                    <a:pt x="411074" y="632166"/>
                    <a:pt x="411290" y="635833"/>
                  </a:cubicBezTo>
                  <a:close/>
                  <a:moveTo>
                    <a:pt x="17704" y="391617"/>
                  </a:moveTo>
                  <a:cubicBezTo>
                    <a:pt x="19431" y="393343"/>
                    <a:pt x="21158" y="396579"/>
                    <a:pt x="22669" y="396363"/>
                  </a:cubicBezTo>
                  <a:cubicBezTo>
                    <a:pt x="25908" y="395932"/>
                    <a:pt x="22669" y="393559"/>
                    <a:pt x="22885" y="392048"/>
                  </a:cubicBezTo>
                  <a:cubicBezTo>
                    <a:pt x="23101" y="390538"/>
                    <a:pt x="23317" y="389028"/>
                    <a:pt x="23101" y="387518"/>
                  </a:cubicBezTo>
                  <a:cubicBezTo>
                    <a:pt x="23101" y="387086"/>
                    <a:pt x="21590" y="386439"/>
                    <a:pt x="20942" y="386655"/>
                  </a:cubicBezTo>
                  <a:cubicBezTo>
                    <a:pt x="18567" y="387518"/>
                    <a:pt x="18351" y="389675"/>
                    <a:pt x="17704" y="391617"/>
                  </a:cubicBezTo>
                  <a:close/>
                  <a:moveTo>
                    <a:pt x="121768" y="567444"/>
                  </a:moveTo>
                  <a:cubicBezTo>
                    <a:pt x="118529" y="570680"/>
                    <a:pt x="120040" y="573916"/>
                    <a:pt x="121336" y="577152"/>
                  </a:cubicBezTo>
                  <a:cubicBezTo>
                    <a:pt x="121552" y="577584"/>
                    <a:pt x="123279" y="577800"/>
                    <a:pt x="123495" y="577584"/>
                  </a:cubicBezTo>
                  <a:cubicBezTo>
                    <a:pt x="125870" y="574564"/>
                    <a:pt x="126086" y="571112"/>
                    <a:pt x="123927" y="567876"/>
                  </a:cubicBezTo>
                  <a:cubicBezTo>
                    <a:pt x="123711" y="567444"/>
                    <a:pt x="122631" y="567660"/>
                    <a:pt x="121768" y="567444"/>
                  </a:cubicBezTo>
                  <a:close/>
                  <a:moveTo>
                    <a:pt x="554647" y="826763"/>
                  </a:moveTo>
                  <a:cubicBezTo>
                    <a:pt x="555295" y="828704"/>
                    <a:pt x="555727" y="830214"/>
                    <a:pt x="556590" y="831509"/>
                  </a:cubicBezTo>
                  <a:cubicBezTo>
                    <a:pt x="557022" y="832156"/>
                    <a:pt x="557886" y="832587"/>
                    <a:pt x="558533" y="833019"/>
                  </a:cubicBezTo>
                  <a:cubicBezTo>
                    <a:pt x="558749" y="832156"/>
                    <a:pt x="559181" y="831293"/>
                    <a:pt x="559397" y="830430"/>
                  </a:cubicBezTo>
                  <a:cubicBezTo>
                    <a:pt x="560476" y="826331"/>
                    <a:pt x="558317" y="823958"/>
                    <a:pt x="555295" y="821801"/>
                  </a:cubicBezTo>
                  <a:cubicBezTo>
                    <a:pt x="554863" y="821585"/>
                    <a:pt x="554431" y="821369"/>
                    <a:pt x="553999" y="821153"/>
                  </a:cubicBezTo>
                  <a:cubicBezTo>
                    <a:pt x="553784" y="821801"/>
                    <a:pt x="553352" y="822448"/>
                    <a:pt x="553352" y="823095"/>
                  </a:cubicBezTo>
                  <a:cubicBezTo>
                    <a:pt x="553784" y="824389"/>
                    <a:pt x="554215" y="825684"/>
                    <a:pt x="554647" y="826763"/>
                  </a:cubicBezTo>
                  <a:close/>
                  <a:moveTo>
                    <a:pt x="422516" y="860849"/>
                  </a:moveTo>
                  <a:cubicBezTo>
                    <a:pt x="423380" y="860634"/>
                    <a:pt x="424459" y="860202"/>
                    <a:pt x="425323" y="860202"/>
                  </a:cubicBezTo>
                  <a:cubicBezTo>
                    <a:pt x="427266" y="860202"/>
                    <a:pt x="427914" y="859339"/>
                    <a:pt x="427050" y="857613"/>
                  </a:cubicBezTo>
                  <a:cubicBezTo>
                    <a:pt x="426618" y="856750"/>
                    <a:pt x="425539" y="856103"/>
                    <a:pt x="424675" y="855887"/>
                  </a:cubicBezTo>
                  <a:cubicBezTo>
                    <a:pt x="422085" y="855456"/>
                    <a:pt x="419710" y="856319"/>
                    <a:pt x="417551" y="858045"/>
                  </a:cubicBezTo>
                  <a:cubicBezTo>
                    <a:pt x="417119" y="858476"/>
                    <a:pt x="416687" y="859123"/>
                    <a:pt x="416687" y="859339"/>
                  </a:cubicBezTo>
                  <a:cubicBezTo>
                    <a:pt x="417119" y="860202"/>
                    <a:pt x="417767" y="861065"/>
                    <a:pt x="418630" y="861496"/>
                  </a:cubicBezTo>
                  <a:cubicBezTo>
                    <a:pt x="419926" y="862359"/>
                    <a:pt x="421437" y="862144"/>
                    <a:pt x="422516" y="860849"/>
                  </a:cubicBezTo>
                  <a:close/>
                  <a:moveTo>
                    <a:pt x="79883" y="45572"/>
                  </a:moveTo>
                  <a:cubicBezTo>
                    <a:pt x="80099" y="46003"/>
                    <a:pt x="80099" y="46650"/>
                    <a:pt x="80315" y="46866"/>
                  </a:cubicBezTo>
                  <a:cubicBezTo>
                    <a:pt x="82906" y="48376"/>
                    <a:pt x="85496" y="49886"/>
                    <a:pt x="87871" y="51397"/>
                  </a:cubicBezTo>
                  <a:cubicBezTo>
                    <a:pt x="89167" y="52044"/>
                    <a:pt x="89814" y="51612"/>
                    <a:pt x="90030" y="50102"/>
                  </a:cubicBezTo>
                  <a:cubicBezTo>
                    <a:pt x="90030" y="49671"/>
                    <a:pt x="90030" y="49023"/>
                    <a:pt x="89598" y="48808"/>
                  </a:cubicBezTo>
                  <a:cubicBezTo>
                    <a:pt x="87224" y="46003"/>
                    <a:pt x="83769" y="45356"/>
                    <a:pt x="80315" y="44493"/>
                  </a:cubicBezTo>
                  <a:cubicBezTo>
                    <a:pt x="80315" y="44277"/>
                    <a:pt x="80099" y="45140"/>
                    <a:pt x="79883" y="45572"/>
                  </a:cubicBezTo>
                  <a:close/>
                  <a:moveTo>
                    <a:pt x="222161" y="436706"/>
                  </a:moveTo>
                  <a:cubicBezTo>
                    <a:pt x="222593" y="435843"/>
                    <a:pt x="223456" y="434765"/>
                    <a:pt x="223241" y="434549"/>
                  </a:cubicBezTo>
                  <a:cubicBezTo>
                    <a:pt x="221513" y="432823"/>
                    <a:pt x="214389" y="433254"/>
                    <a:pt x="213525" y="434981"/>
                  </a:cubicBezTo>
                  <a:cubicBezTo>
                    <a:pt x="213309" y="435412"/>
                    <a:pt x="214173" y="436706"/>
                    <a:pt x="214820" y="436922"/>
                  </a:cubicBezTo>
                  <a:cubicBezTo>
                    <a:pt x="217411" y="438432"/>
                    <a:pt x="219786" y="438001"/>
                    <a:pt x="222161" y="436706"/>
                  </a:cubicBezTo>
                  <a:close/>
                  <a:moveTo>
                    <a:pt x="89383" y="570249"/>
                  </a:moveTo>
                  <a:cubicBezTo>
                    <a:pt x="88735" y="571112"/>
                    <a:pt x="87871" y="571759"/>
                    <a:pt x="87655" y="572622"/>
                  </a:cubicBezTo>
                  <a:cubicBezTo>
                    <a:pt x="87008" y="575427"/>
                    <a:pt x="87871" y="577800"/>
                    <a:pt x="89598" y="577584"/>
                  </a:cubicBezTo>
                  <a:cubicBezTo>
                    <a:pt x="90462" y="577368"/>
                    <a:pt x="91542" y="576721"/>
                    <a:pt x="91973" y="576074"/>
                  </a:cubicBezTo>
                  <a:cubicBezTo>
                    <a:pt x="93053" y="573916"/>
                    <a:pt x="92189" y="572190"/>
                    <a:pt x="90462" y="570680"/>
                  </a:cubicBezTo>
                  <a:cubicBezTo>
                    <a:pt x="90462" y="570465"/>
                    <a:pt x="89814" y="570465"/>
                    <a:pt x="89383" y="570249"/>
                  </a:cubicBezTo>
                  <a:close/>
                  <a:moveTo>
                    <a:pt x="426187" y="647052"/>
                  </a:moveTo>
                  <a:cubicBezTo>
                    <a:pt x="426403" y="646620"/>
                    <a:pt x="426834" y="645757"/>
                    <a:pt x="426618" y="645757"/>
                  </a:cubicBezTo>
                  <a:cubicBezTo>
                    <a:pt x="424675" y="643600"/>
                    <a:pt x="422516" y="641443"/>
                    <a:pt x="420573" y="639501"/>
                  </a:cubicBezTo>
                  <a:cubicBezTo>
                    <a:pt x="420357" y="639285"/>
                    <a:pt x="419710" y="639501"/>
                    <a:pt x="419710" y="639717"/>
                  </a:cubicBezTo>
                  <a:cubicBezTo>
                    <a:pt x="419494" y="640148"/>
                    <a:pt x="419278" y="640795"/>
                    <a:pt x="419494" y="641227"/>
                  </a:cubicBezTo>
                  <a:cubicBezTo>
                    <a:pt x="420357" y="644247"/>
                    <a:pt x="421653" y="646836"/>
                    <a:pt x="425107" y="647483"/>
                  </a:cubicBezTo>
                  <a:cubicBezTo>
                    <a:pt x="425323" y="647268"/>
                    <a:pt x="425755" y="647268"/>
                    <a:pt x="426187" y="647052"/>
                  </a:cubicBezTo>
                  <a:close/>
                  <a:moveTo>
                    <a:pt x="422732" y="833666"/>
                  </a:moveTo>
                  <a:cubicBezTo>
                    <a:pt x="423380" y="833882"/>
                    <a:pt x="423812" y="834098"/>
                    <a:pt x="424244" y="834098"/>
                  </a:cubicBezTo>
                  <a:cubicBezTo>
                    <a:pt x="424675" y="834098"/>
                    <a:pt x="425323" y="833882"/>
                    <a:pt x="425539" y="833666"/>
                  </a:cubicBezTo>
                  <a:cubicBezTo>
                    <a:pt x="427482" y="831509"/>
                    <a:pt x="427266" y="829136"/>
                    <a:pt x="425323" y="827194"/>
                  </a:cubicBezTo>
                  <a:cubicBezTo>
                    <a:pt x="425107" y="826978"/>
                    <a:pt x="424459" y="826763"/>
                    <a:pt x="424244" y="826547"/>
                  </a:cubicBezTo>
                  <a:cubicBezTo>
                    <a:pt x="423812" y="828920"/>
                    <a:pt x="423164" y="831293"/>
                    <a:pt x="422732" y="833666"/>
                  </a:cubicBezTo>
                  <a:close/>
                  <a:moveTo>
                    <a:pt x="541261" y="800658"/>
                  </a:moveTo>
                  <a:cubicBezTo>
                    <a:pt x="541693" y="801521"/>
                    <a:pt x="542125" y="802384"/>
                    <a:pt x="542557" y="803247"/>
                  </a:cubicBezTo>
                  <a:cubicBezTo>
                    <a:pt x="542773" y="803678"/>
                    <a:pt x="543420" y="803894"/>
                    <a:pt x="543852" y="804110"/>
                  </a:cubicBezTo>
                  <a:cubicBezTo>
                    <a:pt x="544284" y="803463"/>
                    <a:pt x="544932" y="802384"/>
                    <a:pt x="544716" y="801953"/>
                  </a:cubicBezTo>
                  <a:cubicBezTo>
                    <a:pt x="544068" y="800011"/>
                    <a:pt x="542989" y="798285"/>
                    <a:pt x="542125" y="796559"/>
                  </a:cubicBezTo>
                  <a:cubicBezTo>
                    <a:pt x="541909" y="796128"/>
                    <a:pt x="541477" y="795912"/>
                    <a:pt x="541045" y="795480"/>
                  </a:cubicBezTo>
                  <a:cubicBezTo>
                    <a:pt x="540830" y="796128"/>
                    <a:pt x="540398" y="796991"/>
                    <a:pt x="540614" y="797638"/>
                  </a:cubicBezTo>
                  <a:cubicBezTo>
                    <a:pt x="540614" y="798501"/>
                    <a:pt x="541045" y="799579"/>
                    <a:pt x="541261" y="800658"/>
                  </a:cubicBezTo>
                  <a:close/>
                  <a:moveTo>
                    <a:pt x="17272" y="170269"/>
                  </a:moveTo>
                  <a:cubicBezTo>
                    <a:pt x="18136" y="170484"/>
                    <a:pt x="18783" y="170916"/>
                    <a:pt x="18999" y="170700"/>
                  </a:cubicBezTo>
                  <a:cubicBezTo>
                    <a:pt x="20295" y="170269"/>
                    <a:pt x="21806" y="169621"/>
                    <a:pt x="22885" y="168759"/>
                  </a:cubicBezTo>
                  <a:cubicBezTo>
                    <a:pt x="23317" y="168327"/>
                    <a:pt x="23317" y="167033"/>
                    <a:pt x="23101" y="165954"/>
                  </a:cubicBezTo>
                  <a:cubicBezTo>
                    <a:pt x="23101" y="165522"/>
                    <a:pt x="22669" y="164875"/>
                    <a:pt x="22238" y="164875"/>
                  </a:cubicBezTo>
                  <a:cubicBezTo>
                    <a:pt x="20295" y="164012"/>
                    <a:pt x="19863" y="165738"/>
                    <a:pt x="18999" y="166817"/>
                  </a:cubicBezTo>
                  <a:cubicBezTo>
                    <a:pt x="18351" y="167680"/>
                    <a:pt x="17920" y="168974"/>
                    <a:pt x="17272" y="170269"/>
                  </a:cubicBezTo>
                  <a:close/>
                  <a:moveTo>
                    <a:pt x="213309" y="154735"/>
                  </a:moveTo>
                  <a:cubicBezTo>
                    <a:pt x="213957" y="155167"/>
                    <a:pt x="214820" y="155598"/>
                    <a:pt x="215468" y="155598"/>
                  </a:cubicBezTo>
                  <a:cubicBezTo>
                    <a:pt x="215900" y="155598"/>
                    <a:pt x="216764" y="155167"/>
                    <a:pt x="216764" y="154951"/>
                  </a:cubicBezTo>
                  <a:cubicBezTo>
                    <a:pt x="216764" y="153441"/>
                    <a:pt x="216979" y="151931"/>
                    <a:pt x="216548" y="150636"/>
                  </a:cubicBezTo>
                  <a:cubicBezTo>
                    <a:pt x="216332" y="149774"/>
                    <a:pt x="215468" y="149126"/>
                    <a:pt x="214820" y="148263"/>
                  </a:cubicBezTo>
                  <a:cubicBezTo>
                    <a:pt x="214389" y="148911"/>
                    <a:pt x="213741" y="149558"/>
                    <a:pt x="213525" y="150205"/>
                  </a:cubicBezTo>
                  <a:cubicBezTo>
                    <a:pt x="213309" y="151715"/>
                    <a:pt x="213309" y="153225"/>
                    <a:pt x="213309" y="154735"/>
                  </a:cubicBezTo>
                  <a:close/>
                  <a:moveTo>
                    <a:pt x="50952" y="438001"/>
                  </a:moveTo>
                  <a:cubicBezTo>
                    <a:pt x="53327" y="436706"/>
                    <a:pt x="53543" y="434765"/>
                    <a:pt x="51384" y="431529"/>
                  </a:cubicBezTo>
                  <a:cubicBezTo>
                    <a:pt x="51168" y="431097"/>
                    <a:pt x="50521" y="430881"/>
                    <a:pt x="50089" y="430666"/>
                  </a:cubicBezTo>
                  <a:cubicBezTo>
                    <a:pt x="49873" y="430666"/>
                    <a:pt x="49441" y="431097"/>
                    <a:pt x="49225" y="431313"/>
                  </a:cubicBezTo>
                  <a:cubicBezTo>
                    <a:pt x="48793" y="433254"/>
                    <a:pt x="48577" y="435412"/>
                    <a:pt x="48577" y="437354"/>
                  </a:cubicBezTo>
                  <a:cubicBezTo>
                    <a:pt x="48577" y="437569"/>
                    <a:pt x="50089" y="437785"/>
                    <a:pt x="50952" y="438001"/>
                  </a:cubicBezTo>
                  <a:close/>
                  <a:moveTo>
                    <a:pt x="466128" y="411681"/>
                  </a:moveTo>
                  <a:cubicBezTo>
                    <a:pt x="464617" y="412112"/>
                    <a:pt x="463537" y="413191"/>
                    <a:pt x="464185" y="414701"/>
                  </a:cubicBezTo>
                  <a:cubicBezTo>
                    <a:pt x="464401" y="415348"/>
                    <a:pt x="465480" y="416427"/>
                    <a:pt x="466128" y="416427"/>
                  </a:cubicBezTo>
                  <a:cubicBezTo>
                    <a:pt x="467639" y="416427"/>
                    <a:pt x="468935" y="415564"/>
                    <a:pt x="468935" y="413838"/>
                  </a:cubicBezTo>
                  <a:cubicBezTo>
                    <a:pt x="468935" y="412112"/>
                    <a:pt x="467855" y="411465"/>
                    <a:pt x="466128" y="411681"/>
                  </a:cubicBezTo>
                  <a:close/>
                  <a:moveTo>
                    <a:pt x="486423" y="701418"/>
                  </a:moveTo>
                  <a:cubicBezTo>
                    <a:pt x="487070" y="702928"/>
                    <a:pt x="487502" y="704007"/>
                    <a:pt x="488150" y="704870"/>
                  </a:cubicBezTo>
                  <a:cubicBezTo>
                    <a:pt x="488582" y="705733"/>
                    <a:pt x="489445" y="706380"/>
                    <a:pt x="490093" y="707243"/>
                  </a:cubicBezTo>
                  <a:cubicBezTo>
                    <a:pt x="490093" y="706380"/>
                    <a:pt x="490309" y="705301"/>
                    <a:pt x="490309" y="704438"/>
                  </a:cubicBezTo>
                  <a:cubicBezTo>
                    <a:pt x="490309" y="704007"/>
                    <a:pt x="489877" y="703576"/>
                    <a:pt x="489877" y="702928"/>
                  </a:cubicBezTo>
                  <a:cubicBezTo>
                    <a:pt x="489661" y="702497"/>
                    <a:pt x="489661" y="701850"/>
                    <a:pt x="489445" y="701418"/>
                  </a:cubicBezTo>
                  <a:cubicBezTo>
                    <a:pt x="488582" y="700124"/>
                    <a:pt x="487718" y="699045"/>
                    <a:pt x="486855" y="697751"/>
                  </a:cubicBezTo>
                  <a:cubicBezTo>
                    <a:pt x="486423" y="699261"/>
                    <a:pt x="486423" y="700771"/>
                    <a:pt x="486423" y="701418"/>
                  </a:cubicBezTo>
                  <a:close/>
                  <a:moveTo>
                    <a:pt x="451447" y="416211"/>
                  </a:moveTo>
                  <a:cubicBezTo>
                    <a:pt x="452095" y="416858"/>
                    <a:pt x="452742" y="417937"/>
                    <a:pt x="453606" y="418153"/>
                  </a:cubicBezTo>
                  <a:cubicBezTo>
                    <a:pt x="454901" y="418584"/>
                    <a:pt x="456413" y="416427"/>
                    <a:pt x="455765" y="415132"/>
                  </a:cubicBezTo>
                  <a:cubicBezTo>
                    <a:pt x="455333" y="414269"/>
                    <a:pt x="454470" y="413407"/>
                    <a:pt x="453606" y="413191"/>
                  </a:cubicBezTo>
                  <a:cubicBezTo>
                    <a:pt x="452311" y="412759"/>
                    <a:pt x="451015" y="414485"/>
                    <a:pt x="451447" y="416211"/>
                  </a:cubicBezTo>
                  <a:close/>
                  <a:moveTo>
                    <a:pt x="325577" y="443610"/>
                  </a:moveTo>
                  <a:cubicBezTo>
                    <a:pt x="325793" y="444041"/>
                    <a:pt x="325577" y="442963"/>
                    <a:pt x="324930" y="442100"/>
                  </a:cubicBezTo>
                  <a:cubicBezTo>
                    <a:pt x="324498" y="441453"/>
                    <a:pt x="323634" y="441237"/>
                    <a:pt x="322986" y="440590"/>
                  </a:cubicBezTo>
                  <a:cubicBezTo>
                    <a:pt x="322986" y="441453"/>
                    <a:pt x="322986" y="442531"/>
                    <a:pt x="323202" y="443394"/>
                  </a:cubicBezTo>
                  <a:cubicBezTo>
                    <a:pt x="323634" y="444904"/>
                    <a:pt x="324282" y="446199"/>
                    <a:pt x="324930" y="447493"/>
                  </a:cubicBezTo>
                  <a:cubicBezTo>
                    <a:pt x="325361" y="448141"/>
                    <a:pt x="326225" y="448356"/>
                    <a:pt x="326873" y="448788"/>
                  </a:cubicBezTo>
                  <a:cubicBezTo>
                    <a:pt x="326873" y="447925"/>
                    <a:pt x="326657" y="446846"/>
                    <a:pt x="326657" y="445983"/>
                  </a:cubicBezTo>
                  <a:cubicBezTo>
                    <a:pt x="326657" y="445767"/>
                    <a:pt x="326225" y="445336"/>
                    <a:pt x="325577" y="443610"/>
                  </a:cubicBezTo>
                  <a:close/>
                  <a:moveTo>
                    <a:pt x="522478" y="350626"/>
                  </a:moveTo>
                  <a:cubicBezTo>
                    <a:pt x="522478" y="350195"/>
                    <a:pt x="522910" y="349548"/>
                    <a:pt x="522694" y="349332"/>
                  </a:cubicBezTo>
                  <a:cubicBezTo>
                    <a:pt x="521183" y="348253"/>
                    <a:pt x="519455" y="347175"/>
                    <a:pt x="517944" y="346096"/>
                  </a:cubicBezTo>
                  <a:cubicBezTo>
                    <a:pt x="517512" y="345880"/>
                    <a:pt x="517081" y="345880"/>
                    <a:pt x="516433" y="345665"/>
                  </a:cubicBezTo>
                  <a:cubicBezTo>
                    <a:pt x="516433" y="346527"/>
                    <a:pt x="516217" y="347822"/>
                    <a:pt x="516649" y="348253"/>
                  </a:cubicBezTo>
                  <a:cubicBezTo>
                    <a:pt x="518160" y="349548"/>
                    <a:pt x="519887" y="350411"/>
                    <a:pt x="521614" y="351274"/>
                  </a:cubicBezTo>
                  <a:cubicBezTo>
                    <a:pt x="521614" y="351274"/>
                    <a:pt x="522046" y="350842"/>
                    <a:pt x="522478" y="350626"/>
                  </a:cubicBezTo>
                  <a:close/>
                  <a:moveTo>
                    <a:pt x="161709" y="251387"/>
                  </a:moveTo>
                  <a:cubicBezTo>
                    <a:pt x="161925" y="252250"/>
                    <a:pt x="162357" y="253112"/>
                    <a:pt x="162789" y="254191"/>
                  </a:cubicBezTo>
                  <a:cubicBezTo>
                    <a:pt x="163004" y="254623"/>
                    <a:pt x="163436" y="254838"/>
                    <a:pt x="163868" y="255270"/>
                  </a:cubicBezTo>
                  <a:cubicBezTo>
                    <a:pt x="164300" y="254623"/>
                    <a:pt x="165163" y="254191"/>
                    <a:pt x="165163" y="253544"/>
                  </a:cubicBezTo>
                  <a:cubicBezTo>
                    <a:pt x="165379" y="252034"/>
                    <a:pt x="165379" y="250524"/>
                    <a:pt x="165163" y="249013"/>
                  </a:cubicBezTo>
                  <a:cubicBezTo>
                    <a:pt x="165163" y="248582"/>
                    <a:pt x="163868" y="247935"/>
                    <a:pt x="163220" y="247719"/>
                  </a:cubicBezTo>
                  <a:cubicBezTo>
                    <a:pt x="161925" y="247719"/>
                    <a:pt x="161277" y="248582"/>
                    <a:pt x="161493" y="249876"/>
                  </a:cubicBezTo>
                  <a:cubicBezTo>
                    <a:pt x="161493" y="250308"/>
                    <a:pt x="161709" y="250739"/>
                    <a:pt x="161709" y="251387"/>
                  </a:cubicBezTo>
                  <a:close/>
                  <a:moveTo>
                    <a:pt x="228206" y="441237"/>
                  </a:moveTo>
                  <a:cubicBezTo>
                    <a:pt x="228422" y="441668"/>
                    <a:pt x="228638" y="442531"/>
                    <a:pt x="228854" y="442531"/>
                  </a:cubicBezTo>
                  <a:cubicBezTo>
                    <a:pt x="230365" y="442531"/>
                    <a:pt x="231661" y="442747"/>
                    <a:pt x="233172" y="442316"/>
                  </a:cubicBezTo>
                  <a:cubicBezTo>
                    <a:pt x="234036" y="442100"/>
                    <a:pt x="234683" y="441237"/>
                    <a:pt x="235547" y="440805"/>
                  </a:cubicBezTo>
                  <a:cubicBezTo>
                    <a:pt x="234899" y="440374"/>
                    <a:pt x="234251" y="439942"/>
                    <a:pt x="233604" y="439727"/>
                  </a:cubicBezTo>
                  <a:cubicBezTo>
                    <a:pt x="232092" y="439511"/>
                    <a:pt x="230797" y="439295"/>
                    <a:pt x="229286" y="439295"/>
                  </a:cubicBezTo>
                  <a:cubicBezTo>
                    <a:pt x="228854" y="439295"/>
                    <a:pt x="228638" y="440590"/>
                    <a:pt x="228206" y="441237"/>
                  </a:cubicBezTo>
                  <a:close/>
                  <a:moveTo>
                    <a:pt x="99098" y="395284"/>
                  </a:moveTo>
                  <a:cubicBezTo>
                    <a:pt x="100178" y="394422"/>
                    <a:pt x="99962" y="392911"/>
                    <a:pt x="99098" y="391617"/>
                  </a:cubicBezTo>
                  <a:cubicBezTo>
                    <a:pt x="98234" y="390538"/>
                    <a:pt x="97371" y="390538"/>
                    <a:pt x="96291" y="391401"/>
                  </a:cubicBezTo>
                  <a:cubicBezTo>
                    <a:pt x="94780" y="392696"/>
                    <a:pt x="95212" y="393990"/>
                    <a:pt x="96075" y="395284"/>
                  </a:cubicBezTo>
                  <a:cubicBezTo>
                    <a:pt x="96939" y="396363"/>
                    <a:pt x="98019" y="396363"/>
                    <a:pt x="99098" y="395284"/>
                  </a:cubicBezTo>
                  <a:close/>
                  <a:moveTo>
                    <a:pt x="127813" y="475324"/>
                  </a:moveTo>
                  <a:cubicBezTo>
                    <a:pt x="128029" y="474892"/>
                    <a:pt x="128245" y="474245"/>
                    <a:pt x="128245" y="473814"/>
                  </a:cubicBezTo>
                  <a:cubicBezTo>
                    <a:pt x="127597" y="471872"/>
                    <a:pt x="127597" y="469499"/>
                    <a:pt x="125222" y="468636"/>
                  </a:cubicBezTo>
                  <a:cubicBezTo>
                    <a:pt x="124574" y="468420"/>
                    <a:pt x="123495" y="468851"/>
                    <a:pt x="122415" y="469067"/>
                  </a:cubicBezTo>
                  <a:cubicBezTo>
                    <a:pt x="122199" y="469067"/>
                    <a:pt x="121983" y="470146"/>
                    <a:pt x="122199" y="470362"/>
                  </a:cubicBezTo>
                  <a:cubicBezTo>
                    <a:pt x="123495" y="471872"/>
                    <a:pt x="125006" y="473382"/>
                    <a:pt x="126301" y="474892"/>
                  </a:cubicBezTo>
                  <a:cubicBezTo>
                    <a:pt x="126733" y="475324"/>
                    <a:pt x="127165" y="475324"/>
                    <a:pt x="127813" y="475324"/>
                  </a:cubicBezTo>
                  <a:close/>
                  <a:moveTo>
                    <a:pt x="503263" y="722561"/>
                  </a:moveTo>
                  <a:cubicBezTo>
                    <a:pt x="502831" y="721698"/>
                    <a:pt x="502615" y="720619"/>
                    <a:pt x="501752" y="719972"/>
                  </a:cubicBezTo>
                  <a:cubicBezTo>
                    <a:pt x="501104" y="719325"/>
                    <a:pt x="499809" y="719109"/>
                    <a:pt x="499161" y="719325"/>
                  </a:cubicBezTo>
                  <a:cubicBezTo>
                    <a:pt x="498081" y="719756"/>
                    <a:pt x="498081" y="720835"/>
                    <a:pt x="498945" y="721482"/>
                  </a:cubicBezTo>
                  <a:cubicBezTo>
                    <a:pt x="499593" y="722129"/>
                    <a:pt x="500456" y="722776"/>
                    <a:pt x="501320" y="723639"/>
                  </a:cubicBezTo>
                  <a:cubicBezTo>
                    <a:pt x="501968" y="724286"/>
                    <a:pt x="502831" y="724934"/>
                    <a:pt x="503479" y="725797"/>
                  </a:cubicBezTo>
                  <a:cubicBezTo>
                    <a:pt x="503479" y="724502"/>
                    <a:pt x="503479" y="723639"/>
                    <a:pt x="503263" y="722561"/>
                  </a:cubicBezTo>
                  <a:close/>
                  <a:moveTo>
                    <a:pt x="125870" y="429587"/>
                  </a:moveTo>
                  <a:cubicBezTo>
                    <a:pt x="126086" y="430018"/>
                    <a:pt x="126301" y="430450"/>
                    <a:pt x="126733" y="430666"/>
                  </a:cubicBezTo>
                  <a:cubicBezTo>
                    <a:pt x="127597" y="431313"/>
                    <a:pt x="128460" y="431097"/>
                    <a:pt x="128892" y="429803"/>
                  </a:cubicBezTo>
                  <a:cubicBezTo>
                    <a:pt x="129324" y="428508"/>
                    <a:pt x="129972" y="426998"/>
                    <a:pt x="129972" y="425704"/>
                  </a:cubicBezTo>
                  <a:cubicBezTo>
                    <a:pt x="129972" y="425056"/>
                    <a:pt x="128892" y="424194"/>
                    <a:pt x="128245" y="423762"/>
                  </a:cubicBezTo>
                  <a:cubicBezTo>
                    <a:pt x="128245" y="423762"/>
                    <a:pt x="127381" y="423978"/>
                    <a:pt x="127165" y="424409"/>
                  </a:cubicBezTo>
                  <a:cubicBezTo>
                    <a:pt x="126086" y="425919"/>
                    <a:pt x="125006" y="427430"/>
                    <a:pt x="125870" y="429587"/>
                  </a:cubicBezTo>
                  <a:close/>
                  <a:moveTo>
                    <a:pt x="132347" y="354726"/>
                  </a:moveTo>
                  <a:cubicBezTo>
                    <a:pt x="131915" y="354941"/>
                    <a:pt x="131483" y="355157"/>
                    <a:pt x="131483" y="355589"/>
                  </a:cubicBezTo>
                  <a:cubicBezTo>
                    <a:pt x="131051" y="357530"/>
                    <a:pt x="131051" y="359472"/>
                    <a:pt x="130619" y="361413"/>
                  </a:cubicBezTo>
                  <a:cubicBezTo>
                    <a:pt x="130404" y="362492"/>
                    <a:pt x="131051" y="363355"/>
                    <a:pt x="132347" y="363139"/>
                  </a:cubicBezTo>
                  <a:cubicBezTo>
                    <a:pt x="133210" y="362924"/>
                    <a:pt x="134074" y="362061"/>
                    <a:pt x="134506" y="361413"/>
                  </a:cubicBezTo>
                  <a:cubicBezTo>
                    <a:pt x="135585" y="359472"/>
                    <a:pt x="134722" y="357530"/>
                    <a:pt x="133642" y="355804"/>
                  </a:cubicBezTo>
                  <a:cubicBezTo>
                    <a:pt x="133426" y="354941"/>
                    <a:pt x="132778" y="354941"/>
                    <a:pt x="132347" y="354726"/>
                  </a:cubicBezTo>
                  <a:close/>
                  <a:moveTo>
                    <a:pt x="405460" y="762256"/>
                  </a:moveTo>
                  <a:cubicBezTo>
                    <a:pt x="406108" y="763119"/>
                    <a:pt x="406756" y="764630"/>
                    <a:pt x="408051" y="765493"/>
                  </a:cubicBezTo>
                  <a:cubicBezTo>
                    <a:pt x="408483" y="765924"/>
                    <a:pt x="409778" y="765493"/>
                    <a:pt x="410642" y="765061"/>
                  </a:cubicBezTo>
                  <a:cubicBezTo>
                    <a:pt x="410858" y="765061"/>
                    <a:pt x="411074" y="763983"/>
                    <a:pt x="410858" y="763767"/>
                  </a:cubicBezTo>
                  <a:cubicBezTo>
                    <a:pt x="409778" y="762688"/>
                    <a:pt x="408699" y="761609"/>
                    <a:pt x="407619" y="760531"/>
                  </a:cubicBezTo>
                  <a:cubicBezTo>
                    <a:pt x="406972" y="759883"/>
                    <a:pt x="406108" y="759236"/>
                    <a:pt x="405244" y="758805"/>
                  </a:cubicBezTo>
                  <a:cubicBezTo>
                    <a:pt x="405244" y="759883"/>
                    <a:pt x="405244" y="760962"/>
                    <a:pt x="405460" y="762256"/>
                  </a:cubicBezTo>
                  <a:close/>
                  <a:moveTo>
                    <a:pt x="438277" y="612965"/>
                  </a:moveTo>
                  <a:cubicBezTo>
                    <a:pt x="438709" y="612749"/>
                    <a:pt x="439357" y="612749"/>
                    <a:pt x="439357" y="612318"/>
                  </a:cubicBezTo>
                  <a:cubicBezTo>
                    <a:pt x="440220" y="610376"/>
                    <a:pt x="441084" y="612749"/>
                    <a:pt x="439788" y="611239"/>
                  </a:cubicBezTo>
                  <a:cubicBezTo>
                    <a:pt x="438277" y="609298"/>
                    <a:pt x="436334" y="608003"/>
                    <a:pt x="434391" y="606493"/>
                  </a:cubicBezTo>
                  <a:cubicBezTo>
                    <a:pt x="434391" y="606493"/>
                    <a:pt x="433743" y="606924"/>
                    <a:pt x="433743" y="607140"/>
                  </a:cubicBezTo>
                  <a:cubicBezTo>
                    <a:pt x="432448" y="608866"/>
                    <a:pt x="435470" y="612749"/>
                    <a:pt x="438277" y="612965"/>
                  </a:cubicBezTo>
                  <a:close/>
                  <a:moveTo>
                    <a:pt x="129972" y="343723"/>
                  </a:moveTo>
                  <a:cubicBezTo>
                    <a:pt x="130619" y="345665"/>
                    <a:pt x="131915" y="346312"/>
                    <a:pt x="133642" y="345665"/>
                  </a:cubicBezTo>
                  <a:cubicBezTo>
                    <a:pt x="134937" y="345017"/>
                    <a:pt x="136233" y="344154"/>
                    <a:pt x="137528" y="343291"/>
                  </a:cubicBezTo>
                  <a:cubicBezTo>
                    <a:pt x="137312" y="343076"/>
                    <a:pt x="137096" y="342428"/>
                    <a:pt x="136881" y="342428"/>
                  </a:cubicBezTo>
                  <a:cubicBezTo>
                    <a:pt x="134937" y="341997"/>
                    <a:pt x="132778" y="341781"/>
                    <a:pt x="130835" y="341565"/>
                  </a:cubicBezTo>
                  <a:cubicBezTo>
                    <a:pt x="130404" y="341781"/>
                    <a:pt x="130188" y="343076"/>
                    <a:pt x="129972" y="343723"/>
                  </a:cubicBezTo>
                  <a:close/>
                  <a:moveTo>
                    <a:pt x="403301" y="544576"/>
                  </a:moveTo>
                  <a:cubicBezTo>
                    <a:pt x="401790" y="545439"/>
                    <a:pt x="400926" y="546733"/>
                    <a:pt x="401358" y="548244"/>
                  </a:cubicBezTo>
                  <a:cubicBezTo>
                    <a:pt x="401790" y="549969"/>
                    <a:pt x="405028" y="551480"/>
                    <a:pt x="406108" y="550617"/>
                  </a:cubicBezTo>
                  <a:cubicBezTo>
                    <a:pt x="406756" y="549969"/>
                    <a:pt x="406972" y="548891"/>
                    <a:pt x="406756" y="548028"/>
                  </a:cubicBezTo>
                  <a:cubicBezTo>
                    <a:pt x="406540" y="546086"/>
                    <a:pt x="405460" y="544576"/>
                    <a:pt x="403301" y="544576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69" name="Serbest Form 154">
              <a:extLst>
                <a:ext uri="{FF2B5EF4-FFF2-40B4-BE49-F238E27FC236}">
                  <a16:creationId xmlns:a16="http://schemas.microsoft.com/office/drawing/2014/main" id="{BE183620-0148-F6E1-DA9A-8C3CE6FD17B1}"/>
                </a:ext>
              </a:extLst>
            </p:cNvPr>
            <p:cNvSpPr/>
            <p:nvPr/>
          </p:nvSpPr>
          <p:spPr>
            <a:xfrm>
              <a:off x="2339764" y="11657044"/>
              <a:ext cx="14569" cy="36205"/>
            </a:xfrm>
            <a:custGeom>
              <a:avLst/>
              <a:gdLst>
                <a:gd name="connsiteX0" fmla="*/ 12411 w 14569"/>
                <a:gd name="connsiteY0" fmla="*/ 0 h 36205"/>
                <a:gd name="connsiteX1" fmla="*/ 14570 w 14569"/>
                <a:gd name="connsiteY1" fmla="*/ 7335 h 36205"/>
                <a:gd name="connsiteX2" fmla="*/ 13706 w 14569"/>
                <a:gd name="connsiteY2" fmla="*/ 33871 h 36205"/>
                <a:gd name="connsiteX3" fmla="*/ 9172 w 14569"/>
                <a:gd name="connsiteY3" fmla="*/ 35597 h 36205"/>
                <a:gd name="connsiteX4" fmla="*/ 6797 w 14569"/>
                <a:gd name="connsiteY4" fmla="*/ 33655 h 36205"/>
                <a:gd name="connsiteX5" fmla="*/ 320 w 14569"/>
                <a:gd name="connsiteY5" fmla="*/ 28046 h 36205"/>
                <a:gd name="connsiteX6" fmla="*/ 3343 w 14569"/>
                <a:gd name="connsiteY6" fmla="*/ 16612 h 36205"/>
                <a:gd name="connsiteX7" fmla="*/ 6797 w 14569"/>
                <a:gd name="connsiteY7" fmla="*/ 11866 h 36205"/>
                <a:gd name="connsiteX8" fmla="*/ 12626 w 14569"/>
                <a:gd name="connsiteY8" fmla="*/ 0 h 36205"/>
                <a:gd name="connsiteX9" fmla="*/ 12411 w 14569"/>
                <a:gd name="connsiteY9" fmla="*/ 0 h 362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4569" h="36205">
                  <a:moveTo>
                    <a:pt x="12411" y="0"/>
                  </a:moveTo>
                  <a:cubicBezTo>
                    <a:pt x="13274" y="2373"/>
                    <a:pt x="14570" y="4962"/>
                    <a:pt x="14570" y="7335"/>
                  </a:cubicBezTo>
                  <a:cubicBezTo>
                    <a:pt x="14570" y="16180"/>
                    <a:pt x="14138" y="25026"/>
                    <a:pt x="13706" y="33871"/>
                  </a:cubicBezTo>
                  <a:cubicBezTo>
                    <a:pt x="13706" y="36028"/>
                    <a:pt x="11547" y="36891"/>
                    <a:pt x="9172" y="35597"/>
                  </a:cubicBezTo>
                  <a:cubicBezTo>
                    <a:pt x="8308" y="35166"/>
                    <a:pt x="7661" y="33871"/>
                    <a:pt x="6797" y="33655"/>
                  </a:cubicBezTo>
                  <a:cubicBezTo>
                    <a:pt x="3343" y="33224"/>
                    <a:pt x="536" y="31498"/>
                    <a:pt x="320" y="28046"/>
                  </a:cubicBezTo>
                  <a:cubicBezTo>
                    <a:pt x="-112" y="23947"/>
                    <a:pt x="-759" y="19417"/>
                    <a:pt x="3343" y="16612"/>
                  </a:cubicBezTo>
                  <a:cubicBezTo>
                    <a:pt x="5070" y="15318"/>
                    <a:pt x="7445" y="14239"/>
                    <a:pt x="6797" y="11866"/>
                  </a:cubicBezTo>
                  <a:cubicBezTo>
                    <a:pt x="5502" y="6256"/>
                    <a:pt x="9388" y="3236"/>
                    <a:pt x="12626" y="0"/>
                  </a:cubicBezTo>
                  <a:lnTo>
                    <a:pt x="12411" y="0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0" name="Serbest Form 155">
              <a:extLst>
                <a:ext uri="{FF2B5EF4-FFF2-40B4-BE49-F238E27FC236}">
                  <a16:creationId xmlns:a16="http://schemas.microsoft.com/office/drawing/2014/main" id="{CF31F7C0-0B2A-DFD2-42CA-E41C355B0C52}"/>
                </a:ext>
              </a:extLst>
            </p:cNvPr>
            <p:cNvSpPr/>
            <p:nvPr/>
          </p:nvSpPr>
          <p:spPr>
            <a:xfrm>
              <a:off x="2350016" y="11522936"/>
              <a:ext cx="10404" cy="25591"/>
            </a:xfrm>
            <a:custGeom>
              <a:avLst/>
              <a:gdLst>
                <a:gd name="connsiteX0" fmla="*/ 4750 w 10404"/>
                <a:gd name="connsiteY0" fmla="*/ 25591 h 25591"/>
                <a:gd name="connsiteX1" fmla="*/ 0 w 10404"/>
                <a:gd name="connsiteY1" fmla="*/ 3586 h 25591"/>
                <a:gd name="connsiteX2" fmla="*/ 5398 w 10404"/>
                <a:gd name="connsiteY2" fmla="*/ 350 h 25591"/>
                <a:gd name="connsiteX3" fmla="*/ 10363 w 10404"/>
                <a:gd name="connsiteY3" fmla="*/ 5528 h 25591"/>
                <a:gd name="connsiteX4" fmla="*/ 4534 w 10404"/>
                <a:gd name="connsiteY4" fmla="*/ 25591 h 25591"/>
                <a:gd name="connsiteX5" fmla="*/ 4750 w 10404"/>
                <a:gd name="connsiteY5" fmla="*/ 25591 h 255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404" h="25591">
                  <a:moveTo>
                    <a:pt x="4750" y="25591"/>
                  </a:moveTo>
                  <a:cubicBezTo>
                    <a:pt x="432" y="18903"/>
                    <a:pt x="0" y="11137"/>
                    <a:pt x="0" y="3586"/>
                  </a:cubicBezTo>
                  <a:cubicBezTo>
                    <a:pt x="0" y="781"/>
                    <a:pt x="2591" y="-729"/>
                    <a:pt x="5398" y="350"/>
                  </a:cubicBezTo>
                  <a:cubicBezTo>
                    <a:pt x="7772" y="1429"/>
                    <a:pt x="10795" y="2939"/>
                    <a:pt x="10363" y="5528"/>
                  </a:cubicBezTo>
                  <a:cubicBezTo>
                    <a:pt x="9068" y="12431"/>
                    <a:pt x="10363" y="19982"/>
                    <a:pt x="4534" y="25591"/>
                  </a:cubicBezTo>
                  <a:lnTo>
                    <a:pt x="4750" y="25591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1" name="Serbest Form 156">
              <a:extLst>
                <a:ext uri="{FF2B5EF4-FFF2-40B4-BE49-F238E27FC236}">
                  <a16:creationId xmlns:a16="http://schemas.microsoft.com/office/drawing/2014/main" id="{90B9E673-75B2-C3C5-8403-BE6517FD3BF1}"/>
                </a:ext>
              </a:extLst>
            </p:cNvPr>
            <p:cNvSpPr/>
            <p:nvPr/>
          </p:nvSpPr>
          <p:spPr>
            <a:xfrm>
              <a:off x="2350878" y="11476471"/>
              <a:ext cx="11191" cy="25066"/>
            </a:xfrm>
            <a:custGeom>
              <a:avLst/>
              <a:gdLst>
                <a:gd name="connsiteX0" fmla="*/ 6263 w 11191"/>
                <a:gd name="connsiteY0" fmla="*/ 0 h 25066"/>
                <a:gd name="connsiteX1" fmla="*/ 9717 w 11191"/>
                <a:gd name="connsiteY1" fmla="*/ 20927 h 25066"/>
                <a:gd name="connsiteX2" fmla="*/ 1945 w 11191"/>
                <a:gd name="connsiteY2" fmla="*/ 25026 h 25066"/>
                <a:gd name="connsiteX3" fmla="*/ 218 w 11191"/>
                <a:gd name="connsiteY3" fmla="*/ 23300 h 25066"/>
                <a:gd name="connsiteX4" fmla="*/ 6695 w 11191"/>
                <a:gd name="connsiteY4" fmla="*/ 216 h 25066"/>
                <a:gd name="connsiteX5" fmla="*/ 6263 w 11191"/>
                <a:gd name="connsiteY5" fmla="*/ 0 h 25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191" h="25066">
                  <a:moveTo>
                    <a:pt x="6263" y="0"/>
                  </a:moveTo>
                  <a:cubicBezTo>
                    <a:pt x="12956" y="6041"/>
                    <a:pt x="11444" y="13592"/>
                    <a:pt x="9717" y="20927"/>
                  </a:cubicBezTo>
                  <a:cubicBezTo>
                    <a:pt x="8854" y="24163"/>
                    <a:pt x="4967" y="24379"/>
                    <a:pt x="1945" y="25026"/>
                  </a:cubicBezTo>
                  <a:cubicBezTo>
                    <a:pt x="433" y="25241"/>
                    <a:pt x="-430" y="24594"/>
                    <a:pt x="218" y="23300"/>
                  </a:cubicBezTo>
                  <a:cubicBezTo>
                    <a:pt x="4751" y="16180"/>
                    <a:pt x="2592" y="7335"/>
                    <a:pt x="6695" y="216"/>
                  </a:cubicBezTo>
                  <a:lnTo>
                    <a:pt x="6263" y="0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2" name="Serbest Form 157">
              <a:extLst>
                <a:ext uri="{FF2B5EF4-FFF2-40B4-BE49-F238E27FC236}">
                  <a16:creationId xmlns:a16="http://schemas.microsoft.com/office/drawing/2014/main" id="{4E2EFE4C-9147-8DE4-77EF-CE1E0ADD34C1}"/>
                </a:ext>
              </a:extLst>
            </p:cNvPr>
            <p:cNvSpPr/>
            <p:nvPr/>
          </p:nvSpPr>
          <p:spPr>
            <a:xfrm>
              <a:off x="2355600" y="11421736"/>
              <a:ext cx="8491" cy="24962"/>
            </a:xfrm>
            <a:custGeom>
              <a:avLst/>
              <a:gdLst>
                <a:gd name="connsiteX0" fmla="*/ 3483 w 8491"/>
                <a:gd name="connsiteY0" fmla="*/ 23668 h 24962"/>
                <a:gd name="connsiteX1" fmla="*/ 2188 w 8491"/>
                <a:gd name="connsiteY1" fmla="*/ 15255 h 24962"/>
                <a:gd name="connsiteX2" fmla="*/ 2188 w 8491"/>
                <a:gd name="connsiteY2" fmla="*/ 6625 h 24962"/>
                <a:gd name="connsiteX3" fmla="*/ 892 w 8491"/>
                <a:gd name="connsiteY3" fmla="*/ 4252 h 24962"/>
                <a:gd name="connsiteX4" fmla="*/ 892 w 8491"/>
                <a:gd name="connsiteY4" fmla="*/ 1663 h 24962"/>
                <a:gd name="connsiteX5" fmla="*/ 6506 w 8491"/>
                <a:gd name="connsiteY5" fmla="*/ 584 h 24962"/>
                <a:gd name="connsiteX6" fmla="*/ 8233 w 8491"/>
                <a:gd name="connsiteY6" fmla="*/ 2957 h 24962"/>
                <a:gd name="connsiteX7" fmla="*/ 7585 w 8491"/>
                <a:gd name="connsiteY7" fmla="*/ 13313 h 24962"/>
                <a:gd name="connsiteX8" fmla="*/ 7154 w 8491"/>
                <a:gd name="connsiteY8" fmla="*/ 23668 h 24962"/>
                <a:gd name="connsiteX9" fmla="*/ 4995 w 8491"/>
                <a:gd name="connsiteY9" fmla="*/ 24963 h 24962"/>
                <a:gd name="connsiteX10" fmla="*/ 3483 w 8491"/>
                <a:gd name="connsiteY10" fmla="*/ 23668 h 249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8491" h="24962">
                  <a:moveTo>
                    <a:pt x="3483" y="23668"/>
                  </a:moveTo>
                  <a:cubicBezTo>
                    <a:pt x="3051" y="21080"/>
                    <a:pt x="3699" y="17196"/>
                    <a:pt x="2188" y="15255"/>
                  </a:cubicBezTo>
                  <a:cubicBezTo>
                    <a:pt x="-619" y="11803"/>
                    <a:pt x="1972" y="9430"/>
                    <a:pt x="2188" y="6625"/>
                  </a:cubicBezTo>
                  <a:cubicBezTo>
                    <a:pt x="2188" y="5762"/>
                    <a:pt x="1540" y="4899"/>
                    <a:pt x="892" y="4252"/>
                  </a:cubicBezTo>
                  <a:cubicBezTo>
                    <a:pt x="-187" y="3173"/>
                    <a:pt x="-403" y="2526"/>
                    <a:pt x="892" y="1663"/>
                  </a:cubicBezTo>
                  <a:cubicBezTo>
                    <a:pt x="2620" y="369"/>
                    <a:pt x="4563" y="-710"/>
                    <a:pt x="6506" y="584"/>
                  </a:cubicBezTo>
                  <a:cubicBezTo>
                    <a:pt x="7369" y="1016"/>
                    <a:pt x="8017" y="2094"/>
                    <a:pt x="8233" y="2957"/>
                  </a:cubicBezTo>
                  <a:cubicBezTo>
                    <a:pt x="9528" y="6409"/>
                    <a:pt x="5426" y="9214"/>
                    <a:pt x="7585" y="13313"/>
                  </a:cubicBezTo>
                  <a:cubicBezTo>
                    <a:pt x="9097" y="15902"/>
                    <a:pt x="7585" y="20217"/>
                    <a:pt x="7154" y="23668"/>
                  </a:cubicBezTo>
                  <a:cubicBezTo>
                    <a:pt x="7154" y="24100"/>
                    <a:pt x="5858" y="24747"/>
                    <a:pt x="4995" y="24963"/>
                  </a:cubicBezTo>
                  <a:cubicBezTo>
                    <a:pt x="4779" y="24963"/>
                    <a:pt x="4131" y="24316"/>
                    <a:pt x="3483" y="23668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3" name="Serbest Form 158">
              <a:extLst>
                <a:ext uri="{FF2B5EF4-FFF2-40B4-BE49-F238E27FC236}">
                  <a16:creationId xmlns:a16="http://schemas.microsoft.com/office/drawing/2014/main" id="{3619F042-24D0-1141-79E0-3B76F4EBAEED}"/>
                </a:ext>
              </a:extLst>
            </p:cNvPr>
            <p:cNvSpPr/>
            <p:nvPr/>
          </p:nvSpPr>
          <p:spPr>
            <a:xfrm>
              <a:off x="2352324" y="11467551"/>
              <a:ext cx="9238" cy="9135"/>
            </a:xfrm>
            <a:custGeom>
              <a:avLst/>
              <a:gdLst>
                <a:gd name="connsiteX0" fmla="*/ 5248 w 9238"/>
                <a:gd name="connsiteY0" fmla="*/ 9135 h 9135"/>
                <a:gd name="connsiteX1" fmla="*/ 1794 w 9238"/>
                <a:gd name="connsiteY1" fmla="*/ 6115 h 9135"/>
                <a:gd name="connsiteX2" fmla="*/ 2441 w 9238"/>
                <a:gd name="connsiteY2" fmla="*/ 506 h 9135"/>
                <a:gd name="connsiteX3" fmla="*/ 8918 w 9238"/>
                <a:gd name="connsiteY3" fmla="*/ 2447 h 9135"/>
                <a:gd name="connsiteX4" fmla="*/ 6112 w 9238"/>
                <a:gd name="connsiteY4" fmla="*/ 8704 h 9135"/>
                <a:gd name="connsiteX5" fmla="*/ 4600 w 9238"/>
                <a:gd name="connsiteY5" fmla="*/ 9135 h 9135"/>
                <a:gd name="connsiteX6" fmla="*/ 5248 w 9238"/>
                <a:gd name="connsiteY6" fmla="*/ 9135 h 9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9238" h="9135">
                  <a:moveTo>
                    <a:pt x="5248" y="9135"/>
                  </a:moveTo>
                  <a:cubicBezTo>
                    <a:pt x="4169" y="8057"/>
                    <a:pt x="2873" y="7194"/>
                    <a:pt x="1794" y="6115"/>
                  </a:cubicBezTo>
                  <a:cubicBezTo>
                    <a:pt x="-797" y="3526"/>
                    <a:pt x="-581" y="1584"/>
                    <a:pt x="2441" y="506"/>
                  </a:cubicBezTo>
                  <a:cubicBezTo>
                    <a:pt x="5680" y="-573"/>
                    <a:pt x="7839" y="74"/>
                    <a:pt x="8918" y="2447"/>
                  </a:cubicBezTo>
                  <a:cubicBezTo>
                    <a:pt x="9782" y="4605"/>
                    <a:pt x="8918" y="6762"/>
                    <a:pt x="6112" y="8704"/>
                  </a:cubicBezTo>
                  <a:cubicBezTo>
                    <a:pt x="5680" y="8919"/>
                    <a:pt x="5032" y="8919"/>
                    <a:pt x="4600" y="9135"/>
                  </a:cubicBezTo>
                  <a:lnTo>
                    <a:pt x="5248" y="9135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4" name="Serbest Form 159">
              <a:extLst>
                <a:ext uri="{FF2B5EF4-FFF2-40B4-BE49-F238E27FC236}">
                  <a16:creationId xmlns:a16="http://schemas.microsoft.com/office/drawing/2014/main" id="{61EFA4E4-2051-C37A-6376-6E2080161FB3}"/>
                </a:ext>
              </a:extLst>
            </p:cNvPr>
            <p:cNvSpPr/>
            <p:nvPr/>
          </p:nvSpPr>
          <p:spPr>
            <a:xfrm>
              <a:off x="2662266" y="11870410"/>
              <a:ext cx="13542" cy="9495"/>
            </a:xfrm>
            <a:custGeom>
              <a:avLst/>
              <a:gdLst>
                <a:gd name="connsiteX0" fmla="*/ 12895 w 13542"/>
                <a:gd name="connsiteY0" fmla="*/ 3452 h 9495"/>
                <a:gd name="connsiteX1" fmla="*/ 1668 w 13542"/>
                <a:gd name="connsiteY1" fmla="*/ 7982 h 9495"/>
                <a:gd name="connsiteX2" fmla="*/ 2100 w 13542"/>
                <a:gd name="connsiteY2" fmla="*/ 0 h 9495"/>
                <a:gd name="connsiteX3" fmla="*/ 13543 w 13542"/>
                <a:gd name="connsiteY3" fmla="*/ 3668 h 9495"/>
                <a:gd name="connsiteX4" fmla="*/ 12895 w 13542"/>
                <a:gd name="connsiteY4" fmla="*/ 3452 h 9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42" h="9495">
                  <a:moveTo>
                    <a:pt x="12895" y="3452"/>
                  </a:moveTo>
                  <a:cubicBezTo>
                    <a:pt x="10304" y="9061"/>
                    <a:pt x="4907" y="11218"/>
                    <a:pt x="1668" y="7982"/>
                  </a:cubicBezTo>
                  <a:cubicBezTo>
                    <a:pt x="-923" y="5393"/>
                    <a:pt x="-275" y="2589"/>
                    <a:pt x="2100" y="0"/>
                  </a:cubicBezTo>
                  <a:cubicBezTo>
                    <a:pt x="4691" y="5178"/>
                    <a:pt x="8577" y="5825"/>
                    <a:pt x="13543" y="3668"/>
                  </a:cubicBezTo>
                  <a:lnTo>
                    <a:pt x="12895" y="3452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5" name="Serbest Form 160">
              <a:extLst>
                <a:ext uri="{FF2B5EF4-FFF2-40B4-BE49-F238E27FC236}">
                  <a16:creationId xmlns:a16="http://schemas.microsoft.com/office/drawing/2014/main" id="{5FE6C813-AB24-396B-2281-FA67DA3825A1}"/>
                </a:ext>
              </a:extLst>
            </p:cNvPr>
            <p:cNvSpPr/>
            <p:nvPr/>
          </p:nvSpPr>
          <p:spPr>
            <a:xfrm>
              <a:off x="2550155" y="11630077"/>
              <a:ext cx="4533" cy="9099"/>
            </a:xfrm>
            <a:custGeom>
              <a:avLst/>
              <a:gdLst>
                <a:gd name="connsiteX0" fmla="*/ 4318 w 4533"/>
                <a:gd name="connsiteY0" fmla="*/ 0 h 9099"/>
                <a:gd name="connsiteX1" fmla="*/ 3886 w 4533"/>
                <a:gd name="connsiteY1" fmla="*/ 7551 h 9099"/>
                <a:gd name="connsiteX2" fmla="*/ 2159 w 4533"/>
                <a:gd name="connsiteY2" fmla="*/ 8845 h 9099"/>
                <a:gd name="connsiteX3" fmla="*/ 1080 w 4533"/>
                <a:gd name="connsiteY3" fmla="*/ 7767 h 9099"/>
                <a:gd name="connsiteX4" fmla="*/ 0 w 4533"/>
                <a:gd name="connsiteY4" fmla="*/ 3452 h 9099"/>
                <a:gd name="connsiteX5" fmla="*/ 4534 w 4533"/>
                <a:gd name="connsiteY5" fmla="*/ 0 h 9099"/>
                <a:gd name="connsiteX6" fmla="*/ 4318 w 4533"/>
                <a:gd name="connsiteY6" fmla="*/ 0 h 90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4533" h="9099">
                  <a:moveTo>
                    <a:pt x="4318" y="0"/>
                  </a:moveTo>
                  <a:cubicBezTo>
                    <a:pt x="4102" y="2589"/>
                    <a:pt x="4102" y="5178"/>
                    <a:pt x="3886" y="7551"/>
                  </a:cubicBezTo>
                  <a:cubicBezTo>
                    <a:pt x="3886" y="8845"/>
                    <a:pt x="3023" y="9493"/>
                    <a:pt x="2159" y="8845"/>
                  </a:cubicBezTo>
                  <a:cubicBezTo>
                    <a:pt x="1727" y="8630"/>
                    <a:pt x="1080" y="8198"/>
                    <a:pt x="1080" y="7767"/>
                  </a:cubicBezTo>
                  <a:cubicBezTo>
                    <a:pt x="648" y="6256"/>
                    <a:pt x="0" y="4746"/>
                    <a:pt x="0" y="3452"/>
                  </a:cubicBezTo>
                  <a:cubicBezTo>
                    <a:pt x="216" y="863"/>
                    <a:pt x="2807" y="863"/>
                    <a:pt x="4534" y="0"/>
                  </a:cubicBezTo>
                  <a:lnTo>
                    <a:pt x="4318" y="0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6" name="Serbest Form 161">
              <a:extLst>
                <a:ext uri="{FF2B5EF4-FFF2-40B4-BE49-F238E27FC236}">
                  <a16:creationId xmlns:a16="http://schemas.microsoft.com/office/drawing/2014/main" id="{7220FD89-7089-DF5B-A8B4-6BAEF0B63796}"/>
                </a:ext>
              </a:extLst>
            </p:cNvPr>
            <p:cNvSpPr/>
            <p:nvPr/>
          </p:nvSpPr>
          <p:spPr>
            <a:xfrm>
              <a:off x="2538183" y="11605914"/>
              <a:ext cx="5711" cy="7335"/>
            </a:xfrm>
            <a:custGeom>
              <a:avLst/>
              <a:gdLst>
                <a:gd name="connsiteX0" fmla="*/ 314 w 5711"/>
                <a:gd name="connsiteY0" fmla="*/ 0 h 7335"/>
                <a:gd name="connsiteX1" fmla="*/ 5711 w 5711"/>
                <a:gd name="connsiteY1" fmla="*/ 5393 h 7335"/>
                <a:gd name="connsiteX2" fmla="*/ 4416 w 5711"/>
                <a:gd name="connsiteY2" fmla="*/ 7335 h 7335"/>
                <a:gd name="connsiteX3" fmla="*/ 745 w 5711"/>
                <a:gd name="connsiteY3" fmla="*/ 216 h 7335"/>
                <a:gd name="connsiteX4" fmla="*/ 314 w 5711"/>
                <a:gd name="connsiteY4" fmla="*/ 0 h 7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11" h="7335">
                  <a:moveTo>
                    <a:pt x="314" y="0"/>
                  </a:moveTo>
                  <a:cubicBezTo>
                    <a:pt x="1609" y="2157"/>
                    <a:pt x="5279" y="2157"/>
                    <a:pt x="5711" y="5393"/>
                  </a:cubicBezTo>
                  <a:cubicBezTo>
                    <a:pt x="5711" y="6041"/>
                    <a:pt x="4847" y="7335"/>
                    <a:pt x="4416" y="7335"/>
                  </a:cubicBezTo>
                  <a:cubicBezTo>
                    <a:pt x="314" y="7119"/>
                    <a:pt x="-982" y="4315"/>
                    <a:pt x="745" y="216"/>
                  </a:cubicBezTo>
                  <a:lnTo>
                    <a:pt x="314" y="0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7" name="Serbest Form 162">
              <a:extLst>
                <a:ext uri="{FF2B5EF4-FFF2-40B4-BE49-F238E27FC236}">
                  <a16:creationId xmlns:a16="http://schemas.microsoft.com/office/drawing/2014/main" id="{630C49BF-6AB9-BFD3-F25A-9D597870CB99}"/>
                </a:ext>
              </a:extLst>
            </p:cNvPr>
            <p:cNvSpPr/>
            <p:nvPr/>
          </p:nvSpPr>
          <p:spPr>
            <a:xfrm>
              <a:off x="2596963" y="11244976"/>
              <a:ext cx="5472" cy="7773"/>
            </a:xfrm>
            <a:custGeom>
              <a:avLst/>
              <a:gdLst>
                <a:gd name="connsiteX0" fmla="*/ 1986 w 5472"/>
                <a:gd name="connsiteY0" fmla="*/ 7773 h 7773"/>
                <a:gd name="connsiteX1" fmla="*/ 43 w 5472"/>
                <a:gd name="connsiteY1" fmla="*/ 1948 h 7773"/>
                <a:gd name="connsiteX2" fmla="*/ 906 w 5472"/>
                <a:gd name="connsiteY2" fmla="*/ 7 h 7773"/>
                <a:gd name="connsiteX3" fmla="*/ 5440 w 5472"/>
                <a:gd name="connsiteY3" fmla="*/ 5185 h 7773"/>
                <a:gd name="connsiteX4" fmla="*/ 1554 w 5472"/>
                <a:gd name="connsiteY4" fmla="*/ 7558 h 7773"/>
                <a:gd name="connsiteX5" fmla="*/ 1986 w 5472"/>
                <a:gd name="connsiteY5" fmla="*/ 7773 h 77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5472" h="7773">
                  <a:moveTo>
                    <a:pt x="1986" y="7773"/>
                  </a:moveTo>
                  <a:cubicBezTo>
                    <a:pt x="1338" y="5832"/>
                    <a:pt x="475" y="3890"/>
                    <a:pt x="43" y="1948"/>
                  </a:cubicBezTo>
                  <a:cubicBezTo>
                    <a:pt x="-173" y="1301"/>
                    <a:pt x="475" y="223"/>
                    <a:pt x="906" y="7"/>
                  </a:cubicBezTo>
                  <a:cubicBezTo>
                    <a:pt x="1770" y="-209"/>
                    <a:pt x="5872" y="4753"/>
                    <a:pt x="5440" y="5185"/>
                  </a:cubicBezTo>
                  <a:cubicBezTo>
                    <a:pt x="4361" y="6263"/>
                    <a:pt x="2850" y="6695"/>
                    <a:pt x="1554" y="7558"/>
                  </a:cubicBezTo>
                  <a:lnTo>
                    <a:pt x="1986" y="7773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8" name="Serbest Form 163">
              <a:extLst>
                <a:ext uri="{FF2B5EF4-FFF2-40B4-BE49-F238E27FC236}">
                  <a16:creationId xmlns:a16="http://schemas.microsoft.com/office/drawing/2014/main" id="{C0782ED5-03E5-A97C-E058-C5402A848E2F}"/>
                </a:ext>
              </a:extLst>
            </p:cNvPr>
            <p:cNvSpPr/>
            <p:nvPr/>
          </p:nvSpPr>
          <p:spPr>
            <a:xfrm>
              <a:off x="2354808" y="11400736"/>
              <a:ext cx="6535" cy="4659"/>
            </a:xfrm>
            <a:custGeom>
              <a:avLst/>
              <a:gdLst>
                <a:gd name="connsiteX0" fmla="*/ 174 w 6535"/>
                <a:gd name="connsiteY0" fmla="*/ 3894 h 4659"/>
                <a:gd name="connsiteX1" fmla="*/ 1901 w 6535"/>
                <a:gd name="connsiteY1" fmla="*/ 10 h 4659"/>
                <a:gd name="connsiteX2" fmla="*/ 6003 w 6535"/>
                <a:gd name="connsiteY2" fmla="*/ 1305 h 4659"/>
                <a:gd name="connsiteX3" fmla="*/ 5571 w 6535"/>
                <a:gd name="connsiteY3" fmla="*/ 3678 h 4659"/>
                <a:gd name="connsiteX4" fmla="*/ 174 w 6535"/>
                <a:gd name="connsiteY4" fmla="*/ 3894 h 4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535" h="4659">
                  <a:moveTo>
                    <a:pt x="174" y="3894"/>
                  </a:moveTo>
                  <a:cubicBezTo>
                    <a:pt x="-474" y="3031"/>
                    <a:pt x="821" y="-205"/>
                    <a:pt x="1901" y="10"/>
                  </a:cubicBezTo>
                  <a:cubicBezTo>
                    <a:pt x="3196" y="10"/>
                    <a:pt x="4708" y="658"/>
                    <a:pt x="6003" y="1305"/>
                  </a:cubicBezTo>
                  <a:cubicBezTo>
                    <a:pt x="6867" y="1736"/>
                    <a:pt x="6651" y="3031"/>
                    <a:pt x="5571" y="3678"/>
                  </a:cubicBezTo>
                  <a:cubicBezTo>
                    <a:pt x="3844" y="4325"/>
                    <a:pt x="2117" y="5404"/>
                    <a:pt x="174" y="3894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79" name="Serbest Form 164">
              <a:extLst>
                <a:ext uri="{FF2B5EF4-FFF2-40B4-BE49-F238E27FC236}">
                  <a16:creationId xmlns:a16="http://schemas.microsoft.com/office/drawing/2014/main" id="{3B387029-59A0-764A-30AF-6EED52338931}"/>
                </a:ext>
              </a:extLst>
            </p:cNvPr>
            <p:cNvSpPr/>
            <p:nvPr/>
          </p:nvSpPr>
          <p:spPr>
            <a:xfrm>
              <a:off x="2738308" y="11433107"/>
              <a:ext cx="11847" cy="16180"/>
            </a:xfrm>
            <a:custGeom>
              <a:avLst/>
              <a:gdLst>
                <a:gd name="connsiteX0" fmla="*/ 7021 w 11847"/>
                <a:gd name="connsiteY0" fmla="*/ 16180 h 16180"/>
                <a:gd name="connsiteX1" fmla="*/ 328 w 11847"/>
                <a:gd name="connsiteY1" fmla="*/ 8414 h 16180"/>
                <a:gd name="connsiteX2" fmla="*/ 760 w 11847"/>
                <a:gd name="connsiteY2" fmla="*/ 8630 h 16180"/>
                <a:gd name="connsiteX3" fmla="*/ 7885 w 11847"/>
                <a:gd name="connsiteY3" fmla="*/ 0 h 16180"/>
                <a:gd name="connsiteX4" fmla="*/ 10044 w 11847"/>
                <a:gd name="connsiteY4" fmla="*/ 1079 h 16180"/>
                <a:gd name="connsiteX5" fmla="*/ 11771 w 11847"/>
                <a:gd name="connsiteY5" fmla="*/ 5178 h 16180"/>
                <a:gd name="connsiteX6" fmla="*/ 6589 w 11847"/>
                <a:gd name="connsiteY6" fmla="*/ 15965 h 16180"/>
                <a:gd name="connsiteX7" fmla="*/ 7021 w 11847"/>
                <a:gd name="connsiteY7" fmla="*/ 16180 h 161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847" h="16180">
                  <a:moveTo>
                    <a:pt x="7021" y="16180"/>
                  </a:moveTo>
                  <a:cubicBezTo>
                    <a:pt x="5294" y="13160"/>
                    <a:pt x="5510" y="8414"/>
                    <a:pt x="328" y="8414"/>
                  </a:cubicBezTo>
                  <a:lnTo>
                    <a:pt x="760" y="8630"/>
                  </a:lnTo>
                  <a:cubicBezTo>
                    <a:pt x="-751" y="1510"/>
                    <a:pt x="-751" y="1510"/>
                    <a:pt x="7885" y="0"/>
                  </a:cubicBezTo>
                  <a:cubicBezTo>
                    <a:pt x="8317" y="863"/>
                    <a:pt x="8964" y="1294"/>
                    <a:pt x="10044" y="1079"/>
                  </a:cubicBezTo>
                  <a:cubicBezTo>
                    <a:pt x="10691" y="2589"/>
                    <a:pt x="12203" y="4315"/>
                    <a:pt x="11771" y="5178"/>
                  </a:cubicBezTo>
                  <a:cubicBezTo>
                    <a:pt x="10476" y="8845"/>
                    <a:pt x="8317" y="12513"/>
                    <a:pt x="6589" y="15965"/>
                  </a:cubicBezTo>
                  <a:lnTo>
                    <a:pt x="7021" y="16180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0" name="Serbest Form 165">
              <a:extLst>
                <a:ext uri="{FF2B5EF4-FFF2-40B4-BE49-F238E27FC236}">
                  <a16:creationId xmlns:a16="http://schemas.microsoft.com/office/drawing/2014/main" id="{C7519908-8B34-1B30-FE15-4C977548B190}"/>
                </a:ext>
              </a:extLst>
            </p:cNvPr>
            <p:cNvSpPr/>
            <p:nvPr/>
          </p:nvSpPr>
          <p:spPr>
            <a:xfrm>
              <a:off x="2521009" y="11392631"/>
              <a:ext cx="32820" cy="44927"/>
            </a:xfrm>
            <a:custGeom>
              <a:avLst/>
              <a:gdLst>
                <a:gd name="connsiteX0" fmla="*/ 25260 w 32820"/>
                <a:gd name="connsiteY0" fmla="*/ 4663 h 44927"/>
                <a:gd name="connsiteX1" fmla="*/ 26340 w 32820"/>
                <a:gd name="connsiteY1" fmla="*/ 9194 h 44927"/>
                <a:gd name="connsiteX2" fmla="*/ 25260 w 32820"/>
                <a:gd name="connsiteY2" fmla="*/ 18039 h 44927"/>
                <a:gd name="connsiteX3" fmla="*/ 30874 w 32820"/>
                <a:gd name="connsiteY3" fmla="*/ 25806 h 44927"/>
                <a:gd name="connsiteX4" fmla="*/ 31953 w 32820"/>
                <a:gd name="connsiteY4" fmla="*/ 30984 h 44927"/>
                <a:gd name="connsiteX5" fmla="*/ 23317 w 32820"/>
                <a:gd name="connsiteY5" fmla="*/ 43928 h 44927"/>
                <a:gd name="connsiteX6" fmla="*/ 20942 w 32820"/>
                <a:gd name="connsiteY6" fmla="*/ 44144 h 44927"/>
                <a:gd name="connsiteX7" fmla="*/ 11874 w 32820"/>
                <a:gd name="connsiteY7" fmla="*/ 29689 h 44927"/>
                <a:gd name="connsiteX8" fmla="*/ 11659 w 32820"/>
                <a:gd name="connsiteY8" fmla="*/ 28179 h 44927"/>
                <a:gd name="connsiteX9" fmla="*/ 2807 w 32820"/>
                <a:gd name="connsiteY9" fmla="*/ 16529 h 44927"/>
                <a:gd name="connsiteX10" fmla="*/ 3238 w 32820"/>
                <a:gd name="connsiteY10" fmla="*/ 13293 h 44927"/>
                <a:gd name="connsiteX11" fmla="*/ 4318 w 32820"/>
                <a:gd name="connsiteY11" fmla="*/ 8978 h 44927"/>
                <a:gd name="connsiteX12" fmla="*/ 216 w 32820"/>
                <a:gd name="connsiteY12" fmla="*/ 780 h 44927"/>
                <a:gd name="connsiteX13" fmla="*/ 0 w 32820"/>
                <a:gd name="connsiteY13" fmla="*/ 1212 h 44927"/>
                <a:gd name="connsiteX14" fmla="*/ 12522 w 32820"/>
                <a:gd name="connsiteY14" fmla="*/ 1427 h 44927"/>
                <a:gd name="connsiteX15" fmla="*/ 18136 w 32820"/>
                <a:gd name="connsiteY15" fmla="*/ 2937 h 44927"/>
                <a:gd name="connsiteX16" fmla="*/ 25476 w 32820"/>
                <a:gd name="connsiteY16" fmla="*/ 4879 h 44927"/>
                <a:gd name="connsiteX17" fmla="*/ 25260 w 32820"/>
                <a:gd name="connsiteY17" fmla="*/ 4663 h 44927"/>
                <a:gd name="connsiteX18" fmla="*/ 16192 w 32820"/>
                <a:gd name="connsiteY18" fmla="*/ 15882 h 44927"/>
                <a:gd name="connsiteX19" fmla="*/ 14681 w 32820"/>
                <a:gd name="connsiteY19" fmla="*/ 19549 h 44927"/>
                <a:gd name="connsiteX20" fmla="*/ 17056 w 32820"/>
                <a:gd name="connsiteY20" fmla="*/ 20844 h 44927"/>
                <a:gd name="connsiteX21" fmla="*/ 19431 w 32820"/>
                <a:gd name="connsiteY21" fmla="*/ 17823 h 44927"/>
                <a:gd name="connsiteX22" fmla="*/ 16192 w 32820"/>
                <a:gd name="connsiteY22" fmla="*/ 15882 h 449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32820" h="44927">
                  <a:moveTo>
                    <a:pt x="25260" y="4663"/>
                  </a:moveTo>
                  <a:cubicBezTo>
                    <a:pt x="25692" y="6174"/>
                    <a:pt x="26556" y="7684"/>
                    <a:pt x="26340" y="9194"/>
                  </a:cubicBezTo>
                  <a:cubicBezTo>
                    <a:pt x="26124" y="12214"/>
                    <a:pt x="19431" y="14156"/>
                    <a:pt x="25260" y="18039"/>
                  </a:cubicBezTo>
                  <a:cubicBezTo>
                    <a:pt x="27851" y="19765"/>
                    <a:pt x="26340" y="24727"/>
                    <a:pt x="30874" y="25806"/>
                  </a:cubicBezTo>
                  <a:cubicBezTo>
                    <a:pt x="33249" y="26237"/>
                    <a:pt x="33249" y="29042"/>
                    <a:pt x="31953" y="30984"/>
                  </a:cubicBezTo>
                  <a:cubicBezTo>
                    <a:pt x="29146" y="35298"/>
                    <a:pt x="26124" y="39613"/>
                    <a:pt x="23317" y="43928"/>
                  </a:cubicBezTo>
                  <a:cubicBezTo>
                    <a:pt x="22454" y="45222"/>
                    <a:pt x="21806" y="45222"/>
                    <a:pt x="20942" y="44144"/>
                  </a:cubicBezTo>
                  <a:cubicBezTo>
                    <a:pt x="17704" y="39397"/>
                    <a:pt x="16192" y="33788"/>
                    <a:pt x="11874" y="29689"/>
                  </a:cubicBezTo>
                  <a:cubicBezTo>
                    <a:pt x="11659" y="29473"/>
                    <a:pt x="11659" y="28610"/>
                    <a:pt x="11659" y="28179"/>
                  </a:cubicBezTo>
                  <a:cubicBezTo>
                    <a:pt x="13602" y="20628"/>
                    <a:pt x="9500" y="17823"/>
                    <a:pt x="2807" y="16529"/>
                  </a:cubicBezTo>
                  <a:cubicBezTo>
                    <a:pt x="216" y="16098"/>
                    <a:pt x="216" y="15666"/>
                    <a:pt x="3238" y="13293"/>
                  </a:cubicBezTo>
                  <a:cubicBezTo>
                    <a:pt x="4750" y="11999"/>
                    <a:pt x="7125" y="11136"/>
                    <a:pt x="4318" y="8978"/>
                  </a:cubicBezTo>
                  <a:cubicBezTo>
                    <a:pt x="1511" y="6821"/>
                    <a:pt x="1080" y="3800"/>
                    <a:pt x="216" y="780"/>
                  </a:cubicBezTo>
                  <a:lnTo>
                    <a:pt x="0" y="1212"/>
                  </a:lnTo>
                  <a:cubicBezTo>
                    <a:pt x="4318" y="-2240"/>
                    <a:pt x="9068" y="2937"/>
                    <a:pt x="12522" y="1427"/>
                  </a:cubicBezTo>
                  <a:cubicBezTo>
                    <a:pt x="15761" y="133"/>
                    <a:pt x="17056" y="349"/>
                    <a:pt x="18136" y="2937"/>
                  </a:cubicBezTo>
                  <a:cubicBezTo>
                    <a:pt x="19647" y="7468"/>
                    <a:pt x="22669" y="5526"/>
                    <a:pt x="25476" y="4879"/>
                  </a:cubicBezTo>
                  <a:lnTo>
                    <a:pt x="25260" y="4663"/>
                  </a:lnTo>
                  <a:close/>
                  <a:moveTo>
                    <a:pt x="16192" y="15882"/>
                  </a:moveTo>
                  <a:cubicBezTo>
                    <a:pt x="14465" y="16745"/>
                    <a:pt x="13602" y="18039"/>
                    <a:pt x="14681" y="19549"/>
                  </a:cubicBezTo>
                  <a:cubicBezTo>
                    <a:pt x="15113" y="20197"/>
                    <a:pt x="16192" y="20844"/>
                    <a:pt x="17056" y="20844"/>
                  </a:cubicBezTo>
                  <a:cubicBezTo>
                    <a:pt x="18567" y="20628"/>
                    <a:pt x="19863" y="19765"/>
                    <a:pt x="19431" y="17823"/>
                  </a:cubicBezTo>
                  <a:cubicBezTo>
                    <a:pt x="19215" y="15666"/>
                    <a:pt x="17704" y="15450"/>
                    <a:pt x="16192" y="15882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1" name="Serbest Form 166">
              <a:extLst>
                <a:ext uri="{FF2B5EF4-FFF2-40B4-BE49-F238E27FC236}">
                  <a16:creationId xmlns:a16="http://schemas.microsoft.com/office/drawing/2014/main" id="{17B58D1A-F9A0-B0A4-23C7-5E98470EAA68}"/>
                </a:ext>
              </a:extLst>
            </p:cNvPr>
            <p:cNvSpPr/>
            <p:nvPr/>
          </p:nvSpPr>
          <p:spPr>
            <a:xfrm>
              <a:off x="2505680" y="11358462"/>
              <a:ext cx="18783" cy="38533"/>
            </a:xfrm>
            <a:custGeom>
              <a:avLst/>
              <a:gdLst>
                <a:gd name="connsiteX0" fmla="*/ 15761 w 18783"/>
                <a:gd name="connsiteY0" fmla="*/ 34734 h 38533"/>
                <a:gd name="connsiteX1" fmla="*/ 13602 w 18783"/>
                <a:gd name="connsiteY1" fmla="*/ 36891 h 38533"/>
                <a:gd name="connsiteX2" fmla="*/ 9931 w 18783"/>
                <a:gd name="connsiteY2" fmla="*/ 38186 h 38533"/>
                <a:gd name="connsiteX3" fmla="*/ 7772 w 18783"/>
                <a:gd name="connsiteY3" fmla="*/ 34950 h 38533"/>
                <a:gd name="connsiteX4" fmla="*/ 6261 w 18783"/>
                <a:gd name="connsiteY4" fmla="*/ 13807 h 38533"/>
                <a:gd name="connsiteX5" fmla="*/ 3886 w 18783"/>
                <a:gd name="connsiteY5" fmla="*/ 12081 h 38533"/>
                <a:gd name="connsiteX6" fmla="*/ 0 w 18783"/>
                <a:gd name="connsiteY6" fmla="*/ 7767 h 38533"/>
                <a:gd name="connsiteX7" fmla="*/ 648 w 18783"/>
                <a:gd name="connsiteY7" fmla="*/ 1726 h 38533"/>
                <a:gd name="connsiteX8" fmla="*/ 3023 w 18783"/>
                <a:gd name="connsiteY8" fmla="*/ 0 h 38533"/>
                <a:gd name="connsiteX9" fmla="*/ 16408 w 18783"/>
                <a:gd name="connsiteY9" fmla="*/ 12081 h 38533"/>
                <a:gd name="connsiteX10" fmla="*/ 15113 w 18783"/>
                <a:gd name="connsiteY10" fmla="*/ 14670 h 38533"/>
                <a:gd name="connsiteX11" fmla="*/ 16193 w 18783"/>
                <a:gd name="connsiteY11" fmla="*/ 17691 h 38533"/>
                <a:gd name="connsiteX12" fmla="*/ 18783 w 18783"/>
                <a:gd name="connsiteY12" fmla="*/ 20495 h 38533"/>
                <a:gd name="connsiteX13" fmla="*/ 15545 w 18783"/>
                <a:gd name="connsiteY13" fmla="*/ 34950 h 38533"/>
                <a:gd name="connsiteX14" fmla="*/ 15761 w 18783"/>
                <a:gd name="connsiteY14" fmla="*/ 34734 h 385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8783" h="38533">
                  <a:moveTo>
                    <a:pt x="15761" y="34734"/>
                  </a:moveTo>
                  <a:cubicBezTo>
                    <a:pt x="15113" y="35381"/>
                    <a:pt x="14249" y="36028"/>
                    <a:pt x="13602" y="36891"/>
                  </a:cubicBezTo>
                  <a:cubicBezTo>
                    <a:pt x="12738" y="38186"/>
                    <a:pt x="11659" y="39049"/>
                    <a:pt x="9931" y="38186"/>
                  </a:cubicBezTo>
                  <a:cubicBezTo>
                    <a:pt x="8636" y="37539"/>
                    <a:pt x="6477" y="36676"/>
                    <a:pt x="7772" y="34950"/>
                  </a:cubicBezTo>
                  <a:cubicBezTo>
                    <a:pt x="12522" y="27615"/>
                    <a:pt x="5182" y="20927"/>
                    <a:pt x="6261" y="13807"/>
                  </a:cubicBezTo>
                  <a:cubicBezTo>
                    <a:pt x="6261" y="13376"/>
                    <a:pt x="4750" y="12729"/>
                    <a:pt x="3886" y="12081"/>
                  </a:cubicBezTo>
                  <a:cubicBezTo>
                    <a:pt x="2159" y="11003"/>
                    <a:pt x="0" y="10355"/>
                    <a:pt x="0" y="7767"/>
                  </a:cubicBezTo>
                  <a:cubicBezTo>
                    <a:pt x="0" y="5825"/>
                    <a:pt x="216" y="3668"/>
                    <a:pt x="648" y="1726"/>
                  </a:cubicBezTo>
                  <a:cubicBezTo>
                    <a:pt x="864" y="1079"/>
                    <a:pt x="2159" y="0"/>
                    <a:pt x="3023" y="0"/>
                  </a:cubicBezTo>
                  <a:cubicBezTo>
                    <a:pt x="10579" y="0"/>
                    <a:pt x="15977" y="4746"/>
                    <a:pt x="16408" y="12081"/>
                  </a:cubicBezTo>
                  <a:cubicBezTo>
                    <a:pt x="16408" y="12944"/>
                    <a:pt x="15761" y="14023"/>
                    <a:pt x="15113" y="14670"/>
                  </a:cubicBezTo>
                  <a:cubicBezTo>
                    <a:pt x="12954" y="16828"/>
                    <a:pt x="12738" y="17691"/>
                    <a:pt x="16193" y="17691"/>
                  </a:cubicBezTo>
                  <a:cubicBezTo>
                    <a:pt x="17920" y="17691"/>
                    <a:pt x="18783" y="18338"/>
                    <a:pt x="18783" y="20495"/>
                  </a:cubicBezTo>
                  <a:cubicBezTo>
                    <a:pt x="18567" y="25457"/>
                    <a:pt x="18352" y="30419"/>
                    <a:pt x="15545" y="34950"/>
                  </a:cubicBezTo>
                  <a:lnTo>
                    <a:pt x="15761" y="34734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2" name="Serbest Form 167">
              <a:extLst>
                <a:ext uri="{FF2B5EF4-FFF2-40B4-BE49-F238E27FC236}">
                  <a16:creationId xmlns:a16="http://schemas.microsoft.com/office/drawing/2014/main" id="{DBBDAB21-2392-CCFF-65DE-8CF8A49ACBF9}"/>
                </a:ext>
              </a:extLst>
            </p:cNvPr>
            <p:cNvSpPr/>
            <p:nvPr/>
          </p:nvSpPr>
          <p:spPr>
            <a:xfrm>
              <a:off x="2550638" y="11433803"/>
              <a:ext cx="16681" cy="13699"/>
            </a:xfrm>
            <a:custGeom>
              <a:avLst/>
              <a:gdLst>
                <a:gd name="connsiteX0" fmla="*/ 812 w 16681"/>
                <a:gd name="connsiteY0" fmla="*/ 11602 h 13699"/>
                <a:gd name="connsiteX1" fmla="*/ 3187 w 16681"/>
                <a:gd name="connsiteY1" fmla="*/ 6208 h 13699"/>
                <a:gd name="connsiteX2" fmla="*/ 4483 w 16681"/>
                <a:gd name="connsiteY2" fmla="*/ 3619 h 13699"/>
                <a:gd name="connsiteX3" fmla="*/ 11607 w 16681"/>
                <a:gd name="connsiteY3" fmla="*/ 1246 h 13699"/>
                <a:gd name="connsiteX4" fmla="*/ 15710 w 16681"/>
                <a:gd name="connsiteY4" fmla="*/ 3619 h 13699"/>
                <a:gd name="connsiteX5" fmla="*/ 15710 w 16681"/>
                <a:gd name="connsiteY5" fmla="*/ 5992 h 13699"/>
                <a:gd name="connsiteX6" fmla="*/ 3835 w 16681"/>
                <a:gd name="connsiteY6" fmla="*/ 13112 h 13699"/>
                <a:gd name="connsiteX7" fmla="*/ 812 w 16681"/>
                <a:gd name="connsiteY7" fmla="*/ 11602 h 136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6681" h="13699">
                  <a:moveTo>
                    <a:pt x="812" y="11602"/>
                  </a:moveTo>
                  <a:cubicBezTo>
                    <a:pt x="-267" y="9013"/>
                    <a:pt x="-915" y="6640"/>
                    <a:pt x="3187" y="6208"/>
                  </a:cubicBezTo>
                  <a:cubicBezTo>
                    <a:pt x="3619" y="6208"/>
                    <a:pt x="4051" y="4482"/>
                    <a:pt x="4483" y="3619"/>
                  </a:cubicBezTo>
                  <a:cubicBezTo>
                    <a:pt x="7289" y="-696"/>
                    <a:pt x="7505" y="-696"/>
                    <a:pt x="11607" y="1246"/>
                  </a:cubicBezTo>
                  <a:cubicBezTo>
                    <a:pt x="12903" y="1893"/>
                    <a:pt x="14414" y="2756"/>
                    <a:pt x="15710" y="3619"/>
                  </a:cubicBezTo>
                  <a:cubicBezTo>
                    <a:pt x="17005" y="4267"/>
                    <a:pt x="17005" y="5129"/>
                    <a:pt x="15710" y="5992"/>
                  </a:cubicBezTo>
                  <a:cubicBezTo>
                    <a:pt x="11823" y="8581"/>
                    <a:pt x="7074" y="9660"/>
                    <a:pt x="3835" y="13112"/>
                  </a:cubicBezTo>
                  <a:cubicBezTo>
                    <a:pt x="2540" y="14622"/>
                    <a:pt x="1460" y="12896"/>
                    <a:pt x="812" y="11602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3" name="Serbest Form 168">
              <a:extLst>
                <a:ext uri="{FF2B5EF4-FFF2-40B4-BE49-F238E27FC236}">
                  <a16:creationId xmlns:a16="http://schemas.microsoft.com/office/drawing/2014/main" id="{E7BF0FF2-34E9-B484-5B55-F4B27100D931}"/>
                </a:ext>
              </a:extLst>
            </p:cNvPr>
            <p:cNvSpPr/>
            <p:nvPr/>
          </p:nvSpPr>
          <p:spPr>
            <a:xfrm>
              <a:off x="2653146" y="11695604"/>
              <a:ext cx="7064" cy="8936"/>
            </a:xfrm>
            <a:custGeom>
              <a:avLst/>
              <a:gdLst>
                <a:gd name="connsiteX0" fmla="*/ 425 w 7064"/>
                <a:gd name="connsiteY0" fmla="*/ 6530 h 8936"/>
                <a:gd name="connsiteX1" fmla="*/ 4311 w 7064"/>
                <a:gd name="connsiteY1" fmla="*/ 57 h 8936"/>
                <a:gd name="connsiteX2" fmla="*/ 6902 w 7064"/>
                <a:gd name="connsiteY2" fmla="*/ 705 h 8936"/>
                <a:gd name="connsiteX3" fmla="*/ 6902 w 7064"/>
                <a:gd name="connsiteY3" fmla="*/ 2215 h 8936"/>
                <a:gd name="connsiteX4" fmla="*/ 4311 w 7064"/>
                <a:gd name="connsiteY4" fmla="*/ 7608 h 8936"/>
                <a:gd name="connsiteX5" fmla="*/ 2368 w 7064"/>
                <a:gd name="connsiteY5" fmla="*/ 8903 h 8936"/>
                <a:gd name="connsiteX6" fmla="*/ 425 w 7064"/>
                <a:gd name="connsiteY6" fmla="*/ 6530 h 89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7064" h="8936">
                  <a:moveTo>
                    <a:pt x="425" y="6530"/>
                  </a:moveTo>
                  <a:cubicBezTo>
                    <a:pt x="-654" y="2862"/>
                    <a:pt x="209" y="1352"/>
                    <a:pt x="4311" y="57"/>
                  </a:cubicBezTo>
                  <a:cubicBezTo>
                    <a:pt x="4959" y="-158"/>
                    <a:pt x="6039" y="273"/>
                    <a:pt x="6902" y="705"/>
                  </a:cubicBezTo>
                  <a:cubicBezTo>
                    <a:pt x="7118" y="705"/>
                    <a:pt x="7118" y="1783"/>
                    <a:pt x="6902" y="2215"/>
                  </a:cubicBezTo>
                  <a:cubicBezTo>
                    <a:pt x="6039" y="3941"/>
                    <a:pt x="5391" y="5882"/>
                    <a:pt x="4311" y="7608"/>
                  </a:cubicBezTo>
                  <a:cubicBezTo>
                    <a:pt x="3880" y="8255"/>
                    <a:pt x="2584" y="9118"/>
                    <a:pt x="2368" y="8903"/>
                  </a:cubicBezTo>
                  <a:cubicBezTo>
                    <a:pt x="1505" y="8255"/>
                    <a:pt x="1073" y="7393"/>
                    <a:pt x="425" y="6530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4" name="Serbest Form 169">
              <a:extLst>
                <a:ext uri="{FF2B5EF4-FFF2-40B4-BE49-F238E27FC236}">
                  <a16:creationId xmlns:a16="http://schemas.microsoft.com/office/drawing/2014/main" id="{E4597974-0D14-32A2-8D0C-4BBA38DC856E}"/>
                </a:ext>
              </a:extLst>
            </p:cNvPr>
            <p:cNvSpPr/>
            <p:nvPr/>
          </p:nvSpPr>
          <p:spPr>
            <a:xfrm>
              <a:off x="2775095" y="11475105"/>
              <a:ext cx="28094" cy="21055"/>
            </a:xfrm>
            <a:custGeom>
              <a:avLst/>
              <a:gdLst>
                <a:gd name="connsiteX0" fmla="*/ 28095 w 28094"/>
                <a:gd name="connsiteY0" fmla="*/ 19488 h 21055"/>
                <a:gd name="connsiteX1" fmla="*/ 22265 w 28094"/>
                <a:gd name="connsiteY1" fmla="*/ 20999 h 21055"/>
                <a:gd name="connsiteX2" fmla="*/ 19890 w 28094"/>
                <a:gd name="connsiteY2" fmla="*/ 20351 h 21055"/>
                <a:gd name="connsiteX3" fmla="*/ 9743 w 28094"/>
                <a:gd name="connsiteY3" fmla="*/ 16468 h 21055"/>
                <a:gd name="connsiteX4" fmla="*/ 1539 w 28094"/>
                <a:gd name="connsiteY4" fmla="*/ 8054 h 21055"/>
                <a:gd name="connsiteX5" fmla="*/ 28 w 28094"/>
                <a:gd name="connsiteY5" fmla="*/ 5681 h 21055"/>
                <a:gd name="connsiteX6" fmla="*/ 2187 w 28094"/>
                <a:gd name="connsiteY6" fmla="*/ 4602 h 21055"/>
                <a:gd name="connsiteX7" fmla="*/ 8664 w 28094"/>
                <a:gd name="connsiteY7" fmla="*/ 1151 h 21055"/>
                <a:gd name="connsiteX8" fmla="*/ 13845 w 28094"/>
                <a:gd name="connsiteY8" fmla="*/ 1798 h 21055"/>
                <a:gd name="connsiteX9" fmla="*/ 23777 w 28094"/>
                <a:gd name="connsiteY9" fmla="*/ 15389 h 21055"/>
                <a:gd name="connsiteX10" fmla="*/ 28095 w 28094"/>
                <a:gd name="connsiteY10" fmla="*/ 19488 h 21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8094" h="21055">
                  <a:moveTo>
                    <a:pt x="28095" y="19488"/>
                  </a:moveTo>
                  <a:cubicBezTo>
                    <a:pt x="26152" y="19920"/>
                    <a:pt x="24208" y="20567"/>
                    <a:pt x="22265" y="20999"/>
                  </a:cubicBezTo>
                  <a:cubicBezTo>
                    <a:pt x="21402" y="21214"/>
                    <a:pt x="19890" y="20783"/>
                    <a:pt x="19890" y="20351"/>
                  </a:cubicBezTo>
                  <a:cubicBezTo>
                    <a:pt x="18811" y="12585"/>
                    <a:pt x="14061" y="15389"/>
                    <a:pt x="9743" y="16468"/>
                  </a:cubicBezTo>
                  <a:cubicBezTo>
                    <a:pt x="9311" y="11290"/>
                    <a:pt x="4993" y="10212"/>
                    <a:pt x="1539" y="8054"/>
                  </a:cubicBezTo>
                  <a:cubicBezTo>
                    <a:pt x="891" y="7623"/>
                    <a:pt x="244" y="6544"/>
                    <a:pt x="28" y="5681"/>
                  </a:cubicBezTo>
                  <a:cubicBezTo>
                    <a:pt x="-188" y="4602"/>
                    <a:pt x="891" y="4387"/>
                    <a:pt x="2187" y="4602"/>
                  </a:cubicBezTo>
                  <a:cubicBezTo>
                    <a:pt x="5209" y="5034"/>
                    <a:pt x="6721" y="3092"/>
                    <a:pt x="8664" y="1151"/>
                  </a:cubicBezTo>
                  <a:cubicBezTo>
                    <a:pt x="10391" y="-575"/>
                    <a:pt x="12334" y="-360"/>
                    <a:pt x="13845" y="1798"/>
                  </a:cubicBezTo>
                  <a:cubicBezTo>
                    <a:pt x="16868" y="6544"/>
                    <a:pt x="21834" y="9780"/>
                    <a:pt x="23777" y="15389"/>
                  </a:cubicBezTo>
                  <a:cubicBezTo>
                    <a:pt x="24208" y="17115"/>
                    <a:pt x="26583" y="18194"/>
                    <a:pt x="28095" y="19488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5" name="Serbest Form 170">
              <a:extLst>
                <a:ext uri="{FF2B5EF4-FFF2-40B4-BE49-F238E27FC236}">
                  <a16:creationId xmlns:a16="http://schemas.microsoft.com/office/drawing/2014/main" id="{9D9639D8-E898-A7DB-AB4F-BDB3B41211A5}"/>
                </a:ext>
              </a:extLst>
            </p:cNvPr>
            <p:cNvSpPr/>
            <p:nvPr/>
          </p:nvSpPr>
          <p:spPr>
            <a:xfrm>
              <a:off x="2734947" y="11449288"/>
              <a:ext cx="17722" cy="11002"/>
            </a:xfrm>
            <a:custGeom>
              <a:avLst/>
              <a:gdLst>
                <a:gd name="connsiteX0" fmla="*/ 9950 w 17722"/>
                <a:gd name="connsiteY0" fmla="*/ 0 h 11002"/>
                <a:gd name="connsiteX1" fmla="*/ 17506 w 17722"/>
                <a:gd name="connsiteY1" fmla="*/ 11003 h 11002"/>
                <a:gd name="connsiteX2" fmla="*/ 17722 w 17722"/>
                <a:gd name="connsiteY2" fmla="*/ 10571 h 11002"/>
                <a:gd name="connsiteX3" fmla="*/ 2825 w 17722"/>
                <a:gd name="connsiteY3" fmla="*/ 9493 h 11002"/>
                <a:gd name="connsiteX4" fmla="*/ 18 w 17722"/>
                <a:gd name="connsiteY4" fmla="*/ 6688 h 11002"/>
                <a:gd name="connsiteX5" fmla="*/ 2825 w 17722"/>
                <a:gd name="connsiteY5" fmla="*/ 3883 h 11002"/>
                <a:gd name="connsiteX6" fmla="*/ 10382 w 17722"/>
                <a:gd name="connsiteY6" fmla="*/ 0 h 11002"/>
                <a:gd name="connsiteX7" fmla="*/ 9950 w 17722"/>
                <a:gd name="connsiteY7" fmla="*/ 0 h 110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7722" h="11002">
                  <a:moveTo>
                    <a:pt x="9950" y="0"/>
                  </a:moveTo>
                  <a:cubicBezTo>
                    <a:pt x="13404" y="3020"/>
                    <a:pt x="17075" y="5825"/>
                    <a:pt x="17506" y="11003"/>
                  </a:cubicBezTo>
                  <a:lnTo>
                    <a:pt x="17722" y="10571"/>
                  </a:lnTo>
                  <a:cubicBezTo>
                    <a:pt x="12757" y="11650"/>
                    <a:pt x="8223" y="6472"/>
                    <a:pt x="2825" y="9493"/>
                  </a:cubicBezTo>
                  <a:cubicBezTo>
                    <a:pt x="1746" y="10140"/>
                    <a:pt x="18" y="8414"/>
                    <a:pt x="18" y="6688"/>
                  </a:cubicBezTo>
                  <a:cubicBezTo>
                    <a:pt x="-197" y="4962"/>
                    <a:pt x="1530" y="3668"/>
                    <a:pt x="2825" y="3883"/>
                  </a:cubicBezTo>
                  <a:cubicBezTo>
                    <a:pt x="6711" y="5178"/>
                    <a:pt x="8007" y="1294"/>
                    <a:pt x="10382" y="0"/>
                  </a:cubicBezTo>
                  <a:lnTo>
                    <a:pt x="9950" y="0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6" name="Serbest Form 171">
              <a:extLst>
                <a:ext uri="{FF2B5EF4-FFF2-40B4-BE49-F238E27FC236}">
                  <a16:creationId xmlns:a16="http://schemas.microsoft.com/office/drawing/2014/main" id="{5973FF7E-6DAD-D58F-3AFD-A00419B674C2}"/>
                </a:ext>
              </a:extLst>
            </p:cNvPr>
            <p:cNvSpPr/>
            <p:nvPr/>
          </p:nvSpPr>
          <p:spPr>
            <a:xfrm>
              <a:off x="2751938" y="11459859"/>
              <a:ext cx="8466" cy="10267"/>
            </a:xfrm>
            <a:custGeom>
              <a:avLst/>
              <a:gdLst>
                <a:gd name="connsiteX0" fmla="*/ 516 w 8466"/>
                <a:gd name="connsiteY0" fmla="*/ 216 h 10267"/>
                <a:gd name="connsiteX1" fmla="*/ 7641 w 8466"/>
                <a:gd name="connsiteY1" fmla="*/ 4746 h 10267"/>
                <a:gd name="connsiteX2" fmla="*/ 7425 w 8466"/>
                <a:gd name="connsiteY2" fmla="*/ 8630 h 10267"/>
                <a:gd name="connsiteX3" fmla="*/ 2459 w 8466"/>
                <a:gd name="connsiteY3" fmla="*/ 9277 h 10267"/>
                <a:gd name="connsiteX4" fmla="*/ 84 w 8466"/>
                <a:gd name="connsiteY4" fmla="*/ 4315 h 10267"/>
                <a:gd name="connsiteX5" fmla="*/ 732 w 8466"/>
                <a:gd name="connsiteY5" fmla="*/ 0 h 10267"/>
                <a:gd name="connsiteX6" fmla="*/ 516 w 8466"/>
                <a:gd name="connsiteY6" fmla="*/ 216 h 10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8466" h="10267">
                  <a:moveTo>
                    <a:pt x="516" y="216"/>
                  </a:moveTo>
                  <a:cubicBezTo>
                    <a:pt x="4186" y="-432"/>
                    <a:pt x="5482" y="3020"/>
                    <a:pt x="7641" y="4746"/>
                  </a:cubicBezTo>
                  <a:cubicBezTo>
                    <a:pt x="9152" y="5825"/>
                    <a:pt x="8288" y="7335"/>
                    <a:pt x="7425" y="8630"/>
                  </a:cubicBezTo>
                  <a:cubicBezTo>
                    <a:pt x="6345" y="10571"/>
                    <a:pt x="4186" y="10787"/>
                    <a:pt x="2459" y="9277"/>
                  </a:cubicBezTo>
                  <a:cubicBezTo>
                    <a:pt x="948" y="7982"/>
                    <a:pt x="-348" y="6688"/>
                    <a:pt x="84" y="4315"/>
                  </a:cubicBezTo>
                  <a:cubicBezTo>
                    <a:pt x="300" y="2805"/>
                    <a:pt x="516" y="1294"/>
                    <a:pt x="732" y="0"/>
                  </a:cubicBezTo>
                  <a:lnTo>
                    <a:pt x="516" y="216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7" name="Serbest Form 172">
              <a:extLst>
                <a:ext uri="{FF2B5EF4-FFF2-40B4-BE49-F238E27FC236}">
                  <a16:creationId xmlns:a16="http://schemas.microsoft.com/office/drawing/2014/main" id="{D400119D-BCF4-8288-9D0A-61281669E454}"/>
                </a:ext>
              </a:extLst>
            </p:cNvPr>
            <p:cNvSpPr/>
            <p:nvPr/>
          </p:nvSpPr>
          <p:spPr>
            <a:xfrm>
              <a:off x="2729047" y="11439795"/>
              <a:ext cx="10727" cy="7335"/>
            </a:xfrm>
            <a:custGeom>
              <a:avLst/>
              <a:gdLst>
                <a:gd name="connsiteX0" fmla="*/ 9589 w 10727"/>
                <a:gd name="connsiteY0" fmla="*/ 1726 h 7335"/>
                <a:gd name="connsiteX1" fmla="*/ 10669 w 10727"/>
                <a:gd name="connsiteY1" fmla="*/ 4531 h 7335"/>
                <a:gd name="connsiteX2" fmla="*/ 10237 w 10727"/>
                <a:gd name="connsiteY2" fmla="*/ 7335 h 7335"/>
                <a:gd name="connsiteX3" fmla="*/ 89 w 10727"/>
                <a:gd name="connsiteY3" fmla="*/ 1942 h 7335"/>
                <a:gd name="connsiteX4" fmla="*/ 305 w 10727"/>
                <a:gd name="connsiteY4" fmla="*/ 647 h 7335"/>
                <a:gd name="connsiteX5" fmla="*/ 1385 w 10727"/>
                <a:gd name="connsiteY5" fmla="*/ 0 h 7335"/>
                <a:gd name="connsiteX6" fmla="*/ 10237 w 10727"/>
                <a:gd name="connsiteY6" fmla="*/ 1942 h 7335"/>
                <a:gd name="connsiteX7" fmla="*/ 9589 w 10727"/>
                <a:gd name="connsiteY7" fmla="*/ 1726 h 73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0727" h="7335">
                  <a:moveTo>
                    <a:pt x="9589" y="1726"/>
                  </a:moveTo>
                  <a:cubicBezTo>
                    <a:pt x="10021" y="2589"/>
                    <a:pt x="10669" y="3452"/>
                    <a:pt x="10669" y="4531"/>
                  </a:cubicBezTo>
                  <a:cubicBezTo>
                    <a:pt x="10884" y="5393"/>
                    <a:pt x="10453" y="6472"/>
                    <a:pt x="10237" y="7335"/>
                  </a:cubicBezTo>
                  <a:cubicBezTo>
                    <a:pt x="6566" y="6256"/>
                    <a:pt x="2464" y="5609"/>
                    <a:pt x="89" y="1942"/>
                  </a:cubicBezTo>
                  <a:cubicBezTo>
                    <a:pt x="-126" y="1726"/>
                    <a:pt x="89" y="1079"/>
                    <a:pt x="305" y="647"/>
                  </a:cubicBezTo>
                  <a:cubicBezTo>
                    <a:pt x="521" y="432"/>
                    <a:pt x="953" y="0"/>
                    <a:pt x="1385" y="0"/>
                  </a:cubicBezTo>
                  <a:cubicBezTo>
                    <a:pt x="4407" y="647"/>
                    <a:pt x="7214" y="1294"/>
                    <a:pt x="10237" y="1942"/>
                  </a:cubicBezTo>
                  <a:lnTo>
                    <a:pt x="9589" y="1726"/>
                  </a:ln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88" name="Serbest Form 173">
              <a:extLst>
                <a:ext uri="{FF2B5EF4-FFF2-40B4-BE49-F238E27FC236}">
                  <a16:creationId xmlns:a16="http://schemas.microsoft.com/office/drawing/2014/main" id="{430E0E39-C1CD-1CAF-E6D5-ABAD2E545085}"/>
                </a:ext>
              </a:extLst>
            </p:cNvPr>
            <p:cNvSpPr/>
            <p:nvPr/>
          </p:nvSpPr>
          <p:spPr>
            <a:xfrm>
              <a:off x="2612119" y="11364071"/>
              <a:ext cx="5655" cy="6341"/>
            </a:xfrm>
            <a:custGeom>
              <a:avLst/>
              <a:gdLst>
                <a:gd name="connsiteX0" fmla="*/ 216 w 5655"/>
                <a:gd name="connsiteY0" fmla="*/ 3236 h 6341"/>
                <a:gd name="connsiteX1" fmla="*/ 0 w 5655"/>
                <a:gd name="connsiteY1" fmla="*/ 0 h 6341"/>
                <a:gd name="connsiteX2" fmla="*/ 2375 w 5655"/>
                <a:gd name="connsiteY2" fmla="*/ 432 h 6341"/>
                <a:gd name="connsiteX3" fmla="*/ 5613 w 5655"/>
                <a:gd name="connsiteY3" fmla="*/ 3668 h 6341"/>
                <a:gd name="connsiteX4" fmla="*/ 4534 w 5655"/>
                <a:gd name="connsiteY4" fmla="*/ 5825 h 6341"/>
                <a:gd name="connsiteX5" fmla="*/ 3239 w 5655"/>
                <a:gd name="connsiteY5" fmla="*/ 6256 h 6341"/>
                <a:gd name="connsiteX6" fmla="*/ 216 w 5655"/>
                <a:gd name="connsiteY6" fmla="*/ 3236 h 6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5655" h="6341">
                  <a:moveTo>
                    <a:pt x="216" y="3236"/>
                  </a:moveTo>
                  <a:cubicBezTo>
                    <a:pt x="216" y="1942"/>
                    <a:pt x="216" y="863"/>
                    <a:pt x="0" y="0"/>
                  </a:cubicBezTo>
                  <a:cubicBezTo>
                    <a:pt x="864" y="216"/>
                    <a:pt x="1727" y="0"/>
                    <a:pt x="2375" y="432"/>
                  </a:cubicBezTo>
                  <a:cubicBezTo>
                    <a:pt x="3670" y="1294"/>
                    <a:pt x="4750" y="2373"/>
                    <a:pt x="5613" y="3668"/>
                  </a:cubicBezTo>
                  <a:cubicBezTo>
                    <a:pt x="5829" y="4099"/>
                    <a:pt x="5182" y="5178"/>
                    <a:pt x="4534" y="5825"/>
                  </a:cubicBezTo>
                  <a:cubicBezTo>
                    <a:pt x="4318" y="6256"/>
                    <a:pt x="3454" y="6472"/>
                    <a:pt x="3239" y="6256"/>
                  </a:cubicBezTo>
                  <a:cubicBezTo>
                    <a:pt x="2159" y="5178"/>
                    <a:pt x="1080" y="4099"/>
                    <a:pt x="216" y="3236"/>
                  </a:cubicBezTo>
                  <a:close/>
                </a:path>
              </a:pathLst>
            </a:custGeom>
            <a:grpFill/>
            <a:ln w="2159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pic>
        <p:nvPicPr>
          <p:cNvPr id="189" name="Picture 188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FC9BB877-0B47-2650-9EF6-4282B8F0CDB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 rot="10800000">
            <a:off x="23158642" y="1532994"/>
            <a:ext cx="1223771" cy="3468452"/>
          </a:xfrm>
          <a:prstGeom prst="rect">
            <a:avLst/>
          </a:prstGeom>
        </p:spPr>
      </p:pic>
      <p:pic>
        <p:nvPicPr>
          <p:cNvPr id="190" name="Picture 189">
            <a:extLst>
              <a:ext uri="{FF2B5EF4-FFF2-40B4-BE49-F238E27FC236}">
                <a16:creationId xmlns:a16="http://schemas.microsoft.com/office/drawing/2014/main" id="{332F9A05-C0A5-B492-8BEB-23A065864DB5}"/>
              </a:ext>
            </a:extLst>
          </p:cNvPr>
          <p:cNvPicPr>
            <a:picLocks noChangeAspect="1"/>
          </p:cNvPicPr>
          <p:nvPr/>
        </p:nvPicPr>
        <p:blipFill>
          <a:blip r:embed="rId9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6"/>
          <a:stretch>
            <a:fillRect/>
          </a:stretch>
        </p:blipFill>
        <p:spPr>
          <a:xfrm>
            <a:off x="5410621" y="11664521"/>
            <a:ext cx="4849335" cy="2051480"/>
          </a:xfrm>
          <a:prstGeom prst="rect">
            <a:avLst/>
          </a:prstGeom>
        </p:spPr>
      </p:pic>
      <p:grpSp>
        <p:nvGrpSpPr>
          <p:cNvPr id="195" name="Grafik 2">
            <a:extLst>
              <a:ext uri="{FF2B5EF4-FFF2-40B4-BE49-F238E27FC236}">
                <a16:creationId xmlns:a16="http://schemas.microsoft.com/office/drawing/2014/main" id="{F4F48FBF-BA76-F5CF-05BA-403A4419E028}"/>
              </a:ext>
            </a:extLst>
          </p:cNvPr>
          <p:cNvGrpSpPr/>
          <p:nvPr/>
        </p:nvGrpSpPr>
        <p:grpSpPr>
          <a:xfrm rot="5120631">
            <a:off x="16786547" y="9509374"/>
            <a:ext cx="1571064" cy="1548207"/>
            <a:chOff x="11333533" y="1330481"/>
            <a:chExt cx="2279677" cy="2246511"/>
          </a:xfrm>
          <a:solidFill>
            <a:srgbClr val="00E838"/>
          </a:solidFill>
        </p:grpSpPr>
        <p:sp>
          <p:nvSpPr>
            <p:cNvPr id="196" name="Serbest Form 56">
              <a:extLst>
                <a:ext uri="{FF2B5EF4-FFF2-40B4-BE49-F238E27FC236}">
                  <a16:creationId xmlns:a16="http://schemas.microsoft.com/office/drawing/2014/main" id="{2FBEF5DA-8C81-A736-F993-96904E18D73D}"/>
                </a:ext>
              </a:extLst>
            </p:cNvPr>
            <p:cNvSpPr/>
            <p:nvPr/>
          </p:nvSpPr>
          <p:spPr>
            <a:xfrm>
              <a:off x="12385482" y="2925312"/>
              <a:ext cx="5747" cy="11526"/>
            </a:xfrm>
            <a:custGeom>
              <a:avLst/>
              <a:gdLst>
                <a:gd name="connsiteX0" fmla="*/ 5686 w 5747"/>
                <a:gd name="connsiteY0" fmla="*/ 7537 h 11526"/>
                <a:gd name="connsiteX1" fmla="*/ 4203 w 5747"/>
                <a:gd name="connsiteY1" fmla="*/ 614 h 11526"/>
                <a:gd name="connsiteX2" fmla="*/ 1484 w 5747"/>
                <a:gd name="connsiteY2" fmla="*/ 2098 h 11526"/>
                <a:gd name="connsiteX3" fmla="*/ 0 w 5747"/>
                <a:gd name="connsiteY3" fmla="*/ 9020 h 11526"/>
                <a:gd name="connsiteX4" fmla="*/ 5439 w 5747"/>
                <a:gd name="connsiteY4" fmla="*/ 7537 h 115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747" h="11526">
                  <a:moveTo>
                    <a:pt x="5686" y="7537"/>
                  </a:moveTo>
                  <a:cubicBezTo>
                    <a:pt x="4203" y="4817"/>
                    <a:pt x="4203" y="2098"/>
                    <a:pt x="4203" y="614"/>
                  </a:cubicBezTo>
                  <a:cubicBezTo>
                    <a:pt x="4203" y="-869"/>
                    <a:pt x="2720" y="614"/>
                    <a:pt x="1484" y="2098"/>
                  </a:cubicBezTo>
                  <a:cubicBezTo>
                    <a:pt x="0" y="4817"/>
                    <a:pt x="0" y="7537"/>
                    <a:pt x="0" y="9020"/>
                  </a:cubicBezTo>
                  <a:cubicBezTo>
                    <a:pt x="2720" y="13223"/>
                    <a:pt x="6922" y="11740"/>
                    <a:pt x="5439" y="7537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7" name="Serbest Form 57">
              <a:extLst>
                <a:ext uri="{FF2B5EF4-FFF2-40B4-BE49-F238E27FC236}">
                  <a16:creationId xmlns:a16="http://schemas.microsoft.com/office/drawing/2014/main" id="{BBC1AD98-A3EC-9C25-6821-D018FDE4296D}"/>
                </a:ext>
              </a:extLst>
            </p:cNvPr>
            <p:cNvSpPr/>
            <p:nvPr/>
          </p:nvSpPr>
          <p:spPr>
            <a:xfrm>
              <a:off x="12042085" y="3102447"/>
              <a:ext cx="4202" cy="5439"/>
            </a:xfrm>
            <a:custGeom>
              <a:avLst/>
              <a:gdLst>
                <a:gd name="connsiteX0" fmla="*/ 1483 w 4202"/>
                <a:gd name="connsiteY0" fmla="*/ 0 h 5439"/>
                <a:gd name="connsiteX1" fmla="*/ 0 w 4202"/>
                <a:gd name="connsiteY1" fmla="*/ 2719 h 5439"/>
                <a:gd name="connsiteX2" fmla="*/ 2719 w 4202"/>
                <a:gd name="connsiteY2" fmla="*/ 5439 h 5439"/>
                <a:gd name="connsiteX3" fmla="*/ 4203 w 4202"/>
                <a:gd name="connsiteY3" fmla="*/ 2719 h 5439"/>
                <a:gd name="connsiteX4" fmla="*/ 1483 w 4202"/>
                <a:gd name="connsiteY4" fmla="*/ 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2" h="5439">
                  <a:moveTo>
                    <a:pt x="1483" y="0"/>
                  </a:moveTo>
                  <a:cubicBezTo>
                    <a:pt x="0" y="0"/>
                    <a:pt x="0" y="1483"/>
                    <a:pt x="0" y="2719"/>
                  </a:cubicBezTo>
                  <a:cubicBezTo>
                    <a:pt x="1483" y="4203"/>
                    <a:pt x="1483" y="5439"/>
                    <a:pt x="2719" y="5439"/>
                  </a:cubicBezTo>
                  <a:cubicBezTo>
                    <a:pt x="3955" y="5439"/>
                    <a:pt x="4203" y="3956"/>
                    <a:pt x="4203" y="2719"/>
                  </a:cubicBezTo>
                  <a:cubicBezTo>
                    <a:pt x="4203" y="915"/>
                    <a:pt x="3288" y="0"/>
                    <a:pt x="1483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8" name="Serbest Form 58">
              <a:extLst>
                <a:ext uri="{FF2B5EF4-FFF2-40B4-BE49-F238E27FC236}">
                  <a16:creationId xmlns:a16="http://schemas.microsoft.com/office/drawing/2014/main" id="{1CD7F5C9-3A8B-AA0D-AC3D-C45B71CCA7E2}"/>
                </a:ext>
              </a:extLst>
            </p:cNvPr>
            <p:cNvSpPr/>
            <p:nvPr/>
          </p:nvSpPr>
          <p:spPr>
            <a:xfrm>
              <a:off x="12669299" y="2341977"/>
              <a:ext cx="5438" cy="6922"/>
            </a:xfrm>
            <a:custGeom>
              <a:avLst/>
              <a:gdLst>
                <a:gd name="connsiteX0" fmla="*/ 2720 w 5438"/>
                <a:gd name="connsiteY0" fmla="*/ 0 h 6922"/>
                <a:gd name="connsiteX1" fmla="*/ 0 w 5438"/>
                <a:gd name="connsiteY1" fmla="*/ 4203 h 6922"/>
                <a:gd name="connsiteX2" fmla="*/ 2720 w 5438"/>
                <a:gd name="connsiteY2" fmla="*/ 6922 h 6922"/>
                <a:gd name="connsiteX3" fmla="*/ 5439 w 5438"/>
                <a:gd name="connsiteY3" fmla="*/ 2720 h 6922"/>
                <a:gd name="connsiteX4" fmla="*/ 2720 w 5438"/>
                <a:gd name="connsiteY4" fmla="*/ 0 h 6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6922">
                  <a:moveTo>
                    <a:pt x="2720" y="0"/>
                  </a:moveTo>
                  <a:cubicBezTo>
                    <a:pt x="1236" y="1483"/>
                    <a:pt x="0" y="2720"/>
                    <a:pt x="0" y="4203"/>
                  </a:cubicBezTo>
                  <a:cubicBezTo>
                    <a:pt x="0" y="5686"/>
                    <a:pt x="1484" y="6922"/>
                    <a:pt x="2720" y="6922"/>
                  </a:cubicBezTo>
                  <a:cubicBezTo>
                    <a:pt x="3956" y="6922"/>
                    <a:pt x="5439" y="5439"/>
                    <a:pt x="5439" y="2720"/>
                  </a:cubicBezTo>
                  <a:cubicBezTo>
                    <a:pt x="5439" y="0"/>
                    <a:pt x="3956" y="0"/>
                    <a:pt x="2720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199" name="Serbest Form 59">
              <a:extLst>
                <a:ext uri="{FF2B5EF4-FFF2-40B4-BE49-F238E27FC236}">
                  <a16:creationId xmlns:a16="http://schemas.microsoft.com/office/drawing/2014/main" id="{E49371F0-4590-33C7-B7B4-D14CB535693A}"/>
                </a:ext>
              </a:extLst>
            </p:cNvPr>
            <p:cNvSpPr/>
            <p:nvPr/>
          </p:nvSpPr>
          <p:spPr>
            <a:xfrm>
              <a:off x="11333533" y="1331965"/>
              <a:ext cx="2279677" cy="2245027"/>
            </a:xfrm>
            <a:custGeom>
              <a:avLst/>
              <a:gdLst>
                <a:gd name="connsiteX0" fmla="*/ 2037890 w 2279677"/>
                <a:gd name="connsiteY0" fmla="*/ 4542 h 2245027"/>
                <a:gd name="connsiteX1" fmla="*/ 2042092 w 2279677"/>
                <a:gd name="connsiteY1" fmla="*/ 8745 h 2245027"/>
                <a:gd name="connsiteX2" fmla="*/ 2035170 w 2279677"/>
                <a:gd name="connsiteY2" fmla="*/ 10228 h 2245027"/>
                <a:gd name="connsiteX3" fmla="*/ 2028248 w 2279677"/>
                <a:gd name="connsiteY3" fmla="*/ 11711 h 2245027"/>
                <a:gd name="connsiteX4" fmla="*/ 2022809 w 2279677"/>
                <a:gd name="connsiteY4" fmla="*/ 21353 h 2245027"/>
                <a:gd name="connsiteX5" fmla="*/ 2017370 w 2279677"/>
                <a:gd name="connsiteY5" fmla="*/ 25556 h 2245027"/>
                <a:gd name="connsiteX6" fmla="*/ 2006244 w 2279677"/>
                <a:gd name="connsiteY6" fmla="*/ 27039 h 2245027"/>
                <a:gd name="connsiteX7" fmla="*/ 1992400 w 2279677"/>
                <a:gd name="connsiteY7" fmla="*/ 35445 h 2245027"/>
                <a:gd name="connsiteX8" fmla="*/ 1988197 w 2279677"/>
                <a:gd name="connsiteY8" fmla="*/ 40884 h 2245027"/>
                <a:gd name="connsiteX9" fmla="*/ 1995119 w 2279677"/>
                <a:gd name="connsiteY9" fmla="*/ 42368 h 2245027"/>
                <a:gd name="connsiteX10" fmla="*/ 1981275 w 2279677"/>
                <a:gd name="connsiteY10" fmla="*/ 46570 h 2245027"/>
                <a:gd name="connsiteX11" fmla="*/ 1974352 w 2279677"/>
                <a:gd name="connsiteY11" fmla="*/ 50773 h 2245027"/>
                <a:gd name="connsiteX12" fmla="*/ 1971633 w 2279677"/>
                <a:gd name="connsiteY12" fmla="*/ 57696 h 2245027"/>
                <a:gd name="connsiteX13" fmla="*/ 1974352 w 2279677"/>
                <a:gd name="connsiteY13" fmla="*/ 59179 h 2245027"/>
                <a:gd name="connsiteX14" fmla="*/ 1975835 w 2279677"/>
                <a:gd name="connsiteY14" fmla="*/ 71788 h 2245027"/>
                <a:gd name="connsiteX15" fmla="*/ 1970397 w 2279677"/>
                <a:gd name="connsiteY15" fmla="*/ 77226 h 2245027"/>
                <a:gd name="connsiteX16" fmla="*/ 1964958 w 2279677"/>
                <a:gd name="connsiteY16" fmla="*/ 77226 h 2245027"/>
                <a:gd name="connsiteX17" fmla="*/ 1960755 w 2279677"/>
                <a:gd name="connsiteY17" fmla="*/ 78710 h 2245027"/>
                <a:gd name="connsiteX18" fmla="*/ 1959271 w 2279677"/>
                <a:gd name="connsiteY18" fmla="*/ 82913 h 2245027"/>
                <a:gd name="connsiteX19" fmla="*/ 1957788 w 2279677"/>
                <a:gd name="connsiteY19" fmla="*/ 88352 h 2245027"/>
                <a:gd name="connsiteX20" fmla="*/ 1960508 w 2279677"/>
                <a:gd name="connsiteY20" fmla="*/ 89835 h 2245027"/>
                <a:gd name="connsiteX21" fmla="*/ 1964710 w 2279677"/>
                <a:gd name="connsiteY21" fmla="*/ 87116 h 2245027"/>
                <a:gd name="connsiteX22" fmla="*/ 1960508 w 2279677"/>
                <a:gd name="connsiteY22" fmla="*/ 98241 h 2245027"/>
                <a:gd name="connsiteX23" fmla="*/ 1953585 w 2279677"/>
                <a:gd name="connsiteY23" fmla="*/ 110849 h 2245027"/>
                <a:gd name="connsiteX24" fmla="*/ 1949382 w 2279677"/>
                <a:gd name="connsiteY24" fmla="*/ 116288 h 2245027"/>
                <a:gd name="connsiteX25" fmla="*/ 1943943 w 2279677"/>
                <a:gd name="connsiteY25" fmla="*/ 123211 h 2245027"/>
                <a:gd name="connsiteX26" fmla="*/ 1942460 w 2279677"/>
                <a:gd name="connsiteY26" fmla="*/ 127414 h 2245027"/>
                <a:gd name="connsiteX27" fmla="*/ 1939741 w 2279677"/>
                <a:gd name="connsiteY27" fmla="*/ 130133 h 2245027"/>
                <a:gd name="connsiteX28" fmla="*/ 1943943 w 2279677"/>
                <a:gd name="connsiteY28" fmla="*/ 131616 h 2245027"/>
                <a:gd name="connsiteX29" fmla="*/ 1943943 w 2279677"/>
                <a:gd name="connsiteY29" fmla="*/ 135819 h 2245027"/>
                <a:gd name="connsiteX30" fmla="*/ 1937021 w 2279677"/>
                <a:gd name="connsiteY30" fmla="*/ 141258 h 2245027"/>
                <a:gd name="connsiteX31" fmla="*/ 1938505 w 2279677"/>
                <a:gd name="connsiteY31" fmla="*/ 146697 h 2245027"/>
                <a:gd name="connsiteX32" fmla="*/ 1937021 w 2279677"/>
                <a:gd name="connsiteY32" fmla="*/ 148181 h 2245027"/>
                <a:gd name="connsiteX33" fmla="*/ 1930099 w 2279677"/>
                <a:gd name="connsiteY33" fmla="*/ 153620 h 2245027"/>
                <a:gd name="connsiteX34" fmla="*/ 1925896 w 2279677"/>
                <a:gd name="connsiteY34" fmla="*/ 159059 h 2245027"/>
                <a:gd name="connsiteX35" fmla="*/ 1923177 w 2279677"/>
                <a:gd name="connsiteY35" fmla="*/ 170184 h 2245027"/>
                <a:gd name="connsiteX36" fmla="*/ 1925896 w 2279677"/>
                <a:gd name="connsiteY36" fmla="*/ 181309 h 2245027"/>
                <a:gd name="connsiteX37" fmla="*/ 1928616 w 2279677"/>
                <a:gd name="connsiteY37" fmla="*/ 185512 h 2245027"/>
                <a:gd name="connsiteX38" fmla="*/ 1925896 w 2279677"/>
                <a:gd name="connsiteY38" fmla="*/ 185512 h 2245027"/>
                <a:gd name="connsiteX39" fmla="*/ 1920457 w 2279677"/>
                <a:gd name="connsiteY39" fmla="*/ 185512 h 2245027"/>
                <a:gd name="connsiteX40" fmla="*/ 1920457 w 2279677"/>
                <a:gd name="connsiteY40" fmla="*/ 193917 h 2245027"/>
                <a:gd name="connsiteX41" fmla="*/ 1923177 w 2279677"/>
                <a:gd name="connsiteY41" fmla="*/ 192434 h 2245027"/>
                <a:gd name="connsiteX42" fmla="*/ 1925896 w 2279677"/>
                <a:gd name="connsiteY42" fmla="*/ 190951 h 2245027"/>
                <a:gd name="connsiteX43" fmla="*/ 1927379 w 2279677"/>
                <a:gd name="connsiteY43" fmla="*/ 196390 h 2245027"/>
                <a:gd name="connsiteX44" fmla="*/ 1925896 w 2279677"/>
                <a:gd name="connsiteY44" fmla="*/ 221360 h 2245027"/>
                <a:gd name="connsiteX45" fmla="*/ 1928616 w 2279677"/>
                <a:gd name="connsiteY45" fmla="*/ 231001 h 2245027"/>
                <a:gd name="connsiteX46" fmla="*/ 1937021 w 2279677"/>
                <a:gd name="connsiteY46" fmla="*/ 236441 h 2245027"/>
                <a:gd name="connsiteX47" fmla="*/ 1943943 w 2279677"/>
                <a:gd name="connsiteY47" fmla="*/ 239160 h 2245027"/>
                <a:gd name="connsiteX48" fmla="*/ 1945427 w 2279677"/>
                <a:gd name="connsiteY48" fmla="*/ 247566 h 2245027"/>
                <a:gd name="connsiteX49" fmla="*/ 1942707 w 2279677"/>
                <a:gd name="connsiteY49" fmla="*/ 258691 h 2245027"/>
                <a:gd name="connsiteX50" fmla="*/ 1941224 w 2279677"/>
                <a:gd name="connsiteY50" fmla="*/ 264130 h 2245027"/>
                <a:gd name="connsiteX51" fmla="*/ 1945427 w 2279677"/>
                <a:gd name="connsiteY51" fmla="*/ 276738 h 2245027"/>
                <a:gd name="connsiteX52" fmla="*/ 1949630 w 2279677"/>
                <a:gd name="connsiteY52" fmla="*/ 292067 h 2245027"/>
                <a:gd name="connsiteX53" fmla="*/ 1952349 w 2279677"/>
                <a:gd name="connsiteY53" fmla="*/ 297505 h 2245027"/>
                <a:gd name="connsiteX54" fmla="*/ 1957788 w 2279677"/>
                <a:gd name="connsiteY54" fmla="*/ 302944 h 2245027"/>
                <a:gd name="connsiteX55" fmla="*/ 1959271 w 2279677"/>
                <a:gd name="connsiteY55" fmla="*/ 307147 h 2245027"/>
                <a:gd name="connsiteX56" fmla="*/ 1961991 w 2279677"/>
                <a:gd name="connsiteY56" fmla="*/ 311350 h 2245027"/>
                <a:gd name="connsiteX57" fmla="*/ 1967430 w 2279677"/>
                <a:gd name="connsiteY57" fmla="*/ 316789 h 2245027"/>
                <a:gd name="connsiteX58" fmla="*/ 1968914 w 2279677"/>
                <a:gd name="connsiteY58" fmla="*/ 326431 h 2245027"/>
                <a:gd name="connsiteX59" fmla="*/ 1968914 w 2279677"/>
                <a:gd name="connsiteY59" fmla="*/ 331870 h 2245027"/>
                <a:gd name="connsiteX60" fmla="*/ 1975835 w 2279677"/>
                <a:gd name="connsiteY60" fmla="*/ 348434 h 2245027"/>
                <a:gd name="connsiteX61" fmla="*/ 1977319 w 2279677"/>
                <a:gd name="connsiteY61" fmla="*/ 348434 h 2245027"/>
                <a:gd name="connsiteX62" fmla="*/ 1975835 w 2279677"/>
                <a:gd name="connsiteY62" fmla="*/ 355356 h 2245027"/>
                <a:gd name="connsiteX63" fmla="*/ 1981275 w 2279677"/>
                <a:gd name="connsiteY63" fmla="*/ 362279 h 2245027"/>
                <a:gd name="connsiteX64" fmla="*/ 1985478 w 2279677"/>
                <a:gd name="connsiteY64" fmla="*/ 370685 h 2245027"/>
                <a:gd name="connsiteX65" fmla="*/ 1988197 w 2279677"/>
                <a:gd name="connsiteY65" fmla="*/ 374887 h 2245027"/>
                <a:gd name="connsiteX66" fmla="*/ 1990917 w 2279677"/>
                <a:gd name="connsiteY66" fmla="*/ 376371 h 2245027"/>
                <a:gd name="connsiteX67" fmla="*/ 1995119 w 2279677"/>
                <a:gd name="connsiteY67" fmla="*/ 388979 h 2245027"/>
                <a:gd name="connsiteX68" fmla="*/ 2000558 w 2279677"/>
                <a:gd name="connsiteY68" fmla="*/ 402824 h 2245027"/>
                <a:gd name="connsiteX69" fmla="*/ 2004761 w 2279677"/>
                <a:gd name="connsiteY69" fmla="*/ 408263 h 2245027"/>
                <a:gd name="connsiteX70" fmla="*/ 2007481 w 2279677"/>
                <a:gd name="connsiteY70" fmla="*/ 412466 h 2245027"/>
                <a:gd name="connsiteX71" fmla="*/ 2012919 w 2279677"/>
                <a:gd name="connsiteY71" fmla="*/ 419388 h 2245027"/>
                <a:gd name="connsiteX72" fmla="*/ 2015639 w 2279677"/>
                <a:gd name="connsiteY72" fmla="*/ 423591 h 2245027"/>
                <a:gd name="connsiteX73" fmla="*/ 2018359 w 2279677"/>
                <a:gd name="connsiteY73" fmla="*/ 437436 h 2245027"/>
                <a:gd name="connsiteX74" fmla="*/ 2025281 w 2279677"/>
                <a:gd name="connsiteY74" fmla="*/ 448561 h 2245027"/>
                <a:gd name="connsiteX75" fmla="*/ 2028001 w 2279677"/>
                <a:gd name="connsiteY75" fmla="*/ 452764 h 2245027"/>
                <a:gd name="connsiteX76" fmla="*/ 2039126 w 2279677"/>
                <a:gd name="connsiteY76" fmla="*/ 466608 h 2245027"/>
                <a:gd name="connsiteX77" fmla="*/ 2039126 w 2279677"/>
                <a:gd name="connsiteY77" fmla="*/ 477734 h 2245027"/>
                <a:gd name="connsiteX78" fmla="*/ 2041845 w 2279677"/>
                <a:gd name="connsiteY78" fmla="*/ 481937 h 2245027"/>
                <a:gd name="connsiteX79" fmla="*/ 2044565 w 2279677"/>
                <a:gd name="connsiteY79" fmla="*/ 484656 h 2245027"/>
                <a:gd name="connsiteX80" fmla="*/ 2041845 w 2279677"/>
                <a:gd name="connsiteY80" fmla="*/ 487376 h 2245027"/>
                <a:gd name="connsiteX81" fmla="*/ 2046048 w 2279677"/>
                <a:gd name="connsiteY81" fmla="*/ 488859 h 2245027"/>
                <a:gd name="connsiteX82" fmla="*/ 2050251 w 2279677"/>
                <a:gd name="connsiteY82" fmla="*/ 493062 h 2245027"/>
                <a:gd name="connsiteX83" fmla="*/ 2054454 w 2279677"/>
                <a:gd name="connsiteY83" fmla="*/ 501467 h 2245027"/>
                <a:gd name="connsiteX84" fmla="*/ 2055937 w 2279677"/>
                <a:gd name="connsiteY84" fmla="*/ 498748 h 2245027"/>
                <a:gd name="connsiteX85" fmla="*/ 2058656 w 2279677"/>
                <a:gd name="connsiteY85" fmla="*/ 498748 h 2245027"/>
                <a:gd name="connsiteX86" fmla="*/ 2061376 w 2279677"/>
                <a:gd name="connsiteY86" fmla="*/ 504187 h 2245027"/>
                <a:gd name="connsiteX87" fmla="*/ 2065579 w 2279677"/>
                <a:gd name="connsiteY87" fmla="*/ 506906 h 2245027"/>
                <a:gd name="connsiteX88" fmla="*/ 2071018 w 2279677"/>
                <a:gd name="connsiteY88" fmla="*/ 511109 h 2245027"/>
                <a:gd name="connsiteX89" fmla="*/ 2075221 w 2279677"/>
                <a:gd name="connsiteY89" fmla="*/ 506906 h 2245027"/>
                <a:gd name="connsiteX90" fmla="*/ 2082143 w 2279677"/>
                <a:gd name="connsiteY90" fmla="*/ 502704 h 2245027"/>
                <a:gd name="connsiteX91" fmla="*/ 2080660 w 2279677"/>
                <a:gd name="connsiteY91" fmla="*/ 509626 h 2245027"/>
                <a:gd name="connsiteX92" fmla="*/ 2082143 w 2279677"/>
                <a:gd name="connsiteY92" fmla="*/ 513829 h 2245027"/>
                <a:gd name="connsiteX93" fmla="*/ 2082143 w 2279677"/>
                <a:gd name="connsiteY93" fmla="*/ 518032 h 2245027"/>
                <a:gd name="connsiteX94" fmla="*/ 2075221 w 2279677"/>
                <a:gd name="connsiteY94" fmla="*/ 519515 h 2245027"/>
                <a:gd name="connsiteX95" fmla="*/ 2069782 w 2279677"/>
                <a:gd name="connsiteY95" fmla="*/ 519515 h 2245027"/>
                <a:gd name="connsiteX96" fmla="*/ 2071265 w 2279677"/>
                <a:gd name="connsiteY96" fmla="*/ 524954 h 2245027"/>
                <a:gd name="connsiteX97" fmla="*/ 2071265 w 2279677"/>
                <a:gd name="connsiteY97" fmla="*/ 531876 h 2245027"/>
                <a:gd name="connsiteX98" fmla="*/ 2069782 w 2279677"/>
                <a:gd name="connsiteY98" fmla="*/ 536079 h 2245027"/>
                <a:gd name="connsiteX99" fmla="*/ 2076704 w 2279677"/>
                <a:gd name="connsiteY99" fmla="*/ 538799 h 2245027"/>
                <a:gd name="connsiteX100" fmla="*/ 2076704 w 2279677"/>
                <a:gd name="connsiteY100" fmla="*/ 543002 h 2245027"/>
                <a:gd name="connsiteX101" fmla="*/ 2072501 w 2279677"/>
                <a:gd name="connsiteY101" fmla="*/ 545721 h 2245027"/>
                <a:gd name="connsiteX102" fmla="*/ 2076704 w 2279677"/>
                <a:gd name="connsiteY102" fmla="*/ 548441 h 2245027"/>
                <a:gd name="connsiteX103" fmla="*/ 2079424 w 2279677"/>
                <a:gd name="connsiteY103" fmla="*/ 552643 h 2245027"/>
                <a:gd name="connsiteX104" fmla="*/ 2082143 w 2279677"/>
                <a:gd name="connsiteY104" fmla="*/ 558082 h 2245027"/>
                <a:gd name="connsiteX105" fmla="*/ 2086346 w 2279677"/>
                <a:gd name="connsiteY105" fmla="*/ 563521 h 2245027"/>
                <a:gd name="connsiteX106" fmla="*/ 2082143 w 2279677"/>
                <a:gd name="connsiteY106" fmla="*/ 566241 h 2245027"/>
                <a:gd name="connsiteX107" fmla="*/ 2077940 w 2279677"/>
                <a:gd name="connsiteY107" fmla="*/ 568960 h 2245027"/>
                <a:gd name="connsiteX108" fmla="*/ 2080660 w 2279677"/>
                <a:gd name="connsiteY108" fmla="*/ 573163 h 2245027"/>
                <a:gd name="connsiteX109" fmla="*/ 2079176 w 2279677"/>
                <a:gd name="connsiteY109" fmla="*/ 577366 h 2245027"/>
                <a:gd name="connsiteX110" fmla="*/ 2086099 w 2279677"/>
                <a:gd name="connsiteY110" fmla="*/ 581569 h 2245027"/>
                <a:gd name="connsiteX111" fmla="*/ 2093021 w 2279677"/>
                <a:gd name="connsiteY111" fmla="*/ 585772 h 2245027"/>
                <a:gd name="connsiteX112" fmla="*/ 2090302 w 2279677"/>
                <a:gd name="connsiteY112" fmla="*/ 588491 h 2245027"/>
                <a:gd name="connsiteX113" fmla="*/ 2084863 w 2279677"/>
                <a:gd name="connsiteY113" fmla="*/ 595414 h 2245027"/>
                <a:gd name="connsiteX114" fmla="*/ 2084863 w 2279677"/>
                <a:gd name="connsiteY114" fmla="*/ 599616 h 2245027"/>
                <a:gd name="connsiteX115" fmla="*/ 2087582 w 2279677"/>
                <a:gd name="connsiteY115" fmla="*/ 602336 h 2245027"/>
                <a:gd name="connsiteX116" fmla="*/ 2084863 w 2279677"/>
                <a:gd name="connsiteY116" fmla="*/ 607775 h 2245027"/>
                <a:gd name="connsiteX117" fmla="*/ 2086346 w 2279677"/>
                <a:gd name="connsiteY117" fmla="*/ 609258 h 2245027"/>
                <a:gd name="connsiteX118" fmla="*/ 2089065 w 2279677"/>
                <a:gd name="connsiteY118" fmla="*/ 614697 h 2245027"/>
                <a:gd name="connsiteX119" fmla="*/ 2100191 w 2279677"/>
                <a:gd name="connsiteY119" fmla="*/ 618900 h 2245027"/>
                <a:gd name="connsiteX120" fmla="*/ 2102910 w 2279677"/>
                <a:gd name="connsiteY120" fmla="*/ 618900 h 2245027"/>
                <a:gd name="connsiteX121" fmla="*/ 2095988 w 2279677"/>
                <a:gd name="connsiteY121" fmla="*/ 623103 h 2245027"/>
                <a:gd name="connsiteX122" fmla="*/ 2094504 w 2279677"/>
                <a:gd name="connsiteY122" fmla="*/ 630025 h 2245027"/>
                <a:gd name="connsiteX123" fmla="*/ 2095988 w 2279677"/>
                <a:gd name="connsiteY123" fmla="*/ 632745 h 2245027"/>
                <a:gd name="connsiteX124" fmla="*/ 2093268 w 2279677"/>
                <a:gd name="connsiteY124" fmla="*/ 635464 h 2245027"/>
                <a:gd name="connsiteX125" fmla="*/ 2101674 w 2279677"/>
                <a:gd name="connsiteY125" fmla="*/ 633981 h 2245027"/>
                <a:gd name="connsiteX126" fmla="*/ 2101674 w 2279677"/>
                <a:gd name="connsiteY126" fmla="*/ 635464 h 2245027"/>
                <a:gd name="connsiteX127" fmla="*/ 2103157 w 2279677"/>
                <a:gd name="connsiteY127" fmla="*/ 645106 h 2245027"/>
                <a:gd name="connsiteX128" fmla="*/ 2101674 w 2279677"/>
                <a:gd name="connsiteY128" fmla="*/ 649309 h 2245027"/>
                <a:gd name="connsiteX129" fmla="*/ 2097472 w 2279677"/>
                <a:gd name="connsiteY129" fmla="*/ 649309 h 2245027"/>
                <a:gd name="connsiteX130" fmla="*/ 2095988 w 2279677"/>
                <a:gd name="connsiteY130" fmla="*/ 654748 h 2245027"/>
                <a:gd name="connsiteX131" fmla="*/ 2098708 w 2279677"/>
                <a:gd name="connsiteY131" fmla="*/ 658951 h 2245027"/>
                <a:gd name="connsiteX132" fmla="*/ 2102910 w 2279677"/>
                <a:gd name="connsiteY132" fmla="*/ 665873 h 2245027"/>
                <a:gd name="connsiteX133" fmla="*/ 2107113 w 2279677"/>
                <a:gd name="connsiteY133" fmla="*/ 672796 h 2245027"/>
                <a:gd name="connsiteX134" fmla="*/ 2111316 w 2279677"/>
                <a:gd name="connsiteY134" fmla="*/ 679718 h 2245027"/>
                <a:gd name="connsiteX135" fmla="*/ 2108597 w 2279677"/>
                <a:gd name="connsiteY135" fmla="*/ 683921 h 2245027"/>
                <a:gd name="connsiteX136" fmla="*/ 2094752 w 2279677"/>
                <a:gd name="connsiteY136" fmla="*/ 710374 h 2245027"/>
                <a:gd name="connsiteX137" fmla="*/ 2096235 w 2279677"/>
                <a:gd name="connsiteY137" fmla="*/ 720016 h 2245027"/>
                <a:gd name="connsiteX138" fmla="*/ 2101674 w 2279677"/>
                <a:gd name="connsiteY138" fmla="*/ 724219 h 2245027"/>
                <a:gd name="connsiteX139" fmla="*/ 2101674 w 2279677"/>
                <a:gd name="connsiteY139" fmla="*/ 731141 h 2245027"/>
                <a:gd name="connsiteX140" fmla="*/ 2097472 w 2279677"/>
                <a:gd name="connsiteY140" fmla="*/ 735344 h 2245027"/>
                <a:gd name="connsiteX141" fmla="*/ 2095988 w 2279677"/>
                <a:gd name="connsiteY141" fmla="*/ 739547 h 2245027"/>
                <a:gd name="connsiteX142" fmla="*/ 2094504 w 2279677"/>
                <a:gd name="connsiteY142" fmla="*/ 744986 h 2245027"/>
                <a:gd name="connsiteX143" fmla="*/ 2091785 w 2279677"/>
                <a:gd name="connsiteY143" fmla="*/ 749189 h 2245027"/>
                <a:gd name="connsiteX144" fmla="*/ 2091785 w 2279677"/>
                <a:gd name="connsiteY144" fmla="*/ 756111 h 2245027"/>
                <a:gd name="connsiteX145" fmla="*/ 2093268 w 2279677"/>
                <a:gd name="connsiteY145" fmla="*/ 760314 h 2245027"/>
                <a:gd name="connsiteX146" fmla="*/ 2090549 w 2279677"/>
                <a:gd name="connsiteY146" fmla="*/ 758830 h 2245027"/>
                <a:gd name="connsiteX147" fmla="*/ 2089065 w 2279677"/>
                <a:gd name="connsiteY147" fmla="*/ 764269 h 2245027"/>
                <a:gd name="connsiteX148" fmla="*/ 2091785 w 2279677"/>
                <a:gd name="connsiteY148" fmla="*/ 768472 h 2245027"/>
                <a:gd name="connsiteX149" fmla="*/ 2089065 w 2279677"/>
                <a:gd name="connsiteY149" fmla="*/ 773911 h 2245027"/>
                <a:gd name="connsiteX150" fmla="*/ 2082143 w 2279677"/>
                <a:gd name="connsiteY150" fmla="*/ 779350 h 2245027"/>
                <a:gd name="connsiteX151" fmla="*/ 2076704 w 2279677"/>
                <a:gd name="connsiteY151" fmla="*/ 793195 h 2245027"/>
                <a:gd name="connsiteX152" fmla="*/ 2072501 w 2279677"/>
                <a:gd name="connsiteY152" fmla="*/ 804320 h 2245027"/>
                <a:gd name="connsiteX153" fmla="*/ 2073985 w 2279677"/>
                <a:gd name="connsiteY153" fmla="*/ 808523 h 2245027"/>
                <a:gd name="connsiteX154" fmla="*/ 2069782 w 2279677"/>
                <a:gd name="connsiteY154" fmla="*/ 810006 h 2245027"/>
                <a:gd name="connsiteX155" fmla="*/ 2065579 w 2279677"/>
                <a:gd name="connsiteY155" fmla="*/ 812726 h 2245027"/>
                <a:gd name="connsiteX156" fmla="*/ 2061376 w 2279677"/>
                <a:gd name="connsiteY156" fmla="*/ 815445 h 2245027"/>
                <a:gd name="connsiteX157" fmla="*/ 2064096 w 2279677"/>
                <a:gd name="connsiteY157" fmla="*/ 818165 h 2245027"/>
                <a:gd name="connsiteX158" fmla="*/ 2072501 w 2279677"/>
                <a:gd name="connsiteY158" fmla="*/ 822368 h 2245027"/>
                <a:gd name="connsiteX159" fmla="*/ 2073985 w 2279677"/>
                <a:gd name="connsiteY159" fmla="*/ 823851 h 2245027"/>
                <a:gd name="connsiteX160" fmla="*/ 2058656 w 2279677"/>
                <a:gd name="connsiteY160" fmla="*/ 822368 h 2245027"/>
                <a:gd name="connsiteX161" fmla="*/ 2037890 w 2279677"/>
                <a:gd name="connsiteY161" fmla="*/ 844618 h 2245027"/>
                <a:gd name="connsiteX162" fmla="*/ 2035170 w 2279677"/>
                <a:gd name="connsiteY162" fmla="*/ 848821 h 2245027"/>
                <a:gd name="connsiteX163" fmla="*/ 2010200 w 2279677"/>
                <a:gd name="connsiteY163" fmla="*/ 868352 h 2245027"/>
                <a:gd name="connsiteX164" fmla="*/ 1974105 w 2279677"/>
                <a:gd name="connsiteY164" fmla="*/ 890602 h 2245027"/>
                <a:gd name="connsiteX165" fmla="*/ 1957541 w 2279677"/>
                <a:gd name="connsiteY165" fmla="*/ 896041 h 2245027"/>
                <a:gd name="connsiteX166" fmla="*/ 1914524 w 2279677"/>
                <a:gd name="connsiteY166" fmla="*/ 897525 h 2245027"/>
                <a:gd name="connsiteX167" fmla="*/ 1872742 w 2279677"/>
                <a:gd name="connsiteY167" fmla="*/ 899008 h 2245027"/>
                <a:gd name="connsiteX168" fmla="*/ 1864337 w 2279677"/>
                <a:gd name="connsiteY168" fmla="*/ 896288 h 2245027"/>
                <a:gd name="connsiteX169" fmla="*/ 1849009 w 2279677"/>
                <a:gd name="connsiteY169" fmla="*/ 890850 h 2245027"/>
                <a:gd name="connsiteX170" fmla="*/ 1839366 w 2279677"/>
                <a:gd name="connsiteY170" fmla="*/ 888130 h 2245027"/>
                <a:gd name="connsiteX171" fmla="*/ 1808711 w 2279677"/>
                <a:gd name="connsiteY171" fmla="*/ 872802 h 2245027"/>
                <a:gd name="connsiteX172" fmla="*/ 1784977 w 2279677"/>
                <a:gd name="connsiteY172" fmla="*/ 861677 h 2245027"/>
                <a:gd name="connsiteX173" fmla="*/ 1782257 w 2279677"/>
                <a:gd name="connsiteY173" fmla="*/ 860193 h 2245027"/>
                <a:gd name="connsiteX174" fmla="*/ 1772615 w 2279677"/>
                <a:gd name="connsiteY174" fmla="*/ 854754 h 2245027"/>
                <a:gd name="connsiteX175" fmla="*/ 1762974 w 2279677"/>
                <a:gd name="connsiteY175" fmla="*/ 849315 h 2245027"/>
                <a:gd name="connsiteX176" fmla="*/ 1740723 w 2279677"/>
                <a:gd name="connsiteY176" fmla="*/ 838190 h 2245027"/>
                <a:gd name="connsiteX177" fmla="*/ 1732317 w 2279677"/>
                <a:gd name="connsiteY177" fmla="*/ 839674 h 2245027"/>
                <a:gd name="connsiteX178" fmla="*/ 1728114 w 2279677"/>
                <a:gd name="connsiteY178" fmla="*/ 839674 h 2245027"/>
                <a:gd name="connsiteX179" fmla="*/ 1722676 w 2279677"/>
                <a:gd name="connsiteY179" fmla="*/ 835471 h 2245027"/>
                <a:gd name="connsiteX180" fmla="*/ 1708831 w 2279677"/>
                <a:gd name="connsiteY180" fmla="*/ 830032 h 2245027"/>
                <a:gd name="connsiteX181" fmla="*/ 1703392 w 2279677"/>
                <a:gd name="connsiteY181" fmla="*/ 828548 h 2245027"/>
                <a:gd name="connsiteX182" fmla="*/ 1697953 w 2279677"/>
                <a:gd name="connsiteY182" fmla="*/ 824346 h 2245027"/>
                <a:gd name="connsiteX183" fmla="*/ 1691030 w 2279677"/>
                <a:gd name="connsiteY183" fmla="*/ 820143 h 2245027"/>
                <a:gd name="connsiteX184" fmla="*/ 1686828 w 2279677"/>
                <a:gd name="connsiteY184" fmla="*/ 815940 h 2245027"/>
                <a:gd name="connsiteX185" fmla="*/ 1678422 w 2279677"/>
                <a:gd name="connsiteY185" fmla="*/ 813220 h 2245027"/>
                <a:gd name="connsiteX186" fmla="*/ 1672983 w 2279677"/>
                <a:gd name="connsiteY186" fmla="*/ 813220 h 2245027"/>
                <a:gd name="connsiteX187" fmla="*/ 1670264 w 2279677"/>
                <a:gd name="connsiteY187" fmla="*/ 813220 h 2245027"/>
                <a:gd name="connsiteX188" fmla="*/ 1667544 w 2279677"/>
                <a:gd name="connsiteY188" fmla="*/ 807781 h 2245027"/>
                <a:gd name="connsiteX189" fmla="*/ 1667544 w 2279677"/>
                <a:gd name="connsiteY189" fmla="*/ 802342 h 2245027"/>
                <a:gd name="connsiteX190" fmla="*/ 1660621 w 2279677"/>
                <a:gd name="connsiteY190" fmla="*/ 806545 h 2245027"/>
                <a:gd name="connsiteX191" fmla="*/ 1652216 w 2279677"/>
                <a:gd name="connsiteY191" fmla="*/ 813467 h 2245027"/>
                <a:gd name="connsiteX192" fmla="*/ 1653700 w 2279677"/>
                <a:gd name="connsiteY192" fmla="*/ 808029 h 2245027"/>
                <a:gd name="connsiteX193" fmla="*/ 1652216 w 2279677"/>
                <a:gd name="connsiteY193" fmla="*/ 803826 h 2245027"/>
                <a:gd name="connsiteX194" fmla="*/ 1652216 w 2279677"/>
                <a:gd name="connsiteY194" fmla="*/ 796903 h 2245027"/>
                <a:gd name="connsiteX195" fmla="*/ 1648013 w 2279677"/>
                <a:gd name="connsiteY195" fmla="*/ 792701 h 2245027"/>
                <a:gd name="connsiteX196" fmla="*/ 1632685 w 2279677"/>
                <a:gd name="connsiteY196" fmla="*/ 787262 h 2245027"/>
                <a:gd name="connsiteX197" fmla="*/ 1628482 w 2279677"/>
                <a:gd name="connsiteY197" fmla="*/ 781823 h 2245027"/>
                <a:gd name="connsiteX198" fmla="*/ 1623043 w 2279677"/>
                <a:gd name="connsiteY198" fmla="*/ 776383 h 2245027"/>
                <a:gd name="connsiteX199" fmla="*/ 1598074 w 2279677"/>
                <a:gd name="connsiteY199" fmla="*/ 769461 h 2245027"/>
                <a:gd name="connsiteX200" fmla="*/ 1593870 w 2279677"/>
                <a:gd name="connsiteY200" fmla="*/ 765258 h 2245027"/>
                <a:gd name="connsiteX201" fmla="*/ 1589668 w 2279677"/>
                <a:gd name="connsiteY201" fmla="*/ 754133 h 2245027"/>
                <a:gd name="connsiteX202" fmla="*/ 1586948 w 2279677"/>
                <a:gd name="connsiteY202" fmla="*/ 755617 h 2245027"/>
                <a:gd name="connsiteX203" fmla="*/ 1591151 w 2279677"/>
                <a:gd name="connsiteY203" fmla="*/ 759819 h 2245027"/>
                <a:gd name="connsiteX204" fmla="*/ 1591151 w 2279677"/>
                <a:gd name="connsiteY204" fmla="*/ 762539 h 2245027"/>
                <a:gd name="connsiteX205" fmla="*/ 1580026 w 2279677"/>
                <a:gd name="connsiteY205" fmla="*/ 757100 h 2245027"/>
                <a:gd name="connsiteX206" fmla="*/ 1571620 w 2279677"/>
                <a:gd name="connsiteY206" fmla="*/ 752897 h 2245027"/>
                <a:gd name="connsiteX207" fmla="*/ 1567417 w 2279677"/>
                <a:gd name="connsiteY207" fmla="*/ 757100 h 2245027"/>
                <a:gd name="connsiteX208" fmla="*/ 1565934 w 2279677"/>
                <a:gd name="connsiteY208" fmla="*/ 750178 h 2245027"/>
                <a:gd name="connsiteX209" fmla="*/ 1559012 w 2279677"/>
                <a:gd name="connsiteY209" fmla="*/ 736333 h 2245027"/>
                <a:gd name="connsiteX210" fmla="*/ 1559012 w 2279677"/>
                <a:gd name="connsiteY210" fmla="*/ 739052 h 2245027"/>
                <a:gd name="connsiteX211" fmla="*/ 1557528 w 2279677"/>
                <a:gd name="connsiteY211" fmla="*/ 750178 h 2245027"/>
                <a:gd name="connsiteX212" fmla="*/ 1552089 w 2279677"/>
                <a:gd name="connsiteY212" fmla="*/ 752897 h 2245027"/>
                <a:gd name="connsiteX213" fmla="*/ 1546650 w 2279677"/>
                <a:gd name="connsiteY213" fmla="*/ 752897 h 2245027"/>
                <a:gd name="connsiteX214" fmla="*/ 1549369 w 2279677"/>
                <a:gd name="connsiteY214" fmla="*/ 744491 h 2245027"/>
                <a:gd name="connsiteX215" fmla="*/ 1553573 w 2279677"/>
                <a:gd name="connsiteY215" fmla="*/ 736086 h 2245027"/>
                <a:gd name="connsiteX216" fmla="*/ 1545167 w 2279677"/>
                <a:gd name="connsiteY216" fmla="*/ 733366 h 2245027"/>
                <a:gd name="connsiteX217" fmla="*/ 1546650 w 2279677"/>
                <a:gd name="connsiteY217" fmla="*/ 736086 h 2245027"/>
                <a:gd name="connsiteX218" fmla="*/ 1549369 w 2279677"/>
                <a:gd name="connsiteY218" fmla="*/ 738805 h 2245027"/>
                <a:gd name="connsiteX219" fmla="*/ 1540964 w 2279677"/>
                <a:gd name="connsiteY219" fmla="*/ 743008 h 2245027"/>
                <a:gd name="connsiteX220" fmla="*/ 1532559 w 2279677"/>
                <a:gd name="connsiteY220" fmla="*/ 741525 h 2245027"/>
                <a:gd name="connsiteX221" fmla="*/ 1528355 w 2279677"/>
                <a:gd name="connsiteY221" fmla="*/ 740041 h 2245027"/>
                <a:gd name="connsiteX222" fmla="*/ 1524152 w 2279677"/>
                <a:gd name="connsiteY222" fmla="*/ 734602 h 2245027"/>
                <a:gd name="connsiteX223" fmla="*/ 1514511 w 2279677"/>
                <a:gd name="connsiteY223" fmla="*/ 721994 h 2245027"/>
                <a:gd name="connsiteX224" fmla="*/ 1500666 w 2279677"/>
                <a:gd name="connsiteY224" fmla="*/ 723477 h 2245027"/>
                <a:gd name="connsiteX225" fmla="*/ 1496463 w 2279677"/>
                <a:gd name="connsiteY225" fmla="*/ 719274 h 2245027"/>
                <a:gd name="connsiteX226" fmla="*/ 1493743 w 2279677"/>
                <a:gd name="connsiteY226" fmla="*/ 716555 h 2245027"/>
                <a:gd name="connsiteX227" fmla="*/ 1504869 w 2279677"/>
                <a:gd name="connsiteY227" fmla="*/ 718038 h 2245027"/>
                <a:gd name="connsiteX228" fmla="*/ 1511791 w 2279677"/>
                <a:gd name="connsiteY228" fmla="*/ 718038 h 2245027"/>
                <a:gd name="connsiteX229" fmla="*/ 1507588 w 2279677"/>
                <a:gd name="connsiteY229" fmla="*/ 715319 h 2245027"/>
                <a:gd name="connsiteX230" fmla="*/ 1503386 w 2279677"/>
                <a:gd name="connsiteY230" fmla="*/ 712599 h 2245027"/>
                <a:gd name="connsiteX231" fmla="*/ 1496463 w 2279677"/>
                <a:gd name="connsiteY231" fmla="*/ 709880 h 2245027"/>
                <a:gd name="connsiteX232" fmla="*/ 1489541 w 2279677"/>
                <a:gd name="connsiteY232" fmla="*/ 707160 h 2245027"/>
                <a:gd name="connsiteX233" fmla="*/ 1486822 w 2279677"/>
                <a:gd name="connsiteY233" fmla="*/ 704441 h 2245027"/>
                <a:gd name="connsiteX234" fmla="*/ 1485338 w 2279677"/>
                <a:gd name="connsiteY234" fmla="*/ 707160 h 2245027"/>
                <a:gd name="connsiteX235" fmla="*/ 1479899 w 2279677"/>
                <a:gd name="connsiteY235" fmla="*/ 708643 h 2245027"/>
                <a:gd name="connsiteX236" fmla="*/ 1472977 w 2279677"/>
                <a:gd name="connsiteY236" fmla="*/ 704441 h 2245027"/>
                <a:gd name="connsiteX237" fmla="*/ 1459132 w 2279677"/>
                <a:gd name="connsiteY237" fmla="*/ 699002 h 2245027"/>
                <a:gd name="connsiteX238" fmla="*/ 1461851 w 2279677"/>
                <a:gd name="connsiteY238" fmla="*/ 700485 h 2245027"/>
                <a:gd name="connsiteX239" fmla="*/ 1463335 w 2279677"/>
                <a:gd name="connsiteY239" fmla="*/ 704688 h 2245027"/>
                <a:gd name="connsiteX240" fmla="*/ 1456413 w 2279677"/>
                <a:gd name="connsiteY240" fmla="*/ 704688 h 2245027"/>
                <a:gd name="connsiteX241" fmla="*/ 1452210 w 2279677"/>
                <a:gd name="connsiteY241" fmla="*/ 704688 h 2245027"/>
                <a:gd name="connsiteX242" fmla="*/ 1448007 w 2279677"/>
                <a:gd name="connsiteY242" fmla="*/ 706171 h 2245027"/>
                <a:gd name="connsiteX243" fmla="*/ 1431442 w 2279677"/>
                <a:gd name="connsiteY243" fmla="*/ 703452 h 2245027"/>
                <a:gd name="connsiteX244" fmla="*/ 1409192 w 2279677"/>
                <a:gd name="connsiteY244" fmla="*/ 711857 h 2245027"/>
                <a:gd name="connsiteX245" fmla="*/ 1403753 w 2279677"/>
                <a:gd name="connsiteY245" fmla="*/ 716060 h 2245027"/>
                <a:gd name="connsiteX246" fmla="*/ 1399550 w 2279677"/>
                <a:gd name="connsiteY246" fmla="*/ 710621 h 2245027"/>
                <a:gd name="connsiteX247" fmla="*/ 1381503 w 2279677"/>
                <a:gd name="connsiteY247" fmla="*/ 714824 h 2245027"/>
                <a:gd name="connsiteX248" fmla="*/ 1377300 w 2279677"/>
                <a:gd name="connsiteY248" fmla="*/ 717544 h 2245027"/>
                <a:gd name="connsiteX249" fmla="*/ 1368894 w 2279677"/>
                <a:gd name="connsiteY249" fmla="*/ 721746 h 2245027"/>
                <a:gd name="connsiteX250" fmla="*/ 1361972 w 2279677"/>
                <a:gd name="connsiteY250" fmla="*/ 724466 h 2245027"/>
                <a:gd name="connsiteX251" fmla="*/ 1355050 w 2279677"/>
                <a:gd name="connsiteY251" fmla="*/ 727185 h 2245027"/>
                <a:gd name="connsiteX252" fmla="*/ 1348127 w 2279677"/>
                <a:gd name="connsiteY252" fmla="*/ 728669 h 2245027"/>
                <a:gd name="connsiteX253" fmla="*/ 1343924 w 2279677"/>
                <a:gd name="connsiteY253" fmla="*/ 731388 h 2245027"/>
                <a:gd name="connsiteX254" fmla="*/ 1332799 w 2279677"/>
                <a:gd name="connsiteY254" fmla="*/ 735591 h 2245027"/>
                <a:gd name="connsiteX255" fmla="*/ 1330080 w 2279677"/>
                <a:gd name="connsiteY255" fmla="*/ 735591 h 2245027"/>
                <a:gd name="connsiteX256" fmla="*/ 1325877 w 2279677"/>
                <a:gd name="connsiteY256" fmla="*/ 737075 h 2245027"/>
                <a:gd name="connsiteX257" fmla="*/ 1318954 w 2279677"/>
                <a:gd name="connsiteY257" fmla="*/ 737075 h 2245027"/>
                <a:gd name="connsiteX258" fmla="*/ 1302390 w 2279677"/>
                <a:gd name="connsiteY258" fmla="*/ 742514 h 2245027"/>
                <a:gd name="connsiteX259" fmla="*/ 1292749 w 2279677"/>
                <a:gd name="connsiteY259" fmla="*/ 752155 h 2245027"/>
                <a:gd name="connsiteX260" fmla="*/ 1290029 w 2279677"/>
                <a:gd name="connsiteY260" fmla="*/ 759078 h 2245027"/>
                <a:gd name="connsiteX261" fmla="*/ 1285826 w 2279677"/>
                <a:gd name="connsiteY261" fmla="*/ 764517 h 2245027"/>
                <a:gd name="connsiteX262" fmla="*/ 1280387 w 2279677"/>
                <a:gd name="connsiteY262" fmla="*/ 766000 h 2245027"/>
                <a:gd name="connsiteX263" fmla="*/ 1274948 w 2279677"/>
                <a:gd name="connsiteY263" fmla="*/ 767483 h 2245027"/>
                <a:gd name="connsiteX264" fmla="*/ 1272229 w 2279677"/>
                <a:gd name="connsiteY264" fmla="*/ 768967 h 2245027"/>
                <a:gd name="connsiteX265" fmla="*/ 1263823 w 2279677"/>
                <a:gd name="connsiteY265" fmla="*/ 775889 h 2245027"/>
                <a:gd name="connsiteX266" fmla="*/ 1262340 w 2279677"/>
                <a:gd name="connsiteY266" fmla="*/ 777372 h 2245027"/>
                <a:gd name="connsiteX267" fmla="*/ 1255417 w 2279677"/>
                <a:gd name="connsiteY267" fmla="*/ 771933 h 2245027"/>
                <a:gd name="connsiteX268" fmla="*/ 1248495 w 2279677"/>
                <a:gd name="connsiteY268" fmla="*/ 776136 h 2245027"/>
                <a:gd name="connsiteX269" fmla="*/ 1245776 w 2279677"/>
                <a:gd name="connsiteY269" fmla="*/ 783059 h 2245027"/>
                <a:gd name="connsiteX270" fmla="*/ 1241572 w 2279677"/>
                <a:gd name="connsiteY270" fmla="*/ 785778 h 2245027"/>
                <a:gd name="connsiteX271" fmla="*/ 1238853 w 2279677"/>
                <a:gd name="connsiteY271" fmla="*/ 788498 h 2245027"/>
                <a:gd name="connsiteX272" fmla="*/ 1237370 w 2279677"/>
                <a:gd name="connsiteY272" fmla="*/ 785778 h 2245027"/>
                <a:gd name="connsiteX273" fmla="*/ 1231931 w 2279677"/>
                <a:gd name="connsiteY273" fmla="*/ 791217 h 2245027"/>
                <a:gd name="connsiteX274" fmla="*/ 1218086 w 2279677"/>
                <a:gd name="connsiteY274" fmla="*/ 800859 h 2245027"/>
                <a:gd name="connsiteX275" fmla="*/ 1213883 w 2279677"/>
                <a:gd name="connsiteY275" fmla="*/ 805062 h 2245027"/>
                <a:gd name="connsiteX276" fmla="*/ 1219322 w 2279677"/>
                <a:gd name="connsiteY276" fmla="*/ 809265 h 2245027"/>
                <a:gd name="connsiteX277" fmla="*/ 1213883 w 2279677"/>
                <a:gd name="connsiteY277" fmla="*/ 811984 h 2245027"/>
                <a:gd name="connsiteX278" fmla="*/ 1211164 w 2279677"/>
                <a:gd name="connsiteY278" fmla="*/ 813467 h 2245027"/>
                <a:gd name="connsiteX279" fmla="*/ 1209680 w 2279677"/>
                <a:gd name="connsiteY279" fmla="*/ 814951 h 2245027"/>
                <a:gd name="connsiteX280" fmla="*/ 1204241 w 2279677"/>
                <a:gd name="connsiteY280" fmla="*/ 824593 h 2245027"/>
                <a:gd name="connsiteX281" fmla="*/ 1201522 w 2279677"/>
                <a:gd name="connsiteY281" fmla="*/ 828796 h 2245027"/>
                <a:gd name="connsiteX282" fmla="*/ 1200039 w 2279677"/>
                <a:gd name="connsiteY282" fmla="*/ 831515 h 2245027"/>
                <a:gd name="connsiteX283" fmla="*/ 1198555 w 2279677"/>
                <a:gd name="connsiteY283" fmla="*/ 838437 h 2245027"/>
                <a:gd name="connsiteX284" fmla="*/ 1194352 w 2279677"/>
                <a:gd name="connsiteY284" fmla="*/ 869093 h 2245027"/>
                <a:gd name="connsiteX285" fmla="*/ 1192869 w 2279677"/>
                <a:gd name="connsiteY285" fmla="*/ 873296 h 2245027"/>
                <a:gd name="connsiteX286" fmla="*/ 1185946 w 2279677"/>
                <a:gd name="connsiteY286" fmla="*/ 876016 h 2245027"/>
                <a:gd name="connsiteX287" fmla="*/ 1185946 w 2279677"/>
                <a:gd name="connsiteY287" fmla="*/ 884422 h 2245027"/>
                <a:gd name="connsiteX288" fmla="*/ 1188666 w 2279677"/>
                <a:gd name="connsiteY288" fmla="*/ 889861 h 2245027"/>
                <a:gd name="connsiteX289" fmla="*/ 1183227 w 2279677"/>
                <a:gd name="connsiteY289" fmla="*/ 887141 h 2245027"/>
                <a:gd name="connsiteX290" fmla="*/ 1174821 w 2279677"/>
                <a:gd name="connsiteY290" fmla="*/ 888624 h 2245027"/>
                <a:gd name="connsiteX291" fmla="*/ 1163696 w 2279677"/>
                <a:gd name="connsiteY291" fmla="*/ 905189 h 2245027"/>
                <a:gd name="connsiteX292" fmla="*/ 1160977 w 2279677"/>
                <a:gd name="connsiteY292" fmla="*/ 907908 h 2245027"/>
                <a:gd name="connsiteX293" fmla="*/ 1163696 w 2279677"/>
                <a:gd name="connsiteY293" fmla="*/ 910628 h 2245027"/>
                <a:gd name="connsiteX294" fmla="*/ 1167899 w 2279677"/>
                <a:gd name="connsiteY294" fmla="*/ 907908 h 2245027"/>
                <a:gd name="connsiteX295" fmla="*/ 1172102 w 2279677"/>
                <a:gd name="connsiteY295" fmla="*/ 910628 h 2245027"/>
                <a:gd name="connsiteX296" fmla="*/ 1165179 w 2279677"/>
                <a:gd name="connsiteY296" fmla="*/ 917550 h 2245027"/>
                <a:gd name="connsiteX297" fmla="*/ 1165179 w 2279677"/>
                <a:gd name="connsiteY297" fmla="*/ 920269 h 2245027"/>
                <a:gd name="connsiteX298" fmla="*/ 1169382 w 2279677"/>
                <a:gd name="connsiteY298" fmla="*/ 924472 h 2245027"/>
                <a:gd name="connsiteX299" fmla="*/ 1160977 w 2279677"/>
                <a:gd name="connsiteY299" fmla="*/ 928675 h 2245027"/>
                <a:gd name="connsiteX300" fmla="*/ 1160977 w 2279677"/>
                <a:gd name="connsiteY300" fmla="*/ 935598 h 2245027"/>
                <a:gd name="connsiteX301" fmla="*/ 1163696 w 2279677"/>
                <a:gd name="connsiteY301" fmla="*/ 938317 h 2245027"/>
                <a:gd name="connsiteX302" fmla="*/ 1159493 w 2279677"/>
                <a:gd name="connsiteY302" fmla="*/ 947959 h 2245027"/>
                <a:gd name="connsiteX303" fmla="*/ 1155290 w 2279677"/>
                <a:gd name="connsiteY303" fmla="*/ 961803 h 2245027"/>
                <a:gd name="connsiteX304" fmla="*/ 1153807 w 2279677"/>
                <a:gd name="connsiteY304" fmla="*/ 968726 h 2245027"/>
                <a:gd name="connsiteX305" fmla="*/ 1152324 w 2279677"/>
                <a:gd name="connsiteY305" fmla="*/ 972929 h 2245027"/>
                <a:gd name="connsiteX306" fmla="*/ 1150840 w 2279677"/>
                <a:gd name="connsiteY306" fmla="*/ 977132 h 2245027"/>
                <a:gd name="connsiteX307" fmla="*/ 1150840 w 2279677"/>
                <a:gd name="connsiteY307" fmla="*/ 999382 h 2245027"/>
                <a:gd name="connsiteX308" fmla="*/ 1152324 w 2279677"/>
                <a:gd name="connsiteY308" fmla="*/ 1006304 h 2245027"/>
                <a:gd name="connsiteX309" fmla="*/ 1153807 w 2279677"/>
                <a:gd name="connsiteY309" fmla="*/ 1010507 h 2245027"/>
                <a:gd name="connsiteX310" fmla="*/ 1152324 w 2279677"/>
                <a:gd name="connsiteY310" fmla="*/ 1018913 h 2245027"/>
                <a:gd name="connsiteX311" fmla="*/ 1153807 w 2279677"/>
                <a:gd name="connsiteY311" fmla="*/ 1030038 h 2245027"/>
                <a:gd name="connsiteX312" fmla="*/ 1156527 w 2279677"/>
                <a:gd name="connsiteY312" fmla="*/ 1034241 h 2245027"/>
                <a:gd name="connsiteX313" fmla="*/ 1160729 w 2279677"/>
                <a:gd name="connsiteY313" fmla="*/ 1038444 h 2245027"/>
                <a:gd name="connsiteX314" fmla="*/ 1158010 w 2279677"/>
                <a:gd name="connsiteY314" fmla="*/ 1042647 h 2245027"/>
                <a:gd name="connsiteX315" fmla="*/ 1158010 w 2279677"/>
                <a:gd name="connsiteY315" fmla="*/ 1045366 h 2245027"/>
                <a:gd name="connsiteX316" fmla="*/ 1158010 w 2279677"/>
                <a:gd name="connsiteY316" fmla="*/ 1055008 h 2245027"/>
                <a:gd name="connsiteX317" fmla="*/ 1156527 w 2279677"/>
                <a:gd name="connsiteY317" fmla="*/ 1068853 h 2245027"/>
                <a:gd name="connsiteX318" fmla="*/ 1156527 w 2279677"/>
                <a:gd name="connsiteY318" fmla="*/ 1082697 h 2245027"/>
                <a:gd name="connsiteX319" fmla="*/ 1158010 w 2279677"/>
                <a:gd name="connsiteY319" fmla="*/ 1089620 h 2245027"/>
                <a:gd name="connsiteX320" fmla="*/ 1162213 w 2279677"/>
                <a:gd name="connsiteY320" fmla="*/ 1114590 h 2245027"/>
                <a:gd name="connsiteX321" fmla="*/ 1164932 w 2279677"/>
                <a:gd name="connsiteY321" fmla="*/ 1124231 h 2245027"/>
                <a:gd name="connsiteX322" fmla="*/ 1166416 w 2279677"/>
                <a:gd name="connsiteY322" fmla="*/ 1129670 h 2245027"/>
                <a:gd name="connsiteX323" fmla="*/ 1166416 w 2279677"/>
                <a:gd name="connsiteY323" fmla="*/ 1133873 h 2245027"/>
                <a:gd name="connsiteX324" fmla="*/ 1167899 w 2279677"/>
                <a:gd name="connsiteY324" fmla="*/ 1143515 h 2245027"/>
                <a:gd name="connsiteX325" fmla="*/ 1170618 w 2279677"/>
                <a:gd name="connsiteY325" fmla="*/ 1153157 h 2245027"/>
                <a:gd name="connsiteX326" fmla="*/ 1173338 w 2279677"/>
                <a:gd name="connsiteY326" fmla="*/ 1160079 h 2245027"/>
                <a:gd name="connsiteX327" fmla="*/ 1173338 w 2279677"/>
                <a:gd name="connsiteY327" fmla="*/ 1165518 h 2245027"/>
                <a:gd name="connsiteX328" fmla="*/ 1177541 w 2279677"/>
                <a:gd name="connsiteY328" fmla="*/ 1176644 h 2245027"/>
                <a:gd name="connsiteX329" fmla="*/ 1184463 w 2279677"/>
                <a:gd name="connsiteY329" fmla="*/ 1197411 h 2245027"/>
                <a:gd name="connsiteX330" fmla="*/ 1191386 w 2279677"/>
                <a:gd name="connsiteY330" fmla="*/ 1215458 h 2245027"/>
                <a:gd name="connsiteX331" fmla="*/ 1195588 w 2279677"/>
                <a:gd name="connsiteY331" fmla="*/ 1225100 h 2245027"/>
                <a:gd name="connsiteX332" fmla="*/ 1198308 w 2279677"/>
                <a:gd name="connsiteY332" fmla="*/ 1233506 h 2245027"/>
                <a:gd name="connsiteX333" fmla="*/ 1201027 w 2279677"/>
                <a:gd name="connsiteY333" fmla="*/ 1238945 h 2245027"/>
                <a:gd name="connsiteX334" fmla="*/ 1203747 w 2279677"/>
                <a:gd name="connsiteY334" fmla="*/ 1247350 h 2245027"/>
                <a:gd name="connsiteX335" fmla="*/ 1209186 w 2279677"/>
                <a:gd name="connsiteY335" fmla="*/ 1259959 h 2245027"/>
                <a:gd name="connsiteX336" fmla="*/ 1214625 w 2279677"/>
                <a:gd name="connsiteY336" fmla="*/ 1271084 h 2245027"/>
                <a:gd name="connsiteX337" fmla="*/ 1217345 w 2279677"/>
                <a:gd name="connsiteY337" fmla="*/ 1279490 h 2245027"/>
                <a:gd name="connsiteX338" fmla="*/ 1218828 w 2279677"/>
                <a:gd name="connsiteY338" fmla="*/ 1287896 h 2245027"/>
                <a:gd name="connsiteX339" fmla="*/ 1218828 w 2279677"/>
                <a:gd name="connsiteY339" fmla="*/ 1293335 h 2245027"/>
                <a:gd name="connsiteX340" fmla="*/ 1228470 w 2279677"/>
                <a:gd name="connsiteY340" fmla="*/ 1308663 h 2245027"/>
                <a:gd name="connsiteX341" fmla="*/ 1231189 w 2279677"/>
                <a:gd name="connsiteY341" fmla="*/ 1317068 h 2245027"/>
                <a:gd name="connsiteX342" fmla="*/ 1238111 w 2279677"/>
                <a:gd name="connsiteY342" fmla="*/ 1336599 h 2245027"/>
                <a:gd name="connsiteX343" fmla="*/ 1239595 w 2279677"/>
                <a:gd name="connsiteY343" fmla="*/ 1347724 h 2245027"/>
                <a:gd name="connsiteX344" fmla="*/ 1241078 w 2279677"/>
                <a:gd name="connsiteY344" fmla="*/ 1351927 h 2245027"/>
                <a:gd name="connsiteX345" fmla="*/ 1246517 w 2279677"/>
                <a:gd name="connsiteY345" fmla="*/ 1376897 h 2245027"/>
                <a:gd name="connsiteX346" fmla="*/ 1248000 w 2279677"/>
                <a:gd name="connsiteY346" fmla="*/ 1378380 h 2245027"/>
                <a:gd name="connsiteX347" fmla="*/ 1246517 w 2279677"/>
                <a:gd name="connsiteY347" fmla="*/ 1394945 h 2245027"/>
                <a:gd name="connsiteX348" fmla="*/ 1246517 w 2279677"/>
                <a:gd name="connsiteY348" fmla="*/ 1400384 h 2245027"/>
                <a:gd name="connsiteX349" fmla="*/ 1248000 w 2279677"/>
                <a:gd name="connsiteY349" fmla="*/ 1412992 h 2245027"/>
                <a:gd name="connsiteX350" fmla="*/ 1248000 w 2279677"/>
                <a:gd name="connsiteY350" fmla="*/ 1421398 h 2245027"/>
                <a:gd name="connsiteX351" fmla="*/ 1243798 w 2279677"/>
                <a:gd name="connsiteY351" fmla="*/ 1446368 h 2245027"/>
                <a:gd name="connsiteX352" fmla="*/ 1242314 w 2279677"/>
                <a:gd name="connsiteY352" fmla="*/ 1453290 h 2245027"/>
                <a:gd name="connsiteX353" fmla="*/ 1245034 w 2279677"/>
                <a:gd name="connsiteY353" fmla="*/ 1457493 h 2245027"/>
                <a:gd name="connsiteX354" fmla="*/ 1236628 w 2279677"/>
                <a:gd name="connsiteY354" fmla="*/ 1461696 h 2245027"/>
                <a:gd name="connsiteX355" fmla="*/ 1225503 w 2279677"/>
                <a:gd name="connsiteY355" fmla="*/ 1470102 h 2245027"/>
                <a:gd name="connsiteX356" fmla="*/ 1196330 w 2279677"/>
                <a:gd name="connsiteY356" fmla="*/ 1475541 h 2245027"/>
                <a:gd name="connsiteX357" fmla="*/ 1169877 w 2279677"/>
                <a:gd name="connsiteY357" fmla="*/ 1474057 h 2245027"/>
                <a:gd name="connsiteX358" fmla="*/ 1162955 w 2279677"/>
                <a:gd name="connsiteY358" fmla="*/ 1471338 h 2245027"/>
                <a:gd name="connsiteX359" fmla="*/ 1142187 w 2279677"/>
                <a:gd name="connsiteY359" fmla="*/ 1464415 h 2245027"/>
                <a:gd name="connsiteX360" fmla="*/ 1131062 w 2279677"/>
                <a:gd name="connsiteY360" fmla="*/ 1461696 h 2245027"/>
                <a:gd name="connsiteX361" fmla="*/ 1122657 w 2279677"/>
                <a:gd name="connsiteY361" fmla="*/ 1456257 h 2245027"/>
                <a:gd name="connsiteX362" fmla="*/ 1119937 w 2279677"/>
                <a:gd name="connsiteY362" fmla="*/ 1452054 h 2245027"/>
                <a:gd name="connsiteX363" fmla="*/ 1107329 w 2279677"/>
                <a:gd name="connsiteY363" fmla="*/ 1445132 h 2245027"/>
                <a:gd name="connsiteX364" fmla="*/ 1096203 w 2279677"/>
                <a:gd name="connsiteY364" fmla="*/ 1439693 h 2245027"/>
                <a:gd name="connsiteX365" fmla="*/ 1093484 w 2279677"/>
                <a:gd name="connsiteY365" fmla="*/ 1438209 h 2245027"/>
                <a:gd name="connsiteX366" fmla="*/ 1073953 w 2279677"/>
                <a:gd name="connsiteY366" fmla="*/ 1429804 h 2245027"/>
                <a:gd name="connsiteX367" fmla="*/ 1068514 w 2279677"/>
                <a:gd name="connsiteY367" fmla="*/ 1428320 h 2245027"/>
                <a:gd name="connsiteX368" fmla="*/ 1071233 w 2279677"/>
                <a:gd name="connsiteY368" fmla="*/ 1425601 h 2245027"/>
                <a:gd name="connsiteX369" fmla="*/ 1073953 w 2279677"/>
                <a:gd name="connsiteY369" fmla="*/ 1422881 h 2245027"/>
                <a:gd name="connsiteX370" fmla="*/ 1069750 w 2279677"/>
                <a:gd name="connsiteY370" fmla="*/ 1420162 h 2245027"/>
                <a:gd name="connsiteX371" fmla="*/ 1065547 w 2279677"/>
                <a:gd name="connsiteY371" fmla="*/ 1422881 h 2245027"/>
                <a:gd name="connsiteX372" fmla="*/ 1061344 w 2279677"/>
                <a:gd name="connsiteY372" fmla="*/ 1420162 h 2245027"/>
                <a:gd name="connsiteX373" fmla="*/ 1055905 w 2279677"/>
                <a:gd name="connsiteY373" fmla="*/ 1413240 h 2245027"/>
                <a:gd name="connsiteX374" fmla="*/ 1051703 w 2279677"/>
                <a:gd name="connsiteY374" fmla="*/ 1414723 h 2245027"/>
                <a:gd name="connsiteX375" fmla="*/ 1046263 w 2279677"/>
                <a:gd name="connsiteY375" fmla="*/ 1414723 h 2245027"/>
                <a:gd name="connsiteX376" fmla="*/ 1042060 w 2279677"/>
                <a:gd name="connsiteY376" fmla="*/ 1414723 h 2245027"/>
                <a:gd name="connsiteX377" fmla="*/ 1039341 w 2279677"/>
                <a:gd name="connsiteY377" fmla="*/ 1416206 h 2245027"/>
                <a:gd name="connsiteX378" fmla="*/ 1048983 w 2279677"/>
                <a:gd name="connsiteY378" fmla="*/ 1409284 h 2245027"/>
                <a:gd name="connsiteX379" fmla="*/ 1053186 w 2279677"/>
                <a:gd name="connsiteY379" fmla="*/ 1407800 h 2245027"/>
                <a:gd name="connsiteX380" fmla="*/ 1053186 w 2279677"/>
                <a:gd name="connsiteY380" fmla="*/ 1406317 h 2245027"/>
                <a:gd name="connsiteX381" fmla="*/ 1043544 w 2279677"/>
                <a:gd name="connsiteY381" fmla="*/ 1400878 h 2245027"/>
                <a:gd name="connsiteX382" fmla="*/ 1033902 w 2279677"/>
                <a:gd name="connsiteY382" fmla="*/ 1393956 h 2245027"/>
                <a:gd name="connsiteX383" fmla="*/ 1026980 w 2279677"/>
                <a:gd name="connsiteY383" fmla="*/ 1388517 h 2245027"/>
                <a:gd name="connsiteX384" fmla="*/ 1024260 w 2279677"/>
                <a:gd name="connsiteY384" fmla="*/ 1385797 h 2245027"/>
                <a:gd name="connsiteX385" fmla="*/ 1022777 w 2279677"/>
                <a:gd name="connsiteY385" fmla="*/ 1388517 h 2245027"/>
                <a:gd name="connsiteX386" fmla="*/ 1018574 w 2279677"/>
                <a:gd name="connsiteY386" fmla="*/ 1383078 h 2245027"/>
                <a:gd name="connsiteX387" fmla="*/ 1011651 w 2279677"/>
                <a:gd name="connsiteY387" fmla="*/ 1376156 h 2245027"/>
                <a:gd name="connsiteX388" fmla="*/ 1004730 w 2279677"/>
                <a:gd name="connsiteY388" fmla="*/ 1367750 h 2245027"/>
                <a:gd name="connsiteX389" fmla="*/ 992121 w 2279677"/>
                <a:gd name="connsiteY389" fmla="*/ 1359344 h 2245027"/>
                <a:gd name="connsiteX390" fmla="*/ 992121 w 2279677"/>
                <a:gd name="connsiteY390" fmla="*/ 1357861 h 2245027"/>
                <a:gd name="connsiteX391" fmla="*/ 989401 w 2279677"/>
                <a:gd name="connsiteY391" fmla="*/ 1356377 h 2245027"/>
                <a:gd name="connsiteX392" fmla="*/ 978276 w 2279677"/>
                <a:gd name="connsiteY392" fmla="*/ 1352174 h 2245027"/>
                <a:gd name="connsiteX393" fmla="*/ 976793 w 2279677"/>
                <a:gd name="connsiteY393" fmla="*/ 1347972 h 2245027"/>
                <a:gd name="connsiteX394" fmla="*/ 980996 w 2279677"/>
                <a:gd name="connsiteY394" fmla="*/ 1346488 h 2245027"/>
                <a:gd name="connsiteX395" fmla="*/ 978276 w 2279677"/>
                <a:gd name="connsiteY395" fmla="*/ 1343769 h 2245027"/>
                <a:gd name="connsiteX396" fmla="*/ 975557 w 2279677"/>
                <a:gd name="connsiteY396" fmla="*/ 1339566 h 2245027"/>
                <a:gd name="connsiteX397" fmla="*/ 972837 w 2279677"/>
                <a:gd name="connsiteY397" fmla="*/ 1335363 h 2245027"/>
                <a:gd name="connsiteX398" fmla="*/ 971354 w 2279677"/>
                <a:gd name="connsiteY398" fmla="*/ 1339566 h 2245027"/>
                <a:gd name="connsiteX399" fmla="*/ 968634 w 2279677"/>
                <a:gd name="connsiteY399" fmla="*/ 1343769 h 2245027"/>
                <a:gd name="connsiteX400" fmla="*/ 965914 w 2279677"/>
                <a:gd name="connsiteY400" fmla="*/ 1339566 h 2245027"/>
                <a:gd name="connsiteX401" fmla="*/ 956273 w 2279677"/>
                <a:gd name="connsiteY401" fmla="*/ 1326957 h 2245027"/>
                <a:gd name="connsiteX402" fmla="*/ 931303 w 2279677"/>
                <a:gd name="connsiteY402" fmla="*/ 1306190 h 2245027"/>
                <a:gd name="connsiteX403" fmla="*/ 918695 w 2279677"/>
                <a:gd name="connsiteY403" fmla="*/ 1295065 h 2245027"/>
                <a:gd name="connsiteX404" fmla="*/ 910288 w 2279677"/>
                <a:gd name="connsiteY404" fmla="*/ 1297785 h 2245027"/>
                <a:gd name="connsiteX405" fmla="*/ 906086 w 2279677"/>
                <a:gd name="connsiteY405" fmla="*/ 1293582 h 2245027"/>
                <a:gd name="connsiteX406" fmla="*/ 901883 w 2279677"/>
                <a:gd name="connsiteY406" fmla="*/ 1278254 h 2245027"/>
                <a:gd name="connsiteX407" fmla="*/ 896444 w 2279677"/>
                <a:gd name="connsiteY407" fmla="*/ 1275534 h 2245027"/>
                <a:gd name="connsiteX408" fmla="*/ 899163 w 2279677"/>
                <a:gd name="connsiteY408" fmla="*/ 1272815 h 2245027"/>
                <a:gd name="connsiteX409" fmla="*/ 890758 w 2279677"/>
                <a:gd name="connsiteY409" fmla="*/ 1271331 h 2245027"/>
                <a:gd name="connsiteX410" fmla="*/ 882352 w 2279677"/>
                <a:gd name="connsiteY410" fmla="*/ 1267128 h 2245027"/>
                <a:gd name="connsiteX411" fmla="*/ 878149 w 2279677"/>
                <a:gd name="connsiteY411" fmla="*/ 1262926 h 2245027"/>
                <a:gd name="connsiteX412" fmla="*/ 871227 w 2279677"/>
                <a:gd name="connsiteY412" fmla="*/ 1256003 h 2245027"/>
                <a:gd name="connsiteX413" fmla="*/ 860102 w 2279677"/>
                <a:gd name="connsiteY413" fmla="*/ 1249081 h 2245027"/>
                <a:gd name="connsiteX414" fmla="*/ 851696 w 2279677"/>
                <a:gd name="connsiteY414" fmla="*/ 1246362 h 2245027"/>
                <a:gd name="connsiteX415" fmla="*/ 850213 w 2279677"/>
                <a:gd name="connsiteY415" fmla="*/ 1243642 h 2245027"/>
                <a:gd name="connsiteX416" fmla="*/ 847493 w 2279677"/>
                <a:gd name="connsiteY416" fmla="*/ 1240922 h 2245027"/>
                <a:gd name="connsiteX417" fmla="*/ 851696 w 2279677"/>
                <a:gd name="connsiteY417" fmla="*/ 1238203 h 2245027"/>
                <a:gd name="connsiteX418" fmla="*/ 858618 w 2279677"/>
                <a:gd name="connsiteY418" fmla="*/ 1235483 h 2245027"/>
                <a:gd name="connsiteX419" fmla="*/ 857135 w 2279677"/>
                <a:gd name="connsiteY419" fmla="*/ 1234000 h 2245027"/>
                <a:gd name="connsiteX420" fmla="*/ 848729 w 2279677"/>
                <a:gd name="connsiteY420" fmla="*/ 1229797 h 2245027"/>
                <a:gd name="connsiteX421" fmla="*/ 833401 w 2279677"/>
                <a:gd name="connsiteY421" fmla="*/ 1227078 h 2245027"/>
                <a:gd name="connsiteX422" fmla="*/ 827963 w 2279677"/>
                <a:gd name="connsiteY422" fmla="*/ 1222875 h 2245027"/>
                <a:gd name="connsiteX423" fmla="*/ 823759 w 2279677"/>
                <a:gd name="connsiteY423" fmla="*/ 1214469 h 2245027"/>
                <a:gd name="connsiteX424" fmla="*/ 812634 w 2279677"/>
                <a:gd name="connsiteY424" fmla="*/ 1210266 h 2245027"/>
                <a:gd name="connsiteX425" fmla="*/ 779258 w 2279677"/>
                <a:gd name="connsiteY425" fmla="*/ 1203344 h 2245027"/>
                <a:gd name="connsiteX426" fmla="*/ 772337 w 2279677"/>
                <a:gd name="connsiteY426" fmla="*/ 1199141 h 2245027"/>
                <a:gd name="connsiteX427" fmla="*/ 772337 w 2279677"/>
                <a:gd name="connsiteY427" fmla="*/ 1196422 h 2245027"/>
                <a:gd name="connsiteX428" fmla="*/ 768133 w 2279677"/>
                <a:gd name="connsiteY428" fmla="*/ 1199141 h 2245027"/>
                <a:gd name="connsiteX429" fmla="*/ 765414 w 2279677"/>
                <a:gd name="connsiteY429" fmla="*/ 1201861 h 2245027"/>
                <a:gd name="connsiteX430" fmla="*/ 763930 w 2279677"/>
                <a:gd name="connsiteY430" fmla="*/ 1199141 h 2245027"/>
                <a:gd name="connsiteX431" fmla="*/ 751322 w 2279677"/>
                <a:gd name="connsiteY431" fmla="*/ 1199141 h 2245027"/>
                <a:gd name="connsiteX432" fmla="*/ 741680 w 2279677"/>
                <a:gd name="connsiteY432" fmla="*/ 1199141 h 2245027"/>
                <a:gd name="connsiteX433" fmla="*/ 725116 w 2279677"/>
                <a:gd name="connsiteY433" fmla="*/ 1199141 h 2245027"/>
                <a:gd name="connsiteX434" fmla="*/ 726600 w 2279677"/>
                <a:gd name="connsiteY434" fmla="*/ 1203344 h 2245027"/>
                <a:gd name="connsiteX435" fmla="*/ 728083 w 2279677"/>
                <a:gd name="connsiteY435" fmla="*/ 1206064 h 2245027"/>
                <a:gd name="connsiteX436" fmla="*/ 723880 w 2279677"/>
                <a:gd name="connsiteY436" fmla="*/ 1204580 h 2245027"/>
                <a:gd name="connsiteX437" fmla="*/ 718441 w 2279677"/>
                <a:gd name="connsiteY437" fmla="*/ 1200377 h 2245027"/>
                <a:gd name="connsiteX438" fmla="*/ 719924 w 2279677"/>
                <a:gd name="connsiteY438" fmla="*/ 1203097 h 2245027"/>
                <a:gd name="connsiteX439" fmla="*/ 710282 w 2279677"/>
                <a:gd name="connsiteY439" fmla="*/ 1205816 h 2245027"/>
                <a:gd name="connsiteX440" fmla="*/ 683829 w 2279677"/>
                <a:gd name="connsiteY440" fmla="*/ 1210019 h 2245027"/>
                <a:gd name="connsiteX441" fmla="*/ 674187 w 2279677"/>
                <a:gd name="connsiteY441" fmla="*/ 1212739 h 2245027"/>
                <a:gd name="connsiteX442" fmla="*/ 669984 w 2279677"/>
                <a:gd name="connsiteY442" fmla="*/ 1215458 h 2245027"/>
                <a:gd name="connsiteX443" fmla="*/ 663062 w 2279677"/>
                <a:gd name="connsiteY443" fmla="*/ 1218178 h 2245027"/>
                <a:gd name="connsiteX444" fmla="*/ 656140 w 2279677"/>
                <a:gd name="connsiteY444" fmla="*/ 1220897 h 2245027"/>
                <a:gd name="connsiteX445" fmla="*/ 651937 w 2279677"/>
                <a:gd name="connsiteY445" fmla="*/ 1223617 h 2245027"/>
                <a:gd name="connsiteX446" fmla="*/ 643531 w 2279677"/>
                <a:gd name="connsiteY446" fmla="*/ 1229056 h 2245027"/>
                <a:gd name="connsiteX447" fmla="*/ 629686 w 2279677"/>
                <a:gd name="connsiteY447" fmla="*/ 1237461 h 2245027"/>
                <a:gd name="connsiteX448" fmla="*/ 618561 w 2279677"/>
                <a:gd name="connsiteY448" fmla="*/ 1241664 h 2245027"/>
                <a:gd name="connsiteX449" fmla="*/ 614358 w 2279677"/>
                <a:gd name="connsiteY449" fmla="*/ 1240181 h 2245027"/>
                <a:gd name="connsiteX450" fmla="*/ 611639 w 2279677"/>
                <a:gd name="connsiteY450" fmla="*/ 1241664 h 2245027"/>
                <a:gd name="connsiteX451" fmla="*/ 606200 w 2279677"/>
                <a:gd name="connsiteY451" fmla="*/ 1248586 h 2245027"/>
                <a:gd name="connsiteX452" fmla="*/ 604717 w 2279677"/>
                <a:gd name="connsiteY452" fmla="*/ 1251306 h 2245027"/>
                <a:gd name="connsiteX453" fmla="*/ 606200 w 2279677"/>
                <a:gd name="connsiteY453" fmla="*/ 1252789 h 2245027"/>
                <a:gd name="connsiteX454" fmla="*/ 600761 w 2279677"/>
                <a:gd name="connsiteY454" fmla="*/ 1251306 h 2245027"/>
                <a:gd name="connsiteX455" fmla="*/ 591119 w 2279677"/>
                <a:gd name="connsiteY455" fmla="*/ 1254025 h 2245027"/>
                <a:gd name="connsiteX456" fmla="*/ 589636 w 2279677"/>
                <a:gd name="connsiteY456" fmla="*/ 1262431 h 2245027"/>
                <a:gd name="connsiteX457" fmla="*/ 585433 w 2279677"/>
                <a:gd name="connsiteY457" fmla="*/ 1263915 h 2245027"/>
                <a:gd name="connsiteX458" fmla="*/ 568869 w 2279677"/>
                <a:gd name="connsiteY458" fmla="*/ 1270837 h 2245027"/>
                <a:gd name="connsiteX459" fmla="*/ 567385 w 2279677"/>
                <a:gd name="connsiteY459" fmla="*/ 1276276 h 2245027"/>
                <a:gd name="connsiteX460" fmla="*/ 567385 w 2279677"/>
                <a:gd name="connsiteY460" fmla="*/ 1280479 h 2245027"/>
                <a:gd name="connsiteX461" fmla="*/ 561946 w 2279677"/>
                <a:gd name="connsiteY461" fmla="*/ 1284682 h 2245027"/>
                <a:gd name="connsiteX462" fmla="*/ 553541 w 2279677"/>
                <a:gd name="connsiteY462" fmla="*/ 1293087 h 2245027"/>
                <a:gd name="connsiteX463" fmla="*/ 549338 w 2279677"/>
                <a:gd name="connsiteY463" fmla="*/ 1298526 h 2245027"/>
                <a:gd name="connsiteX464" fmla="*/ 545135 w 2279677"/>
                <a:gd name="connsiteY464" fmla="*/ 1301246 h 2245027"/>
                <a:gd name="connsiteX465" fmla="*/ 546618 w 2279677"/>
                <a:gd name="connsiteY465" fmla="*/ 1315090 h 2245027"/>
                <a:gd name="connsiteX466" fmla="*/ 541180 w 2279677"/>
                <a:gd name="connsiteY466" fmla="*/ 1317810 h 2245027"/>
                <a:gd name="connsiteX467" fmla="*/ 534257 w 2279677"/>
                <a:gd name="connsiteY467" fmla="*/ 1323249 h 2245027"/>
                <a:gd name="connsiteX468" fmla="*/ 530054 w 2279677"/>
                <a:gd name="connsiteY468" fmla="*/ 1330171 h 2245027"/>
                <a:gd name="connsiteX469" fmla="*/ 532773 w 2279677"/>
                <a:gd name="connsiteY469" fmla="*/ 1334374 h 2245027"/>
                <a:gd name="connsiteX470" fmla="*/ 528571 w 2279677"/>
                <a:gd name="connsiteY470" fmla="*/ 1332891 h 2245027"/>
                <a:gd name="connsiteX471" fmla="*/ 521648 w 2279677"/>
                <a:gd name="connsiteY471" fmla="*/ 1328688 h 2245027"/>
                <a:gd name="connsiteX472" fmla="*/ 518929 w 2279677"/>
                <a:gd name="connsiteY472" fmla="*/ 1324485 h 2245027"/>
                <a:gd name="connsiteX473" fmla="*/ 514726 w 2279677"/>
                <a:gd name="connsiteY473" fmla="*/ 1320282 h 2245027"/>
                <a:gd name="connsiteX474" fmla="*/ 514726 w 2279677"/>
                <a:gd name="connsiteY474" fmla="*/ 1331407 h 2245027"/>
                <a:gd name="connsiteX475" fmla="*/ 514726 w 2279677"/>
                <a:gd name="connsiteY475" fmla="*/ 1334127 h 2245027"/>
                <a:gd name="connsiteX476" fmla="*/ 506320 w 2279677"/>
                <a:gd name="connsiteY476" fmla="*/ 1336846 h 2245027"/>
                <a:gd name="connsiteX477" fmla="*/ 497915 w 2279677"/>
                <a:gd name="connsiteY477" fmla="*/ 1338330 h 2245027"/>
                <a:gd name="connsiteX478" fmla="*/ 493712 w 2279677"/>
                <a:gd name="connsiteY478" fmla="*/ 1342533 h 2245027"/>
                <a:gd name="connsiteX479" fmla="*/ 492229 w 2279677"/>
                <a:gd name="connsiteY479" fmla="*/ 1350938 h 2245027"/>
                <a:gd name="connsiteX480" fmla="*/ 493712 w 2279677"/>
                <a:gd name="connsiteY480" fmla="*/ 1355141 h 2245027"/>
                <a:gd name="connsiteX481" fmla="*/ 493712 w 2279677"/>
                <a:gd name="connsiteY481" fmla="*/ 1359344 h 2245027"/>
                <a:gd name="connsiteX482" fmla="*/ 493712 w 2279677"/>
                <a:gd name="connsiteY482" fmla="*/ 1362064 h 2245027"/>
                <a:gd name="connsiteX483" fmla="*/ 488273 w 2279677"/>
                <a:gd name="connsiteY483" fmla="*/ 1368986 h 2245027"/>
                <a:gd name="connsiteX484" fmla="*/ 482834 w 2279677"/>
                <a:gd name="connsiteY484" fmla="*/ 1370469 h 2245027"/>
                <a:gd name="connsiteX485" fmla="*/ 487037 w 2279677"/>
                <a:gd name="connsiteY485" fmla="*/ 1374672 h 2245027"/>
                <a:gd name="connsiteX486" fmla="*/ 489756 w 2279677"/>
                <a:gd name="connsiteY486" fmla="*/ 1384314 h 2245027"/>
                <a:gd name="connsiteX487" fmla="*/ 488273 w 2279677"/>
                <a:gd name="connsiteY487" fmla="*/ 1387033 h 2245027"/>
                <a:gd name="connsiteX488" fmla="*/ 485554 w 2279677"/>
                <a:gd name="connsiteY488" fmla="*/ 1391236 h 2245027"/>
                <a:gd name="connsiteX489" fmla="*/ 489756 w 2279677"/>
                <a:gd name="connsiteY489" fmla="*/ 1398159 h 2245027"/>
                <a:gd name="connsiteX490" fmla="*/ 493959 w 2279677"/>
                <a:gd name="connsiteY490" fmla="*/ 1406564 h 2245027"/>
                <a:gd name="connsiteX491" fmla="*/ 485554 w 2279677"/>
                <a:gd name="connsiteY491" fmla="*/ 1409284 h 2245027"/>
                <a:gd name="connsiteX492" fmla="*/ 478631 w 2279677"/>
                <a:gd name="connsiteY492" fmla="*/ 1410767 h 2245027"/>
                <a:gd name="connsiteX493" fmla="*/ 470225 w 2279677"/>
                <a:gd name="connsiteY493" fmla="*/ 1428815 h 2245027"/>
                <a:gd name="connsiteX494" fmla="*/ 468742 w 2279677"/>
                <a:gd name="connsiteY494" fmla="*/ 1431534 h 2245027"/>
                <a:gd name="connsiteX495" fmla="*/ 467258 w 2279677"/>
                <a:gd name="connsiteY495" fmla="*/ 1434254 h 2245027"/>
                <a:gd name="connsiteX496" fmla="*/ 464539 w 2279677"/>
                <a:gd name="connsiteY496" fmla="*/ 1438457 h 2245027"/>
                <a:gd name="connsiteX497" fmla="*/ 469978 w 2279677"/>
                <a:gd name="connsiteY497" fmla="*/ 1442659 h 2245027"/>
                <a:gd name="connsiteX498" fmla="*/ 474181 w 2279677"/>
                <a:gd name="connsiteY498" fmla="*/ 1445379 h 2245027"/>
                <a:gd name="connsiteX499" fmla="*/ 476901 w 2279677"/>
                <a:gd name="connsiteY499" fmla="*/ 1448098 h 2245027"/>
                <a:gd name="connsiteX500" fmla="*/ 478384 w 2279677"/>
                <a:gd name="connsiteY500" fmla="*/ 1456504 h 2245027"/>
                <a:gd name="connsiteX501" fmla="*/ 471461 w 2279677"/>
                <a:gd name="connsiteY501" fmla="*/ 1453785 h 2245027"/>
                <a:gd name="connsiteX502" fmla="*/ 467258 w 2279677"/>
                <a:gd name="connsiteY502" fmla="*/ 1455268 h 2245027"/>
                <a:gd name="connsiteX503" fmla="*/ 472697 w 2279677"/>
                <a:gd name="connsiteY503" fmla="*/ 1460707 h 2245027"/>
                <a:gd name="connsiteX504" fmla="*/ 474181 w 2279677"/>
                <a:gd name="connsiteY504" fmla="*/ 1467629 h 2245027"/>
                <a:gd name="connsiteX505" fmla="*/ 471461 w 2279677"/>
                <a:gd name="connsiteY505" fmla="*/ 1470349 h 2245027"/>
                <a:gd name="connsiteX506" fmla="*/ 468742 w 2279677"/>
                <a:gd name="connsiteY506" fmla="*/ 1473068 h 2245027"/>
                <a:gd name="connsiteX507" fmla="*/ 464539 w 2279677"/>
                <a:gd name="connsiteY507" fmla="*/ 1481474 h 2245027"/>
                <a:gd name="connsiteX508" fmla="*/ 466022 w 2279677"/>
                <a:gd name="connsiteY508" fmla="*/ 1492599 h 2245027"/>
                <a:gd name="connsiteX509" fmla="*/ 470225 w 2279677"/>
                <a:gd name="connsiteY509" fmla="*/ 1494083 h 2245027"/>
                <a:gd name="connsiteX510" fmla="*/ 474428 w 2279677"/>
                <a:gd name="connsiteY510" fmla="*/ 1495566 h 2245027"/>
                <a:gd name="connsiteX511" fmla="*/ 471709 w 2279677"/>
                <a:gd name="connsiteY511" fmla="*/ 1498285 h 2245027"/>
                <a:gd name="connsiteX512" fmla="*/ 471709 w 2279677"/>
                <a:gd name="connsiteY512" fmla="*/ 1501005 h 2245027"/>
                <a:gd name="connsiteX513" fmla="*/ 468989 w 2279677"/>
                <a:gd name="connsiteY513" fmla="*/ 1509411 h 2245027"/>
                <a:gd name="connsiteX514" fmla="*/ 467506 w 2279677"/>
                <a:gd name="connsiteY514" fmla="*/ 1517816 h 2245027"/>
                <a:gd name="connsiteX515" fmla="*/ 481350 w 2279677"/>
                <a:gd name="connsiteY515" fmla="*/ 1523255 h 2245027"/>
                <a:gd name="connsiteX516" fmla="*/ 477147 w 2279677"/>
                <a:gd name="connsiteY516" fmla="*/ 1527458 h 2245027"/>
                <a:gd name="connsiteX517" fmla="*/ 475664 w 2279677"/>
                <a:gd name="connsiteY517" fmla="*/ 1546989 h 2245027"/>
                <a:gd name="connsiteX518" fmla="*/ 475664 w 2279677"/>
                <a:gd name="connsiteY518" fmla="*/ 1560834 h 2245027"/>
                <a:gd name="connsiteX519" fmla="*/ 477147 w 2279677"/>
                <a:gd name="connsiteY519" fmla="*/ 1565037 h 2245027"/>
                <a:gd name="connsiteX520" fmla="*/ 479867 w 2279677"/>
                <a:gd name="connsiteY520" fmla="*/ 1567756 h 2245027"/>
                <a:gd name="connsiteX521" fmla="*/ 478384 w 2279677"/>
                <a:gd name="connsiteY521" fmla="*/ 1576162 h 2245027"/>
                <a:gd name="connsiteX522" fmla="*/ 476901 w 2279677"/>
                <a:gd name="connsiteY522" fmla="*/ 1577645 h 2245027"/>
                <a:gd name="connsiteX523" fmla="*/ 474181 w 2279677"/>
                <a:gd name="connsiteY523" fmla="*/ 1583084 h 2245027"/>
                <a:gd name="connsiteX524" fmla="*/ 476901 w 2279677"/>
                <a:gd name="connsiteY524" fmla="*/ 1583084 h 2245027"/>
                <a:gd name="connsiteX525" fmla="*/ 479620 w 2279677"/>
                <a:gd name="connsiteY525" fmla="*/ 1580365 h 2245027"/>
                <a:gd name="connsiteX526" fmla="*/ 481103 w 2279677"/>
                <a:gd name="connsiteY526" fmla="*/ 1583084 h 2245027"/>
                <a:gd name="connsiteX527" fmla="*/ 485306 w 2279677"/>
                <a:gd name="connsiteY527" fmla="*/ 1585804 h 2245027"/>
                <a:gd name="connsiteX528" fmla="*/ 485306 w 2279677"/>
                <a:gd name="connsiteY528" fmla="*/ 1590007 h 2245027"/>
                <a:gd name="connsiteX529" fmla="*/ 476901 w 2279677"/>
                <a:gd name="connsiteY529" fmla="*/ 1594209 h 2245027"/>
                <a:gd name="connsiteX530" fmla="*/ 472697 w 2279677"/>
                <a:gd name="connsiteY530" fmla="*/ 1595693 h 2245027"/>
                <a:gd name="connsiteX531" fmla="*/ 478137 w 2279677"/>
                <a:gd name="connsiteY531" fmla="*/ 1598412 h 2245027"/>
                <a:gd name="connsiteX532" fmla="*/ 482339 w 2279677"/>
                <a:gd name="connsiteY532" fmla="*/ 1601132 h 2245027"/>
                <a:gd name="connsiteX533" fmla="*/ 478137 w 2279677"/>
                <a:gd name="connsiteY533" fmla="*/ 1614976 h 2245027"/>
                <a:gd name="connsiteX534" fmla="*/ 483576 w 2279677"/>
                <a:gd name="connsiteY534" fmla="*/ 1624618 h 2245027"/>
                <a:gd name="connsiteX535" fmla="*/ 486295 w 2279677"/>
                <a:gd name="connsiteY535" fmla="*/ 1631541 h 2245027"/>
                <a:gd name="connsiteX536" fmla="*/ 486295 w 2279677"/>
                <a:gd name="connsiteY536" fmla="*/ 1634260 h 2245027"/>
                <a:gd name="connsiteX537" fmla="*/ 490498 w 2279677"/>
                <a:gd name="connsiteY537" fmla="*/ 1652308 h 2245027"/>
                <a:gd name="connsiteX538" fmla="*/ 493217 w 2279677"/>
                <a:gd name="connsiteY538" fmla="*/ 1661949 h 2245027"/>
                <a:gd name="connsiteX539" fmla="*/ 494701 w 2279677"/>
                <a:gd name="connsiteY539" fmla="*/ 1670355 h 2245027"/>
                <a:gd name="connsiteX540" fmla="*/ 496184 w 2279677"/>
                <a:gd name="connsiteY540" fmla="*/ 1674558 h 2245027"/>
                <a:gd name="connsiteX541" fmla="*/ 497667 w 2279677"/>
                <a:gd name="connsiteY541" fmla="*/ 1681480 h 2245027"/>
                <a:gd name="connsiteX542" fmla="*/ 500387 w 2279677"/>
                <a:gd name="connsiteY542" fmla="*/ 1688403 h 2245027"/>
                <a:gd name="connsiteX543" fmla="*/ 504590 w 2279677"/>
                <a:gd name="connsiteY543" fmla="*/ 1685683 h 2245027"/>
                <a:gd name="connsiteX544" fmla="*/ 507309 w 2279677"/>
                <a:gd name="connsiteY544" fmla="*/ 1684200 h 2245027"/>
                <a:gd name="connsiteX545" fmla="*/ 504590 w 2279677"/>
                <a:gd name="connsiteY545" fmla="*/ 1689639 h 2245027"/>
                <a:gd name="connsiteX546" fmla="*/ 503106 w 2279677"/>
                <a:gd name="connsiteY546" fmla="*/ 1692358 h 2245027"/>
                <a:gd name="connsiteX547" fmla="*/ 505826 w 2279677"/>
                <a:gd name="connsiteY547" fmla="*/ 1696561 h 2245027"/>
                <a:gd name="connsiteX548" fmla="*/ 508545 w 2279677"/>
                <a:gd name="connsiteY548" fmla="*/ 1700764 h 2245027"/>
                <a:gd name="connsiteX549" fmla="*/ 512748 w 2279677"/>
                <a:gd name="connsiteY549" fmla="*/ 1706203 h 2245027"/>
                <a:gd name="connsiteX550" fmla="*/ 507309 w 2279677"/>
                <a:gd name="connsiteY550" fmla="*/ 1706203 h 2245027"/>
                <a:gd name="connsiteX551" fmla="*/ 504590 w 2279677"/>
                <a:gd name="connsiteY551" fmla="*/ 1704720 h 2245027"/>
                <a:gd name="connsiteX552" fmla="*/ 507309 w 2279677"/>
                <a:gd name="connsiteY552" fmla="*/ 1711642 h 2245027"/>
                <a:gd name="connsiteX553" fmla="*/ 510029 w 2279677"/>
                <a:gd name="connsiteY553" fmla="*/ 1718564 h 2245027"/>
                <a:gd name="connsiteX554" fmla="*/ 514231 w 2279677"/>
                <a:gd name="connsiteY554" fmla="*/ 1720048 h 2245027"/>
                <a:gd name="connsiteX555" fmla="*/ 521154 w 2279677"/>
                <a:gd name="connsiteY555" fmla="*/ 1722767 h 2245027"/>
                <a:gd name="connsiteX556" fmla="*/ 523874 w 2279677"/>
                <a:gd name="connsiteY556" fmla="*/ 1726970 h 2245027"/>
                <a:gd name="connsiteX557" fmla="*/ 529313 w 2279677"/>
                <a:gd name="connsiteY557" fmla="*/ 1735376 h 2245027"/>
                <a:gd name="connsiteX558" fmla="*/ 529313 w 2279677"/>
                <a:gd name="connsiteY558" fmla="*/ 1743782 h 2245027"/>
                <a:gd name="connsiteX559" fmla="*/ 536235 w 2279677"/>
                <a:gd name="connsiteY559" fmla="*/ 1760346 h 2245027"/>
                <a:gd name="connsiteX560" fmla="*/ 543157 w 2279677"/>
                <a:gd name="connsiteY560" fmla="*/ 1761829 h 2245027"/>
                <a:gd name="connsiteX561" fmla="*/ 545877 w 2279677"/>
                <a:gd name="connsiteY561" fmla="*/ 1763312 h 2245027"/>
                <a:gd name="connsiteX562" fmla="*/ 541674 w 2279677"/>
                <a:gd name="connsiteY562" fmla="*/ 1766032 h 2245027"/>
                <a:gd name="connsiteX563" fmla="*/ 538954 w 2279677"/>
                <a:gd name="connsiteY563" fmla="*/ 1775674 h 2245027"/>
                <a:gd name="connsiteX564" fmla="*/ 540438 w 2279677"/>
                <a:gd name="connsiteY564" fmla="*/ 1788282 h 2245027"/>
                <a:gd name="connsiteX565" fmla="*/ 544640 w 2279677"/>
                <a:gd name="connsiteY565" fmla="*/ 1796688 h 2245027"/>
                <a:gd name="connsiteX566" fmla="*/ 546124 w 2279677"/>
                <a:gd name="connsiteY566" fmla="*/ 1806330 h 2245027"/>
                <a:gd name="connsiteX567" fmla="*/ 547607 w 2279677"/>
                <a:gd name="connsiteY567" fmla="*/ 1809049 h 2245027"/>
                <a:gd name="connsiteX568" fmla="*/ 550327 w 2279677"/>
                <a:gd name="connsiteY568" fmla="*/ 1817455 h 2245027"/>
                <a:gd name="connsiteX569" fmla="*/ 553046 w 2279677"/>
                <a:gd name="connsiteY569" fmla="*/ 1828580 h 2245027"/>
                <a:gd name="connsiteX570" fmla="*/ 557249 w 2279677"/>
                <a:gd name="connsiteY570" fmla="*/ 1835503 h 2245027"/>
                <a:gd name="connsiteX571" fmla="*/ 559968 w 2279677"/>
                <a:gd name="connsiteY571" fmla="*/ 1840941 h 2245027"/>
                <a:gd name="connsiteX572" fmla="*/ 561452 w 2279677"/>
                <a:gd name="connsiteY572" fmla="*/ 1843661 h 2245027"/>
                <a:gd name="connsiteX573" fmla="*/ 562935 w 2279677"/>
                <a:gd name="connsiteY573" fmla="*/ 1849100 h 2245027"/>
                <a:gd name="connsiteX574" fmla="*/ 561452 w 2279677"/>
                <a:gd name="connsiteY574" fmla="*/ 1854539 h 2245027"/>
                <a:gd name="connsiteX575" fmla="*/ 561452 w 2279677"/>
                <a:gd name="connsiteY575" fmla="*/ 1859978 h 2245027"/>
                <a:gd name="connsiteX576" fmla="*/ 561452 w 2279677"/>
                <a:gd name="connsiteY576" fmla="*/ 1865417 h 2245027"/>
                <a:gd name="connsiteX577" fmla="*/ 561452 w 2279677"/>
                <a:gd name="connsiteY577" fmla="*/ 1868136 h 2245027"/>
                <a:gd name="connsiteX578" fmla="*/ 566891 w 2279677"/>
                <a:gd name="connsiteY578" fmla="*/ 1870856 h 2245027"/>
                <a:gd name="connsiteX579" fmla="*/ 564171 w 2279677"/>
                <a:gd name="connsiteY579" fmla="*/ 1872339 h 2245027"/>
                <a:gd name="connsiteX580" fmla="*/ 555766 w 2279677"/>
                <a:gd name="connsiteY580" fmla="*/ 1881981 h 2245027"/>
                <a:gd name="connsiteX581" fmla="*/ 554282 w 2279677"/>
                <a:gd name="connsiteY581" fmla="*/ 1891623 h 2245027"/>
                <a:gd name="connsiteX582" fmla="*/ 558485 w 2279677"/>
                <a:gd name="connsiteY582" fmla="*/ 1900029 h 2245027"/>
                <a:gd name="connsiteX583" fmla="*/ 559968 w 2279677"/>
                <a:gd name="connsiteY583" fmla="*/ 1911154 h 2245027"/>
                <a:gd name="connsiteX584" fmla="*/ 558485 w 2279677"/>
                <a:gd name="connsiteY584" fmla="*/ 1913873 h 2245027"/>
                <a:gd name="connsiteX585" fmla="*/ 561205 w 2279677"/>
                <a:gd name="connsiteY585" fmla="*/ 1919313 h 2245027"/>
                <a:gd name="connsiteX586" fmla="*/ 563924 w 2279677"/>
                <a:gd name="connsiteY586" fmla="*/ 1928954 h 2245027"/>
                <a:gd name="connsiteX587" fmla="*/ 561205 w 2279677"/>
                <a:gd name="connsiteY587" fmla="*/ 1928954 h 2245027"/>
                <a:gd name="connsiteX588" fmla="*/ 557002 w 2279677"/>
                <a:gd name="connsiteY588" fmla="*/ 1924751 h 2245027"/>
                <a:gd name="connsiteX589" fmla="*/ 555518 w 2279677"/>
                <a:gd name="connsiteY589" fmla="*/ 1927471 h 2245027"/>
                <a:gd name="connsiteX590" fmla="*/ 557002 w 2279677"/>
                <a:gd name="connsiteY590" fmla="*/ 1934393 h 2245027"/>
                <a:gd name="connsiteX591" fmla="*/ 559722 w 2279677"/>
                <a:gd name="connsiteY591" fmla="*/ 1937113 h 2245027"/>
                <a:gd name="connsiteX592" fmla="*/ 562441 w 2279677"/>
                <a:gd name="connsiteY592" fmla="*/ 1941316 h 2245027"/>
                <a:gd name="connsiteX593" fmla="*/ 559722 w 2279677"/>
                <a:gd name="connsiteY593" fmla="*/ 1942799 h 2245027"/>
                <a:gd name="connsiteX594" fmla="*/ 554282 w 2279677"/>
                <a:gd name="connsiteY594" fmla="*/ 1940080 h 2245027"/>
                <a:gd name="connsiteX595" fmla="*/ 552799 w 2279677"/>
                <a:gd name="connsiteY595" fmla="*/ 1944282 h 2245027"/>
                <a:gd name="connsiteX596" fmla="*/ 552799 w 2279677"/>
                <a:gd name="connsiteY596" fmla="*/ 1955408 h 2245027"/>
                <a:gd name="connsiteX597" fmla="*/ 548596 w 2279677"/>
                <a:gd name="connsiteY597" fmla="*/ 1969252 h 2245027"/>
                <a:gd name="connsiteX598" fmla="*/ 545877 w 2279677"/>
                <a:gd name="connsiteY598" fmla="*/ 1978894 h 2245027"/>
                <a:gd name="connsiteX599" fmla="*/ 544393 w 2279677"/>
                <a:gd name="connsiteY599" fmla="*/ 1984333 h 2245027"/>
                <a:gd name="connsiteX600" fmla="*/ 537471 w 2279677"/>
                <a:gd name="connsiteY600" fmla="*/ 1992739 h 2245027"/>
                <a:gd name="connsiteX601" fmla="*/ 535988 w 2279677"/>
                <a:gd name="connsiteY601" fmla="*/ 1999661 h 2245027"/>
                <a:gd name="connsiteX602" fmla="*/ 531785 w 2279677"/>
                <a:gd name="connsiteY602" fmla="*/ 2005100 h 2245027"/>
                <a:gd name="connsiteX603" fmla="*/ 523379 w 2279677"/>
                <a:gd name="connsiteY603" fmla="*/ 2010539 h 2245027"/>
                <a:gd name="connsiteX604" fmla="*/ 520660 w 2279677"/>
                <a:gd name="connsiteY604" fmla="*/ 2013259 h 2245027"/>
                <a:gd name="connsiteX605" fmla="*/ 517940 w 2279677"/>
                <a:gd name="connsiteY605" fmla="*/ 2014742 h 2245027"/>
                <a:gd name="connsiteX606" fmla="*/ 512501 w 2279677"/>
                <a:gd name="connsiteY606" fmla="*/ 2017461 h 2245027"/>
                <a:gd name="connsiteX607" fmla="*/ 508298 w 2279677"/>
                <a:gd name="connsiteY607" fmla="*/ 2020181 h 2245027"/>
                <a:gd name="connsiteX608" fmla="*/ 502859 w 2279677"/>
                <a:gd name="connsiteY608" fmla="*/ 2025620 h 2245027"/>
                <a:gd name="connsiteX609" fmla="*/ 498656 w 2279677"/>
                <a:gd name="connsiteY609" fmla="*/ 2029823 h 2245027"/>
                <a:gd name="connsiteX610" fmla="*/ 473687 w 2279677"/>
                <a:gd name="connsiteY610" fmla="*/ 2047870 h 2245027"/>
                <a:gd name="connsiteX611" fmla="*/ 465280 w 2279677"/>
                <a:gd name="connsiteY611" fmla="*/ 2053309 h 2245027"/>
                <a:gd name="connsiteX612" fmla="*/ 420780 w 2279677"/>
                <a:gd name="connsiteY612" fmla="*/ 2067154 h 2245027"/>
                <a:gd name="connsiteX613" fmla="*/ 363671 w 2279677"/>
                <a:gd name="connsiteY613" fmla="*/ 2071357 h 2245027"/>
                <a:gd name="connsiteX614" fmla="*/ 352545 w 2279677"/>
                <a:gd name="connsiteY614" fmla="*/ 2069874 h 2245027"/>
                <a:gd name="connsiteX615" fmla="*/ 348343 w 2279677"/>
                <a:gd name="connsiteY615" fmla="*/ 2068390 h 2245027"/>
                <a:gd name="connsiteX616" fmla="*/ 345623 w 2279677"/>
                <a:gd name="connsiteY616" fmla="*/ 2071110 h 2245027"/>
                <a:gd name="connsiteX617" fmla="*/ 342903 w 2279677"/>
                <a:gd name="connsiteY617" fmla="*/ 2066907 h 2245027"/>
                <a:gd name="connsiteX618" fmla="*/ 337464 w 2279677"/>
                <a:gd name="connsiteY618" fmla="*/ 2064187 h 2245027"/>
                <a:gd name="connsiteX619" fmla="*/ 323620 w 2279677"/>
                <a:gd name="connsiteY619" fmla="*/ 2061468 h 2245027"/>
                <a:gd name="connsiteX620" fmla="*/ 307055 w 2279677"/>
                <a:gd name="connsiteY620" fmla="*/ 2057265 h 2245027"/>
                <a:gd name="connsiteX621" fmla="*/ 294447 w 2279677"/>
                <a:gd name="connsiteY621" fmla="*/ 2051826 h 2245027"/>
                <a:gd name="connsiteX622" fmla="*/ 287525 w 2279677"/>
                <a:gd name="connsiteY622" fmla="*/ 2049107 h 2245027"/>
                <a:gd name="connsiteX623" fmla="*/ 284805 w 2279677"/>
                <a:gd name="connsiteY623" fmla="*/ 2049107 h 2245027"/>
                <a:gd name="connsiteX624" fmla="*/ 279366 w 2279677"/>
                <a:gd name="connsiteY624" fmla="*/ 2046387 h 2245027"/>
                <a:gd name="connsiteX625" fmla="*/ 272444 w 2279677"/>
                <a:gd name="connsiteY625" fmla="*/ 2043667 h 2245027"/>
                <a:gd name="connsiteX626" fmla="*/ 265522 w 2279677"/>
                <a:gd name="connsiteY626" fmla="*/ 2040948 h 2245027"/>
                <a:gd name="connsiteX627" fmla="*/ 257116 w 2279677"/>
                <a:gd name="connsiteY627" fmla="*/ 2038228 h 2245027"/>
                <a:gd name="connsiteX628" fmla="*/ 245991 w 2279677"/>
                <a:gd name="connsiteY628" fmla="*/ 2029823 h 2245027"/>
                <a:gd name="connsiteX629" fmla="*/ 237585 w 2279677"/>
                <a:gd name="connsiteY629" fmla="*/ 2022901 h 2245027"/>
                <a:gd name="connsiteX630" fmla="*/ 229179 w 2279677"/>
                <a:gd name="connsiteY630" fmla="*/ 2015978 h 2245027"/>
                <a:gd name="connsiteX631" fmla="*/ 219537 w 2279677"/>
                <a:gd name="connsiteY631" fmla="*/ 2009056 h 2245027"/>
                <a:gd name="connsiteX632" fmla="*/ 215335 w 2279677"/>
                <a:gd name="connsiteY632" fmla="*/ 2007572 h 2245027"/>
                <a:gd name="connsiteX633" fmla="*/ 202726 w 2279677"/>
                <a:gd name="connsiteY633" fmla="*/ 1999167 h 2245027"/>
                <a:gd name="connsiteX634" fmla="*/ 190118 w 2279677"/>
                <a:gd name="connsiteY634" fmla="*/ 1990761 h 2245027"/>
                <a:gd name="connsiteX635" fmla="*/ 187398 w 2279677"/>
                <a:gd name="connsiteY635" fmla="*/ 1986558 h 2245027"/>
                <a:gd name="connsiteX636" fmla="*/ 169350 w 2279677"/>
                <a:gd name="connsiteY636" fmla="*/ 1968511 h 2245027"/>
                <a:gd name="connsiteX637" fmla="*/ 163911 w 2279677"/>
                <a:gd name="connsiteY637" fmla="*/ 1963072 h 2245027"/>
                <a:gd name="connsiteX638" fmla="*/ 161192 w 2279677"/>
                <a:gd name="connsiteY638" fmla="*/ 1958869 h 2245027"/>
                <a:gd name="connsiteX639" fmla="*/ 156989 w 2279677"/>
                <a:gd name="connsiteY639" fmla="*/ 1954666 h 2245027"/>
                <a:gd name="connsiteX640" fmla="*/ 147347 w 2279677"/>
                <a:gd name="connsiteY640" fmla="*/ 1943541 h 2245027"/>
                <a:gd name="connsiteX641" fmla="*/ 141908 w 2279677"/>
                <a:gd name="connsiteY641" fmla="*/ 1939338 h 2245027"/>
                <a:gd name="connsiteX642" fmla="*/ 137705 w 2279677"/>
                <a:gd name="connsiteY642" fmla="*/ 1936618 h 2245027"/>
                <a:gd name="connsiteX643" fmla="*/ 128064 w 2279677"/>
                <a:gd name="connsiteY643" fmla="*/ 1933899 h 2245027"/>
                <a:gd name="connsiteX644" fmla="*/ 125344 w 2279677"/>
                <a:gd name="connsiteY644" fmla="*/ 1929696 h 2245027"/>
                <a:gd name="connsiteX645" fmla="*/ 132266 w 2279677"/>
                <a:gd name="connsiteY645" fmla="*/ 1925493 h 2245027"/>
                <a:gd name="connsiteX646" fmla="*/ 122625 w 2279677"/>
                <a:gd name="connsiteY646" fmla="*/ 1921290 h 2245027"/>
                <a:gd name="connsiteX647" fmla="*/ 121141 w 2279677"/>
                <a:gd name="connsiteY647" fmla="*/ 1919807 h 2245027"/>
                <a:gd name="connsiteX648" fmla="*/ 119658 w 2279677"/>
                <a:gd name="connsiteY648" fmla="*/ 1911401 h 2245027"/>
                <a:gd name="connsiteX649" fmla="*/ 108533 w 2279677"/>
                <a:gd name="connsiteY649" fmla="*/ 1900276 h 2245027"/>
                <a:gd name="connsiteX650" fmla="*/ 97408 w 2279677"/>
                <a:gd name="connsiteY650" fmla="*/ 1889151 h 2245027"/>
                <a:gd name="connsiteX651" fmla="*/ 94688 w 2279677"/>
                <a:gd name="connsiteY651" fmla="*/ 1891870 h 2245027"/>
                <a:gd name="connsiteX652" fmla="*/ 78124 w 2279677"/>
                <a:gd name="connsiteY652" fmla="*/ 1901512 h 2245027"/>
                <a:gd name="connsiteX653" fmla="*/ 78124 w 2279677"/>
                <a:gd name="connsiteY653" fmla="*/ 1900029 h 2245027"/>
                <a:gd name="connsiteX654" fmla="*/ 76640 w 2279677"/>
                <a:gd name="connsiteY654" fmla="*/ 1897309 h 2245027"/>
                <a:gd name="connsiteX655" fmla="*/ 73921 w 2279677"/>
                <a:gd name="connsiteY655" fmla="*/ 1902748 h 2245027"/>
                <a:gd name="connsiteX656" fmla="*/ 71201 w 2279677"/>
                <a:gd name="connsiteY656" fmla="*/ 1906951 h 2245027"/>
                <a:gd name="connsiteX657" fmla="*/ 61560 w 2279677"/>
                <a:gd name="connsiteY657" fmla="*/ 1922279 h 2245027"/>
                <a:gd name="connsiteX658" fmla="*/ 56121 w 2279677"/>
                <a:gd name="connsiteY658" fmla="*/ 1927718 h 2245027"/>
                <a:gd name="connsiteX659" fmla="*/ 50681 w 2279677"/>
                <a:gd name="connsiteY659" fmla="*/ 1930438 h 2245027"/>
                <a:gd name="connsiteX660" fmla="*/ 56121 w 2279677"/>
                <a:gd name="connsiteY660" fmla="*/ 1934640 h 2245027"/>
                <a:gd name="connsiteX661" fmla="*/ 57604 w 2279677"/>
                <a:gd name="connsiteY661" fmla="*/ 1938843 h 2245027"/>
                <a:gd name="connsiteX662" fmla="*/ 59087 w 2279677"/>
                <a:gd name="connsiteY662" fmla="*/ 1944282 h 2245027"/>
                <a:gd name="connsiteX663" fmla="*/ 64526 w 2279677"/>
                <a:gd name="connsiteY663" fmla="*/ 1949721 h 2245027"/>
                <a:gd name="connsiteX664" fmla="*/ 69965 w 2279677"/>
                <a:gd name="connsiteY664" fmla="*/ 1955160 h 2245027"/>
                <a:gd name="connsiteX665" fmla="*/ 71449 w 2279677"/>
                <a:gd name="connsiteY665" fmla="*/ 1957880 h 2245027"/>
                <a:gd name="connsiteX666" fmla="*/ 64526 w 2279677"/>
                <a:gd name="connsiteY666" fmla="*/ 1956397 h 2245027"/>
                <a:gd name="connsiteX667" fmla="*/ 59087 w 2279677"/>
                <a:gd name="connsiteY667" fmla="*/ 1952193 h 2245027"/>
                <a:gd name="connsiteX668" fmla="*/ 54885 w 2279677"/>
                <a:gd name="connsiteY668" fmla="*/ 1949474 h 2245027"/>
                <a:gd name="connsiteX669" fmla="*/ 49445 w 2279677"/>
                <a:gd name="connsiteY669" fmla="*/ 1950957 h 2245027"/>
                <a:gd name="connsiteX670" fmla="*/ 47962 w 2279677"/>
                <a:gd name="connsiteY670" fmla="*/ 1955160 h 2245027"/>
                <a:gd name="connsiteX671" fmla="*/ 45243 w 2279677"/>
                <a:gd name="connsiteY671" fmla="*/ 1959363 h 2245027"/>
                <a:gd name="connsiteX672" fmla="*/ 42523 w 2279677"/>
                <a:gd name="connsiteY672" fmla="*/ 1964802 h 2245027"/>
                <a:gd name="connsiteX673" fmla="*/ 35601 w 2279677"/>
                <a:gd name="connsiteY673" fmla="*/ 1974444 h 2245027"/>
                <a:gd name="connsiteX674" fmla="*/ 30162 w 2279677"/>
                <a:gd name="connsiteY674" fmla="*/ 1978647 h 2245027"/>
                <a:gd name="connsiteX675" fmla="*/ 34365 w 2279677"/>
                <a:gd name="connsiteY675" fmla="*/ 1984086 h 2245027"/>
                <a:gd name="connsiteX676" fmla="*/ 34365 w 2279677"/>
                <a:gd name="connsiteY676" fmla="*/ 1982602 h 2245027"/>
                <a:gd name="connsiteX677" fmla="*/ 34365 w 2279677"/>
                <a:gd name="connsiteY677" fmla="*/ 1978400 h 2245027"/>
                <a:gd name="connsiteX678" fmla="*/ 41287 w 2279677"/>
                <a:gd name="connsiteY678" fmla="*/ 1988041 h 2245027"/>
                <a:gd name="connsiteX679" fmla="*/ 31645 w 2279677"/>
                <a:gd name="connsiteY679" fmla="*/ 1990761 h 2245027"/>
                <a:gd name="connsiteX680" fmla="*/ 22003 w 2279677"/>
                <a:gd name="connsiteY680" fmla="*/ 1997683 h 2245027"/>
                <a:gd name="connsiteX681" fmla="*/ 19284 w 2279677"/>
                <a:gd name="connsiteY681" fmla="*/ 2007325 h 2245027"/>
                <a:gd name="connsiteX682" fmla="*/ 15081 w 2279677"/>
                <a:gd name="connsiteY682" fmla="*/ 2011528 h 2245027"/>
                <a:gd name="connsiteX683" fmla="*/ 16564 w 2279677"/>
                <a:gd name="connsiteY683" fmla="*/ 2018450 h 2245027"/>
                <a:gd name="connsiteX684" fmla="*/ 16564 w 2279677"/>
                <a:gd name="connsiteY684" fmla="*/ 2025373 h 2245027"/>
                <a:gd name="connsiteX685" fmla="*/ 16564 w 2279677"/>
                <a:gd name="connsiteY685" fmla="*/ 2029576 h 2245027"/>
                <a:gd name="connsiteX686" fmla="*/ 12361 w 2279677"/>
                <a:gd name="connsiteY686" fmla="*/ 2036498 h 2245027"/>
                <a:gd name="connsiteX687" fmla="*/ 2720 w 2279677"/>
                <a:gd name="connsiteY687" fmla="*/ 2043420 h 2245027"/>
                <a:gd name="connsiteX688" fmla="*/ 0 w 2279677"/>
                <a:gd name="connsiteY688" fmla="*/ 2046140 h 2245027"/>
                <a:gd name="connsiteX689" fmla="*/ 6922 w 2279677"/>
                <a:gd name="connsiteY689" fmla="*/ 2047623 h 2245027"/>
                <a:gd name="connsiteX690" fmla="*/ 13845 w 2279677"/>
                <a:gd name="connsiteY690" fmla="*/ 2046140 h 2245027"/>
                <a:gd name="connsiteX691" fmla="*/ 1236 w 2279677"/>
                <a:gd name="connsiteY691" fmla="*/ 2057265 h 2245027"/>
                <a:gd name="connsiteX692" fmla="*/ 6675 w 2279677"/>
                <a:gd name="connsiteY692" fmla="*/ 2055782 h 2245027"/>
                <a:gd name="connsiteX693" fmla="*/ 9395 w 2279677"/>
                <a:gd name="connsiteY693" fmla="*/ 2057265 h 2245027"/>
                <a:gd name="connsiteX694" fmla="*/ 7911 w 2279677"/>
                <a:gd name="connsiteY694" fmla="*/ 2064187 h 2245027"/>
                <a:gd name="connsiteX695" fmla="*/ 5192 w 2279677"/>
                <a:gd name="connsiteY695" fmla="*/ 2072593 h 2245027"/>
                <a:gd name="connsiteX696" fmla="*/ 5192 w 2279677"/>
                <a:gd name="connsiteY696" fmla="*/ 2075312 h 2245027"/>
                <a:gd name="connsiteX697" fmla="*/ 9395 w 2279677"/>
                <a:gd name="connsiteY697" fmla="*/ 2078032 h 2245027"/>
                <a:gd name="connsiteX698" fmla="*/ 14834 w 2279677"/>
                <a:gd name="connsiteY698" fmla="*/ 2080751 h 2245027"/>
                <a:gd name="connsiteX699" fmla="*/ 20273 w 2279677"/>
                <a:gd name="connsiteY699" fmla="*/ 2078032 h 2245027"/>
                <a:gd name="connsiteX700" fmla="*/ 31398 w 2279677"/>
                <a:gd name="connsiteY700" fmla="*/ 2082235 h 2245027"/>
                <a:gd name="connsiteX701" fmla="*/ 39804 w 2279677"/>
                <a:gd name="connsiteY701" fmla="*/ 2084954 h 2245027"/>
                <a:gd name="connsiteX702" fmla="*/ 42523 w 2279677"/>
                <a:gd name="connsiteY702" fmla="*/ 2082235 h 2245027"/>
                <a:gd name="connsiteX703" fmla="*/ 45243 w 2279677"/>
                <a:gd name="connsiteY703" fmla="*/ 2086438 h 2245027"/>
                <a:gd name="connsiteX704" fmla="*/ 46726 w 2279677"/>
                <a:gd name="connsiteY704" fmla="*/ 2090640 h 2245027"/>
                <a:gd name="connsiteX705" fmla="*/ 48209 w 2279677"/>
                <a:gd name="connsiteY705" fmla="*/ 2094843 h 2245027"/>
                <a:gd name="connsiteX706" fmla="*/ 49693 w 2279677"/>
                <a:gd name="connsiteY706" fmla="*/ 2099046 h 2245027"/>
                <a:gd name="connsiteX707" fmla="*/ 52412 w 2279677"/>
                <a:gd name="connsiteY707" fmla="*/ 2096327 h 2245027"/>
                <a:gd name="connsiteX708" fmla="*/ 55132 w 2279677"/>
                <a:gd name="connsiteY708" fmla="*/ 2094843 h 2245027"/>
                <a:gd name="connsiteX709" fmla="*/ 57851 w 2279677"/>
                <a:gd name="connsiteY709" fmla="*/ 2090640 h 2245027"/>
                <a:gd name="connsiteX710" fmla="*/ 55132 w 2279677"/>
                <a:gd name="connsiteY710" fmla="*/ 2085202 h 2245027"/>
                <a:gd name="connsiteX711" fmla="*/ 53648 w 2279677"/>
                <a:gd name="connsiteY711" fmla="*/ 2082482 h 2245027"/>
                <a:gd name="connsiteX712" fmla="*/ 63290 w 2279677"/>
                <a:gd name="connsiteY712" fmla="*/ 2087921 h 2245027"/>
                <a:gd name="connsiteX713" fmla="*/ 70213 w 2279677"/>
                <a:gd name="connsiteY713" fmla="*/ 2096327 h 2245027"/>
                <a:gd name="connsiteX714" fmla="*/ 72932 w 2279677"/>
                <a:gd name="connsiteY714" fmla="*/ 2101766 h 2245027"/>
                <a:gd name="connsiteX715" fmla="*/ 77135 w 2279677"/>
                <a:gd name="connsiteY715" fmla="*/ 2110171 h 2245027"/>
                <a:gd name="connsiteX716" fmla="*/ 82574 w 2279677"/>
                <a:gd name="connsiteY716" fmla="*/ 2118577 h 2245027"/>
                <a:gd name="connsiteX717" fmla="*/ 89496 w 2279677"/>
                <a:gd name="connsiteY717" fmla="*/ 2129702 h 2245027"/>
                <a:gd name="connsiteX718" fmla="*/ 103341 w 2279677"/>
                <a:gd name="connsiteY718" fmla="*/ 2145030 h 2245027"/>
                <a:gd name="connsiteX719" fmla="*/ 131030 w 2279677"/>
                <a:gd name="connsiteY719" fmla="*/ 2168764 h 2245027"/>
                <a:gd name="connsiteX720" fmla="*/ 133750 w 2279677"/>
                <a:gd name="connsiteY720" fmla="*/ 2172967 h 2245027"/>
                <a:gd name="connsiteX721" fmla="*/ 137953 w 2279677"/>
                <a:gd name="connsiteY721" fmla="*/ 2177170 h 2245027"/>
                <a:gd name="connsiteX722" fmla="*/ 149078 w 2279677"/>
                <a:gd name="connsiteY722" fmla="*/ 2185576 h 2245027"/>
                <a:gd name="connsiteX723" fmla="*/ 162923 w 2279677"/>
                <a:gd name="connsiteY723" fmla="*/ 2193981 h 2245027"/>
                <a:gd name="connsiteX724" fmla="*/ 167125 w 2279677"/>
                <a:gd name="connsiteY724" fmla="*/ 2196701 h 2245027"/>
                <a:gd name="connsiteX725" fmla="*/ 169845 w 2279677"/>
                <a:gd name="connsiteY725" fmla="*/ 2199420 h 2245027"/>
                <a:gd name="connsiteX726" fmla="*/ 185173 w 2279677"/>
                <a:gd name="connsiteY726" fmla="*/ 2206343 h 2245027"/>
                <a:gd name="connsiteX727" fmla="*/ 201737 w 2279677"/>
                <a:gd name="connsiteY727" fmla="*/ 2213265 h 2245027"/>
                <a:gd name="connsiteX728" fmla="*/ 203220 w 2279677"/>
                <a:gd name="connsiteY728" fmla="*/ 2214748 h 2245027"/>
                <a:gd name="connsiteX729" fmla="*/ 203220 w 2279677"/>
                <a:gd name="connsiteY729" fmla="*/ 2217468 h 2245027"/>
                <a:gd name="connsiteX730" fmla="*/ 208660 w 2279677"/>
                <a:gd name="connsiteY730" fmla="*/ 2217468 h 2245027"/>
                <a:gd name="connsiteX731" fmla="*/ 215582 w 2279677"/>
                <a:gd name="connsiteY731" fmla="*/ 2209062 h 2245027"/>
                <a:gd name="connsiteX732" fmla="*/ 221021 w 2279677"/>
                <a:gd name="connsiteY732" fmla="*/ 2206343 h 2245027"/>
                <a:gd name="connsiteX733" fmla="*/ 223740 w 2279677"/>
                <a:gd name="connsiteY733" fmla="*/ 2214748 h 2245027"/>
                <a:gd name="connsiteX734" fmla="*/ 226460 w 2279677"/>
                <a:gd name="connsiteY734" fmla="*/ 2221671 h 2245027"/>
                <a:gd name="connsiteX735" fmla="*/ 230663 w 2279677"/>
                <a:gd name="connsiteY735" fmla="*/ 2225874 h 2245027"/>
                <a:gd name="connsiteX736" fmla="*/ 233382 w 2279677"/>
                <a:gd name="connsiteY736" fmla="*/ 2228593 h 2245027"/>
                <a:gd name="connsiteX737" fmla="*/ 237585 w 2279677"/>
                <a:gd name="connsiteY737" fmla="*/ 2230076 h 2245027"/>
                <a:gd name="connsiteX738" fmla="*/ 243024 w 2279677"/>
                <a:gd name="connsiteY738" fmla="*/ 2231560 h 2245027"/>
                <a:gd name="connsiteX739" fmla="*/ 245744 w 2279677"/>
                <a:gd name="connsiteY739" fmla="*/ 2234279 h 2245027"/>
                <a:gd name="connsiteX740" fmla="*/ 245744 w 2279677"/>
                <a:gd name="connsiteY740" fmla="*/ 2221671 h 2245027"/>
                <a:gd name="connsiteX741" fmla="*/ 248463 w 2279677"/>
                <a:gd name="connsiteY741" fmla="*/ 2218951 h 2245027"/>
                <a:gd name="connsiteX742" fmla="*/ 252666 w 2279677"/>
                <a:gd name="connsiteY742" fmla="*/ 2223154 h 2245027"/>
                <a:gd name="connsiteX743" fmla="*/ 255385 w 2279677"/>
                <a:gd name="connsiteY743" fmla="*/ 2225874 h 2245027"/>
                <a:gd name="connsiteX744" fmla="*/ 258105 w 2279677"/>
                <a:gd name="connsiteY744" fmla="*/ 2223154 h 2245027"/>
                <a:gd name="connsiteX745" fmla="*/ 259588 w 2279677"/>
                <a:gd name="connsiteY745" fmla="*/ 2221671 h 2245027"/>
                <a:gd name="connsiteX746" fmla="*/ 255385 w 2279677"/>
                <a:gd name="connsiteY746" fmla="*/ 2231313 h 2245027"/>
                <a:gd name="connsiteX747" fmla="*/ 258105 w 2279677"/>
                <a:gd name="connsiteY747" fmla="*/ 2232796 h 2245027"/>
                <a:gd name="connsiteX748" fmla="*/ 265027 w 2279677"/>
                <a:gd name="connsiteY748" fmla="*/ 2230076 h 2245027"/>
                <a:gd name="connsiteX749" fmla="*/ 267747 w 2279677"/>
                <a:gd name="connsiteY749" fmla="*/ 2227357 h 2245027"/>
                <a:gd name="connsiteX750" fmla="*/ 269230 w 2279677"/>
                <a:gd name="connsiteY750" fmla="*/ 2231560 h 2245027"/>
                <a:gd name="connsiteX751" fmla="*/ 271949 w 2279677"/>
                <a:gd name="connsiteY751" fmla="*/ 2235763 h 2245027"/>
                <a:gd name="connsiteX752" fmla="*/ 277388 w 2279677"/>
                <a:gd name="connsiteY752" fmla="*/ 2233043 h 2245027"/>
                <a:gd name="connsiteX753" fmla="*/ 281592 w 2279677"/>
                <a:gd name="connsiteY753" fmla="*/ 2234527 h 2245027"/>
                <a:gd name="connsiteX754" fmla="*/ 285794 w 2279677"/>
                <a:gd name="connsiteY754" fmla="*/ 2234527 h 2245027"/>
                <a:gd name="connsiteX755" fmla="*/ 291233 w 2279677"/>
                <a:gd name="connsiteY755" fmla="*/ 2231807 h 2245027"/>
                <a:gd name="connsiteX756" fmla="*/ 291233 w 2279677"/>
                <a:gd name="connsiteY756" fmla="*/ 2234527 h 2245027"/>
                <a:gd name="connsiteX757" fmla="*/ 293953 w 2279677"/>
                <a:gd name="connsiteY757" fmla="*/ 2239965 h 2245027"/>
                <a:gd name="connsiteX758" fmla="*/ 299392 w 2279677"/>
                <a:gd name="connsiteY758" fmla="*/ 2241449 h 2245027"/>
                <a:gd name="connsiteX759" fmla="*/ 302111 w 2279677"/>
                <a:gd name="connsiteY759" fmla="*/ 2241449 h 2245027"/>
                <a:gd name="connsiteX760" fmla="*/ 307550 w 2279677"/>
                <a:gd name="connsiteY760" fmla="*/ 2242932 h 2245027"/>
                <a:gd name="connsiteX761" fmla="*/ 320159 w 2279677"/>
                <a:gd name="connsiteY761" fmla="*/ 2242932 h 2245027"/>
                <a:gd name="connsiteX762" fmla="*/ 335486 w 2279677"/>
                <a:gd name="connsiteY762" fmla="*/ 2242932 h 2245027"/>
                <a:gd name="connsiteX763" fmla="*/ 349331 w 2279677"/>
                <a:gd name="connsiteY763" fmla="*/ 2241449 h 2245027"/>
                <a:gd name="connsiteX764" fmla="*/ 360457 w 2279677"/>
                <a:gd name="connsiteY764" fmla="*/ 2237246 h 2245027"/>
                <a:gd name="connsiteX765" fmla="*/ 364659 w 2279677"/>
                <a:gd name="connsiteY765" fmla="*/ 2234527 h 2245027"/>
                <a:gd name="connsiteX766" fmla="*/ 361940 w 2279677"/>
                <a:gd name="connsiteY766" fmla="*/ 2231807 h 2245027"/>
                <a:gd name="connsiteX767" fmla="*/ 359220 w 2279677"/>
                <a:gd name="connsiteY767" fmla="*/ 2230324 h 2245027"/>
                <a:gd name="connsiteX768" fmla="*/ 366143 w 2279677"/>
                <a:gd name="connsiteY768" fmla="*/ 2228840 h 2245027"/>
                <a:gd name="connsiteX769" fmla="*/ 374548 w 2279677"/>
                <a:gd name="connsiteY769" fmla="*/ 2227357 h 2245027"/>
                <a:gd name="connsiteX770" fmla="*/ 378751 w 2279677"/>
                <a:gd name="connsiteY770" fmla="*/ 2228840 h 2245027"/>
                <a:gd name="connsiteX771" fmla="*/ 382954 w 2279677"/>
                <a:gd name="connsiteY771" fmla="*/ 2228840 h 2245027"/>
                <a:gd name="connsiteX772" fmla="*/ 387157 w 2279677"/>
                <a:gd name="connsiteY772" fmla="*/ 2227357 h 2245027"/>
                <a:gd name="connsiteX773" fmla="*/ 419049 w 2279677"/>
                <a:gd name="connsiteY773" fmla="*/ 2227357 h 2245027"/>
                <a:gd name="connsiteX774" fmla="*/ 423252 w 2279677"/>
                <a:gd name="connsiteY774" fmla="*/ 2224638 h 2245027"/>
                <a:gd name="connsiteX775" fmla="*/ 425972 w 2279677"/>
                <a:gd name="connsiteY775" fmla="*/ 2226121 h 2245027"/>
                <a:gd name="connsiteX776" fmla="*/ 428691 w 2279677"/>
                <a:gd name="connsiteY776" fmla="*/ 2228840 h 2245027"/>
                <a:gd name="connsiteX777" fmla="*/ 432894 w 2279677"/>
                <a:gd name="connsiteY777" fmla="*/ 2224638 h 2245027"/>
                <a:gd name="connsiteX778" fmla="*/ 448222 w 2279677"/>
                <a:gd name="connsiteY778" fmla="*/ 2228840 h 2245027"/>
                <a:gd name="connsiteX779" fmla="*/ 449706 w 2279677"/>
                <a:gd name="connsiteY779" fmla="*/ 2227357 h 2245027"/>
                <a:gd name="connsiteX780" fmla="*/ 451189 w 2279677"/>
                <a:gd name="connsiteY780" fmla="*/ 2224638 h 2245027"/>
                <a:gd name="connsiteX781" fmla="*/ 459595 w 2279677"/>
                <a:gd name="connsiteY781" fmla="*/ 2220434 h 2245027"/>
                <a:gd name="connsiteX782" fmla="*/ 466517 w 2279677"/>
                <a:gd name="connsiteY782" fmla="*/ 2217715 h 2245027"/>
                <a:gd name="connsiteX783" fmla="*/ 470720 w 2279677"/>
                <a:gd name="connsiteY783" fmla="*/ 2220434 h 2245027"/>
                <a:gd name="connsiteX784" fmla="*/ 474923 w 2279677"/>
                <a:gd name="connsiteY784" fmla="*/ 2212029 h 2245027"/>
                <a:gd name="connsiteX785" fmla="*/ 477642 w 2279677"/>
                <a:gd name="connsiteY785" fmla="*/ 2210545 h 2245027"/>
                <a:gd name="connsiteX786" fmla="*/ 480362 w 2279677"/>
                <a:gd name="connsiteY786" fmla="*/ 2212029 h 2245027"/>
                <a:gd name="connsiteX787" fmla="*/ 484564 w 2279677"/>
                <a:gd name="connsiteY787" fmla="*/ 2213512 h 2245027"/>
                <a:gd name="connsiteX788" fmla="*/ 488767 w 2279677"/>
                <a:gd name="connsiteY788" fmla="*/ 2210793 h 2245027"/>
                <a:gd name="connsiteX789" fmla="*/ 492970 w 2279677"/>
                <a:gd name="connsiteY789" fmla="*/ 2210793 h 2245027"/>
                <a:gd name="connsiteX790" fmla="*/ 509534 w 2279677"/>
                <a:gd name="connsiteY790" fmla="*/ 2209309 h 2245027"/>
                <a:gd name="connsiteX791" fmla="*/ 513737 w 2279677"/>
                <a:gd name="connsiteY791" fmla="*/ 2200904 h 2245027"/>
                <a:gd name="connsiteX792" fmla="*/ 508298 w 2279677"/>
                <a:gd name="connsiteY792" fmla="*/ 2199420 h 2245027"/>
                <a:gd name="connsiteX793" fmla="*/ 511017 w 2279677"/>
                <a:gd name="connsiteY793" fmla="*/ 2196701 h 2245027"/>
                <a:gd name="connsiteX794" fmla="*/ 512501 w 2279677"/>
                <a:gd name="connsiteY794" fmla="*/ 2189779 h 2245027"/>
                <a:gd name="connsiteX795" fmla="*/ 515221 w 2279677"/>
                <a:gd name="connsiteY795" fmla="*/ 2182856 h 2245027"/>
                <a:gd name="connsiteX796" fmla="*/ 517940 w 2279677"/>
                <a:gd name="connsiteY796" fmla="*/ 2185576 h 2245027"/>
                <a:gd name="connsiteX797" fmla="*/ 519423 w 2279677"/>
                <a:gd name="connsiteY797" fmla="*/ 2188295 h 2245027"/>
                <a:gd name="connsiteX798" fmla="*/ 522143 w 2279677"/>
                <a:gd name="connsiteY798" fmla="*/ 2184092 h 2245027"/>
                <a:gd name="connsiteX799" fmla="*/ 526346 w 2279677"/>
                <a:gd name="connsiteY799" fmla="*/ 2181373 h 2245027"/>
                <a:gd name="connsiteX800" fmla="*/ 533268 w 2279677"/>
                <a:gd name="connsiteY800" fmla="*/ 2178653 h 2245027"/>
                <a:gd name="connsiteX801" fmla="*/ 549833 w 2279677"/>
                <a:gd name="connsiteY801" fmla="*/ 2175934 h 2245027"/>
                <a:gd name="connsiteX802" fmla="*/ 556754 w 2279677"/>
                <a:gd name="connsiteY802" fmla="*/ 2175934 h 2245027"/>
                <a:gd name="connsiteX803" fmla="*/ 558238 w 2279677"/>
                <a:gd name="connsiteY803" fmla="*/ 2171731 h 2245027"/>
                <a:gd name="connsiteX804" fmla="*/ 560958 w 2279677"/>
                <a:gd name="connsiteY804" fmla="*/ 2169012 h 2245027"/>
                <a:gd name="connsiteX805" fmla="*/ 566397 w 2279677"/>
                <a:gd name="connsiteY805" fmla="*/ 2166292 h 2245027"/>
                <a:gd name="connsiteX806" fmla="*/ 571835 w 2279677"/>
                <a:gd name="connsiteY806" fmla="*/ 2162089 h 2245027"/>
                <a:gd name="connsiteX807" fmla="*/ 574555 w 2279677"/>
                <a:gd name="connsiteY807" fmla="*/ 2157886 h 2245027"/>
                <a:gd name="connsiteX808" fmla="*/ 578758 w 2279677"/>
                <a:gd name="connsiteY808" fmla="*/ 2156403 h 2245027"/>
                <a:gd name="connsiteX809" fmla="*/ 581477 w 2279677"/>
                <a:gd name="connsiteY809" fmla="*/ 2154919 h 2245027"/>
                <a:gd name="connsiteX810" fmla="*/ 581477 w 2279677"/>
                <a:gd name="connsiteY810" fmla="*/ 2146514 h 2245027"/>
                <a:gd name="connsiteX811" fmla="*/ 585680 w 2279677"/>
                <a:gd name="connsiteY811" fmla="*/ 2136872 h 2245027"/>
                <a:gd name="connsiteX812" fmla="*/ 599525 w 2279677"/>
                <a:gd name="connsiteY812" fmla="*/ 2132669 h 2245027"/>
                <a:gd name="connsiteX813" fmla="*/ 603727 w 2279677"/>
                <a:gd name="connsiteY813" fmla="*/ 2129950 h 2245027"/>
                <a:gd name="connsiteX814" fmla="*/ 614853 w 2279677"/>
                <a:gd name="connsiteY814" fmla="*/ 2118824 h 2245027"/>
                <a:gd name="connsiteX815" fmla="*/ 619056 w 2279677"/>
                <a:gd name="connsiteY815" fmla="*/ 2113386 h 2245027"/>
                <a:gd name="connsiteX816" fmla="*/ 619056 w 2279677"/>
                <a:gd name="connsiteY816" fmla="*/ 2107946 h 2245027"/>
                <a:gd name="connsiteX817" fmla="*/ 614853 w 2279677"/>
                <a:gd name="connsiteY817" fmla="*/ 2110666 h 2245027"/>
                <a:gd name="connsiteX818" fmla="*/ 613370 w 2279677"/>
                <a:gd name="connsiteY818" fmla="*/ 2110666 h 2245027"/>
                <a:gd name="connsiteX819" fmla="*/ 629934 w 2279677"/>
                <a:gd name="connsiteY819" fmla="*/ 2094102 h 2245027"/>
                <a:gd name="connsiteX820" fmla="*/ 631417 w 2279677"/>
                <a:gd name="connsiteY820" fmla="*/ 2089899 h 2245027"/>
                <a:gd name="connsiteX821" fmla="*/ 631417 w 2279677"/>
                <a:gd name="connsiteY821" fmla="*/ 2085696 h 2245027"/>
                <a:gd name="connsiteX822" fmla="*/ 646745 w 2279677"/>
                <a:gd name="connsiteY822" fmla="*/ 2067649 h 2245027"/>
                <a:gd name="connsiteX823" fmla="*/ 650948 w 2279677"/>
                <a:gd name="connsiteY823" fmla="*/ 2060726 h 2245027"/>
                <a:gd name="connsiteX824" fmla="*/ 662073 w 2279677"/>
                <a:gd name="connsiteY824" fmla="*/ 2052320 h 2245027"/>
                <a:gd name="connsiteX825" fmla="*/ 663557 w 2279677"/>
                <a:gd name="connsiteY825" fmla="*/ 2048118 h 2245027"/>
                <a:gd name="connsiteX826" fmla="*/ 652432 w 2279677"/>
                <a:gd name="connsiteY826" fmla="*/ 2038476 h 2245027"/>
                <a:gd name="connsiteX827" fmla="*/ 649712 w 2279677"/>
                <a:gd name="connsiteY827" fmla="*/ 2035756 h 2245027"/>
                <a:gd name="connsiteX828" fmla="*/ 658117 w 2279677"/>
                <a:gd name="connsiteY828" fmla="*/ 2035756 h 2245027"/>
                <a:gd name="connsiteX829" fmla="*/ 669242 w 2279677"/>
                <a:gd name="connsiteY829" fmla="*/ 2033037 h 2245027"/>
                <a:gd name="connsiteX830" fmla="*/ 680368 w 2279677"/>
                <a:gd name="connsiteY830" fmla="*/ 2020428 h 2245027"/>
                <a:gd name="connsiteX831" fmla="*/ 687290 w 2279677"/>
                <a:gd name="connsiteY831" fmla="*/ 2006583 h 2245027"/>
                <a:gd name="connsiteX832" fmla="*/ 691493 w 2279677"/>
                <a:gd name="connsiteY832" fmla="*/ 1998178 h 2245027"/>
                <a:gd name="connsiteX833" fmla="*/ 695696 w 2279677"/>
                <a:gd name="connsiteY833" fmla="*/ 1992739 h 2245027"/>
                <a:gd name="connsiteX834" fmla="*/ 698415 w 2279677"/>
                <a:gd name="connsiteY834" fmla="*/ 1987300 h 2245027"/>
                <a:gd name="connsiteX835" fmla="*/ 699899 w 2279677"/>
                <a:gd name="connsiteY835" fmla="*/ 1980377 h 2245027"/>
                <a:gd name="connsiteX836" fmla="*/ 702618 w 2279677"/>
                <a:gd name="connsiteY836" fmla="*/ 1973455 h 2245027"/>
                <a:gd name="connsiteX837" fmla="*/ 702618 w 2279677"/>
                <a:gd name="connsiteY837" fmla="*/ 1970735 h 2245027"/>
                <a:gd name="connsiteX838" fmla="*/ 701135 w 2279677"/>
                <a:gd name="connsiteY838" fmla="*/ 1968016 h 2245027"/>
                <a:gd name="connsiteX839" fmla="*/ 705338 w 2279677"/>
                <a:gd name="connsiteY839" fmla="*/ 1966533 h 2245027"/>
                <a:gd name="connsiteX840" fmla="*/ 705338 w 2279677"/>
                <a:gd name="connsiteY840" fmla="*/ 1963813 h 2245027"/>
                <a:gd name="connsiteX841" fmla="*/ 705338 w 2279677"/>
                <a:gd name="connsiteY841" fmla="*/ 1958374 h 2245027"/>
                <a:gd name="connsiteX842" fmla="*/ 706821 w 2279677"/>
                <a:gd name="connsiteY842" fmla="*/ 1952935 h 2245027"/>
                <a:gd name="connsiteX843" fmla="*/ 709541 w 2279677"/>
                <a:gd name="connsiteY843" fmla="*/ 1943293 h 2245027"/>
                <a:gd name="connsiteX844" fmla="*/ 713743 w 2279677"/>
                <a:gd name="connsiteY844" fmla="*/ 1933651 h 2245027"/>
                <a:gd name="connsiteX845" fmla="*/ 716463 w 2279677"/>
                <a:gd name="connsiteY845" fmla="*/ 1929449 h 2245027"/>
                <a:gd name="connsiteX846" fmla="*/ 714979 w 2279677"/>
                <a:gd name="connsiteY846" fmla="*/ 1925246 h 2245027"/>
                <a:gd name="connsiteX847" fmla="*/ 713496 w 2279677"/>
                <a:gd name="connsiteY847" fmla="*/ 1918324 h 2245027"/>
                <a:gd name="connsiteX848" fmla="*/ 713496 w 2279677"/>
                <a:gd name="connsiteY848" fmla="*/ 1914121 h 2245027"/>
                <a:gd name="connsiteX849" fmla="*/ 716216 w 2279677"/>
                <a:gd name="connsiteY849" fmla="*/ 1905715 h 2245027"/>
                <a:gd name="connsiteX850" fmla="*/ 718935 w 2279677"/>
                <a:gd name="connsiteY850" fmla="*/ 1907198 h 2245027"/>
                <a:gd name="connsiteX851" fmla="*/ 721655 w 2279677"/>
                <a:gd name="connsiteY851" fmla="*/ 1912637 h 2245027"/>
                <a:gd name="connsiteX852" fmla="*/ 717452 w 2279677"/>
                <a:gd name="connsiteY852" fmla="*/ 1888904 h 2245027"/>
                <a:gd name="connsiteX853" fmla="*/ 715969 w 2279677"/>
                <a:gd name="connsiteY853" fmla="*/ 1881981 h 2245027"/>
                <a:gd name="connsiteX854" fmla="*/ 718688 w 2279677"/>
                <a:gd name="connsiteY854" fmla="*/ 1888904 h 2245027"/>
                <a:gd name="connsiteX855" fmla="*/ 722891 w 2279677"/>
                <a:gd name="connsiteY855" fmla="*/ 1886184 h 2245027"/>
                <a:gd name="connsiteX856" fmla="*/ 725610 w 2279677"/>
                <a:gd name="connsiteY856" fmla="*/ 1869620 h 2245027"/>
                <a:gd name="connsiteX857" fmla="*/ 727094 w 2279677"/>
                <a:gd name="connsiteY857" fmla="*/ 1857011 h 2245027"/>
                <a:gd name="connsiteX858" fmla="*/ 731297 w 2279677"/>
                <a:gd name="connsiteY858" fmla="*/ 1845886 h 2245027"/>
                <a:gd name="connsiteX859" fmla="*/ 729813 w 2279677"/>
                <a:gd name="connsiteY859" fmla="*/ 1845886 h 2245027"/>
                <a:gd name="connsiteX860" fmla="*/ 727094 w 2279677"/>
                <a:gd name="connsiteY860" fmla="*/ 1843167 h 2245027"/>
                <a:gd name="connsiteX861" fmla="*/ 729813 w 2279677"/>
                <a:gd name="connsiteY861" fmla="*/ 1841683 h 2245027"/>
                <a:gd name="connsiteX862" fmla="*/ 731297 w 2279677"/>
                <a:gd name="connsiteY862" fmla="*/ 1843167 h 2245027"/>
                <a:gd name="connsiteX863" fmla="*/ 731297 w 2279677"/>
                <a:gd name="connsiteY863" fmla="*/ 1830558 h 2245027"/>
                <a:gd name="connsiteX864" fmla="*/ 727094 w 2279677"/>
                <a:gd name="connsiteY864" fmla="*/ 1817950 h 2245027"/>
                <a:gd name="connsiteX865" fmla="*/ 717452 w 2279677"/>
                <a:gd name="connsiteY865" fmla="*/ 1827591 h 2245027"/>
                <a:gd name="connsiteX866" fmla="*/ 717452 w 2279677"/>
                <a:gd name="connsiteY866" fmla="*/ 1826108 h 2245027"/>
                <a:gd name="connsiteX867" fmla="*/ 721655 w 2279677"/>
                <a:gd name="connsiteY867" fmla="*/ 1817702 h 2245027"/>
                <a:gd name="connsiteX868" fmla="*/ 727094 w 2279677"/>
                <a:gd name="connsiteY868" fmla="*/ 1808061 h 2245027"/>
                <a:gd name="connsiteX869" fmla="*/ 725610 w 2279677"/>
                <a:gd name="connsiteY869" fmla="*/ 1802621 h 2245027"/>
                <a:gd name="connsiteX870" fmla="*/ 720171 w 2279677"/>
                <a:gd name="connsiteY870" fmla="*/ 1795699 h 2245027"/>
                <a:gd name="connsiteX871" fmla="*/ 714733 w 2279677"/>
                <a:gd name="connsiteY871" fmla="*/ 1790260 h 2245027"/>
                <a:gd name="connsiteX872" fmla="*/ 712013 w 2279677"/>
                <a:gd name="connsiteY872" fmla="*/ 1780618 h 2245027"/>
                <a:gd name="connsiteX873" fmla="*/ 714733 w 2279677"/>
                <a:gd name="connsiteY873" fmla="*/ 1784821 h 2245027"/>
                <a:gd name="connsiteX874" fmla="*/ 717452 w 2279677"/>
                <a:gd name="connsiteY874" fmla="*/ 1789024 h 2245027"/>
                <a:gd name="connsiteX875" fmla="*/ 715969 w 2279677"/>
                <a:gd name="connsiteY875" fmla="*/ 1777899 h 2245027"/>
                <a:gd name="connsiteX876" fmla="*/ 709046 w 2279677"/>
                <a:gd name="connsiteY876" fmla="*/ 1779382 h 2245027"/>
                <a:gd name="connsiteX877" fmla="*/ 703607 w 2279677"/>
                <a:gd name="connsiteY877" fmla="*/ 1776663 h 2245027"/>
                <a:gd name="connsiteX878" fmla="*/ 706326 w 2279677"/>
                <a:gd name="connsiteY878" fmla="*/ 1764054 h 2245027"/>
                <a:gd name="connsiteX879" fmla="*/ 710530 w 2279677"/>
                <a:gd name="connsiteY879" fmla="*/ 1761335 h 2245027"/>
                <a:gd name="connsiteX880" fmla="*/ 707810 w 2279677"/>
                <a:gd name="connsiteY880" fmla="*/ 1758615 h 2245027"/>
                <a:gd name="connsiteX881" fmla="*/ 703607 w 2279677"/>
                <a:gd name="connsiteY881" fmla="*/ 1755896 h 2245027"/>
                <a:gd name="connsiteX882" fmla="*/ 707810 w 2279677"/>
                <a:gd name="connsiteY882" fmla="*/ 1753176 h 2245027"/>
                <a:gd name="connsiteX883" fmla="*/ 713249 w 2279677"/>
                <a:gd name="connsiteY883" fmla="*/ 1750457 h 2245027"/>
                <a:gd name="connsiteX884" fmla="*/ 709046 w 2279677"/>
                <a:gd name="connsiteY884" fmla="*/ 1747737 h 2245027"/>
                <a:gd name="connsiteX885" fmla="*/ 699405 w 2279677"/>
                <a:gd name="connsiteY885" fmla="*/ 1745018 h 2245027"/>
                <a:gd name="connsiteX886" fmla="*/ 692482 w 2279677"/>
                <a:gd name="connsiteY886" fmla="*/ 1739579 h 2245027"/>
                <a:gd name="connsiteX887" fmla="*/ 689762 w 2279677"/>
                <a:gd name="connsiteY887" fmla="*/ 1736859 h 2245027"/>
                <a:gd name="connsiteX888" fmla="*/ 693965 w 2279677"/>
                <a:gd name="connsiteY888" fmla="*/ 1734140 h 2245027"/>
                <a:gd name="connsiteX889" fmla="*/ 696685 w 2279677"/>
                <a:gd name="connsiteY889" fmla="*/ 1735623 h 2245027"/>
                <a:gd name="connsiteX890" fmla="*/ 703607 w 2279677"/>
                <a:gd name="connsiteY890" fmla="*/ 1741062 h 2245027"/>
                <a:gd name="connsiteX891" fmla="*/ 709046 w 2279677"/>
                <a:gd name="connsiteY891" fmla="*/ 1734140 h 2245027"/>
                <a:gd name="connsiteX892" fmla="*/ 707563 w 2279677"/>
                <a:gd name="connsiteY892" fmla="*/ 1727217 h 2245027"/>
                <a:gd name="connsiteX893" fmla="*/ 700641 w 2279677"/>
                <a:gd name="connsiteY893" fmla="*/ 1714609 h 2245027"/>
                <a:gd name="connsiteX894" fmla="*/ 696437 w 2279677"/>
                <a:gd name="connsiteY894" fmla="*/ 1716092 h 2245027"/>
                <a:gd name="connsiteX895" fmla="*/ 699157 w 2279677"/>
                <a:gd name="connsiteY895" fmla="*/ 1710653 h 2245027"/>
                <a:gd name="connsiteX896" fmla="*/ 699157 w 2279677"/>
                <a:gd name="connsiteY896" fmla="*/ 1705214 h 2245027"/>
                <a:gd name="connsiteX897" fmla="*/ 694954 w 2279677"/>
                <a:gd name="connsiteY897" fmla="*/ 1699775 h 2245027"/>
                <a:gd name="connsiteX898" fmla="*/ 697674 w 2279677"/>
                <a:gd name="connsiteY898" fmla="*/ 1698292 h 2245027"/>
                <a:gd name="connsiteX899" fmla="*/ 700393 w 2279677"/>
                <a:gd name="connsiteY899" fmla="*/ 1695572 h 2245027"/>
                <a:gd name="connsiteX900" fmla="*/ 697674 w 2279677"/>
                <a:gd name="connsiteY900" fmla="*/ 1691370 h 2245027"/>
                <a:gd name="connsiteX901" fmla="*/ 689268 w 2279677"/>
                <a:gd name="connsiteY901" fmla="*/ 1664916 h 2245027"/>
                <a:gd name="connsiteX902" fmla="*/ 686548 w 2279677"/>
                <a:gd name="connsiteY902" fmla="*/ 1660713 h 2245027"/>
                <a:gd name="connsiteX903" fmla="*/ 675423 w 2279677"/>
                <a:gd name="connsiteY903" fmla="*/ 1657994 h 2245027"/>
                <a:gd name="connsiteX904" fmla="*/ 679627 w 2279677"/>
                <a:gd name="connsiteY904" fmla="*/ 1656510 h 2245027"/>
                <a:gd name="connsiteX905" fmla="*/ 683829 w 2279677"/>
                <a:gd name="connsiteY905" fmla="*/ 1653791 h 2245027"/>
                <a:gd name="connsiteX906" fmla="*/ 678390 w 2279677"/>
                <a:gd name="connsiteY906" fmla="*/ 1652308 h 2245027"/>
                <a:gd name="connsiteX907" fmla="*/ 674187 w 2279677"/>
                <a:gd name="connsiteY907" fmla="*/ 1641183 h 2245027"/>
                <a:gd name="connsiteX908" fmla="*/ 671468 w 2279677"/>
                <a:gd name="connsiteY908" fmla="*/ 1636980 h 2245027"/>
                <a:gd name="connsiteX909" fmla="*/ 669984 w 2279677"/>
                <a:gd name="connsiteY909" fmla="*/ 1621652 h 2245027"/>
                <a:gd name="connsiteX910" fmla="*/ 672704 w 2279677"/>
                <a:gd name="connsiteY910" fmla="*/ 1614729 h 2245027"/>
                <a:gd name="connsiteX911" fmla="*/ 669984 w 2279677"/>
                <a:gd name="connsiteY911" fmla="*/ 1607807 h 2245027"/>
                <a:gd name="connsiteX912" fmla="*/ 668501 w 2279677"/>
                <a:gd name="connsiteY912" fmla="*/ 1599401 h 2245027"/>
                <a:gd name="connsiteX913" fmla="*/ 665782 w 2279677"/>
                <a:gd name="connsiteY913" fmla="*/ 1585557 h 2245027"/>
                <a:gd name="connsiteX914" fmla="*/ 664298 w 2279677"/>
                <a:gd name="connsiteY914" fmla="*/ 1577151 h 2245027"/>
                <a:gd name="connsiteX915" fmla="*/ 664298 w 2279677"/>
                <a:gd name="connsiteY915" fmla="*/ 1574431 h 2245027"/>
                <a:gd name="connsiteX916" fmla="*/ 657376 w 2279677"/>
                <a:gd name="connsiteY916" fmla="*/ 1557867 h 2245027"/>
                <a:gd name="connsiteX917" fmla="*/ 655892 w 2279677"/>
                <a:gd name="connsiteY917" fmla="*/ 1553664 h 2245027"/>
                <a:gd name="connsiteX918" fmla="*/ 654409 w 2279677"/>
                <a:gd name="connsiteY918" fmla="*/ 1544022 h 2245027"/>
                <a:gd name="connsiteX919" fmla="*/ 651690 w 2279677"/>
                <a:gd name="connsiteY919" fmla="*/ 1535617 h 2245027"/>
                <a:gd name="connsiteX920" fmla="*/ 650206 w 2279677"/>
                <a:gd name="connsiteY920" fmla="*/ 1531414 h 2245027"/>
                <a:gd name="connsiteX921" fmla="*/ 650206 w 2279677"/>
                <a:gd name="connsiteY921" fmla="*/ 1528694 h 2245027"/>
                <a:gd name="connsiteX922" fmla="*/ 647487 w 2279677"/>
                <a:gd name="connsiteY922" fmla="*/ 1516086 h 2245027"/>
                <a:gd name="connsiteX923" fmla="*/ 647487 w 2279677"/>
                <a:gd name="connsiteY923" fmla="*/ 1511883 h 2245027"/>
                <a:gd name="connsiteX924" fmla="*/ 643284 w 2279677"/>
                <a:gd name="connsiteY924" fmla="*/ 1504961 h 2245027"/>
                <a:gd name="connsiteX925" fmla="*/ 640565 w 2279677"/>
                <a:gd name="connsiteY925" fmla="*/ 1503477 h 2245027"/>
                <a:gd name="connsiteX926" fmla="*/ 639081 w 2279677"/>
                <a:gd name="connsiteY926" fmla="*/ 1501994 h 2245027"/>
                <a:gd name="connsiteX927" fmla="*/ 636362 w 2279677"/>
                <a:gd name="connsiteY927" fmla="*/ 1492352 h 2245027"/>
                <a:gd name="connsiteX928" fmla="*/ 634878 w 2279677"/>
                <a:gd name="connsiteY928" fmla="*/ 1486913 h 2245027"/>
                <a:gd name="connsiteX929" fmla="*/ 634878 w 2279677"/>
                <a:gd name="connsiteY929" fmla="*/ 1477271 h 2245027"/>
                <a:gd name="connsiteX930" fmla="*/ 633395 w 2279677"/>
                <a:gd name="connsiteY930" fmla="*/ 1467629 h 2245027"/>
                <a:gd name="connsiteX931" fmla="*/ 633395 w 2279677"/>
                <a:gd name="connsiteY931" fmla="*/ 1463426 h 2245027"/>
                <a:gd name="connsiteX932" fmla="*/ 633395 w 2279677"/>
                <a:gd name="connsiteY932" fmla="*/ 1457987 h 2245027"/>
                <a:gd name="connsiteX933" fmla="*/ 627956 w 2279677"/>
                <a:gd name="connsiteY933" fmla="*/ 1435737 h 2245027"/>
                <a:gd name="connsiteX934" fmla="*/ 627956 w 2279677"/>
                <a:gd name="connsiteY934" fmla="*/ 1428815 h 2245027"/>
                <a:gd name="connsiteX935" fmla="*/ 630675 w 2279677"/>
                <a:gd name="connsiteY935" fmla="*/ 1410767 h 2245027"/>
                <a:gd name="connsiteX936" fmla="*/ 626473 w 2279677"/>
                <a:gd name="connsiteY936" fmla="*/ 1402361 h 2245027"/>
                <a:gd name="connsiteX937" fmla="*/ 623753 w 2279677"/>
                <a:gd name="connsiteY937" fmla="*/ 1396922 h 2245027"/>
                <a:gd name="connsiteX938" fmla="*/ 622269 w 2279677"/>
                <a:gd name="connsiteY938" fmla="*/ 1391484 h 2245027"/>
                <a:gd name="connsiteX939" fmla="*/ 630675 w 2279677"/>
                <a:gd name="connsiteY939" fmla="*/ 1378875 h 2245027"/>
                <a:gd name="connsiteX940" fmla="*/ 640317 w 2279677"/>
                <a:gd name="connsiteY940" fmla="*/ 1380358 h 2245027"/>
                <a:gd name="connsiteX941" fmla="*/ 631912 w 2279677"/>
                <a:gd name="connsiteY941" fmla="*/ 1395686 h 2245027"/>
                <a:gd name="connsiteX942" fmla="*/ 629192 w 2279677"/>
                <a:gd name="connsiteY942" fmla="*/ 1397170 h 2245027"/>
                <a:gd name="connsiteX943" fmla="*/ 631912 w 2279677"/>
                <a:gd name="connsiteY943" fmla="*/ 1399889 h 2245027"/>
                <a:gd name="connsiteX944" fmla="*/ 633395 w 2279677"/>
                <a:gd name="connsiteY944" fmla="*/ 1402609 h 2245027"/>
                <a:gd name="connsiteX945" fmla="*/ 634878 w 2279677"/>
                <a:gd name="connsiteY945" fmla="*/ 1402609 h 2245027"/>
                <a:gd name="connsiteX946" fmla="*/ 640317 w 2279677"/>
                <a:gd name="connsiteY946" fmla="*/ 1394203 h 2245027"/>
                <a:gd name="connsiteX947" fmla="*/ 673693 w 2279677"/>
                <a:gd name="connsiteY947" fmla="*/ 1365030 h 2245027"/>
                <a:gd name="connsiteX948" fmla="*/ 677895 w 2279677"/>
                <a:gd name="connsiteY948" fmla="*/ 1362311 h 2245027"/>
                <a:gd name="connsiteX949" fmla="*/ 709788 w 2279677"/>
                <a:gd name="connsiteY949" fmla="*/ 1349702 h 2245027"/>
                <a:gd name="connsiteX950" fmla="*/ 718193 w 2279677"/>
                <a:gd name="connsiteY950" fmla="*/ 1348219 h 2245027"/>
                <a:gd name="connsiteX951" fmla="*/ 727836 w 2279677"/>
                <a:gd name="connsiteY951" fmla="*/ 1353658 h 2245027"/>
                <a:gd name="connsiteX952" fmla="*/ 748602 w 2279677"/>
                <a:gd name="connsiteY952" fmla="*/ 1367503 h 2245027"/>
                <a:gd name="connsiteX953" fmla="*/ 757008 w 2279677"/>
                <a:gd name="connsiteY953" fmla="*/ 1372942 h 2245027"/>
                <a:gd name="connsiteX954" fmla="*/ 757008 w 2279677"/>
                <a:gd name="connsiteY954" fmla="*/ 1375661 h 2245027"/>
                <a:gd name="connsiteX955" fmla="*/ 763930 w 2279677"/>
                <a:gd name="connsiteY955" fmla="*/ 1372942 h 2245027"/>
                <a:gd name="connsiteX956" fmla="*/ 770853 w 2279677"/>
                <a:gd name="connsiteY956" fmla="*/ 1375661 h 2245027"/>
                <a:gd name="connsiteX957" fmla="*/ 780494 w 2279677"/>
                <a:gd name="connsiteY957" fmla="*/ 1382583 h 2245027"/>
                <a:gd name="connsiteX958" fmla="*/ 793103 w 2279677"/>
                <a:gd name="connsiteY958" fmla="*/ 1392225 h 2245027"/>
                <a:gd name="connsiteX959" fmla="*/ 804228 w 2279677"/>
                <a:gd name="connsiteY959" fmla="*/ 1400631 h 2245027"/>
                <a:gd name="connsiteX960" fmla="*/ 808431 w 2279677"/>
                <a:gd name="connsiteY960" fmla="*/ 1406070 h 2245027"/>
                <a:gd name="connsiteX961" fmla="*/ 813870 w 2279677"/>
                <a:gd name="connsiteY961" fmla="*/ 1412992 h 2245027"/>
                <a:gd name="connsiteX962" fmla="*/ 826479 w 2279677"/>
                <a:gd name="connsiteY962" fmla="*/ 1426837 h 2245027"/>
                <a:gd name="connsiteX963" fmla="*/ 843043 w 2279677"/>
                <a:gd name="connsiteY963" fmla="*/ 1443401 h 2245027"/>
                <a:gd name="connsiteX964" fmla="*/ 849965 w 2279677"/>
                <a:gd name="connsiteY964" fmla="*/ 1447604 h 2245027"/>
                <a:gd name="connsiteX965" fmla="*/ 851449 w 2279677"/>
                <a:gd name="connsiteY965" fmla="*/ 1450324 h 2245027"/>
                <a:gd name="connsiteX966" fmla="*/ 851449 w 2279677"/>
                <a:gd name="connsiteY966" fmla="*/ 1454526 h 2245027"/>
                <a:gd name="connsiteX967" fmla="*/ 859854 w 2279677"/>
                <a:gd name="connsiteY967" fmla="*/ 1462932 h 2245027"/>
                <a:gd name="connsiteX968" fmla="*/ 868260 w 2279677"/>
                <a:gd name="connsiteY968" fmla="*/ 1469854 h 2245027"/>
                <a:gd name="connsiteX969" fmla="*/ 869744 w 2279677"/>
                <a:gd name="connsiteY969" fmla="*/ 1471338 h 2245027"/>
                <a:gd name="connsiteX970" fmla="*/ 878149 w 2279677"/>
                <a:gd name="connsiteY970" fmla="*/ 1471338 h 2245027"/>
                <a:gd name="connsiteX971" fmla="*/ 878149 w 2279677"/>
                <a:gd name="connsiteY971" fmla="*/ 1475541 h 2245027"/>
                <a:gd name="connsiteX972" fmla="*/ 879633 w 2279677"/>
                <a:gd name="connsiteY972" fmla="*/ 1478260 h 2245027"/>
                <a:gd name="connsiteX973" fmla="*/ 882352 w 2279677"/>
                <a:gd name="connsiteY973" fmla="*/ 1482463 h 2245027"/>
                <a:gd name="connsiteX974" fmla="*/ 885071 w 2279677"/>
                <a:gd name="connsiteY974" fmla="*/ 1485182 h 2245027"/>
                <a:gd name="connsiteX975" fmla="*/ 889274 w 2279677"/>
                <a:gd name="connsiteY975" fmla="*/ 1489385 h 2245027"/>
                <a:gd name="connsiteX976" fmla="*/ 894714 w 2279677"/>
                <a:gd name="connsiteY976" fmla="*/ 1494824 h 2245027"/>
                <a:gd name="connsiteX977" fmla="*/ 900153 w 2279677"/>
                <a:gd name="connsiteY977" fmla="*/ 1499027 h 2245027"/>
                <a:gd name="connsiteX978" fmla="*/ 905591 w 2279677"/>
                <a:gd name="connsiteY978" fmla="*/ 1501747 h 2245027"/>
                <a:gd name="connsiteX979" fmla="*/ 911030 w 2279677"/>
                <a:gd name="connsiteY979" fmla="*/ 1505950 h 2245027"/>
                <a:gd name="connsiteX980" fmla="*/ 917953 w 2279677"/>
                <a:gd name="connsiteY980" fmla="*/ 1517075 h 2245027"/>
                <a:gd name="connsiteX981" fmla="*/ 920673 w 2279677"/>
                <a:gd name="connsiteY981" fmla="*/ 1518558 h 2245027"/>
                <a:gd name="connsiteX982" fmla="*/ 922155 w 2279677"/>
                <a:gd name="connsiteY982" fmla="*/ 1518558 h 2245027"/>
                <a:gd name="connsiteX983" fmla="*/ 930562 w 2279677"/>
                <a:gd name="connsiteY983" fmla="*/ 1521278 h 2245027"/>
                <a:gd name="connsiteX984" fmla="*/ 933281 w 2279677"/>
                <a:gd name="connsiteY984" fmla="*/ 1522761 h 2245027"/>
                <a:gd name="connsiteX985" fmla="*/ 945889 w 2279677"/>
                <a:gd name="connsiteY985" fmla="*/ 1533886 h 2245027"/>
                <a:gd name="connsiteX986" fmla="*/ 951328 w 2279677"/>
                <a:gd name="connsiteY986" fmla="*/ 1536606 h 2245027"/>
                <a:gd name="connsiteX987" fmla="*/ 962454 w 2279677"/>
                <a:gd name="connsiteY987" fmla="*/ 1542045 h 2245027"/>
                <a:gd name="connsiteX988" fmla="*/ 967892 w 2279677"/>
                <a:gd name="connsiteY988" fmla="*/ 1547484 h 2245027"/>
                <a:gd name="connsiteX989" fmla="*/ 966409 w 2279677"/>
                <a:gd name="connsiteY989" fmla="*/ 1547484 h 2245027"/>
                <a:gd name="connsiteX990" fmla="*/ 959487 w 2279677"/>
                <a:gd name="connsiteY990" fmla="*/ 1550203 h 2245027"/>
                <a:gd name="connsiteX991" fmla="*/ 966409 w 2279677"/>
                <a:gd name="connsiteY991" fmla="*/ 1552923 h 2245027"/>
                <a:gd name="connsiteX992" fmla="*/ 973331 w 2279677"/>
                <a:gd name="connsiteY992" fmla="*/ 1555642 h 2245027"/>
                <a:gd name="connsiteX993" fmla="*/ 977535 w 2279677"/>
                <a:gd name="connsiteY993" fmla="*/ 1557125 h 2245027"/>
                <a:gd name="connsiteX994" fmla="*/ 982973 w 2279677"/>
                <a:gd name="connsiteY994" fmla="*/ 1558609 h 2245027"/>
                <a:gd name="connsiteX995" fmla="*/ 989896 w 2279677"/>
                <a:gd name="connsiteY995" fmla="*/ 1561328 h 2245027"/>
                <a:gd name="connsiteX996" fmla="*/ 992615 w 2279677"/>
                <a:gd name="connsiteY996" fmla="*/ 1559845 h 2245027"/>
                <a:gd name="connsiteX997" fmla="*/ 991132 w 2279677"/>
                <a:gd name="connsiteY997" fmla="*/ 1551439 h 2245027"/>
                <a:gd name="connsiteX998" fmla="*/ 996571 w 2279677"/>
                <a:gd name="connsiteY998" fmla="*/ 1555642 h 2245027"/>
                <a:gd name="connsiteX999" fmla="*/ 1007696 w 2279677"/>
                <a:gd name="connsiteY999" fmla="*/ 1559845 h 2245027"/>
                <a:gd name="connsiteX1000" fmla="*/ 1010415 w 2279677"/>
                <a:gd name="connsiteY1000" fmla="*/ 1561328 h 2245027"/>
                <a:gd name="connsiteX1001" fmla="*/ 997807 w 2279677"/>
                <a:gd name="connsiteY1001" fmla="*/ 1564048 h 2245027"/>
                <a:gd name="connsiteX1002" fmla="*/ 989401 w 2279677"/>
                <a:gd name="connsiteY1002" fmla="*/ 1566767 h 2245027"/>
                <a:gd name="connsiteX1003" fmla="*/ 993604 w 2279677"/>
                <a:gd name="connsiteY1003" fmla="*/ 1568251 h 2245027"/>
                <a:gd name="connsiteX1004" fmla="*/ 996323 w 2279677"/>
                <a:gd name="connsiteY1004" fmla="*/ 1569734 h 2245027"/>
                <a:gd name="connsiteX1005" fmla="*/ 1001762 w 2279677"/>
                <a:gd name="connsiteY1005" fmla="*/ 1571217 h 2245027"/>
                <a:gd name="connsiteX1006" fmla="*/ 1011405 w 2279677"/>
                <a:gd name="connsiteY1006" fmla="*/ 1573937 h 2245027"/>
                <a:gd name="connsiteX1007" fmla="*/ 1019810 w 2279677"/>
                <a:gd name="connsiteY1007" fmla="*/ 1578140 h 2245027"/>
                <a:gd name="connsiteX1008" fmla="*/ 1024013 w 2279677"/>
                <a:gd name="connsiteY1008" fmla="*/ 1582342 h 2245027"/>
                <a:gd name="connsiteX1009" fmla="*/ 1025496 w 2279677"/>
                <a:gd name="connsiteY1009" fmla="*/ 1586545 h 2245027"/>
                <a:gd name="connsiteX1010" fmla="*/ 1029699 w 2279677"/>
                <a:gd name="connsiteY1010" fmla="*/ 1582342 h 2245027"/>
                <a:gd name="connsiteX1011" fmla="*/ 1022777 w 2279677"/>
                <a:gd name="connsiteY1011" fmla="*/ 1575420 h 2245027"/>
                <a:gd name="connsiteX1012" fmla="*/ 1014371 w 2279677"/>
                <a:gd name="connsiteY1012" fmla="*/ 1569981 h 2245027"/>
                <a:gd name="connsiteX1013" fmla="*/ 1022777 w 2279677"/>
                <a:gd name="connsiteY1013" fmla="*/ 1569981 h 2245027"/>
                <a:gd name="connsiteX1014" fmla="*/ 1032419 w 2279677"/>
                <a:gd name="connsiteY1014" fmla="*/ 1574184 h 2245027"/>
                <a:gd name="connsiteX1015" fmla="*/ 1036622 w 2279677"/>
                <a:gd name="connsiteY1015" fmla="*/ 1579623 h 2245027"/>
                <a:gd name="connsiteX1016" fmla="*/ 1040824 w 2279677"/>
                <a:gd name="connsiteY1016" fmla="*/ 1585062 h 2245027"/>
                <a:gd name="connsiteX1017" fmla="*/ 1045027 w 2279677"/>
                <a:gd name="connsiteY1017" fmla="*/ 1587781 h 2245027"/>
                <a:gd name="connsiteX1018" fmla="*/ 1051950 w 2279677"/>
                <a:gd name="connsiteY1018" fmla="*/ 1586298 h 2245027"/>
                <a:gd name="connsiteX1019" fmla="*/ 1058872 w 2279677"/>
                <a:gd name="connsiteY1019" fmla="*/ 1583579 h 2245027"/>
                <a:gd name="connsiteX1020" fmla="*/ 1063075 w 2279677"/>
                <a:gd name="connsiteY1020" fmla="*/ 1582095 h 2245027"/>
                <a:gd name="connsiteX1021" fmla="*/ 1068514 w 2279677"/>
                <a:gd name="connsiteY1021" fmla="*/ 1583579 h 2245027"/>
                <a:gd name="connsiteX1022" fmla="*/ 1069997 w 2279677"/>
                <a:gd name="connsiteY1022" fmla="*/ 1594704 h 2245027"/>
                <a:gd name="connsiteX1023" fmla="*/ 1068514 w 2279677"/>
                <a:gd name="connsiteY1023" fmla="*/ 1597423 h 2245027"/>
                <a:gd name="connsiteX1024" fmla="*/ 1076920 w 2279677"/>
                <a:gd name="connsiteY1024" fmla="*/ 1595940 h 2245027"/>
                <a:gd name="connsiteX1025" fmla="*/ 1079639 w 2279677"/>
                <a:gd name="connsiteY1025" fmla="*/ 1591737 h 2245027"/>
                <a:gd name="connsiteX1026" fmla="*/ 1082359 w 2279677"/>
                <a:gd name="connsiteY1026" fmla="*/ 1594457 h 2245027"/>
                <a:gd name="connsiteX1027" fmla="*/ 1094967 w 2279677"/>
                <a:gd name="connsiteY1027" fmla="*/ 1607065 h 2245027"/>
                <a:gd name="connsiteX1028" fmla="*/ 1097686 w 2279677"/>
                <a:gd name="connsiteY1028" fmla="*/ 1604346 h 2245027"/>
                <a:gd name="connsiteX1029" fmla="*/ 1100406 w 2279677"/>
                <a:gd name="connsiteY1029" fmla="*/ 1605829 h 2245027"/>
                <a:gd name="connsiteX1030" fmla="*/ 1118454 w 2279677"/>
                <a:gd name="connsiteY1030" fmla="*/ 1608549 h 2245027"/>
                <a:gd name="connsiteX1031" fmla="*/ 1132298 w 2279677"/>
                <a:gd name="connsiteY1031" fmla="*/ 1613988 h 2245027"/>
                <a:gd name="connsiteX1032" fmla="*/ 1137737 w 2279677"/>
                <a:gd name="connsiteY1032" fmla="*/ 1613988 h 2245027"/>
                <a:gd name="connsiteX1033" fmla="*/ 1143177 w 2279677"/>
                <a:gd name="connsiteY1033" fmla="*/ 1609785 h 2245027"/>
                <a:gd name="connsiteX1034" fmla="*/ 1148615 w 2279677"/>
                <a:gd name="connsiteY1034" fmla="*/ 1612504 h 2245027"/>
                <a:gd name="connsiteX1035" fmla="*/ 1152818 w 2279677"/>
                <a:gd name="connsiteY1035" fmla="*/ 1613988 h 2245027"/>
                <a:gd name="connsiteX1036" fmla="*/ 1159741 w 2279677"/>
                <a:gd name="connsiteY1036" fmla="*/ 1609785 h 2245027"/>
                <a:gd name="connsiteX1037" fmla="*/ 1176305 w 2279677"/>
                <a:gd name="connsiteY1037" fmla="*/ 1609785 h 2245027"/>
                <a:gd name="connsiteX1038" fmla="*/ 1180507 w 2279677"/>
                <a:gd name="connsiteY1038" fmla="*/ 1611268 h 2245027"/>
                <a:gd name="connsiteX1039" fmla="*/ 1183227 w 2279677"/>
                <a:gd name="connsiteY1039" fmla="*/ 1609785 h 2245027"/>
                <a:gd name="connsiteX1040" fmla="*/ 1194352 w 2279677"/>
                <a:gd name="connsiteY1040" fmla="*/ 1609785 h 2245027"/>
                <a:gd name="connsiteX1041" fmla="*/ 1202758 w 2279677"/>
                <a:gd name="connsiteY1041" fmla="*/ 1613988 h 2245027"/>
                <a:gd name="connsiteX1042" fmla="*/ 1211164 w 2279677"/>
                <a:gd name="connsiteY1042" fmla="*/ 1609785 h 2245027"/>
                <a:gd name="connsiteX1043" fmla="*/ 1219569 w 2279677"/>
                <a:gd name="connsiteY1043" fmla="*/ 1605582 h 2245027"/>
                <a:gd name="connsiteX1044" fmla="*/ 1223772 w 2279677"/>
                <a:gd name="connsiteY1044" fmla="*/ 1601379 h 2245027"/>
                <a:gd name="connsiteX1045" fmla="*/ 1237617 w 2279677"/>
                <a:gd name="connsiteY1045" fmla="*/ 1598660 h 2245027"/>
                <a:gd name="connsiteX1046" fmla="*/ 1258384 w 2279677"/>
                <a:gd name="connsiteY1046" fmla="*/ 1597176 h 2245027"/>
                <a:gd name="connsiteX1047" fmla="*/ 1272229 w 2279677"/>
                <a:gd name="connsiteY1047" fmla="*/ 1594457 h 2245027"/>
                <a:gd name="connsiteX1048" fmla="*/ 1279151 w 2279677"/>
                <a:gd name="connsiteY1048" fmla="*/ 1591737 h 2245027"/>
                <a:gd name="connsiteX1049" fmla="*/ 1287557 w 2279677"/>
                <a:gd name="connsiteY1049" fmla="*/ 1590254 h 2245027"/>
                <a:gd name="connsiteX1050" fmla="*/ 1298682 w 2279677"/>
                <a:gd name="connsiteY1050" fmla="*/ 1587534 h 2245027"/>
                <a:gd name="connsiteX1051" fmla="*/ 1314010 w 2279677"/>
                <a:gd name="connsiteY1051" fmla="*/ 1580612 h 2245027"/>
                <a:gd name="connsiteX1052" fmla="*/ 1316730 w 2279677"/>
                <a:gd name="connsiteY1052" fmla="*/ 1579129 h 2245027"/>
                <a:gd name="connsiteX1053" fmla="*/ 1319449 w 2279677"/>
                <a:gd name="connsiteY1053" fmla="*/ 1569487 h 2245027"/>
                <a:gd name="connsiteX1054" fmla="*/ 1340216 w 2279677"/>
                <a:gd name="connsiteY1054" fmla="*/ 1562564 h 2245027"/>
                <a:gd name="connsiteX1055" fmla="*/ 1341699 w 2279677"/>
                <a:gd name="connsiteY1055" fmla="*/ 1561081 h 2245027"/>
                <a:gd name="connsiteX1056" fmla="*/ 1351341 w 2279677"/>
                <a:gd name="connsiteY1056" fmla="*/ 1551439 h 2245027"/>
                <a:gd name="connsiteX1057" fmla="*/ 1372108 w 2279677"/>
                <a:gd name="connsiteY1057" fmla="*/ 1533392 h 2245027"/>
                <a:gd name="connsiteX1058" fmla="*/ 1374828 w 2279677"/>
                <a:gd name="connsiteY1058" fmla="*/ 1530672 h 2245027"/>
                <a:gd name="connsiteX1059" fmla="*/ 1381750 w 2279677"/>
                <a:gd name="connsiteY1059" fmla="*/ 1518064 h 2245027"/>
                <a:gd name="connsiteX1060" fmla="*/ 1385953 w 2279677"/>
                <a:gd name="connsiteY1060" fmla="*/ 1502736 h 2245027"/>
                <a:gd name="connsiteX1061" fmla="*/ 1387436 w 2279677"/>
                <a:gd name="connsiteY1061" fmla="*/ 1498533 h 2245027"/>
                <a:gd name="connsiteX1062" fmla="*/ 1390156 w 2279677"/>
                <a:gd name="connsiteY1062" fmla="*/ 1494330 h 2245027"/>
                <a:gd name="connsiteX1063" fmla="*/ 1380514 w 2279677"/>
                <a:gd name="connsiteY1063" fmla="*/ 1502736 h 2245027"/>
                <a:gd name="connsiteX1064" fmla="*/ 1377794 w 2279677"/>
                <a:gd name="connsiteY1064" fmla="*/ 1497297 h 2245027"/>
                <a:gd name="connsiteX1065" fmla="*/ 1394358 w 2279677"/>
                <a:gd name="connsiteY1065" fmla="*/ 1494577 h 2245027"/>
                <a:gd name="connsiteX1066" fmla="*/ 1402765 w 2279677"/>
                <a:gd name="connsiteY1066" fmla="*/ 1489138 h 2245027"/>
                <a:gd name="connsiteX1067" fmla="*/ 1405484 w 2279677"/>
                <a:gd name="connsiteY1067" fmla="*/ 1473810 h 2245027"/>
                <a:gd name="connsiteX1068" fmla="*/ 1405484 w 2279677"/>
                <a:gd name="connsiteY1068" fmla="*/ 1464168 h 2245027"/>
                <a:gd name="connsiteX1069" fmla="*/ 1408203 w 2279677"/>
                <a:gd name="connsiteY1069" fmla="*/ 1455763 h 2245027"/>
                <a:gd name="connsiteX1070" fmla="*/ 1412406 w 2279677"/>
                <a:gd name="connsiteY1070" fmla="*/ 1450324 h 2245027"/>
                <a:gd name="connsiteX1071" fmla="*/ 1409686 w 2279677"/>
                <a:gd name="connsiteY1071" fmla="*/ 1440682 h 2245027"/>
                <a:gd name="connsiteX1072" fmla="*/ 1406967 w 2279677"/>
                <a:gd name="connsiteY1072" fmla="*/ 1431040 h 2245027"/>
                <a:gd name="connsiteX1073" fmla="*/ 1409686 w 2279677"/>
                <a:gd name="connsiteY1073" fmla="*/ 1422634 h 2245027"/>
                <a:gd name="connsiteX1074" fmla="*/ 1411170 w 2279677"/>
                <a:gd name="connsiteY1074" fmla="*/ 1411509 h 2245027"/>
                <a:gd name="connsiteX1075" fmla="*/ 1413890 w 2279677"/>
                <a:gd name="connsiteY1075" fmla="*/ 1411509 h 2245027"/>
                <a:gd name="connsiteX1076" fmla="*/ 1418092 w 2279677"/>
                <a:gd name="connsiteY1076" fmla="*/ 1426837 h 2245027"/>
                <a:gd name="connsiteX1077" fmla="*/ 1419575 w 2279677"/>
                <a:gd name="connsiteY1077" fmla="*/ 1424117 h 2245027"/>
                <a:gd name="connsiteX1078" fmla="*/ 1423779 w 2279677"/>
                <a:gd name="connsiteY1078" fmla="*/ 1388022 h 2245027"/>
                <a:gd name="connsiteX1079" fmla="*/ 1422295 w 2279677"/>
                <a:gd name="connsiteY1079" fmla="*/ 1383819 h 2245027"/>
                <a:gd name="connsiteX1080" fmla="*/ 1422295 w 2279677"/>
                <a:gd name="connsiteY1080" fmla="*/ 1372694 h 2245027"/>
                <a:gd name="connsiteX1081" fmla="*/ 1420812 w 2279677"/>
                <a:gd name="connsiteY1081" fmla="*/ 1363053 h 2245027"/>
                <a:gd name="connsiteX1082" fmla="*/ 1418092 w 2279677"/>
                <a:gd name="connsiteY1082" fmla="*/ 1354647 h 2245027"/>
                <a:gd name="connsiteX1083" fmla="*/ 1413890 w 2279677"/>
                <a:gd name="connsiteY1083" fmla="*/ 1350444 h 2245027"/>
                <a:gd name="connsiteX1084" fmla="*/ 1412406 w 2279677"/>
                <a:gd name="connsiteY1084" fmla="*/ 1340802 h 2245027"/>
                <a:gd name="connsiteX1085" fmla="*/ 1408203 w 2279677"/>
                <a:gd name="connsiteY1085" fmla="*/ 1333880 h 2245027"/>
                <a:gd name="connsiteX1086" fmla="*/ 1408203 w 2279677"/>
                <a:gd name="connsiteY1086" fmla="*/ 1331160 h 2245027"/>
                <a:gd name="connsiteX1087" fmla="*/ 1405484 w 2279677"/>
                <a:gd name="connsiteY1087" fmla="*/ 1320035 h 2245027"/>
                <a:gd name="connsiteX1088" fmla="*/ 1398561 w 2279677"/>
                <a:gd name="connsiteY1088" fmla="*/ 1307427 h 2245027"/>
                <a:gd name="connsiteX1089" fmla="*/ 1394358 w 2279677"/>
                <a:gd name="connsiteY1089" fmla="*/ 1300504 h 2245027"/>
                <a:gd name="connsiteX1090" fmla="*/ 1397078 w 2279677"/>
                <a:gd name="connsiteY1090" fmla="*/ 1292098 h 2245027"/>
                <a:gd name="connsiteX1091" fmla="*/ 1402517 w 2279677"/>
                <a:gd name="connsiteY1091" fmla="*/ 1293582 h 2245027"/>
                <a:gd name="connsiteX1092" fmla="*/ 1404001 w 2279677"/>
                <a:gd name="connsiteY1092" fmla="*/ 1297785 h 2245027"/>
                <a:gd name="connsiteX1093" fmla="*/ 1406720 w 2279677"/>
                <a:gd name="connsiteY1093" fmla="*/ 1293582 h 2245027"/>
                <a:gd name="connsiteX1094" fmla="*/ 1404001 w 2279677"/>
                <a:gd name="connsiteY1094" fmla="*/ 1288143 h 2245027"/>
                <a:gd name="connsiteX1095" fmla="*/ 1402517 w 2279677"/>
                <a:gd name="connsiteY1095" fmla="*/ 1282704 h 2245027"/>
                <a:gd name="connsiteX1096" fmla="*/ 1387189 w 2279677"/>
                <a:gd name="connsiteY1096" fmla="*/ 1270095 h 2245027"/>
                <a:gd name="connsiteX1097" fmla="*/ 1385706 w 2279677"/>
                <a:gd name="connsiteY1097" fmla="*/ 1264656 h 2245027"/>
                <a:gd name="connsiteX1098" fmla="*/ 1389908 w 2279677"/>
                <a:gd name="connsiteY1098" fmla="*/ 1264656 h 2245027"/>
                <a:gd name="connsiteX1099" fmla="*/ 1392628 w 2279677"/>
                <a:gd name="connsiteY1099" fmla="*/ 1268859 h 2245027"/>
                <a:gd name="connsiteX1100" fmla="*/ 1394112 w 2279677"/>
                <a:gd name="connsiteY1100" fmla="*/ 1264656 h 2245027"/>
                <a:gd name="connsiteX1101" fmla="*/ 1396831 w 2279677"/>
                <a:gd name="connsiteY1101" fmla="*/ 1260453 h 2245027"/>
                <a:gd name="connsiteX1102" fmla="*/ 1401033 w 2279677"/>
                <a:gd name="connsiteY1102" fmla="*/ 1257734 h 2245027"/>
                <a:gd name="connsiteX1103" fmla="*/ 1389908 w 2279677"/>
                <a:gd name="connsiteY1103" fmla="*/ 1255014 h 2245027"/>
                <a:gd name="connsiteX1104" fmla="*/ 1382986 w 2279677"/>
                <a:gd name="connsiteY1104" fmla="*/ 1252295 h 2245027"/>
                <a:gd name="connsiteX1105" fmla="*/ 1389908 w 2279677"/>
                <a:gd name="connsiteY1105" fmla="*/ 1246856 h 2245027"/>
                <a:gd name="connsiteX1106" fmla="*/ 1394112 w 2279677"/>
                <a:gd name="connsiteY1106" fmla="*/ 1238450 h 2245027"/>
                <a:gd name="connsiteX1107" fmla="*/ 1385706 w 2279677"/>
                <a:gd name="connsiteY1107" fmla="*/ 1230044 h 2245027"/>
                <a:gd name="connsiteX1108" fmla="*/ 1381503 w 2279677"/>
                <a:gd name="connsiteY1108" fmla="*/ 1221639 h 2245027"/>
                <a:gd name="connsiteX1109" fmla="*/ 1378783 w 2279677"/>
                <a:gd name="connsiteY1109" fmla="*/ 1214717 h 2245027"/>
                <a:gd name="connsiteX1110" fmla="*/ 1380267 w 2279677"/>
                <a:gd name="connsiteY1110" fmla="*/ 1211997 h 2245027"/>
                <a:gd name="connsiteX1111" fmla="*/ 1380267 w 2279677"/>
                <a:gd name="connsiteY1111" fmla="*/ 1205075 h 2245027"/>
                <a:gd name="connsiteX1112" fmla="*/ 1373344 w 2279677"/>
                <a:gd name="connsiteY1112" fmla="*/ 1198152 h 2245027"/>
                <a:gd name="connsiteX1113" fmla="*/ 1370625 w 2279677"/>
                <a:gd name="connsiteY1113" fmla="*/ 1195433 h 2245027"/>
                <a:gd name="connsiteX1114" fmla="*/ 1367905 w 2279677"/>
                <a:gd name="connsiteY1114" fmla="*/ 1198152 h 2245027"/>
                <a:gd name="connsiteX1115" fmla="*/ 1367905 w 2279677"/>
                <a:gd name="connsiteY1115" fmla="*/ 1200872 h 2245027"/>
                <a:gd name="connsiteX1116" fmla="*/ 1369389 w 2279677"/>
                <a:gd name="connsiteY1116" fmla="*/ 1206311 h 2245027"/>
                <a:gd name="connsiteX1117" fmla="*/ 1362466 w 2279677"/>
                <a:gd name="connsiteY1117" fmla="*/ 1197905 h 2245027"/>
                <a:gd name="connsiteX1118" fmla="*/ 1359747 w 2279677"/>
                <a:gd name="connsiteY1118" fmla="*/ 1192466 h 2245027"/>
                <a:gd name="connsiteX1119" fmla="*/ 1358264 w 2279677"/>
                <a:gd name="connsiteY1119" fmla="*/ 1188263 h 2245027"/>
                <a:gd name="connsiteX1120" fmla="*/ 1354060 w 2279677"/>
                <a:gd name="connsiteY1120" fmla="*/ 1184060 h 2245027"/>
                <a:gd name="connsiteX1121" fmla="*/ 1358264 w 2279677"/>
                <a:gd name="connsiteY1121" fmla="*/ 1168732 h 2245027"/>
                <a:gd name="connsiteX1122" fmla="*/ 1362466 w 2279677"/>
                <a:gd name="connsiteY1122" fmla="*/ 1160327 h 2245027"/>
                <a:gd name="connsiteX1123" fmla="*/ 1359747 w 2279677"/>
                <a:gd name="connsiteY1123" fmla="*/ 1160327 h 2245027"/>
                <a:gd name="connsiteX1124" fmla="*/ 1357028 w 2279677"/>
                <a:gd name="connsiteY1124" fmla="*/ 1165766 h 2245027"/>
                <a:gd name="connsiteX1125" fmla="*/ 1354308 w 2279677"/>
                <a:gd name="connsiteY1125" fmla="*/ 1164282 h 2245027"/>
                <a:gd name="connsiteX1126" fmla="*/ 1351588 w 2279677"/>
                <a:gd name="connsiteY1126" fmla="*/ 1157360 h 2245027"/>
                <a:gd name="connsiteX1127" fmla="*/ 1351588 w 2279677"/>
                <a:gd name="connsiteY1127" fmla="*/ 1151921 h 2245027"/>
                <a:gd name="connsiteX1128" fmla="*/ 1355791 w 2279677"/>
                <a:gd name="connsiteY1128" fmla="*/ 1146482 h 2245027"/>
                <a:gd name="connsiteX1129" fmla="*/ 1359994 w 2279677"/>
                <a:gd name="connsiteY1129" fmla="*/ 1142279 h 2245027"/>
                <a:gd name="connsiteX1130" fmla="*/ 1362713 w 2279677"/>
                <a:gd name="connsiteY1130" fmla="*/ 1138076 h 2245027"/>
                <a:gd name="connsiteX1131" fmla="*/ 1364197 w 2279677"/>
                <a:gd name="connsiteY1131" fmla="*/ 1133873 h 2245027"/>
                <a:gd name="connsiteX1132" fmla="*/ 1358758 w 2279677"/>
                <a:gd name="connsiteY1132" fmla="*/ 1125468 h 2245027"/>
                <a:gd name="connsiteX1133" fmla="*/ 1351836 w 2279677"/>
                <a:gd name="connsiteY1133" fmla="*/ 1120029 h 2245027"/>
                <a:gd name="connsiteX1134" fmla="*/ 1361477 w 2279677"/>
                <a:gd name="connsiteY1134" fmla="*/ 1113106 h 2245027"/>
                <a:gd name="connsiteX1135" fmla="*/ 1359994 w 2279677"/>
                <a:gd name="connsiteY1135" fmla="*/ 1083934 h 2245027"/>
                <a:gd name="connsiteX1136" fmla="*/ 1357274 w 2279677"/>
                <a:gd name="connsiteY1136" fmla="*/ 1067369 h 2245027"/>
                <a:gd name="connsiteX1137" fmla="*/ 1354555 w 2279677"/>
                <a:gd name="connsiteY1137" fmla="*/ 1061930 h 2245027"/>
                <a:gd name="connsiteX1138" fmla="*/ 1350352 w 2279677"/>
                <a:gd name="connsiteY1138" fmla="*/ 1067369 h 2245027"/>
                <a:gd name="connsiteX1139" fmla="*/ 1346149 w 2279677"/>
                <a:gd name="connsiteY1139" fmla="*/ 1072808 h 2245027"/>
                <a:gd name="connsiteX1140" fmla="*/ 1340710 w 2279677"/>
                <a:gd name="connsiteY1140" fmla="*/ 1077011 h 2245027"/>
                <a:gd name="connsiteX1141" fmla="*/ 1333788 w 2279677"/>
                <a:gd name="connsiteY1141" fmla="*/ 1081214 h 2245027"/>
                <a:gd name="connsiteX1142" fmla="*/ 1329585 w 2279677"/>
                <a:gd name="connsiteY1142" fmla="*/ 1079731 h 2245027"/>
                <a:gd name="connsiteX1143" fmla="*/ 1326865 w 2279677"/>
                <a:gd name="connsiteY1143" fmla="*/ 1068605 h 2245027"/>
                <a:gd name="connsiteX1144" fmla="*/ 1321427 w 2279677"/>
                <a:gd name="connsiteY1144" fmla="*/ 1057480 h 2245027"/>
                <a:gd name="connsiteX1145" fmla="*/ 1317224 w 2279677"/>
                <a:gd name="connsiteY1145" fmla="*/ 1053277 h 2245027"/>
                <a:gd name="connsiteX1146" fmla="*/ 1317224 w 2279677"/>
                <a:gd name="connsiteY1146" fmla="*/ 1047838 h 2245027"/>
                <a:gd name="connsiteX1147" fmla="*/ 1322663 w 2279677"/>
                <a:gd name="connsiteY1147" fmla="*/ 1047838 h 2245027"/>
                <a:gd name="connsiteX1148" fmla="*/ 1329585 w 2279677"/>
                <a:gd name="connsiteY1148" fmla="*/ 1049322 h 2245027"/>
                <a:gd name="connsiteX1149" fmla="*/ 1335024 w 2279677"/>
                <a:gd name="connsiteY1149" fmla="*/ 1052041 h 2245027"/>
                <a:gd name="connsiteX1150" fmla="*/ 1337744 w 2279677"/>
                <a:gd name="connsiteY1150" fmla="*/ 1068605 h 2245027"/>
                <a:gd name="connsiteX1151" fmla="*/ 1339227 w 2279677"/>
                <a:gd name="connsiteY1151" fmla="*/ 1057480 h 2245027"/>
                <a:gd name="connsiteX1152" fmla="*/ 1343430 w 2279677"/>
                <a:gd name="connsiteY1152" fmla="*/ 1047838 h 2245027"/>
                <a:gd name="connsiteX1153" fmla="*/ 1351836 w 2279677"/>
                <a:gd name="connsiteY1153" fmla="*/ 1046355 h 2245027"/>
                <a:gd name="connsiteX1154" fmla="*/ 1350352 w 2279677"/>
                <a:gd name="connsiteY1154" fmla="*/ 1043636 h 2245027"/>
                <a:gd name="connsiteX1155" fmla="*/ 1343430 w 2279677"/>
                <a:gd name="connsiteY1155" fmla="*/ 1040916 h 2245027"/>
                <a:gd name="connsiteX1156" fmla="*/ 1346149 w 2279677"/>
                <a:gd name="connsiteY1156" fmla="*/ 1039433 h 2245027"/>
                <a:gd name="connsiteX1157" fmla="*/ 1348869 w 2279677"/>
                <a:gd name="connsiteY1157" fmla="*/ 1036713 h 2245027"/>
                <a:gd name="connsiteX1158" fmla="*/ 1339227 w 2279677"/>
                <a:gd name="connsiteY1158" fmla="*/ 1038197 h 2245027"/>
                <a:gd name="connsiteX1159" fmla="*/ 1328102 w 2279677"/>
                <a:gd name="connsiteY1159" fmla="*/ 1040916 h 2245027"/>
                <a:gd name="connsiteX1160" fmla="*/ 1325382 w 2279677"/>
                <a:gd name="connsiteY1160" fmla="*/ 1038197 h 2245027"/>
                <a:gd name="connsiteX1161" fmla="*/ 1326865 w 2279677"/>
                <a:gd name="connsiteY1161" fmla="*/ 1031274 h 2245027"/>
                <a:gd name="connsiteX1162" fmla="*/ 1331069 w 2279677"/>
                <a:gd name="connsiteY1162" fmla="*/ 1022869 h 2245027"/>
                <a:gd name="connsiteX1163" fmla="*/ 1337991 w 2279677"/>
                <a:gd name="connsiteY1163" fmla="*/ 1015946 h 2245027"/>
                <a:gd name="connsiteX1164" fmla="*/ 1336508 w 2279677"/>
                <a:gd name="connsiteY1164" fmla="*/ 1014463 h 2245027"/>
                <a:gd name="connsiteX1165" fmla="*/ 1331069 w 2279677"/>
                <a:gd name="connsiteY1165" fmla="*/ 1014463 h 2245027"/>
                <a:gd name="connsiteX1166" fmla="*/ 1333788 w 2279677"/>
                <a:gd name="connsiteY1166" fmla="*/ 1006057 h 2245027"/>
                <a:gd name="connsiteX1167" fmla="*/ 1331069 w 2279677"/>
                <a:gd name="connsiteY1167" fmla="*/ 997651 h 2245027"/>
                <a:gd name="connsiteX1168" fmla="*/ 1329585 w 2279677"/>
                <a:gd name="connsiteY1168" fmla="*/ 993449 h 2245027"/>
                <a:gd name="connsiteX1169" fmla="*/ 1339227 w 2279677"/>
                <a:gd name="connsiteY1169" fmla="*/ 991965 h 2245027"/>
                <a:gd name="connsiteX1170" fmla="*/ 1343430 w 2279677"/>
                <a:gd name="connsiteY1170" fmla="*/ 993449 h 2245027"/>
                <a:gd name="connsiteX1171" fmla="*/ 1344913 w 2279677"/>
                <a:gd name="connsiteY1171" fmla="*/ 997651 h 2245027"/>
                <a:gd name="connsiteX1172" fmla="*/ 1344913 w 2279677"/>
                <a:gd name="connsiteY1172" fmla="*/ 976884 h 2245027"/>
                <a:gd name="connsiteX1173" fmla="*/ 1346397 w 2279677"/>
                <a:gd name="connsiteY1173" fmla="*/ 971445 h 2245027"/>
                <a:gd name="connsiteX1174" fmla="*/ 1337991 w 2279677"/>
                <a:gd name="connsiteY1174" fmla="*/ 968726 h 2245027"/>
                <a:gd name="connsiteX1175" fmla="*/ 1329585 w 2279677"/>
                <a:gd name="connsiteY1175" fmla="*/ 960320 h 2245027"/>
                <a:gd name="connsiteX1176" fmla="*/ 1343430 w 2279677"/>
                <a:gd name="connsiteY1176" fmla="*/ 957601 h 2245027"/>
                <a:gd name="connsiteX1177" fmla="*/ 1344913 w 2279677"/>
                <a:gd name="connsiteY1177" fmla="*/ 954881 h 2245027"/>
                <a:gd name="connsiteX1178" fmla="*/ 1333788 w 2279677"/>
                <a:gd name="connsiteY1178" fmla="*/ 949442 h 2245027"/>
                <a:gd name="connsiteX1179" fmla="*/ 1328349 w 2279677"/>
                <a:gd name="connsiteY1179" fmla="*/ 947959 h 2245027"/>
                <a:gd name="connsiteX1180" fmla="*/ 1322910 w 2279677"/>
                <a:gd name="connsiteY1180" fmla="*/ 947959 h 2245027"/>
                <a:gd name="connsiteX1181" fmla="*/ 1329833 w 2279677"/>
                <a:gd name="connsiteY1181" fmla="*/ 932631 h 2245027"/>
                <a:gd name="connsiteX1182" fmla="*/ 1329833 w 2279677"/>
                <a:gd name="connsiteY1182" fmla="*/ 938070 h 2245027"/>
                <a:gd name="connsiteX1183" fmla="*/ 1329833 w 2279677"/>
                <a:gd name="connsiteY1183" fmla="*/ 943509 h 2245027"/>
                <a:gd name="connsiteX1184" fmla="*/ 1340958 w 2279677"/>
                <a:gd name="connsiteY1184" fmla="*/ 933867 h 2245027"/>
                <a:gd name="connsiteX1185" fmla="*/ 1338238 w 2279677"/>
                <a:gd name="connsiteY1185" fmla="*/ 928428 h 2245027"/>
                <a:gd name="connsiteX1186" fmla="*/ 1338238 w 2279677"/>
                <a:gd name="connsiteY1186" fmla="*/ 917303 h 2245027"/>
                <a:gd name="connsiteX1187" fmla="*/ 1336755 w 2279677"/>
                <a:gd name="connsiteY1187" fmla="*/ 903458 h 2245027"/>
                <a:gd name="connsiteX1188" fmla="*/ 1331316 w 2279677"/>
                <a:gd name="connsiteY1188" fmla="*/ 906177 h 2245027"/>
                <a:gd name="connsiteX1189" fmla="*/ 1328597 w 2279677"/>
                <a:gd name="connsiteY1189" fmla="*/ 904694 h 2245027"/>
                <a:gd name="connsiteX1190" fmla="*/ 1328597 w 2279677"/>
                <a:gd name="connsiteY1190" fmla="*/ 897772 h 2245027"/>
                <a:gd name="connsiteX1191" fmla="*/ 1331316 w 2279677"/>
                <a:gd name="connsiteY1191" fmla="*/ 897772 h 2245027"/>
                <a:gd name="connsiteX1192" fmla="*/ 1336755 w 2279677"/>
                <a:gd name="connsiteY1192" fmla="*/ 899255 h 2245027"/>
                <a:gd name="connsiteX1193" fmla="*/ 1342194 w 2279677"/>
                <a:gd name="connsiteY1193" fmla="*/ 897772 h 2245027"/>
                <a:gd name="connsiteX1194" fmla="*/ 1336755 w 2279677"/>
                <a:gd name="connsiteY1194" fmla="*/ 895052 h 2245027"/>
                <a:gd name="connsiteX1195" fmla="*/ 1345161 w 2279677"/>
                <a:gd name="connsiteY1195" fmla="*/ 878488 h 2245027"/>
                <a:gd name="connsiteX1196" fmla="*/ 1361725 w 2279677"/>
                <a:gd name="connsiteY1196" fmla="*/ 864643 h 2245027"/>
                <a:gd name="connsiteX1197" fmla="*/ 1374333 w 2279677"/>
                <a:gd name="connsiteY1197" fmla="*/ 849315 h 2245027"/>
                <a:gd name="connsiteX1198" fmla="*/ 1379772 w 2279677"/>
                <a:gd name="connsiteY1198" fmla="*/ 845113 h 2245027"/>
                <a:gd name="connsiteX1199" fmla="*/ 1390898 w 2279677"/>
                <a:gd name="connsiteY1199" fmla="*/ 839674 h 2245027"/>
                <a:gd name="connsiteX1200" fmla="*/ 1402023 w 2279677"/>
                <a:gd name="connsiteY1200" fmla="*/ 834235 h 2245027"/>
                <a:gd name="connsiteX1201" fmla="*/ 1407462 w 2279677"/>
                <a:gd name="connsiteY1201" fmla="*/ 831515 h 2245027"/>
                <a:gd name="connsiteX1202" fmla="*/ 1417103 w 2279677"/>
                <a:gd name="connsiteY1202" fmla="*/ 831515 h 2245027"/>
                <a:gd name="connsiteX1203" fmla="*/ 1424026 w 2279677"/>
                <a:gd name="connsiteY1203" fmla="*/ 831515 h 2245027"/>
                <a:gd name="connsiteX1204" fmla="*/ 1428228 w 2279677"/>
                <a:gd name="connsiteY1204" fmla="*/ 832998 h 2245027"/>
                <a:gd name="connsiteX1205" fmla="*/ 1436634 w 2279677"/>
                <a:gd name="connsiteY1205" fmla="*/ 837201 h 2245027"/>
                <a:gd name="connsiteX1206" fmla="*/ 1445040 w 2279677"/>
                <a:gd name="connsiteY1206" fmla="*/ 839921 h 2245027"/>
                <a:gd name="connsiteX1207" fmla="*/ 1451962 w 2279677"/>
                <a:gd name="connsiteY1207" fmla="*/ 839921 h 2245027"/>
                <a:gd name="connsiteX1208" fmla="*/ 1456165 w 2279677"/>
                <a:gd name="connsiteY1208" fmla="*/ 839921 h 2245027"/>
                <a:gd name="connsiteX1209" fmla="*/ 1461604 w 2279677"/>
                <a:gd name="connsiteY1209" fmla="*/ 841404 h 2245027"/>
                <a:gd name="connsiteX1210" fmla="*/ 1465807 w 2279677"/>
                <a:gd name="connsiteY1210" fmla="*/ 842888 h 2245027"/>
                <a:gd name="connsiteX1211" fmla="*/ 1474213 w 2279677"/>
                <a:gd name="connsiteY1211" fmla="*/ 847090 h 2245027"/>
                <a:gd name="connsiteX1212" fmla="*/ 1494980 w 2279677"/>
                <a:gd name="connsiteY1212" fmla="*/ 852529 h 2245027"/>
                <a:gd name="connsiteX1213" fmla="*/ 1508825 w 2279677"/>
                <a:gd name="connsiteY1213" fmla="*/ 854013 h 2245027"/>
                <a:gd name="connsiteX1214" fmla="*/ 1513027 w 2279677"/>
                <a:gd name="connsiteY1214" fmla="*/ 856732 h 2245027"/>
                <a:gd name="connsiteX1215" fmla="*/ 1517230 w 2279677"/>
                <a:gd name="connsiteY1215" fmla="*/ 859452 h 2245027"/>
                <a:gd name="connsiteX1216" fmla="*/ 1525636 w 2279677"/>
                <a:gd name="connsiteY1216" fmla="*/ 862171 h 2245027"/>
                <a:gd name="connsiteX1217" fmla="*/ 1538244 w 2279677"/>
                <a:gd name="connsiteY1217" fmla="*/ 867610 h 2245027"/>
                <a:gd name="connsiteX1218" fmla="*/ 1546650 w 2279677"/>
                <a:gd name="connsiteY1218" fmla="*/ 873049 h 2245027"/>
                <a:gd name="connsiteX1219" fmla="*/ 1548133 w 2279677"/>
                <a:gd name="connsiteY1219" fmla="*/ 874533 h 2245027"/>
                <a:gd name="connsiteX1220" fmla="*/ 1553573 w 2279677"/>
                <a:gd name="connsiteY1220" fmla="*/ 877252 h 2245027"/>
                <a:gd name="connsiteX1221" fmla="*/ 1559012 w 2279677"/>
                <a:gd name="connsiteY1221" fmla="*/ 878735 h 2245027"/>
                <a:gd name="connsiteX1222" fmla="*/ 1565934 w 2279677"/>
                <a:gd name="connsiteY1222" fmla="*/ 878735 h 2245027"/>
                <a:gd name="connsiteX1223" fmla="*/ 1572856 w 2279677"/>
                <a:gd name="connsiteY1223" fmla="*/ 888377 h 2245027"/>
                <a:gd name="connsiteX1224" fmla="*/ 1579778 w 2279677"/>
                <a:gd name="connsiteY1224" fmla="*/ 898019 h 2245027"/>
                <a:gd name="connsiteX1225" fmla="*/ 1586701 w 2279677"/>
                <a:gd name="connsiteY1225" fmla="*/ 904941 h 2245027"/>
                <a:gd name="connsiteX1226" fmla="*/ 1592140 w 2279677"/>
                <a:gd name="connsiteY1226" fmla="*/ 906425 h 2245027"/>
                <a:gd name="connsiteX1227" fmla="*/ 1601782 w 2279677"/>
                <a:gd name="connsiteY1227" fmla="*/ 920269 h 2245027"/>
                <a:gd name="connsiteX1228" fmla="*/ 1607221 w 2279677"/>
                <a:gd name="connsiteY1228" fmla="*/ 925708 h 2245027"/>
                <a:gd name="connsiteX1229" fmla="*/ 1608704 w 2279677"/>
                <a:gd name="connsiteY1229" fmla="*/ 929911 h 2245027"/>
                <a:gd name="connsiteX1230" fmla="*/ 1611424 w 2279677"/>
                <a:gd name="connsiteY1230" fmla="*/ 928428 h 2245027"/>
                <a:gd name="connsiteX1231" fmla="*/ 1619829 w 2279677"/>
                <a:gd name="connsiteY1231" fmla="*/ 926945 h 2245027"/>
                <a:gd name="connsiteX1232" fmla="*/ 1625269 w 2279677"/>
                <a:gd name="connsiteY1232" fmla="*/ 928428 h 2245027"/>
                <a:gd name="connsiteX1233" fmla="*/ 1627988 w 2279677"/>
                <a:gd name="connsiteY1233" fmla="*/ 942273 h 2245027"/>
                <a:gd name="connsiteX1234" fmla="*/ 1629471 w 2279677"/>
                <a:gd name="connsiteY1234" fmla="*/ 935350 h 2245027"/>
                <a:gd name="connsiteX1235" fmla="*/ 1630954 w 2279677"/>
                <a:gd name="connsiteY1235" fmla="*/ 928428 h 2245027"/>
                <a:gd name="connsiteX1236" fmla="*/ 1633674 w 2279677"/>
                <a:gd name="connsiteY1236" fmla="*/ 946476 h 2245027"/>
                <a:gd name="connsiteX1237" fmla="*/ 1644799 w 2279677"/>
                <a:gd name="connsiteY1237" fmla="*/ 947959 h 2245027"/>
                <a:gd name="connsiteX1238" fmla="*/ 1658644 w 2279677"/>
                <a:gd name="connsiteY1238" fmla="*/ 949442 h 2245027"/>
                <a:gd name="connsiteX1239" fmla="*/ 1667050 w 2279677"/>
                <a:gd name="connsiteY1239" fmla="*/ 960567 h 2245027"/>
                <a:gd name="connsiteX1240" fmla="*/ 1676691 w 2279677"/>
                <a:gd name="connsiteY1240" fmla="*/ 964770 h 2245027"/>
                <a:gd name="connsiteX1241" fmla="*/ 1686333 w 2279677"/>
                <a:gd name="connsiteY1241" fmla="*/ 967490 h 2245027"/>
                <a:gd name="connsiteX1242" fmla="*/ 1691772 w 2279677"/>
                <a:gd name="connsiteY1242" fmla="*/ 971693 h 2245027"/>
                <a:gd name="connsiteX1243" fmla="*/ 1697211 w 2279677"/>
                <a:gd name="connsiteY1243" fmla="*/ 977132 h 2245027"/>
                <a:gd name="connsiteX1244" fmla="*/ 1705617 w 2279677"/>
                <a:gd name="connsiteY1244" fmla="*/ 981334 h 2245027"/>
                <a:gd name="connsiteX1245" fmla="*/ 1714023 w 2279677"/>
                <a:gd name="connsiteY1245" fmla="*/ 984054 h 2245027"/>
                <a:gd name="connsiteX1246" fmla="*/ 1720945 w 2279677"/>
                <a:gd name="connsiteY1246" fmla="*/ 985537 h 2245027"/>
                <a:gd name="connsiteX1247" fmla="*/ 1727868 w 2279677"/>
                <a:gd name="connsiteY1247" fmla="*/ 981334 h 2245027"/>
                <a:gd name="connsiteX1248" fmla="*/ 1732070 w 2279677"/>
                <a:gd name="connsiteY1248" fmla="*/ 978615 h 2245027"/>
                <a:gd name="connsiteX1249" fmla="*/ 1737509 w 2279677"/>
                <a:gd name="connsiteY1249" fmla="*/ 981334 h 2245027"/>
                <a:gd name="connsiteX1250" fmla="*/ 1742948 w 2279677"/>
                <a:gd name="connsiteY1250" fmla="*/ 984054 h 2245027"/>
                <a:gd name="connsiteX1251" fmla="*/ 1749871 w 2279677"/>
                <a:gd name="connsiteY1251" fmla="*/ 986773 h 2245027"/>
                <a:gd name="connsiteX1252" fmla="*/ 1758276 w 2279677"/>
                <a:gd name="connsiteY1252" fmla="*/ 989493 h 2245027"/>
                <a:gd name="connsiteX1253" fmla="*/ 1756793 w 2279677"/>
                <a:gd name="connsiteY1253" fmla="*/ 996415 h 2245027"/>
                <a:gd name="connsiteX1254" fmla="*/ 1752590 w 2279677"/>
                <a:gd name="connsiteY1254" fmla="*/ 993696 h 2245027"/>
                <a:gd name="connsiteX1255" fmla="*/ 1748387 w 2279677"/>
                <a:gd name="connsiteY1255" fmla="*/ 992212 h 2245027"/>
                <a:gd name="connsiteX1256" fmla="*/ 1752590 w 2279677"/>
                <a:gd name="connsiteY1256" fmla="*/ 1004821 h 2245027"/>
                <a:gd name="connsiteX1257" fmla="*/ 1756793 w 2279677"/>
                <a:gd name="connsiteY1257" fmla="*/ 1006304 h 2245027"/>
                <a:gd name="connsiteX1258" fmla="*/ 1765198 w 2279677"/>
                <a:gd name="connsiteY1258" fmla="*/ 997899 h 2245027"/>
                <a:gd name="connsiteX1259" fmla="*/ 1773605 w 2279677"/>
                <a:gd name="connsiteY1259" fmla="*/ 989493 h 2245027"/>
                <a:gd name="connsiteX1260" fmla="*/ 1770885 w 2279677"/>
                <a:gd name="connsiteY1260" fmla="*/ 996415 h 2245027"/>
                <a:gd name="connsiteX1261" fmla="*/ 1769401 w 2279677"/>
                <a:gd name="connsiteY1261" fmla="*/ 1010260 h 2245027"/>
                <a:gd name="connsiteX1262" fmla="*/ 1770885 w 2279677"/>
                <a:gd name="connsiteY1262" fmla="*/ 1007540 h 2245027"/>
                <a:gd name="connsiteX1263" fmla="*/ 1776324 w 2279677"/>
                <a:gd name="connsiteY1263" fmla="*/ 1007540 h 2245027"/>
                <a:gd name="connsiteX1264" fmla="*/ 1804013 w 2279677"/>
                <a:gd name="connsiteY1264" fmla="*/ 1014463 h 2245027"/>
                <a:gd name="connsiteX1265" fmla="*/ 1820578 w 2279677"/>
                <a:gd name="connsiteY1265" fmla="*/ 1017182 h 2245027"/>
                <a:gd name="connsiteX1266" fmla="*/ 1828983 w 2279677"/>
                <a:gd name="connsiteY1266" fmla="*/ 1015699 h 2245027"/>
                <a:gd name="connsiteX1267" fmla="*/ 1828983 w 2279677"/>
                <a:gd name="connsiteY1267" fmla="*/ 1014216 h 2245027"/>
                <a:gd name="connsiteX1268" fmla="*/ 1820578 w 2279677"/>
                <a:gd name="connsiteY1268" fmla="*/ 1008777 h 2245027"/>
                <a:gd name="connsiteX1269" fmla="*/ 1838625 w 2279677"/>
                <a:gd name="connsiteY1269" fmla="*/ 1014216 h 2245027"/>
                <a:gd name="connsiteX1270" fmla="*/ 1844064 w 2279677"/>
                <a:gd name="connsiteY1270" fmla="*/ 1018418 h 2245027"/>
                <a:gd name="connsiteX1271" fmla="*/ 1853706 w 2279677"/>
                <a:gd name="connsiteY1271" fmla="*/ 1016935 h 2245027"/>
                <a:gd name="connsiteX1272" fmla="*/ 1857908 w 2279677"/>
                <a:gd name="connsiteY1272" fmla="*/ 1014216 h 2245027"/>
                <a:gd name="connsiteX1273" fmla="*/ 1862111 w 2279677"/>
                <a:gd name="connsiteY1273" fmla="*/ 1011496 h 2245027"/>
                <a:gd name="connsiteX1274" fmla="*/ 1867551 w 2279677"/>
                <a:gd name="connsiteY1274" fmla="*/ 1014216 h 2245027"/>
                <a:gd name="connsiteX1275" fmla="*/ 1874473 w 2279677"/>
                <a:gd name="connsiteY1275" fmla="*/ 1015699 h 2245027"/>
                <a:gd name="connsiteX1276" fmla="*/ 1941224 w 2279677"/>
                <a:gd name="connsiteY1276" fmla="*/ 1010260 h 2245027"/>
                <a:gd name="connsiteX1277" fmla="*/ 1952349 w 2279677"/>
                <a:gd name="connsiteY1277" fmla="*/ 1010260 h 2245027"/>
                <a:gd name="connsiteX1278" fmla="*/ 1955069 w 2279677"/>
                <a:gd name="connsiteY1278" fmla="*/ 1008777 h 2245027"/>
                <a:gd name="connsiteX1279" fmla="*/ 1960508 w 2279677"/>
                <a:gd name="connsiteY1279" fmla="*/ 1007293 h 2245027"/>
                <a:gd name="connsiteX1280" fmla="*/ 1967430 w 2279677"/>
                <a:gd name="connsiteY1280" fmla="*/ 1005810 h 2245027"/>
                <a:gd name="connsiteX1281" fmla="*/ 1971633 w 2279677"/>
                <a:gd name="connsiteY1281" fmla="*/ 1004327 h 2245027"/>
                <a:gd name="connsiteX1282" fmla="*/ 1977072 w 2279677"/>
                <a:gd name="connsiteY1282" fmla="*/ 1002843 h 2245027"/>
                <a:gd name="connsiteX1283" fmla="*/ 1988197 w 2279677"/>
                <a:gd name="connsiteY1283" fmla="*/ 997404 h 2245027"/>
                <a:gd name="connsiteX1284" fmla="*/ 1997839 w 2279677"/>
                <a:gd name="connsiteY1284" fmla="*/ 993201 h 2245027"/>
                <a:gd name="connsiteX1285" fmla="*/ 2006244 w 2279677"/>
                <a:gd name="connsiteY1285" fmla="*/ 991718 h 2245027"/>
                <a:gd name="connsiteX1286" fmla="*/ 2011683 w 2279677"/>
                <a:gd name="connsiteY1286" fmla="*/ 990235 h 2245027"/>
                <a:gd name="connsiteX1287" fmla="*/ 2028248 w 2279677"/>
                <a:gd name="connsiteY1287" fmla="*/ 984796 h 2245027"/>
                <a:gd name="connsiteX1288" fmla="*/ 2024045 w 2279677"/>
                <a:gd name="connsiteY1288" fmla="*/ 982076 h 2245027"/>
                <a:gd name="connsiteX1289" fmla="*/ 2019842 w 2279677"/>
                <a:gd name="connsiteY1289" fmla="*/ 977873 h 2245027"/>
                <a:gd name="connsiteX1290" fmla="*/ 2028248 w 2279677"/>
                <a:gd name="connsiteY1290" fmla="*/ 975154 h 2245027"/>
                <a:gd name="connsiteX1291" fmla="*/ 2035170 w 2279677"/>
                <a:gd name="connsiteY1291" fmla="*/ 980593 h 2245027"/>
                <a:gd name="connsiteX1292" fmla="*/ 2033687 w 2279677"/>
                <a:gd name="connsiteY1292" fmla="*/ 983312 h 2245027"/>
                <a:gd name="connsiteX1293" fmla="*/ 2042092 w 2279677"/>
                <a:gd name="connsiteY1293" fmla="*/ 979109 h 2245027"/>
                <a:gd name="connsiteX1294" fmla="*/ 2058656 w 2279677"/>
                <a:gd name="connsiteY1294" fmla="*/ 965265 h 2245027"/>
                <a:gd name="connsiteX1295" fmla="*/ 2062860 w 2279677"/>
                <a:gd name="connsiteY1295" fmla="*/ 961062 h 2245027"/>
                <a:gd name="connsiteX1296" fmla="*/ 2065579 w 2279677"/>
                <a:gd name="connsiteY1296" fmla="*/ 956859 h 2245027"/>
                <a:gd name="connsiteX1297" fmla="*/ 2071018 w 2279677"/>
                <a:gd name="connsiteY1297" fmla="*/ 955376 h 2245027"/>
                <a:gd name="connsiteX1298" fmla="*/ 2082143 w 2279677"/>
                <a:gd name="connsiteY1298" fmla="*/ 952656 h 2245027"/>
                <a:gd name="connsiteX1299" fmla="*/ 2095988 w 2279677"/>
                <a:gd name="connsiteY1299" fmla="*/ 948453 h 2245027"/>
                <a:gd name="connsiteX1300" fmla="*/ 2095988 w 2279677"/>
                <a:gd name="connsiteY1300" fmla="*/ 941531 h 2245027"/>
                <a:gd name="connsiteX1301" fmla="*/ 2104393 w 2279677"/>
                <a:gd name="connsiteY1301" fmla="*/ 936092 h 2245027"/>
                <a:gd name="connsiteX1302" fmla="*/ 2118238 w 2279677"/>
                <a:gd name="connsiteY1302" fmla="*/ 930653 h 2245027"/>
                <a:gd name="connsiteX1303" fmla="*/ 2129364 w 2279677"/>
                <a:gd name="connsiteY1303" fmla="*/ 925214 h 2245027"/>
                <a:gd name="connsiteX1304" fmla="*/ 2132083 w 2279677"/>
                <a:gd name="connsiteY1304" fmla="*/ 922495 h 2245027"/>
                <a:gd name="connsiteX1305" fmla="*/ 2127880 w 2279677"/>
                <a:gd name="connsiteY1305" fmla="*/ 912853 h 2245027"/>
                <a:gd name="connsiteX1306" fmla="*/ 2132083 w 2279677"/>
                <a:gd name="connsiteY1306" fmla="*/ 903211 h 2245027"/>
                <a:gd name="connsiteX1307" fmla="*/ 2133566 w 2279677"/>
                <a:gd name="connsiteY1307" fmla="*/ 897772 h 2245027"/>
                <a:gd name="connsiteX1308" fmla="*/ 2133566 w 2279677"/>
                <a:gd name="connsiteY1308" fmla="*/ 895052 h 2245027"/>
                <a:gd name="connsiteX1309" fmla="*/ 2139005 w 2279677"/>
                <a:gd name="connsiteY1309" fmla="*/ 901975 h 2245027"/>
                <a:gd name="connsiteX1310" fmla="*/ 2134802 w 2279677"/>
                <a:gd name="connsiteY1310" fmla="*/ 904694 h 2245027"/>
                <a:gd name="connsiteX1311" fmla="*/ 2130600 w 2279677"/>
                <a:gd name="connsiteY1311" fmla="*/ 906177 h 2245027"/>
                <a:gd name="connsiteX1312" fmla="*/ 2150130 w 2279677"/>
                <a:gd name="connsiteY1312" fmla="*/ 904694 h 2245027"/>
                <a:gd name="connsiteX1313" fmla="*/ 2159773 w 2279677"/>
                <a:gd name="connsiteY1313" fmla="*/ 892086 h 2245027"/>
                <a:gd name="connsiteX1314" fmla="*/ 2168178 w 2279677"/>
                <a:gd name="connsiteY1314" fmla="*/ 883680 h 2245027"/>
                <a:gd name="connsiteX1315" fmla="*/ 2182023 w 2279677"/>
                <a:gd name="connsiteY1315" fmla="*/ 872555 h 2245027"/>
                <a:gd name="connsiteX1316" fmla="*/ 2190428 w 2279677"/>
                <a:gd name="connsiteY1316" fmla="*/ 857227 h 2245027"/>
                <a:gd name="connsiteX1317" fmla="*/ 2179303 w 2279677"/>
                <a:gd name="connsiteY1317" fmla="*/ 853024 h 2245027"/>
                <a:gd name="connsiteX1318" fmla="*/ 2190428 w 2279677"/>
                <a:gd name="connsiteY1318" fmla="*/ 851540 h 2245027"/>
                <a:gd name="connsiteX1319" fmla="*/ 2203037 w 2279677"/>
                <a:gd name="connsiteY1319" fmla="*/ 847338 h 2245027"/>
                <a:gd name="connsiteX1320" fmla="*/ 2209960 w 2279677"/>
                <a:gd name="connsiteY1320" fmla="*/ 841899 h 2245027"/>
                <a:gd name="connsiteX1321" fmla="*/ 2212679 w 2279677"/>
                <a:gd name="connsiteY1321" fmla="*/ 839179 h 2245027"/>
                <a:gd name="connsiteX1322" fmla="*/ 2214162 w 2279677"/>
                <a:gd name="connsiteY1322" fmla="*/ 834976 h 2245027"/>
                <a:gd name="connsiteX1323" fmla="*/ 2215645 w 2279677"/>
                <a:gd name="connsiteY1323" fmla="*/ 829537 h 2245027"/>
                <a:gd name="connsiteX1324" fmla="*/ 2215645 w 2279677"/>
                <a:gd name="connsiteY1324" fmla="*/ 826818 h 2245027"/>
                <a:gd name="connsiteX1325" fmla="*/ 2222568 w 2279677"/>
                <a:gd name="connsiteY1325" fmla="*/ 826818 h 2245027"/>
                <a:gd name="connsiteX1326" fmla="*/ 2219849 w 2279677"/>
                <a:gd name="connsiteY1326" fmla="*/ 822615 h 2245027"/>
                <a:gd name="connsiteX1327" fmla="*/ 2215645 w 2279677"/>
                <a:gd name="connsiteY1327" fmla="*/ 817176 h 2245027"/>
                <a:gd name="connsiteX1328" fmla="*/ 2212926 w 2279677"/>
                <a:gd name="connsiteY1328" fmla="*/ 814456 h 2245027"/>
                <a:gd name="connsiteX1329" fmla="*/ 2210207 w 2279677"/>
                <a:gd name="connsiteY1329" fmla="*/ 811737 h 2245027"/>
                <a:gd name="connsiteX1330" fmla="*/ 2211690 w 2279677"/>
                <a:gd name="connsiteY1330" fmla="*/ 804815 h 2245027"/>
                <a:gd name="connsiteX1331" fmla="*/ 2217129 w 2279677"/>
                <a:gd name="connsiteY1331" fmla="*/ 800612 h 2245027"/>
                <a:gd name="connsiteX1332" fmla="*/ 2218613 w 2279677"/>
                <a:gd name="connsiteY1332" fmla="*/ 804815 h 2245027"/>
                <a:gd name="connsiteX1333" fmla="*/ 2220096 w 2279677"/>
                <a:gd name="connsiteY1333" fmla="*/ 813220 h 2245027"/>
                <a:gd name="connsiteX1334" fmla="*/ 2227018 w 2279677"/>
                <a:gd name="connsiteY1334" fmla="*/ 815940 h 2245027"/>
                <a:gd name="connsiteX1335" fmla="*/ 2227018 w 2279677"/>
                <a:gd name="connsiteY1335" fmla="*/ 807534 h 2245027"/>
                <a:gd name="connsiteX1336" fmla="*/ 2224298 w 2279677"/>
                <a:gd name="connsiteY1336" fmla="*/ 804815 h 2245027"/>
                <a:gd name="connsiteX1337" fmla="*/ 2228502 w 2279677"/>
                <a:gd name="connsiteY1337" fmla="*/ 802095 h 2245027"/>
                <a:gd name="connsiteX1338" fmla="*/ 2231221 w 2279677"/>
                <a:gd name="connsiteY1338" fmla="*/ 799376 h 2245027"/>
                <a:gd name="connsiteX1339" fmla="*/ 2231221 w 2279677"/>
                <a:gd name="connsiteY1339" fmla="*/ 792453 h 2245027"/>
                <a:gd name="connsiteX1340" fmla="*/ 2233941 w 2279677"/>
                <a:gd name="connsiteY1340" fmla="*/ 792453 h 2245027"/>
                <a:gd name="connsiteX1341" fmla="*/ 2239379 w 2279677"/>
                <a:gd name="connsiteY1341" fmla="*/ 775889 h 2245027"/>
                <a:gd name="connsiteX1342" fmla="*/ 2240863 w 2279677"/>
                <a:gd name="connsiteY1342" fmla="*/ 773170 h 2245027"/>
                <a:gd name="connsiteX1343" fmla="*/ 2243582 w 2279677"/>
                <a:gd name="connsiteY1343" fmla="*/ 763528 h 2245027"/>
                <a:gd name="connsiteX1344" fmla="*/ 2246302 w 2279677"/>
                <a:gd name="connsiteY1344" fmla="*/ 752403 h 2245027"/>
                <a:gd name="connsiteX1345" fmla="*/ 2250505 w 2279677"/>
                <a:gd name="connsiteY1345" fmla="*/ 749683 h 2245027"/>
                <a:gd name="connsiteX1346" fmla="*/ 2249021 w 2279677"/>
                <a:gd name="connsiteY1346" fmla="*/ 748200 h 2245027"/>
                <a:gd name="connsiteX1347" fmla="*/ 2246302 w 2279677"/>
                <a:gd name="connsiteY1347" fmla="*/ 746716 h 2245027"/>
                <a:gd name="connsiteX1348" fmla="*/ 2253224 w 2279677"/>
                <a:gd name="connsiteY1348" fmla="*/ 743997 h 2245027"/>
                <a:gd name="connsiteX1349" fmla="*/ 2260146 w 2279677"/>
                <a:gd name="connsiteY1349" fmla="*/ 741277 h 2245027"/>
                <a:gd name="connsiteX1350" fmla="*/ 2253224 w 2279677"/>
                <a:gd name="connsiteY1350" fmla="*/ 739794 h 2245027"/>
                <a:gd name="connsiteX1351" fmla="*/ 2246302 w 2279677"/>
                <a:gd name="connsiteY1351" fmla="*/ 738311 h 2245027"/>
                <a:gd name="connsiteX1352" fmla="*/ 2250505 w 2279677"/>
                <a:gd name="connsiteY1352" fmla="*/ 735591 h 2245027"/>
                <a:gd name="connsiteX1353" fmla="*/ 2254707 w 2279677"/>
                <a:gd name="connsiteY1353" fmla="*/ 727185 h 2245027"/>
                <a:gd name="connsiteX1354" fmla="*/ 2256191 w 2279677"/>
                <a:gd name="connsiteY1354" fmla="*/ 725702 h 2245027"/>
                <a:gd name="connsiteX1355" fmla="*/ 2260394 w 2279677"/>
                <a:gd name="connsiteY1355" fmla="*/ 729905 h 2245027"/>
                <a:gd name="connsiteX1356" fmla="*/ 2263113 w 2279677"/>
                <a:gd name="connsiteY1356" fmla="*/ 732624 h 2245027"/>
                <a:gd name="connsiteX1357" fmla="*/ 2263113 w 2279677"/>
                <a:gd name="connsiteY1357" fmla="*/ 713094 h 2245027"/>
                <a:gd name="connsiteX1358" fmla="*/ 2265833 w 2279677"/>
                <a:gd name="connsiteY1358" fmla="*/ 706171 h 2245027"/>
                <a:gd name="connsiteX1359" fmla="*/ 2267316 w 2279677"/>
                <a:gd name="connsiteY1359" fmla="*/ 697765 h 2245027"/>
                <a:gd name="connsiteX1360" fmla="*/ 2270035 w 2279677"/>
                <a:gd name="connsiteY1360" fmla="*/ 689360 h 2245027"/>
                <a:gd name="connsiteX1361" fmla="*/ 2268552 w 2279677"/>
                <a:gd name="connsiteY1361" fmla="*/ 674032 h 2245027"/>
                <a:gd name="connsiteX1362" fmla="*/ 2270035 w 2279677"/>
                <a:gd name="connsiteY1362" fmla="*/ 671312 h 2245027"/>
                <a:gd name="connsiteX1363" fmla="*/ 2275475 w 2279677"/>
                <a:gd name="connsiteY1363" fmla="*/ 671312 h 2245027"/>
                <a:gd name="connsiteX1364" fmla="*/ 2276958 w 2279677"/>
                <a:gd name="connsiteY1364" fmla="*/ 669829 h 2245027"/>
                <a:gd name="connsiteX1365" fmla="*/ 2274239 w 2279677"/>
                <a:gd name="connsiteY1365" fmla="*/ 665626 h 2245027"/>
                <a:gd name="connsiteX1366" fmla="*/ 2272755 w 2279677"/>
                <a:gd name="connsiteY1366" fmla="*/ 660187 h 2245027"/>
                <a:gd name="connsiteX1367" fmla="*/ 2276958 w 2279677"/>
                <a:gd name="connsiteY1367" fmla="*/ 654748 h 2245027"/>
                <a:gd name="connsiteX1368" fmla="*/ 2279677 w 2279677"/>
                <a:gd name="connsiteY1368" fmla="*/ 652029 h 2245027"/>
                <a:gd name="connsiteX1369" fmla="*/ 2272755 w 2279677"/>
                <a:gd name="connsiteY1369" fmla="*/ 650545 h 2245027"/>
                <a:gd name="connsiteX1370" fmla="*/ 2265833 w 2279677"/>
                <a:gd name="connsiteY1370" fmla="*/ 647826 h 2245027"/>
                <a:gd name="connsiteX1371" fmla="*/ 2267316 w 2279677"/>
                <a:gd name="connsiteY1371" fmla="*/ 645106 h 2245027"/>
                <a:gd name="connsiteX1372" fmla="*/ 2272755 w 2279677"/>
                <a:gd name="connsiteY1372" fmla="*/ 643623 h 2245027"/>
                <a:gd name="connsiteX1373" fmla="*/ 2274239 w 2279677"/>
                <a:gd name="connsiteY1373" fmla="*/ 635217 h 2245027"/>
                <a:gd name="connsiteX1374" fmla="*/ 2272755 w 2279677"/>
                <a:gd name="connsiteY1374" fmla="*/ 631014 h 2245027"/>
                <a:gd name="connsiteX1375" fmla="*/ 2274239 w 2279677"/>
                <a:gd name="connsiteY1375" fmla="*/ 622609 h 2245027"/>
                <a:gd name="connsiteX1376" fmla="*/ 2271519 w 2279677"/>
                <a:gd name="connsiteY1376" fmla="*/ 612967 h 2245027"/>
                <a:gd name="connsiteX1377" fmla="*/ 2268799 w 2279677"/>
                <a:gd name="connsiteY1377" fmla="*/ 607528 h 2245027"/>
                <a:gd name="connsiteX1378" fmla="*/ 2267316 w 2279677"/>
                <a:gd name="connsiteY1378" fmla="*/ 603325 h 2245027"/>
                <a:gd name="connsiteX1379" fmla="*/ 2272755 w 2279677"/>
                <a:gd name="connsiteY1379" fmla="*/ 600605 h 2245027"/>
                <a:gd name="connsiteX1380" fmla="*/ 2271271 w 2279677"/>
                <a:gd name="connsiteY1380" fmla="*/ 597886 h 2245027"/>
                <a:gd name="connsiteX1381" fmla="*/ 2268552 w 2279677"/>
                <a:gd name="connsiteY1381" fmla="*/ 593683 h 2245027"/>
                <a:gd name="connsiteX1382" fmla="*/ 2267069 w 2279677"/>
                <a:gd name="connsiteY1382" fmla="*/ 589480 h 2245027"/>
                <a:gd name="connsiteX1383" fmla="*/ 2267069 w 2279677"/>
                <a:gd name="connsiteY1383" fmla="*/ 586761 h 2245027"/>
                <a:gd name="connsiteX1384" fmla="*/ 2265586 w 2279677"/>
                <a:gd name="connsiteY1384" fmla="*/ 575636 h 2245027"/>
                <a:gd name="connsiteX1385" fmla="*/ 2265586 w 2279677"/>
                <a:gd name="connsiteY1385" fmla="*/ 572916 h 2245027"/>
                <a:gd name="connsiteX1386" fmla="*/ 2267069 w 2279677"/>
                <a:gd name="connsiteY1386" fmla="*/ 568713 h 2245027"/>
                <a:gd name="connsiteX1387" fmla="*/ 2265586 w 2279677"/>
                <a:gd name="connsiteY1387" fmla="*/ 563274 h 2245027"/>
                <a:gd name="connsiteX1388" fmla="*/ 2265586 w 2279677"/>
                <a:gd name="connsiteY1388" fmla="*/ 557835 h 2245027"/>
                <a:gd name="connsiteX1389" fmla="*/ 2264102 w 2279677"/>
                <a:gd name="connsiteY1389" fmla="*/ 550913 h 2245027"/>
                <a:gd name="connsiteX1390" fmla="*/ 2261382 w 2279677"/>
                <a:gd name="connsiteY1390" fmla="*/ 539788 h 2245027"/>
                <a:gd name="connsiteX1391" fmla="*/ 2259899 w 2279677"/>
                <a:gd name="connsiteY1391" fmla="*/ 534349 h 2245027"/>
                <a:gd name="connsiteX1392" fmla="*/ 2258416 w 2279677"/>
                <a:gd name="connsiteY1392" fmla="*/ 530146 h 2245027"/>
                <a:gd name="connsiteX1393" fmla="*/ 2258416 w 2279677"/>
                <a:gd name="connsiteY1393" fmla="*/ 521740 h 2245027"/>
                <a:gd name="connsiteX1394" fmla="*/ 2256933 w 2279677"/>
                <a:gd name="connsiteY1394" fmla="*/ 512098 h 2245027"/>
                <a:gd name="connsiteX1395" fmla="*/ 2252729 w 2279677"/>
                <a:gd name="connsiteY1395" fmla="*/ 502456 h 2245027"/>
                <a:gd name="connsiteX1396" fmla="*/ 2247291 w 2279677"/>
                <a:gd name="connsiteY1396" fmla="*/ 492815 h 2245027"/>
                <a:gd name="connsiteX1397" fmla="*/ 2245808 w 2279677"/>
                <a:gd name="connsiteY1397" fmla="*/ 484409 h 2245027"/>
                <a:gd name="connsiteX1398" fmla="*/ 2245808 w 2279677"/>
                <a:gd name="connsiteY1398" fmla="*/ 474767 h 2245027"/>
                <a:gd name="connsiteX1399" fmla="*/ 2236165 w 2279677"/>
                <a:gd name="connsiteY1399" fmla="*/ 462158 h 2245027"/>
                <a:gd name="connsiteX1400" fmla="*/ 2225040 w 2279677"/>
                <a:gd name="connsiteY1400" fmla="*/ 449550 h 2245027"/>
                <a:gd name="connsiteX1401" fmla="*/ 2219601 w 2279677"/>
                <a:gd name="connsiteY1401" fmla="*/ 444111 h 2245027"/>
                <a:gd name="connsiteX1402" fmla="*/ 2218118 w 2279677"/>
                <a:gd name="connsiteY1402" fmla="*/ 431502 h 2245027"/>
                <a:gd name="connsiteX1403" fmla="*/ 2216635 w 2279677"/>
                <a:gd name="connsiteY1403" fmla="*/ 424580 h 2245027"/>
                <a:gd name="connsiteX1404" fmla="*/ 2215151 w 2279677"/>
                <a:gd name="connsiteY1404" fmla="*/ 419141 h 2245027"/>
                <a:gd name="connsiteX1405" fmla="*/ 2212432 w 2279677"/>
                <a:gd name="connsiteY1405" fmla="*/ 416422 h 2245027"/>
                <a:gd name="connsiteX1406" fmla="*/ 2205509 w 2279677"/>
                <a:gd name="connsiteY1406" fmla="*/ 402577 h 2245027"/>
                <a:gd name="connsiteX1407" fmla="*/ 2200071 w 2279677"/>
                <a:gd name="connsiteY1407" fmla="*/ 395654 h 2245027"/>
                <a:gd name="connsiteX1408" fmla="*/ 2194631 w 2279677"/>
                <a:gd name="connsiteY1408" fmla="*/ 387249 h 2245027"/>
                <a:gd name="connsiteX1409" fmla="*/ 2189192 w 2279677"/>
                <a:gd name="connsiteY1409" fmla="*/ 380326 h 2245027"/>
                <a:gd name="connsiteX1410" fmla="*/ 2186473 w 2279677"/>
                <a:gd name="connsiteY1410" fmla="*/ 373404 h 2245027"/>
                <a:gd name="connsiteX1411" fmla="*/ 2182270 w 2279677"/>
                <a:gd name="connsiteY1411" fmla="*/ 364998 h 2245027"/>
                <a:gd name="connsiteX1412" fmla="*/ 2179551 w 2279677"/>
                <a:gd name="connsiteY1412" fmla="*/ 358076 h 2245027"/>
                <a:gd name="connsiteX1413" fmla="*/ 2175348 w 2279677"/>
                <a:gd name="connsiteY1413" fmla="*/ 351154 h 2245027"/>
                <a:gd name="connsiteX1414" fmla="*/ 2161503 w 2279677"/>
                <a:gd name="connsiteY1414" fmla="*/ 333106 h 2245027"/>
                <a:gd name="connsiteX1415" fmla="*/ 2158783 w 2279677"/>
                <a:gd name="connsiteY1415" fmla="*/ 324700 h 2245027"/>
                <a:gd name="connsiteX1416" fmla="*/ 2157300 w 2279677"/>
                <a:gd name="connsiteY1416" fmla="*/ 319261 h 2245027"/>
                <a:gd name="connsiteX1417" fmla="*/ 2154581 w 2279677"/>
                <a:gd name="connsiteY1417" fmla="*/ 315059 h 2245027"/>
                <a:gd name="connsiteX1418" fmla="*/ 2149142 w 2279677"/>
                <a:gd name="connsiteY1418" fmla="*/ 308136 h 2245027"/>
                <a:gd name="connsiteX1419" fmla="*/ 2142219 w 2279677"/>
                <a:gd name="connsiteY1419" fmla="*/ 301214 h 2245027"/>
                <a:gd name="connsiteX1420" fmla="*/ 2138016 w 2279677"/>
                <a:gd name="connsiteY1420" fmla="*/ 295775 h 2245027"/>
                <a:gd name="connsiteX1421" fmla="*/ 2129611 w 2279677"/>
                <a:gd name="connsiteY1421" fmla="*/ 295775 h 2245027"/>
                <a:gd name="connsiteX1422" fmla="*/ 2122689 w 2279677"/>
                <a:gd name="connsiteY1422" fmla="*/ 287369 h 2245027"/>
                <a:gd name="connsiteX1423" fmla="*/ 2115766 w 2279677"/>
                <a:gd name="connsiteY1423" fmla="*/ 280447 h 2245027"/>
                <a:gd name="connsiteX1424" fmla="*/ 2113046 w 2279677"/>
                <a:gd name="connsiteY1424" fmla="*/ 277727 h 2245027"/>
                <a:gd name="connsiteX1425" fmla="*/ 2107607 w 2279677"/>
                <a:gd name="connsiteY1425" fmla="*/ 268086 h 2245027"/>
                <a:gd name="connsiteX1426" fmla="*/ 2104888 w 2279677"/>
                <a:gd name="connsiteY1426" fmla="*/ 265366 h 2245027"/>
                <a:gd name="connsiteX1427" fmla="*/ 2103405 w 2279677"/>
                <a:gd name="connsiteY1427" fmla="*/ 261163 h 2245027"/>
                <a:gd name="connsiteX1428" fmla="*/ 2100685 w 2279677"/>
                <a:gd name="connsiteY1428" fmla="*/ 254241 h 2245027"/>
                <a:gd name="connsiteX1429" fmla="*/ 2096482 w 2279677"/>
                <a:gd name="connsiteY1429" fmla="*/ 250038 h 2245027"/>
                <a:gd name="connsiteX1430" fmla="*/ 2094999 w 2279677"/>
                <a:gd name="connsiteY1430" fmla="*/ 244599 h 2245027"/>
                <a:gd name="connsiteX1431" fmla="*/ 2085357 w 2279677"/>
                <a:gd name="connsiteY1431" fmla="*/ 219629 h 2245027"/>
                <a:gd name="connsiteX1432" fmla="*/ 2081154 w 2279677"/>
                <a:gd name="connsiteY1432" fmla="*/ 209987 h 2245027"/>
                <a:gd name="connsiteX1433" fmla="*/ 2079671 w 2279677"/>
                <a:gd name="connsiteY1433" fmla="*/ 198862 h 2245027"/>
                <a:gd name="connsiteX1434" fmla="*/ 2074232 w 2279677"/>
                <a:gd name="connsiteY1434" fmla="*/ 185017 h 2245027"/>
                <a:gd name="connsiteX1435" fmla="*/ 2074232 w 2279677"/>
                <a:gd name="connsiteY1435" fmla="*/ 179578 h 2245027"/>
                <a:gd name="connsiteX1436" fmla="*/ 2070029 w 2279677"/>
                <a:gd name="connsiteY1436" fmla="*/ 175375 h 2245027"/>
                <a:gd name="connsiteX1437" fmla="*/ 2064590 w 2279677"/>
                <a:gd name="connsiteY1437" fmla="*/ 172656 h 2245027"/>
                <a:gd name="connsiteX1438" fmla="*/ 2068793 w 2279677"/>
                <a:gd name="connsiteY1438" fmla="*/ 169936 h 2245027"/>
                <a:gd name="connsiteX1439" fmla="*/ 2070277 w 2279677"/>
                <a:gd name="connsiteY1439" fmla="*/ 164498 h 2245027"/>
                <a:gd name="connsiteX1440" fmla="*/ 2067557 w 2279677"/>
                <a:gd name="connsiteY1440" fmla="*/ 149169 h 2245027"/>
                <a:gd name="connsiteX1441" fmla="*/ 2063354 w 2279677"/>
                <a:gd name="connsiteY1441" fmla="*/ 139528 h 2245027"/>
                <a:gd name="connsiteX1442" fmla="*/ 2063354 w 2279677"/>
                <a:gd name="connsiteY1442" fmla="*/ 136808 h 2245027"/>
                <a:gd name="connsiteX1443" fmla="*/ 2063354 w 2279677"/>
                <a:gd name="connsiteY1443" fmla="*/ 127166 h 2245027"/>
                <a:gd name="connsiteX1444" fmla="*/ 2064837 w 2279677"/>
                <a:gd name="connsiteY1444" fmla="*/ 117524 h 2245027"/>
                <a:gd name="connsiteX1445" fmla="*/ 2071760 w 2279677"/>
                <a:gd name="connsiteY1445" fmla="*/ 107883 h 2245027"/>
                <a:gd name="connsiteX1446" fmla="*/ 2071760 w 2279677"/>
                <a:gd name="connsiteY1446" fmla="*/ 99477 h 2245027"/>
                <a:gd name="connsiteX1447" fmla="*/ 2069040 w 2279677"/>
                <a:gd name="connsiteY1447" fmla="*/ 95274 h 2245027"/>
                <a:gd name="connsiteX1448" fmla="*/ 2073243 w 2279677"/>
                <a:gd name="connsiteY1448" fmla="*/ 93791 h 2245027"/>
                <a:gd name="connsiteX1449" fmla="*/ 2075962 w 2279677"/>
                <a:gd name="connsiteY1449" fmla="*/ 92307 h 2245027"/>
                <a:gd name="connsiteX1450" fmla="*/ 2080166 w 2279677"/>
                <a:gd name="connsiteY1450" fmla="*/ 89588 h 2245027"/>
                <a:gd name="connsiteX1451" fmla="*/ 2085604 w 2279677"/>
                <a:gd name="connsiteY1451" fmla="*/ 76979 h 2245027"/>
                <a:gd name="connsiteX1452" fmla="*/ 2091043 w 2279677"/>
                <a:gd name="connsiteY1452" fmla="*/ 63135 h 2245027"/>
                <a:gd name="connsiteX1453" fmla="*/ 2091043 w 2279677"/>
                <a:gd name="connsiteY1453" fmla="*/ 49290 h 2245027"/>
                <a:gd name="connsiteX1454" fmla="*/ 2082638 w 2279677"/>
                <a:gd name="connsiteY1454" fmla="*/ 50773 h 2245027"/>
                <a:gd name="connsiteX1455" fmla="*/ 2081154 w 2279677"/>
                <a:gd name="connsiteY1455" fmla="*/ 54976 h 2245027"/>
                <a:gd name="connsiteX1456" fmla="*/ 2082638 w 2279677"/>
                <a:gd name="connsiteY1456" fmla="*/ 43851 h 2245027"/>
                <a:gd name="connsiteX1457" fmla="*/ 2093763 w 2279677"/>
                <a:gd name="connsiteY1457" fmla="*/ 42368 h 2245027"/>
                <a:gd name="connsiteX1458" fmla="*/ 2100685 w 2279677"/>
                <a:gd name="connsiteY1458" fmla="*/ 40884 h 2245027"/>
                <a:gd name="connsiteX1459" fmla="*/ 2120216 w 2279677"/>
                <a:gd name="connsiteY1459" fmla="*/ 43604 h 2245027"/>
                <a:gd name="connsiteX1460" fmla="*/ 2120216 w 2279677"/>
                <a:gd name="connsiteY1460" fmla="*/ 42120 h 2245027"/>
                <a:gd name="connsiteX1461" fmla="*/ 2125655 w 2279677"/>
                <a:gd name="connsiteY1461" fmla="*/ 32479 h 2245027"/>
                <a:gd name="connsiteX1462" fmla="*/ 2124172 w 2279677"/>
                <a:gd name="connsiteY1462" fmla="*/ 27039 h 2245027"/>
                <a:gd name="connsiteX1463" fmla="*/ 2113046 w 2279677"/>
                <a:gd name="connsiteY1463" fmla="*/ 17398 h 2245027"/>
                <a:gd name="connsiteX1464" fmla="*/ 2103405 w 2279677"/>
                <a:gd name="connsiteY1464" fmla="*/ 7756 h 2245027"/>
                <a:gd name="connsiteX1465" fmla="*/ 2088077 w 2279677"/>
                <a:gd name="connsiteY1465" fmla="*/ 833 h 2245027"/>
                <a:gd name="connsiteX1466" fmla="*/ 2060387 w 2279677"/>
                <a:gd name="connsiteY1466" fmla="*/ 5036 h 2245027"/>
                <a:gd name="connsiteX1467" fmla="*/ 2054948 w 2279677"/>
                <a:gd name="connsiteY1467" fmla="*/ 5036 h 2245027"/>
                <a:gd name="connsiteX1468" fmla="*/ 2046543 w 2279677"/>
                <a:gd name="connsiteY1468" fmla="*/ 5036 h 2245027"/>
                <a:gd name="connsiteX1469" fmla="*/ 2042340 w 2279677"/>
                <a:gd name="connsiteY1469" fmla="*/ 6520 h 2245027"/>
                <a:gd name="connsiteX1470" fmla="*/ 2036901 w 2279677"/>
                <a:gd name="connsiteY1470" fmla="*/ 8003 h 2245027"/>
                <a:gd name="connsiteX1471" fmla="*/ 2032698 w 2279677"/>
                <a:gd name="connsiteY1471" fmla="*/ 10723 h 2245027"/>
                <a:gd name="connsiteX1472" fmla="*/ 2034181 w 2279677"/>
                <a:gd name="connsiteY1472" fmla="*/ 3800 h 2245027"/>
                <a:gd name="connsiteX1473" fmla="*/ 1932324 w 2279677"/>
                <a:gd name="connsiteY1473" fmla="*/ 156092 h 2245027"/>
                <a:gd name="connsiteX1474" fmla="*/ 1940729 w 2279677"/>
                <a:gd name="connsiteY1474" fmla="*/ 150653 h 2245027"/>
                <a:gd name="connsiteX1475" fmla="*/ 1936527 w 2279677"/>
                <a:gd name="connsiteY1475" fmla="*/ 156092 h 2245027"/>
                <a:gd name="connsiteX1476" fmla="*/ 1932324 w 2279677"/>
                <a:gd name="connsiteY1476" fmla="*/ 156092 h 2245027"/>
                <a:gd name="connsiteX1477" fmla="*/ 1943449 w 2279677"/>
                <a:gd name="connsiteY1477" fmla="*/ 182545 h 2245027"/>
                <a:gd name="connsiteX1478" fmla="*/ 1936527 w 2279677"/>
                <a:gd name="connsiteY1478" fmla="*/ 184028 h 2245027"/>
                <a:gd name="connsiteX1479" fmla="*/ 1939246 w 2279677"/>
                <a:gd name="connsiteY1479" fmla="*/ 178589 h 2245027"/>
                <a:gd name="connsiteX1480" fmla="*/ 1943449 w 2279677"/>
                <a:gd name="connsiteY1480" fmla="*/ 182792 h 2245027"/>
                <a:gd name="connsiteX1481" fmla="*/ 1972622 w 2279677"/>
                <a:gd name="connsiteY1481" fmla="*/ 171420 h 2245027"/>
                <a:gd name="connsiteX1482" fmla="*/ 1968419 w 2279677"/>
                <a:gd name="connsiteY1482" fmla="*/ 174139 h 2245027"/>
                <a:gd name="connsiteX1483" fmla="*/ 1964216 w 2279677"/>
                <a:gd name="connsiteY1483" fmla="*/ 172656 h 2245027"/>
                <a:gd name="connsiteX1484" fmla="*/ 1968419 w 2279677"/>
                <a:gd name="connsiteY1484" fmla="*/ 169936 h 2245027"/>
                <a:gd name="connsiteX1485" fmla="*/ 1972622 w 2279677"/>
                <a:gd name="connsiteY1485" fmla="*/ 171420 h 2245027"/>
                <a:gd name="connsiteX1486" fmla="*/ 1969902 w 2279677"/>
                <a:gd name="connsiteY1486" fmla="*/ 203559 h 2245027"/>
                <a:gd name="connsiteX1487" fmla="*/ 1964463 w 2279677"/>
                <a:gd name="connsiteY1487" fmla="*/ 199357 h 2245027"/>
                <a:gd name="connsiteX1488" fmla="*/ 1969902 w 2279677"/>
                <a:gd name="connsiteY1488" fmla="*/ 199357 h 2245027"/>
                <a:gd name="connsiteX1489" fmla="*/ 1969902 w 2279677"/>
                <a:gd name="connsiteY1489" fmla="*/ 203559 h 2245027"/>
                <a:gd name="connsiteX1490" fmla="*/ 1967183 w 2279677"/>
                <a:gd name="connsiteY1490" fmla="*/ 190951 h 2245027"/>
                <a:gd name="connsiteX1491" fmla="*/ 1964463 w 2279677"/>
                <a:gd name="connsiteY1491" fmla="*/ 193670 h 2245027"/>
                <a:gd name="connsiteX1492" fmla="*/ 1961744 w 2279677"/>
                <a:gd name="connsiteY1492" fmla="*/ 190951 h 2245027"/>
                <a:gd name="connsiteX1493" fmla="*/ 1964463 w 2279677"/>
                <a:gd name="connsiteY1493" fmla="*/ 188231 h 2245027"/>
                <a:gd name="connsiteX1494" fmla="*/ 1967183 w 2279677"/>
                <a:gd name="connsiteY1494" fmla="*/ 190951 h 2245027"/>
                <a:gd name="connsiteX1495" fmla="*/ 1964216 w 2279677"/>
                <a:gd name="connsiteY1495" fmla="*/ 181309 h 2245027"/>
                <a:gd name="connsiteX1496" fmla="*/ 1966936 w 2279677"/>
                <a:gd name="connsiteY1496" fmla="*/ 178589 h 2245027"/>
                <a:gd name="connsiteX1497" fmla="*/ 1969655 w 2279677"/>
                <a:gd name="connsiteY1497" fmla="*/ 181309 h 2245027"/>
                <a:gd name="connsiteX1498" fmla="*/ 1966936 w 2279677"/>
                <a:gd name="connsiteY1498" fmla="*/ 184028 h 2245027"/>
                <a:gd name="connsiteX1499" fmla="*/ 1964216 w 2279677"/>
                <a:gd name="connsiteY1499" fmla="*/ 181309 h 2245027"/>
                <a:gd name="connsiteX1500" fmla="*/ 1962980 w 2279677"/>
                <a:gd name="connsiteY1500" fmla="*/ 138044 h 2245027"/>
                <a:gd name="connsiteX1501" fmla="*/ 1965700 w 2279677"/>
                <a:gd name="connsiteY1501" fmla="*/ 142247 h 2245027"/>
                <a:gd name="connsiteX1502" fmla="*/ 1964216 w 2279677"/>
                <a:gd name="connsiteY1502" fmla="*/ 146450 h 2245027"/>
                <a:gd name="connsiteX1503" fmla="*/ 1961497 w 2279677"/>
                <a:gd name="connsiteY1503" fmla="*/ 142247 h 2245027"/>
                <a:gd name="connsiteX1504" fmla="*/ 1962980 w 2279677"/>
                <a:gd name="connsiteY1504" fmla="*/ 138044 h 2245027"/>
                <a:gd name="connsiteX1505" fmla="*/ 1948888 w 2279677"/>
                <a:gd name="connsiteY1505" fmla="*/ 144967 h 2245027"/>
                <a:gd name="connsiteX1506" fmla="*/ 1954327 w 2279677"/>
                <a:gd name="connsiteY1506" fmla="*/ 146450 h 2245027"/>
                <a:gd name="connsiteX1507" fmla="*/ 1961249 w 2279677"/>
                <a:gd name="connsiteY1507" fmla="*/ 149169 h 2245027"/>
                <a:gd name="connsiteX1508" fmla="*/ 1968172 w 2279677"/>
                <a:gd name="connsiteY1508" fmla="*/ 154608 h 2245027"/>
                <a:gd name="connsiteX1509" fmla="*/ 1965452 w 2279677"/>
                <a:gd name="connsiteY1509" fmla="*/ 164250 h 2245027"/>
                <a:gd name="connsiteX1510" fmla="*/ 1952844 w 2279677"/>
                <a:gd name="connsiteY1510" fmla="*/ 162767 h 2245027"/>
                <a:gd name="connsiteX1511" fmla="*/ 1950124 w 2279677"/>
                <a:gd name="connsiteY1511" fmla="*/ 154361 h 2245027"/>
                <a:gd name="connsiteX1512" fmla="*/ 1950124 w 2279677"/>
                <a:gd name="connsiteY1512" fmla="*/ 148922 h 2245027"/>
                <a:gd name="connsiteX1513" fmla="*/ 1948641 w 2279677"/>
                <a:gd name="connsiteY1513" fmla="*/ 144719 h 2245027"/>
                <a:gd name="connsiteX1514" fmla="*/ 1948888 w 2279677"/>
                <a:gd name="connsiteY1514" fmla="*/ 195154 h 2245027"/>
                <a:gd name="connsiteX1515" fmla="*/ 1944685 w 2279677"/>
                <a:gd name="connsiteY1515" fmla="*/ 193670 h 2245027"/>
                <a:gd name="connsiteX1516" fmla="*/ 1948888 w 2279677"/>
                <a:gd name="connsiteY1516" fmla="*/ 190951 h 2245027"/>
                <a:gd name="connsiteX1517" fmla="*/ 1953091 w 2279677"/>
                <a:gd name="connsiteY1517" fmla="*/ 192434 h 2245027"/>
                <a:gd name="connsiteX1518" fmla="*/ 1948888 w 2279677"/>
                <a:gd name="connsiteY1518" fmla="*/ 195154 h 2245027"/>
                <a:gd name="connsiteX1519" fmla="*/ 1951855 w 2279677"/>
                <a:gd name="connsiteY1519" fmla="*/ 188231 h 2245027"/>
                <a:gd name="connsiteX1520" fmla="*/ 1949135 w 2279677"/>
                <a:gd name="connsiteY1520" fmla="*/ 185512 h 2245027"/>
                <a:gd name="connsiteX1521" fmla="*/ 1951855 w 2279677"/>
                <a:gd name="connsiteY1521" fmla="*/ 182792 h 2245027"/>
                <a:gd name="connsiteX1522" fmla="*/ 1954574 w 2279677"/>
                <a:gd name="connsiteY1522" fmla="*/ 185512 h 2245027"/>
                <a:gd name="connsiteX1523" fmla="*/ 1951855 w 2279677"/>
                <a:gd name="connsiteY1523" fmla="*/ 188231 h 2245027"/>
                <a:gd name="connsiteX1524" fmla="*/ 1954574 w 2279677"/>
                <a:gd name="connsiteY1524" fmla="*/ 238171 h 2245027"/>
                <a:gd name="connsiteX1525" fmla="*/ 1957293 w 2279677"/>
                <a:gd name="connsiteY1525" fmla="*/ 235452 h 2245027"/>
                <a:gd name="connsiteX1526" fmla="*/ 1961497 w 2279677"/>
                <a:gd name="connsiteY1526" fmla="*/ 238171 h 2245027"/>
                <a:gd name="connsiteX1527" fmla="*/ 1958777 w 2279677"/>
                <a:gd name="connsiteY1527" fmla="*/ 240891 h 2245027"/>
                <a:gd name="connsiteX1528" fmla="*/ 1954574 w 2279677"/>
                <a:gd name="connsiteY1528" fmla="*/ 238171 h 2245027"/>
                <a:gd name="connsiteX1529" fmla="*/ 1961497 w 2279677"/>
                <a:gd name="connsiteY1529" fmla="*/ 261905 h 2245027"/>
                <a:gd name="connsiteX1530" fmla="*/ 1965700 w 2279677"/>
                <a:gd name="connsiteY1530" fmla="*/ 256466 h 2245027"/>
                <a:gd name="connsiteX1531" fmla="*/ 1968419 w 2279677"/>
                <a:gd name="connsiteY1531" fmla="*/ 260669 h 2245027"/>
                <a:gd name="connsiteX1532" fmla="*/ 1961497 w 2279677"/>
                <a:gd name="connsiteY1532" fmla="*/ 262152 h 2245027"/>
                <a:gd name="connsiteX1533" fmla="*/ 1964216 w 2279677"/>
                <a:gd name="connsiteY1533" fmla="*/ 291078 h 2245027"/>
                <a:gd name="connsiteX1534" fmla="*/ 1966936 w 2279677"/>
                <a:gd name="connsiteY1534" fmla="*/ 289594 h 2245027"/>
                <a:gd name="connsiteX1535" fmla="*/ 1972375 w 2279677"/>
                <a:gd name="connsiteY1535" fmla="*/ 293797 h 2245027"/>
                <a:gd name="connsiteX1536" fmla="*/ 1963969 w 2279677"/>
                <a:gd name="connsiteY1536" fmla="*/ 291078 h 2245027"/>
                <a:gd name="connsiteX1537" fmla="*/ 1982264 w 2279677"/>
                <a:gd name="connsiteY1537" fmla="*/ 97746 h 2245027"/>
                <a:gd name="connsiteX1538" fmla="*/ 1978061 w 2279677"/>
                <a:gd name="connsiteY1538" fmla="*/ 95027 h 2245027"/>
                <a:gd name="connsiteX1539" fmla="*/ 1979544 w 2279677"/>
                <a:gd name="connsiteY1539" fmla="*/ 92307 h 2245027"/>
                <a:gd name="connsiteX1540" fmla="*/ 1983747 w 2279677"/>
                <a:gd name="connsiteY1540" fmla="*/ 95027 h 2245027"/>
                <a:gd name="connsiteX1541" fmla="*/ 1982264 w 2279677"/>
                <a:gd name="connsiteY1541" fmla="*/ 97746 h 2245027"/>
                <a:gd name="connsiteX1542" fmla="*/ 1982264 w 2279677"/>
                <a:gd name="connsiteY1542" fmla="*/ 53246 h 2245027"/>
                <a:gd name="connsiteX1543" fmla="*/ 1979544 w 2279677"/>
                <a:gd name="connsiteY1543" fmla="*/ 50526 h 2245027"/>
                <a:gd name="connsiteX1544" fmla="*/ 1982264 w 2279677"/>
                <a:gd name="connsiteY1544" fmla="*/ 49043 h 2245027"/>
                <a:gd name="connsiteX1545" fmla="*/ 1984983 w 2279677"/>
                <a:gd name="connsiteY1545" fmla="*/ 51762 h 2245027"/>
                <a:gd name="connsiteX1546" fmla="*/ 1982264 w 2279677"/>
                <a:gd name="connsiteY1546" fmla="*/ 53246 h 2245027"/>
                <a:gd name="connsiteX1547" fmla="*/ 2008717 w 2279677"/>
                <a:gd name="connsiteY1547" fmla="*/ 392440 h 2245027"/>
                <a:gd name="connsiteX1548" fmla="*/ 2005998 w 2279677"/>
                <a:gd name="connsiteY1548" fmla="*/ 389721 h 2245027"/>
                <a:gd name="connsiteX1549" fmla="*/ 2007481 w 2279677"/>
                <a:gd name="connsiteY1549" fmla="*/ 387002 h 2245027"/>
                <a:gd name="connsiteX1550" fmla="*/ 2008964 w 2279677"/>
                <a:gd name="connsiteY1550" fmla="*/ 392440 h 2245027"/>
                <a:gd name="connsiteX1551" fmla="*/ 2014403 w 2279677"/>
                <a:gd name="connsiteY1551" fmla="*/ 83902 h 2245027"/>
                <a:gd name="connsiteX1552" fmla="*/ 2014403 w 2279677"/>
                <a:gd name="connsiteY1552" fmla="*/ 86621 h 2245027"/>
                <a:gd name="connsiteX1553" fmla="*/ 2005998 w 2279677"/>
                <a:gd name="connsiteY1553" fmla="*/ 85138 h 2245027"/>
                <a:gd name="connsiteX1554" fmla="*/ 2004514 w 2279677"/>
                <a:gd name="connsiteY1554" fmla="*/ 79699 h 2245027"/>
                <a:gd name="connsiteX1555" fmla="*/ 2014156 w 2279677"/>
                <a:gd name="connsiteY1555" fmla="*/ 83902 h 2245027"/>
                <a:gd name="connsiteX1556" fmla="*/ 2015639 w 2279677"/>
                <a:gd name="connsiteY1556" fmla="*/ 32479 h 2245027"/>
                <a:gd name="connsiteX1557" fmla="*/ 2012919 w 2279677"/>
                <a:gd name="connsiteY1557" fmla="*/ 35198 h 2245027"/>
                <a:gd name="connsiteX1558" fmla="*/ 2011436 w 2279677"/>
                <a:gd name="connsiteY1558" fmla="*/ 32479 h 2245027"/>
                <a:gd name="connsiteX1559" fmla="*/ 2014156 w 2279677"/>
                <a:gd name="connsiteY1559" fmla="*/ 29759 h 2245027"/>
                <a:gd name="connsiteX1560" fmla="*/ 2015639 w 2279677"/>
                <a:gd name="connsiteY1560" fmla="*/ 32479 h 2245027"/>
                <a:gd name="connsiteX1561" fmla="*/ 1223278 w 2279677"/>
                <a:gd name="connsiteY1561" fmla="*/ 973670 h 2245027"/>
                <a:gd name="connsiteX1562" fmla="*/ 1223278 w 2279677"/>
                <a:gd name="connsiteY1562" fmla="*/ 977873 h 2245027"/>
                <a:gd name="connsiteX1563" fmla="*/ 1221794 w 2279677"/>
                <a:gd name="connsiteY1563" fmla="*/ 975154 h 2245027"/>
                <a:gd name="connsiteX1564" fmla="*/ 1223278 w 2279677"/>
                <a:gd name="connsiteY1564" fmla="*/ 973670 h 2245027"/>
                <a:gd name="connsiteX1565" fmla="*/ 1219075 w 2279677"/>
                <a:gd name="connsiteY1565" fmla="*/ 1037702 h 2245027"/>
                <a:gd name="connsiteX1566" fmla="*/ 1220558 w 2279677"/>
                <a:gd name="connsiteY1566" fmla="*/ 1032263 h 2245027"/>
                <a:gd name="connsiteX1567" fmla="*/ 1222042 w 2279677"/>
                <a:gd name="connsiteY1567" fmla="*/ 1032263 h 2245027"/>
                <a:gd name="connsiteX1568" fmla="*/ 1222042 w 2279677"/>
                <a:gd name="connsiteY1568" fmla="*/ 1039186 h 2245027"/>
                <a:gd name="connsiteX1569" fmla="*/ 1220558 w 2279677"/>
                <a:gd name="connsiteY1569" fmla="*/ 1044624 h 2245027"/>
                <a:gd name="connsiteX1570" fmla="*/ 1219075 w 2279677"/>
                <a:gd name="connsiteY1570" fmla="*/ 1047344 h 2245027"/>
                <a:gd name="connsiteX1571" fmla="*/ 1219075 w 2279677"/>
                <a:gd name="connsiteY1571" fmla="*/ 1037702 h 2245027"/>
                <a:gd name="connsiteX1572" fmla="*/ 1220311 w 2279677"/>
                <a:gd name="connsiteY1572" fmla="*/ 1076517 h 2245027"/>
                <a:gd name="connsiteX1573" fmla="*/ 1220311 w 2279677"/>
                <a:gd name="connsiteY1573" fmla="*/ 1072314 h 2245027"/>
                <a:gd name="connsiteX1574" fmla="*/ 1223030 w 2279677"/>
                <a:gd name="connsiteY1574" fmla="*/ 1075033 h 2245027"/>
                <a:gd name="connsiteX1575" fmla="*/ 1220311 w 2279677"/>
                <a:gd name="connsiteY1575" fmla="*/ 1076517 h 2245027"/>
                <a:gd name="connsiteX1576" fmla="*/ 1221794 w 2279677"/>
                <a:gd name="connsiteY1576" fmla="*/ 1023857 h 2245027"/>
                <a:gd name="connsiteX1577" fmla="*/ 1220311 w 2279677"/>
                <a:gd name="connsiteY1577" fmla="*/ 1019655 h 2245027"/>
                <a:gd name="connsiteX1578" fmla="*/ 1224514 w 2279677"/>
                <a:gd name="connsiteY1578" fmla="*/ 1022374 h 2245027"/>
                <a:gd name="connsiteX1579" fmla="*/ 1221794 w 2279677"/>
                <a:gd name="connsiteY1579" fmla="*/ 1023857 h 2245027"/>
                <a:gd name="connsiteX1580" fmla="*/ 1225997 w 2279677"/>
                <a:gd name="connsiteY1580" fmla="*/ 1104453 h 2245027"/>
                <a:gd name="connsiteX1581" fmla="*/ 1227480 w 2279677"/>
                <a:gd name="connsiteY1581" fmla="*/ 1100250 h 2245027"/>
                <a:gd name="connsiteX1582" fmla="*/ 1230200 w 2279677"/>
                <a:gd name="connsiteY1582" fmla="*/ 1102970 h 2245027"/>
                <a:gd name="connsiteX1583" fmla="*/ 1225997 w 2279677"/>
                <a:gd name="connsiteY1583" fmla="*/ 1104453 h 2245027"/>
                <a:gd name="connsiteX1584" fmla="*/ 1230200 w 2279677"/>
                <a:gd name="connsiteY1584" fmla="*/ 982076 h 2245027"/>
                <a:gd name="connsiteX1585" fmla="*/ 1227480 w 2279677"/>
                <a:gd name="connsiteY1585" fmla="*/ 979357 h 2245027"/>
                <a:gd name="connsiteX1586" fmla="*/ 1230200 w 2279677"/>
                <a:gd name="connsiteY1586" fmla="*/ 976637 h 2245027"/>
                <a:gd name="connsiteX1587" fmla="*/ 1232919 w 2279677"/>
                <a:gd name="connsiteY1587" fmla="*/ 979357 h 2245027"/>
                <a:gd name="connsiteX1588" fmla="*/ 1230200 w 2279677"/>
                <a:gd name="connsiteY1588" fmla="*/ 982076 h 2245027"/>
                <a:gd name="connsiteX1589" fmla="*/ 482092 w 2279677"/>
                <a:gd name="connsiteY1589" fmla="*/ 1428320 h 2245027"/>
                <a:gd name="connsiteX1590" fmla="*/ 475170 w 2279677"/>
                <a:gd name="connsiteY1590" fmla="*/ 1433759 h 2245027"/>
                <a:gd name="connsiteX1591" fmla="*/ 475170 w 2279677"/>
                <a:gd name="connsiteY1591" fmla="*/ 1428320 h 2245027"/>
                <a:gd name="connsiteX1592" fmla="*/ 477889 w 2279677"/>
                <a:gd name="connsiteY1592" fmla="*/ 1422881 h 2245027"/>
                <a:gd name="connsiteX1593" fmla="*/ 479373 w 2279677"/>
                <a:gd name="connsiteY1593" fmla="*/ 1420162 h 2245027"/>
                <a:gd name="connsiteX1594" fmla="*/ 482092 w 2279677"/>
                <a:gd name="connsiteY1594" fmla="*/ 1428568 h 2245027"/>
                <a:gd name="connsiteX1595" fmla="*/ 494701 w 2279677"/>
                <a:gd name="connsiteY1595" fmla="*/ 1624371 h 2245027"/>
                <a:gd name="connsiteX1596" fmla="*/ 491981 w 2279677"/>
                <a:gd name="connsiteY1596" fmla="*/ 1627091 h 2245027"/>
                <a:gd name="connsiteX1597" fmla="*/ 490498 w 2279677"/>
                <a:gd name="connsiteY1597" fmla="*/ 1624371 h 2245027"/>
                <a:gd name="connsiteX1598" fmla="*/ 493217 w 2279677"/>
                <a:gd name="connsiteY1598" fmla="*/ 1621652 h 2245027"/>
                <a:gd name="connsiteX1599" fmla="*/ 494701 w 2279677"/>
                <a:gd name="connsiteY1599" fmla="*/ 1624371 h 2245027"/>
                <a:gd name="connsiteX1600" fmla="*/ 495937 w 2279677"/>
                <a:gd name="connsiteY1600" fmla="*/ 1386786 h 2245027"/>
                <a:gd name="connsiteX1601" fmla="*/ 494453 w 2279677"/>
                <a:gd name="connsiteY1601" fmla="*/ 1384067 h 2245027"/>
                <a:gd name="connsiteX1602" fmla="*/ 497173 w 2279677"/>
                <a:gd name="connsiteY1602" fmla="*/ 1381347 h 2245027"/>
                <a:gd name="connsiteX1603" fmla="*/ 498656 w 2279677"/>
                <a:gd name="connsiteY1603" fmla="*/ 1384067 h 2245027"/>
                <a:gd name="connsiteX1604" fmla="*/ 495937 w 2279677"/>
                <a:gd name="connsiteY1604" fmla="*/ 1386786 h 2245027"/>
                <a:gd name="connsiteX1605" fmla="*/ 501623 w 2279677"/>
                <a:gd name="connsiteY1605" fmla="*/ 1374178 h 2245027"/>
                <a:gd name="connsiteX1606" fmla="*/ 498904 w 2279677"/>
                <a:gd name="connsiteY1606" fmla="*/ 1376897 h 2245027"/>
                <a:gd name="connsiteX1607" fmla="*/ 497420 w 2279677"/>
                <a:gd name="connsiteY1607" fmla="*/ 1374178 h 2245027"/>
                <a:gd name="connsiteX1608" fmla="*/ 500140 w 2279677"/>
                <a:gd name="connsiteY1608" fmla="*/ 1371458 h 2245027"/>
                <a:gd name="connsiteX1609" fmla="*/ 501623 w 2279677"/>
                <a:gd name="connsiteY1609" fmla="*/ 1374178 h 2245027"/>
                <a:gd name="connsiteX1610" fmla="*/ 519670 w 2279677"/>
                <a:gd name="connsiteY1610" fmla="*/ 1390989 h 2245027"/>
                <a:gd name="connsiteX1611" fmla="*/ 518187 w 2279677"/>
                <a:gd name="connsiteY1611" fmla="*/ 1388270 h 2245027"/>
                <a:gd name="connsiteX1612" fmla="*/ 519670 w 2279677"/>
                <a:gd name="connsiteY1612" fmla="*/ 1386786 h 2245027"/>
                <a:gd name="connsiteX1613" fmla="*/ 519670 w 2279677"/>
                <a:gd name="connsiteY1613" fmla="*/ 1390989 h 2245027"/>
                <a:gd name="connsiteX1614" fmla="*/ 543157 w 2279677"/>
                <a:gd name="connsiteY1614" fmla="*/ 1396428 h 2245027"/>
                <a:gd name="connsiteX1615" fmla="*/ 541674 w 2279677"/>
                <a:gd name="connsiteY1615" fmla="*/ 1393709 h 2245027"/>
                <a:gd name="connsiteX1616" fmla="*/ 544393 w 2279677"/>
                <a:gd name="connsiteY1616" fmla="*/ 1390989 h 2245027"/>
                <a:gd name="connsiteX1617" fmla="*/ 545877 w 2279677"/>
                <a:gd name="connsiteY1617" fmla="*/ 1393709 h 2245027"/>
                <a:gd name="connsiteX1618" fmla="*/ 543157 w 2279677"/>
                <a:gd name="connsiteY1618" fmla="*/ 1396428 h 2245027"/>
                <a:gd name="connsiteX1619" fmla="*/ 70460 w 2279677"/>
                <a:gd name="connsiteY1619" fmla="*/ 1927471 h 2245027"/>
                <a:gd name="connsiteX1620" fmla="*/ 68977 w 2279677"/>
                <a:gd name="connsiteY1620" fmla="*/ 1924751 h 2245027"/>
                <a:gd name="connsiteX1621" fmla="*/ 71696 w 2279677"/>
                <a:gd name="connsiteY1621" fmla="*/ 1922032 h 2245027"/>
                <a:gd name="connsiteX1622" fmla="*/ 73179 w 2279677"/>
                <a:gd name="connsiteY1622" fmla="*/ 1924751 h 2245027"/>
                <a:gd name="connsiteX1623" fmla="*/ 70460 w 2279677"/>
                <a:gd name="connsiteY1623" fmla="*/ 1927471 h 2245027"/>
                <a:gd name="connsiteX1624" fmla="*/ 69223 w 2279677"/>
                <a:gd name="connsiteY1624" fmla="*/ 1986064 h 2245027"/>
                <a:gd name="connsiteX1625" fmla="*/ 70707 w 2279677"/>
                <a:gd name="connsiteY1625" fmla="*/ 1977658 h 2245027"/>
                <a:gd name="connsiteX1626" fmla="*/ 73426 w 2279677"/>
                <a:gd name="connsiteY1626" fmla="*/ 1970735 h 2245027"/>
                <a:gd name="connsiteX1627" fmla="*/ 77630 w 2279677"/>
                <a:gd name="connsiteY1627" fmla="*/ 1986064 h 2245027"/>
                <a:gd name="connsiteX1628" fmla="*/ 70707 w 2279677"/>
                <a:gd name="connsiteY1628" fmla="*/ 1988783 h 2245027"/>
                <a:gd name="connsiteX1629" fmla="*/ 69223 w 2279677"/>
                <a:gd name="connsiteY1629" fmla="*/ 1986064 h 2245027"/>
                <a:gd name="connsiteX1630" fmla="*/ 69223 w 2279677"/>
                <a:gd name="connsiteY1630" fmla="*/ 2008314 h 2245027"/>
                <a:gd name="connsiteX1631" fmla="*/ 69223 w 2279677"/>
                <a:gd name="connsiteY1631" fmla="*/ 2009797 h 2245027"/>
                <a:gd name="connsiteX1632" fmla="*/ 65021 w 2279677"/>
                <a:gd name="connsiteY1632" fmla="*/ 2011281 h 2245027"/>
                <a:gd name="connsiteX1633" fmla="*/ 62301 w 2279677"/>
                <a:gd name="connsiteY1633" fmla="*/ 2011281 h 2245027"/>
                <a:gd name="connsiteX1634" fmla="*/ 69223 w 2279677"/>
                <a:gd name="connsiteY1634" fmla="*/ 2008561 h 2245027"/>
                <a:gd name="connsiteX1635" fmla="*/ 70460 w 2279677"/>
                <a:gd name="connsiteY1635" fmla="*/ 2044409 h 2245027"/>
                <a:gd name="connsiteX1636" fmla="*/ 67740 w 2279677"/>
                <a:gd name="connsiteY1636" fmla="*/ 2045892 h 2245027"/>
                <a:gd name="connsiteX1637" fmla="*/ 67740 w 2279677"/>
                <a:gd name="connsiteY1637" fmla="*/ 2041690 h 2245027"/>
                <a:gd name="connsiteX1638" fmla="*/ 70460 w 2279677"/>
                <a:gd name="connsiteY1638" fmla="*/ 2044409 h 2245027"/>
                <a:gd name="connsiteX1639" fmla="*/ 56615 w 2279677"/>
                <a:gd name="connsiteY1639" fmla="*/ 1968016 h 2245027"/>
                <a:gd name="connsiteX1640" fmla="*/ 59334 w 2279677"/>
                <a:gd name="connsiteY1640" fmla="*/ 1970735 h 2245027"/>
                <a:gd name="connsiteX1641" fmla="*/ 56615 w 2279677"/>
                <a:gd name="connsiteY1641" fmla="*/ 1973455 h 2245027"/>
                <a:gd name="connsiteX1642" fmla="*/ 53896 w 2279677"/>
                <a:gd name="connsiteY1642" fmla="*/ 1970735 h 2245027"/>
                <a:gd name="connsiteX1643" fmla="*/ 56615 w 2279677"/>
                <a:gd name="connsiteY1643" fmla="*/ 1968016 h 2245027"/>
                <a:gd name="connsiteX1644" fmla="*/ 65021 w 2279677"/>
                <a:gd name="connsiteY1644" fmla="*/ 2069379 h 2245027"/>
                <a:gd name="connsiteX1645" fmla="*/ 49693 w 2279677"/>
                <a:gd name="connsiteY1645" fmla="*/ 2070862 h 2245027"/>
                <a:gd name="connsiteX1646" fmla="*/ 48209 w 2279677"/>
                <a:gd name="connsiteY1646" fmla="*/ 2068143 h 2245027"/>
                <a:gd name="connsiteX1647" fmla="*/ 49693 w 2279677"/>
                <a:gd name="connsiteY1647" fmla="*/ 2062704 h 2245027"/>
                <a:gd name="connsiteX1648" fmla="*/ 56615 w 2279677"/>
                <a:gd name="connsiteY1648" fmla="*/ 2059985 h 2245027"/>
                <a:gd name="connsiteX1649" fmla="*/ 58098 w 2279677"/>
                <a:gd name="connsiteY1649" fmla="*/ 2055782 h 2245027"/>
                <a:gd name="connsiteX1650" fmla="*/ 63537 w 2279677"/>
                <a:gd name="connsiteY1650" fmla="*/ 2055782 h 2245027"/>
                <a:gd name="connsiteX1651" fmla="*/ 70460 w 2279677"/>
                <a:gd name="connsiteY1651" fmla="*/ 2064187 h 2245027"/>
                <a:gd name="connsiteX1652" fmla="*/ 65021 w 2279677"/>
                <a:gd name="connsiteY1652" fmla="*/ 2069626 h 2245027"/>
                <a:gd name="connsiteX1653" fmla="*/ 80349 w 2279677"/>
                <a:gd name="connsiteY1653" fmla="*/ 2020675 h 2245027"/>
                <a:gd name="connsiteX1654" fmla="*/ 77630 w 2279677"/>
                <a:gd name="connsiteY1654" fmla="*/ 2017956 h 2245027"/>
                <a:gd name="connsiteX1655" fmla="*/ 73426 w 2279677"/>
                <a:gd name="connsiteY1655" fmla="*/ 2016472 h 2245027"/>
                <a:gd name="connsiteX1656" fmla="*/ 71943 w 2279677"/>
                <a:gd name="connsiteY1656" fmla="*/ 2013753 h 2245027"/>
                <a:gd name="connsiteX1657" fmla="*/ 80349 w 2279677"/>
                <a:gd name="connsiteY1657" fmla="*/ 2015236 h 2245027"/>
                <a:gd name="connsiteX1658" fmla="*/ 80349 w 2279677"/>
                <a:gd name="connsiteY1658" fmla="*/ 2020675 h 2245027"/>
                <a:gd name="connsiteX1659" fmla="*/ 83068 w 2279677"/>
                <a:gd name="connsiteY1659" fmla="*/ 1960846 h 2245027"/>
                <a:gd name="connsiteX1660" fmla="*/ 80349 w 2279677"/>
                <a:gd name="connsiteY1660" fmla="*/ 1962330 h 2245027"/>
                <a:gd name="connsiteX1661" fmla="*/ 77630 w 2279677"/>
                <a:gd name="connsiteY1661" fmla="*/ 1959610 h 2245027"/>
                <a:gd name="connsiteX1662" fmla="*/ 80349 w 2279677"/>
                <a:gd name="connsiteY1662" fmla="*/ 1958127 h 2245027"/>
                <a:gd name="connsiteX1663" fmla="*/ 83068 w 2279677"/>
                <a:gd name="connsiteY1663" fmla="*/ 1960846 h 2245027"/>
                <a:gd name="connsiteX1664" fmla="*/ 85788 w 2279677"/>
                <a:gd name="connsiteY1664" fmla="*/ 1947002 h 2245027"/>
                <a:gd name="connsiteX1665" fmla="*/ 89991 w 2279677"/>
                <a:gd name="connsiteY1665" fmla="*/ 1949721 h 2245027"/>
                <a:gd name="connsiteX1666" fmla="*/ 84551 w 2279677"/>
                <a:gd name="connsiteY1666" fmla="*/ 1952441 h 2245027"/>
                <a:gd name="connsiteX1667" fmla="*/ 86035 w 2279677"/>
                <a:gd name="connsiteY1667" fmla="*/ 1947002 h 2245027"/>
                <a:gd name="connsiteX1668" fmla="*/ 88507 w 2279677"/>
                <a:gd name="connsiteY1668" fmla="*/ 2017956 h 2245027"/>
                <a:gd name="connsiteX1669" fmla="*/ 84305 w 2279677"/>
                <a:gd name="connsiteY1669" fmla="*/ 2008314 h 2245027"/>
                <a:gd name="connsiteX1670" fmla="*/ 91227 w 2279677"/>
                <a:gd name="connsiteY1670" fmla="*/ 2013753 h 2245027"/>
                <a:gd name="connsiteX1671" fmla="*/ 88507 w 2279677"/>
                <a:gd name="connsiteY1671" fmla="*/ 2017956 h 2245027"/>
                <a:gd name="connsiteX1672" fmla="*/ 105319 w 2279677"/>
                <a:gd name="connsiteY1672" fmla="*/ 2040206 h 2245027"/>
                <a:gd name="connsiteX1673" fmla="*/ 99880 w 2279677"/>
                <a:gd name="connsiteY1673" fmla="*/ 2038723 h 2245027"/>
                <a:gd name="connsiteX1674" fmla="*/ 105319 w 2279677"/>
                <a:gd name="connsiteY1674" fmla="*/ 2036003 h 2245027"/>
                <a:gd name="connsiteX1675" fmla="*/ 110758 w 2279677"/>
                <a:gd name="connsiteY1675" fmla="*/ 2037487 h 2245027"/>
                <a:gd name="connsiteX1676" fmla="*/ 105319 w 2279677"/>
                <a:gd name="connsiteY1676" fmla="*/ 2040206 h 2245027"/>
                <a:gd name="connsiteX1677" fmla="*/ 116444 w 2279677"/>
                <a:gd name="connsiteY1677" fmla="*/ 1990266 h 2245027"/>
                <a:gd name="connsiteX1678" fmla="*/ 120647 w 2279677"/>
                <a:gd name="connsiteY1678" fmla="*/ 1988783 h 2245027"/>
                <a:gd name="connsiteX1679" fmla="*/ 117927 w 2279677"/>
                <a:gd name="connsiteY1679" fmla="*/ 1991503 h 2245027"/>
                <a:gd name="connsiteX1680" fmla="*/ 116444 w 2279677"/>
                <a:gd name="connsiteY1680" fmla="*/ 1990019 h 2245027"/>
                <a:gd name="connsiteX1681" fmla="*/ 116444 w 2279677"/>
                <a:gd name="connsiteY1681" fmla="*/ 1995706 h 2245027"/>
                <a:gd name="connsiteX1682" fmla="*/ 124849 w 2279677"/>
                <a:gd name="connsiteY1682" fmla="*/ 1999908 h 2245027"/>
                <a:gd name="connsiteX1683" fmla="*/ 119411 w 2279677"/>
                <a:gd name="connsiteY1683" fmla="*/ 2001392 h 2245027"/>
                <a:gd name="connsiteX1684" fmla="*/ 113972 w 2279677"/>
                <a:gd name="connsiteY1684" fmla="*/ 1998672 h 2245027"/>
                <a:gd name="connsiteX1685" fmla="*/ 116691 w 2279677"/>
                <a:gd name="connsiteY1685" fmla="*/ 1995953 h 2245027"/>
                <a:gd name="connsiteX1686" fmla="*/ 114960 w 2279677"/>
                <a:gd name="connsiteY1686" fmla="*/ 2127724 h 2245027"/>
                <a:gd name="connsiteX1687" fmla="*/ 112241 w 2279677"/>
                <a:gd name="connsiteY1687" fmla="*/ 2123522 h 2245027"/>
                <a:gd name="connsiteX1688" fmla="*/ 114960 w 2279677"/>
                <a:gd name="connsiteY1688" fmla="*/ 2119319 h 2245027"/>
                <a:gd name="connsiteX1689" fmla="*/ 117680 w 2279677"/>
                <a:gd name="connsiteY1689" fmla="*/ 2123522 h 2245027"/>
                <a:gd name="connsiteX1690" fmla="*/ 114960 w 2279677"/>
                <a:gd name="connsiteY1690" fmla="*/ 2127724 h 2245027"/>
                <a:gd name="connsiteX1691" fmla="*/ 120647 w 2279677"/>
                <a:gd name="connsiteY1691" fmla="*/ 2047129 h 2245027"/>
                <a:gd name="connsiteX1692" fmla="*/ 124849 w 2279677"/>
                <a:gd name="connsiteY1692" fmla="*/ 2044409 h 2245027"/>
                <a:gd name="connsiteX1693" fmla="*/ 129052 w 2279677"/>
                <a:gd name="connsiteY1693" fmla="*/ 2047129 h 2245027"/>
                <a:gd name="connsiteX1694" fmla="*/ 124849 w 2279677"/>
                <a:gd name="connsiteY1694" fmla="*/ 2049848 h 2245027"/>
                <a:gd name="connsiteX1695" fmla="*/ 120647 w 2279677"/>
                <a:gd name="connsiteY1695" fmla="*/ 2047129 h 2245027"/>
                <a:gd name="connsiteX1696" fmla="*/ 128805 w 2279677"/>
                <a:gd name="connsiteY1696" fmla="*/ 2147255 h 2245027"/>
                <a:gd name="connsiteX1697" fmla="*/ 130288 w 2279677"/>
                <a:gd name="connsiteY1697" fmla="*/ 2143053 h 2245027"/>
                <a:gd name="connsiteX1698" fmla="*/ 135728 w 2279677"/>
                <a:gd name="connsiteY1698" fmla="*/ 2144536 h 2245027"/>
                <a:gd name="connsiteX1699" fmla="*/ 128805 w 2279677"/>
                <a:gd name="connsiteY1699" fmla="*/ 2147255 h 2245027"/>
                <a:gd name="connsiteX1700" fmla="*/ 149820 w 2279677"/>
                <a:gd name="connsiteY1700" fmla="*/ 2136130 h 2245027"/>
                <a:gd name="connsiteX1701" fmla="*/ 154022 w 2279677"/>
                <a:gd name="connsiteY1701" fmla="*/ 2133411 h 2245027"/>
                <a:gd name="connsiteX1702" fmla="*/ 156742 w 2279677"/>
                <a:gd name="connsiteY1702" fmla="*/ 2137614 h 2245027"/>
                <a:gd name="connsiteX1703" fmla="*/ 149820 w 2279677"/>
                <a:gd name="connsiteY1703" fmla="*/ 2136130 h 2245027"/>
                <a:gd name="connsiteX1704" fmla="*/ 160945 w 2279677"/>
                <a:gd name="connsiteY1704" fmla="*/ 2145772 h 2245027"/>
                <a:gd name="connsiteX1705" fmla="*/ 158225 w 2279677"/>
                <a:gd name="connsiteY1705" fmla="*/ 2143053 h 2245027"/>
                <a:gd name="connsiteX1706" fmla="*/ 160945 w 2279677"/>
                <a:gd name="connsiteY1706" fmla="*/ 2140333 h 2245027"/>
                <a:gd name="connsiteX1707" fmla="*/ 163664 w 2279677"/>
                <a:gd name="connsiteY1707" fmla="*/ 2143053 h 2245027"/>
                <a:gd name="connsiteX1708" fmla="*/ 160945 w 2279677"/>
                <a:gd name="connsiteY1708" fmla="*/ 2145772 h 2245027"/>
                <a:gd name="connsiteX1709" fmla="*/ 187398 w 2279677"/>
                <a:gd name="connsiteY1709" fmla="*/ 2033284 h 2245027"/>
                <a:gd name="connsiteX1710" fmla="*/ 190118 w 2279677"/>
                <a:gd name="connsiteY1710" fmla="*/ 2036003 h 2245027"/>
                <a:gd name="connsiteX1711" fmla="*/ 185914 w 2279677"/>
                <a:gd name="connsiteY1711" fmla="*/ 2038723 h 2245027"/>
                <a:gd name="connsiteX1712" fmla="*/ 183195 w 2279677"/>
                <a:gd name="connsiteY1712" fmla="*/ 2036003 h 2245027"/>
                <a:gd name="connsiteX1713" fmla="*/ 187398 w 2279677"/>
                <a:gd name="connsiteY1713" fmla="*/ 2033284 h 2245027"/>
                <a:gd name="connsiteX1714" fmla="*/ 190118 w 2279677"/>
                <a:gd name="connsiteY1714" fmla="*/ 2083224 h 2245027"/>
                <a:gd name="connsiteX1715" fmla="*/ 188634 w 2279677"/>
                <a:gd name="connsiteY1715" fmla="*/ 2085943 h 2245027"/>
                <a:gd name="connsiteX1716" fmla="*/ 185914 w 2279677"/>
                <a:gd name="connsiteY1716" fmla="*/ 2083224 h 2245027"/>
                <a:gd name="connsiteX1717" fmla="*/ 187398 w 2279677"/>
                <a:gd name="connsiteY1717" fmla="*/ 2080504 h 2245027"/>
                <a:gd name="connsiteX1718" fmla="*/ 190118 w 2279677"/>
                <a:gd name="connsiteY1718" fmla="*/ 2083224 h 2245027"/>
                <a:gd name="connsiteX1719" fmla="*/ 185914 w 2279677"/>
                <a:gd name="connsiteY1719" fmla="*/ 2193240 h 2245027"/>
                <a:gd name="connsiteX1720" fmla="*/ 185914 w 2279677"/>
                <a:gd name="connsiteY1720" fmla="*/ 2189037 h 2245027"/>
                <a:gd name="connsiteX1721" fmla="*/ 191354 w 2279677"/>
                <a:gd name="connsiteY1721" fmla="*/ 2191756 h 2245027"/>
                <a:gd name="connsiteX1722" fmla="*/ 185914 w 2279677"/>
                <a:gd name="connsiteY1722" fmla="*/ 2193240 h 2245027"/>
                <a:gd name="connsiteX1723" fmla="*/ 217807 w 2279677"/>
                <a:gd name="connsiteY1723" fmla="*/ 2008314 h 2245027"/>
                <a:gd name="connsiteX1724" fmla="*/ 220526 w 2279677"/>
                <a:gd name="connsiteY1724" fmla="*/ 2011034 h 2245027"/>
                <a:gd name="connsiteX1725" fmla="*/ 219043 w 2279677"/>
                <a:gd name="connsiteY1725" fmla="*/ 2013753 h 2245027"/>
                <a:gd name="connsiteX1726" fmla="*/ 216323 w 2279677"/>
                <a:gd name="connsiteY1726" fmla="*/ 2011034 h 2245027"/>
                <a:gd name="connsiteX1727" fmla="*/ 217807 w 2279677"/>
                <a:gd name="connsiteY1727" fmla="*/ 2008314 h 2245027"/>
                <a:gd name="connsiteX1728" fmla="*/ 205446 w 2279677"/>
                <a:gd name="connsiteY1728" fmla="*/ 2022159 h 2245027"/>
                <a:gd name="connsiteX1729" fmla="*/ 210884 w 2279677"/>
                <a:gd name="connsiteY1729" fmla="*/ 2023642 h 2245027"/>
                <a:gd name="connsiteX1730" fmla="*/ 203962 w 2279677"/>
                <a:gd name="connsiteY1730" fmla="*/ 2026361 h 2245027"/>
                <a:gd name="connsiteX1731" fmla="*/ 205446 w 2279677"/>
                <a:gd name="connsiteY1731" fmla="*/ 2022159 h 2245027"/>
                <a:gd name="connsiteX1732" fmla="*/ 202479 w 2279677"/>
                <a:gd name="connsiteY1732" fmla="*/ 2159864 h 2245027"/>
                <a:gd name="connsiteX1733" fmla="*/ 200995 w 2279677"/>
                <a:gd name="connsiteY1733" fmla="*/ 2162584 h 2245027"/>
                <a:gd name="connsiteX1734" fmla="*/ 198276 w 2279677"/>
                <a:gd name="connsiteY1734" fmla="*/ 2162584 h 2245027"/>
                <a:gd name="connsiteX1735" fmla="*/ 199759 w 2279677"/>
                <a:gd name="connsiteY1735" fmla="*/ 2158381 h 2245027"/>
                <a:gd name="connsiteX1736" fmla="*/ 205198 w 2279677"/>
                <a:gd name="connsiteY1736" fmla="*/ 2158381 h 2245027"/>
                <a:gd name="connsiteX1737" fmla="*/ 202479 w 2279677"/>
                <a:gd name="connsiteY1737" fmla="*/ 2159864 h 2245027"/>
                <a:gd name="connsiteX1738" fmla="*/ 212368 w 2279677"/>
                <a:gd name="connsiteY1738" fmla="*/ 2193240 h 2245027"/>
                <a:gd name="connsiteX1739" fmla="*/ 208165 w 2279677"/>
                <a:gd name="connsiteY1739" fmla="*/ 2190520 h 2245027"/>
                <a:gd name="connsiteX1740" fmla="*/ 210884 w 2279677"/>
                <a:gd name="connsiteY1740" fmla="*/ 2187801 h 2245027"/>
                <a:gd name="connsiteX1741" fmla="*/ 215087 w 2279677"/>
                <a:gd name="connsiteY1741" fmla="*/ 2190520 h 2245027"/>
                <a:gd name="connsiteX1742" fmla="*/ 212368 w 2279677"/>
                <a:gd name="connsiteY1742" fmla="*/ 2193240 h 2245027"/>
                <a:gd name="connsiteX1743" fmla="*/ 219290 w 2279677"/>
                <a:gd name="connsiteY1743" fmla="*/ 2125005 h 2245027"/>
                <a:gd name="connsiteX1744" fmla="*/ 212368 w 2279677"/>
                <a:gd name="connsiteY1744" fmla="*/ 2127724 h 2245027"/>
                <a:gd name="connsiteX1745" fmla="*/ 212368 w 2279677"/>
                <a:gd name="connsiteY1745" fmla="*/ 2118083 h 2245027"/>
                <a:gd name="connsiteX1746" fmla="*/ 213851 w 2279677"/>
                <a:gd name="connsiteY1746" fmla="*/ 2119566 h 2245027"/>
                <a:gd name="connsiteX1747" fmla="*/ 216571 w 2279677"/>
                <a:gd name="connsiteY1747" fmla="*/ 2122286 h 2245027"/>
                <a:gd name="connsiteX1748" fmla="*/ 219290 w 2279677"/>
                <a:gd name="connsiteY1748" fmla="*/ 2125005 h 2245027"/>
                <a:gd name="connsiteX1749" fmla="*/ 216571 w 2279677"/>
                <a:gd name="connsiteY1749" fmla="*/ 2072098 h 2245027"/>
                <a:gd name="connsiteX1750" fmla="*/ 206929 w 2279677"/>
                <a:gd name="connsiteY1750" fmla="*/ 2063693 h 2245027"/>
                <a:gd name="connsiteX1751" fmla="*/ 219537 w 2279677"/>
                <a:gd name="connsiteY1751" fmla="*/ 2060973 h 2245027"/>
                <a:gd name="connsiteX1752" fmla="*/ 222257 w 2279677"/>
                <a:gd name="connsiteY1752" fmla="*/ 2066412 h 2245027"/>
                <a:gd name="connsiteX1753" fmla="*/ 216818 w 2279677"/>
                <a:gd name="connsiteY1753" fmla="*/ 2071851 h 2245027"/>
                <a:gd name="connsiteX1754" fmla="*/ 237338 w 2279677"/>
                <a:gd name="connsiteY1754" fmla="*/ 2133411 h 2245027"/>
                <a:gd name="connsiteX1755" fmla="*/ 241540 w 2279677"/>
                <a:gd name="connsiteY1755" fmla="*/ 2133411 h 2245027"/>
                <a:gd name="connsiteX1756" fmla="*/ 244260 w 2279677"/>
                <a:gd name="connsiteY1756" fmla="*/ 2138850 h 2245027"/>
                <a:gd name="connsiteX1757" fmla="*/ 238821 w 2279677"/>
                <a:gd name="connsiteY1757" fmla="*/ 2138850 h 2245027"/>
                <a:gd name="connsiteX1758" fmla="*/ 237338 w 2279677"/>
                <a:gd name="connsiteY1758" fmla="*/ 2133411 h 2245027"/>
                <a:gd name="connsiteX1759" fmla="*/ 238821 w 2279677"/>
                <a:gd name="connsiteY1759" fmla="*/ 2202881 h 2245027"/>
                <a:gd name="connsiteX1760" fmla="*/ 236101 w 2279677"/>
                <a:gd name="connsiteY1760" fmla="*/ 2200162 h 2245027"/>
                <a:gd name="connsiteX1761" fmla="*/ 237585 w 2279677"/>
                <a:gd name="connsiteY1761" fmla="*/ 2197443 h 2245027"/>
                <a:gd name="connsiteX1762" fmla="*/ 240304 w 2279677"/>
                <a:gd name="connsiteY1762" fmla="*/ 2200162 h 2245027"/>
                <a:gd name="connsiteX1763" fmla="*/ 238821 w 2279677"/>
                <a:gd name="connsiteY1763" fmla="*/ 2202881 h 2245027"/>
                <a:gd name="connsiteX1764" fmla="*/ 245744 w 2279677"/>
                <a:gd name="connsiteY1764" fmla="*/ 2204365 h 2245027"/>
                <a:gd name="connsiteX1765" fmla="*/ 243024 w 2279677"/>
                <a:gd name="connsiteY1765" fmla="*/ 2209804 h 2245027"/>
                <a:gd name="connsiteX1766" fmla="*/ 243024 w 2279677"/>
                <a:gd name="connsiteY1766" fmla="*/ 2202881 h 2245027"/>
                <a:gd name="connsiteX1767" fmla="*/ 245744 w 2279677"/>
                <a:gd name="connsiteY1767" fmla="*/ 2204365 h 2245027"/>
                <a:gd name="connsiteX1768" fmla="*/ 244260 w 2279677"/>
                <a:gd name="connsiteY1768" fmla="*/ 2190273 h 2245027"/>
                <a:gd name="connsiteX1769" fmla="*/ 242776 w 2279677"/>
                <a:gd name="connsiteY1769" fmla="*/ 2188790 h 2245027"/>
                <a:gd name="connsiteX1770" fmla="*/ 246980 w 2279677"/>
                <a:gd name="connsiteY1770" fmla="*/ 2188790 h 2245027"/>
                <a:gd name="connsiteX1771" fmla="*/ 244260 w 2279677"/>
                <a:gd name="connsiteY1771" fmla="*/ 2190273 h 2245027"/>
                <a:gd name="connsiteX1772" fmla="*/ 276400 w 2279677"/>
                <a:gd name="connsiteY1772" fmla="*/ 2200162 h 2245027"/>
                <a:gd name="connsiteX1773" fmla="*/ 274916 w 2279677"/>
                <a:gd name="connsiteY1773" fmla="*/ 2197443 h 2245027"/>
                <a:gd name="connsiteX1774" fmla="*/ 276400 w 2279677"/>
                <a:gd name="connsiteY1774" fmla="*/ 2195959 h 2245027"/>
                <a:gd name="connsiteX1775" fmla="*/ 276400 w 2279677"/>
                <a:gd name="connsiteY1775" fmla="*/ 2200162 h 2245027"/>
                <a:gd name="connsiteX1776" fmla="*/ 284558 w 2279677"/>
                <a:gd name="connsiteY1776" fmla="*/ 2075065 h 2245027"/>
                <a:gd name="connsiteX1777" fmla="*/ 287277 w 2279677"/>
                <a:gd name="connsiteY1777" fmla="*/ 2077785 h 2245027"/>
                <a:gd name="connsiteX1778" fmla="*/ 285794 w 2279677"/>
                <a:gd name="connsiteY1778" fmla="*/ 2080504 h 2245027"/>
                <a:gd name="connsiteX1779" fmla="*/ 283075 w 2279677"/>
                <a:gd name="connsiteY1779" fmla="*/ 2077785 h 2245027"/>
                <a:gd name="connsiteX1780" fmla="*/ 284558 w 2279677"/>
                <a:gd name="connsiteY1780" fmla="*/ 2075065 h 2245027"/>
                <a:gd name="connsiteX1781" fmla="*/ 281838 w 2279677"/>
                <a:gd name="connsiteY1781" fmla="*/ 2187554 h 2245027"/>
                <a:gd name="connsiteX1782" fmla="*/ 287277 w 2279677"/>
                <a:gd name="connsiteY1782" fmla="*/ 2184834 h 2245027"/>
                <a:gd name="connsiteX1783" fmla="*/ 285794 w 2279677"/>
                <a:gd name="connsiteY1783" fmla="*/ 2190273 h 2245027"/>
                <a:gd name="connsiteX1784" fmla="*/ 281592 w 2279677"/>
                <a:gd name="connsiteY1784" fmla="*/ 2187554 h 2245027"/>
                <a:gd name="connsiteX1785" fmla="*/ 287525 w 2279677"/>
                <a:gd name="connsiteY1785" fmla="*/ 2202881 h 2245027"/>
                <a:gd name="connsiteX1786" fmla="*/ 284805 w 2279677"/>
                <a:gd name="connsiteY1786" fmla="*/ 2200162 h 2245027"/>
                <a:gd name="connsiteX1787" fmla="*/ 287525 w 2279677"/>
                <a:gd name="connsiteY1787" fmla="*/ 2197443 h 2245027"/>
                <a:gd name="connsiteX1788" fmla="*/ 290244 w 2279677"/>
                <a:gd name="connsiteY1788" fmla="*/ 2200162 h 2245027"/>
                <a:gd name="connsiteX1789" fmla="*/ 287525 w 2279677"/>
                <a:gd name="connsiteY1789" fmla="*/ 2202881 h 2245027"/>
                <a:gd name="connsiteX1790" fmla="*/ 317934 w 2279677"/>
                <a:gd name="connsiteY1790" fmla="*/ 2154178 h 2245027"/>
                <a:gd name="connsiteX1791" fmla="*/ 313731 w 2279677"/>
                <a:gd name="connsiteY1791" fmla="*/ 2155661 h 2245027"/>
                <a:gd name="connsiteX1792" fmla="*/ 311011 w 2279677"/>
                <a:gd name="connsiteY1792" fmla="*/ 2152942 h 2245027"/>
                <a:gd name="connsiteX1793" fmla="*/ 317934 w 2279677"/>
                <a:gd name="connsiteY1793" fmla="*/ 2154425 h 2245027"/>
                <a:gd name="connsiteX1794" fmla="*/ 315214 w 2279677"/>
                <a:gd name="connsiteY1794" fmla="*/ 2214007 h 2245027"/>
                <a:gd name="connsiteX1795" fmla="*/ 312495 w 2279677"/>
                <a:gd name="connsiteY1795" fmla="*/ 2214007 h 2245027"/>
                <a:gd name="connsiteX1796" fmla="*/ 304089 w 2279677"/>
                <a:gd name="connsiteY1796" fmla="*/ 2212523 h 2245027"/>
                <a:gd name="connsiteX1797" fmla="*/ 302606 w 2279677"/>
                <a:gd name="connsiteY1797" fmla="*/ 2211040 h 2245027"/>
                <a:gd name="connsiteX1798" fmla="*/ 308045 w 2279677"/>
                <a:gd name="connsiteY1798" fmla="*/ 2208321 h 2245027"/>
                <a:gd name="connsiteX1799" fmla="*/ 302606 w 2279677"/>
                <a:gd name="connsiteY1799" fmla="*/ 2205601 h 2245027"/>
                <a:gd name="connsiteX1800" fmla="*/ 301122 w 2279677"/>
                <a:gd name="connsiteY1800" fmla="*/ 2200162 h 2245027"/>
                <a:gd name="connsiteX1801" fmla="*/ 310764 w 2279677"/>
                <a:gd name="connsiteY1801" fmla="*/ 2202881 h 2245027"/>
                <a:gd name="connsiteX1802" fmla="*/ 314967 w 2279677"/>
                <a:gd name="connsiteY1802" fmla="*/ 2208321 h 2245027"/>
                <a:gd name="connsiteX1803" fmla="*/ 314967 w 2279677"/>
                <a:gd name="connsiteY1803" fmla="*/ 2213759 h 2245027"/>
                <a:gd name="connsiteX1804" fmla="*/ 320900 w 2279677"/>
                <a:gd name="connsiteY1804" fmla="*/ 2186317 h 2245027"/>
                <a:gd name="connsiteX1805" fmla="*/ 316698 w 2279677"/>
                <a:gd name="connsiteY1805" fmla="*/ 2182114 h 2245027"/>
                <a:gd name="connsiteX1806" fmla="*/ 319417 w 2279677"/>
                <a:gd name="connsiteY1806" fmla="*/ 2182114 h 2245027"/>
                <a:gd name="connsiteX1807" fmla="*/ 320900 w 2279677"/>
                <a:gd name="connsiteY1807" fmla="*/ 2186317 h 2245027"/>
                <a:gd name="connsiteX1808" fmla="*/ 344387 w 2279677"/>
                <a:gd name="connsiteY1808" fmla="*/ 2149975 h 2245027"/>
                <a:gd name="connsiteX1809" fmla="*/ 344387 w 2279677"/>
                <a:gd name="connsiteY1809" fmla="*/ 2154178 h 2245027"/>
                <a:gd name="connsiteX1810" fmla="*/ 342903 w 2279677"/>
                <a:gd name="connsiteY1810" fmla="*/ 2151458 h 2245027"/>
                <a:gd name="connsiteX1811" fmla="*/ 344387 w 2279677"/>
                <a:gd name="connsiteY1811" fmla="*/ 2149975 h 2245027"/>
                <a:gd name="connsiteX1812" fmla="*/ 335981 w 2279677"/>
                <a:gd name="connsiteY1812" fmla="*/ 2149975 h 2245027"/>
                <a:gd name="connsiteX1813" fmla="*/ 330542 w 2279677"/>
                <a:gd name="connsiteY1813" fmla="*/ 2151458 h 2245027"/>
                <a:gd name="connsiteX1814" fmla="*/ 325103 w 2279677"/>
                <a:gd name="connsiteY1814" fmla="*/ 2148739 h 2245027"/>
                <a:gd name="connsiteX1815" fmla="*/ 336228 w 2279677"/>
                <a:gd name="connsiteY1815" fmla="*/ 2150222 h 2245027"/>
                <a:gd name="connsiteX1816" fmla="*/ 324856 w 2279677"/>
                <a:gd name="connsiteY1816" fmla="*/ 2195959 h 2245027"/>
                <a:gd name="connsiteX1817" fmla="*/ 327575 w 2279677"/>
                <a:gd name="connsiteY1817" fmla="*/ 2191756 h 2245027"/>
                <a:gd name="connsiteX1818" fmla="*/ 329059 w 2279677"/>
                <a:gd name="connsiteY1818" fmla="*/ 2195959 h 2245027"/>
                <a:gd name="connsiteX1819" fmla="*/ 326339 w 2279677"/>
                <a:gd name="connsiteY1819" fmla="*/ 2200162 h 2245027"/>
                <a:gd name="connsiteX1820" fmla="*/ 324856 w 2279677"/>
                <a:gd name="connsiteY1820" fmla="*/ 2195959 h 2245027"/>
                <a:gd name="connsiteX1821" fmla="*/ 358232 w 2279677"/>
                <a:gd name="connsiteY1821" fmla="*/ 2225132 h 2245027"/>
                <a:gd name="connsiteX1822" fmla="*/ 347107 w 2279677"/>
                <a:gd name="connsiteY1822" fmla="*/ 2226615 h 2245027"/>
                <a:gd name="connsiteX1823" fmla="*/ 341667 w 2279677"/>
                <a:gd name="connsiteY1823" fmla="*/ 2222412 h 2245027"/>
                <a:gd name="connsiteX1824" fmla="*/ 337464 w 2279677"/>
                <a:gd name="connsiteY1824" fmla="*/ 2219693 h 2245027"/>
                <a:gd name="connsiteX1825" fmla="*/ 330542 w 2279677"/>
                <a:gd name="connsiteY1825" fmla="*/ 2218210 h 2245027"/>
                <a:gd name="connsiteX1826" fmla="*/ 325103 w 2279677"/>
                <a:gd name="connsiteY1826" fmla="*/ 2215490 h 2245027"/>
                <a:gd name="connsiteX1827" fmla="*/ 323620 w 2279677"/>
                <a:gd name="connsiteY1827" fmla="*/ 2208568 h 2245027"/>
                <a:gd name="connsiteX1828" fmla="*/ 327823 w 2279677"/>
                <a:gd name="connsiteY1828" fmla="*/ 2211287 h 2245027"/>
                <a:gd name="connsiteX1829" fmla="*/ 333262 w 2279677"/>
                <a:gd name="connsiteY1829" fmla="*/ 2214007 h 2245027"/>
                <a:gd name="connsiteX1830" fmla="*/ 338701 w 2279677"/>
                <a:gd name="connsiteY1830" fmla="*/ 2212523 h 2245027"/>
                <a:gd name="connsiteX1831" fmla="*/ 352545 w 2279677"/>
                <a:gd name="connsiteY1831" fmla="*/ 2201398 h 2245027"/>
                <a:gd name="connsiteX1832" fmla="*/ 355265 w 2279677"/>
                <a:gd name="connsiteY1832" fmla="*/ 2197195 h 2245027"/>
                <a:gd name="connsiteX1833" fmla="*/ 355265 w 2279677"/>
                <a:gd name="connsiteY1833" fmla="*/ 2206837 h 2245027"/>
                <a:gd name="connsiteX1834" fmla="*/ 357984 w 2279677"/>
                <a:gd name="connsiteY1834" fmla="*/ 2213759 h 2245027"/>
                <a:gd name="connsiteX1835" fmla="*/ 360704 w 2279677"/>
                <a:gd name="connsiteY1835" fmla="*/ 2215243 h 2245027"/>
                <a:gd name="connsiteX1836" fmla="*/ 357984 w 2279677"/>
                <a:gd name="connsiteY1836" fmla="*/ 2224885 h 2245027"/>
                <a:gd name="connsiteX1837" fmla="*/ 368121 w 2279677"/>
                <a:gd name="connsiteY1837" fmla="*/ 2155661 h 2245027"/>
                <a:gd name="connsiteX1838" fmla="*/ 351556 w 2279677"/>
                <a:gd name="connsiteY1838" fmla="*/ 2148739 h 2245027"/>
                <a:gd name="connsiteX1839" fmla="*/ 361198 w 2279677"/>
                <a:gd name="connsiteY1839" fmla="*/ 2147255 h 2245027"/>
                <a:gd name="connsiteX1840" fmla="*/ 366637 w 2279677"/>
                <a:gd name="connsiteY1840" fmla="*/ 2148739 h 2245027"/>
                <a:gd name="connsiteX1841" fmla="*/ 373560 w 2279677"/>
                <a:gd name="connsiteY1841" fmla="*/ 2151458 h 2245027"/>
                <a:gd name="connsiteX1842" fmla="*/ 368121 w 2279677"/>
                <a:gd name="connsiteY1842" fmla="*/ 2155661 h 2245027"/>
                <a:gd name="connsiteX1843" fmla="*/ 454155 w 2279677"/>
                <a:gd name="connsiteY1843" fmla="*/ 2125005 h 2245027"/>
                <a:gd name="connsiteX1844" fmla="*/ 456875 w 2279677"/>
                <a:gd name="connsiteY1844" fmla="*/ 2122286 h 2245027"/>
                <a:gd name="connsiteX1845" fmla="*/ 455391 w 2279677"/>
                <a:gd name="connsiteY1845" fmla="*/ 2126488 h 2245027"/>
                <a:gd name="connsiteX1846" fmla="*/ 453908 w 2279677"/>
                <a:gd name="connsiteY1846" fmla="*/ 2125005 h 2245027"/>
                <a:gd name="connsiteX1847" fmla="*/ 390371 w 2279677"/>
                <a:gd name="connsiteY1847" fmla="*/ 2147255 h 2245027"/>
                <a:gd name="connsiteX1848" fmla="*/ 391854 w 2279677"/>
                <a:gd name="connsiteY1848" fmla="*/ 2149975 h 2245027"/>
                <a:gd name="connsiteX1849" fmla="*/ 389135 w 2279677"/>
                <a:gd name="connsiteY1849" fmla="*/ 2152695 h 2245027"/>
                <a:gd name="connsiteX1850" fmla="*/ 387652 w 2279677"/>
                <a:gd name="connsiteY1850" fmla="*/ 2149975 h 2245027"/>
                <a:gd name="connsiteX1851" fmla="*/ 390371 w 2279677"/>
                <a:gd name="connsiteY1851" fmla="*/ 2147255 h 2245027"/>
                <a:gd name="connsiteX1852" fmla="*/ 383449 w 2279677"/>
                <a:gd name="connsiteY1852" fmla="*/ 2148739 h 2245027"/>
                <a:gd name="connsiteX1853" fmla="*/ 386168 w 2279677"/>
                <a:gd name="connsiteY1853" fmla="*/ 2152942 h 2245027"/>
                <a:gd name="connsiteX1854" fmla="*/ 383449 w 2279677"/>
                <a:gd name="connsiteY1854" fmla="*/ 2155661 h 2245027"/>
                <a:gd name="connsiteX1855" fmla="*/ 380729 w 2279677"/>
                <a:gd name="connsiteY1855" fmla="*/ 2151458 h 2245027"/>
                <a:gd name="connsiteX1856" fmla="*/ 383449 w 2279677"/>
                <a:gd name="connsiteY1856" fmla="*/ 2148739 h 2245027"/>
                <a:gd name="connsiteX1857" fmla="*/ 384685 w 2279677"/>
                <a:gd name="connsiteY1857" fmla="*/ 2197443 h 2245027"/>
                <a:gd name="connsiteX1858" fmla="*/ 391607 w 2279677"/>
                <a:gd name="connsiteY1858" fmla="*/ 2201645 h 2245027"/>
                <a:gd name="connsiteX1859" fmla="*/ 381965 w 2279677"/>
                <a:gd name="connsiteY1859" fmla="*/ 2204365 h 2245027"/>
                <a:gd name="connsiteX1860" fmla="*/ 384685 w 2279677"/>
                <a:gd name="connsiteY1860" fmla="*/ 2197443 h 2245027"/>
                <a:gd name="connsiteX1861" fmla="*/ 384685 w 2279677"/>
                <a:gd name="connsiteY1861" fmla="*/ 2218210 h 2245027"/>
                <a:gd name="connsiteX1862" fmla="*/ 379246 w 2279677"/>
                <a:gd name="connsiteY1862" fmla="*/ 2215490 h 2245027"/>
                <a:gd name="connsiteX1863" fmla="*/ 384685 w 2279677"/>
                <a:gd name="connsiteY1863" fmla="*/ 2212771 h 2245027"/>
                <a:gd name="connsiteX1864" fmla="*/ 388888 w 2279677"/>
                <a:gd name="connsiteY1864" fmla="*/ 2210051 h 2245027"/>
                <a:gd name="connsiteX1865" fmla="*/ 391607 w 2279677"/>
                <a:gd name="connsiteY1865" fmla="*/ 2207332 h 2245027"/>
                <a:gd name="connsiteX1866" fmla="*/ 393090 w 2279677"/>
                <a:gd name="connsiteY1866" fmla="*/ 2212771 h 2245027"/>
                <a:gd name="connsiteX1867" fmla="*/ 384685 w 2279677"/>
                <a:gd name="connsiteY1867" fmla="*/ 2218210 h 2245027"/>
                <a:gd name="connsiteX1868" fmla="*/ 398529 w 2279677"/>
                <a:gd name="connsiteY1868" fmla="*/ 2202881 h 2245027"/>
                <a:gd name="connsiteX1869" fmla="*/ 395810 w 2279677"/>
                <a:gd name="connsiteY1869" fmla="*/ 2200162 h 2245027"/>
                <a:gd name="connsiteX1870" fmla="*/ 401249 w 2279677"/>
                <a:gd name="connsiteY1870" fmla="*/ 2197443 h 2245027"/>
                <a:gd name="connsiteX1871" fmla="*/ 403969 w 2279677"/>
                <a:gd name="connsiteY1871" fmla="*/ 2200162 h 2245027"/>
                <a:gd name="connsiteX1872" fmla="*/ 398529 w 2279677"/>
                <a:gd name="connsiteY1872" fmla="*/ 2202881 h 2245027"/>
                <a:gd name="connsiteX1873" fmla="*/ 413858 w 2279677"/>
                <a:gd name="connsiteY1873" fmla="*/ 2201398 h 2245027"/>
                <a:gd name="connsiteX1874" fmla="*/ 412374 w 2279677"/>
                <a:gd name="connsiteY1874" fmla="*/ 2199915 h 2245027"/>
                <a:gd name="connsiteX1875" fmla="*/ 416577 w 2279677"/>
                <a:gd name="connsiteY1875" fmla="*/ 2198432 h 2245027"/>
                <a:gd name="connsiteX1876" fmla="*/ 413858 w 2279677"/>
                <a:gd name="connsiteY1876" fmla="*/ 2201151 h 2245027"/>
                <a:gd name="connsiteX1877" fmla="*/ 423747 w 2279677"/>
                <a:gd name="connsiteY1877" fmla="*/ 2208568 h 2245027"/>
                <a:gd name="connsiteX1878" fmla="*/ 422263 w 2279677"/>
                <a:gd name="connsiteY1878" fmla="*/ 2205848 h 2245027"/>
                <a:gd name="connsiteX1879" fmla="*/ 427702 w 2279677"/>
                <a:gd name="connsiteY1879" fmla="*/ 2207332 h 2245027"/>
                <a:gd name="connsiteX1880" fmla="*/ 423499 w 2279677"/>
                <a:gd name="connsiteY1880" fmla="*/ 2208815 h 2245027"/>
                <a:gd name="connsiteX1881" fmla="*/ 429186 w 2279677"/>
                <a:gd name="connsiteY1881" fmla="*/ 2197443 h 2245027"/>
                <a:gd name="connsiteX1882" fmla="*/ 422263 w 2279677"/>
                <a:gd name="connsiteY1882" fmla="*/ 2197443 h 2245027"/>
                <a:gd name="connsiteX1883" fmla="*/ 429186 w 2279677"/>
                <a:gd name="connsiteY1883" fmla="*/ 2194723 h 2245027"/>
                <a:gd name="connsiteX1884" fmla="*/ 429186 w 2279677"/>
                <a:gd name="connsiteY1884" fmla="*/ 2197443 h 2245027"/>
                <a:gd name="connsiteX1885" fmla="*/ 444514 w 2279677"/>
                <a:gd name="connsiteY1885" fmla="*/ 2212523 h 2245027"/>
                <a:gd name="connsiteX1886" fmla="*/ 441794 w 2279677"/>
                <a:gd name="connsiteY1886" fmla="*/ 2209804 h 2245027"/>
                <a:gd name="connsiteX1887" fmla="*/ 437591 w 2279677"/>
                <a:gd name="connsiteY1887" fmla="*/ 2208321 h 2245027"/>
                <a:gd name="connsiteX1888" fmla="*/ 434872 w 2279677"/>
                <a:gd name="connsiteY1888" fmla="*/ 2206837 h 2245027"/>
                <a:gd name="connsiteX1889" fmla="*/ 447480 w 2279677"/>
                <a:gd name="connsiteY1889" fmla="*/ 2208321 h 2245027"/>
                <a:gd name="connsiteX1890" fmla="*/ 444761 w 2279677"/>
                <a:gd name="connsiteY1890" fmla="*/ 2212523 h 2245027"/>
                <a:gd name="connsiteX1891" fmla="*/ 472450 w 2279677"/>
                <a:gd name="connsiteY1891" fmla="*/ 2200162 h 2245027"/>
                <a:gd name="connsiteX1892" fmla="*/ 465528 w 2279677"/>
                <a:gd name="connsiteY1892" fmla="*/ 2202881 h 2245027"/>
                <a:gd name="connsiteX1893" fmla="*/ 461325 w 2279677"/>
                <a:gd name="connsiteY1893" fmla="*/ 2207084 h 2245027"/>
                <a:gd name="connsiteX1894" fmla="*/ 458605 w 2279677"/>
                <a:gd name="connsiteY1894" fmla="*/ 2212523 h 2245027"/>
                <a:gd name="connsiteX1895" fmla="*/ 455886 w 2279677"/>
                <a:gd name="connsiteY1895" fmla="*/ 2211040 h 2245027"/>
                <a:gd name="connsiteX1896" fmla="*/ 448964 w 2279677"/>
                <a:gd name="connsiteY1896" fmla="*/ 2205601 h 2245027"/>
                <a:gd name="connsiteX1897" fmla="*/ 447480 w 2279677"/>
                <a:gd name="connsiteY1897" fmla="*/ 2197195 h 2245027"/>
                <a:gd name="connsiteX1898" fmla="*/ 452919 w 2279677"/>
                <a:gd name="connsiteY1898" fmla="*/ 2199915 h 2245027"/>
                <a:gd name="connsiteX1899" fmla="*/ 462561 w 2279677"/>
                <a:gd name="connsiteY1899" fmla="*/ 2202634 h 2245027"/>
                <a:gd name="connsiteX1900" fmla="*/ 472203 w 2279677"/>
                <a:gd name="connsiteY1900" fmla="*/ 2199915 h 2245027"/>
                <a:gd name="connsiteX1901" fmla="*/ 479373 w 2279677"/>
                <a:gd name="connsiteY1901" fmla="*/ 2182114 h 2245027"/>
                <a:gd name="connsiteX1902" fmla="*/ 473933 w 2279677"/>
                <a:gd name="connsiteY1902" fmla="*/ 2186317 h 2245027"/>
                <a:gd name="connsiteX1903" fmla="*/ 473933 w 2279677"/>
                <a:gd name="connsiteY1903" fmla="*/ 2180878 h 2245027"/>
                <a:gd name="connsiteX1904" fmla="*/ 479373 w 2279677"/>
                <a:gd name="connsiteY1904" fmla="*/ 2182362 h 2245027"/>
                <a:gd name="connsiteX1905" fmla="*/ 482092 w 2279677"/>
                <a:gd name="connsiteY1905" fmla="*/ 2081987 h 2245027"/>
                <a:gd name="connsiteX1906" fmla="*/ 477889 w 2279677"/>
                <a:gd name="connsiteY1906" fmla="*/ 2086191 h 2245027"/>
                <a:gd name="connsiteX1907" fmla="*/ 479373 w 2279677"/>
                <a:gd name="connsiteY1907" fmla="*/ 2079268 h 2245027"/>
                <a:gd name="connsiteX1908" fmla="*/ 482092 w 2279677"/>
                <a:gd name="connsiteY1908" fmla="*/ 2081987 h 2245027"/>
                <a:gd name="connsiteX1909" fmla="*/ 493217 w 2279677"/>
                <a:gd name="connsiteY1909" fmla="*/ 2202881 h 2245027"/>
                <a:gd name="connsiteX1910" fmla="*/ 497420 w 2279677"/>
                <a:gd name="connsiteY1910" fmla="*/ 2200162 h 2245027"/>
                <a:gd name="connsiteX1911" fmla="*/ 493217 w 2279677"/>
                <a:gd name="connsiteY1911" fmla="*/ 2198679 h 2245027"/>
                <a:gd name="connsiteX1912" fmla="*/ 484812 w 2279677"/>
                <a:gd name="connsiteY1912" fmla="*/ 2194476 h 2245027"/>
                <a:gd name="connsiteX1913" fmla="*/ 491734 w 2279677"/>
                <a:gd name="connsiteY1913" fmla="*/ 2194476 h 2245027"/>
                <a:gd name="connsiteX1914" fmla="*/ 493217 w 2279677"/>
                <a:gd name="connsiteY1914" fmla="*/ 2192992 h 2245027"/>
                <a:gd name="connsiteX1915" fmla="*/ 500140 w 2279677"/>
                <a:gd name="connsiteY1915" fmla="*/ 2191509 h 2245027"/>
                <a:gd name="connsiteX1916" fmla="*/ 502859 w 2279677"/>
                <a:gd name="connsiteY1916" fmla="*/ 2196948 h 2245027"/>
                <a:gd name="connsiteX1917" fmla="*/ 504342 w 2279677"/>
                <a:gd name="connsiteY1917" fmla="*/ 2199668 h 2245027"/>
                <a:gd name="connsiteX1918" fmla="*/ 505826 w 2279677"/>
                <a:gd name="connsiteY1918" fmla="*/ 2202387 h 2245027"/>
                <a:gd name="connsiteX1919" fmla="*/ 493217 w 2279677"/>
                <a:gd name="connsiteY1919" fmla="*/ 2202387 h 2245027"/>
                <a:gd name="connsiteX1920" fmla="*/ 508545 w 2279677"/>
                <a:gd name="connsiteY1920" fmla="*/ 2187554 h 2245027"/>
                <a:gd name="connsiteX1921" fmla="*/ 504342 w 2279677"/>
                <a:gd name="connsiteY1921" fmla="*/ 2187554 h 2245027"/>
                <a:gd name="connsiteX1922" fmla="*/ 507062 w 2279677"/>
                <a:gd name="connsiteY1922" fmla="*/ 2183350 h 2245027"/>
                <a:gd name="connsiteX1923" fmla="*/ 508545 w 2279677"/>
                <a:gd name="connsiteY1923" fmla="*/ 2187554 h 2245027"/>
                <a:gd name="connsiteX1924" fmla="*/ 511265 w 2279677"/>
                <a:gd name="connsiteY1924" fmla="*/ 2147255 h 2245027"/>
                <a:gd name="connsiteX1925" fmla="*/ 511265 w 2279677"/>
                <a:gd name="connsiteY1925" fmla="*/ 2144536 h 2245027"/>
                <a:gd name="connsiteX1926" fmla="*/ 515468 w 2279677"/>
                <a:gd name="connsiteY1926" fmla="*/ 2147255 h 2245027"/>
                <a:gd name="connsiteX1927" fmla="*/ 511265 w 2279677"/>
                <a:gd name="connsiteY1927" fmla="*/ 2147255 h 2245027"/>
                <a:gd name="connsiteX1928" fmla="*/ 559968 w 2279677"/>
                <a:gd name="connsiteY1928" fmla="*/ 1952688 h 2245027"/>
                <a:gd name="connsiteX1929" fmla="*/ 557249 w 2279677"/>
                <a:gd name="connsiteY1929" fmla="*/ 1955408 h 2245027"/>
                <a:gd name="connsiteX1930" fmla="*/ 555766 w 2279677"/>
                <a:gd name="connsiteY1930" fmla="*/ 1952688 h 2245027"/>
                <a:gd name="connsiteX1931" fmla="*/ 558485 w 2279677"/>
                <a:gd name="connsiteY1931" fmla="*/ 1949969 h 2245027"/>
                <a:gd name="connsiteX1932" fmla="*/ 559968 w 2279677"/>
                <a:gd name="connsiteY1932" fmla="*/ 1952688 h 2245027"/>
                <a:gd name="connsiteX1933" fmla="*/ 558485 w 2279677"/>
                <a:gd name="connsiteY1933" fmla="*/ 1885937 h 2245027"/>
                <a:gd name="connsiteX1934" fmla="*/ 559968 w 2279677"/>
                <a:gd name="connsiteY1934" fmla="*/ 1881734 h 2245027"/>
                <a:gd name="connsiteX1935" fmla="*/ 565407 w 2279677"/>
                <a:gd name="connsiteY1935" fmla="*/ 1884454 h 2245027"/>
                <a:gd name="connsiteX1936" fmla="*/ 558485 w 2279677"/>
                <a:gd name="connsiteY1936" fmla="*/ 1885937 h 2245027"/>
                <a:gd name="connsiteX1937" fmla="*/ 564171 w 2279677"/>
                <a:gd name="connsiteY1937" fmla="*/ 1584073 h 2245027"/>
                <a:gd name="connsiteX1938" fmla="*/ 559968 w 2279677"/>
                <a:gd name="connsiteY1938" fmla="*/ 1581354 h 2245027"/>
                <a:gd name="connsiteX1939" fmla="*/ 562688 w 2279677"/>
                <a:gd name="connsiteY1939" fmla="*/ 1578634 h 2245027"/>
                <a:gd name="connsiteX1940" fmla="*/ 566891 w 2279677"/>
                <a:gd name="connsiteY1940" fmla="*/ 1581354 h 2245027"/>
                <a:gd name="connsiteX1941" fmla="*/ 564171 w 2279677"/>
                <a:gd name="connsiteY1941" fmla="*/ 1584073 h 2245027"/>
                <a:gd name="connsiteX1942" fmla="*/ 605705 w 2279677"/>
                <a:gd name="connsiteY1942" fmla="*/ 1695325 h 2245027"/>
                <a:gd name="connsiteX1943" fmla="*/ 602986 w 2279677"/>
                <a:gd name="connsiteY1943" fmla="*/ 1691122 h 2245027"/>
                <a:gd name="connsiteX1944" fmla="*/ 605705 w 2279677"/>
                <a:gd name="connsiteY1944" fmla="*/ 1688403 h 2245027"/>
                <a:gd name="connsiteX1945" fmla="*/ 608425 w 2279677"/>
                <a:gd name="connsiteY1945" fmla="*/ 1692606 h 2245027"/>
                <a:gd name="connsiteX1946" fmla="*/ 605705 w 2279677"/>
                <a:gd name="connsiteY1946" fmla="*/ 1695325 h 2245027"/>
                <a:gd name="connsiteX1947" fmla="*/ 612875 w 2279677"/>
                <a:gd name="connsiteY1947" fmla="*/ 1360333 h 2245027"/>
                <a:gd name="connsiteX1948" fmla="*/ 610156 w 2279677"/>
                <a:gd name="connsiteY1948" fmla="*/ 1363053 h 2245027"/>
                <a:gd name="connsiteX1949" fmla="*/ 607436 w 2279677"/>
                <a:gd name="connsiteY1949" fmla="*/ 1357614 h 2245027"/>
                <a:gd name="connsiteX1950" fmla="*/ 612875 w 2279677"/>
                <a:gd name="connsiteY1950" fmla="*/ 1360333 h 2245027"/>
                <a:gd name="connsiteX1951" fmla="*/ 682346 w 2279677"/>
                <a:gd name="connsiteY1951" fmla="*/ 1732904 h 2245027"/>
                <a:gd name="connsiteX1952" fmla="*/ 678143 w 2279677"/>
                <a:gd name="connsiteY1952" fmla="*/ 1735623 h 2245027"/>
                <a:gd name="connsiteX1953" fmla="*/ 676659 w 2279677"/>
                <a:gd name="connsiteY1953" fmla="*/ 1732904 h 2245027"/>
                <a:gd name="connsiteX1954" fmla="*/ 680863 w 2279677"/>
                <a:gd name="connsiteY1954" fmla="*/ 1730184 h 2245027"/>
                <a:gd name="connsiteX1955" fmla="*/ 682346 w 2279677"/>
                <a:gd name="connsiteY1955" fmla="*/ 1732904 h 2245027"/>
                <a:gd name="connsiteX1956" fmla="*/ 686548 w 2279677"/>
                <a:gd name="connsiteY1956" fmla="*/ 1695325 h 2245027"/>
                <a:gd name="connsiteX1957" fmla="*/ 689268 w 2279677"/>
                <a:gd name="connsiteY1957" fmla="*/ 1698045 h 2245027"/>
                <a:gd name="connsiteX1958" fmla="*/ 686548 w 2279677"/>
                <a:gd name="connsiteY1958" fmla="*/ 1700764 h 2245027"/>
                <a:gd name="connsiteX1959" fmla="*/ 683829 w 2279677"/>
                <a:gd name="connsiteY1959" fmla="*/ 1698045 h 2245027"/>
                <a:gd name="connsiteX1960" fmla="*/ 686548 w 2279677"/>
                <a:gd name="connsiteY1960" fmla="*/ 1695325 h 2245027"/>
                <a:gd name="connsiteX1961" fmla="*/ 676659 w 2279677"/>
                <a:gd name="connsiteY1961" fmla="*/ 1707934 h 2245027"/>
                <a:gd name="connsiteX1962" fmla="*/ 680863 w 2279677"/>
                <a:gd name="connsiteY1962" fmla="*/ 1710653 h 2245027"/>
                <a:gd name="connsiteX1963" fmla="*/ 678143 w 2279677"/>
                <a:gd name="connsiteY1963" fmla="*/ 1713373 h 2245027"/>
                <a:gd name="connsiteX1964" fmla="*/ 673940 w 2279677"/>
                <a:gd name="connsiteY1964" fmla="*/ 1710653 h 2245027"/>
                <a:gd name="connsiteX1965" fmla="*/ 676659 w 2279677"/>
                <a:gd name="connsiteY1965" fmla="*/ 1707934 h 2245027"/>
                <a:gd name="connsiteX1966" fmla="*/ 686548 w 2279677"/>
                <a:gd name="connsiteY1966" fmla="*/ 1712136 h 2245027"/>
                <a:gd name="connsiteX1967" fmla="*/ 685065 w 2279677"/>
                <a:gd name="connsiteY1967" fmla="*/ 1716339 h 2245027"/>
                <a:gd name="connsiteX1968" fmla="*/ 683582 w 2279677"/>
                <a:gd name="connsiteY1968" fmla="*/ 1721778 h 2245027"/>
                <a:gd name="connsiteX1969" fmla="*/ 686301 w 2279677"/>
                <a:gd name="connsiteY1969" fmla="*/ 1724498 h 2245027"/>
                <a:gd name="connsiteX1970" fmla="*/ 675176 w 2279677"/>
                <a:gd name="connsiteY1970" fmla="*/ 1724498 h 2245027"/>
                <a:gd name="connsiteX1971" fmla="*/ 686301 w 2279677"/>
                <a:gd name="connsiteY1971" fmla="*/ 1711889 h 2245027"/>
                <a:gd name="connsiteX1972" fmla="*/ 665534 w 2279677"/>
                <a:gd name="connsiteY1972" fmla="*/ 1983097 h 2245027"/>
                <a:gd name="connsiteX1973" fmla="*/ 669737 w 2279677"/>
                <a:gd name="connsiteY1973" fmla="*/ 1983097 h 2245027"/>
                <a:gd name="connsiteX1974" fmla="*/ 667018 w 2279677"/>
                <a:gd name="connsiteY1974" fmla="*/ 1984580 h 2245027"/>
                <a:gd name="connsiteX1975" fmla="*/ 665534 w 2279677"/>
                <a:gd name="connsiteY1975" fmla="*/ 1983097 h 2245027"/>
                <a:gd name="connsiteX1976" fmla="*/ 667018 w 2279677"/>
                <a:gd name="connsiteY1976" fmla="*/ 2024878 h 2245027"/>
                <a:gd name="connsiteX1977" fmla="*/ 668501 w 2279677"/>
                <a:gd name="connsiteY1977" fmla="*/ 2027598 h 2245027"/>
                <a:gd name="connsiteX1978" fmla="*/ 661579 w 2279677"/>
                <a:gd name="connsiteY1978" fmla="*/ 2027598 h 2245027"/>
                <a:gd name="connsiteX1979" fmla="*/ 667018 w 2279677"/>
                <a:gd name="connsiteY1979" fmla="*/ 2024878 h 2245027"/>
                <a:gd name="connsiteX1980" fmla="*/ 655892 w 2279677"/>
                <a:gd name="connsiteY1980" fmla="*/ 2029081 h 2245027"/>
                <a:gd name="connsiteX1981" fmla="*/ 655892 w 2279677"/>
                <a:gd name="connsiteY1981" fmla="*/ 2033284 h 2245027"/>
                <a:gd name="connsiteX1982" fmla="*/ 651690 w 2279677"/>
                <a:gd name="connsiteY1982" fmla="*/ 2027845 h 2245027"/>
                <a:gd name="connsiteX1983" fmla="*/ 655892 w 2279677"/>
                <a:gd name="connsiteY1983" fmla="*/ 2029328 h 2245027"/>
                <a:gd name="connsiteX1984" fmla="*/ 650206 w 2279677"/>
                <a:gd name="connsiteY1984" fmla="*/ 1545258 h 2245027"/>
                <a:gd name="connsiteX1985" fmla="*/ 652926 w 2279677"/>
                <a:gd name="connsiteY1985" fmla="*/ 1549461 h 2245027"/>
                <a:gd name="connsiteX1986" fmla="*/ 650206 w 2279677"/>
                <a:gd name="connsiteY1986" fmla="*/ 1552181 h 2245027"/>
                <a:gd name="connsiteX1987" fmla="*/ 647487 w 2279677"/>
                <a:gd name="connsiteY1987" fmla="*/ 1547978 h 2245027"/>
                <a:gd name="connsiteX1988" fmla="*/ 650206 w 2279677"/>
                <a:gd name="connsiteY1988" fmla="*/ 1545258 h 2245027"/>
                <a:gd name="connsiteX1989" fmla="*/ 650206 w 2279677"/>
                <a:gd name="connsiteY1989" fmla="*/ 1560587 h 2245027"/>
                <a:gd name="connsiteX1990" fmla="*/ 652926 w 2279677"/>
                <a:gd name="connsiteY1990" fmla="*/ 1563306 h 2245027"/>
                <a:gd name="connsiteX1991" fmla="*/ 650206 w 2279677"/>
                <a:gd name="connsiteY1991" fmla="*/ 1564789 h 2245027"/>
                <a:gd name="connsiteX1992" fmla="*/ 647487 w 2279677"/>
                <a:gd name="connsiteY1992" fmla="*/ 1562070 h 2245027"/>
                <a:gd name="connsiteX1993" fmla="*/ 650206 w 2279677"/>
                <a:gd name="connsiteY1993" fmla="*/ 1560587 h 2245027"/>
                <a:gd name="connsiteX1994" fmla="*/ 640565 w 2279677"/>
                <a:gd name="connsiteY1994" fmla="*/ 1663433 h 2245027"/>
                <a:gd name="connsiteX1995" fmla="*/ 644767 w 2279677"/>
                <a:gd name="connsiteY1995" fmla="*/ 1660713 h 2245027"/>
                <a:gd name="connsiteX1996" fmla="*/ 646251 w 2279677"/>
                <a:gd name="connsiteY1996" fmla="*/ 1664916 h 2245027"/>
                <a:gd name="connsiteX1997" fmla="*/ 640811 w 2279677"/>
                <a:gd name="connsiteY1997" fmla="*/ 1663433 h 2245027"/>
                <a:gd name="connsiteX1998" fmla="*/ 626720 w 2279677"/>
                <a:gd name="connsiteY1998" fmla="*/ 2037487 h 2245027"/>
                <a:gd name="connsiteX1999" fmla="*/ 629439 w 2279677"/>
                <a:gd name="connsiteY1999" fmla="*/ 2034767 h 2245027"/>
                <a:gd name="connsiteX2000" fmla="*/ 630922 w 2279677"/>
                <a:gd name="connsiteY2000" fmla="*/ 2037487 h 2245027"/>
                <a:gd name="connsiteX2001" fmla="*/ 628203 w 2279677"/>
                <a:gd name="connsiteY2001" fmla="*/ 2040206 h 2245027"/>
                <a:gd name="connsiteX2002" fmla="*/ 626720 w 2279677"/>
                <a:gd name="connsiteY2002" fmla="*/ 2037487 h 2245027"/>
                <a:gd name="connsiteX2003" fmla="*/ 627956 w 2279677"/>
                <a:gd name="connsiteY2003" fmla="*/ 2070862 h 2245027"/>
                <a:gd name="connsiteX2004" fmla="*/ 629439 w 2279677"/>
                <a:gd name="connsiteY2004" fmla="*/ 2073582 h 2245027"/>
                <a:gd name="connsiteX2005" fmla="*/ 626720 w 2279677"/>
                <a:gd name="connsiteY2005" fmla="*/ 2076301 h 2245027"/>
                <a:gd name="connsiteX2006" fmla="*/ 625237 w 2279677"/>
                <a:gd name="connsiteY2006" fmla="*/ 2073582 h 2245027"/>
                <a:gd name="connsiteX2007" fmla="*/ 627956 w 2279677"/>
                <a:gd name="connsiteY2007" fmla="*/ 2070862 h 2245027"/>
                <a:gd name="connsiteX2008" fmla="*/ 618314 w 2279677"/>
                <a:gd name="connsiteY2008" fmla="*/ 2093113 h 2245027"/>
                <a:gd name="connsiteX2009" fmla="*/ 615594 w 2279677"/>
                <a:gd name="connsiteY2009" fmla="*/ 2088910 h 2245027"/>
                <a:gd name="connsiteX2010" fmla="*/ 622517 w 2279677"/>
                <a:gd name="connsiteY2010" fmla="*/ 2090393 h 2245027"/>
                <a:gd name="connsiteX2011" fmla="*/ 618314 w 2279677"/>
                <a:gd name="connsiteY2011" fmla="*/ 2093113 h 2245027"/>
                <a:gd name="connsiteX2012" fmla="*/ 647487 w 2279677"/>
                <a:gd name="connsiteY2012" fmla="*/ 1383819 h 2245027"/>
                <a:gd name="connsiteX2013" fmla="*/ 643284 w 2279677"/>
                <a:gd name="connsiteY2013" fmla="*/ 1381100 h 2245027"/>
                <a:gd name="connsiteX2014" fmla="*/ 644767 w 2279677"/>
                <a:gd name="connsiteY2014" fmla="*/ 1378380 h 2245027"/>
                <a:gd name="connsiteX2015" fmla="*/ 648970 w 2279677"/>
                <a:gd name="connsiteY2015" fmla="*/ 1381100 h 2245027"/>
                <a:gd name="connsiteX2016" fmla="*/ 647487 w 2279677"/>
                <a:gd name="connsiteY2016" fmla="*/ 1383819 h 2245027"/>
                <a:gd name="connsiteX2017" fmla="*/ 661331 w 2279677"/>
                <a:gd name="connsiteY2017" fmla="*/ 1228067 h 2245027"/>
                <a:gd name="connsiteX2018" fmla="*/ 658612 w 2279677"/>
                <a:gd name="connsiteY2018" fmla="*/ 1226583 h 2245027"/>
                <a:gd name="connsiteX2019" fmla="*/ 665534 w 2279677"/>
                <a:gd name="connsiteY2019" fmla="*/ 1226583 h 2245027"/>
                <a:gd name="connsiteX2020" fmla="*/ 661331 w 2279677"/>
                <a:gd name="connsiteY2020" fmla="*/ 1228067 h 2245027"/>
                <a:gd name="connsiteX2021" fmla="*/ 718441 w 2279677"/>
                <a:gd name="connsiteY2021" fmla="*/ 1345005 h 2245027"/>
                <a:gd name="connsiteX2022" fmla="*/ 715721 w 2279677"/>
                <a:gd name="connsiteY2022" fmla="*/ 1342285 h 2245027"/>
                <a:gd name="connsiteX2023" fmla="*/ 718441 w 2279677"/>
                <a:gd name="connsiteY2023" fmla="*/ 1339566 h 2245027"/>
                <a:gd name="connsiteX2024" fmla="*/ 721160 w 2279677"/>
                <a:gd name="connsiteY2024" fmla="*/ 1342285 h 2245027"/>
                <a:gd name="connsiteX2025" fmla="*/ 718441 w 2279677"/>
                <a:gd name="connsiteY2025" fmla="*/ 1345005 h 2245027"/>
                <a:gd name="connsiteX2026" fmla="*/ 728083 w 2279677"/>
                <a:gd name="connsiteY2026" fmla="*/ 1343522 h 2245027"/>
                <a:gd name="connsiteX2027" fmla="*/ 725363 w 2279677"/>
                <a:gd name="connsiteY2027" fmla="*/ 1339319 h 2245027"/>
                <a:gd name="connsiteX2028" fmla="*/ 728083 w 2279677"/>
                <a:gd name="connsiteY2028" fmla="*/ 1337835 h 2245027"/>
                <a:gd name="connsiteX2029" fmla="*/ 728083 w 2279677"/>
                <a:gd name="connsiteY2029" fmla="*/ 1343274 h 2245027"/>
                <a:gd name="connsiteX2030" fmla="*/ 786675 w 2279677"/>
                <a:gd name="connsiteY2030" fmla="*/ 1207300 h 2245027"/>
                <a:gd name="connsiteX2031" fmla="*/ 789395 w 2279677"/>
                <a:gd name="connsiteY2031" fmla="*/ 1204580 h 2245027"/>
                <a:gd name="connsiteX2032" fmla="*/ 792115 w 2279677"/>
                <a:gd name="connsiteY2032" fmla="*/ 1207300 h 2245027"/>
                <a:gd name="connsiteX2033" fmla="*/ 789395 w 2279677"/>
                <a:gd name="connsiteY2033" fmla="*/ 1210019 h 2245027"/>
                <a:gd name="connsiteX2034" fmla="*/ 786675 w 2279677"/>
                <a:gd name="connsiteY2034" fmla="*/ 1207300 h 2245027"/>
                <a:gd name="connsiteX2035" fmla="*/ 794834 w 2279677"/>
                <a:gd name="connsiteY2035" fmla="*/ 1336599 h 2245027"/>
                <a:gd name="connsiteX2036" fmla="*/ 792115 w 2279677"/>
                <a:gd name="connsiteY2036" fmla="*/ 1342038 h 2245027"/>
                <a:gd name="connsiteX2037" fmla="*/ 790631 w 2279677"/>
                <a:gd name="connsiteY2037" fmla="*/ 1337835 h 2245027"/>
                <a:gd name="connsiteX2038" fmla="*/ 794834 w 2279677"/>
                <a:gd name="connsiteY2038" fmla="*/ 1336352 h 2245027"/>
                <a:gd name="connsiteX2039" fmla="*/ 801756 w 2279677"/>
                <a:gd name="connsiteY2039" fmla="*/ 1210019 h 2245027"/>
                <a:gd name="connsiteX2040" fmla="*/ 800273 w 2279677"/>
                <a:gd name="connsiteY2040" fmla="*/ 1208536 h 2245027"/>
                <a:gd name="connsiteX2041" fmla="*/ 804476 w 2279677"/>
                <a:gd name="connsiteY2041" fmla="*/ 1207052 h 2245027"/>
                <a:gd name="connsiteX2042" fmla="*/ 801756 w 2279677"/>
                <a:gd name="connsiteY2042" fmla="*/ 1209772 h 2245027"/>
                <a:gd name="connsiteX2043" fmla="*/ 838098 w 2279677"/>
                <a:gd name="connsiteY2043" fmla="*/ 1258723 h 2245027"/>
                <a:gd name="connsiteX2044" fmla="*/ 835379 w 2279677"/>
                <a:gd name="connsiteY2044" fmla="*/ 1260206 h 2245027"/>
                <a:gd name="connsiteX2045" fmla="*/ 832660 w 2279677"/>
                <a:gd name="connsiteY2045" fmla="*/ 1257487 h 2245027"/>
                <a:gd name="connsiteX2046" fmla="*/ 835379 w 2279677"/>
                <a:gd name="connsiteY2046" fmla="*/ 1256003 h 2245027"/>
                <a:gd name="connsiteX2047" fmla="*/ 838098 w 2279677"/>
                <a:gd name="connsiteY2047" fmla="*/ 1258723 h 2245027"/>
                <a:gd name="connsiteX2048" fmla="*/ 843537 w 2279677"/>
                <a:gd name="connsiteY2048" fmla="*/ 1267128 h 2245027"/>
                <a:gd name="connsiteX2049" fmla="*/ 843537 w 2279677"/>
                <a:gd name="connsiteY2049" fmla="*/ 1264409 h 2245027"/>
                <a:gd name="connsiteX2050" fmla="*/ 847741 w 2279677"/>
                <a:gd name="connsiteY2050" fmla="*/ 1267128 h 2245027"/>
                <a:gd name="connsiteX2051" fmla="*/ 843537 w 2279677"/>
                <a:gd name="connsiteY2051" fmla="*/ 1267128 h 2245027"/>
                <a:gd name="connsiteX2052" fmla="*/ 867271 w 2279677"/>
                <a:gd name="connsiteY2052" fmla="*/ 1464663 h 2245027"/>
                <a:gd name="connsiteX2053" fmla="*/ 863069 w 2279677"/>
                <a:gd name="connsiteY2053" fmla="*/ 1463179 h 2245027"/>
                <a:gd name="connsiteX2054" fmla="*/ 865788 w 2279677"/>
                <a:gd name="connsiteY2054" fmla="*/ 1460460 h 2245027"/>
                <a:gd name="connsiteX2055" fmla="*/ 867271 w 2279677"/>
                <a:gd name="connsiteY2055" fmla="*/ 1464663 h 2245027"/>
                <a:gd name="connsiteX2056" fmla="*/ 879633 w 2279677"/>
                <a:gd name="connsiteY2056" fmla="*/ 1439445 h 2245027"/>
                <a:gd name="connsiteX2057" fmla="*/ 876913 w 2279677"/>
                <a:gd name="connsiteY2057" fmla="*/ 1436726 h 2245027"/>
                <a:gd name="connsiteX2058" fmla="*/ 878396 w 2279677"/>
                <a:gd name="connsiteY2058" fmla="*/ 1434006 h 2245027"/>
                <a:gd name="connsiteX2059" fmla="*/ 881116 w 2279677"/>
                <a:gd name="connsiteY2059" fmla="*/ 1436726 h 2245027"/>
                <a:gd name="connsiteX2060" fmla="*/ 879633 w 2279677"/>
                <a:gd name="connsiteY2060" fmla="*/ 1439445 h 2245027"/>
                <a:gd name="connsiteX2061" fmla="*/ 886802 w 2279677"/>
                <a:gd name="connsiteY2061" fmla="*/ 1445132 h 2245027"/>
                <a:gd name="connsiteX2062" fmla="*/ 886802 w 2279677"/>
                <a:gd name="connsiteY2062" fmla="*/ 1442412 h 2245027"/>
                <a:gd name="connsiteX2063" fmla="*/ 892241 w 2279677"/>
                <a:gd name="connsiteY2063" fmla="*/ 1442412 h 2245027"/>
                <a:gd name="connsiteX2064" fmla="*/ 894961 w 2279677"/>
                <a:gd name="connsiteY2064" fmla="*/ 1445132 h 2245027"/>
                <a:gd name="connsiteX2065" fmla="*/ 886555 w 2279677"/>
                <a:gd name="connsiteY2065" fmla="*/ 1445132 h 2245027"/>
                <a:gd name="connsiteX2066" fmla="*/ 910288 w 2279677"/>
                <a:gd name="connsiteY2066" fmla="*/ 1290862 h 2245027"/>
                <a:gd name="connsiteX2067" fmla="*/ 907569 w 2279677"/>
                <a:gd name="connsiteY2067" fmla="*/ 1283940 h 2245027"/>
                <a:gd name="connsiteX2068" fmla="*/ 913008 w 2279677"/>
                <a:gd name="connsiteY2068" fmla="*/ 1285423 h 2245027"/>
                <a:gd name="connsiteX2069" fmla="*/ 910288 w 2279677"/>
                <a:gd name="connsiteY2069" fmla="*/ 1290862 h 2245027"/>
                <a:gd name="connsiteX2070" fmla="*/ 971601 w 2279677"/>
                <a:gd name="connsiteY2070" fmla="*/ 1525728 h 2245027"/>
                <a:gd name="connsiteX2071" fmla="*/ 968882 w 2279677"/>
                <a:gd name="connsiteY2071" fmla="*/ 1527211 h 2245027"/>
                <a:gd name="connsiteX2072" fmla="*/ 966162 w 2279677"/>
                <a:gd name="connsiteY2072" fmla="*/ 1524492 h 2245027"/>
                <a:gd name="connsiteX2073" fmla="*/ 968882 w 2279677"/>
                <a:gd name="connsiteY2073" fmla="*/ 1523008 h 2245027"/>
                <a:gd name="connsiteX2074" fmla="*/ 971601 w 2279677"/>
                <a:gd name="connsiteY2074" fmla="*/ 1525728 h 2245027"/>
                <a:gd name="connsiteX2075" fmla="*/ 985446 w 2279677"/>
                <a:gd name="connsiteY2075" fmla="*/ 1520289 h 2245027"/>
                <a:gd name="connsiteX2076" fmla="*/ 978523 w 2279677"/>
                <a:gd name="connsiteY2076" fmla="*/ 1516086 h 2245027"/>
                <a:gd name="connsiteX2077" fmla="*/ 978523 w 2279677"/>
                <a:gd name="connsiteY2077" fmla="*/ 1511883 h 2245027"/>
                <a:gd name="connsiteX2078" fmla="*/ 985446 w 2279677"/>
                <a:gd name="connsiteY2078" fmla="*/ 1516086 h 2245027"/>
                <a:gd name="connsiteX2079" fmla="*/ 985446 w 2279677"/>
                <a:gd name="connsiteY2079" fmla="*/ 1520289 h 2245027"/>
                <a:gd name="connsiteX2080" fmla="*/ 1006213 w 2279677"/>
                <a:gd name="connsiteY2080" fmla="*/ 1560587 h 2245027"/>
                <a:gd name="connsiteX2081" fmla="*/ 999290 w 2279677"/>
                <a:gd name="connsiteY2081" fmla="*/ 1557867 h 2245027"/>
                <a:gd name="connsiteX2082" fmla="*/ 1000774 w 2279677"/>
                <a:gd name="connsiteY2082" fmla="*/ 1556384 h 2245027"/>
                <a:gd name="connsiteX2083" fmla="*/ 1006213 w 2279677"/>
                <a:gd name="connsiteY2083" fmla="*/ 1560587 h 2245027"/>
                <a:gd name="connsiteX2084" fmla="*/ 1008932 w 2279677"/>
                <a:gd name="connsiteY2084" fmla="*/ 1534133 h 2245027"/>
                <a:gd name="connsiteX2085" fmla="*/ 1002010 w 2279677"/>
                <a:gd name="connsiteY2085" fmla="*/ 1534133 h 2245027"/>
                <a:gd name="connsiteX2086" fmla="*/ 1002010 w 2279677"/>
                <a:gd name="connsiteY2086" fmla="*/ 1529931 h 2245027"/>
                <a:gd name="connsiteX2087" fmla="*/ 1008932 w 2279677"/>
                <a:gd name="connsiteY2087" fmla="*/ 1534133 h 2245027"/>
                <a:gd name="connsiteX2088" fmla="*/ 1061839 w 2279677"/>
                <a:gd name="connsiteY2088" fmla="*/ 1424117 h 2245027"/>
                <a:gd name="connsiteX2089" fmla="*/ 1059119 w 2279677"/>
                <a:gd name="connsiteY2089" fmla="*/ 1426837 h 2245027"/>
                <a:gd name="connsiteX2090" fmla="*/ 1057636 w 2279677"/>
                <a:gd name="connsiteY2090" fmla="*/ 1424117 h 2245027"/>
                <a:gd name="connsiteX2091" fmla="*/ 1060356 w 2279677"/>
                <a:gd name="connsiteY2091" fmla="*/ 1421398 h 2245027"/>
                <a:gd name="connsiteX2092" fmla="*/ 1061839 w 2279677"/>
                <a:gd name="connsiteY2092" fmla="*/ 1424117 h 2245027"/>
                <a:gd name="connsiteX2093" fmla="*/ 1071728 w 2279677"/>
                <a:gd name="connsiteY2093" fmla="*/ 1458976 h 2245027"/>
                <a:gd name="connsiteX2094" fmla="*/ 1069009 w 2279677"/>
                <a:gd name="connsiteY2094" fmla="*/ 1460460 h 2245027"/>
                <a:gd name="connsiteX2095" fmla="*/ 1066289 w 2279677"/>
                <a:gd name="connsiteY2095" fmla="*/ 1457740 h 2245027"/>
                <a:gd name="connsiteX2096" fmla="*/ 1069009 w 2279677"/>
                <a:gd name="connsiteY2096" fmla="*/ 1456257 h 2245027"/>
                <a:gd name="connsiteX2097" fmla="*/ 1071728 w 2279677"/>
                <a:gd name="connsiteY2097" fmla="*/ 1458976 h 2245027"/>
                <a:gd name="connsiteX2098" fmla="*/ 1100901 w 2279677"/>
                <a:gd name="connsiteY2098" fmla="*/ 1563306 h 2245027"/>
                <a:gd name="connsiteX2099" fmla="*/ 1098181 w 2279677"/>
                <a:gd name="connsiteY2099" fmla="*/ 1564789 h 2245027"/>
                <a:gd name="connsiteX2100" fmla="*/ 1095462 w 2279677"/>
                <a:gd name="connsiteY2100" fmla="*/ 1562070 h 2245027"/>
                <a:gd name="connsiteX2101" fmla="*/ 1098181 w 2279677"/>
                <a:gd name="connsiteY2101" fmla="*/ 1560587 h 2245027"/>
                <a:gd name="connsiteX2102" fmla="*/ 1100901 w 2279677"/>
                <a:gd name="connsiteY2102" fmla="*/ 1563306 h 2245027"/>
                <a:gd name="connsiteX2103" fmla="*/ 1105103 w 2279677"/>
                <a:gd name="connsiteY2103" fmla="*/ 1570228 h 2245027"/>
                <a:gd name="connsiteX2104" fmla="*/ 1105103 w 2279677"/>
                <a:gd name="connsiteY2104" fmla="*/ 1566026 h 2245027"/>
                <a:gd name="connsiteX2105" fmla="*/ 1106587 w 2279677"/>
                <a:gd name="connsiteY2105" fmla="*/ 1564542 h 2245027"/>
                <a:gd name="connsiteX2106" fmla="*/ 1114992 w 2279677"/>
                <a:gd name="connsiteY2106" fmla="*/ 1556136 h 2245027"/>
                <a:gd name="connsiteX2107" fmla="*/ 1116476 w 2279677"/>
                <a:gd name="connsiteY2107" fmla="*/ 1558856 h 2245027"/>
                <a:gd name="connsiteX2108" fmla="*/ 1116476 w 2279677"/>
                <a:gd name="connsiteY2108" fmla="*/ 1563059 h 2245027"/>
                <a:gd name="connsiteX2109" fmla="*/ 1120679 w 2279677"/>
                <a:gd name="connsiteY2109" fmla="*/ 1569981 h 2245027"/>
                <a:gd name="connsiteX2110" fmla="*/ 1105351 w 2279677"/>
                <a:gd name="connsiteY2110" fmla="*/ 1569981 h 2245027"/>
                <a:gd name="connsiteX2111" fmla="*/ 1141199 w 2279677"/>
                <a:gd name="connsiteY2111" fmla="*/ 1577151 h 2245027"/>
                <a:gd name="connsiteX2112" fmla="*/ 1136996 w 2279677"/>
                <a:gd name="connsiteY2112" fmla="*/ 1574431 h 2245027"/>
                <a:gd name="connsiteX2113" fmla="*/ 1141199 w 2279677"/>
                <a:gd name="connsiteY2113" fmla="*/ 1571712 h 2245027"/>
                <a:gd name="connsiteX2114" fmla="*/ 1145401 w 2279677"/>
                <a:gd name="connsiteY2114" fmla="*/ 1574431 h 2245027"/>
                <a:gd name="connsiteX2115" fmla="*/ 1141199 w 2279677"/>
                <a:gd name="connsiteY2115" fmla="*/ 1577151 h 2245027"/>
                <a:gd name="connsiteX2116" fmla="*/ 1177293 w 2279677"/>
                <a:gd name="connsiteY2116" fmla="*/ 1507680 h 2245027"/>
                <a:gd name="connsiteX2117" fmla="*/ 1180013 w 2279677"/>
                <a:gd name="connsiteY2117" fmla="*/ 1510400 h 2245027"/>
                <a:gd name="connsiteX2118" fmla="*/ 1177293 w 2279677"/>
                <a:gd name="connsiteY2118" fmla="*/ 1513119 h 2245027"/>
                <a:gd name="connsiteX2119" fmla="*/ 1174574 w 2279677"/>
                <a:gd name="connsiteY2119" fmla="*/ 1510400 h 2245027"/>
                <a:gd name="connsiteX2120" fmla="*/ 1177293 w 2279677"/>
                <a:gd name="connsiteY2120" fmla="*/ 1507680 h 2245027"/>
                <a:gd name="connsiteX2121" fmla="*/ 1164685 w 2279677"/>
                <a:gd name="connsiteY2121" fmla="*/ 1496555 h 2245027"/>
                <a:gd name="connsiteX2122" fmla="*/ 1168888 w 2279677"/>
                <a:gd name="connsiteY2122" fmla="*/ 1501994 h 2245027"/>
                <a:gd name="connsiteX2123" fmla="*/ 1163449 w 2279677"/>
                <a:gd name="connsiteY2123" fmla="*/ 1504713 h 2245027"/>
                <a:gd name="connsiteX2124" fmla="*/ 1164932 w 2279677"/>
                <a:gd name="connsiteY2124" fmla="*/ 1496308 h 2245027"/>
                <a:gd name="connsiteX2125" fmla="*/ 1184216 w 2279677"/>
                <a:gd name="connsiteY2125" fmla="*/ 1572948 h 2245027"/>
                <a:gd name="connsiteX2126" fmla="*/ 1178777 w 2279677"/>
                <a:gd name="connsiteY2126" fmla="*/ 1578387 h 2245027"/>
                <a:gd name="connsiteX2127" fmla="*/ 1170371 w 2279677"/>
                <a:gd name="connsiteY2127" fmla="*/ 1575667 h 2245027"/>
                <a:gd name="connsiteX2128" fmla="*/ 1161965 w 2279677"/>
                <a:gd name="connsiteY2128" fmla="*/ 1572948 h 2245027"/>
                <a:gd name="connsiteX2129" fmla="*/ 1152324 w 2279677"/>
                <a:gd name="connsiteY2129" fmla="*/ 1571465 h 2245027"/>
                <a:gd name="connsiteX2130" fmla="*/ 1160729 w 2279677"/>
                <a:gd name="connsiteY2130" fmla="*/ 1566026 h 2245027"/>
                <a:gd name="connsiteX2131" fmla="*/ 1167652 w 2279677"/>
                <a:gd name="connsiteY2131" fmla="*/ 1563306 h 2245027"/>
                <a:gd name="connsiteX2132" fmla="*/ 1173091 w 2279677"/>
                <a:gd name="connsiteY2132" fmla="*/ 1561823 h 2245027"/>
                <a:gd name="connsiteX2133" fmla="*/ 1178529 w 2279677"/>
                <a:gd name="connsiteY2133" fmla="*/ 1564542 h 2245027"/>
                <a:gd name="connsiteX2134" fmla="*/ 1182733 w 2279677"/>
                <a:gd name="connsiteY2134" fmla="*/ 1566026 h 2245027"/>
                <a:gd name="connsiteX2135" fmla="*/ 1184216 w 2279677"/>
                <a:gd name="connsiteY2135" fmla="*/ 1572948 h 2245027"/>
                <a:gd name="connsiteX2136" fmla="*/ 1191138 w 2279677"/>
                <a:gd name="connsiteY2136" fmla="*/ 1577151 h 2245027"/>
                <a:gd name="connsiteX2137" fmla="*/ 1188419 w 2279677"/>
                <a:gd name="connsiteY2137" fmla="*/ 1574431 h 2245027"/>
                <a:gd name="connsiteX2138" fmla="*/ 1191138 w 2279677"/>
                <a:gd name="connsiteY2138" fmla="*/ 1572948 h 2245027"/>
                <a:gd name="connsiteX2139" fmla="*/ 1193858 w 2279677"/>
                <a:gd name="connsiteY2139" fmla="*/ 1575667 h 2245027"/>
                <a:gd name="connsiteX2140" fmla="*/ 1191138 w 2279677"/>
                <a:gd name="connsiteY2140" fmla="*/ 1577151 h 2245027"/>
                <a:gd name="connsiteX2141" fmla="*/ 1189902 w 2279677"/>
                <a:gd name="connsiteY2141" fmla="*/ 1509163 h 2245027"/>
                <a:gd name="connsiteX2142" fmla="*/ 1187182 w 2279677"/>
                <a:gd name="connsiteY2142" fmla="*/ 1507680 h 2245027"/>
                <a:gd name="connsiteX2143" fmla="*/ 1194105 w 2279677"/>
                <a:gd name="connsiteY2143" fmla="*/ 1507680 h 2245027"/>
                <a:gd name="connsiteX2144" fmla="*/ 1189902 w 2279677"/>
                <a:gd name="connsiteY2144" fmla="*/ 1509163 h 2245027"/>
                <a:gd name="connsiteX2145" fmla="*/ 1212153 w 2279677"/>
                <a:gd name="connsiteY2145" fmla="*/ 1511883 h 2245027"/>
                <a:gd name="connsiteX2146" fmla="*/ 1207950 w 2279677"/>
                <a:gd name="connsiteY2146" fmla="*/ 1510400 h 2245027"/>
                <a:gd name="connsiteX2147" fmla="*/ 1212153 w 2279677"/>
                <a:gd name="connsiteY2147" fmla="*/ 1508916 h 2245027"/>
                <a:gd name="connsiteX2148" fmla="*/ 1216355 w 2279677"/>
                <a:gd name="connsiteY2148" fmla="*/ 1510400 h 2245027"/>
                <a:gd name="connsiteX2149" fmla="*/ 1212153 w 2279677"/>
                <a:gd name="connsiteY2149" fmla="*/ 1511883 h 2245027"/>
                <a:gd name="connsiteX2150" fmla="*/ 1253687 w 2279677"/>
                <a:gd name="connsiteY2150" fmla="*/ 1504961 h 2245027"/>
                <a:gd name="connsiteX2151" fmla="*/ 1238359 w 2279677"/>
                <a:gd name="connsiteY2151" fmla="*/ 1509163 h 2245027"/>
                <a:gd name="connsiteX2152" fmla="*/ 1231436 w 2279677"/>
                <a:gd name="connsiteY2152" fmla="*/ 1506444 h 2245027"/>
                <a:gd name="connsiteX2153" fmla="*/ 1236875 w 2279677"/>
                <a:gd name="connsiteY2153" fmla="*/ 1503724 h 2245027"/>
                <a:gd name="connsiteX2154" fmla="*/ 1248000 w 2279677"/>
                <a:gd name="connsiteY2154" fmla="*/ 1505208 h 2245027"/>
                <a:gd name="connsiteX2155" fmla="*/ 1253439 w 2279677"/>
                <a:gd name="connsiteY2155" fmla="*/ 1505208 h 2245027"/>
                <a:gd name="connsiteX2156" fmla="*/ 1401033 w 2279677"/>
                <a:gd name="connsiteY2156" fmla="*/ 1363053 h 2245027"/>
                <a:gd name="connsiteX2157" fmla="*/ 1403753 w 2279677"/>
                <a:gd name="connsiteY2157" fmla="*/ 1365772 h 2245027"/>
                <a:gd name="connsiteX2158" fmla="*/ 1401033 w 2279677"/>
                <a:gd name="connsiteY2158" fmla="*/ 1367255 h 2245027"/>
                <a:gd name="connsiteX2159" fmla="*/ 1398314 w 2279677"/>
                <a:gd name="connsiteY2159" fmla="*/ 1364536 h 2245027"/>
                <a:gd name="connsiteX2160" fmla="*/ 1401033 w 2279677"/>
                <a:gd name="connsiteY2160" fmla="*/ 1363053 h 2245027"/>
                <a:gd name="connsiteX2161" fmla="*/ 1389908 w 2279677"/>
                <a:gd name="connsiteY2161" fmla="*/ 1467382 h 2245027"/>
                <a:gd name="connsiteX2162" fmla="*/ 1387189 w 2279677"/>
                <a:gd name="connsiteY2162" fmla="*/ 1464663 h 2245027"/>
                <a:gd name="connsiteX2163" fmla="*/ 1392628 w 2279677"/>
                <a:gd name="connsiteY2163" fmla="*/ 1466146 h 2245027"/>
                <a:gd name="connsiteX2164" fmla="*/ 1389908 w 2279677"/>
                <a:gd name="connsiteY2164" fmla="*/ 1467629 h 2245027"/>
                <a:gd name="connsiteX2165" fmla="*/ 1388672 w 2279677"/>
                <a:gd name="connsiteY2165" fmla="*/ 1360333 h 2245027"/>
                <a:gd name="connsiteX2166" fmla="*/ 1392875 w 2279677"/>
                <a:gd name="connsiteY2166" fmla="*/ 1360333 h 2245027"/>
                <a:gd name="connsiteX2167" fmla="*/ 1390156 w 2279677"/>
                <a:gd name="connsiteY2167" fmla="*/ 1361816 h 2245027"/>
                <a:gd name="connsiteX2168" fmla="*/ 1388672 w 2279677"/>
                <a:gd name="connsiteY2168" fmla="*/ 1360333 h 2245027"/>
                <a:gd name="connsiteX2169" fmla="*/ 1373344 w 2279677"/>
                <a:gd name="connsiteY2169" fmla="*/ 1253284 h 2245027"/>
                <a:gd name="connsiteX2170" fmla="*/ 1367905 w 2279677"/>
                <a:gd name="connsiteY2170" fmla="*/ 1251801 h 2245027"/>
                <a:gd name="connsiteX2171" fmla="*/ 1365186 w 2279677"/>
                <a:gd name="connsiteY2171" fmla="*/ 1244878 h 2245027"/>
                <a:gd name="connsiteX2172" fmla="*/ 1376311 w 2279677"/>
                <a:gd name="connsiteY2172" fmla="*/ 1246362 h 2245027"/>
                <a:gd name="connsiteX2173" fmla="*/ 1373592 w 2279677"/>
                <a:gd name="connsiteY2173" fmla="*/ 1253284 h 2245027"/>
                <a:gd name="connsiteX2174" fmla="*/ 1363703 w 2279677"/>
                <a:gd name="connsiteY2174" fmla="*/ 1211502 h 2245027"/>
                <a:gd name="connsiteX2175" fmla="*/ 1367905 w 2279677"/>
                <a:gd name="connsiteY2175" fmla="*/ 1214222 h 2245027"/>
                <a:gd name="connsiteX2176" fmla="*/ 1365186 w 2279677"/>
                <a:gd name="connsiteY2176" fmla="*/ 1216941 h 2245027"/>
                <a:gd name="connsiteX2177" fmla="*/ 1360983 w 2279677"/>
                <a:gd name="connsiteY2177" fmla="*/ 1214222 h 2245027"/>
                <a:gd name="connsiteX2178" fmla="*/ 1363703 w 2279677"/>
                <a:gd name="connsiteY2178" fmla="*/ 1211502 h 2245027"/>
                <a:gd name="connsiteX2179" fmla="*/ 1352577 w 2279677"/>
                <a:gd name="connsiteY2179" fmla="*/ 1200377 h 2245027"/>
                <a:gd name="connsiteX2180" fmla="*/ 1352577 w 2279677"/>
                <a:gd name="connsiteY2180" fmla="*/ 1204580 h 2245027"/>
                <a:gd name="connsiteX2181" fmla="*/ 1349858 w 2279677"/>
                <a:gd name="connsiteY2181" fmla="*/ 1204580 h 2245027"/>
                <a:gd name="connsiteX2182" fmla="*/ 1352577 w 2279677"/>
                <a:gd name="connsiteY2182" fmla="*/ 1200377 h 2245027"/>
                <a:gd name="connsiteX2183" fmla="*/ 1358016 w 2279677"/>
                <a:gd name="connsiteY2183" fmla="*/ 1225347 h 2245027"/>
                <a:gd name="connsiteX2184" fmla="*/ 1371861 w 2279677"/>
                <a:gd name="connsiteY2184" fmla="*/ 1223864 h 2245027"/>
                <a:gd name="connsiteX2185" fmla="*/ 1376064 w 2279677"/>
                <a:gd name="connsiteY2185" fmla="*/ 1233506 h 2245027"/>
                <a:gd name="connsiteX2186" fmla="*/ 1378783 w 2279677"/>
                <a:gd name="connsiteY2186" fmla="*/ 1241911 h 2245027"/>
                <a:gd name="connsiteX2187" fmla="*/ 1374580 w 2279677"/>
                <a:gd name="connsiteY2187" fmla="*/ 1239192 h 2245027"/>
                <a:gd name="connsiteX2188" fmla="*/ 1371861 w 2279677"/>
                <a:gd name="connsiteY2188" fmla="*/ 1236472 h 2245027"/>
                <a:gd name="connsiteX2189" fmla="*/ 1370378 w 2279677"/>
                <a:gd name="connsiteY2189" fmla="*/ 1239192 h 2245027"/>
                <a:gd name="connsiteX2190" fmla="*/ 1366175 w 2279677"/>
                <a:gd name="connsiteY2190" fmla="*/ 1241911 h 2245027"/>
                <a:gd name="connsiteX2191" fmla="*/ 1356533 w 2279677"/>
                <a:gd name="connsiteY2191" fmla="*/ 1236472 h 2245027"/>
                <a:gd name="connsiteX2192" fmla="*/ 1349611 w 2279677"/>
                <a:gd name="connsiteY2192" fmla="*/ 1232270 h 2245027"/>
                <a:gd name="connsiteX2193" fmla="*/ 1345407 w 2279677"/>
                <a:gd name="connsiteY2193" fmla="*/ 1230786 h 2245027"/>
                <a:gd name="connsiteX2194" fmla="*/ 1358016 w 2279677"/>
                <a:gd name="connsiteY2194" fmla="*/ 1225347 h 2245027"/>
                <a:gd name="connsiteX2195" fmla="*/ 1324641 w 2279677"/>
                <a:gd name="connsiteY2195" fmla="*/ 1542539 h 2245027"/>
                <a:gd name="connsiteX2196" fmla="*/ 1320438 w 2279677"/>
                <a:gd name="connsiteY2196" fmla="*/ 1545258 h 2245027"/>
                <a:gd name="connsiteX2197" fmla="*/ 1321921 w 2279677"/>
                <a:gd name="connsiteY2197" fmla="*/ 1542539 h 2245027"/>
                <a:gd name="connsiteX2198" fmla="*/ 1324641 w 2279677"/>
                <a:gd name="connsiteY2198" fmla="*/ 1542539 h 2245027"/>
                <a:gd name="connsiteX2199" fmla="*/ 1324641 w 2279677"/>
                <a:gd name="connsiteY2199" fmla="*/ 1536853 h 2245027"/>
                <a:gd name="connsiteX2200" fmla="*/ 1321921 w 2279677"/>
                <a:gd name="connsiteY2200" fmla="*/ 1534133 h 2245027"/>
                <a:gd name="connsiteX2201" fmla="*/ 1324641 w 2279677"/>
                <a:gd name="connsiteY2201" fmla="*/ 1531414 h 2245027"/>
                <a:gd name="connsiteX2202" fmla="*/ 1327360 w 2279677"/>
                <a:gd name="connsiteY2202" fmla="*/ 1534133 h 2245027"/>
                <a:gd name="connsiteX2203" fmla="*/ 1324641 w 2279677"/>
                <a:gd name="connsiteY2203" fmla="*/ 1536853 h 2245027"/>
                <a:gd name="connsiteX2204" fmla="*/ 1321921 w 2279677"/>
                <a:gd name="connsiteY2204" fmla="*/ 1176644 h 2245027"/>
                <a:gd name="connsiteX2205" fmla="*/ 1324641 w 2279677"/>
                <a:gd name="connsiteY2205" fmla="*/ 1173924 h 2245027"/>
                <a:gd name="connsiteX2206" fmla="*/ 1327360 w 2279677"/>
                <a:gd name="connsiteY2206" fmla="*/ 1176644 h 2245027"/>
                <a:gd name="connsiteX2207" fmla="*/ 1324641 w 2279677"/>
                <a:gd name="connsiteY2207" fmla="*/ 1179363 h 2245027"/>
                <a:gd name="connsiteX2208" fmla="*/ 1321921 w 2279677"/>
                <a:gd name="connsiteY2208" fmla="*/ 1176644 h 2245027"/>
                <a:gd name="connsiteX2209" fmla="*/ 1328843 w 2279677"/>
                <a:gd name="connsiteY2209" fmla="*/ 1164282 h 2245027"/>
                <a:gd name="connsiteX2210" fmla="*/ 1326124 w 2279677"/>
                <a:gd name="connsiteY2210" fmla="*/ 1167002 h 2245027"/>
                <a:gd name="connsiteX2211" fmla="*/ 1323405 w 2279677"/>
                <a:gd name="connsiteY2211" fmla="*/ 1161563 h 2245027"/>
                <a:gd name="connsiteX2212" fmla="*/ 1328843 w 2279677"/>
                <a:gd name="connsiteY2212" fmla="*/ 1164282 h 2245027"/>
                <a:gd name="connsiteX2213" fmla="*/ 1342688 w 2279677"/>
                <a:gd name="connsiteY2213" fmla="*/ 1516086 h 2245027"/>
                <a:gd name="connsiteX2214" fmla="*/ 1334282 w 2279677"/>
                <a:gd name="connsiteY2214" fmla="*/ 1517569 h 2245027"/>
                <a:gd name="connsiteX2215" fmla="*/ 1339722 w 2279677"/>
                <a:gd name="connsiteY2215" fmla="*/ 1513366 h 2245027"/>
                <a:gd name="connsiteX2216" fmla="*/ 1342441 w 2279677"/>
                <a:gd name="connsiteY2216" fmla="*/ 1516086 h 2245027"/>
                <a:gd name="connsiteX2217" fmla="*/ 1335766 w 2279677"/>
                <a:gd name="connsiteY2217" fmla="*/ 1121018 h 2245027"/>
                <a:gd name="connsiteX2218" fmla="*/ 1338486 w 2279677"/>
                <a:gd name="connsiteY2218" fmla="*/ 1118298 h 2245027"/>
                <a:gd name="connsiteX2219" fmla="*/ 1342688 w 2279677"/>
                <a:gd name="connsiteY2219" fmla="*/ 1121018 h 2245027"/>
                <a:gd name="connsiteX2220" fmla="*/ 1339969 w 2279677"/>
                <a:gd name="connsiteY2220" fmla="*/ 1123737 h 2245027"/>
                <a:gd name="connsiteX2221" fmla="*/ 1335766 w 2279677"/>
                <a:gd name="connsiteY2221" fmla="*/ 1121018 h 2245027"/>
                <a:gd name="connsiteX2222" fmla="*/ 1346891 w 2279677"/>
                <a:gd name="connsiteY2222" fmla="*/ 1114095 h 2245027"/>
                <a:gd name="connsiteX2223" fmla="*/ 1344171 w 2279677"/>
                <a:gd name="connsiteY2223" fmla="*/ 1111376 h 2245027"/>
                <a:gd name="connsiteX2224" fmla="*/ 1346891 w 2279677"/>
                <a:gd name="connsiteY2224" fmla="*/ 1108656 h 2245027"/>
                <a:gd name="connsiteX2225" fmla="*/ 1349611 w 2279677"/>
                <a:gd name="connsiteY2225" fmla="*/ 1111376 h 2245027"/>
                <a:gd name="connsiteX2226" fmla="*/ 1346891 w 2279677"/>
                <a:gd name="connsiteY2226" fmla="*/ 1114095 h 2245027"/>
                <a:gd name="connsiteX2227" fmla="*/ 1319202 w 2279677"/>
                <a:gd name="connsiteY2227" fmla="*/ 1079484 h 2245027"/>
                <a:gd name="connsiteX2228" fmla="*/ 1320685 w 2279677"/>
                <a:gd name="connsiteY2228" fmla="*/ 1082203 h 2245027"/>
                <a:gd name="connsiteX2229" fmla="*/ 1317966 w 2279677"/>
                <a:gd name="connsiteY2229" fmla="*/ 1084923 h 2245027"/>
                <a:gd name="connsiteX2230" fmla="*/ 1316482 w 2279677"/>
                <a:gd name="connsiteY2230" fmla="*/ 1082203 h 2245027"/>
                <a:gd name="connsiteX2231" fmla="*/ 1319202 w 2279677"/>
                <a:gd name="connsiteY2231" fmla="*/ 1079484 h 2245027"/>
                <a:gd name="connsiteX2232" fmla="*/ 1317718 w 2279677"/>
                <a:gd name="connsiteY2232" fmla="*/ 1102970 h 2245027"/>
                <a:gd name="connsiteX2233" fmla="*/ 1321921 w 2279677"/>
                <a:gd name="connsiteY2233" fmla="*/ 1104453 h 2245027"/>
                <a:gd name="connsiteX2234" fmla="*/ 1326124 w 2279677"/>
                <a:gd name="connsiteY2234" fmla="*/ 1107173 h 2245027"/>
                <a:gd name="connsiteX2235" fmla="*/ 1328843 w 2279677"/>
                <a:gd name="connsiteY2235" fmla="*/ 1102970 h 2245027"/>
                <a:gd name="connsiteX2236" fmla="*/ 1331563 w 2279677"/>
                <a:gd name="connsiteY2236" fmla="*/ 1102970 h 2245027"/>
                <a:gd name="connsiteX2237" fmla="*/ 1337002 w 2279677"/>
                <a:gd name="connsiteY2237" fmla="*/ 1105689 h 2245027"/>
                <a:gd name="connsiteX2238" fmla="*/ 1335518 w 2279677"/>
                <a:gd name="connsiteY2238" fmla="*/ 1102970 h 2245027"/>
                <a:gd name="connsiteX2239" fmla="*/ 1334035 w 2279677"/>
                <a:gd name="connsiteY2239" fmla="*/ 1100250 h 2245027"/>
                <a:gd name="connsiteX2240" fmla="*/ 1332552 w 2279677"/>
                <a:gd name="connsiteY2240" fmla="*/ 1097531 h 2245027"/>
                <a:gd name="connsiteX2241" fmla="*/ 1332552 w 2279677"/>
                <a:gd name="connsiteY2241" fmla="*/ 1094812 h 2245027"/>
                <a:gd name="connsiteX2242" fmla="*/ 1329833 w 2279677"/>
                <a:gd name="connsiteY2242" fmla="*/ 1093328 h 2245027"/>
                <a:gd name="connsiteX2243" fmla="*/ 1318707 w 2279677"/>
                <a:gd name="connsiteY2243" fmla="*/ 1090609 h 2245027"/>
                <a:gd name="connsiteX2244" fmla="*/ 1327113 w 2279677"/>
                <a:gd name="connsiteY2244" fmla="*/ 1087889 h 2245027"/>
                <a:gd name="connsiteX2245" fmla="*/ 1339722 w 2279677"/>
                <a:gd name="connsiteY2245" fmla="*/ 1083686 h 2245027"/>
                <a:gd name="connsiteX2246" fmla="*/ 1342441 w 2279677"/>
                <a:gd name="connsiteY2246" fmla="*/ 1079484 h 2245027"/>
                <a:gd name="connsiteX2247" fmla="*/ 1346644 w 2279677"/>
                <a:gd name="connsiteY2247" fmla="*/ 1092092 h 2245027"/>
                <a:gd name="connsiteX2248" fmla="*/ 1350847 w 2279677"/>
                <a:gd name="connsiteY2248" fmla="*/ 1097531 h 2245027"/>
                <a:gd name="connsiteX2249" fmla="*/ 1349363 w 2279677"/>
                <a:gd name="connsiteY2249" fmla="*/ 1102970 h 2245027"/>
                <a:gd name="connsiteX2250" fmla="*/ 1340958 w 2279677"/>
                <a:gd name="connsiteY2250" fmla="*/ 1105689 h 2245027"/>
                <a:gd name="connsiteX2251" fmla="*/ 1334035 w 2279677"/>
                <a:gd name="connsiteY2251" fmla="*/ 1109892 h 2245027"/>
                <a:gd name="connsiteX2252" fmla="*/ 1331316 w 2279677"/>
                <a:gd name="connsiteY2252" fmla="*/ 1112612 h 2245027"/>
                <a:gd name="connsiteX2253" fmla="*/ 1332799 w 2279677"/>
                <a:gd name="connsiteY2253" fmla="*/ 1115331 h 2245027"/>
                <a:gd name="connsiteX2254" fmla="*/ 1324393 w 2279677"/>
                <a:gd name="connsiteY2254" fmla="*/ 1112612 h 2245027"/>
                <a:gd name="connsiteX2255" fmla="*/ 1317471 w 2279677"/>
                <a:gd name="connsiteY2255" fmla="*/ 1102970 h 2245027"/>
                <a:gd name="connsiteX2256" fmla="*/ 1316235 w 2279677"/>
                <a:gd name="connsiteY2256" fmla="*/ 1547978 h 2245027"/>
                <a:gd name="connsiteX2257" fmla="*/ 1318954 w 2279677"/>
                <a:gd name="connsiteY2257" fmla="*/ 1553417 h 2245027"/>
                <a:gd name="connsiteX2258" fmla="*/ 1314752 w 2279677"/>
                <a:gd name="connsiteY2258" fmla="*/ 1556136 h 2245027"/>
                <a:gd name="connsiteX2259" fmla="*/ 1312032 w 2279677"/>
                <a:gd name="connsiteY2259" fmla="*/ 1550697 h 2245027"/>
                <a:gd name="connsiteX2260" fmla="*/ 1316235 w 2279677"/>
                <a:gd name="connsiteY2260" fmla="*/ 1547978 h 2245027"/>
                <a:gd name="connsiteX2261" fmla="*/ 1323405 w 2279677"/>
                <a:gd name="connsiteY2261" fmla="*/ 977873 h 2245027"/>
                <a:gd name="connsiteX2262" fmla="*/ 1333046 w 2279677"/>
                <a:gd name="connsiteY2262" fmla="*/ 984796 h 2245027"/>
                <a:gd name="connsiteX2263" fmla="*/ 1331563 w 2279677"/>
                <a:gd name="connsiteY2263" fmla="*/ 988998 h 2245027"/>
                <a:gd name="connsiteX2264" fmla="*/ 1324641 w 2279677"/>
                <a:gd name="connsiteY2264" fmla="*/ 987515 h 2245027"/>
                <a:gd name="connsiteX2265" fmla="*/ 1323157 w 2279677"/>
                <a:gd name="connsiteY2265" fmla="*/ 977873 h 2245027"/>
                <a:gd name="connsiteX2266" fmla="*/ 1302390 w 2279677"/>
                <a:gd name="connsiteY2266" fmla="*/ 970951 h 2245027"/>
                <a:gd name="connsiteX2267" fmla="*/ 1303874 w 2279677"/>
                <a:gd name="connsiteY2267" fmla="*/ 969468 h 2245027"/>
                <a:gd name="connsiteX2268" fmla="*/ 1309313 w 2279677"/>
                <a:gd name="connsiteY2268" fmla="*/ 972187 h 2245027"/>
                <a:gd name="connsiteX2269" fmla="*/ 1306593 w 2279677"/>
                <a:gd name="connsiteY2269" fmla="*/ 976390 h 2245027"/>
                <a:gd name="connsiteX2270" fmla="*/ 1305110 w 2279677"/>
                <a:gd name="connsiteY2270" fmla="*/ 973670 h 2245027"/>
                <a:gd name="connsiteX2271" fmla="*/ 1302390 w 2279677"/>
                <a:gd name="connsiteY2271" fmla="*/ 970951 h 2245027"/>
                <a:gd name="connsiteX2272" fmla="*/ 1308077 w 2279677"/>
                <a:gd name="connsiteY2272" fmla="*/ 958342 h 2245027"/>
                <a:gd name="connsiteX2273" fmla="*/ 1306593 w 2279677"/>
                <a:gd name="connsiteY2273" fmla="*/ 965265 h 2245027"/>
                <a:gd name="connsiteX2274" fmla="*/ 1303874 w 2279677"/>
                <a:gd name="connsiteY2274" fmla="*/ 966748 h 2245027"/>
                <a:gd name="connsiteX2275" fmla="*/ 1308077 w 2279677"/>
                <a:gd name="connsiteY2275" fmla="*/ 958342 h 2245027"/>
                <a:gd name="connsiteX2276" fmla="*/ 1298188 w 2279677"/>
                <a:gd name="connsiteY2276" fmla="*/ 762292 h 2245027"/>
                <a:gd name="connsiteX2277" fmla="*/ 1302390 w 2279677"/>
                <a:gd name="connsiteY2277" fmla="*/ 762292 h 2245027"/>
                <a:gd name="connsiteX2278" fmla="*/ 1299671 w 2279677"/>
                <a:gd name="connsiteY2278" fmla="*/ 763775 h 2245027"/>
                <a:gd name="connsiteX2279" fmla="*/ 1298188 w 2279677"/>
                <a:gd name="connsiteY2279" fmla="*/ 762292 h 2245027"/>
                <a:gd name="connsiteX2280" fmla="*/ 1288545 w 2279677"/>
                <a:gd name="connsiteY2280" fmla="*/ 883433 h 2245027"/>
                <a:gd name="connsiteX2281" fmla="*/ 1293985 w 2279677"/>
                <a:gd name="connsiteY2281" fmla="*/ 876510 h 2245027"/>
                <a:gd name="connsiteX2282" fmla="*/ 1299424 w 2279677"/>
                <a:gd name="connsiteY2282" fmla="*/ 872308 h 2245027"/>
                <a:gd name="connsiteX2283" fmla="*/ 1295221 w 2279677"/>
                <a:gd name="connsiteY2283" fmla="*/ 880713 h 2245027"/>
                <a:gd name="connsiteX2284" fmla="*/ 1286815 w 2279677"/>
                <a:gd name="connsiteY2284" fmla="*/ 884916 h 2245027"/>
                <a:gd name="connsiteX2285" fmla="*/ 1288298 w 2279677"/>
                <a:gd name="connsiteY2285" fmla="*/ 883433 h 2245027"/>
                <a:gd name="connsiteX2286" fmla="*/ 1295468 w 2279677"/>
                <a:gd name="connsiteY2286" fmla="*/ 945981 h 2245027"/>
                <a:gd name="connsiteX2287" fmla="*/ 1291265 w 2279677"/>
                <a:gd name="connsiteY2287" fmla="*/ 950184 h 2245027"/>
                <a:gd name="connsiteX2288" fmla="*/ 1291265 w 2279677"/>
                <a:gd name="connsiteY2288" fmla="*/ 944745 h 2245027"/>
                <a:gd name="connsiteX2289" fmla="*/ 1293985 w 2279677"/>
                <a:gd name="connsiteY2289" fmla="*/ 942025 h 2245027"/>
                <a:gd name="connsiteX2290" fmla="*/ 1295468 w 2279677"/>
                <a:gd name="connsiteY2290" fmla="*/ 946228 h 2245027"/>
                <a:gd name="connsiteX2291" fmla="*/ 1295468 w 2279677"/>
                <a:gd name="connsiteY2291" fmla="*/ 957106 h 2245027"/>
                <a:gd name="connsiteX2292" fmla="*/ 1293985 w 2279677"/>
                <a:gd name="connsiteY2292" fmla="*/ 961309 h 2245027"/>
                <a:gd name="connsiteX2293" fmla="*/ 1293985 w 2279677"/>
                <a:gd name="connsiteY2293" fmla="*/ 969715 h 2245027"/>
                <a:gd name="connsiteX2294" fmla="*/ 1293985 w 2279677"/>
                <a:gd name="connsiteY2294" fmla="*/ 978121 h 2245027"/>
                <a:gd name="connsiteX2295" fmla="*/ 1291265 w 2279677"/>
                <a:gd name="connsiteY2295" fmla="*/ 975401 h 2245027"/>
                <a:gd name="connsiteX2296" fmla="*/ 1287062 w 2279677"/>
                <a:gd name="connsiteY2296" fmla="*/ 971198 h 2245027"/>
                <a:gd name="connsiteX2297" fmla="*/ 1282860 w 2279677"/>
                <a:gd name="connsiteY2297" fmla="*/ 968479 h 2245027"/>
                <a:gd name="connsiteX2298" fmla="*/ 1295468 w 2279677"/>
                <a:gd name="connsiteY2298" fmla="*/ 957353 h 2245027"/>
                <a:gd name="connsiteX2299" fmla="*/ 1280140 w 2279677"/>
                <a:gd name="connsiteY2299" fmla="*/ 1016935 h 2245027"/>
                <a:gd name="connsiteX2300" fmla="*/ 1288545 w 2279677"/>
                <a:gd name="connsiteY2300" fmla="*/ 1016935 h 2245027"/>
                <a:gd name="connsiteX2301" fmla="*/ 1280140 w 2279677"/>
                <a:gd name="connsiteY2301" fmla="*/ 1021138 h 2245027"/>
                <a:gd name="connsiteX2302" fmla="*/ 1280140 w 2279677"/>
                <a:gd name="connsiteY2302" fmla="*/ 1016935 h 2245027"/>
                <a:gd name="connsiteX2303" fmla="*/ 1287062 w 2279677"/>
                <a:gd name="connsiteY2303" fmla="*/ 1485430 h 2245027"/>
                <a:gd name="connsiteX2304" fmla="*/ 1285579 w 2279677"/>
                <a:gd name="connsiteY2304" fmla="*/ 1490869 h 2245027"/>
                <a:gd name="connsiteX2305" fmla="*/ 1272971 w 2279677"/>
                <a:gd name="connsiteY2305" fmla="*/ 1496308 h 2245027"/>
                <a:gd name="connsiteX2306" fmla="*/ 1263328 w 2279677"/>
                <a:gd name="connsiteY2306" fmla="*/ 1499027 h 2245027"/>
                <a:gd name="connsiteX2307" fmla="*/ 1271734 w 2279677"/>
                <a:gd name="connsiteY2307" fmla="*/ 1490621 h 2245027"/>
                <a:gd name="connsiteX2308" fmla="*/ 1282860 w 2279677"/>
                <a:gd name="connsiteY2308" fmla="*/ 1482216 h 2245027"/>
                <a:gd name="connsiteX2309" fmla="*/ 1287062 w 2279677"/>
                <a:gd name="connsiteY2309" fmla="*/ 1484935 h 2245027"/>
                <a:gd name="connsiteX2310" fmla="*/ 1291265 w 2279677"/>
                <a:gd name="connsiteY2310" fmla="*/ 1061436 h 2245027"/>
                <a:gd name="connsiteX2311" fmla="*/ 1288545 w 2279677"/>
                <a:gd name="connsiteY2311" fmla="*/ 1055997 h 2245027"/>
                <a:gd name="connsiteX2312" fmla="*/ 1290029 w 2279677"/>
                <a:gd name="connsiteY2312" fmla="*/ 1050558 h 2245027"/>
                <a:gd name="connsiteX2313" fmla="*/ 1292749 w 2279677"/>
                <a:gd name="connsiteY2313" fmla="*/ 1055997 h 2245027"/>
                <a:gd name="connsiteX2314" fmla="*/ 1291265 w 2279677"/>
                <a:gd name="connsiteY2314" fmla="*/ 1061436 h 2245027"/>
                <a:gd name="connsiteX2315" fmla="*/ 1293985 w 2279677"/>
                <a:gd name="connsiteY2315" fmla="*/ 1025094 h 2245027"/>
                <a:gd name="connsiteX2316" fmla="*/ 1291265 w 2279677"/>
                <a:gd name="connsiteY2316" fmla="*/ 1022374 h 2245027"/>
                <a:gd name="connsiteX2317" fmla="*/ 1291265 w 2279677"/>
                <a:gd name="connsiteY2317" fmla="*/ 1018171 h 2245027"/>
                <a:gd name="connsiteX2318" fmla="*/ 1291265 w 2279677"/>
                <a:gd name="connsiteY2318" fmla="*/ 1004327 h 2245027"/>
                <a:gd name="connsiteX2319" fmla="*/ 1291265 w 2279677"/>
                <a:gd name="connsiteY2319" fmla="*/ 993201 h 2245027"/>
                <a:gd name="connsiteX2320" fmla="*/ 1291265 w 2279677"/>
                <a:gd name="connsiteY2320" fmla="*/ 988998 h 2245027"/>
                <a:gd name="connsiteX2321" fmla="*/ 1288545 w 2279677"/>
                <a:gd name="connsiteY2321" fmla="*/ 984796 h 2245027"/>
                <a:gd name="connsiteX2322" fmla="*/ 1293985 w 2279677"/>
                <a:gd name="connsiteY2322" fmla="*/ 988998 h 2245027"/>
                <a:gd name="connsiteX2323" fmla="*/ 1299424 w 2279677"/>
                <a:gd name="connsiteY2323" fmla="*/ 998640 h 2245027"/>
                <a:gd name="connsiteX2324" fmla="*/ 1304863 w 2279677"/>
                <a:gd name="connsiteY2324" fmla="*/ 1001360 h 2245027"/>
                <a:gd name="connsiteX2325" fmla="*/ 1311785 w 2279677"/>
                <a:gd name="connsiteY2325" fmla="*/ 1005563 h 2245027"/>
                <a:gd name="connsiteX2326" fmla="*/ 1300660 w 2279677"/>
                <a:gd name="connsiteY2326" fmla="*/ 1004079 h 2245027"/>
                <a:gd name="connsiteX2327" fmla="*/ 1297940 w 2279677"/>
                <a:gd name="connsiteY2327" fmla="*/ 1011002 h 2245027"/>
                <a:gd name="connsiteX2328" fmla="*/ 1306346 w 2279677"/>
                <a:gd name="connsiteY2328" fmla="*/ 1019407 h 2245027"/>
                <a:gd name="connsiteX2329" fmla="*/ 1313268 w 2279677"/>
                <a:gd name="connsiteY2329" fmla="*/ 1023610 h 2245027"/>
                <a:gd name="connsiteX2330" fmla="*/ 1309065 w 2279677"/>
                <a:gd name="connsiteY2330" fmla="*/ 1025094 h 2245027"/>
                <a:gd name="connsiteX2331" fmla="*/ 1307582 w 2279677"/>
                <a:gd name="connsiteY2331" fmla="*/ 1026577 h 2245027"/>
                <a:gd name="connsiteX2332" fmla="*/ 1309065 w 2279677"/>
                <a:gd name="connsiteY2332" fmla="*/ 1033499 h 2245027"/>
                <a:gd name="connsiteX2333" fmla="*/ 1303626 w 2279677"/>
                <a:gd name="connsiteY2333" fmla="*/ 1033499 h 2245027"/>
                <a:gd name="connsiteX2334" fmla="*/ 1298188 w 2279677"/>
                <a:gd name="connsiteY2334" fmla="*/ 1029296 h 2245027"/>
                <a:gd name="connsiteX2335" fmla="*/ 1293985 w 2279677"/>
                <a:gd name="connsiteY2335" fmla="*/ 1025094 h 2245027"/>
                <a:gd name="connsiteX2336" fmla="*/ 1301154 w 2279677"/>
                <a:gd name="connsiteY2336" fmla="*/ 1051547 h 2245027"/>
                <a:gd name="connsiteX2337" fmla="*/ 1303874 w 2279677"/>
                <a:gd name="connsiteY2337" fmla="*/ 1054266 h 2245027"/>
                <a:gd name="connsiteX2338" fmla="*/ 1301154 w 2279677"/>
                <a:gd name="connsiteY2338" fmla="*/ 1056986 h 2245027"/>
                <a:gd name="connsiteX2339" fmla="*/ 1298434 w 2279677"/>
                <a:gd name="connsiteY2339" fmla="*/ 1054266 h 2245027"/>
                <a:gd name="connsiteX2340" fmla="*/ 1301154 w 2279677"/>
                <a:gd name="connsiteY2340" fmla="*/ 1051547 h 2245027"/>
                <a:gd name="connsiteX2341" fmla="*/ 1298188 w 2279677"/>
                <a:gd name="connsiteY2341" fmla="*/ 1083686 h 2245027"/>
                <a:gd name="connsiteX2342" fmla="*/ 1302390 w 2279677"/>
                <a:gd name="connsiteY2342" fmla="*/ 1080967 h 2245027"/>
                <a:gd name="connsiteX2343" fmla="*/ 1303874 w 2279677"/>
                <a:gd name="connsiteY2343" fmla="*/ 1083686 h 2245027"/>
                <a:gd name="connsiteX2344" fmla="*/ 1299671 w 2279677"/>
                <a:gd name="connsiteY2344" fmla="*/ 1086406 h 2245027"/>
                <a:gd name="connsiteX2345" fmla="*/ 1298188 w 2279677"/>
                <a:gd name="connsiteY2345" fmla="*/ 1083686 h 2245027"/>
                <a:gd name="connsiteX2346" fmla="*/ 1298188 w 2279677"/>
                <a:gd name="connsiteY2346" fmla="*/ 1346488 h 2245027"/>
                <a:gd name="connsiteX2347" fmla="*/ 1299671 w 2279677"/>
                <a:gd name="connsiteY2347" fmla="*/ 1342285 h 2245027"/>
                <a:gd name="connsiteX2348" fmla="*/ 1302390 w 2279677"/>
                <a:gd name="connsiteY2348" fmla="*/ 1345005 h 2245027"/>
                <a:gd name="connsiteX2349" fmla="*/ 1298188 w 2279677"/>
                <a:gd name="connsiteY2349" fmla="*/ 1346488 h 2245027"/>
                <a:gd name="connsiteX2350" fmla="*/ 1303874 w 2279677"/>
                <a:gd name="connsiteY2350" fmla="*/ 1375661 h 2245027"/>
                <a:gd name="connsiteX2351" fmla="*/ 1306593 w 2279677"/>
                <a:gd name="connsiteY2351" fmla="*/ 1364536 h 2245027"/>
                <a:gd name="connsiteX2352" fmla="*/ 1310796 w 2279677"/>
                <a:gd name="connsiteY2352" fmla="*/ 1368739 h 2245027"/>
                <a:gd name="connsiteX2353" fmla="*/ 1303874 w 2279677"/>
                <a:gd name="connsiteY2353" fmla="*/ 1375661 h 2245027"/>
                <a:gd name="connsiteX2354" fmla="*/ 1302390 w 2279677"/>
                <a:gd name="connsiteY2354" fmla="*/ 1043141 h 2245027"/>
                <a:gd name="connsiteX2355" fmla="*/ 1305110 w 2279677"/>
                <a:gd name="connsiteY2355" fmla="*/ 1040422 h 2245027"/>
                <a:gd name="connsiteX2356" fmla="*/ 1313515 w 2279677"/>
                <a:gd name="connsiteY2356" fmla="*/ 1041905 h 2245027"/>
                <a:gd name="connsiteX2357" fmla="*/ 1302390 w 2279677"/>
                <a:gd name="connsiteY2357" fmla="*/ 1043388 h 2245027"/>
                <a:gd name="connsiteX2358" fmla="*/ 1317718 w 2279677"/>
                <a:gd name="connsiteY2358" fmla="*/ 994685 h 2245027"/>
                <a:gd name="connsiteX2359" fmla="*/ 1303874 w 2279677"/>
                <a:gd name="connsiteY2359" fmla="*/ 994685 h 2245027"/>
                <a:gd name="connsiteX2360" fmla="*/ 1310796 w 2279677"/>
                <a:gd name="connsiteY2360" fmla="*/ 991965 h 2245027"/>
                <a:gd name="connsiteX2361" fmla="*/ 1317718 w 2279677"/>
                <a:gd name="connsiteY2361" fmla="*/ 994685 h 2245027"/>
                <a:gd name="connsiteX2362" fmla="*/ 1313515 w 2279677"/>
                <a:gd name="connsiteY2362" fmla="*/ 982076 h 2245027"/>
                <a:gd name="connsiteX2363" fmla="*/ 1316235 w 2279677"/>
                <a:gd name="connsiteY2363" fmla="*/ 984796 h 2245027"/>
                <a:gd name="connsiteX2364" fmla="*/ 1313515 w 2279677"/>
                <a:gd name="connsiteY2364" fmla="*/ 987515 h 2245027"/>
                <a:gd name="connsiteX2365" fmla="*/ 1310796 w 2279677"/>
                <a:gd name="connsiteY2365" fmla="*/ 984796 h 2245027"/>
                <a:gd name="connsiteX2366" fmla="*/ 1313515 w 2279677"/>
                <a:gd name="connsiteY2366" fmla="*/ 982076 h 2245027"/>
                <a:gd name="connsiteX2367" fmla="*/ 1326124 w 2279677"/>
                <a:gd name="connsiteY2367" fmla="*/ 912605 h 2245027"/>
                <a:gd name="connsiteX2368" fmla="*/ 1328843 w 2279677"/>
                <a:gd name="connsiteY2368" fmla="*/ 915325 h 2245027"/>
                <a:gd name="connsiteX2369" fmla="*/ 1324641 w 2279677"/>
                <a:gd name="connsiteY2369" fmla="*/ 916808 h 2245027"/>
                <a:gd name="connsiteX2370" fmla="*/ 1326124 w 2279677"/>
                <a:gd name="connsiteY2370" fmla="*/ 912605 h 2245027"/>
                <a:gd name="connsiteX2371" fmla="*/ 1317718 w 2279677"/>
                <a:gd name="connsiteY2371" fmla="*/ 915325 h 2245027"/>
                <a:gd name="connsiteX2372" fmla="*/ 1320438 w 2279677"/>
                <a:gd name="connsiteY2372" fmla="*/ 920764 h 2245027"/>
                <a:gd name="connsiteX2373" fmla="*/ 1317718 w 2279677"/>
                <a:gd name="connsiteY2373" fmla="*/ 927686 h 2245027"/>
                <a:gd name="connsiteX2374" fmla="*/ 1317718 w 2279677"/>
                <a:gd name="connsiteY2374" fmla="*/ 915078 h 2245027"/>
                <a:gd name="connsiteX2375" fmla="*/ 1341452 w 2279677"/>
                <a:gd name="connsiteY2375" fmla="*/ 832009 h 2245027"/>
                <a:gd name="connsiteX2376" fmla="*/ 1342935 w 2279677"/>
                <a:gd name="connsiteY2376" fmla="*/ 827807 h 2245027"/>
                <a:gd name="connsiteX2377" fmla="*/ 1348375 w 2279677"/>
                <a:gd name="connsiteY2377" fmla="*/ 830526 h 2245027"/>
                <a:gd name="connsiteX2378" fmla="*/ 1341452 w 2279677"/>
                <a:gd name="connsiteY2378" fmla="*/ 832009 h 2245027"/>
                <a:gd name="connsiteX2379" fmla="*/ 1353814 w 2279677"/>
                <a:gd name="connsiteY2379" fmla="*/ 801353 h 2245027"/>
                <a:gd name="connsiteX2380" fmla="*/ 1349611 w 2279677"/>
                <a:gd name="connsiteY2380" fmla="*/ 799870 h 2245027"/>
                <a:gd name="connsiteX2381" fmla="*/ 1355050 w 2279677"/>
                <a:gd name="connsiteY2381" fmla="*/ 797151 h 2245027"/>
                <a:gd name="connsiteX2382" fmla="*/ 1353566 w 2279677"/>
                <a:gd name="connsiteY2382" fmla="*/ 801353 h 2245027"/>
                <a:gd name="connsiteX2383" fmla="*/ 1397078 w 2279677"/>
                <a:gd name="connsiteY2383" fmla="*/ 777620 h 2245027"/>
                <a:gd name="connsiteX2384" fmla="*/ 1392875 w 2279677"/>
                <a:gd name="connsiteY2384" fmla="*/ 776136 h 2245027"/>
                <a:gd name="connsiteX2385" fmla="*/ 1394358 w 2279677"/>
                <a:gd name="connsiteY2385" fmla="*/ 771933 h 2245027"/>
                <a:gd name="connsiteX2386" fmla="*/ 1398561 w 2279677"/>
                <a:gd name="connsiteY2386" fmla="*/ 773417 h 2245027"/>
                <a:gd name="connsiteX2387" fmla="*/ 1397078 w 2279677"/>
                <a:gd name="connsiteY2387" fmla="*/ 777620 h 2245027"/>
                <a:gd name="connsiteX2388" fmla="*/ 1401033 w 2279677"/>
                <a:gd name="connsiteY2388" fmla="*/ 715071 h 2245027"/>
                <a:gd name="connsiteX2389" fmla="*/ 1398314 w 2279677"/>
                <a:gd name="connsiteY2389" fmla="*/ 719274 h 2245027"/>
                <a:gd name="connsiteX2390" fmla="*/ 1395595 w 2279677"/>
                <a:gd name="connsiteY2390" fmla="*/ 716555 h 2245027"/>
                <a:gd name="connsiteX2391" fmla="*/ 1398314 w 2279677"/>
                <a:gd name="connsiteY2391" fmla="*/ 712352 h 2245027"/>
                <a:gd name="connsiteX2392" fmla="*/ 1401033 w 2279677"/>
                <a:gd name="connsiteY2392" fmla="*/ 715071 h 2245027"/>
                <a:gd name="connsiteX2393" fmla="*/ 1437376 w 2279677"/>
                <a:gd name="connsiteY2393" fmla="*/ 833246 h 2245027"/>
                <a:gd name="connsiteX2394" fmla="*/ 1435893 w 2279677"/>
                <a:gd name="connsiteY2394" fmla="*/ 831762 h 2245027"/>
                <a:gd name="connsiteX2395" fmla="*/ 1440095 w 2279677"/>
                <a:gd name="connsiteY2395" fmla="*/ 831762 h 2245027"/>
                <a:gd name="connsiteX2396" fmla="*/ 1437376 w 2279677"/>
                <a:gd name="connsiteY2396" fmla="*/ 833246 h 2245027"/>
                <a:gd name="connsiteX2397" fmla="*/ 1449738 w 2279677"/>
                <a:gd name="connsiteY2397" fmla="*/ 833246 h 2245027"/>
                <a:gd name="connsiteX2398" fmla="*/ 1447018 w 2279677"/>
                <a:gd name="connsiteY2398" fmla="*/ 830526 h 2245027"/>
                <a:gd name="connsiteX2399" fmla="*/ 1451221 w 2279677"/>
                <a:gd name="connsiteY2399" fmla="*/ 827807 h 2245027"/>
                <a:gd name="connsiteX2400" fmla="*/ 1453940 w 2279677"/>
                <a:gd name="connsiteY2400" fmla="*/ 830526 h 2245027"/>
                <a:gd name="connsiteX2401" fmla="*/ 1449738 w 2279677"/>
                <a:gd name="connsiteY2401" fmla="*/ 833246 h 2245027"/>
                <a:gd name="connsiteX2402" fmla="*/ 1478910 w 2279677"/>
                <a:gd name="connsiteY2402" fmla="*/ 843135 h 2245027"/>
                <a:gd name="connsiteX2403" fmla="*/ 1476191 w 2279677"/>
                <a:gd name="connsiteY2403" fmla="*/ 841651 h 2245027"/>
                <a:gd name="connsiteX2404" fmla="*/ 1483113 w 2279677"/>
                <a:gd name="connsiteY2404" fmla="*/ 841651 h 2245027"/>
                <a:gd name="connsiteX2405" fmla="*/ 1478910 w 2279677"/>
                <a:gd name="connsiteY2405" fmla="*/ 843135 h 2245027"/>
                <a:gd name="connsiteX2406" fmla="*/ 1486080 w 2279677"/>
                <a:gd name="connsiteY2406" fmla="*/ 756853 h 2245027"/>
                <a:gd name="connsiteX2407" fmla="*/ 1483360 w 2279677"/>
                <a:gd name="connsiteY2407" fmla="*/ 754133 h 2245027"/>
                <a:gd name="connsiteX2408" fmla="*/ 1487563 w 2279677"/>
                <a:gd name="connsiteY2408" fmla="*/ 751414 h 2245027"/>
                <a:gd name="connsiteX2409" fmla="*/ 1490283 w 2279677"/>
                <a:gd name="connsiteY2409" fmla="*/ 754133 h 2245027"/>
                <a:gd name="connsiteX2410" fmla="*/ 1486080 w 2279677"/>
                <a:gd name="connsiteY2410" fmla="*/ 756853 h 2245027"/>
                <a:gd name="connsiteX2411" fmla="*/ 1516489 w 2279677"/>
                <a:gd name="connsiteY2411" fmla="*/ 733119 h 2245027"/>
                <a:gd name="connsiteX2412" fmla="*/ 1515005 w 2279677"/>
                <a:gd name="connsiteY2412" fmla="*/ 730399 h 2245027"/>
                <a:gd name="connsiteX2413" fmla="*/ 1517725 w 2279677"/>
                <a:gd name="connsiteY2413" fmla="*/ 727680 h 2245027"/>
                <a:gd name="connsiteX2414" fmla="*/ 1519208 w 2279677"/>
                <a:gd name="connsiteY2414" fmla="*/ 730399 h 2245027"/>
                <a:gd name="connsiteX2415" fmla="*/ 1516489 w 2279677"/>
                <a:gd name="connsiteY2415" fmla="*/ 733119 h 2245027"/>
                <a:gd name="connsiteX2416" fmla="*/ 1565192 w 2279677"/>
                <a:gd name="connsiteY2416" fmla="*/ 876510 h 2245027"/>
                <a:gd name="connsiteX2417" fmla="*/ 1563709 w 2279677"/>
                <a:gd name="connsiteY2417" fmla="*/ 879230 h 2245027"/>
                <a:gd name="connsiteX2418" fmla="*/ 1562226 w 2279677"/>
                <a:gd name="connsiteY2418" fmla="*/ 881949 h 2245027"/>
                <a:gd name="connsiteX2419" fmla="*/ 1558022 w 2279677"/>
                <a:gd name="connsiteY2419" fmla="*/ 879230 h 2245027"/>
                <a:gd name="connsiteX2420" fmla="*/ 1566428 w 2279677"/>
                <a:gd name="connsiteY2420" fmla="*/ 875027 h 2245027"/>
                <a:gd name="connsiteX2421" fmla="*/ 1564945 w 2279677"/>
                <a:gd name="connsiteY2421" fmla="*/ 876510 h 2245027"/>
                <a:gd name="connsiteX2422" fmla="*/ 1574834 w 2279677"/>
                <a:gd name="connsiteY2422" fmla="*/ 761056 h 2245027"/>
                <a:gd name="connsiteX2423" fmla="*/ 1573351 w 2279677"/>
                <a:gd name="connsiteY2423" fmla="*/ 759572 h 2245027"/>
                <a:gd name="connsiteX2424" fmla="*/ 1577554 w 2279677"/>
                <a:gd name="connsiteY2424" fmla="*/ 759572 h 2245027"/>
                <a:gd name="connsiteX2425" fmla="*/ 1574834 w 2279677"/>
                <a:gd name="connsiteY2425" fmla="*/ 761056 h 2245027"/>
                <a:gd name="connsiteX2426" fmla="*/ 1588926 w 2279677"/>
                <a:gd name="connsiteY2426" fmla="*/ 898761 h 2245027"/>
                <a:gd name="connsiteX2427" fmla="*/ 1586207 w 2279677"/>
                <a:gd name="connsiteY2427" fmla="*/ 894558 h 2245027"/>
                <a:gd name="connsiteX2428" fmla="*/ 1588926 w 2279677"/>
                <a:gd name="connsiteY2428" fmla="*/ 891838 h 2245027"/>
                <a:gd name="connsiteX2429" fmla="*/ 1591645 w 2279677"/>
                <a:gd name="connsiteY2429" fmla="*/ 896041 h 2245027"/>
                <a:gd name="connsiteX2430" fmla="*/ 1588926 w 2279677"/>
                <a:gd name="connsiteY2430" fmla="*/ 898761 h 2245027"/>
                <a:gd name="connsiteX2431" fmla="*/ 1611176 w 2279677"/>
                <a:gd name="connsiteY2431" fmla="*/ 841651 h 2245027"/>
                <a:gd name="connsiteX2432" fmla="*/ 1605737 w 2279677"/>
                <a:gd name="connsiteY2432" fmla="*/ 844371 h 2245027"/>
                <a:gd name="connsiteX2433" fmla="*/ 1600298 w 2279677"/>
                <a:gd name="connsiteY2433" fmla="*/ 841651 h 2245027"/>
                <a:gd name="connsiteX2434" fmla="*/ 1605737 w 2279677"/>
                <a:gd name="connsiteY2434" fmla="*/ 838932 h 2245027"/>
                <a:gd name="connsiteX2435" fmla="*/ 1611176 w 2279677"/>
                <a:gd name="connsiteY2435" fmla="*/ 841651 h 2245027"/>
                <a:gd name="connsiteX2436" fmla="*/ 1625021 w 2279677"/>
                <a:gd name="connsiteY2436" fmla="*/ 783306 h 2245027"/>
                <a:gd name="connsiteX2437" fmla="*/ 1627741 w 2279677"/>
                <a:gd name="connsiteY2437" fmla="*/ 781823 h 2245027"/>
                <a:gd name="connsiteX2438" fmla="*/ 1630460 w 2279677"/>
                <a:gd name="connsiteY2438" fmla="*/ 784542 h 2245027"/>
                <a:gd name="connsiteX2439" fmla="*/ 1627741 w 2279677"/>
                <a:gd name="connsiteY2439" fmla="*/ 786025 h 2245027"/>
                <a:gd name="connsiteX2440" fmla="*/ 1625021 w 2279677"/>
                <a:gd name="connsiteY2440" fmla="*/ 783306 h 2245027"/>
                <a:gd name="connsiteX2441" fmla="*/ 1629224 w 2279677"/>
                <a:gd name="connsiteY2441" fmla="*/ 939059 h 2245027"/>
                <a:gd name="connsiteX2442" fmla="*/ 1626505 w 2279677"/>
                <a:gd name="connsiteY2442" fmla="*/ 936339 h 2245027"/>
                <a:gd name="connsiteX2443" fmla="*/ 1629224 w 2279677"/>
                <a:gd name="connsiteY2443" fmla="*/ 934856 h 2245027"/>
                <a:gd name="connsiteX2444" fmla="*/ 1631944 w 2279677"/>
                <a:gd name="connsiteY2444" fmla="*/ 937575 h 2245027"/>
                <a:gd name="connsiteX2445" fmla="*/ 1629224 w 2279677"/>
                <a:gd name="connsiteY2445" fmla="*/ 939059 h 2245027"/>
                <a:gd name="connsiteX2446" fmla="*/ 1641585 w 2279677"/>
                <a:gd name="connsiteY2446" fmla="*/ 906919 h 2245027"/>
                <a:gd name="connsiteX2447" fmla="*/ 1637382 w 2279677"/>
                <a:gd name="connsiteY2447" fmla="*/ 904200 h 2245027"/>
                <a:gd name="connsiteX2448" fmla="*/ 1640102 w 2279677"/>
                <a:gd name="connsiteY2448" fmla="*/ 901480 h 2245027"/>
                <a:gd name="connsiteX2449" fmla="*/ 1644305 w 2279677"/>
                <a:gd name="connsiteY2449" fmla="*/ 904200 h 2245027"/>
                <a:gd name="connsiteX2450" fmla="*/ 1641585 w 2279677"/>
                <a:gd name="connsiteY2450" fmla="*/ 906919 h 2245027"/>
                <a:gd name="connsiteX2451" fmla="*/ 1656913 w 2279677"/>
                <a:gd name="connsiteY2451" fmla="*/ 916808 h 2245027"/>
                <a:gd name="connsiteX2452" fmla="*/ 1652710 w 2279677"/>
                <a:gd name="connsiteY2452" fmla="*/ 914089 h 2245027"/>
                <a:gd name="connsiteX2453" fmla="*/ 1655430 w 2279677"/>
                <a:gd name="connsiteY2453" fmla="*/ 911369 h 2245027"/>
                <a:gd name="connsiteX2454" fmla="*/ 1659633 w 2279677"/>
                <a:gd name="connsiteY2454" fmla="*/ 914089 h 2245027"/>
                <a:gd name="connsiteX2455" fmla="*/ 1656913 w 2279677"/>
                <a:gd name="connsiteY2455" fmla="*/ 916808 h 2245027"/>
                <a:gd name="connsiteX2456" fmla="*/ 1752837 w 2279677"/>
                <a:gd name="connsiteY2456" fmla="*/ 973670 h 2245027"/>
                <a:gd name="connsiteX2457" fmla="*/ 1751354 w 2279677"/>
                <a:gd name="connsiteY2457" fmla="*/ 972187 h 2245027"/>
                <a:gd name="connsiteX2458" fmla="*/ 1755557 w 2279677"/>
                <a:gd name="connsiteY2458" fmla="*/ 972187 h 2245027"/>
                <a:gd name="connsiteX2459" fmla="*/ 1752837 w 2279677"/>
                <a:gd name="connsiteY2459" fmla="*/ 973670 h 2245027"/>
                <a:gd name="connsiteX2460" fmla="*/ 1760007 w 2279677"/>
                <a:gd name="connsiteY2460" fmla="*/ 939059 h 2245027"/>
                <a:gd name="connsiteX2461" fmla="*/ 1755804 w 2279677"/>
                <a:gd name="connsiteY2461" fmla="*/ 936339 h 2245027"/>
                <a:gd name="connsiteX2462" fmla="*/ 1758523 w 2279677"/>
                <a:gd name="connsiteY2462" fmla="*/ 933620 h 2245027"/>
                <a:gd name="connsiteX2463" fmla="*/ 1762726 w 2279677"/>
                <a:gd name="connsiteY2463" fmla="*/ 936339 h 2245027"/>
                <a:gd name="connsiteX2464" fmla="*/ 1760007 w 2279677"/>
                <a:gd name="connsiteY2464" fmla="*/ 939059 h 2245027"/>
                <a:gd name="connsiteX2465" fmla="*/ 1762726 w 2279677"/>
                <a:gd name="connsiteY2465" fmla="*/ 995921 h 2245027"/>
                <a:gd name="connsiteX2466" fmla="*/ 1760007 w 2279677"/>
                <a:gd name="connsiteY2466" fmla="*/ 993201 h 2245027"/>
                <a:gd name="connsiteX2467" fmla="*/ 1762726 w 2279677"/>
                <a:gd name="connsiteY2467" fmla="*/ 990482 h 2245027"/>
                <a:gd name="connsiteX2468" fmla="*/ 1765446 w 2279677"/>
                <a:gd name="connsiteY2468" fmla="*/ 993201 h 2245027"/>
                <a:gd name="connsiteX2469" fmla="*/ 1762726 w 2279677"/>
                <a:gd name="connsiteY2469" fmla="*/ 995921 h 2245027"/>
                <a:gd name="connsiteX2470" fmla="*/ 1840603 w 2279677"/>
                <a:gd name="connsiteY2470" fmla="*/ 948701 h 2245027"/>
                <a:gd name="connsiteX2471" fmla="*/ 1844805 w 2279677"/>
                <a:gd name="connsiteY2471" fmla="*/ 951420 h 2245027"/>
                <a:gd name="connsiteX2472" fmla="*/ 1840603 w 2279677"/>
                <a:gd name="connsiteY2472" fmla="*/ 952903 h 2245027"/>
                <a:gd name="connsiteX2473" fmla="*/ 1836400 w 2279677"/>
                <a:gd name="connsiteY2473" fmla="*/ 950184 h 2245027"/>
                <a:gd name="connsiteX2474" fmla="*/ 1840603 w 2279677"/>
                <a:gd name="connsiteY2474" fmla="*/ 948701 h 2245027"/>
                <a:gd name="connsiteX2475" fmla="*/ 1808463 w 2279677"/>
                <a:gd name="connsiteY2475" fmla="*/ 969468 h 2245027"/>
                <a:gd name="connsiteX2476" fmla="*/ 1806980 w 2279677"/>
                <a:gd name="connsiteY2476" fmla="*/ 966748 h 2245027"/>
                <a:gd name="connsiteX2477" fmla="*/ 1801541 w 2279677"/>
                <a:gd name="connsiteY2477" fmla="*/ 965265 h 2245027"/>
                <a:gd name="connsiteX2478" fmla="*/ 1796102 w 2279677"/>
                <a:gd name="connsiteY2478" fmla="*/ 963781 h 2245027"/>
                <a:gd name="connsiteX2479" fmla="*/ 1791899 w 2279677"/>
                <a:gd name="connsiteY2479" fmla="*/ 963781 h 2245027"/>
                <a:gd name="connsiteX2480" fmla="*/ 1790415 w 2279677"/>
                <a:gd name="connsiteY2480" fmla="*/ 959579 h 2245027"/>
                <a:gd name="connsiteX2481" fmla="*/ 1800058 w 2279677"/>
                <a:gd name="connsiteY2481" fmla="*/ 959579 h 2245027"/>
                <a:gd name="connsiteX2482" fmla="*/ 1808463 w 2279677"/>
                <a:gd name="connsiteY2482" fmla="*/ 966501 h 2245027"/>
                <a:gd name="connsiteX2483" fmla="*/ 1808463 w 2279677"/>
                <a:gd name="connsiteY2483" fmla="*/ 969220 h 2245027"/>
                <a:gd name="connsiteX2484" fmla="*/ 1875214 w 2279677"/>
                <a:gd name="connsiteY2484" fmla="*/ 983560 h 2245027"/>
                <a:gd name="connsiteX2485" fmla="*/ 1873731 w 2279677"/>
                <a:gd name="connsiteY2485" fmla="*/ 986279 h 2245027"/>
                <a:gd name="connsiteX2486" fmla="*/ 1871012 w 2279677"/>
                <a:gd name="connsiteY2486" fmla="*/ 983560 h 2245027"/>
                <a:gd name="connsiteX2487" fmla="*/ 1872495 w 2279677"/>
                <a:gd name="connsiteY2487" fmla="*/ 980840 h 2245027"/>
                <a:gd name="connsiteX2488" fmla="*/ 1875214 w 2279677"/>
                <a:gd name="connsiteY2488" fmla="*/ 983560 h 2245027"/>
                <a:gd name="connsiteX2489" fmla="*/ 1867056 w 2279677"/>
                <a:gd name="connsiteY2489" fmla="*/ 962545 h 2245027"/>
                <a:gd name="connsiteX2490" fmla="*/ 1855931 w 2279677"/>
                <a:gd name="connsiteY2490" fmla="*/ 964029 h 2245027"/>
                <a:gd name="connsiteX2491" fmla="*/ 1842086 w 2279677"/>
                <a:gd name="connsiteY2491" fmla="*/ 965512 h 2245027"/>
                <a:gd name="connsiteX2492" fmla="*/ 1822555 w 2279677"/>
                <a:gd name="connsiteY2492" fmla="*/ 968231 h 2245027"/>
                <a:gd name="connsiteX2493" fmla="*/ 1815633 w 2279677"/>
                <a:gd name="connsiteY2493" fmla="*/ 961309 h 2245027"/>
                <a:gd name="connsiteX2494" fmla="*/ 1825275 w 2279677"/>
                <a:gd name="connsiteY2494" fmla="*/ 959826 h 2245027"/>
                <a:gd name="connsiteX2495" fmla="*/ 1846041 w 2279677"/>
                <a:gd name="connsiteY2495" fmla="*/ 958342 h 2245027"/>
                <a:gd name="connsiteX2496" fmla="*/ 1877934 w 2279677"/>
                <a:gd name="connsiteY2496" fmla="*/ 958342 h 2245027"/>
                <a:gd name="connsiteX2497" fmla="*/ 1866809 w 2279677"/>
                <a:gd name="connsiteY2497" fmla="*/ 962545 h 2245027"/>
                <a:gd name="connsiteX2498" fmla="*/ 1897465 w 2279677"/>
                <a:gd name="connsiteY2498" fmla="*/ 961309 h 2245027"/>
                <a:gd name="connsiteX2499" fmla="*/ 1895982 w 2279677"/>
                <a:gd name="connsiteY2499" fmla="*/ 964029 h 2245027"/>
                <a:gd name="connsiteX2500" fmla="*/ 1893262 w 2279677"/>
                <a:gd name="connsiteY2500" fmla="*/ 961309 h 2245027"/>
                <a:gd name="connsiteX2501" fmla="*/ 1894746 w 2279677"/>
                <a:gd name="connsiteY2501" fmla="*/ 958590 h 2245027"/>
                <a:gd name="connsiteX2502" fmla="*/ 1897465 w 2279677"/>
                <a:gd name="connsiteY2502" fmla="*/ 961309 h 2245027"/>
                <a:gd name="connsiteX2503" fmla="*/ 1908590 w 2279677"/>
                <a:gd name="connsiteY2503" fmla="*/ 995921 h 2245027"/>
                <a:gd name="connsiteX2504" fmla="*/ 1905871 w 2279677"/>
                <a:gd name="connsiteY2504" fmla="*/ 994437 h 2245027"/>
                <a:gd name="connsiteX2505" fmla="*/ 1912793 w 2279677"/>
                <a:gd name="connsiteY2505" fmla="*/ 994437 h 2245027"/>
                <a:gd name="connsiteX2506" fmla="*/ 1908590 w 2279677"/>
                <a:gd name="connsiteY2506" fmla="*/ 995921 h 2245027"/>
                <a:gd name="connsiteX2507" fmla="*/ 1930840 w 2279677"/>
                <a:gd name="connsiteY2507" fmla="*/ 998887 h 2245027"/>
                <a:gd name="connsiteX2508" fmla="*/ 1926638 w 2279677"/>
                <a:gd name="connsiteY2508" fmla="*/ 994685 h 2245027"/>
                <a:gd name="connsiteX2509" fmla="*/ 1928121 w 2279677"/>
                <a:gd name="connsiteY2509" fmla="*/ 990482 h 2245027"/>
                <a:gd name="connsiteX2510" fmla="*/ 1932324 w 2279677"/>
                <a:gd name="connsiteY2510" fmla="*/ 994685 h 2245027"/>
                <a:gd name="connsiteX2511" fmla="*/ 1930840 w 2279677"/>
                <a:gd name="connsiteY2511" fmla="*/ 998887 h 2245027"/>
                <a:gd name="connsiteX2512" fmla="*/ 1936527 w 2279677"/>
                <a:gd name="connsiteY2512" fmla="*/ 991718 h 2245027"/>
                <a:gd name="connsiteX2513" fmla="*/ 1940729 w 2279677"/>
                <a:gd name="connsiteY2513" fmla="*/ 986279 h 2245027"/>
                <a:gd name="connsiteX2514" fmla="*/ 1943449 w 2279677"/>
                <a:gd name="connsiteY2514" fmla="*/ 990482 h 2245027"/>
                <a:gd name="connsiteX2515" fmla="*/ 1936527 w 2279677"/>
                <a:gd name="connsiteY2515" fmla="*/ 991965 h 2245027"/>
                <a:gd name="connsiteX2516" fmla="*/ 1950372 w 2279677"/>
                <a:gd name="connsiteY2516" fmla="*/ 980593 h 2245027"/>
                <a:gd name="connsiteX2517" fmla="*/ 1946168 w 2279677"/>
                <a:gd name="connsiteY2517" fmla="*/ 979109 h 2245027"/>
                <a:gd name="connsiteX2518" fmla="*/ 1954574 w 2279677"/>
                <a:gd name="connsiteY2518" fmla="*/ 979109 h 2245027"/>
                <a:gd name="connsiteX2519" fmla="*/ 1950372 w 2279677"/>
                <a:gd name="connsiteY2519" fmla="*/ 980593 h 2245027"/>
                <a:gd name="connsiteX2520" fmla="*/ 1962980 w 2279677"/>
                <a:gd name="connsiteY2520" fmla="*/ 966748 h 2245027"/>
                <a:gd name="connsiteX2521" fmla="*/ 1968419 w 2279677"/>
                <a:gd name="connsiteY2521" fmla="*/ 964029 h 2245027"/>
                <a:gd name="connsiteX2522" fmla="*/ 1969902 w 2279677"/>
                <a:gd name="connsiteY2522" fmla="*/ 966748 h 2245027"/>
                <a:gd name="connsiteX2523" fmla="*/ 1962980 w 2279677"/>
                <a:gd name="connsiteY2523" fmla="*/ 966748 h 2245027"/>
                <a:gd name="connsiteX2524" fmla="*/ 1969902 w 2279677"/>
                <a:gd name="connsiteY2524" fmla="*/ 976637 h 2245027"/>
                <a:gd name="connsiteX2525" fmla="*/ 1967183 w 2279677"/>
                <a:gd name="connsiteY2525" fmla="*/ 973918 h 2245027"/>
                <a:gd name="connsiteX2526" fmla="*/ 1969902 w 2279677"/>
                <a:gd name="connsiteY2526" fmla="*/ 971198 h 2245027"/>
                <a:gd name="connsiteX2527" fmla="*/ 1972622 w 2279677"/>
                <a:gd name="connsiteY2527" fmla="*/ 973918 h 2245027"/>
                <a:gd name="connsiteX2528" fmla="*/ 1969902 w 2279677"/>
                <a:gd name="connsiteY2528" fmla="*/ 976637 h 2245027"/>
                <a:gd name="connsiteX2529" fmla="*/ 2010200 w 2279677"/>
                <a:gd name="connsiteY2529" fmla="*/ 961309 h 2245027"/>
                <a:gd name="connsiteX2530" fmla="*/ 2007481 w 2279677"/>
                <a:gd name="connsiteY2530" fmla="*/ 958590 h 2245027"/>
                <a:gd name="connsiteX2531" fmla="*/ 2010200 w 2279677"/>
                <a:gd name="connsiteY2531" fmla="*/ 957106 h 2245027"/>
                <a:gd name="connsiteX2532" fmla="*/ 2012919 w 2279677"/>
                <a:gd name="connsiteY2532" fmla="*/ 959826 h 2245027"/>
                <a:gd name="connsiteX2533" fmla="*/ 2010200 w 2279677"/>
                <a:gd name="connsiteY2533" fmla="*/ 961309 h 2245027"/>
                <a:gd name="connsiteX2534" fmla="*/ 2026764 w 2279677"/>
                <a:gd name="connsiteY2534" fmla="*/ 961309 h 2245027"/>
                <a:gd name="connsiteX2535" fmla="*/ 2028248 w 2279677"/>
                <a:gd name="connsiteY2535" fmla="*/ 958590 h 2245027"/>
                <a:gd name="connsiteX2536" fmla="*/ 2030967 w 2279677"/>
                <a:gd name="connsiteY2536" fmla="*/ 960073 h 2245027"/>
                <a:gd name="connsiteX2537" fmla="*/ 2026764 w 2279677"/>
                <a:gd name="connsiteY2537" fmla="*/ 961556 h 2245027"/>
                <a:gd name="connsiteX2538" fmla="*/ 2089313 w 2279677"/>
                <a:gd name="connsiteY2538" fmla="*/ 787509 h 2245027"/>
                <a:gd name="connsiteX2539" fmla="*/ 2085110 w 2279677"/>
                <a:gd name="connsiteY2539" fmla="*/ 791712 h 2245027"/>
                <a:gd name="connsiteX2540" fmla="*/ 2083627 w 2279677"/>
                <a:gd name="connsiteY2540" fmla="*/ 788992 h 2245027"/>
                <a:gd name="connsiteX2541" fmla="*/ 2089065 w 2279677"/>
                <a:gd name="connsiteY2541" fmla="*/ 787509 h 2245027"/>
                <a:gd name="connsiteX2542" fmla="*/ 2094999 w 2279677"/>
                <a:gd name="connsiteY2542" fmla="*/ 919528 h 2245027"/>
                <a:gd name="connsiteX2543" fmla="*/ 2093516 w 2279677"/>
                <a:gd name="connsiteY2543" fmla="*/ 916808 h 2245027"/>
                <a:gd name="connsiteX2544" fmla="*/ 2094999 w 2279677"/>
                <a:gd name="connsiteY2544" fmla="*/ 912605 h 2245027"/>
                <a:gd name="connsiteX2545" fmla="*/ 2096482 w 2279677"/>
                <a:gd name="connsiteY2545" fmla="*/ 915325 h 2245027"/>
                <a:gd name="connsiteX2546" fmla="*/ 2094999 w 2279677"/>
                <a:gd name="connsiteY2546" fmla="*/ 919528 h 2245027"/>
                <a:gd name="connsiteX2547" fmla="*/ 2096482 w 2279677"/>
                <a:gd name="connsiteY2547" fmla="*/ 773417 h 2245027"/>
                <a:gd name="connsiteX2548" fmla="*/ 2093763 w 2279677"/>
                <a:gd name="connsiteY2548" fmla="*/ 770697 h 2245027"/>
                <a:gd name="connsiteX2549" fmla="*/ 2097966 w 2279677"/>
                <a:gd name="connsiteY2549" fmla="*/ 767978 h 2245027"/>
                <a:gd name="connsiteX2550" fmla="*/ 2100685 w 2279677"/>
                <a:gd name="connsiteY2550" fmla="*/ 770697 h 2245027"/>
                <a:gd name="connsiteX2551" fmla="*/ 2096482 w 2279677"/>
                <a:gd name="connsiteY2551" fmla="*/ 773417 h 2245027"/>
                <a:gd name="connsiteX2552" fmla="*/ 2259158 w 2279677"/>
                <a:gd name="connsiteY2552" fmla="*/ 678976 h 2245027"/>
                <a:gd name="connsiteX2553" fmla="*/ 2259158 w 2279677"/>
                <a:gd name="connsiteY2553" fmla="*/ 684415 h 2245027"/>
                <a:gd name="connsiteX2554" fmla="*/ 2256438 w 2279677"/>
                <a:gd name="connsiteY2554" fmla="*/ 681696 h 2245027"/>
                <a:gd name="connsiteX2555" fmla="*/ 2256438 w 2279677"/>
                <a:gd name="connsiteY2555" fmla="*/ 676257 h 2245027"/>
                <a:gd name="connsiteX2556" fmla="*/ 2259158 w 2279677"/>
                <a:gd name="connsiteY2556" fmla="*/ 678976 h 2245027"/>
                <a:gd name="connsiteX2557" fmla="*/ 2253471 w 2279677"/>
                <a:gd name="connsiteY2557" fmla="*/ 591458 h 2245027"/>
                <a:gd name="connsiteX2558" fmla="*/ 2256191 w 2279677"/>
                <a:gd name="connsiteY2558" fmla="*/ 594178 h 2245027"/>
                <a:gd name="connsiteX2559" fmla="*/ 2253471 w 2279677"/>
                <a:gd name="connsiteY2559" fmla="*/ 596897 h 2245027"/>
                <a:gd name="connsiteX2560" fmla="*/ 2250752 w 2279677"/>
                <a:gd name="connsiteY2560" fmla="*/ 594178 h 2245027"/>
                <a:gd name="connsiteX2561" fmla="*/ 2253471 w 2279677"/>
                <a:gd name="connsiteY2561" fmla="*/ 591458 h 2245027"/>
                <a:gd name="connsiteX2562" fmla="*/ 2196362 w 2279677"/>
                <a:gd name="connsiteY2562" fmla="*/ 829043 h 2245027"/>
                <a:gd name="connsiteX2563" fmla="*/ 2200565 w 2279677"/>
                <a:gd name="connsiteY2563" fmla="*/ 831762 h 2245027"/>
                <a:gd name="connsiteX2564" fmla="*/ 2196362 w 2279677"/>
                <a:gd name="connsiteY2564" fmla="*/ 834482 h 2245027"/>
                <a:gd name="connsiteX2565" fmla="*/ 2192159 w 2279677"/>
                <a:gd name="connsiteY2565" fmla="*/ 831762 h 2245027"/>
                <a:gd name="connsiteX2566" fmla="*/ 2196362 w 2279677"/>
                <a:gd name="connsiteY2566" fmla="*/ 829043 h 2245027"/>
                <a:gd name="connsiteX2567" fmla="*/ 2163233 w 2279677"/>
                <a:gd name="connsiteY2567" fmla="*/ 848574 h 2245027"/>
                <a:gd name="connsiteX2568" fmla="*/ 2164717 w 2279677"/>
                <a:gd name="connsiteY2568" fmla="*/ 841651 h 2245027"/>
                <a:gd name="connsiteX2569" fmla="*/ 2166200 w 2279677"/>
                <a:gd name="connsiteY2569" fmla="*/ 838932 h 2245027"/>
                <a:gd name="connsiteX2570" fmla="*/ 2168920 w 2279677"/>
                <a:gd name="connsiteY2570" fmla="*/ 837449 h 2245027"/>
                <a:gd name="connsiteX2571" fmla="*/ 2170403 w 2279677"/>
                <a:gd name="connsiteY2571" fmla="*/ 835965 h 2245027"/>
                <a:gd name="connsiteX2572" fmla="*/ 2168920 w 2279677"/>
                <a:gd name="connsiteY2572" fmla="*/ 848574 h 2245027"/>
                <a:gd name="connsiteX2573" fmla="*/ 2161997 w 2279677"/>
                <a:gd name="connsiteY2573" fmla="*/ 851293 h 2245027"/>
                <a:gd name="connsiteX2574" fmla="*/ 2163481 w 2279677"/>
                <a:gd name="connsiteY2574" fmla="*/ 848574 h 2245027"/>
                <a:gd name="connsiteX2575" fmla="*/ 2159031 w 2279677"/>
                <a:gd name="connsiteY2575" fmla="*/ 395407 h 2245027"/>
                <a:gd name="connsiteX2576" fmla="*/ 2159031 w 2279677"/>
                <a:gd name="connsiteY2576" fmla="*/ 399610 h 2245027"/>
                <a:gd name="connsiteX2577" fmla="*/ 2157547 w 2279677"/>
                <a:gd name="connsiteY2577" fmla="*/ 396891 h 2245027"/>
                <a:gd name="connsiteX2578" fmla="*/ 2159031 w 2279677"/>
                <a:gd name="connsiteY2578" fmla="*/ 395407 h 2245027"/>
                <a:gd name="connsiteX2579" fmla="*/ 2094999 w 2279677"/>
                <a:gd name="connsiteY2579" fmla="*/ 563521 h 2245027"/>
                <a:gd name="connsiteX2580" fmla="*/ 2092279 w 2279677"/>
                <a:gd name="connsiteY2580" fmla="*/ 560802 h 2245027"/>
                <a:gd name="connsiteX2581" fmla="*/ 2094999 w 2279677"/>
                <a:gd name="connsiteY2581" fmla="*/ 559319 h 2245027"/>
                <a:gd name="connsiteX2582" fmla="*/ 2097718 w 2279677"/>
                <a:gd name="connsiteY2582" fmla="*/ 562038 h 2245027"/>
                <a:gd name="connsiteX2583" fmla="*/ 2094999 w 2279677"/>
                <a:gd name="connsiteY2583" fmla="*/ 563521 h 2245027"/>
                <a:gd name="connsiteX2584" fmla="*/ 2097718 w 2279677"/>
                <a:gd name="connsiteY2584" fmla="*/ 494051 h 2245027"/>
                <a:gd name="connsiteX2585" fmla="*/ 2096235 w 2279677"/>
                <a:gd name="connsiteY2585" fmla="*/ 496770 h 2245027"/>
                <a:gd name="connsiteX2586" fmla="*/ 2093516 w 2279677"/>
                <a:gd name="connsiteY2586" fmla="*/ 494051 h 2245027"/>
                <a:gd name="connsiteX2587" fmla="*/ 2094999 w 2279677"/>
                <a:gd name="connsiteY2587" fmla="*/ 491331 h 2245027"/>
                <a:gd name="connsiteX2588" fmla="*/ 2097718 w 2279677"/>
                <a:gd name="connsiteY2588" fmla="*/ 494051 h 2245027"/>
                <a:gd name="connsiteX2589" fmla="*/ 2104641 w 2279677"/>
                <a:gd name="connsiteY2589" fmla="*/ 602583 h 2245027"/>
                <a:gd name="connsiteX2590" fmla="*/ 2107361 w 2279677"/>
                <a:gd name="connsiteY2590" fmla="*/ 598380 h 2245027"/>
                <a:gd name="connsiteX2591" fmla="*/ 2112799 w 2279677"/>
                <a:gd name="connsiteY2591" fmla="*/ 602583 h 2245027"/>
                <a:gd name="connsiteX2592" fmla="*/ 2110080 w 2279677"/>
                <a:gd name="connsiteY2592" fmla="*/ 606786 h 2245027"/>
                <a:gd name="connsiteX2593" fmla="*/ 2104641 w 2279677"/>
                <a:gd name="connsiteY2593" fmla="*/ 602583 h 2245027"/>
                <a:gd name="connsiteX2594" fmla="*/ 2113046 w 2279677"/>
                <a:gd name="connsiteY2594" fmla="*/ 620631 h 2245027"/>
                <a:gd name="connsiteX2595" fmla="*/ 2108844 w 2279677"/>
                <a:gd name="connsiteY2595" fmla="*/ 623350 h 2245027"/>
                <a:gd name="connsiteX2596" fmla="*/ 2107361 w 2279677"/>
                <a:gd name="connsiteY2596" fmla="*/ 620631 h 2245027"/>
                <a:gd name="connsiteX2597" fmla="*/ 2111563 w 2279677"/>
                <a:gd name="connsiteY2597" fmla="*/ 617911 h 2245027"/>
                <a:gd name="connsiteX2598" fmla="*/ 2113046 w 2279677"/>
                <a:gd name="connsiteY2598" fmla="*/ 620631 h 2245027"/>
                <a:gd name="connsiteX2599" fmla="*/ 2107607 w 2279677"/>
                <a:gd name="connsiteY2599" fmla="*/ 591458 h 2245027"/>
                <a:gd name="connsiteX2600" fmla="*/ 2103405 w 2279677"/>
                <a:gd name="connsiteY2600" fmla="*/ 588739 h 2245027"/>
                <a:gd name="connsiteX2601" fmla="*/ 2125655 w 2279677"/>
                <a:gd name="connsiteY2601" fmla="*/ 590222 h 2245027"/>
                <a:gd name="connsiteX2602" fmla="*/ 2107607 w 2279677"/>
                <a:gd name="connsiteY2602" fmla="*/ 591705 h 2245027"/>
                <a:gd name="connsiteX2603" fmla="*/ 2110327 w 2279677"/>
                <a:gd name="connsiteY2603" fmla="*/ 551160 h 2245027"/>
                <a:gd name="connsiteX2604" fmla="*/ 2107607 w 2279677"/>
                <a:gd name="connsiteY2604" fmla="*/ 548441 h 2245027"/>
                <a:gd name="connsiteX2605" fmla="*/ 2110327 w 2279677"/>
                <a:gd name="connsiteY2605" fmla="*/ 545721 h 2245027"/>
                <a:gd name="connsiteX2606" fmla="*/ 2113046 w 2279677"/>
                <a:gd name="connsiteY2606" fmla="*/ 548441 h 2245027"/>
                <a:gd name="connsiteX2607" fmla="*/ 2110327 w 2279677"/>
                <a:gd name="connsiteY2607" fmla="*/ 551160 h 2245027"/>
                <a:gd name="connsiteX2608" fmla="*/ 2136780 w 2279677"/>
                <a:gd name="connsiteY2608" fmla="*/ 658209 h 2245027"/>
                <a:gd name="connsiteX2609" fmla="*/ 2134061 w 2279677"/>
                <a:gd name="connsiteY2609" fmla="*/ 660929 h 2245027"/>
                <a:gd name="connsiteX2610" fmla="*/ 2132578 w 2279677"/>
                <a:gd name="connsiteY2610" fmla="*/ 658209 h 2245027"/>
                <a:gd name="connsiteX2611" fmla="*/ 2135297 w 2279677"/>
                <a:gd name="connsiteY2611" fmla="*/ 655490 h 2245027"/>
                <a:gd name="connsiteX2612" fmla="*/ 2136780 w 2279677"/>
                <a:gd name="connsiteY2612" fmla="*/ 658209 h 2245027"/>
                <a:gd name="connsiteX2613" fmla="*/ 2133814 w 2279677"/>
                <a:gd name="connsiteY2613" fmla="*/ 672054 h 2245027"/>
                <a:gd name="connsiteX2614" fmla="*/ 2129611 w 2279677"/>
                <a:gd name="connsiteY2614" fmla="*/ 672054 h 2245027"/>
                <a:gd name="connsiteX2615" fmla="*/ 2124172 w 2279677"/>
                <a:gd name="connsiteY2615" fmla="*/ 669334 h 2245027"/>
                <a:gd name="connsiteX2616" fmla="*/ 2125655 w 2279677"/>
                <a:gd name="connsiteY2616" fmla="*/ 672054 h 2245027"/>
                <a:gd name="connsiteX2617" fmla="*/ 2125655 w 2279677"/>
                <a:gd name="connsiteY2617" fmla="*/ 674773 h 2245027"/>
                <a:gd name="connsiteX2618" fmla="*/ 2125655 w 2279677"/>
                <a:gd name="connsiteY2618" fmla="*/ 665131 h 2245027"/>
                <a:gd name="connsiteX2619" fmla="*/ 2134061 w 2279677"/>
                <a:gd name="connsiteY2619" fmla="*/ 672054 h 2245027"/>
                <a:gd name="connsiteX2620" fmla="*/ 2126891 w 2279677"/>
                <a:gd name="connsiteY2620" fmla="*/ 684415 h 2245027"/>
                <a:gd name="connsiteX2621" fmla="*/ 2121452 w 2279677"/>
                <a:gd name="connsiteY2621" fmla="*/ 688618 h 2245027"/>
                <a:gd name="connsiteX2622" fmla="*/ 2117250 w 2279677"/>
                <a:gd name="connsiteY2622" fmla="*/ 681696 h 2245027"/>
                <a:gd name="connsiteX2623" fmla="*/ 2118733 w 2279677"/>
                <a:gd name="connsiteY2623" fmla="*/ 674773 h 2245027"/>
                <a:gd name="connsiteX2624" fmla="*/ 2127139 w 2279677"/>
                <a:gd name="connsiteY2624" fmla="*/ 684415 h 2245027"/>
                <a:gd name="connsiteX2625" fmla="*/ 2118733 w 2279677"/>
                <a:gd name="connsiteY2625" fmla="*/ 708149 h 2245027"/>
                <a:gd name="connsiteX2626" fmla="*/ 2113294 w 2279677"/>
                <a:gd name="connsiteY2626" fmla="*/ 713588 h 2245027"/>
                <a:gd name="connsiteX2627" fmla="*/ 2113294 w 2279677"/>
                <a:gd name="connsiteY2627" fmla="*/ 710868 h 2245027"/>
                <a:gd name="connsiteX2628" fmla="*/ 2117497 w 2279677"/>
                <a:gd name="connsiteY2628" fmla="*/ 703946 h 2245027"/>
                <a:gd name="connsiteX2629" fmla="*/ 2118980 w 2279677"/>
                <a:gd name="connsiteY2629" fmla="*/ 701227 h 2245027"/>
                <a:gd name="connsiteX2630" fmla="*/ 2118980 w 2279677"/>
                <a:gd name="connsiteY2630" fmla="*/ 708149 h 2245027"/>
                <a:gd name="connsiteX2631" fmla="*/ 2124172 w 2279677"/>
                <a:gd name="connsiteY2631" fmla="*/ 695540 h 2245027"/>
                <a:gd name="connsiteX2632" fmla="*/ 2124172 w 2279677"/>
                <a:gd name="connsiteY2632" fmla="*/ 692821 h 2245027"/>
                <a:gd name="connsiteX2633" fmla="*/ 2133814 w 2279677"/>
                <a:gd name="connsiteY2633" fmla="*/ 691338 h 2245027"/>
                <a:gd name="connsiteX2634" fmla="*/ 2136533 w 2279677"/>
                <a:gd name="connsiteY2634" fmla="*/ 692821 h 2245027"/>
                <a:gd name="connsiteX2635" fmla="*/ 2123925 w 2279677"/>
                <a:gd name="connsiteY2635" fmla="*/ 695540 h 2245027"/>
                <a:gd name="connsiteX2636" fmla="*/ 2133814 w 2279677"/>
                <a:gd name="connsiteY2636" fmla="*/ 719274 h 2245027"/>
                <a:gd name="connsiteX2637" fmla="*/ 2131094 w 2279677"/>
                <a:gd name="connsiteY2637" fmla="*/ 721994 h 2245027"/>
                <a:gd name="connsiteX2638" fmla="*/ 2129611 w 2279677"/>
                <a:gd name="connsiteY2638" fmla="*/ 719274 h 2245027"/>
                <a:gd name="connsiteX2639" fmla="*/ 2132330 w 2279677"/>
                <a:gd name="connsiteY2639" fmla="*/ 716555 h 2245027"/>
                <a:gd name="connsiteX2640" fmla="*/ 2133814 w 2279677"/>
                <a:gd name="connsiteY2640" fmla="*/ 719274 h 2245027"/>
                <a:gd name="connsiteX2641" fmla="*/ 2131094 w 2279677"/>
                <a:gd name="connsiteY2641" fmla="*/ 745727 h 2245027"/>
                <a:gd name="connsiteX2642" fmla="*/ 2129611 w 2279677"/>
                <a:gd name="connsiteY2642" fmla="*/ 743008 h 2245027"/>
                <a:gd name="connsiteX2643" fmla="*/ 2132330 w 2279677"/>
                <a:gd name="connsiteY2643" fmla="*/ 740288 h 2245027"/>
                <a:gd name="connsiteX2644" fmla="*/ 2133814 w 2279677"/>
                <a:gd name="connsiteY2644" fmla="*/ 743008 h 2245027"/>
                <a:gd name="connsiteX2645" fmla="*/ 2131094 w 2279677"/>
                <a:gd name="connsiteY2645" fmla="*/ 745727 h 2245027"/>
                <a:gd name="connsiteX2646" fmla="*/ 2143703 w 2279677"/>
                <a:gd name="connsiteY2646" fmla="*/ 886152 h 2245027"/>
                <a:gd name="connsiteX2647" fmla="*/ 2139500 w 2279677"/>
                <a:gd name="connsiteY2647" fmla="*/ 898761 h 2245027"/>
                <a:gd name="connsiteX2648" fmla="*/ 2134061 w 2279677"/>
                <a:gd name="connsiteY2648" fmla="*/ 897277 h 2245027"/>
                <a:gd name="connsiteX2649" fmla="*/ 2135544 w 2279677"/>
                <a:gd name="connsiteY2649" fmla="*/ 890355 h 2245027"/>
                <a:gd name="connsiteX2650" fmla="*/ 2135544 w 2279677"/>
                <a:gd name="connsiteY2650" fmla="*/ 881949 h 2245027"/>
                <a:gd name="connsiteX2651" fmla="*/ 2138264 w 2279677"/>
                <a:gd name="connsiteY2651" fmla="*/ 876510 h 2245027"/>
                <a:gd name="connsiteX2652" fmla="*/ 2143703 w 2279677"/>
                <a:gd name="connsiteY2652" fmla="*/ 886152 h 2245027"/>
                <a:gd name="connsiteX2653" fmla="*/ 2142219 w 2279677"/>
                <a:gd name="connsiteY2653" fmla="*/ 716555 h 2245027"/>
                <a:gd name="connsiteX2654" fmla="*/ 2139500 w 2279677"/>
                <a:gd name="connsiteY2654" fmla="*/ 713835 h 2245027"/>
                <a:gd name="connsiteX2655" fmla="*/ 2142219 w 2279677"/>
                <a:gd name="connsiteY2655" fmla="*/ 711116 h 2245027"/>
                <a:gd name="connsiteX2656" fmla="*/ 2144939 w 2279677"/>
                <a:gd name="connsiteY2656" fmla="*/ 713835 h 2245027"/>
                <a:gd name="connsiteX2657" fmla="*/ 2142219 w 2279677"/>
                <a:gd name="connsiteY2657" fmla="*/ 716555 h 2245027"/>
                <a:gd name="connsiteX2658" fmla="*/ 2146422 w 2279677"/>
                <a:gd name="connsiteY2658" fmla="*/ 701227 h 2245027"/>
                <a:gd name="connsiteX2659" fmla="*/ 2142219 w 2279677"/>
                <a:gd name="connsiteY2659" fmla="*/ 698507 h 2245027"/>
                <a:gd name="connsiteX2660" fmla="*/ 2146422 w 2279677"/>
                <a:gd name="connsiteY2660" fmla="*/ 695788 h 2245027"/>
                <a:gd name="connsiteX2661" fmla="*/ 2150625 w 2279677"/>
                <a:gd name="connsiteY2661" fmla="*/ 698507 h 2245027"/>
                <a:gd name="connsiteX2662" fmla="*/ 2146422 w 2279677"/>
                <a:gd name="connsiteY2662" fmla="*/ 701227 h 2245027"/>
                <a:gd name="connsiteX2663" fmla="*/ 2142219 w 2279677"/>
                <a:gd name="connsiteY2663" fmla="*/ 683179 h 2245027"/>
                <a:gd name="connsiteX2664" fmla="*/ 2144939 w 2279677"/>
                <a:gd name="connsiteY2664" fmla="*/ 680460 h 2245027"/>
                <a:gd name="connsiteX2665" fmla="*/ 2147658 w 2279677"/>
                <a:gd name="connsiteY2665" fmla="*/ 683179 h 2245027"/>
                <a:gd name="connsiteX2666" fmla="*/ 2144939 w 2279677"/>
                <a:gd name="connsiteY2666" fmla="*/ 685899 h 2245027"/>
                <a:gd name="connsiteX2667" fmla="*/ 2142219 w 2279677"/>
                <a:gd name="connsiteY2667" fmla="*/ 683179 h 2245027"/>
                <a:gd name="connsiteX2668" fmla="*/ 2139500 w 2279677"/>
                <a:gd name="connsiteY2668" fmla="*/ 571927 h 2245027"/>
                <a:gd name="connsiteX2669" fmla="*/ 2140983 w 2279677"/>
                <a:gd name="connsiteY2669" fmla="*/ 573410 h 2245027"/>
                <a:gd name="connsiteX2670" fmla="*/ 2142467 w 2279677"/>
                <a:gd name="connsiteY2670" fmla="*/ 578849 h 2245027"/>
                <a:gd name="connsiteX2671" fmla="*/ 2150872 w 2279677"/>
                <a:gd name="connsiteY2671" fmla="*/ 601100 h 2245027"/>
                <a:gd name="connsiteX2672" fmla="*/ 2142467 w 2279677"/>
                <a:gd name="connsiteY2672" fmla="*/ 609505 h 2245027"/>
                <a:gd name="connsiteX2673" fmla="*/ 2143950 w 2279677"/>
                <a:gd name="connsiteY2673" fmla="*/ 599864 h 2245027"/>
                <a:gd name="connsiteX2674" fmla="*/ 2142467 w 2279677"/>
                <a:gd name="connsiteY2674" fmla="*/ 595661 h 2245027"/>
                <a:gd name="connsiteX2675" fmla="*/ 2138264 w 2279677"/>
                <a:gd name="connsiteY2675" fmla="*/ 588739 h 2245027"/>
                <a:gd name="connsiteX2676" fmla="*/ 2136780 w 2279677"/>
                <a:gd name="connsiteY2676" fmla="*/ 581816 h 2245027"/>
                <a:gd name="connsiteX2677" fmla="*/ 2139500 w 2279677"/>
                <a:gd name="connsiteY2677" fmla="*/ 572174 h 2245027"/>
                <a:gd name="connsiteX2678" fmla="*/ 2140983 w 2279677"/>
                <a:gd name="connsiteY2678" fmla="*/ 638678 h 2245027"/>
                <a:gd name="connsiteX2679" fmla="*/ 2139500 w 2279677"/>
                <a:gd name="connsiteY2679" fmla="*/ 647084 h 2245027"/>
                <a:gd name="connsiteX2680" fmla="*/ 2136780 w 2279677"/>
                <a:gd name="connsiteY2680" fmla="*/ 644365 h 2245027"/>
                <a:gd name="connsiteX2681" fmla="*/ 2132578 w 2279677"/>
                <a:gd name="connsiteY2681" fmla="*/ 640162 h 2245027"/>
                <a:gd name="connsiteX2682" fmla="*/ 2128375 w 2279677"/>
                <a:gd name="connsiteY2682" fmla="*/ 637442 h 2245027"/>
                <a:gd name="connsiteX2683" fmla="*/ 2140983 w 2279677"/>
                <a:gd name="connsiteY2683" fmla="*/ 638926 h 2245027"/>
                <a:gd name="connsiteX2684" fmla="*/ 2129858 w 2279677"/>
                <a:gd name="connsiteY2684" fmla="*/ 551160 h 2245027"/>
                <a:gd name="connsiteX2685" fmla="*/ 2127139 w 2279677"/>
                <a:gd name="connsiteY2685" fmla="*/ 556599 h 2245027"/>
                <a:gd name="connsiteX2686" fmla="*/ 2124419 w 2279677"/>
                <a:gd name="connsiteY2686" fmla="*/ 555116 h 2245027"/>
                <a:gd name="connsiteX2687" fmla="*/ 2127139 w 2279677"/>
                <a:gd name="connsiteY2687" fmla="*/ 549677 h 2245027"/>
                <a:gd name="connsiteX2688" fmla="*/ 2129858 w 2279677"/>
                <a:gd name="connsiteY2688" fmla="*/ 551160 h 2245027"/>
                <a:gd name="connsiteX2689" fmla="*/ 2126891 w 2279677"/>
                <a:gd name="connsiteY2689" fmla="*/ 541271 h 2245027"/>
                <a:gd name="connsiteX2690" fmla="*/ 2128375 w 2279677"/>
                <a:gd name="connsiteY2690" fmla="*/ 543990 h 2245027"/>
                <a:gd name="connsiteX2691" fmla="*/ 2125655 w 2279677"/>
                <a:gd name="connsiteY2691" fmla="*/ 546710 h 2245027"/>
                <a:gd name="connsiteX2692" fmla="*/ 2124172 w 2279677"/>
                <a:gd name="connsiteY2692" fmla="*/ 543990 h 2245027"/>
                <a:gd name="connsiteX2693" fmla="*/ 2126891 w 2279677"/>
                <a:gd name="connsiteY2693" fmla="*/ 541271 h 2245027"/>
                <a:gd name="connsiteX2694" fmla="*/ 2117250 w 2279677"/>
                <a:gd name="connsiteY2694" fmla="*/ 563521 h 2245027"/>
                <a:gd name="connsiteX2695" fmla="*/ 2115766 w 2279677"/>
                <a:gd name="connsiteY2695" fmla="*/ 559319 h 2245027"/>
                <a:gd name="connsiteX2696" fmla="*/ 2122689 w 2279677"/>
                <a:gd name="connsiteY2696" fmla="*/ 560802 h 2245027"/>
                <a:gd name="connsiteX2697" fmla="*/ 2129611 w 2279677"/>
                <a:gd name="connsiteY2697" fmla="*/ 562285 h 2245027"/>
                <a:gd name="connsiteX2698" fmla="*/ 2132330 w 2279677"/>
                <a:gd name="connsiteY2698" fmla="*/ 563769 h 2245027"/>
                <a:gd name="connsiteX2699" fmla="*/ 2129611 w 2279677"/>
                <a:gd name="connsiteY2699" fmla="*/ 566488 h 2245027"/>
                <a:gd name="connsiteX2700" fmla="*/ 2129611 w 2279677"/>
                <a:gd name="connsiteY2700" fmla="*/ 569208 h 2245027"/>
                <a:gd name="connsiteX2701" fmla="*/ 2125408 w 2279677"/>
                <a:gd name="connsiteY2701" fmla="*/ 571927 h 2245027"/>
                <a:gd name="connsiteX2702" fmla="*/ 2117002 w 2279677"/>
                <a:gd name="connsiteY2702" fmla="*/ 577366 h 2245027"/>
                <a:gd name="connsiteX2703" fmla="*/ 2115519 w 2279677"/>
                <a:gd name="connsiteY2703" fmla="*/ 584288 h 2245027"/>
                <a:gd name="connsiteX2704" fmla="*/ 2117002 w 2279677"/>
                <a:gd name="connsiteY2704" fmla="*/ 567724 h 2245027"/>
                <a:gd name="connsiteX2705" fmla="*/ 2117002 w 2279677"/>
                <a:gd name="connsiteY2705" fmla="*/ 563521 h 2245027"/>
                <a:gd name="connsiteX2706" fmla="*/ 2106124 w 2279677"/>
                <a:gd name="connsiteY2706" fmla="*/ 499490 h 2245027"/>
                <a:gd name="connsiteX2707" fmla="*/ 2114530 w 2279677"/>
                <a:gd name="connsiteY2707" fmla="*/ 503692 h 2245027"/>
                <a:gd name="connsiteX2708" fmla="*/ 2104888 w 2279677"/>
                <a:gd name="connsiteY2708" fmla="*/ 503692 h 2245027"/>
                <a:gd name="connsiteX2709" fmla="*/ 2106371 w 2279677"/>
                <a:gd name="connsiteY2709" fmla="*/ 499490 h 2245027"/>
                <a:gd name="connsiteX2710" fmla="*/ 2104641 w 2279677"/>
                <a:gd name="connsiteY2710" fmla="*/ 558082 h 2245027"/>
                <a:gd name="connsiteX2711" fmla="*/ 2110080 w 2279677"/>
                <a:gd name="connsiteY2711" fmla="*/ 560802 h 2245027"/>
                <a:gd name="connsiteX2712" fmla="*/ 2105877 w 2279677"/>
                <a:gd name="connsiteY2712" fmla="*/ 563521 h 2245027"/>
                <a:gd name="connsiteX2713" fmla="*/ 2100438 w 2279677"/>
                <a:gd name="connsiteY2713" fmla="*/ 560802 h 2245027"/>
                <a:gd name="connsiteX2714" fmla="*/ 2104641 w 2279677"/>
                <a:gd name="connsiteY2714" fmla="*/ 558082 h 2245027"/>
                <a:gd name="connsiteX2715" fmla="*/ 2090796 w 2279677"/>
                <a:gd name="connsiteY2715" fmla="*/ 427299 h 2245027"/>
                <a:gd name="connsiteX2716" fmla="*/ 2097718 w 2279677"/>
                <a:gd name="connsiteY2716" fmla="*/ 428783 h 2245027"/>
                <a:gd name="connsiteX2717" fmla="*/ 2100438 w 2279677"/>
                <a:gd name="connsiteY2717" fmla="*/ 431502 h 2245027"/>
                <a:gd name="connsiteX2718" fmla="*/ 2098955 w 2279677"/>
                <a:gd name="connsiteY2718" fmla="*/ 434222 h 2245027"/>
                <a:gd name="connsiteX2719" fmla="*/ 2087829 w 2279677"/>
                <a:gd name="connsiteY2719" fmla="*/ 428783 h 2245027"/>
                <a:gd name="connsiteX2720" fmla="*/ 2090549 w 2279677"/>
                <a:gd name="connsiteY2720" fmla="*/ 427299 h 2245027"/>
                <a:gd name="connsiteX2721" fmla="*/ 2085357 w 2279677"/>
                <a:gd name="connsiteY2721" fmla="*/ 396643 h 2245027"/>
                <a:gd name="connsiteX2722" fmla="*/ 2088077 w 2279677"/>
                <a:gd name="connsiteY2722" fmla="*/ 398127 h 2245027"/>
                <a:gd name="connsiteX2723" fmla="*/ 2085357 w 2279677"/>
                <a:gd name="connsiteY2723" fmla="*/ 402330 h 2245027"/>
                <a:gd name="connsiteX2724" fmla="*/ 2082638 w 2279677"/>
                <a:gd name="connsiteY2724" fmla="*/ 400846 h 2245027"/>
                <a:gd name="connsiteX2725" fmla="*/ 2085357 w 2279677"/>
                <a:gd name="connsiteY2725" fmla="*/ 396643 h 2245027"/>
                <a:gd name="connsiteX2726" fmla="*/ 2079671 w 2279677"/>
                <a:gd name="connsiteY2726" fmla="*/ 398127 h 2245027"/>
                <a:gd name="connsiteX2727" fmla="*/ 2079671 w 2279677"/>
                <a:gd name="connsiteY2727" fmla="*/ 402330 h 2245027"/>
                <a:gd name="connsiteX2728" fmla="*/ 2078188 w 2279677"/>
                <a:gd name="connsiteY2728" fmla="*/ 399610 h 2245027"/>
                <a:gd name="connsiteX2729" fmla="*/ 2079671 w 2279677"/>
                <a:gd name="connsiteY2729" fmla="*/ 398127 h 2245027"/>
                <a:gd name="connsiteX2730" fmla="*/ 2081154 w 2279677"/>
                <a:gd name="connsiteY2730" fmla="*/ 409252 h 2245027"/>
                <a:gd name="connsiteX2731" fmla="*/ 2083874 w 2279677"/>
                <a:gd name="connsiteY2731" fmla="*/ 410735 h 2245027"/>
                <a:gd name="connsiteX2732" fmla="*/ 2079671 w 2279677"/>
                <a:gd name="connsiteY2732" fmla="*/ 413455 h 2245027"/>
                <a:gd name="connsiteX2733" fmla="*/ 2081154 w 2279677"/>
                <a:gd name="connsiteY2733" fmla="*/ 409252 h 2245027"/>
                <a:gd name="connsiteX2734" fmla="*/ 2071265 w 2279677"/>
                <a:gd name="connsiteY2734" fmla="*/ 188231 h 2245027"/>
                <a:gd name="connsiteX2735" fmla="*/ 2071265 w 2279677"/>
                <a:gd name="connsiteY2735" fmla="*/ 192434 h 2245027"/>
                <a:gd name="connsiteX2736" fmla="*/ 2069782 w 2279677"/>
                <a:gd name="connsiteY2736" fmla="*/ 189715 h 2245027"/>
                <a:gd name="connsiteX2737" fmla="*/ 2071265 w 2279677"/>
                <a:gd name="connsiteY2737" fmla="*/ 188231 h 2245027"/>
                <a:gd name="connsiteX2738" fmla="*/ 2060140 w 2279677"/>
                <a:gd name="connsiteY2738" fmla="*/ 481442 h 2245027"/>
                <a:gd name="connsiteX2739" fmla="*/ 2062860 w 2279677"/>
                <a:gd name="connsiteY2739" fmla="*/ 484162 h 2245027"/>
                <a:gd name="connsiteX2740" fmla="*/ 2061376 w 2279677"/>
                <a:gd name="connsiteY2740" fmla="*/ 486881 h 2245027"/>
                <a:gd name="connsiteX2741" fmla="*/ 2058656 w 2279677"/>
                <a:gd name="connsiteY2741" fmla="*/ 484162 h 2245027"/>
                <a:gd name="connsiteX2742" fmla="*/ 2060140 w 2279677"/>
                <a:gd name="connsiteY2742" fmla="*/ 481442 h 2245027"/>
                <a:gd name="connsiteX2743" fmla="*/ 2046295 w 2279677"/>
                <a:gd name="connsiteY2743" fmla="*/ 445347 h 2245027"/>
                <a:gd name="connsiteX2744" fmla="*/ 2050498 w 2279677"/>
                <a:gd name="connsiteY2744" fmla="*/ 446830 h 2245027"/>
                <a:gd name="connsiteX2745" fmla="*/ 2051981 w 2279677"/>
                <a:gd name="connsiteY2745" fmla="*/ 452269 h 2245027"/>
                <a:gd name="connsiteX2746" fmla="*/ 2046543 w 2279677"/>
                <a:gd name="connsiteY2746" fmla="*/ 453753 h 2245027"/>
                <a:gd name="connsiteX2747" fmla="*/ 2046543 w 2279677"/>
                <a:gd name="connsiteY2747" fmla="*/ 445347 h 22450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  <a:cxn ang="0">
                  <a:pos x="connsiteX800" y="connsiteY800"/>
                </a:cxn>
                <a:cxn ang="0">
                  <a:pos x="connsiteX801" y="connsiteY801"/>
                </a:cxn>
                <a:cxn ang="0">
                  <a:pos x="connsiteX802" y="connsiteY802"/>
                </a:cxn>
                <a:cxn ang="0">
                  <a:pos x="connsiteX803" y="connsiteY803"/>
                </a:cxn>
                <a:cxn ang="0">
                  <a:pos x="connsiteX804" y="connsiteY804"/>
                </a:cxn>
                <a:cxn ang="0">
                  <a:pos x="connsiteX805" y="connsiteY805"/>
                </a:cxn>
                <a:cxn ang="0">
                  <a:pos x="connsiteX806" y="connsiteY806"/>
                </a:cxn>
                <a:cxn ang="0">
                  <a:pos x="connsiteX807" y="connsiteY807"/>
                </a:cxn>
                <a:cxn ang="0">
                  <a:pos x="connsiteX808" y="connsiteY808"/>
                </a:cxn>
                <a:cxn ang="0">
                  <a:pos x="connsiteX809" y="connsiteY809"/>
                </a:cxn>
                <a:cxn ang="0">
                  <a:pos x="connsiteX810" y="connsiteY810"/>
                </a:cxn>
                <a:cxn ang="0">
                  <a:pos x="connsiteX811" y="connsiteY811"/>
                </a:cxn>
                <a:cxn ang="0">
                  <a:pos x="connsiteX812" y="connsiteY812"/>
                </a:cxn>
                <a:cxn ang="0">
                  <a:pos x="connsiteX813" y="connsiteY813"/>
                </a:cxn>
                <a:cxn ang="0">
                  <a:pos x="connsiteX814" y="connsiteY814"/>
                </a:cxn>
                <a:cxn ang="0">
                  <a:pos x="connsiteX815" y="connsiteY815"/>
                </a:cxn>
                <a:cxn ang="0">
                  <a:pos x="connsiteX816" y="connsiteY816"/>
                </a:cxn>
                <a:cxn ang="0">
                  <a:pos x="connsiteX817" y="connsiteY817"/>
                </a:cxn>
                <a:cxn ang="0">
                  <a:pos x="connsiteX818" y="connsiteY818"/>
                </a:cxn>
                <a:cxn ang="0">
                  <a:pos x="connsiteX819" y="connsiteY819"/>
                </a:cxn>
                <a:cxn ang="0">
                  <a:pos x="connsiteX820" y="connsiteY820"/>
                </a:cxn>
                <a:cxn ang="0">
                  <a:pos x="connsiteX821" y="connsiteY821"/>
                </a:cxn>
                <a:cxn ang="0">
                  <a:pos x="connsiteX822" y="connsiteY822"/>
                </a:cxn>
                <a:cxn ang="0">
                  <a:pos x="connsiteX823" y="connsiteY823"/>
                </a:cxn>
                <a:cxn ang="0">
                  <a:pos x="connsiteX824" y="connsiteY824"/>
                </a:cxn>
                <a:cxn ang="0">
                  <a:pos x="connsiteX825" y="connsiteY825"/>
                </a:cxn>
                <a:cxn ang="0">
                  <a:pos x="connsiteX826" y="connsiteY826"/>
                </a:cxn>
                <a:cxn ang="0">
                  <a:pos x="connsiteX827" y="connsiteY827"/>
                </a:cxn>
                <a:cxn ang="0">
                  <a:pos x="connsiteX828" y="connsiteY828"/>
                </a:cxn>
                <a:cxn ang="0">
                  <a:pos x="connsiteX829" y="connsiteY829"/>
                </a:cxn>
                <a:cxn ang="0">
                  <a:pos x="connsiteX830" y="connsiteY830"/>
                </a:cxn>
                <a:cxn ang="0">
                  <a:pos x="connsiteX831" y="connsiteY831"/>
                </a:cxn>
                <a:cxn ang="0">
                  <a:pos x="connsiteX832" y="connsiteY832"/>
                </a:cxn>
                <a:cxn ang="0">
                  <a:pos x="connsiteX833" y="connsiteY833"/>
                </a:cxn>
                <a:cxn ang="0">
                  <a:pos x="connsiteX834" y="connsiteY834"/>
                </a:cxn>
                <a:cxn ang="0">
                  <a:pos x="connsiteX835" y="connsiteY835"/>
                </a:cxn>
                <a:cxn ang="0">
                  <a:pos x="connsiteX836" y="connsiteY836"/>
                </a:cxn>
                <a:cxn ang="0">
                  <a:pos x="connsiteX837" y="connsiteY837"/>
                </a:cxn>
                <a:cxn ang="0">
                  <a:pos x="connsiteX838" y="connsiteY838"/>
                </a:cxn>
                <a:cxn ang="0">
                  <a:pos x="connsiteX839" y="connsiteY839"/>
                </a:cxn>
                <a:cxn ang="0">
                  <a:pos x="connsiteX840" y="connsiteY840"/>
                </a:cxn>
                <a:cxn ang="0">
                  <a:pos x="connsiteX841" y="connsiteY841"/>
                </a:cxn>
                <a:cxn ang="0">
                  <a:pos x="connsiteX842" y="connsiteY842"/>
                </a:cxn>
                <a:cxn ang="0">
                  <a:pos x="connsiteX843" y="connsiteY843"/>
                </a:cxn>
                <a:cxn ang="0">
                  <a:pos x="connsiteX844" y="connsiteY844"/>
                </a:cxn>
                <a:cxn ang="0">
                  <a:pos x="connsiteX845" y="connsiteY845"/>
                </a:cxn>
                <a:cxn ang="0">
                  <a:pos x="connsiteX846" y="connsiteY846"/>
                </a:cxn>
                <a:cxn ang="0">
                  <a:pos x="connsiteX847" y="connsiteY847"/>
                </a:cxn>
                <a:cxn ang="0">
                  <a:pos x="connsiteX848" y="connsiteY848"/>
                </a:cxn>
                <a:cxn ang="0">
                  <a:pos x="connsiteX849" y="connsiteY849"/>
                </a:cxn>
                <a:cxn ang="0">
                  <a:pos x="connsiteX850" y="connsiteY850"/>
                </a:cxn>
                <a:cxn ang="0">
                  <a:pos x="connsiteX851" y="connsiteY851"/>
                </a:cxn>
                <a:cxn ang="0">
                  <a:pos x="connsiteX852" y="connsiteY852"/>
                </a:cxn>
                <a:cxn ang="0">
                  <a:pos x="connsiteX853" y="connsiteY853"/>
                </a:cxn>
                <a:cxn ang="0">
                  <a:pos x="connsiteX854" y="connsiteY854"/>
                </a:cxn>
                <a:cxn ang="0">
                  <a:pos x="connsiteX855" y="connsiteY855"/>
                </a:cxn>
                <a:cxn ang="0">
                  <a:pos x="connsiteX856" y="connsiteY856"/>
                </a:cxn>
                <a:cxn ang="0">
                  <a:pos x="connsiteX857" y="connsiteY857"/>
                </a:cxn>
                <a:cxn ang="0">
                  <a:pos x="connsiteX858" y="connsiteY858"/>
                </a:cxn>
                <a:cxn ang="0">
                  <a:pos x="connsiteX859" y="connsiteY859"/>
                </a:cxn>
                <a:cxn ang="0">
                  <a:pos x="connsiteX860" y="connsiteY860"/>
                </a:cxn>
                <a:cxn ang="0">
                  <a:pos x="connsiteX861" y="connsiteY861"/>
                </a:cxn>
                <a:cxn ang="0">
                  <a:pos x="connsiteX862" y="connsiteY862"/>
                </a:cxn>
                <a:cxn ang="0">
                  <a:pos x="connsiteX863" y="connsiteY863"/>
                </a:cxn>
                <a:cxn ang="0">
                  <a:pos x="connsiteX864" y="connsiteY864"/>
                </a:cxn>
                <a:cxn ang="0">
                  <a:pos x="connsiteX865" y="connsiteY865"/>
                </a:cxn>
                <a:cxn ang="0">
                  <a:pos x="connsiteX866" y="connsiteY866"/>
                </a:cxn>
                <a:cxn ang="0">
                  <a:pos x="connsiteX867" y="connsiteY867"/>
                </a:cxn>
                <a:cxn ang="0">
                  <a:pos x="connsiteX868" y="connsiteY868"/>
                </a:cxn>
                <a:cxn ang="0">
                  <a:pos x="connsiteX869" y="connsiteY869"/>
                </a:cxn>
                <a:cxn ang="0">
                  <a:pos x="connsiteX870" y="connsiteY870"/>
                </a:cxn>
                <a:cxn ang="0">
                  <a:pos x="connsiteX871" y="connsiteY871"/>
                </a:cxn>
                <a:cxn ang="0">
                  <a:pos x="connsiteX872" y="connsiteY872"/>
                </a:cxn>
                <a:cxn ang="0">
                  <a:pos x="connsiteX873" y="connsiteY873"/>
                </a:cxn>
                <a:cxn ang="0">
                  <a:pos x="connsiteX874" y="connsiteY874"/>
                </a:cxn>
                <a:cxn ang="0">
                  <a:pos x="connsiteX875" y="connsiteY875"/>
                </a:cxn>
                <a:cxn ang="0">
                  <a:pos x="connsiteX876" y="connsiteY876"/>
                </a:cxn>
                <a:cxn ang="0">
                  <a:pos x="connsiteX877" y="connsiteY877"/>
                </a:cxn>
                <a:cxn ang="0">
                  <a:pos x="connsiteX878" y="connsiteY878"/>
                </a:cxn>
                <a:cxn ang="0">
                  <a:pos x="connsiteX879" y="connsiteY879"/>
                </a:cxn>
                <a:cxn ang="0">
                  <a:pos x="connsiteX880" y="connsiteY880"/>
                </a:cxn>
                <a:cxn ang="0">
                  <a:pos x="connsiteX881" y="connsiteY881"/>
                </a:cxn>
                <a:cxn ang="0">
                  <a:pos x="connsiteX882" y="connsiteY882"/>
                </a:cxn>
                <a:cxn ang="0">
                  <a:pos x="connsiteX883" y="connsiteY883"/>
                </a:cxn>
                <a:cxn ang="0">
                  <a:pos x="connsiteX884" y="connsiteY884"/>
                </a:cxn>
                <a:cxn ang="0">
                  <a:pos x="connsiteX885" y="connsiteY885"/>
                </a:cxn>
                <a:cxn ang="0">
                  <a:pos x="connsiteX886" y="connsiteY886"/>
                </a:cxn>
                <a:cxn ang="0">
                  <a:pos x="connsiteX887" y="connsiteY887"/>
                </a:cxn>
                <a:cxn ang="0">
                  <a:pos x="connsiteX888" y="connsiteY888"/>
                </a:cxn>
                <a:cxn ang="0">
                  <a:pos x="connsiteX889" y="connsiteY889"/>
                </a:cxn>
                <a:cxn ang="0">
                  <a:pos x="connsiteX890" y="connsiteY890"/>
                </a:cxn>
                <a:cxn ang="0">
                  <a:pos x="connsiteX891" y="connsiteY891"/>
                </a:cxn>
                <a:cxn ang="0">
                  <a:pos x="connsiteX892" y="connsiteY892"/>
                </a:cxn>
                <a:cxn ang="0">
                  <a:pos x="connsiteX893" y="connsiteY893"/>
                </a:cxn>
                <a:cxn ang="0">
                  <a:pos x="connsiteX894" y="connsiteY894"/>
                </a:cxn>
                <a:cxn ang="0">
                  <a:pos x="connsiteX895" y="connsiteY895"/>
                </a:cxn>
                <a:cxn ang="0">
                  <a:pos x="connsiteX896" y="connsiteY896"/>
                </a:cxn>
                <a:cxn ang="0">
                  <a:pos x="connsiteX897" y="connsiteY897"/>
                </a:cxn>
                <a:cxn ang="0">
                  <a:pos x="connsiteX898" y="connsiteY898"/>
                </a:cxn>
                <a:cxn ang="0">
                  <a:pos x="connsiteX899" y="connsiteY899"/>
                </a:cxn>
                <a:cxn ang="0">
                  <a:pos x="connsiteX900" y="connsiteY900"/>
                </a:cxn>
                <a:cxn ang="0">
                  <a:pos x="connsiteX901" y="connsiteY901"/>
                </a:cxn>
                <a:cxn ang="0">
                  <a:pos x="connsiteX902" y="connsiteY902"/>
                </a:cxn>
                <a:cxn ang="0">
                  <a:pos x="connsiteX903" y="connsiteY903"/>
                </a:cxn>
                <a:cxn ang="0">
                  <a:pos x="connsiteX904" y="connsiteY904"/>
                </a:cxn>
                <a:cxn ang="0">
                  <a:pos x="connsiteX905" y="connsiteY905"/>
                </a:cxn>
                <a:cxn ang="0">
                  <a:pos x="connsiteX906" y="connsiteY906"/>
                </a:cxn>
                <a:cxn ang="0">
                  <a:pos x="connsiteX907" y="connsiteY907"/>
                </a:cxn>
                <a:cxn ang="0">
                  <a:pos x="connsiteX908" y="connsiteY908"/>
                </a:cxn>
                <a:cxn ang="0">
                  <a:pos x="connsiteX909" y="connsiteY909"/>
                </a:cxn>
                <a:cxn ang="0">
                  <a:pos x="connsiteX910" y="connsiteY910"/>
                </a:cxn>
                <a:cxn ang="0">
                  <a:pos x="connsiteX911" y="connsiteY911"/>
                </a:cxn>
                <a:cxn ang="0">
                  <a:pos x="connsiteX912" y="connsiteY912"/>
                </a:cxn>
                <a:cxn ang="0">
                  <a:pos x="connsiteX913" y="connsiteY913"/>
                </a:cxn>
                <a:cxn ang="0">
                  <a:pos x="connsiteX914" y="connsiteY914"/>
                </a:cxn>
                <a:cxn ang="0">
                  <a:pos x="connsiteX915" y="connsiteY915"/>
                </a:cxn>
                <a:cxn ang="0">
                  <a:pos x="connsiteX916" y="connsiteY916"/>
                </a:cxn>
                <a:cxn ang="0">
                  <a:pos x="connsiteX917" y="connsiteY917"/>
                </a:cxn>
                <a:cxn ang="0">
                  <a:pos x="connsiteX918" y="connsiteY918"/>
                </a:cxn>
                <a:cxn ang="0">
                  <a:pos x="connsiteX919" y="connsiteY919"/>
                </a:cxn>
                <a:cxn ang="0">
                  <a:pos x="connsiteX920" y="connsiteY920"/>
                </a:cxn>
                <a:cxn ang="0">
                  <a:pos x="connsiteX921" y="connsiteY921"/>
                </a:cxn>
                <a:cxn ang="0">
                  <a:pos x="connsiteX922" y="connsiteY922"/>
                </a:cxn>
                <a:cxn ang="0">
                  <a:pos x="connsiteX923" y="connsiteY923"/>
                </a:cxn>
                <a:cxn ang="0">
                  <a:pos x="connsiteX924" y="connsiteY924"/>
                </a:cxn>
                <a:cxn ang="0">
                  <a:pos x="connsiteX925" y="connsiteY925"/>
                </a:cxn>
                <a:cxn ang="0">
                  <a:pos x="connsiteX926" y="connsiteY926"/>
                </a:cxn>
                <a:cxn ang="0">
                  <a:pos x="connsiteX927" y="connsiteY927"/>
                </a:cxn>
                <a:cxn ang="0">
                  <a:pos x="connsiteX928" y="connsiteY928"/>
                </a:cxn>
                <a:cxn ang="0">
                  <a:pos x="connsiteX929" y="connsiteY929"/>
                </a:cxn>
                <a:cxn ang="0">
                  <a:pos x="connsiteX930" y="connsiteY930"/>
                </a:cxn>
                <a:cxn ang="0">
                  <a:pos x="connsiteX931" y="connsiteY931"/>
                </a:cxn>
                <a:cxn ang="0">
                  <a:pos x="connsiteX932" y="connsiteY932"/>
                </a:cxn>
                <a:cxn ang="0">
                  <a:pos x="connsiteX933" y="connsiteY933"/>
                </a:cxn>
                <a:cxn ang="0">
                  <a:pos x="connsiteX934" y="connsiteY934"/>
                </a:cxn>
                <a:cxn ang="0">
                  <a:pos x="connsiteX935" y="connsiteY935"/>
                </a:cxn>
                <a:cxn ang="0">
                  <a:pos x="connsiteX936" y="connsiteY936"/>
                </a:cxn>
                <a:cxn ang="0">
                  <a:pos x="connsiteX937" y="connsiteY937"/>
                </a:cxn>
                <a:cxn ang="0">
                  <a:pos x="connsiteX938" y="connsiteY938"/>
                </a:cxn>
                <a:cxn ang="0">
                  <a:pos x="connsiteX939" y="connsiteY939"/>
                </a:cxn>
                <a:cxn ang="0">
                  <a:pos x="connsiteX940" y="connsiteY940"/>
                </a:cxn>
                <a:cxn ang="0">
                  <a:pos x="connsiteX941" y="connsiteY941"/>
                </a:cxn>
                <a:cxn ang="0">
                  <a:pos x="connsiteX942" y="connsiteY942"/>
                </a:cxn>
                <a:cxn ang="0">
                  <a:pos x="connsiteX943" y="connsiteY943"/>
                </a:cxn>
                <a:cxn ang="0">
                  <a:pos x="connsiteX944" y="connsiteY944"/>
                </a:cxn>
                <a:cxn ang="0">
                  <a:pos x="connsiteX945" y="connsiteY945"/>
                </a:cxn>
                <a:cxn ang="0">
                  <a:pos x="connsiteX946" y="connsiteY946"/>
                </a:cxn>
                <a:cxn ang="0">
                  <a:pos x="connsiteX947" y="connsiteY947"/>
                </a:cxn>
                <a:cxn ang="0">
                  <a:pos x="connsiteX948" y="connsiteY948"/>
                </a:cxn>
                <a:cxn ang="0">
                  <a:pos x="connsiteX949" y="connsiteY949"/>
                </a:cxn>
                <a:cxn ang="0">
                  <a:pos x="connsiteX950" y="connsiteY950"/>
                </a:cxn>
                <a:cxn ang="0">
                  <a:pos x="connsiteX951" y="connsiteY951"/>
                </a:cxn>
                <a:cxn ang="0">
                  <a:pos x="connsiteX952" y="connsiteY952"/>
                </a:cxn>
                <a:cxn ang="0">
                  <a:pos x="connsiteX953" y="connsiteY953"/>
                </a:cxn>
                <a:cxn ang="0">
                  <a:pos x="connsiteX954" y="connsiteY954"/>
                </a:cxn>
                <a:cxn ang="0">
                  <a:pos x="connsiteX955" y="connsiteY955"/>
                </a:cxn>
                <a:cxn ang="0">
                  <a:pos x="connsiteX956" y="connsiteY956"/>
                </a:cxn>
                <a:cxn ang="0">
                  <a:pos x="connsiteX957" y="connsiteY957"/>
                </a:cxn>
                <a:cxn ang="0">
                  <a:pos x="connsiteX958" y="connsiteY958"/>
                </a:cxn>
                <a:cxn ang="0">
                  <a:pos x="connsiteX959" y="connsiteY959"/>
                </a:cxn>
                <a:cxn ang="0">
                  <a:pos x="connsiteX960" y="connsiteY960"/>
                </a:cxn>
                <a:cxn ang="0">
                  <a:pos x="connsiteX961" y="connsiteY961"/>
                </a:cxn>
                <a:cxn ang="0">
                  <a:pos x="connsiteX962" y="connsiteY962"/>
                </a:cxn>
                <a:cxn ang="0">
                  <a:pos x="connsiteX963" y="connsiteY963"/>
                </a:cxn>
                <a:cxn ang="0">
                  <a:pos x="connsiteX964" y="connsiteY964"/>
                </a:cxn>
                <a:cxn ang="0">
                  <a:pos x="connsiteX965" y="connsiteY965"/>
                </a:cxn>
                <a:cxn ang="0">
                  <a:pos x="connsiteX966" y="connsiteY966"/>
                </a:cxn>
                <a:cxn ang="0">
                  <a:pos x="connsiteX967" y="connsiteY967"/>
                </a:cxn>
                <a:cxn ang="0">
                  <a:pos x="connsiteX968" y="connsiteY968"/>
                </a:cxn>
                <a:cxn ang="0">
                  <a:pos x="connsiteX969" y="connsiteY969"/>
                </a:cxn>
                <a:cxn ang="0">
                  <a:pos x="connsiteX970" y="connsiteY970"/>
                </a:cxn>
                <a:cxn ang="0">
                  <a:pos x="connsiteX971" y="connsiteY971"/>
                </a:cxn>
                <a:cxn ang="0">
                  <a:pos x="connsiteX972" y="connsiteY972"/>
                </a:cxn>
                <a:cxn ang="0">
                  <a:pos x="connsiteX973" y="connsiteY973"/>
                </a:cxn>
                <a:cxn ang="0">
                  <a:pos x="connsiteX974" y="connsiteY974"/>
                </a:cxn>
                <a:cxn ang="0">
                  <a:pos x="connsiteX975" y="connsiteY975"/>
                </a:cxn>
                <a:cxn ang="0">
                  <a:pos x="connsiteX976" y="connsiteY976"/>
                </a:cxn>
                <a:cxn ang="0">
                  <a:pos x="connsiteX977" y="connsiteY977"/>
                </a:cxn>
                <a:cxn ang="0">
                  <a:pos x="connsiteX978" y="connsiteY978"/>
                </a:cxn>
                <a:cxn ang="0">
                  <a:pos x="connsiteX979" y="connsiteY979"/>
                </a:cxn>
                <a:cxn ang="0">
                  <a:pos x="connsiteX980" y="connsiteY980"/>
                </a:cxn>
                <a:cxn ang="0">
                  <a:pos x="connsiteX981" y="connsiteY981"/>
                </a:cxn>
                <a:cxn ang="0">
                  <a:pos x="connsiteX982" y="connsiteY982"/>
                </a:cxn>
                <a:cxn ang="0">
                  <a:pos x="connsiteX983" y="connsiteY983"/>
                </a:cxn>
                <a:cxn ang="0">
                  <a:pos x="connsiteX984" y="connsiteY984"/>
                </a:cxn>
                <a:cxn ang="0">
                  <a:pos x="connsiteX985" y="connsiteY985"/>
                </a:cxn>
                <a:cxn ang="0">
                  <a:pos x="connsiteX986" y="connsiteY986"/>
                </a:cxn>
                <a:cxn ang="0">
                  <a:pos x="connsiteX987" y="connsiteY987"/>
                </a:cxn>
                <a:cxn ang="0">
                  <a:pos x="connsiteX988" y="connsiteY988"/>
                </a:cxn>
                <a:cxn ang="0">
                  <a:pos x="connsiteX989" y="connsiteY989"/>
                </a:cxn>
                <a:cxn ang="0">
                  <a:pos x="connsiteX990" y="connsiteY990"/>
                </a:cxn>
                <a:cxn ang="0">
                  <a:pos x="connsiteX991" y="connsiteY991"/>
                </a:cxn>
                <a:cxn ang="0">
                  <a:pos x="connsiteX992" y="connsiteY992"/>
                </a:cxn>
                <a:cxn ang="0">
                  <a:pos x="connsiteX993" y="connsiteY993"/>
                </a:cxn>
                <a:cxn ang="0">
                  <a:pos x="connsiteX994" y="connsiteY994"/>
                </a:cxn>
                <a:cxn ang="0">
                  <a:pos x="connsiteX995" y="connsiteY995"/>
                </a:cxn>
                <a:cxn ang="0">
                  <a:pos x="connsiteX996" y="connsiteY996"/>
                </a:cxn>
                <a:cxn ang="0">
                  <a:pos x="connsiteX997" y="connsiteY997"/>
                </a:cxn>
                <a:cxn ang="0">
                  <a:pos x="connsiteX998" y="connsiteY998"/>
                </a:cxn>
                <a:cxn ang="0">
                  <a:pos x="connsiteX999" y="connsiteY999"/>
                </a:cxn>
                <a:cxn ang="0">
                  <a:pos x="connsiteX1000" y="connsiteY1000"/>
                </a:cxn>
                <a:cxn ang="0">
                  <a:pos x="connsiteX1001" y="connsiteY1001"/>
                </a:cxn>
                <a:cxn ang="0">
                  <a:pos x="connsiteX1002" y="connsiteY1002"/>
                </a:cxn>
                <a:cxn ang="0">
                  <a:pos x="connsiteX1003" y="connsiteY1003"/>
                </a:cxn>
                <a:cxn ang="0">
                  <a:pos x="connsiteX1004" y="connsiteY1004"/>
                </a:cxn>
                <a:cxn ang="0">
                  <a:pos x="connsiteX1005" y="connsiteY1005"/>
                </a:cxn>
                <a:cxn ang="0">
                  <a:pos x="connsiteX1006" y="connsiteY1006"/>
                </a:cxn>
                <a:cxn ang="0">
                  <a:pos x="connsiteX1007" y="connsiteY1007"/>
                </a:cxn>
                <a:cxn ang="0">
                  <a:pos x="connsiteX1008" y="connsiteY1008"/>
                </a:cxn>
                <a:cxn ang="0">
                  <a:pos x="connsiteX1009" y="connsiteY1009"/>
                </a:cxn>
                <a:cxn ang="0">
                  <a:pos x="connsiteX1010" y="connsiteY1010"/>
                </a:cxn>
                <a:cxn ang="0">
                  <a:pos x="connsiteX1011" y="connsiteY1011"/>
                </a:cxn>
                <a:cxn ang="0">
                  <a:pos x="connsiteX1012" y="connsiteY1012"/>
                </a:cxn>
                <a:cxn ang="0">
                  <a:pos x="connsiteX1013" y="connsiteY1013"/>
                </a:cxn>
                <a:cxn ang="0">
                  <a:pos x="connsiteX1014" y="connsiteY1014"/>
                </a:cxn>
                <a:cxn ang="0">
                  <a:pos x="connsiteX1015" y="connsiteY1015"/>
                </a:cxn>
                <a:cxn ang="0">
                  <a:pos x="connsiteX1016" y="connsiteY1016"/>
                </a:cxn>
                <a:cxn ang="0">
                  <a:pos x="connsiteX1017" y="connsiteY1017"/>
                </a:cxn>
                <a:cxn ang="0">
                  <a:pos x="connsiteX1018" y="connsiteY1018"/>
                </a:cxn>
                <a:cxn ang="0">
                  <a:pos x="connsiteX1019" y="connsiteY1019"/>
                </a:cxn>
                <a:cxn ang="0">
                  <a:pos x="connsiteX1020" y="connsiteY1020"/>
                </a:cxn>
                <a:cxn ang="0">
                  <a:pos x="connsiteX1021" y="connsiteY1021"/>
                </a:cxn>
                <a:cxn ang="0">
                  <a:pos x="connsiteX1022" y="connsiteY1022"/>
                </a:cxn>
                <a:cxn ang="0">
                  <a:pos x="connsiteX1023" y="connsiteY1023"/>
                </a:cxn>
                <a:cxn ang="0">
                  <a:pos x="connsiteX1024" y="connsiteY1024"/>
                </a:cxn>
                <a:cxn ang="0">
                  <a:pos x="connsiteX1025" y="connsiteY1025"/>
                </a:cxn>
                <a:cxn ang="0">
                  <a:pos x="connsiteX1026" y="connsiteY1026"/>
                </a:cxn>
                <a:cxn ang="0">
                  <a:pos x="connsiteX1027" y="connsiteY1027"/>
                </a:cxn>
                <a:cxn ang="0">
                  <a:pos x="connsiteX1028" y="connsiteY1028"/>
                </a:cxn>
                <a:cxn ang="0">
                  <a:pos x="connsiteX1029" y="connsiteY1029"/>
                </a:cxn>
                <a:cxn ang="0">
                  <a:pos x="connsiteX1030" y="connsiteY1030"/>
                </a:cxn>
                <a:cxn ang="0">
                  <a:pos x="connsiteX1031" y="connsiteY1031"/>
                </a:cxn>
                <a:cxn ang="0">
                  <a:pos x="connsiteX1032" y="connsiteY1032"/>
                </a:cxn>
                <a:cxn ang="0">
                  <a:pos x="connsiteX1033" y="connsiteY1033"/>
                </a:cxn>
                <a:cxn ang="0">
                  <a:pos x="connsiteX1034" y="connsiteY1034"/>
                </a:cxn>
                <a:cxn ang="0">
                  <a:pos x="connsiteX1035" y="connsiteY1035"/>
                </a:cxn>
                <a:cxn ang="0">
                  <a:pos x="connsiteX1036" y="connsiteY1036"/>
                </a:cxn>
                <a:cxn ang="0">
                  <a:pos x="connsiteX1037" y="connsiteY1037"/>
                </a:cxn>
                <a:cxn ang="0">
                  <a:pos x="connsiteX1038" y="connsiteY1038"/>
                </a:cxn>
                <a:cxn ang="0">
                  <a:pos x="connsiteX1039" y="connsiteY1039"/>
                </a:cxn>
                <a:cxn ang="0">
                  <a:pos x="connsiteX1040" y="connsiteY1040"/>
                </a:cxn>
                <a:cxn ang="0">
                  <a:pos x="connsiteX1041" y="connsiteY1041"/>
                </a:cxn>
                <a:cxn ang="0">
                  <a:pos x="connsiteX1042" y="connsiteY1042"/>
                </a:cxn>
                <a:cxn ang="0">
                  <a:pos x="connsiteX1043" y="connsiteY1043"/>
                </a:cxn>
                <a:cxn ang="0">
                  <a:pos x="connsiteX1044" y="connsiteY1044"/>
                </a:cxn>
                <a:cxn ang="0">
                  <a:pos x="connsiteX1045" y="connsiteY1045"/>
                </a:cxn>
                <a:cxn ang="0">
                  <a:pos x="connsiteX1046" y="connsiteY1046"/>
                </a:cxn>
                <a:cxn ang="0">
                  <a:pos x="connsiteX1047" y="connsiteY1047"/>
                </a:cxn>
                <a:cxn ang="0">
                  <a:pos x="connsiteX1048" y="connsiteY1048"/>
                </a:cxn>
                <a:cxn ang="0">
                  <a:pos x="connsiteX1049" y="connsiteY1049"/>
                </a:cxn>
                <a:cxn ang="0">
                  <a:pos x="connsiteX1050" y="connsiteY1050"/>
                </a:cxn>
                <a:cxn ang="0">
                  <a:pos x="connsiteX1051" y="connsiteY1051"/>
                </a:cxn>
                <a:cxn ang="0">
                  <a:pos x="connsiteX1052" y="connsiteY1052"/>
                </a:cxn>
                <a:cxn ang="0">
                  <a:pos x="connsiteX1053" y="connsiteY1053"/>
                </a:cxn>
                <a:cxn ang="0">
                  <a:pos x="connsiteX1054" y="connsiteY1054"/>
                </a:cxn>
                <a:cxn ang="0">
                  <a:pos x="connsiteX1055" y="connsiteY1055"/>
                </a:cxn>
                <a:cxn ang="0">
                  <a:pos x="connsiteX1056" y="connsiteY1056"/>
                </a:cxn>
                <a:cxn ang="0">
                  <a:pos x="connsiteX1057" y="connsiteY1057"/>
                </a:cxn>
                <a:cxn ang="0">
                  <a:pos x="connsiteX1058" y="connsiteY1058"/>
                </a:cxn>
                <a:cxn ang="0">
                  <a:pos x="connsiteX1059" y="connsiteY1059"/>
                </a:cxn>
                <a:cxn ang="0">
                  <a:pos x="connsiteX1060" y="connsiteY1060"/>
                </a:cxn>
                <a:cxn ang="0">
                  <a:pos x="connsiteX1061" y="connsiteY1061"/>
                </a:cxn>
                <a:cxn ang="0">
                  <a:pos x="connsiteX1062" y="connsiteY1062"/>
                </a:cxn>
                <a:cxn ang="0">
                  <a:pos x="connsiteX1063" y="connsiteY1063"/>
                </a:cxn>
                <a:cxn ang="0">
                  <a:pos x="connsiteX1064" y="connsiteY1064"/>
                </a:cxn>
                <a:cxn ang="0">
                  <a:pos x="connsiteX1065" y="connsiteY1065"/>
                </a:cxn>
                <a:cxn ang="0">
                  <a:pos x="connsiteX1066" y="connsiteY1066"/>
                </a:cxn>
                <a:cxn ang="0">
                  <a:pos x="connsiteX1067" y="connsiteY1067"/>
                </a:cxn>
                <a:cxn ang="0">
                  <a:pos x="connsiteX1068" y="connsiteY1068"/>
                </a:cxn>
                <a:cxn ang="0">
                  <a:pos x="connsiteX1069" y="connsiteY1069"/>
                </a:cxn>
                <a:cxn ang="0">
                  <a:pos x="connsiteX1070" y="connsiteY1070"/>
                </a:cxn>
                <a:cxn ang="0">
                  <a:pos x="connsiteX1071" y="connsiteY1071"/>
                </a:cxn>
                <a:cxn ang="0">
                  <a:pos x="connsiteX1072" y="connsiteY1072"/>
                </a:cxn>
                <a:cxn ang="0">
                  <a:pos x="connsiteX1073" y="connsiteY1073"/>
                </a:cxn>
                <a:cxn ang="0">
                  <a:pos x="connsiteX1074" y="connsiteY1074"/>
                </a:cxn>
                <a:cxn ang="0">
                  <a:pos x="connsiteX1075" y="connsiteY1075"/>
                </a:cxn>
                <a:cxn ang="0">
                  <a:pos x="connsiteX1076" y="connsiteY1076"/>
                </a:cxn>
                <a:cxn ang="0">
                  <a:pos x="connsiteX1077" y="connsiteY1077"/>
                </a:cxn>
                <a:cxn ang="0">
                  <a:pos x="connsiteX1078" y="connsiteY1078"/>
                </a:cxn>
                <a:cxn ang="0">
                  <a:pos x="connsiteX1079" y="connsiteY1079"/>
                </a:cxn>
                <a:cxn ang="0">
                  <a:pos x="connsiteX1080" y="connsiteY1080"/>
                </a:cxn>
                <a:cxn ang="0">
                  <a:pos x="connsiteX1081" y="connsiteY1081"/>
                </a:cxn>
                <a:cxn ang="0">
                  <a:pos x="connsiteX1082" y="connsiteY1082"/>
                </a:cxn>
                <a:cxn ang="0">
                  <a:pos x="connsiteX1083" y="connsiteY1083"/>
                </a:cxn>
                <a:cxn ang="0">
                  <a:pos x="connsiteX1084" y="connsiteY1084"/>
                </a:cxn>
                <a:cxn ang="0">
                  <a:pos x="connsiteX1085" y="connsiteY1085"/>
                </a:cxn>
                <a:cxn ang="0">
                  <a:pos x="connsiteX1086" y="connsiteY1086"/>
                </a:cxn>
                <a:cxn ang="0">
                  <a:pos x="connsiteX1087" y="connsiteY1087"/>
                </a:cxn>
                <a:cxn ang="0">
                  <a:pos x="connsiteX1088" y="connsiteY1088"/>
                </a:cxn>
                <a:cxn ang="0">
                  <a:pos x="connsiteX1089" y="connsiteY1089"/>
                </a:cxn>
                <a:cxn ang="0">
                  <a:pos x="connsiteX1090" y="connsiteY1090"/>
                </a:cxn>
                <a:cxn ang="0">
                  <a:pos x="connsiteX1091" y="connsiteY1091"/>
                </a:cxn>
                <a:cxn ang="0">
                  <a:pos x="connsiteX1092" y="connsiteY1092"/>
                </a:cxn>
                <a:cxn ang="0">
                  <a:pos x="connsiteX1093" y="connsiteY1093"/>
                </a:cxn>
                <a:cxn ang="0">
                  <a:pos x="connsiteX1094" y="connsiteY1094"/>
                </a:cxn>
                <a:cxn ang="0">
                  <a:pos x="connsiteX1095" y="connsiteY1095"/>
                </a:cxn>
                <a:cxn ang="0">
                  <a:pos x="connsiteX1096" y="connsiteY1096"/>
                </a:cxn>
                <a:cxn ang="0">
                  <a:pos x="connsiteX1097" y="connsiteY1097"/>
                </a:cxn>
                <a:cxn ang="0">
                  <a:pos x="connsiteX1098" y="connsiteY1098"/>
                </a:cxn>
                <a:cxn ang="0">
                  <a:pos x="connsiteX1099" y="connsiteY1099"/>
                </a:cxn>
                <a:cxn ang="0">
                  <a:pos x="connsiteX1100" y="connsiteY1100"/>
                </a:cxn>
                <a:cxn ang="0">
                  <a:pos x="connsiteX1101" y="connsiteY1101"/>
                </a:cxn>
                <a:cxn ang="0">
                  <a:pos x="connsiteX1102" y="connsiteY1102"/>
                </a:cxn>
                <a:cxn ang="0">
                  <a:pos x="connsiteX1103" y="connsiteY1103"/>
                </a:cxn>
                <a:cxn ang="0">
                  <a:pos x="connsiteX1104" y="connsiteY1104"/>
                </a:cxn>
                <a:cxn ang="0">
                  <a:pos x="connsiteX1105" y="connsiteY1105"/>
                </a:cxn>
                <a:cxn ang="0">
                  <a:pos x="connsiteX1106" y="connsiteY1106"/>
                </a:cxn>
                <a:cxn ang="0">
                  <a:pos x="connsiteX1107" y="connsiteY1107"/>
                </a:cxn>
                <a:cxn ang="0">
                  <a:pos x="connsiteX1108" y="connsiteY1108"/>
                </a:cxn>
                <a:cxn ang="0">
                  <a:pos x="connsiteX1109" y="connsiteY1109"/>
                </a:cxn>
                <a:cxn ang="0">
                  <a:pos x="connsiteX1110" y="connsiteY1110"/>
                </a:cxn>
                <a:cxn ang="0">
                  <a:pos x="connsiteX1111" y="connsiteY1111"/>
                </a:cxn>
                <a:cxn ang="0">
                  <a:pos x="connsiteX1112" y="connsiteY1112"/>
                </a:cxn>
                <a:cxn ang="0">
                  <a:pos x="connsiteX1113" y="connsiteY1113"/>
                </a:cxn>
                <a:cxn ang="0">
                  <a:pos x="connsiteX1114" y="connsiteY1114"/>
                </a:cxn>
                <a:cxn ang="0">
                  <a:pos x="connsiteX1115" y="connsiteY1115"/>
                </a:cxn>
                <a:cxn ang="0">
                  <a:pos x="connsiteX1116" y="connsiteY1116"/>
                </a:cxn>
                <a:cxn ang="0">
                  <a:pos x="connsiteX1117" y="connsiteY1117"/>
                </a:cxn>
                <a:cxn ang="0">
                  <a:pos x="connsiteX1118" y="connsiteY1118"/>
                </a:cxn>
                <a:cxn ang="0">
                  <a:pos x="connsiteX1119" y="connsiteY1119"/>
                </a:cxn>
                <a:cxn ang="0">
                  <a:pos x="connsiteX1120" y="connsiteY1120"/>
                </a:cxn>
                <a:cxn ang="0">
                  <a:pos x="connsiteX1121" y="connsiteY1121"/>
                </a:cxn>
                <a:cxn ang="0">
                  <a:pos x="connsiteX1122" y="connsiteY1122"/>
                </a:cxn>
                <a:cxn ang="0">
                  <a:pos x="connsiteX1123" y="connsiteY1123"/>
                </a:cxn>
                <a:cxn ang="0">
                  <a:pos x="connsiteX1124" y="connsiteY1124"/>
                </a:cxn>
                <a:cxn ang="0">
                  <a:pos x="connsiteX1125" y="connsiteY1125"/>
                </a:cxn>
                <a:cxn ang="0">
                  <a:pos x="connsiteX1126" y="connsiteY1126"/>
                </a:cxn>
                <a:cxn ang="0">
                  <a:pos x="connsiteX1127" y="connsiteY1127"/>
                </a:cxn>
                <a:cxn ang="0">
                  <a:pos x="connsiteX1128" y="connsiteY1128"/>
                </a:cxn>
                <a:cxn ang="0">
                  <a:pos x="connsiteX1129" y="connsiteY1129"/>
                </a:cxn>
                <a:cxn ang="0">
                  <a:pos x="connsiteX1130" y="connsiteY1130"/>
                </a:cxn>
                <a:cxn ang="0">
                  <a:pos x="connsiteX1131" y="connsiteY1131"/>
                </a:cxn>
                <a:cxn ang="0">
                  <a:pos x="connsiteX1132" y="connsiteY1132"/>
                </a:cxn>
                <a:cxn ang="0">
                  <a:pos x="connsiteX1133" y="connsiteY1133"/>
                </a:cxn>
                <a:cxn ang="0">
                  <a:pos x="connsiteX1134" y="connsiteY1134"/>
                </a:cxn>
                <a:cxn ang="0">
                  <a:pos x="connsiteX1135" y="connsiteY1135"/>
                </a:cxn>
                <a:cxn ang="0">
                  <a:pos x="connsiteX1136" y="connsiteY1136"/>
                </a:cxn>
                <a:cxn ang="0">
                  <a:pos x="connsiteX1137" y="connsiteY1137"/>
                </a:cxn>
                <a:cxn ang="0">
                  <a:pos x="connsiteX1138" y="connsiteY1138"/>
                </a:cxn>
                <a:cxn ang="0">
                  <a:pos x="connsiteX1139" y="connsiteY1139"/>
                </a:cxn>
                <a:cxn ang="0">
                  <a:pos x="connsiteX1140" y="connsiteY1140"/>
                </a:cxn>
                <a:cxn ang="0">
                  <a:pos x="connsiteX1141" y="connsiteY1141"/>
                </a:cxn>
                <a:cxn ang="0">
                  <a:pos x="connsiteX1142" y="connsiteY1142"/>
                </a:cxn>
                <a:cxn ang="0">
                  <a:pos x="connsiteX1143" y="connsiteY1143"/>
                </a:cxn>
                <a:cxn ang="0">
                  <a:pos x="connsiteX1144" y="connsiteY1144"/>
                </a:cxn>
                <a:cxn ang="0">
                  <a:pos x="connsiteX1145" y="connsiteY1145"/>
                </a:cxn>
                <a:cxn ang="0">
                  <a:pos x="connsiteX1146" y="connsiteY1146"/>
                </a:cxn>
                <a:cxn ang="0">
                  <a:pos x="connsiteX1147" y="connsiteY1147"/>
                </a:cxn>
                <a:cxn ang="0">
                  <a:pos x="connsiteX1148" y="connsiteY1148"/>
                </a:cxn>
                <a:cxn ang="0">
                  <a:pos x="connsiteX1149" y="connsiteY1149"/>
                </a:cxn>
                <a:cxn ang="0">
                  <a:pos x="connsiteX1150" y="connsiteY1150"/>
                </a:cxn>
                <a:cxn ang="0">
                  <a:pos x="connsiteX1151" y="connsiteY1151"/>
                </a:cxn>
                <a:cxn ang="0">
                  <a:pos x="connsiteX1152" y="connsiteY1152"/>
                </a:cxn>
                <a:cxn ang="0">
                  <a:pos x="connsiteX1153" y="connsiteY1153"/>
                </a:cxn>
                <a:cxn ang="0">
                  <a:pos x="connsiteX1154" y="connsiteY1154"/>
                </a:cxn>
                <a:cxn ang="0">
                  <a:pos x="connsiteX1155" y="connsiteY1155"/>
                </a:cxn>
                <a:cxn ang="0">
                  <a:pos x="connsiteX1156" y="connsiteY1156"/>
                </a:cxn>
                <a:cxn ang="0">
                  <a:pos x="connsiteX1157" y="connsiteY1157"/>
                </a:cxn>
                <a:cxn ang="0">
                  <a:pos x="connsiteX1158" y="connsiteY1158"/>
                </a:cxn>
                <a:cxn ang="0">
                  <a:pos x="connsiteX1159" y="connsiteY1159"/>
                </a:cxn>
                <a:cxn ang="0">
                  <a:pos x="connsiteX1160" y="connsiteY1160"/>
                </a:cxn>
                <a:cxn ang="0">
                  <a:pos x="connsiteX1161" y="connsiteY1161"/>
                </a:cxn>
                <a:cxn ang="0">
                  <a:pos x="connsiteX1162" y="connsiteY1162"/>
                </a:cxn>
                <a:cxn ang="0">
                  <a:pos x="connsiteX1163" y="connsiteY1163"/>
                </a:cxn>
                <a:cxn ang="0">
                  <a:pos x="connsiteX1164" y="connsiteY1164"/>
                </a:cxn>
                <a:cxn ang="0">
                  <a:pos x="connsiteX1165" y="connsiteY1165"/>
                </a:cxn>
                <a:cxn ang="0">
                  <a:pos x="connsiteX1166" y="connsiteY1166"/>
                </a:cxn>
                <a:cxn ang="0">
                  <a:pos x="connsiteX1167" y="connsiteY1167"/>
                </a:cxn>
                <a:cxn ang="0">
                  <a:pos x="connsiteX1168" y="connsiteY1168"/>
                </a:cxn>
                <a:cxn ang="0">
                  <a:pos x="connsiteX1169" y="connsiteY1169"/>
                </a:cxn>
                <a:cxn ang="0">
                  <a:pos x="connsiteX1170" y="connsiteY1170"/>
                </a:cxn>
                <a:cxn ang="0">
                  <a:pos x="connsiteX1171" y="connsiteY1171"/>
                </a:cxn>
                <a:cxn ang="0">
                  <a:pos x="connsiteX1172" y="connsiteY1172"/>
                </a:cxn>
                <a:cxn ang="0">
                  <a:pos x="connsiteX1173" y="connsiteY1173"/>
                </a:cxn>
                <a:cxn ang="0">
                  <a:pos x="connsiteX1174" y="connsiteY1174"/>
                </a:cxn>
                <a:cxn ang="0">
                  <a:pos x="connsiteX1175" y="connsiteY1175"/>
                </a:cxn>
                <a:cxn ang="0">
                  <a:pos x="connsiteX1176" y="connsiteY1176"/>
                </a:cxn>
                <a:cxn ang="0">
                  <a:pos x="connsiteX1177" y="connsiteY1177"/>
                </a:cxn>
                <a:cxn ang="0">
                  <a:pos x="connsiteX1178" y="connsiteY1178"/>
                </a:cxn>
                <a:cxn ang="0">
                  <a:pos x="connsiteX1179" y="connsiteY1179"/>
                </a:cxn>
                <a:cxn ang="0">
                  <a:pos x="connsiteX1180" y="connsiteY1180"/>
                </a:cxn>
                <a:cxn ang="0">
                  <a:pos x="connsiteX1181" y="connsiteY1181"/>
                </a:cxn>
                <a:cxn ang="0">
                  <a:pos x="connsiteX1182" y="connsiteY1182"/>
                </a:cxn>
                <a:cxn ang="0">
                  <a:pos x="connsiteX1183" y="connsiteY1183"/>
                </a:cxn>
                <a:cxn ang="0">
                  <a:pos x="connsiteX1184" y="connsiteY1184"/>
                </a:cxn>
                <a:cxn ang="0">
                  <a:pos x="connsiteX1185" y="connsiteY1185"/>
                </a:cxn>
                <a:cxn ang="0">
                  <a:pos x="connsiteX1186" y="connsiteY1186"/>
                </a:cxn>
                <a:cxn ang="0">
                  <a:pos x="connsiteX1187" y="connsiteY1187"/>
                </a:cxn>
                <a:cxn ang="0">
                  <a:pos x="connsiteX1188" y="connsiteY1188"/>
                </a:cxn>
                <a:cxn ang="0">
                  <a:pos x="connsiteX1189" y="connsiteY1189"/>
                </a:cxn>
                <a:cxn ang="0">
                  <a:pos x="connsiteX1190" y="connsiteY1190"/>
                </a:cxn>
                <a:cxn ang="0">
                  <a:pos x="connsiteX1191" y="connsiteY1191"/>
                </a:cxn>
                <a:cxn ang="0">
                  <a:pos x="connsiteX1192" y="connsiteY1192"/>
                </a:cxn>
                <a:cxn ang="0">
                  <a:pos x="connsiteX1193" y="connsiteY1193"/>
                </a:cxn>
                <a:cxn ang="0">
                  <a:pos x="connsiteX1194" y="connsiteY1194"/>
                </a:cxn>
                <a:cxn ang="0">
                  <a:pos x="connsiteX1195" y="connsiteY1195"/>
                </a:cxn>
                <a:cxn ang="0">
                  <a:pos x="connsiteX1196" y="connsiteY1196"/>
                </a:cxn>
                <a:cxn ang="0">
                  <a:pos x="connsiteX1197" y="connsiteY1197"/>
                </a:cxn>
                <a:cxn ang="0">
                  <a:pos x="connsiteX1198" y="connsiteY1198"/>
                </a:cxn>
                <a:cxn ang="0">
                  <a:pos x="connsiteX1199" y="connsiteY1199"/>
                </a:cxn>
                <a:cxn ang="0">
                  <a:pos x="connsiteX1200" y="connsiteY1200"/>
                </a:cxn>
                <a:cxn ang="0">
                  <a:pos x="connsiteX1201" y="connsiteY1201"/>
                </a:cxn>
                <a:cxn ang="0">
                  <a:pos x="connsiteX1202" y="connsiteY1202"/>
                </a:cxn>
                <a:cxn ang="0">
                  <a:pos x="connsiteX1203" y="connsiteY1203"/>
                </a:cxn>
                <a:cxn ang="0">
                  <a:pos x="connsiteX1204" y="connsiteY1204"/>
                </a:cxn>
                <a:cxn ang="0">
                  <a:pos x="connsiteX1205" y="connsiteY1205"/>
                </a:cxn>
                <a:cxn ang="0">
                  <a:pos x="connsiteX1206" y="connsiteY1206"/>
                </a:cxn>
                <a:cxn ang="0">
                  <a:pos x="connsiteX1207" y="connsiteY1207"/>
                </a:cxn>
                <a:cxn ang="0">
                  <a:pos x="connsiteX1208" y="connsiteY1208"/>
                </a:cxn>
                <a:cxn ang="0">
                  <a:pos x="connsiteX1209" y="connsiteY1209"/>
                </a:cxn>
                <a:cxn ang="0">
                  <a:pos x="connsiteX1210" y="connsiteY1210"/>
                </a:cxn>
                <a:cxn ang="0">
                  <a:pos x="connsiteX1211" y="connsiteY1211"/>
                </a:cxn>
                <a:cxn ang="0">
                  <a:pos x="connsiteX1212" y="connsiteY1212"/>
                </a:cxn>
                <a:cxn ang="0">
                  <a:pos x="connsiteX1213" y="connsiteY1213"/>
                </a:cxn>
                <a:cxn ang="0">
                  <a:pos x="connsiteX1214" y="connsiteY1214"/>
                </a:cxn>
                <a:cxn ang="0">
                  <a:pos x="connsiteX1215" y="connsiteY1215"/>
                </a:cxn>
                <a:cxn ang="0">
                  <a:pos x="connsiteX1216" y="connsiteY1216"/>
                </a:cxn>
                <a:cxn ang="0">
                  <a:pos x="connsiteX1217" y="connsiteY1217"/>
                </a:cxn>
                <a:cxn ang="0">
                  <a:pos x="connsiteX1218" y="connsiteY1218"/>
                </a:cxn>
                <a:cxn ang="0">
                  <a:pos x="connsiteX1219" y="connsiteY1219"/>
                </a:cxn>
                <a:cxn ang="0">
                  <a:pos x="connsiteX1220" y="connsiteY1220"/>
                </a:cxn>
                <a:cxn ang="0">
                  <a:pos x="connsiteX1221" y="connsiteY1221"/>
                </a:cxn>
                <a:cxn ang="0">
                  <a:pos x="connsiteX1222" y="connsiteY1222"/>
                </a:cxn>
                <a:cxn ang="0">
                  <a:pos x="connsiteX1223" y="connsiteY1223"/>
                </a:cxn>
                <a:cxn ang="0">
                  <a:pos x="connsiteX1224" y="connsiteY1224"/>
                </a:cxn>
                <a:cxn ang="0">
                  <a:pos x="connsiteX1225" y="connsiteY1225"/>
                </a:cxn>
                <a:cxn ang="0">
                  <a:pos x="connsiteX1226" y="connsiteY1226"/>
                </a:cxn>
                <a:cxn ang="0">
                  <a:pos x="connsiteX1227" y="connsiteY1227"/>
                </a:cxn>
                <a:cxn ang="0">
                  <a:pos x="connsiteX1228" y="connsiteY1228"/>
                </a:cxn>
                <a:cxn ang="0">
                  <a:pos x="connsiteX1229" y="connsiteY1229"/>
                </a:cxn>
                <a:cxn ang="0">
                  <a:pos x="connsiteX1230" y="connsiteY1230"/>
                </a:cxn>
                <a:cxn ang="0">
                  <a:pos x="connsiteX1231" y="connsiteY1231"/>
                </a:cxn>
                <a:cxn ang="0">
                  <a:pos x="connsiteX1232" y="connsiteY1232"/>
                </a:cxn>
                <a:cxn ang="0">
                  <a:pos x="connsiteX1233" y="connsiteY1233"/>
                </a:cxn>
                <a:cxn ang="0">
                  <a:pos x="connsiteX1234" y="connsiteY1234"/>
                </a:cxn>
                <a:cxn ang="0">
                  <a:pos x="connsiteX1235" y="connsiteY1235"/>
                </a:cxn>
                <a:cxn ang="0">
                  <a:pos x="connsiteX1236" y="connsiteY1236"/>
                </a:cxn>
                <a:cxn ang="0">
                  <a:pos x="connsiteX1237" y="connsiteY1237"/>
                </a:cxn>
                <a:cxn ang="0">
                  <a:pos x="connsiteX1238" y="connsiteY1238"/>
                </a:cxn>
                <a:cxn ang="0">
                  <a:pos x="connsiteX1239" y="connsiteY1239"/>
                </a:cxn>
                <a:cxn ang="0">
                  <a:pos x="connsiteX1240" y="connsiteY1240"/>
                </a:cxn>
                <a:cxn ang="0">
                  <a:pos x="connsiteX1241" y="connsiteY1241"/>
                </a:cxn>
                <a:cxn ang="0">
                  <a:pos x="connsiteX1242" y="connsiteY1242"/>
                </a:cxn>
                <a:cxn ang="0">
                  <a:pos x="connsiteX1243" y="connsiteY1243"/>
                </a:cxn>
                <a:cxn ang="0">
                  <a:pos x="connsiteX1244" y="connsiteY1244"/>
                </a:cxn>
                <a:cxn ang="0">
                  <a:pos x="connsiteX1245" y="connsiteY1245"/>
                </a:cxn>
                <a:cxn ang="0">
                  <a:pos x="connsiteX1246" y="connsiteY1246"/>
                </a:cxn>
                <a:cxn ang="0">
                  <a:pos x="connsiteX1247" y="connsiteY1247"/>
                </a:cxn>
                <a:cxn ang="0">
                  <a:pos x="connsiteX1248" y="connsiteY1248"/>
                </a:cxn>
                <a:cxn ang="0">
                  <a:pos x="connsiteX1249" y="connsiteY1249"/>
                </a:cxn>
                <a:cxn ang="0">
                  <a:pos x="connsiteX1250" y="connsiteY1250"/>
                </a:cxn>
                <a:cxn ang="0">
                  <a:pos x="connsiteX1251" y="connsiteY1251"/>
                </a:cxn>
                <a:cxn ang="0">
                  <a:pos x="connsiteX1252" y="connsiteY1252"/>
                </a:cxn>
                <a:cxn ang="0">
                  <a:pos x="connsiteX1253" y="connsiteY1253"/>
                </a:cxn>
                <a:cxn ang="0">
                  <a:pos x="connsiteX1254" y="connsiteY1254"/>
                </a:cxn>
                <a:cxn ang="0">
                  <a:pos x="connsiteX1255" y="connsiteY1255"/>
                </a:cxn>
                <a:cxn ang="0">
                  <a:pos x="connsiteX1256" y="connsiteY1256"/>
                </a:cxn>
                <a:cxn ang="0">
                  <a:pos x="connsiteX1257" y="connsiteY1257"/>
                </a:cxn>
                <a:cxn ang="0">
                  <a:pos x="connsiteX1258" y="connsiteY1258"/>
                </a:cxn>
                <a:cxn ang="0">
                  <a:pos x="connsiteX1259" y="connsiteY1259"/>
                </a:cxn>
                <a:cxn ang="0">
                  <a:pos x="connsiteX1260" y="connsiteY1260"/>
                </a:cxn>
                <a:cxn ang="0">
                  <a:pos x="connsiteX1261" y="connsiteY1261"/>
                </a:cxn>
                <a:cxn ang="0">
                  <a:pos x="connsiteX1262" y="connsiteY1262"/>
                </a:cxn>
                <a:cxn ang="0">
                  <a:pos x="connsiteX1263" y="connsiteY1263"/>
                </a:cxn>
                <a:cxn ang="0">
                  <a:pos x="connsiteX1264" y="connsiteY1264"/>
                </a:cxn>
                <a:cxn ang="0">
                  <a:pos x="connsiteX1265" y="connsiteY1265"/>
                </a:cxn>
                <a:cxn ang="0">
                  <a:pos x="connsiteX1266" y="connsiteY1266"/>
                </a:cxn>
                <a:cxn ang="0">
                  <a:pos x="connsiteX1267" y="connsiteY1267"/>
                </a:cxn>
                <a:cxn ang="0">
                  <a:pos x="connsiteX1268" y="connsiteY1268"/>
                </a:cxn>
                <a:cxn ang="0">
                  <a:pos x="connsiteX1269" y="connsiteY1269"/>
                </a:cxn>
                <a:cxn ang="0">
                  <a:pos x="connsiteX1270" y="connsiteY1270"/>
                </a:cxn>
                <a:cxn ang="0">
                  <a:pos x="connsiteX1271" y="connsiteY1271"/>
                </a:cxn>
                <a:cxn ang="0">
                  <a:pos x="connsiteX1272" y="connsiteY1272"/>
                </a:cxn>
                <a:cxn ang="0">
                  <a:pos x="connsiteX1273" y="connsiteY1273"/>
                </a:cxn>
                <a:cxn ang="0">
                  <a:pos x="connsiteX1274" y="connsiteY1274"/>
                </a:cxn>
                <a:cxn ang="0">
                  <a:pos x="connsiteX1275" y="connsiteY1275"/>
                </a:cxn>
                <a:cxn ang="0">
                  <a:pos x="connsiteX1276" y="connsiteY1276"/>
                </a:cxn>
                <a:cxn ang="0">
                  <a:pos x="connsiteX1277" y="connsiteY1277"/>
                </a:cxn>
                <a:cxn ang="0">
                  <a:pos x="connsiteX1278" y="connsiteY1278"/>
                </a:cxn>
                <a:cxn ang="0">
                  <a:pos x="connsiteX1279" y="connsiteY1279"/>
                </a:cxn>
                <a:cxn ang="0">
                  <a:pos x="connsiteX1280" y="connsiteY1280"/>
                </a:cxn>
                <a:cxn ang="0">
                  <a:pos x="connsiteX1281" y="connsiteY1281"/>
                </a:cxn>
                <a:cxn ang="0">
                  <a:pos x="connsiteX1282" y="connsiteY1282"/>
                </a:cxn>
                <a:cxn ang="0">
                  <a:pos x="connsiteX1283" y="connsiteY1283"/>
                </a:cxn>
                <a:cxn ang="0">
                  <a:pos x="connsiteX1284" y="connsiteY1284"/>
                </a:cxn>
                <a:cxn ang="0">
                  <a:pos x="connsiteX1285" y="connsiteY1285"/>
                </a:cxn>
                <a:cxn ang="0">
                  <a:pos x="connsiteX1286" y="connsiteY1286"/>
                </a:cxn>
                <a:cxn ang="0">
                  <a:pos x="connsiteX1287" y="connsiteY1287"/>
                </a:cxn>
                <a:cxn ang="0">
                  <a:pos x="connsiteX1288" y="connsiteY1288"/>
                </a:cxn>
                <a:cxn ang="0">
                  <a:pos x="connsiteX1289" y="connsiteY1289"/>
                </a:cxn>
                <a:cxn ang="0">
                  <a:pos x="connsiteX1290" y="connsiteY1290"/>
                </a:cxn>
                <a:cxn ang="0">
                  <a:pos x="connsiteX1291" y="connsiteY1291"/>
                </a:cxn>
                <a:cxn ang="0">
                  <a:pos x="connsiteX1292" y="connsiteY1292"/>
                </a:cxn>
                <a:cxn ang="0">
                  <a:pos x="connsiteX1293" y="connsiteY1293"/>
                </a:cxn>
                <a:cxn ang="0">
                  <a:pos x="connsiteX1294" y="connsiteY1294"/>
                </a:cxn>
                <a:cxn ang="0">
                  <a:pos x="connsiteX1295" y="connsiteY1295"/>
                </a:cxn>
                <a:cxn ang="0">
                  <a:pos x="connsiteX1296" y="connsiteY1296"/>
                </a:cxn>
                <a:cxn ang="0">
                  <a:pos x="connsiteX1297" y="connsiteY1297"/>
                </a:cxn>
                <a:cxn ang="0">
                  <a:pos x="connsiteX1298" y="connsiteY1298"/>
                </a:cxn>
                <a:cxn ang="0">
                  <a:pos x="connsiteX1299" y="connsiteY1299"/>
                </a:cxn>
                <a:cxn ang="0">
                  <a:pos x="connsiteX1300" y="connsiteY1300"/>
                </a:cxn>
                <a:cxn ang="0">
                  <a:pos x="connsiteX1301" y="connsiteY1301"/>
                </a:cxn>
                <a:cxn ang="0">
                  <a:pos x="connsiteX1302" y="connsiteY1302"/>
                </a:cxn>
                <a:cxn ang="0">
                  <a:pos x="connsiteX1303" y="connsiteY1303"/>
                </a:cxn>
                <a:cxn ang="0">
                  <a:pos x="connsiteX1304" y="connsiteY1304"/>
                </a:cxn>
                <a:cxn ang="0">
                  <a:pos x="connsiteX1305" y="connsiteY1305"/>
                </a:cxn>
                <a:cxn ang="0">
                  <a:pos x="connsiteX1306" y="connsiteY1306"/>
                </a:cxn>
                <a:cxn ang="0">
                  <a:pos x="connsiteX1307" y="connsiteY1307"/>
                </a:cxn>
                <a:cxn ang="0">
                  <a:pos x="connsiteX1308" y="connsiteY1308"/>
                </a:cxn>
                <a:cxn ang="0">
                  <a:pos x="connsiteX1309" y="connsiteY1309"/>
                </a:cxn>
                <a:cxn ang="0">
                  <a:pos x="connsiteX1310" y="connsiteY1310"/>
                </a:cxn>
                <a:cxn ang="0">
                  <a:pos x="connsiteX1311" y="connsiteY1311"/>
                </a:cxn>
                <a:cxn ang="0">
                  <a:pos x="connsiteX1312" y="connsiteY1312"/>
                </a:cxn>
                <a:cxn ang="0">
                  <a:pos x="connsiteX1313" y="connsiteY1313"/>
                </a:cxn>
                <a:cxn ang="0">
                  <a:pos x="connsiteX1314" y="connsiteY1314"/>
                </a:cxn>
                <a:cxn ang="0">
                  <a:pos x="connsiteX1315" y="connsiteY1315"/>
                </a:cxn>
                <a:cxn ang="0">
                  <a:pos x="connsiteX1316" y="connsiteY1316"/>
                </a:cxn>
                <a:cxn ang="0">
                  <a:pos x="connsiteX1317" y="connsiteY1317"/>
                </a:cxn>
                <a:cxn ang="0">
                  <a:pos x="connsiteX1318" y="connsiteY1318"/>
                </a:cxn>
                <a:cxn ang="0">
                  <a:pos x="connsiteX1319" y="connsiteY1319"/>
                </a:cxn>
                <a:cxn ang="0">
                  <a:pos x="connsiteX1320" y="connsiteY1320"/>
                </a:cxn>
                <a:cxn ang="0">
                  <a:pos x="connsiteX1321" y="connsiteY1321"/>
                </a:cxn>
                <a:cxn ang="0">
                  <a:pos x="connsiteX1322" y="connsiteY1322"/>
                </a:cxn>
                <a:cxn ang="0">
                  <a:pos x="connsiteX1323" y="connsiteY1323"/>
                </a:cxn>
                <a:cxn ang="0">
                  <a:pos x="connsiteX1324" y="connsiteY1324"/>
                </a:cxn>
                <a:cxn ang="0">
                  <a:pos x="connsiteX1325" y="connsiteY1325"/>
                </a:cxn>
                <a:cxn ang="0">
                  <a:pos x="connsiteX1326" y="connsiteY1326"/>
                </a:cxn>
                <a:cxn ang="0">
                  <a:pos x="connsiteX1327" y="connsiteY1327"/>
                </a:cxn>
                <a:cxn ang="0">
                  <a:pos x="connsiteX1328" y="connsiteY1328"/>
                </a:cxn>
                <a:cxn ang="0">
                  <a:pos x="connsiteX1329" y="connsiteY1329"/>
                </a:cxn>
                <a:cxn ang="0">
                  <a:pos x="connsiteX1330" y="connsiteY1330"/>
                </a:cxn>
                <a:cxn ang="0">
                  <a:pos x="connsiteX1331" y="connsiteY1331"/>
                </a:cxn>
                <a:cxn ang="0">
                  <a:pos x="connsiteX1332" y="connsiteY1332"/>
                </a:cxn>
                <a:cxn ang="0">
                  <a:pos x="connsiteX1333" y="connsiteY1333"/>
                </a:cxn>
                <a:cxn ang="0">
                  <a:pos x="connsiteX1334" y="connsiteY1334"/>
                </a:cxn>
                <a:cxn ang="0">
                  <a:pos x="connsiteX1335" y="connsiteY1335"/>
                </a:cxn>
                <a:cxn ang="0">
                  <a:pos x="connsiteX1336" y="connsiteY1336"/>
                </a:cxn>
                <a:cxn ang="0">
                  <a:pos x="connsiteX1337" y="connsiteY1337"/>
                </a:cxn>
                <a:cxn ang="0">
                  <a:pos x="connsiteX1338" y="connsiteY1338"/>
                </a:cxn>
                <a:cxn ang="0">
                  <a:pos x="connsiteX1339" y="connsiteY1339"/>
                </a:cxn>
                <a:cxn ang="0">
                  <a:pos x="connsiteX1340" y="connsiteY1340"/>
                </a:cxn>
                <a:cxn ang="0">
                  <a:pos x="connsiteX1341" y="connsiteY1341"/>
                </a:cxn>
                <a:cxn ang="0">
                  <a:pos x="connsiteX1342" y="connsiteY1342"/>
                </a:cxn>
                <a:cxn ang="0">
                  <a:pos x="connsiteX1343" y="connsiteY1343"/>
                </a:cxn>
                <a:cxn ang="0">
                  <a:pos x="connsiteX1344" y="connsiteY1344"/>
                </a:cxn>
                <a:cxn ang="0">
                  <a:pos x="connsiteX1345" y="connsiteY1345"/>
                </a:cxn>
                <a:cxn ang="0">
                  <a:pos x="connsiteX1346" y="connsiteY1346"/>
                </a:cxn>
                <a:cxn ang="0">
                  <a:pos x="connsiteX1347" y="connsiteY1347"/>
                </a:cxn>
                <a:cxn ang="0">
                  <a:pos x="connsiteX1348" y="connsiteY1348"/>
                </a:cxn>
                <a:cxn ang="0">
                  <a:pos x="connsiteX1349" y="connsiteY1349"/>
                </a:cxn>
                <a:cxn ang="0">
                  <a:pos x="connsiteX1350" y="connsiteY1350"/>
                </a:cxn>
                <a:cxn ang="0">
                  <a:pos x="connsiteX1351" y="connsiteY1351"/>
                </a:cxn>
                <a:cxn ang="0">
                  <a:pos x="connsiteX1352" y="connsiteY1352"/>
                </a:cxn>
                <a:cxn ang="0">
                  <a:pos x="connsiteX1353" y="connsiteY1353"/>
                </a:cxn>
                <a:cxn ang="0">
                  <a:pos x="connsiteX1354" y="connsiteY1354"/>
                </a:cxn>
                <a:cxn ang="0">
                  <a:pos x="connsiteX1355" y="connsiteY1355"/>
                </a:cxn>
                <a:cxn ang="0">
                  <a:pos x="connsiteX1356" y="connsiteY1356"/>
                </a:cxn>
                <a:cxn ang="0">
                  <a:pos x="connsiteX1357" y="connsiteY1357"/>
                </a:cxn>
                <a:cxn ang="0">
                  <a:pos x="connsiteX1358" y="connsiteY1358"/>
                </a:cxn>
                <a:cxn ang="0">
                  <a:pos x="connsiteX1359" y="connsiteY1359"/>
                </a:cxn>
                <a:cxn ang="0">
                  <a:pos x="connsiteX1360" y="connsiteY1360"/>
                </a:cxn>
                <a:cxn ang="0">
                  <a:pos x="connsiteX1361" y="connsiteY1361"/>
                </a:cxn>
                <a:cxn ang="0">
                  <a:pos x="connsiteX1362" y="connsiteY1362"/>
                </a:cxn>
                <a:cxn ang="0">
                  <a:pos x="connsiteX1363" y="connsiteY1363"/>
                </a:cxn>
                <a:cxn ang="0">
                  <a:pos x="connsiteX1364" y="connsiteY1364"/>
                </a:cxn>
                <a:cxn ang="0">
                  <a:pos x="connsiteX1365" y="connsiteY1365"/>
                </a:cxn>
                <a:cxn ang="0">
                  <a:pos x="connsiteX1366" y="connsiteY1366"/>
                </a:cxn>
                <a:cxn ang="0">
                  <a:pos x="connsiteX1367" y="connsiteY1367"/>
                </a:cxn>
                <a:cxn ang="0">
                  <a:pos x="connsiteX1368" y="connsiteY1368"/>
                </a:cxn>
                <a:cxn ang="0">
                  <a:pos x="connsiteX1369" y="connsiteY1369"/>
                </a:cxn>
                <a:cxn ang="0">
                  <a:pos x="connsiteX1370" y="connsiteY1370"/>
                </a:cxn>
                <a:cxn ang="0">
                  <a:pos x="connsiteX1371" y="connsiteY1371"/>
                </a:cxn>
                <a:cxn ang="0">
                  <a:pos x="connsiteX1372" y="connsiteY1372"/>
                </a:cxn>
                <a:cxn ang="0">
                  <a:pos x="connsiteX1373" y="connsiteY1373"/>
                </a:cxn>
                <a:cxn ang="0">
                  <a:pos x="connsiteX1374" y="connsiteY1374"/>
                </a:cxn>
                <a:cxn ang="0">
                  <a:pos x="connsiteX1375" y="connsiteY1375"/>
                </a:cxn>
                <a:cxn ang="0">
                  <a:pos x="connsiteX1376" y="connsiteY1376"/>
                </a:cxn>
                <a:cxn ang="0">
                  <a:pos x="connsiteX1377" y="connsiteY1377"/>
                </a:cxn>
                <a:cxn ang="0">
                  <a:pos x="connsiteX1378" y="connsiteY1378"/>
                </a:cxn>
                <a:cxn ang="0">
                  <a:pos x="connsiteX1379" y="connsiteY1379"/>
                </a:cxn>
                <a:cxn ang="0">
                  <a:pos x="connsiteX1380" y="connsiteY1380"/>
                </a:cxn>
                <a:cxn ang="0">
                  <a:pos x="connsiteX1381" y="connsiteY1381"/>
                </a:cxn>
                <a:cxn ang="0">
                  <a:pos x="connsiteX1382" y="connsiteY1382"/>
                </a:cxn>
                <a:cxn ang="0">
                  <a:pos x="connsiteX1383" y="connsiteY1383"/>
                </a:cxn>
                <a:cxn ang="0">
                  <a:pos x="connsiteX1384" y="connsiteY1384"/>
                </a:cxn>
                <a:cxn ang="0">
                  <a:pos x="connsiteX1385" y="connsiteY1385"/>
                </a:cxn>
                <a:cxn ang="0">
                  <a:pos x="connsiteX1386" y="connsiteY1386"/>
                </a:cxn>
                <a:cxn ang="0">
                  <a:pos x="connsiteX1387" y="connsiteY1387"/>
                </a:cxn>
                <a:cxn ang="0">
                  <a:pos x="connsiteX1388" y="connsiteY1388"/>
                </a:cxn>
                <a:cxn ang="0">
                  <a:pos x="connsiteX1389" y="connsiteY1389"/>
                </a:cxn>
                <a:cxn ang="0">
                  <a:pos x="connsiteX1390" y="connsiteY1390"/>
                </a:cxn>
                <a:cxn ang="0">
                  <a:pos x="connsiteX1391" y="connsiteY1391"/>
                </a:cxn>
                <a:cxn ang="0">
                  <a:pos x="connsiteX1392" y="connsiteY1392"/>
                </a:cxn>
                <a:cxn ang="0">
                  <a:pos x="connsiteX1393" y="connsiteY1393"/>
                </a:cxn>
                <a:cxn ang="0">
                  <a:pos x="connsiteX1394" y="connsiteY1394"/>
                </a:cxn>
                <a:cxn ang="0">
                  <a:pos x="connsiteX1395" y="connsiteY1395"/>
                </a:cxn>
                <a:cxn ang="0">
                  <a:pos x="connsiteX1396" y="connsiteY1396"/>
                </a:cxn>
                <a:cxn ang="0">
                  <a:pos x="connsiteX1397" y="connsiteY1397"/>
                </a:cxn>
                <a:cxn ang="0">
                  <a:pos x="connsiteX1398" y="connsiteY1398"/>
                </a:cxn>
                <a:cxn ang="0">
                  <a:pos x="connsiteX1399" y="connsiteY1399"/>
                </a:cxn>
                <a:cxn ang="0">
                  <a:pos x="connsiteX1400" y="connsiteY1400"/>
                </a:cxn>
                <a:cxn ang="0">
                  <a:pos x="connsiteX1401" y="connsiteY1401"/>
                </a:cxn>
                <a:cxn ang="0">
                  <a:pos x="connsiteX1402" y="connsiteY1402"/>
                </a:cxn>
                <a:cxn ang="0">
                  <a:pos x="connsiteX1403" y="connsiteY1403"/>
                </a:cxn>
                <a:cxn ang="0">
                  <a:pos x="connsiteX1404" y="connsiteY1404"/>
                </a:cxn>
                <a:cxn ang="0">
                  <a:pos x="connsiteX1405" y="connsiteY1405"/>
                </a:cxn>
                <a:cxn ang="0">
                  <a:pos x="connsiteX1406" y="connsiteY1406"/>
                </a:cxn>
                <a:cxn ang="0">
                  <a:pos x="connsiteX1407" y="connsiteY1407"/>
                </a:cxn>
                <a:cxn ang="0">
                  <a:pos x="connsiteX1408" y="connsiteY1408"/>
                </a:cxn>
                <a:cxn ang="0">
                  <a:pos x="connsiteX1409" y="connsiteY1409"/>
                </a:cxn>
                <a:cxn ang="0">
                  <a:pos x="connsiteX1410" y="connsiteY1410"/>
                </a:cxn>
                <a:cxn ang="0">
                  <a:pos x="connsiteX1411" y="connsiteY1411"/>
                </a:cxn>
                <a:cxn ang="0">
                  <a:pos x="connsiteX1412" y="connsiteY1412"/>
                </a:cxn>
                <a:cxn ang="0">
                  <a:pos x="connsiteX1413" y="connsiteY1413"/>
                </a:cxn>
                <a:cxn ang="0">
                  <a:pos x="connsiteX1414" y="connsiteY1414"/>
                </a:cxn>
                <a:cxn ang="0">
                  <a:pos x="connsiteX1415" y="connsiteY1415"/>
                </a:cxn>
                <a:cxn ang="0">
                  <a:pos x="connsiteX1416" y="connsiteY1416"/>
                </a:cxn>
                <a:cxn ang="0">
                  <a:pos x="connsiteX1417" y="connsiteY1417"/>
                </a:cxn>
                <a:cxn ang="0">
                  <a:pos x="connsiteX1418" y="connsiteY1418"/>
                </a:cxn>
                <a:cxn ang="0">
                  <a:pos x="connsiteX1419" y="connsiteY1419"/>
                </a:cxn>
                <a:cxn ang="0">
                  <a:pos x="connsiteX1420" y="connsiteY1420"/>
                </a:cxn>
                <a:cxn ang="0">
                  <a:pos x="connsiteX1421" y="connsiteY1421"/>
                </a:cxn>
                <a:cxn ang="0">
                  <a:pos x="connsiteX1422" y="connsiteY1422"/>
                </a:cxn>
                <a:cxn ang="0">
                  <a:pos x="connsiteX1423" y="connsiteY1423"/>
                </a:cxn>
                <a:cxn ang="0">
                  <a:pos x="connsiteX1424" y="connsiteY1424"/>
                </a:cxn>
                <a:cxn ang="0">
                  <a:pos x="connsiteX1425" y="connsiteY1425"/>
                </a:cxn>
                <a:cxn ang="0">
                  <a:pos x="connsiteX1426" y="connsiteY1426"/>
                </a:cxn>
                <a:cxn ang="0">
                  <a:pos x="connsiteX1427" y="connsiteY1427"/>
                </a:cxn>
                <a:cxn ang="0">
                  <a:pos x="connsiteX1428" y="connsiteY1428"/>
                </a:cxn>
                <a:cxn ang="0">
                  <a:pos x="connsiteX1429" y="connsiteY1429"/>
                </a:cxn>
                <a:cxn ang="0">
                  <a:pos x="connsiteX1430" y="connsiteY1430"/>
                </a:cxn>
                <a:cxn ang="0">
                  <a:pos x="connsiteX1431" y="connsiteY1431"/>
                </a:cxn>
                <a:cxn ang="0">
                  <a:pos x="connsiteX1432" y="connsiteY1432"/>
                </a:cxn>
                <a:cxn ang="0">
                  <a:pos x="connsiteX1433" y="connsiteY1433"/>
                </a:cxn>
                <a:cxn ang="0">
                  <a:pos x="connsiteX1434" y="connsiteY1434"/>
                </a:cxn>
                <a:cxn ang="0">
                  <a:pos x="connsiteX1435" y="connsiteY1435"/>
                </a:cxn>
                <a:cxn ang="0">
                  <a:pos x="connsiteX1436" y="connsiteY1436"/>
                </a:cxn>
                <a:cxn ang="0">
                  <a:pos x="connsiteX1437" y="connsiteY1437"/>
                </a:cxn>
                <a:cxn ang="0">
                  <a:pos x="connsiteX1438" y="connsiteY1438"/>
                </a:cxn>
                <a:cxn ang="0">
                  <a:pos x="connsiteX1439" y="connsiteY1439"/>
                </a:cxn>
                <a:cxn ang="0">
                  <a:pos x="connsiteX1440" y="connsiteY1440"/>
                </a:cxn>
                <a:cxn ang="0">
                  <a:pos x="connsiteX1441" y="connsiteY1441"/>
                </a:cxn>
                <a:cxn ang="0">
                  <a:pos x="connsiteX1442" y="connsiteY1442"/>
                </a:cxn>
                <a:cxn ang="0">
                  <a:pos x="connsiteX1443" y="connsiteY1443"/>
                </a:cxn>
                <a:cxn ang="0">
                  <a:pos x="connsiteX1444" y="connsiteY1444"/>
                </a:cxn>
                <a:cxn ang="0">
                  <a:pos x="connsiteX1445" y="connsiteY1445"/>
                </a:cxn>
                <a:cxn ang="0">
                  <a:pos x="connsiteX1446" y="connsiteY1446"/>
                </a:cxn>
                <a:cxn ang="0">
                  <a:pos x="connsiteX1447" y="connsiteY1447"/>
                </a:cxn>
                <a:cxn ang="0">
                  <a:pos x="connsiteX1448" y="connsiteY1448"/>
                </a:cxn>
                <a:cxn ang="0">
                  <a:pos x="connsiteX1449" y="connsiteY1449"/>
                </a:cxn>
                <a:cxn ang="0">
                  <a:pos x="connsiteX1450" y="connsiteY1450"/>
                </a:cxn>
                <a:cxn ang="0">
                  <a:pos x="connsiteX1451" y="connsiteY1451"/>
                </a:cxn>
                <a:cxn ang="0">
                  <a:pos x="connsiteX1452" y="connsiteY1452"/>
                </a:cxn>
                <a:cxn ang="0">
                  <a:pos x="connsiteX1453" y="connsiteY1453"/>
                </a:cxn>
                <a:cxn ang="0">
                  <a:pos x="connsiteX1454" y="connsiteY1454"/>
                </a:cxn>
                <a:cxn ang="0">
                  <a:pos x="connsiteX1455" y="connsiteY1455"/>
                </a:cxn>
                <a:cxn ang="0">
                  <a:pos x="connsiteX1456" y="connsiteY1456"/>
                </a:cxn>
                <a:cxn ang="0">
                  <a:pos x="connsiteX1457" y="connsiteY1457"/>
                </a:cxn>
                <a:cxn ang="0">
                  <a:pos x="connsiteX1458" y="connsiteY1458"/>
                </a:cxn>
                <a:cxn ang="0">
                  <a:pos x="connsiteX1459" y="connsiteY1459"/>
                </a:cxn>
                <a:cxn ang="0">
                  <a:pos x="connsiteX1460" y="connsiteY1460"/>
                </a:cxn>
                <a:cxn ang="0">
                  <a:pos x="connsiteX1461" y="connsiteY1461"/>
                </a:cxn>
                <a:cxn ang="0">
                  <a:pos x="connsiteX1462" y="connsiteY1462"/>
                </a:cxn>
                <a:cxn ang="0">
                  <a:pos x="connsiteX1463" y="connsiteY1463"/>
                </a:cxn>
                <a:cxn ang="0">
                  <a:pos x="connsiteX1464" y="connsiteY1464"/>
                </a:cxn>
                <a:cxn ang="0">
                  <a:pos x="connsiteX1465" y="connsiteY1465"/>
                </a:cxn>
                <a:cxn ang="0">
                  <a:pos x="connsiteX1466" y="connsiteY1466"/>
                </a:cxn>
                <a:cxn ang="0">
                  <a:pos x="connsiteX1467" y="connsiteY1467"/>
                </a:cxn>
                <a:cxn ang="0">
                  <a:pos x="connsiteX1468" y="connsiteY1468"/>
                </a:cxn>
                <a:cxn ang="0">
                  <a:pos x="connsiteX1469" y="connsiteY1469"/>
                </a:cxn>
                <a:cxn ang="0">
                  <a:pos x="connsiteX1470" y="connsiteY1470"/>
                </a:cxn>
                <a:cxn ang="0">
                  <a:pos x="connsiteX1471" y="connsiteY1471"/>
                </a:cxn>
                <a:cxn ang="0">
                  <a:pos x="connsiteX1472" y="connsiteY1472"/>
                </a:cxn>
                <a:cxn ang="0">
                  <a:pos x="connsiteX1473" y="connsiteY1473"/>
                </a:cxn>
                <a:cxn ang="0">
                  <a:pos x="connsiteX1474" y="connsiteY1474"/>
                </a:cxn>
                <a:cxn ang="0">
                  <a:pos x="connsiteX1475" y="connsiteY1475"/>
                </a:cxn>
                <a:cxn ang="0">
                  <a:pos x="connsiteX1476" y="connsiteY1476"/>
                </a:cxn>
                <a:cxn ang="0">
                  <a:pos x="connsiteX1477" y="connsiteY1477"/>
                </a:cxn>
                <a:cxn ang="0">
                  <a:pos x="connsiteX1478" y="connsiteY1478"/>
                </a:cxn>
                <a:cxn ang="0">
                  <a:pos x="connsiteX1479" y="connsiteY1479"/>
                </a:cxn>
                <a:cxn ang="0">
                  <a:pos x="connsiteX1480" y="connsiteY1480"/>
                </a:cxn>
                <a:cxn ang="0">
                  <a:pos x="connsiteX1481" y="connsiteY1481"/>
                </a:cxn>
                <a:cxn ang="0">
                  <a:pos x="connsiteX1482" y="connsiteY1482"/>
                </a:cxn>
                <a:cxn ang="0">
                  <a:pos x="connsiteX1483" y="connsiteY1483"/>
                </a:cxn>
                <a:cxn ang="0">
                  <a:pos x="connsiteX1484" y="connsiteY1484"/>
                </a:cxn>
                <a:cxn ang="0">
                  <a:pos x="connsiteX1485" y="connsiteY1485"/>
                </a:cxn>
                <a:cxn ang="0">
                  <a:pos x="connsiteX1486" y="connsiteY1486"/>
                </a:cxn>
                <a:cxn ang="0">
                  <a:pos x="connsiteX1487" y="connsiteY1487"/>
                </a:cxn>
                <a:cxn ang="0">
                  <a:pos x="connsiteX1488" y="connsiteY1488"/>
                </a:cxn>
                <a:cxn ang="0">
                  <a:pos x="connsiteX1489" y="connsiteY1489"/>
                </a:cxn>
                <a:cxn ang="0">
                  <a:pos x="connsiteX1490" y="connsiteY1490"/>
                </a:cxn>
                <a:cxn ang="0">
                  <a:pos x="connsiteX1491" y="connsiteY1491"/>
                </a:cxn>
                <a:cxn ang="0">
                  <a:pos x="connsiteX1492" y="connsiteY1492"/>
                </a:cxn>
                <a:cxn ang="0">
                  <a:pos x="connsiteX1493" y="connsiteY1493"/>
                </a:cxn>
                <a:cxn ang="0">
                  <a:pos x="connsiteX1494" y="connsiteY1494"/>
                </a:cxn>
                <a:cxn ang="0">
                  <a:pos x="connsiteX1495" y="connsiteY1495"/>
                </a:cxn>
                <a:cxn ang="0">
                  <a:pos x="connsiteX1496" y="connsiteY1496"/>
                </a:cxn>
                <a:cxn ang="0">
                  <a:pos x="connsiteX1497" y="connsiteY1497"/>
                </a:cxn>
                <a:cxn ang="0">
                  <a:pos x="connsiteX1498" y="connsiteY1498"/>
                </a:cxn>
                <a:cxn ang="0">
                  <a:pos x="connsiteX1499" y="connsiteY1499"/>
                </a:cxn>
                <a:cxn ang="0">
                  <a:pos x="connsiteX1500" y="connsiteY1500"/>
                </a:cxn>
                <a:cxn ang="0">
                  <a:pos x="connsiteX1501" y="connsiteY1501"/>
                </a:cxn>
                <a:cxn ang="0">
                  <a:pos x="connsiteX1502" y="connsiteY1502"/>
                </a:cxn>
                <a:cxn ang="0">
                  <a:pos x="connsiteX1503" y="connsiteY1503"/>
                </a:cxn>
                <a:cxn ang="0">
                  <a:pos x="connsiteX1504" y="connsiteY1504"/>
                </a:cxn>
                <a:cxn ang="0">
                  <a:pos x="connsiteX1505" y="connsiteY1505"/>
                </a:cxn>
                <a:cxn ang="0">
                  <a:pos x="connsiteX1506" y="connsiteY1506"/>
                </a:cxn>
                <a:cxn ang="0">
                  <a:pos x="connsiteX1507" y="connsiteY1507"/>
                </a:cxn>
                <a:cxn ang="0">
                  <a:pos x="connsiteX1508" y="connsiteY1508"/>
                </a:cxn>
                <a:cxn ang="0">
                  <a:pos x="connsiteX1509" y="connsiteY1509"/>
                </a:cxn>
                <a:cxn ang="0">
                  <a:pos x="connsiteX1510" y="connsiteY1510"/>
                </a:cxn>
                <a:cxn ang="0">
                  <a:pos x="connsiteX1511" y="connsiteY1511"/>
                </a:cxn>
                <a:cxn ang="0">
                  <a:pos x="connsiteX1512" y="connsiteY1512"/>
                </a:cxn>
                <a:cxn ang="0">
                  <a:pos x="connsiteX1513" y="connsiteY1513"/>
                </a:cxn>
                <a:cxn ang="0">
                  <a:pos x="connsiteX1514" y="connsiteY1514"/>
                </a:cxn>
                <a:cxn ang="0">
                  <a:pos x="connsiteX1515" y="connsiteY1515"/>
                </a:cxn>
                <a:cxn ang="0">
                  <a:pos x="connsiteX1516" y="connsiteY1516"/>
                </a:cxn>
                <a:cxn ang="0">
                  <a:pos x="connsiteX1517" y="connsiteY1517"/>
                </a:cxn>
                <a:cxn ang="0">
                  <a:pos x="connsiteX1518" y="connsiteY1518"/>
                </a:cxn>
                <a:cxn ang="0">
                  <a:pos x="connsiteX1519" y="connsiteY1519"/>
                </a:cxn>
                <a:cxn ang="0">
                  <a:pos x="connsiteX1520" y="connsiteY1520"/>
                </a:cxn>
                <a:cxn ang="0">
                  <a:pos x="connsiteX1521" y="connsiteY1521"/>
                </a:cxn>
                <a:cxn ang="0">
                  <a:pos x="connsiteX1522" y="connsiteY1522"/>
                </a:cxn>
                <a:cxn ang="0">
                  <a:pos x="connsiteX1523" y="connsiteY1523"/>
                </a:cxn>
                <a:cxn ang="0">
                  <a:pos x="connsiteX1524" y="connsiteY1524"/>
                </a:cxn>
                <a:cxn ang="0">
                  <a:pos x="connsiteX1525" y="connsiteY1525"/>
                </a:cxn>
                <a:cxn ang="0">
                  <a:pos x="connsiteX1526" y="connsiteY1526"/>
                </a:cxn>
                <a:cxn ang="0">
                  <a:pos x="connsiteX1527" y="connsiteY1527"/>
                </a:cxn>
                <a:cxn ang="0">
                  <a:pos x="connsiteX1528" y="connsiteY1528"/>
                </a:cxn>
                <a:cxn ang="0">
                  <a:pos x="connsiteX1529" y="connsiteY1529"/>
                </a:cxn>
                <a:cxn ang="0">
                  <a:pos x="connsiteX1530" y="connsiteY1530"/>
                </a:cxn>
                <a:cxn ang="0">
                  <a:pos x="connsiteX1531" y="connsiteY1531"/>
                </a:cxn>
                <a:cxn ang="0">
                  <a:pos x="connsiteX1532" y="connsiteY1532"/>
                </a:cxn>
                <a:cxn ang="0">
                  <a:pos x="connsiteX1533" y="connsiteY1533"/>
                </a:cxn>
                <a:cxn ang="0">
                  <a:pos x="connsiteX1534" y="connsiteY1534"/>
                </a:cxn>
                <a:cxn ang="0">
                  <a:pos x="connsiteX1535" y="connsiteY1535"/>
                </a:cxn>
                <a:cxn ang="0">
                  <a:pos x="connsiteX1536" y="connsiteY1536"/>
                </a:cxn>
                <a:cxn ang="0">
                  <a:pos x="connsiteX1537" y="connsiteY1537"/>
                </a:cxn>
                <a:cxn ang="0">
                  <a:pos x="connsiteX1538" y="connsiteY1538"/>
                </a:cxn>
                <a:cxn ang="0">
                  <a:pos x="connsiteX1539" y="connsiteY1539"/>
                </a:cxn>
                <a:cxn ang="0">
                  <a:pos x="connsiteX1540" y="connsiteY1540"/>
                </a:cxn>
                <a:cxn ang="0">
                  <a:pos x="connsiteX1541" y="connsiteY1541"/>
                </a:cxn>
                <a:cxn ang="0">
                  <a:pos x="connsiteX1542" y="connsiteY1542"/>
                </a:cxn>
                <a:cxn ang="0">
                  <a:pos x="connsiteX1543" y="connsiteY1543"/>
                </a:cxn>
                <a:cxn ang="0">
                  <a:pos x="connsiteX1544" y="connsiteY1544"/>
                </a:cxn>
                <a:cxn ang="0">
                  <a:pos x="connsiteX1545" y="connsiteY1545"/>
                </a:cxn>
                <a:cxn ang="0">
                  <a:pos x="connsiteX1546" y="connsiteY1546"/>
                </a:cxn>
                <a:cxn ang="0">
                  <a:pos x="connsiteX1547" y="connsiteY1547"/>
                </a:cxn>
                <a:cxn ang="0">
                  <a:pos x="connsiteX1548" y="connsiteY1548"/>
                </a:cxn>
                <a:cxn ang="0">
                  <a:pos x="connsiteX1549" y="connsiteY1549"/>
                </a:cxn>
                <a:cxn ang="0">
                  <a:pos x="connsiteX1550" y="connsiteY1550"/>
                </a:cxn>
                <a:cxn ang="0">
                  <a:pos x="connsiteX1551" y="connsiteY1551"/>
                </a:cxn>
                <a:cxn ang="0">
                  <a:pos x="connsiteX1552" y="connsiteY1552"/>
                </a:cxn>
                <a:cxn ang="0">
                  <a:pos x="connsiteX1553" y="connsiteY1553"/>
                </a:cxn>
                <a:cxn ang="0">
                  <a:pos x="connsiteX1554" y="connsiteY1554"/>
                </a:cxn>
                <a:cxn ang="0">
                  <a:pos x="connsiteX1555" y="connsiteY1555"/>
                </a:cxn>
                <a:cxn ang="0">
                  <a:pos x="connsiteX1556" y="connsiteY1556"/>
                </a:cxn>
                <a:cxn ang="0">
                  <a:pos x="connsiteX1557" y="connsiteY1557"/>
                </a:cxn>
                <a:cxn ang="0">
                  <a:pos x="connsiteX1558" y="connsiteY1558"/>
                </a:cxn>
                <a:cxn ang="0">
                  <a:pos x="connsiteX1559" y="connsiteY1559"/>
                </a:cxn>
                <a:cxn ang="0">
                  <a:pos x="connsiteX1560" y="connsiteY1560"/>
                </a:cxn>
                <a:cxn ang="0">
                  <a:pos x="connsiteX1561" y="connsiteY1561"/>
                </a:cxn>
                <a:cxn ang="0">
                  <a:pos x="connsiteX1562" y="connsiteY1562"/>
                </a:cxn>
                <a:cxn ang="0">
                  <a:pos x="connsiteX1563" y="connsiteY1563"/>
                </a:cxn>
                <a:cxn ang="0">
                  <a:pos x="connsiteX1564" y="connsiteY1564"/>
                </a:cxn>
                <a:cxn ang="0">
                  <a:pos x="connsiteX1565" y="connsiteY1565"/>
                </a:cxn>
                <a:cxn ang="0">
                  <a:pos x="connsiteX1566" y="connsiteY1566"/>
                </a:cxn>
                <a:cxn ang="0">
                  <a:pos x="connsiteX1567" y="connsiteY1567"/>
                </a:cxn>
                <a:cxn ang="0">
                  <a:pos x="connsiteX1568" y="connsiteY1568"/>
                </a:cxn>
                <a:cxn ang="0">
                  <a:pos x="connsiteX1569" y="connsiteY1569"/>
                </a:cxn>
                <a:cxn ang="0">
                  <a:pos x="connsiteX1570" y="connsiteY1570"/>
                </a:cxn>
                <a:cxn ang="0">
                  <a:pos x="connsiteX1571" y="connsiteY1571"/>
                </a:cxn>
                <a:cxn ang="0">
                  <a:pos x="connsiteX1572" y="connsiteY1572"/>
                </a:cxn>
                <a:cxn ang="0">
                  <a:pos x="connsiteX1573" y="connsiteY1573"/>
                </a:cxn>
                <a:cxn ang="0">
                  <a:pos x="connsiteX1574" y="connsiteY1574"/>
                </a:cxn>
                <a:cxn ang="0">
                  <a:pos x="connsiteX1575" y="connsiteY1575"/>
                </a:cxn>
                <a:cxn ang="0">
                  <a:pos x="connsiteX1576" y="connsiteY1576"/>
                </a:cxn>
                <a:cxn ang="0">
                  <a:pos x="connsiteX1577" y="connsiteY1577"/>
                </a:cxn>
                <a:cxn ang="0">
                  <a:pos x="connsiteX1578" y="connsiteY1578"/>
                </a:cxn>
                <a:cxn ang="0">
                  <a:pos x="connsiteX1579" y="connsiteY1579"/>
                </a:cxn>
                <a:cxn ang="0">
                  <a:pos x="connsiteX1580" y="connsiteY1580"/>
                </a:cxn>
                <a:cxn ang="0">
                  <a:pos x="connsiteX1581" y="connsiteY1581"/>
                </a:cxn>
                <a:cxn ang="0">
                  <a:pos x="connsiteX1582" y="connsiteY1582"/>
                </a:cxn>
                <a:cxn ang="0">
                  <a:pos x="connsiteX1583" y="connsiteY1583"/>
                </a:cxn>
                <a:cxn ang="0">
                  <a:pos x="connsiteX1584" y="connsiteY1584"/>
                </a:cxn>
                <a:cxn ang="0">
                  <a:pos x="connsiteX1585" y="connsiteY1585"/>
                </a:cxn>
                <a:cxn ang="0">
                  <a:pos x="connsiteX1586" y="connsiteY1586"/>
                </a:cxn>
                <a:cxn ang="0">
                  <a:pos x="connsiteX1587" y="connsiteY1587"/>
                </a:cxn>
                <a:cxn ang="0">
                  <a:pos x="connsiteX1588" y="connsiteY1588"/>
                </a:cxn>
                <a:cxn ang="0">
                  <a:pos x="connsiteX1589" y="connsiteY1589"/>
                </a:cxn>
                <a:cxn ang="0">
                  <a:pos x="connsiteX1590" y="connsiteY1590"/>
                </a:cxn>
                <a:cxn ang="0">
                  <a:pos x="connsiteX1591" y="connsiteY1591"/>
                </a:cxn>
                <a:cxn ang="0">
                  <a:pos x="connsiteX1592" y="connsiteY1592"/>
                </a:cxn>
                <a:cxn ang="0">
                  <a:pos x="connsiteX1593" y="connsiteY1593"/>
                </a:cxn>
                <a:cxn ang="0">
                  <a:pos x="connsiteX1594" y="connsiteY1594"/>
                </a:cxn>
                <a:cxn ang="0">
                  <a:pos x="connsiteX1595" y="connsiteY1595"/>
                </a:cxn>
                <a:cxn ang="0">
                  <a:pos x="connsiteX1596" y="connsiteY1596"/>
                </a:cxn>
                <a:cxn ang="0">
                  <a:pos x="connsiteX1597" y="connsiteY1597"/>
                </a:cxn>
                <a:cxn ang="0">
                  <a:pos x="connsiteX1598" y="connsiteY1598"/>
                </a:cxn>
                <a:cxn ang="0">
                  <a:pos x="connsiteX1599" y="connsiteY1599"/>
                </a:cxn>
                <a:cxn ang="0">
                  <a:pos x="connsiteX1600" y="connsiteY1600"/>
                </a:cxn>
                <a:cxn ang="0">
                  <a:pos x="connsiteX1601" y="connsiteY1601"/>
                </a:cxn>
                <a:cxn ang="0">
                  <a:pos x="connsiteX1602" y="connsiteY1602"/>
                </a:cxn>
                <a:cxn ang="0">
                  <a:pos x="connsiteX1603" y="connsiteY1603"/>
                </a:cxn>
                <a:cxn ang="0">
                  <a:pos x="connsiteX1604" y="connsiteY1604"/>
                </a:cxn>
                <a:cxn ang="0">
                  <a:pos x="connsiteX1605" y="connsiteY1605"/>
                </a:cxn>
                <a:cxn ang="0">
                  <a:pos x="connsiteX1606" y="connsiteY1606"/>
                </a:cxn>
                <a:cxn ang="0">
                  <a:pos x="connsiteX1607" y="connsiteY1607"/>
                </a:cxn>
                <a:cxn ang="0">
                  <a:pos x="connsiteX1608" y="connsiteY1608"/>
                </a:cxn>
                <a:cxn ang="0">
                  <a:pos x="connsiteX1609" y="connsiteY1609"/>
                </a:cxn>
                <a:cxn ang="0">
                  <a:pos x="connsiteX1610" y="connsiteY1610"/>
                </a:cxn>
                <a:cxn ang="0">
                  <a:pos x="connsiteX1611" y="connsiteY1611"/>
                </a:cxn>
                <a:cxn ang="0">
                  <a:pos x="connsiteX1612" y="connsiteY1612"/>
                </a:cxn>
                <a:cxn ang="0">
                  <a:pos x="connsiteX1613" y="connsiteY1613"/>
                </a:cxn>
                <a:cxn ang="0">
                  <a:pos x="connsiteX1614" y="connsiteY1614"/>
                </a:cxn>
                <a:cxn ang="0">
                  <a:pos x="connsiteX1615" y="connsiteY1615"/>
                </a:cxn>
                <a:cxn ang="0">
                  <a:pos x="connsiteX1616" y="connsiteY1616"/>
                </a:cxn>
                <a:cxn ang="0">
                  <a:pos x="connsiteX1617" y="connsiteY1617"/>
                </a:cxn>
                <a:cxn ang="0">
                  <a:pos x="connsiteX1618" y="connsiteY1618"/>
                </a:cxn>
                <a:cxn ang="0">
                  <a:pos x="connsiteX1619" y="connsiteY1619"/>
                </a:cxn>
                <a:cxn ang="0">
                  <a:pos x="connsiteX1620" y="connsiteY1620"/>
                </a:cxn>
                <a:cxn ang="0">
                  <a:pos x="connsiteX1621" y="connsiteY1621"/>
                </a:cxn>
                <a:cxn ang="0">
                  <a:pos x="connsiteX1622" y="connsiteY1622"/>
                </a:cxn>
                <a:cxn ang="0">
                  <a:pos x="connsiteX1623" y="connsiteY1623"/>
                </a:cxn>
                <a:cxn ang="0">
                  <a:pos x="connsiteX1624" y="connsiteY1624"/>
                </a:cxn>
                <a:cxn ang="0">
                  <a:pos x="connsiteX1625" y="connsiteY1625"/>
                </a:cxn>
                <a:cxn ang="0">
                  <a:pos x="connsiteX1626" y="connsiteY1626"/>
                </a:cxn>
                <a:cxn ang="0">
                  <a:pos x="connsiteX1627" y="connsiteY1627"/>
                </a:cxn>
                <a:cxn ang="0">
                  <a:pos x="connsiteX1628" y="connsiteY1628"/>
                </a:cxn>
                <a:cxn ang="0">
                  <a:pos x="connsiteX1629" y="connsiteY1629"/>
                </a:cxn>
                <a:cxn ang="0">
                  <a:pos x="connsiteX1630" y="connsiteY1630"/>
                </a:cxn>
                <a:cxn ang="0">
                  <a:pos x="connsiteX1631" y="connsiteY1631"/>
                </a:cxn>
                <a:cxn ang="0">
                  <a:pos x="connsiteX1632" y="connsiteY1632"/>
                </a:cxn>
                <a:cxn ang="0">
                  <a:pos x="connsiteX1633" y="connsiteY1633"/>
                </a:cxn>
                <a:cxn ang="0">
                  <a:pos x="connsiteX1634" y="connsiteY1634"/>
                </a:cxn>
                <a:cxn ang="0">
                  <a:pos x="connsiteX1635" y="connsiteY1635"/>
                </a:cxn>
                <a:cxn ang="0">
                  <a:pos x="connsiteX1636" y="connsiteY1636"/>
                </a:cxn>
                <a:cxn ang="0">
                  <a:pos x="connsiteX1637" y="connsiteY1637"/>
                </a:cxn>
                <a:cxn ang="0">
                  <a:pos x="connsiteX1638" y="connsiteY1638"/>
                </a:cxn>
                <a:cxn ang="0">
                  <a:pos x="connsiteX1639" y="connsiteY1639"/>
                </a:cxn>
                <a:cxn ang="0">
                  <a:pos x="connsiteX1640" y="connsiteY1640"/>
                </a:cxn>
                <a:cxn ang="0">
                  <a:pos x="connsiteX1641" y="connsiteY1641"/>
                </a:cxn>
                <a:cxn ang="0">
                  <a:pos x="connsiteX1642" y="connsiteY1642"/>
                </a:cxn>
                <a:cxn ang="0">
                  <a:pos x="connsiteX1643" y="connsiteY1643"/>
                </a:cxn>
                <a:cxn ang="0">
                  <a:pos x="connsiteX1644" y="connsiteY1644"/>
                </a:cxn>
                <a:cxn ang="0">
                  <a:pos x="connsiteX1645" y="connsiteY1645"/>
                </a:cxn>
                <a:cxn ang="0">
                  <a:pos x="connsiteX1646" y="connsiteY1646"/>
                </a:cxn>
                <a:cxn ang="0">
                  <a:pos x="connsiteX1647" y="connsiteY1647"/>
                </a:cxn>
                <a:cxn ang="0">
                  <a:pos x="connsiteX1648" y="connsiteY1648"/>
                </a:cxn>
                <a:cxn ang="0">
                  <a:pos x="connsiteX1649" y="connsiteY1649"/>
                </a:cxn>
                <a:cxn ang="0">
                  <a:pos x="connsiteX1650" y="connsiteY1650"/>
                </a:cxn>
                <a:cxn ang="0">
                  <a:pos x="connsiteX1651" y="connsiteY1651"/>
                </a:cxn>
                <a:cxn ang="0">
                  <a:pos x="connsiteX1652" y="connsiteY1652"/>
                </a:cxn>
                <a:cxn ang="0">
                  <a:pos x="connsiteX1653" y="connsiteY1653"/>
                </a:cxn>
                <a:cxn ang="0">
                  <a:pos x="connsiteX1654" y="connsiteY1654"/>
                </a:cxn>
                <a:cxn ang="0">
                  <a:pos x="connsiteX1655" y="connsiteY1655"/>
                </a:cxn>
                <a:cxn ang="0">
                  <a:pos x="connsiteX1656" y="connsiteY1656"/>
                </a:cxn>
                <a:cxn ang="0">
                  <a:pos x="connsiteX1657" y="connsiteY1657"/>
                </a:cxn>
                <a:cxn ang="0">
                  <a:pos x="connsiteX1658" y="connsiteY1658"/>
                </a:cxn>
                <a:cxn ang="0">
                  <a:pos x="connsiteX1659" y="connsiteY1659"/>
                </a:cxn>
                <a:cxn ang="0">
                  <a:pos x="connsiteX1660" y="connsiteY1660"/>
                </a:cxn>
                <a:cxn ang="0">
                  <a:pos x="connsiteX1661" y="connsiteY1661"/>
                </a:cxn>
                <a:cxn ang="0">
                  <a:pos x="connsiteX1662" y="connsiteY1662"/>
                </a:cxn>
                <a:cxn ang="0">
                  <a:pos x="connsiteX1663" y="connsiteY1663"/>
                </a:cxn>
                <a:cxn ang="0">
                  <a:pos x="connsiteX1664" y="connsiteY1664"/>
                </a:cxn>
                <a:cxn ang="0">
                  <a:pos x="connsiteX1665" y="connsiteY1665"/>
                </a:cxn>
                <a:cxn ang="0">
                  <a:pos x="connsiteX1666" y="connsiteY1666"/>
                </a:cxn>
                <a:cxn ang="0">
                  <a:pos x="connsiteX1667" y="connsiteY1667"/>
                </a:cxn>
                <a:cxn ang="0">
                  <a:pos x="connsiteX1668" y="connsiteY1668"/>
                </a:cxn>
                <a:cxn ang="0">
                  <a:pos x="connsiteX1669" y="connsiteY1669"/>
                </a:cxn>
                <a:cxn ang="0">
                  <a:pos x="connsiteX1670" y="connsiteY1670"/>
                </a:cxn>
                <a:cxn ang="0">
                  <a:pos x="connsiteX1671" y="connsiteY1671"/>
                </a:cxn>
                <a:cxn ang="0">
                  <a:pos x="connsiteX1672" y="connsiteY1672"/>
                </a:cxn>
                <a:cxn ang="0">
                  <a:pos x="connsiteX1673" y="connsiteY1673"/>
                </a:cxn>
                <a:cxn ang="0">
                  <a:pos x="connsiteX1674" y="connsiteY1674"/>
                </a:cxn>
                <a:cxn ang="0">
                  <a:pos x="connsiteX1675" y="connsiteY1675"/>
                </a:cxn>
                <a:cxn ang="0">
                  <a:pos x="connsiteX1676" y="connsiteY1676"/>
                </a:cxn>
                <a:cxn ang="0">
                  <a:pos x="connsiteX1677" y="connsiteY1677"/>
                </a:cxn>
                <a:cxn ang="0">
                  <a:pos x="connsiteX1678" y="connsiteY1678"/>
                </a:cxn>
                <a:cxn ang="0">
                  <a:pos x="connsiteX1679" y="connsiteY1679"/>
                </a:cxn>
                <a:cxn ang="0">
                  <a:pos x="connsiteX1680" y="connsiteY1680"/>
                </a:cxn>
                <a:cxn ang="0">
                  <a:pos x="connsiteX1681" y="connsiteY1681"/>
                </a:cxn>
                <a:cxn ang="0">
                  <a:pos x="connsiteX1682" y="connsiteY1682"/>
                </a:cxn>
                <a:cxn ang="0">
                  <a:pos x="connsiteX1683" y="connsiteY1683"/>
                </a:cxn>
                <a:cxn ang="0">
                  <a:pos x="connsiteX1684" y="connsiteY1684"/>
                </a:cxn>
                <a:cxn ang="0">
                  <a:pos x="connsiteX1685" y="connsiteY1685"/>
                </a:cxn>
                <a:cxn ang="0">
                  <a:pos x="connsiteX1686" y="connsiteY1686"/>
                </a:cxn>
                <a:cxn ang="0">
                  <a:pos x="connsiteX1687" y="connsiteY1687"/>
                </a:cxn>
                <a:cxn ang="0">
                  <a:pos x="connsiteX1688" y="connsiteY1688"/>
                </a:cxn>
                <a:cxn ang="0">
                  <a:pos x="connsiteX1689" y="connsiteY1689"/>
                </a:cxn>
                <a:cxn ang="0">
                  <a:pos x="connsiteX1690" y="connsiteY1690"/>
                </a:cxn>
                <a:cxn ang="0">
                  <a:pos x="connsiteX1691" y="connsiteY1691"/>
                </a:cxn>
                <a:cxn ang="0">
                  <a:pos x="connsiteX1692" y="connsiteY1692"/>
                </a:cxn>
                <a:cxn ang="0">
                  <a:pos x="connsiteX1693" y="connsiteY1693"/>
                </a:cxn>
                <a:cxn ang="0">
                  <a:pos x="connsiteX1694" y="connsiteY1694"/>
                </a:cxn>
                <a:cxn ang="0">
                  <a:pos x="connsiteX1695" y="connsiteY1695"/>
                </a:cxn>
                <a:cxn ang="0">
                  <a:pos x="connsiteX1696" y="connsiteY1696"/>
                </a:cxn>
                <a:cxn ang="0">
                  <a:pos x="connsiteX1697" y="connsiteY1697"/>
                </a:cxn>
                <a:cxn ang="0">
                  <a:pos x="connsiteX1698" y="connsiteY1698"/>
                </a:cxn>
                <a:cxn ang="0">
                  <a:pos x="connsiteX1699" y="connsiteY1699"/>
                </a:cxn>
                <a:cxn ang="0">
                  <a:pos x="connsiteX1700" y="connsiteY1700"/>
                </a:cxn>
                <a:cxn ang="0">
                  <a:pos x="connsiteX1701" y="connsiteY1701"/>
                </a:cxn>
                <a:cxn ang="0">
                  <a:pos x="connsiteX1702" y="connsiteY1702"/>
                </a:cxn>
                <a:cxn ang="0">
                  <a:pos x="connsiteX1703" y="connsiteY1703"/>
                </a:cxn>
                <a:cxn ang="0">
                  <a:pos x="connsiteX1704" y="connsiteY1704"/>
                </a:cxn>
                <a:cxn ang="0">
                  <a:pos x="connsiteX1705" y="connsiteY1705"/>
                </a:cxn>
                <a:cxn ang="0">
                  <a:pos x="connsiteX1706" y="connsiteY1706"/>
                </a:cxn>
                <a:cxn ang="0">
                  <a:pos x="connsiteX1707" y="connsiteY1707"/>
                </a:cxn>
                <a:cxn ang="0">
                  <a:pos x="connsiteX1708" y="connsiteY1708"/>
                </a:cxn>
                <a:cxn ang="0">
                  <a:pos x="connsiteX1709" y="connsiteY1709"/>
                </a:cxn>
                <a:cxn ang="0">
                  <a:pos x="connsiteX1710" y="connsiteY1710"/>
                </a:cxn>
                <a:cxn ang="0">
                  <a:pos x="connsiteX1711" y="connsiteY1711"/>
                </a:cxn>
                <a:cxn ang="0">
                  <a:pos x="connsiteX1712" y="connsiteY1712"/>
                </a:cxn>
                <a:cxn ang="0">
                  <a:pos x="connsiteX1713" y="connsiteY1713"/>
                </a:cxn>
                <a:cxn ang="0">
                  <a:pos x="connsiteX1714" y="connsiteY1714"/>
                </a:cxn>
                <a:cxn ang="0">
                  <a:pos x="connsiteX1715" y="connsiteY1715"/>
                </a:cxn>
                <a:cxn ang="0">
                  <a:pos x="connsiteX1716" y="connsiteY1716"/>
                </a:cxn>
                <a:cxn ang="0">
                  <a:pos x="connsiteX1717" y="connsiteY1717"/>
                </a:cxn>
                <a:cxn ang="0">
                  <a:pos x="connsiteX1718" y="connsiteY1718"/>
                </a:cxn>
                <a:cxn ang="0">
                  <a:pos x="connsiteX1719" y="connsiteY1719"/>
                </a:cxn>
                <a:cxn ang="0">
                  <a:pos x="connsiteX1720" y="connsiteY1720"/>
                </a:cxn>
                <a:cxn ang="0">
                  <a:pos x="connsiteX1721" y="connsiteY1721"/>
                </a:cxn>
                <a:cxn ang="0">
                  <a:pos x="connsiteX1722" y="connsiteY1722"/>
                </a:cxn>
                <a:cxn ang="0">
                  <a:pos x="connsiteX1723" y="connsiteY1723"/>
                </a:cxn>
                <a:cxn ang="0">
                  <a:pos x="connsiteX1724" y="connsiteY1724"/>
                </a:cxn>
                <a:cxn ang="0">
                  <a:pos x="connsiteX1725" y="connsiteY1725"/>
                </a:cxn>
                <a:cxn ang="0">
                  <a:pos x="connsiteX1726" y="connsiteY1726"/>
                </a:cxn>
                <a:cxn ang="0">
                  <a:pos x="connsiteX1727" y="connsiteY1727"/>
                </a:cxn>
                <a:cxn ang="0">
                  <a:pos x="connsiteX1728" y="connsiteY1728"/>
                </a:cxn>
                <a:cxn ang="0">
                  <a:pos x="connsiteX1729" y="connsiteY1729"/>
                </a:cxn>
                <a:cxn ang="0">
                  <a:pos x="connsiteX1730" y="connsiteY1730"/>
                </a:cxn>
                <a:cxn ang="0">
                  <a:pos x="connsiteX1731" y="connsiteY1731"/>
                </a:cxn>
                <a:cxn ang="0">
                  <a:pos x="connsiteX1732" y="connsiteY1732"/>
                </a:cxn>
                <a:cxn ang="0">
                  <a:pos x="connsiteX1733" y="connsiteY1733"/>
                </a:cxn>
                <a:cxn ang="0">
                  <a:pos x="connsiteX1734" y="connsiteY1734"/>
                </a:cxn>
                <a:cxn ang="0">
                  <a:pos x="connsiteX1735" y="connsiteY1735"/>
                </a:cxn>
                <a:cxn ang="0">
                  <a:pos x="connsiteX1736" y="connsiteY1736"/>
                </a:cxn>
                <a:cxn ang="0">
                  <a:pos x="connsiteX1737" y="connsiteY1737"/>
                </a:cxn>
                <a:cxn ang="0">
                  <a:pos x="connsiteX1738" y="connsiteY1738"/>
                </a:cxn>
                <a:cxn ang="0">
                  <a:pos x="connsiteX1739" y="connsiteY1739"/>
                </a:cxn>
                <a:cxn ang="0">
                  <a:pos x="connsiteX1740" y="connsiteY1740"/>
                </a:cxn>
                <a:cxn ang="0">
                  <a:pos x="connsiteX1741" y="connsiteY1741"/>
                </a:cxn>
                <a:cxn ang="0">
                  <a:pos x="connsiteX1742" y="connsiteY1742"/>
                </a:cxn>
                <a:cxn ang="0">
                  <a:pos x="connsiteX1743" y="connsiteY1743"/>
                </a:cxn>
                <a:cxn ang="0">
                  <a:pos x="connsiteX1744" y="connsiteY1744"/>
                </a:cxn>
                <a:cxn ang="0">
                  <a:pos x="connsiteX1745" y="connsiteY1745"/>
                </a:cxn>
                <a:cxn ang="0">
                  <a:pos x="connsiteX1746" y="connsiteY1746"/>
                </a:cxn>
                <a:cxn ang="0">
                  <a:pos x="connsiteX1747" y="connsiteY1747"/>
                </a:cxn>
                <a:cxn ang="0">
                  <a:pos x="connsiteX1748" y="connsiteY1748"/>
                </a:cxn>
                <a:cxn ang="0">
                  <a:pos x="connsiteX1749" y="connsiteY1749"/>
                </a:cxn>
                <a:cxn ang="0">
                  <a:pos x="connsiteX1750" y="connsiteY1750"/>
                </a:cxn>
                <a:cxn ang="0">
                  <a:pos x="connsiteX1751" y="connsiteY1751"/>
                </a:cxn>
                <a:cxn ang="0">
                  <a:pos x="connsiteX1752" y="connsiteY1752"/>
                </a:cxn>
                <a:cxn ang="0">
                  <a:pos x="connsiteX1753" y="connsiteY1753"/>
                </a:cxn>
                <a:cxn ang="0">
                  <a:pos x="connsiteX1754" y="connsiteY1754"/>
                </a:cxn>
                <a:cxn ang="0">
                  <a:pos x="connsiteX1755" y="connsiteY1755"/>
                </a:cxn>
                <a:cxn ang="0">
                  <a:pos x="connsiteX1756" y="connsiteY1756"/>
                </a:cxn>
                <a:cxn ang="0">
                  <a:pos x="connsiteX1757" y="connsiteY1757"/>
                </a:cxn>
                <a:cxn ang="0">
                  <a:pos x="connsiteX1758" y="connsiteY1758"/>
                </a:cxn>
                <a:cxn ang="0">
                  <a:pos x="connsiteX1759" y="connsiteY1759"/>
                </a:cxn>
                <a:cxn ang="0">
                  <a:pos x="connsiteX1760" y="connsiteY1760"/>
                </a:cxn>
                <a:cxn ang="0">
                  <a:pos x="connsiteX1761" y="connsiteY1761"/>
                </a:cxn>
                <a:cxn ang="0">
                  <a:pos x="connsiteX1762" y="connsiteY1762"/>
                </a:cxn>
                <a:cxn ang="0">
                  <a:pos x="connsiteX1763" y="connsiteY1763"/>
                </a:cxn>
                <a:cxn ang="0">
                  <a:pos x="connsiteX1764" y="connsiteY1764"/>
                </a:cxn>
                <a:cxn ang="0">
                  <a:pos x="connsiteX1765" y="connsiteY1765"/>
                </a:cxn>
                <a:cxn ang="0">
                  <a:pos x="connsiteX1766" y="connsiteY1766"/>
                </a:cxn>
                <a:cxn ang="0">
                  <a:pos x="connsiteX1767" y="connsiteY1767"/>
                </a:cxn>
                <a:cxn ang="0">
                  <a:pos x="connsiteX1768" y="connsiteY1768"/>
                </a:cxn>
                <a:cxn ang="0">
                  <a:pos x="connsiteX1769" y="connsiteY1769"/>
                </a:cxn>
                <a:cxn ang="0">
                  <a:pos x="connsiteX1770" y="connsiteY1770"/>
                </a:cxn>
                <a:cxn ang="0">
                  <a:pos x="connsiteX1771" y="connsiteY1771"/>
                </a:cxn>
                <a:cxn ang="0">
                  <a:pos x="connsiteX1772" y="connsiteY1772"/>
                </a:cxn>
                <a:cxn ang="0">
                  <a:pos x="connsiteX1773" y="connsiteY1773"/>
                </a:cxn>
                <a:cxn ang="0">
                  <a:pos x="connsiteX1774" y="connsiteY1774"/>
                </a:cxn>
                <a:cxn ang="0">
                  <a:pos x="connsiteX1775" y="connsiteY1775"/>
                </a:cxn>
                <a:cxn ang="0">
                  <a:pos x="connsiteX1776" y="connsiteY1776"/>
                </a:cxn>
                <a:cxn ang="0">
                  <a:pos x="connsiteX1777" y="connsiteY1777"/>
                </a:cxn>
                <a:cxn ang="0">
                  <a:pos x="connsiteX1778" y="connsiteY1778"/>
                </a:cxn>
                <a:cxn ang="0">
                  <a:pos x="connsiteX1779" y="connsiteY1779"/>
                </a:cxn>
                <a:cxn ang="0">
                  <a:pos x="connsiteX1780" y="connsiteY1780"/>
                </a:cxn>
                <a:cxn ang="0">
                  <a:pos x="connsiteX1781" y="connsiteY1781"/>
                </a:cxn>
                <a:cxn ang="0">
                  <a:pos x="connsiteX1782" y="connsiteY1782"/>
                </a:cxn>
                <a:cxn ang="0">
                  <a:pos x="connsiteX1783" y="connsiteY1783"/>
                </a:cxn>
                <a:cxn ang="0">
                  <a:pos x="connsiteX1784" y="connsiteY1784"/>
                </a:cxn>
                <a:cxn ang="0">
                  <a:pos x="connsiteX1785" y="connsiteY1785"/>
                </a:cxn>
                <a:cxn ang="0">
                  <a:pos x="connsiteX1786" y="connsiteY1786"/>
                </a:cxn>
                <a:cxn ang="0">
                  <a:pos x="connsiteX1787" y="connsiteY1787"/>
                </a:cxn>
                <a:cxn ang="0">
                  <a:pos x="connsiteX1788" y="connsiteY1788"/>
                </a:cxn>
                <a:cxn ang="0">
                  <a:pos x="connsiteX1789" y="connsiteY1789"/>
                </a:cxn>
                <a:cxn ang="0">
                  <a:pos x="connsiteX1790" y="connsiteY1790"/>
                </a:cxn>
                <a:cxn ang="0">
                  <a:pos x="connsiteX1791" y="connsiteY1791"/>
                </a:cxn>
                <a:cxn ang="0">
                  <a:pos x="connsiteX1792" y="connsiteY1792"/>
                </a:cxn>
                <a:cxn ang="0">
                  <a:pos x="connsiteX1793" y="connsiteY1793"/>
                </a:cxn>
                <a:cxn ang="0">
                  <a:pos x="connsiteX1794" y="connsiteY1794"/>
                </a:cxn>
                <a:cxn ang="0">
                  <a:pos x="connsiteX1795" y="connsiteY1795"/>
                </a:cxn>
                <a:cxn ang="0">
                  <a:pos x="connsiteX1796" y="connsiteY1796"/>
                </a:cxn>
                <a:cxn ang="0">
                  <a:pos x="connsiteX1797" y="connsiteY1797"/>
                </a:cxn>
                <a:cxn ang="0">
                  <a:pos x="connsiteX1798" y="connsiteY1798"/>
                </a:cxn>
                <a:cxn ang="0">
                  <a:pos x="connsiteX1799" y="connsiteY1799"/>
                </a:cxn>
                <a:cxn ang="0">
                  <a:pos x="connsiteX1800" y="connsiteY1800"/>
                </a:cxn>
                <a:cxn ang="0">
                  <a:pos x="connsiteX1801" y="connsiteY1801"/>
                </a:cxn>
                <a:cxn ang="0">
                  <a:pos x="connsiteX1802" y="connsiteY1802"/>
                </a:cxn>
                <a:cxn ang="0">
                  <a:pos x="connsiteX1803" y="connsiteY1803"/>
                </a:cxn>
                <a:cxn ang="0">
                  <a:pos x="connsiteX1804" y="connsiteY1804"/>
                </a:cxn>
                <a:cxn ang="0">
                  <a:pos x="connsiteX1805" y="connsiteY1805"/>
                </a:cxn>
                <a:cxn ang="0">
                  <a:pos x="connsiteX1806" y="connsiteY1806"/>
                </a:cxn>
                <a:cxn ang="0">
                  <a:pos x="connsiteX1807" y="connsiteY1807"/>
                </a:cxn>
                <a:cxn ang="0">
                  <a:pos x="connsiteX1808" y="connsiteY1808"/>
                </a:cxn>
                <a:cxn ang="0">
                  <a:pos x="connsiteX1809" y="connsiteY1809"/>
                </a:cxn>
                <a:cxn ang="0">
                  <a:pos x="connsiteX1810" y="connsiteY1810"/>
                </a:cxn>
                <a:cxn ang="0">
                  <a:pos x="connsiteX1811" y="connsiteY1811"/>
                </a:cxn>
                <a:cxn ang="0">
                  <a:pos x="connsiteX1812" y="connsiteY1812"/>
                </a:cxn>
                <a:cxn ang="0">
                  <a:pos x="connsiteX1813" y="connsiteY1813"/>
                </a:cxn>
                <a:cxn ang="0">
                  <a:pos x="connsiteX1814" y="connsiteY1814"/>
                </a:cxn>
                <a:cxn ang="0">
                  <a:pos x="connsiteX1815" y="connsiteY1815"/>
                </a:cxn>
                <a:cxn ang="0">
                  <a:pos x="connsiteX1816" y="connsiteY1816"/>
                </a:cxn>
                <a:cxn ang="0">
                  <a:pos x="connsiteX1817" y="connsiteY1817"/>
                </a:cxn>
                <a:cxn ang="0">
                  <a:pos x="connsiteX1818" y="connsiteY1818"/>
                </a:cxn>
                <a:cxn ang="0">
                  <a:pos x="connsiteX1819" y="connsiteY1819"/>
                </a:cxn>
                <a:cxn ang="0">
                  <a:pos x="connsiteX1820" y="connsiteY1820"/>
                </a:cxn>
                <a:cxn ang="0">
                  <a:pos x="connsiteX1821" y="connsiteY1821"/>
                </a:cxn>
                <a:cxn ang="0">
                  <a:pos x="connsiteX1822" y="connsiteY1822"/>
                </a:cxn>
                <a:cxn ang="0">
                  <a:pos x="connsiteX1823" y="connsiteY1823"/>
                </a:cxn>
                <a:cxn ang="0">
                  <a:pos x="connsiteX1824" y="connsiteY1824"/>
                </a:cxn>
                <a:cxn ang="0">
                  <a:pos x="connsiteX1825" y="connsiteY1825"/>
                </a:cxn>
                <a:cxn ang="0">
                  <a:pos x="connsiteX1826" y="connsiteY1826"/>
                </a:cxn>
                <a:cxn ang="0">
                  <a:pos x="connsiteX1827" y="connsiteY1827"/>
                </a:cxn>
                <a:cxn ang="0">
                  <a:pos x="connsiteX1828" y="connsiteY1828"/>
                </a:cxn>
                <a:cxn ang="0">
                  <a:pos x="connsiteX1829" y="connsiteY1829"/>
                </a:cxn>
                <a:cxn ang="0">
                  <a:pos x="connsiteX1830" y="connsiteY1830"/>
                </a:cxn>
                <a:cxn ang="0">
                  <a:pos x="connsiteX1831" y="connsiteY1831"/>
                </a:cxn>
                <a:cxn ang="0">
                  <a:pos x="connsiteX1832" y="connsiteY1832"/>
                </a:cxn>
                <a:cxn ang="0">
                  <a:pos x="connsiteX1833" y="connsiteY1833"/>
                </a:cxn>
                <a:cxn ang="0">
                  <a:pos x="connsiteX1834" y="connsiteY1834"/>
                </a:cxn>
                <a:cxn ang="0">
                  <a:pos x="connsiteX1835" y="connsiteY1835"/>
                </a:cxn>
                <a:cxn ang="0">
                  <a:pos x="connsiteX1836" y="connsiteY1836"/>
                </a:cxn>
                <a:cxn ang="0">
                  <a:pos x="connsiteX1837" y="connsiteY1837"/>
                </a:cxn>
                <a:cxn ang="0">
                  <a:pos x="connsiteX1838" y="connsiteY1838"/>
                </a:cxn>
                <a:cxn ang="0">
                  <a:pos x="connsiteX1839" y="connsiteY1839"/>
                </a:cxn>
                <a:cxn ang="0">
                  <a:pos x="connsiteX1840" y="connsiteY1840"/>
                </a:cxn>
                <a:cxn ang="0">
                  <a:pos x="connsiteX1841" y="connsiteY1841"/>
                </a:cxn>
                <a:cxn ang="0">
                  <a:pos x="connsiteX1842" y="connsiteY1842"/>
                </a:cxn>
                <a:cxn ang="0">
                  <a:pos x="connsiteX1843" y="connsiteY1843"/>
                </a:cxn>
                <a:cxn ang="0">
                  <a:pos x="connsiteX1844" y="connsiteY1844"/>
                </a:cxn>
                <a:cxn ang="0">
                  <a:pos x="connsiteX1845" y="connsiteY1845"/>
                </a:cxn>
                <a:cxn ang="0">
                  <a:pos x="connsiteX1846" y="connsiteY1846"/>
                </a:cxn>
                <a:cxn ang="0">
                  <a:pos x="connsiteX1847" y="connsiteY1847"/>
                </a:cxn>
                <a:cxn ang="0">
                  <a:pos x="connsiteX1848" y="connsiteY1848"/>
                </a:cxn>
                <a:cxn ang="0">
                  <a:pos x="connsiteX1849" y="connsiteY1849"/>
                </a:cxn>
                <a:cxn ang="0">
                  <a:pos x="connsiteX1850" y="connsiteY1850"/>
                </a:cxn>
                <a:cxn ang="0">
                  <a:pos x="connsiteX1851" y="connsiteY1851"/>
                </a:cxn>
                <a:cxn ang="0">
                  <a:pos x="connsiteX1852" y="connsiteY1852"/>
                </a:cxn>
                <a:cxn ang="0">
                  <a:pos x="connsiteX1853" y="connsiteY1853"/>
                </a:cxn>
                <a:cxn ang="0">
                  <a:pos x="connsiteX1854" y="connsiteY1854"/>
                </a:cxn>
                <a:cxn ang="0">
                  <a:pos x="connsiteX1855" y="connsiteY1855"/>
                </a:cxn>
                <a:cxn ang="0">
                  <a:pos x="connsiteX1856" y="connsiteY1856"/>
                </a:cxn>
                <a:cxn ang="0">
                  <a:pos x="connsiteX1857" y="connsiteY1857"/>
                </a:cxn>
                <a:cxn ang="0">
                  <a:pos x="connsiteX1858" y="connsiteY1858"/>
                </a:cxn>
                <a:cxn ang="0">
                  <a:pos x="connsiteX1859" y="connsiteY1859"/>
                </a:cxn>
                <a:cxn ang="0">
                  <a:pos x="connsiteX1860" y="connsiteY1860"/>
                </a:cxn>
                <a:cxn ang="0">
                  <a:pos x="connsiteX1861" y="connsiteY1861"/>
                </a:cxn>
                <a:cxn ang="0">
                  <a:pos x="connsiteX1862" y="connsiteY1862"/>
                </a:cxn>
                <a:cxn ang="0">
                  <a:pos x="connsiteX1863" y="connsiteY1863"/>
                </a:cxn>
                <a:cxn ang="0">
                  <a:pos x="connsiteX1864" y="connsiteY1864"/>
                </a:cxn>
                <a:cxn ang="0">
                  <a:pos x="connsiteX1865" y="connsiteY1865"/>
                </a:cxn>
                <a:cxn ang="0">
                  <a:pos x="connsiteX1866" y="connsiteY1866"/>
                </a:cxn>
                <a:cxn ang="0">
                  <a:pos x="connsiteX1867" y="connsiteY1867"/>
                </a:cxn>
                <a:cxn ang="0">
                  <a:pos x="connsiteX1868" y="connsiteY1868"/>
                </a:cxn>
                <a:cxn ang="0">
                  <a:pos x="connsiteX1869" y="connsiteY1869"/>
                </a:cxn>
                <a:cxn ang="0">
                  <a:pos x="connsiteX1870" y="connsiteY1870"/>
                </a:cxn>
                <a:cxn ang="0">
                  <a:pos x="connsiteX1871" y="connsiteY1871"/>
                </a:cxn>
                <a:cxn ang="0">
                  <a:pos x="connsiteX1872" y="connsiteY1872"/>
                </a:cxn>
                <a:cxn ang="0">
                  <a:pos x="connsiteX1873" y="connsiteY1873"/>
                </a:cxn>
                <a:cxn ang="0">
                  <a:pos x="connsiteX1874" y="connsiteY1874"/>
                </a:cxn>
                <a:cxn ang="0">
                  <a:pos x="connsiteX1875" y="connsiteY1875"/>
                </a:cxn>
                <a:cxn ang="0">
                  <a:pos x="connsiteX1876" y="connsiteY1876"/>
                </a:cxn>
                <a:cxn ang="0">
                  <a:pos x="connsiteX1877" y="connsiteY1877"/>
                </a:cxn>
                <a:cxn ang="0">
                  <a:pos x="connsiteX1878" y="connsiteY1878"/>
                </a:cxn>
                <a:cxn ang="0">
                  <a:pos x="connsiteX1879" y="connsiteY1879"/>
                </a:cxn>
                <a:cxn ang="0">
                  <a:pos x="connsiteX1880" y="connsiteY1880"/>
                </a:cxn>
                <a:cxn ang="0">
                  <a:pos x="connsiteX1881" y="connsiteY1881"/>
                </a:cxn>
                <a:cxn ang="0">
                  <a:pos x="connsiteX1882" y="connsiteY1882"/>
                </a:cxn>
                <a:cxn ang="0">
                  <a:pos x="connsiteX1883" y="connsiteY1883"/>
                </a:cxn>
                <a:cxn ang="0">
                  <a:pos x="connsiteX1884" y="connsiteY1884"/>
                </a:cxn>
                <a:cxn ang="0">
                  <a:pos x="connsiteX1885" y="connsiteY1885"/>
                </a:cxn>
                <a:cxn ang="0">
                  <a:pos x="connsiteX1886" y="connsiteY1886"/>
                </a:cxn>
                <a:cxn ang="0">
                  <a:pos x="connsiteX1887" y="connsiteY1887"/>
                </a:cxn>
                <a:cxn ang="0">
                  <a:pos x="connsiteX1888" y="connsiteY1888"/>
                </a:cxn>
                <a:cxn ang="0">
                  <a:pos x="connsiteX1889" y="connsiteY1889"/>
                </a:cxn>
                <a:cxn ang="0">
                  <a:pos x="connsiteX1890" y="connsiteY1890"/>
                </a:cxn>
                <a:cxn ang="0">
                  <a:pos x="connsiteX1891" y="connsiteY1891"/>
                </a:cxn>
                <a:cxn ang="0">
                  <a:pos x="connsiteX1892" y="connsiteY1892"/>
                </a:cxn>
                <a:cxn ang="0">
                  <a:pos x="connsiteX1893" y="connsiteY1893"/>
                </a:cxn>
                <a:cxn ang="0">
                  <a:pos x="connsiteX1894" y="connsiteY1894"/>
                </a:cxn>
                <a:cxn ang="0">
                  <a:pos x="connsiteX1895" y="connsiteY1895"/>
                </a:cxn>
                <a:cxn ang="0">
                  <a:pos x="connsiteX1896" y="connsiteY1896"/>
                </a:cxn>
                <a:cxn ang="0">
                  <a:pos x="connsiteX1897" y="connsiteY1897"/>
                </a:cxn>
                <a:cxn ang="0">
                  <a:pos x="connsiteX1898" y="connsiteY1898"/>
                </a:cxn>
                <a:cxn ang="0">
                  <a:pos x="connsiteX1899" y="connsiteY1899"/>
                </a:cxn>
                <a:cxn ang="0">
                  <a:pos x="connsiteX1900" y="connsiteY1900"/>
                </a:cxn>
                <a:cxn ang="0">
                  <a:pos x="connsiteX1901" y="connsiteY1901"/>
                </a:cxn>
                <a:cxn ang="0">
                  <a:pos x="connsiteX1902" y="connsiteY1902"/>
                </a:cxn>
                <a:cxn ang="0">
                  <a:pos x="connsiteX1903" y="connsiteY1903"/>
                </a:cxn>
                <a:cxn ang="0">
                  <a:pos x="connsiteX1904" y="connsiteY1904"/>
                </a:cxn>
                <a:cxn ang="0">
                  <a:pos x="connsiteX1905" y="connsiteY1905"/>
                </a:cxn>
                <a:cxn ang="0">
                  <a:pos x="connsiteX1906" y="connsiteY1906"/>
                </a:cxn>
                <a:cxn ang="0">
                  <a:pos x="connsiteX1907" y="connsiteY1907"/>
                </a:cxn>
                <a:cxn ang="0">
                  <a:pos x="connsiteX1908" y="connsiteY1908"/>
                </a:cxn>
                <a:cxn ang="0">
                  <a:pos x="connsiteX1909" y="connsiteY1909"/>
                </a:cxn>
                <a:cxn ang="0">
                  <a:pos x="connsiteX1910" y="connsiteY1910"/>
                </a:cxn>
                <a:cxn ang="0">
                  <a:pos x="connsiteX1911" y="connsiteY1911"/>
                </a:cxn>
                <a:cxn ang="0">
                  <a:pos x="connsiteX1912" y="connsiteY1912"/>
                </a:cxn>
                <a:cxn ang="0">
                  <a:pos x="connsiteX1913" y="connsiteY1913"/>
                </a:cxn>
                <a:cxn ang="0">
                  <a:pos x="connsiteX1914" y="connsiteY1914"/>
                </a:cxn>
                <a:cxn ang="0">
                  <a:pos x="connsiteX1915" y="connsiteY1915"/>
                </a:cxn>
                <a:cxn ang="0">
                  <a:pos x="connsiteX1916" y="connsiteY1916"/>
                </a:cxn>
                <a:cxn ang="0">
                  <a:pos x="connsiteX1917" y="connsiteY1917"/>
                </a:cxn>
                <a:cxn ang="0">
                  <a:pos x="connsiteX1918" y="connsiteY1918"/>
                </a:cxn>
                <a:cxn ang="0">
                  <a:pos x="connsiteX1919" y="connsiteY1919"/>
                </a:cxn>
                <a:cxn ang="0">
                  <a:pos x="connsiteX1920" y="connsiteY1920"/>
                </a:cxn>
                <a:cxn ang="0">
                  <a:pos x="connsiteX1921" y="connsiteY1921"/>
                </a:cxn>
                <a:cxn ang="0">
                  <a:pos x="connsiteX1922" y="connsiteY1922"/>
                </a:cxn>
                <a:cxn ang="0">
                  <a:pos x="connsiteX1923" y="connsiteY1923"/>
                </a:cxn>
                <a:cxn ang="0">
                  <a:pos x="connsiteX1924" y="connsiteY1924"/>
                </a:cxn>
                <a:cxn ang="0">
                  <a:pos x="connsiteX1925" y="connsiteY1925"/>
                </a:cxn>
                <a:cxn ang="0">
                  <a:pos x="connsiteX1926" y="connsiteY1926"/>
                </a:cxn>
                <a:cxn ang="0">
                  <a:pos x="connsiteX1927" y="connsiteY1927"/>
                </a:cxn>
                <a:cxn ang="0">
                  <a:pos x="connsiteX1928" y="connsiteY1928"/>
                </a:cxn>
                <a:cxn ang="0">
                  <a:pos x="connsiteX1929" y="connsiteY1929"/>
                </a:cxn>
                <a:cxn ang="0">
                  <a:pos x="connsiteX1930" y="connsiteY1930"/>
                </a:cxn>
                <a:cxn ang="0">
                  <a:pos x="connsiteX1931" y="connsiteY1931"/>
                </a:cxn>
                <a:cxn ang="0">
                  <a:pos x="connsiteX1932" y="connsiteY1932"/>
                </a:cxn>
                <a:cxn ang="0">
                  <a:pos x="connsiteX1933" y="connsiteY1933"/>
                </a:cxn>
                <a:cxn ang="0">
                  <a:pos x="connsiteX1934" y="connsiteY1934"/>
                </a:cxn>
                <a:cxn ang="0">
                  <a:pos x="connsiteX1935" y="connsiteY1935"/>
                </a:cxn>
                <a:cxn ang="0">
                  <a:pos x="connsiteX1936" y="connsiteY1936"/>
                </a:cxn>
                <a:cxn ang="0">
                  <a:pos x="connsiteX1937" y="connsiteY1937"/>
                </a:cxn>
                <a:cxn ang="0">
                  <a:pos x="connsiteX1938" y="connsiteY1938"/>
                </a:cxn>
                <a:cxn ang="0">
                  <a:pos x="connsiteX1939" y="connsiteY1939"/>
                </a:cxn>
                <a:cxn ang="0">
                  <a:pos x="connsiteX1940" y="connsiteY1940"/>
                </a:cxn>
                <a:cxn ang="0">
                  <a:pos x="connsiteX1941" y="connsiteY1941"/>
                </a:cxn>
                <a:cxn ang="0">
                  <a:pos x="connsiteX1942" y="connsiteY1942"/>
                </a:cxn>
                <a:cxn ang="0">
                  <a:pos x="connsiteX1943" y="connsiteY1943"/>
                </a:cxn>
                <a:cxn ang="0">
                  <a:pos x="connsiteX1944" y="connsiteY1944"/>
                </a:cxn>
                <a:cxn ang="0">
                  <a:pos x="connsiteX1945" y="connsiteY1945"/>
                </a:cxn>
                <a:cxn ang="0">
                  <a:pos x="connsiteX1946" y="connsiteY1946"/>
                </a:cxn>
                <a:cxn ang="0">
                  <a:pos x="connsiteX1947" y="connsiteY1947"/>
                </a:cxn>
                <a:cxn ang="0">
                  <a:pos x="connsiteX1948" y="connsiteY1948"/>
                </a:cxn>
                <a:cxn ang="0">
                  <a:pos x="connsiteX1949" y="connsiteY1949"/>
                </a:cxn>
                <a:cxn ang="0">
                  <a:pos x="connsiteX1950" y="connsiteY1950"/>
                </a:cxn>
                <a:cxn ang="0">
                  <a:pos x="connsiteX1951" y="connsiteY1951"/>
                </a:cxn>
                <a:cxn ang="0">
                  <a:pos x="connsiteX1952" y="connsiteY1952"/>
                </a:cxn>
                <a:cxn ang="0">
                  <a:pos x="connsiteX1953" y="connsiteY1953"/>
                </a:cxn>
                <a:cxn ang="0">
                  <a:pos x="connsiteX1954" y="connsiteY1954"/>
                </a:cxn>
                <a:cxn ang="0">
                  <a:pos x="connsiteX1955" y="connsiteY1955"/>
                </a:cxn>
                <a:cxn ang="0">
                  <a:pos x="connsiteX1956" y="connsiteY1956"/>
                </a:cxn>
                <a:cxn ang="0">
                  <a:pos x="connsiteX1957" y="connsiteY1957"/>
                </a:cxn>
                <a:cxn ang="0">
                  <a:pos x="connsiteX1958" y="connsiteY1958"/>
                </a:cxn>
                <a:cxn ang="0">
                  <a:pos x="connsiteX1959" y="connsiteY1959"/>
                </a:cxn>
                <a:cxn ang="0">
                  <a:pos x="connsiteX1960" y="connsiteY1960"/>
                </a:cxn>
                <a:cxn ang="0">
                  <a:pos x="connsiteX1961" y="connsiteY1961"/>
                </a:cxn>
                <a:cxn ang="0">
                  <a:pos x="connsiteX1962" y="connsiteY1962"/>
                </a:cxn>
                <a:cxn ang="0">
                  <a:pos x="connsiteX1963" y="connsiteY1963"/>
                </a:cxn>
                <a:cxn ang="0">
                  <a:pos x="connsiteX1964" y="connsiteY1964"/>
                </a:cxn>
                <a:cxn ang="0">
                  <a:pos x="connsiteX1965" y="connsiteY1965"/>
                </a:cxn>
                <a:cxn ang="0">
                  <a:pos x="connsiteX1966" y="connsiteY1966"/>
                </a:cxn>
                <a:cxn ang="0">
                  <a:pos x="connsiteX1967" y="connsiteY1967"/>
                </a:cxn>
                <a:cxn ang="0">
                  <a:pos x="connsiteX1968" y="connsiteY1968"/>
                </a:cxn>
                <a:cxn ang="0">
                  <a:pos x="connsiteX1969" y="connsiteY1969"/>
                </a:cxn>
                <a:cxn ang="0">
                  <a:pos x="connsiteX1970" y="connsiteY1970"/>
                </a:cxn>
                <a:cxn ang="0">
                  <a:pos x="connsiteX1971" y="connsiteY1971"/>
                </a:cxn>
                <a:cxn ang="0">
                  <a:pos x="connsiteX1972" y="connsiteY1972"/>
                </a:cxn>
                <a:cxn ang="0">
                  <a:pos x="connsiteX1973" y="connsiteY1973"/>
                </a:cxn>
                <a:cxn ang="0">
                  <a:pos x="connsiteX1974" y="connsiteY1974"/>
                </a:cxn>
                <a:cxn ang="0">
                  <a:pos x="connsiteX1975" y="connsiteY1975"/>
                </a:cxn>
                <a:cxn ang="0">
                  <a:pos x="connsiteX1976" y="connsiteY1976"/>
                </a:cxn>
                <a:cxn ang="0">
                  <a:pos x="connsiteX1977" y="connsiteY1977"/>
                </a:cxn>
                <a:cxn ang="0">
                  <a:pos x="connsiteX1978" y="connsiteY1978"/>
                </a:cxn>
                <a:cxn ang="0">
                  <a:pos x="connsiteX1979" y="connsiteY1979"/>
                </a:cxn>
                <a:cxn ang="0">
                  <a:pos x="connsiteX1980" y="connsiteY1980"/>
                </a:cxn>
                <a:cxn ang="0">
                  <a:pos x="connsiteX1981" y="connsiteY1981"/>
                </a:cxn>
                <a:cxn ang="0">
                  <a:pos x="connsiteX1982" y="connsiteY1982"/>
                </a:cxn>
                <a:cxn ang="0">
                  <a:pos x="connsiteX1983" y="connsiteY1983"/>
                </a:cxn>
                <a:cxn ang="0">
                  <a:pos x="connsiteX1984" y="connsiteY1984"/>
                </a:cxn>
                <a:cxn ang="0">
                  <a:pos x="connsiteX1985" y="connsiteY1985"/>
                </a:cxn>
                <a:cxn ang="0">
                  <a:pos x="connsiteX1986" y="connsiteY1986"/>
                </a:cxn>
                <a:cxn ang="0">
                  <a:pos x="connsiteX1987" y="connsiteY1987"/>
                </a:cxn>
                <a:cxn ang="0">
                  <a:pos x="connsiteX1988" y="connsiteY1988"/>
                </a:cxn>
                <a:cxn ang="0">
                  <a:pos x="connsiteX1989" y="connsiteY1989"/>
                </a:cxn>
                <a:cxn ang="0">
                  <a:pos x="connsiteX1990" y="connsiteY1990"/>
                </a:cxn>
                <a:cxn ang="0">
                  <a:pos x="connsiteX1991" y="connsiteY1991"/>
                </a:cxn>
                <a:cxn ang="0">
                  <a:pos x="connsiteX1992" y="connsiteY1992"/>
                </a:cxn>
                <a:cxn ang="0">
                  <a:pos x="connsiteX1993" y="connsiteY1993"/>
                </a:cxn>
                <a:cxn ang="0">
                  <a:pos x="connsiteX1994" y="connsiteY1994"/>
                </a:cxn>
                <a:cxn ang="0">
                  <a:pos x="connsiteX1995" y="connsiteY1995"/>
                </a:cxn>
                <a:cxn ang="0">
                  <a:pos x="connsiteX1996" y="connsiteY1996"/>
                </a:cxn>
                <a:cxn ang="0">
                  <a:pos x="connsiteX1997" y="connsiteY1997"/>
                </a:cxn>
                <a:cxn ang="0">
                  <a:pos x="connsiteX1998" y="connsiteY1998"/>
                </a:cxn>
                <a:cxn ang="0">
                  <a:pos x="connsiteX1999" y="connsiteY1999"/>
                </a:cxn>
                <a:cxn ang="0">
                  <a:pos x="connsiteX2000" y="connsiteY2000"/>
                </a:cxn>
                <a:cxn ang="0">
                  <a:pos x="connsiteX2001" y="connsiteY2001"/>
                </a:cxn>
                <a:cxn ang="0">
                  <a:pos x="connsiteX2002" y="connsiteY2002"/>
                </a:cxn>
                <a:cxn ang="0">
                  <a:pos x="connsiteX2003" y="connsiteY2003"/>
                </a:cxn>
                <a:cxn ang="0">
                  <a:pos x="connsiteX2004" y="connsiteY2004"/>
                </a:cxn>
                <a:cxn ang="0">
                  <a:pos x="connsiteX2005" y="connsiteY2005"/>
                </a:cxn>
                <a:cxn ang="0">
                  <a:pos x="connsiteX2006" y="connsiteY2006"/>
                </a:cxn>
                <a:cxn ang="0">
                  <a:pos x="connsiteX2007" y="connsiteY2007"/>
                </a:cxn>
                <a:cxn ang="0">
                  <a:pos x="connsiteX2008" y="connsiteY2008"/>
                </a:cxn>
                <a:cxn ang="0">
                  <a:pos x="connsiteX2009" y="connsiteY2009"/>
                </a:cxn>
                <a:cxn ang="0">
                  <a:pos x="connsiteX2010" y="connsiteY2010"/>
                </a:cxn>
                <a:cxn ang="0">
                  <a:pos x="connsiteX2011" y="connsiteY2011"/>
                </a:cxn>
                <a:cxn ang="0">
                  <a:pos x="connsiteX2012" y="connsiteY2012"/>
                </a:cxn>
                <a:cxn ang="0">
                  <a:pos x="connsiteX2013" y="connsiteY2013"/>
                </a:cxn>
                <a:cxn ang="0">
                  <a:pos x="connsiteX2014" y="connsiteY2014"/>
                </a:cxn>
                <a:cxn ang="0">
                  <a:pos x="connsiteX2015" y="connsiteY2015"/>
                </a:cxn>
                <a:cxn ang="0">
                  <a:pos x="connsiteX2016" y="connsiteY2016"/>
                </a:cxn>
                <a:cxn ang="0">
                  <a:pos x="connsiteX2017" y="connsiteY2017"/>
                </a:cxn>
                <a:cxn ang="0">
                  <a:pos x="connsiteX2018" y="connsiteY2018"/>
                </a:cxn>
                <a:cxn ang="0">
                  <a:pos x="connsiteX2019" y="connsiteY2019"/>
                </a:cxn>
                <a:cxn ang="0">
                  <a:pos x="connsiteX2020" y="connsiteY2020"/>
                </a:cxn>
                <a:cxn ang="0">
                  <a:pos x="connsiteX2021" y="connsiteY2021"/>
                </a:cxn>
                <a:cxn ang="0">
                  <a:pos x="connsiteX2022" y="connsiteY2022"/>
                </a:cxn>
                <a:cxn ang="0">
                  <a:pos x="connsiteX2023" y="connsiteY2023"/>
                </a:cxn>
                <a:cxn ang="0">
                  <a:pos x="connsiteX2024" y="connsiteY2024"/>
                </a:cxn>
                <a:cxn ang="0">
                  <a:pos x="connsiteX2025" y="connsiteY2025"/>
                </a:cxn>
                <a:cxn ang="0">
                  <a:pos x="connsiteX2026" y="connsiteY2026"/>
                </a:cxn>
                <a:cxn ang="0">
                  <a:pos x="connsiteX2027" y="connsiteY2027"/>
                </a:cxn>
                <a:cxn ang="0">
                  <a:pos x="connsiteX2028" y="connsiteY2028"/>
                </a:cxn>
                <a:cxn ang="0">
                  <a:pos x="connsiteX2029" y="connsiteY2029"/>
                </a:cxn>
                <a:cxn ang="0">
                  <a:pos x="connsiteX2030" y="connsiteY2030"/>
                </a:cxn>
                <a:cxn ang="0">
                  <a:pos x="connsiteX2031" y="connsiteY2031"/>
                </a:cxn>
                <a:cxn ang="0">
                  <a:pos x="connsiteX2032" y="connsiteY2032"/>
                </a:cxn>
                <a:cxn ang="0">
                  <a:pos x="connsiteX2033" y="connsiteY2033"/>
                </a:cxn>
                <a:cxn ang="0">
                  <a:pos x="connsiteX2034" y="connsiteY2034"/>
                </a:cxn>
                <a:cxn ang="0">
                  <a:pos x="connsiteX2035" y="connsiteY2035"/>
                </a:cxn>
                <a:cxn ang="0">
                  <a:pos x="connsiteX2036" y="connsiteY2036"/>
                </a:cxn>
                <a:cxn ang="0">
                  <a:pos x="connsiteX2037" y="connsiteY2037"/>
                </a:cxn>
                <a:cxn ang="0">
                  <a:pos x="connsiteX2038" y="connsiteY2038"/>
                </a:cxn>
                <a:cxn ang="0">
                  <a:pos x="connsiteX2039" y="connsiteY2039"/>
                </a:cxn>
                <a:cxn ang="0">
                  <a:pos x="connsiteX2040" y="connsiteY2040"/>
                </a:cxn>
                <a:cxn ang="0">
                  <a:pos x="connsiteX2041" y="connsiteY2041"/>
                </a:cxn>
                <a:cxn ang="0">
                  <a:pos x="connsiteX2042" y="connsiteY2042"/>
                </a:cxn>
                <a:cxn ang="0">
                  <a:pos x="connsiteX2043" y="connsiteY2043"/>
                </a:cxn>
                <a:cxn ang="0">
                  <a:pos x="connsiteX2044" y="connsiteY2044"/>
                </a:cxn>
                <a:cxn ang="0">
                  <a:pos x="connsiteX2045" y="connsiteY2045"/>
                </a:cxn>
                <a:cxn ang="0">
                  <a:pos x="connsiteX2046" y="connsiteY2046"/>
                </a:cxn>
                <a:cxn ang="0">
                  <a:pos x="connsiteX2047" y="connsiteY2047"/>
                </a:cxn>
                <a:cxn ang="0">
                  <a:pos x="connsiteX2048" y="connsiteY2048"/>
                </a:cxn>
                <a:cxn ang="0">
                  <a:pos x="connsiteX2049" y="connsiteY2049"/>
                </a:cxn>
                <a:cxn ang="0">
                  <a:pos x="connsiteX2050" y="connsiteY2050"/>
                </a:cxn>
                <a:cxn ang="0">
                  <a:pos x="connsiteX2051" y="connsiteY2051"/>
                </a:cxn>
                <a:cxn ang="0">
                  <a:pos x="connsiteX2052" y="connsiteY2052"/>
                </a:cxn>
                <a:cxn ang="0">
                  <a:pos x="connsiteX2053" y="connsiteY2053"/>
                </a:cxn>
                <a:cxn ang="0">
                  <a:pos x="connsiteX2054" y="connsiteY2054"/>
                </a:cxn>
                <a:cxn ang="0">
                  <a:pos x="connsiteX2055" y="connsiteY2055"/>
                </a:cxn>
                <a:cxn ang="0">
                  <a:pos x="connsiteX2056" y="connsiteY2056"/>
                </a:cxn>
                <a:cxn ang="0">
                  <a:pos x="connsiteX2057" y="connsiteY2057"/>
                </a:cxn>
                <a:cxn ang="0">
                  <a:pos x="connsiteX2058" y="connsiteY2058"/>
                </a:cxn>
                <a:cxn ang="0">
                  <a:pos x="connsiteX2059" y="connsiteY2059"/>
                </a:cxn>
                <a:cxn ang="0">
                  <a:pos x="connsiteX2060" y="connsiteY2060"/>
                </a:cxn>
                <a:cxn ang="0">
                  <a:pos x="connsiteX2061" y="connsiteY2061"/>
                </a:cxn>
                <a:cxn ang="0">
                  <a:pos x="connsiteX2062" y="connsiteY2062"/>
                </a:cxn>
                <a:cxn ang="0">
                  <a:pos x="connsiteX2063" y="connsiteY2063"/>
                </a:cxn>
                <a:cxn ang="0">
                  <a:pos x="connsiteX2064" y="connsiteY2064"/>
                </a:cxn>
                <a:cxn ang="0">
                  <a:pos x="connsiteX2065" y="connsiteY2065"/>
                </a:cxn>
                <a:cxn ang="0">
                  <a:pos x="connsiteX2066" y="connsiteY2066"/>
                </a:cxn>
                <a:cxn ang="0">
                  <a:pos x="connsiteX2067" y="connsiteY2067"/>
                </a:cxn>
                <a:cxn ang="0">
                  <a:pos x="connsiteX2068" y="connsiteY2068"/>
                </a:cxn>
                <a:cxn ang="0">
                  <a:pos x="connsiteX2069" y="connsiteY2069"/>
                </a:cxn>
                <a:cxn ang="0">
                  <a:pos x="connsiteX2070" y="connsiteY2070"/>
                </a:cxn>
                <a:cxn ang="0">
                  <a:pos x="connsiteX2071" y="connsiteY2071"/>
                </a:cxn>
                <a:cxn ang="0">
                  <a:pos x="connsiteX2072" y="connsiteY2072"/>
                </a:cxn>
                <a:cxn ang="0">
                  <a:pos x="connsiteX2073" y="connsiteY2073"/>
                </a:cxn>
                <a:cxn ang="0">
                  <a:pos x="connsiteX2074" y="connsiteY2074"/>
                </a:cxn>
                <a:cxn ang="0">
                  <a:pos x="connsiteX2075" y="connsiteY2075"/>
                </a:cxn>
                <a:cxn ang="0">
                  <a:pos x="connsiteX2076" y="connsiteY2076"/>
                </a:cxn>
                <a:cxn ang="0">
                  <a:pos x="connsiteX2077" y="connsiteY2077"/>
                </a:cxn>
                <a:cxn ang="0">
                  <a:pos x="connsiteX2078" y="connsiteY2078"/>
                </a:cxn>
                <a:cxn ang="0">
                  <a:pos x="connsiteX2079" y="connsiteY2079"/>
                </a:cxn>
                <a:cxn ang="0">
                  <a:pos x="connsiteX2080" y="connsiteY2080"/>
                </a:cxn>
                <a:cxn ang="0">
                  <a:pos x="connsiteX2081" y="connsiteY2081"/>
                </a:cxn>
                <a:cxn ang="0">
                  <a:pos x="connsiteX2082" y="connsiteY2082"/>
                </a:cxn>
                <a:cxn ang="0">
                  <a:pos x="connsiteX2083" y="connsiteY2083"/>
                </a:cxn>
                <a:cxn ang="0">
                  <a:pos x="connsiteX2084" y="connsiteY2084"/>
                </a:cxn>
                <a:cxn ang="0">
                  <a:pos x="connsiteX2085" y="connsiteY2085"/>
                </a:cxn>
                <a:cxn ang="0">
                  <a:pos x="connsiteX2086" y="connsiteY2086"/>
                </a:cxn>
                <a:cxn ang="0">
                  <a:pos x="connsiteX2087" y="connsiteY2087"/>
                </a:cxn>
                <a:cxn ang="0">
                  <a:pos x="connsiteX2088" y="connsiteY2088"/>
                </a:cxn>
                <a:cxn ang="0">
                  <a:pos x="connsiteX2089" y="connsiteY2089"/>
                </a:cxn>
                <a:cxn ang="0">
                  <a:pos x="connsiteX2090" y="connsiteY2090"/>
                </a:cxn>
                <a:cxn ang="0">
                  <a:pos x="connsiteX2091" y="connsiteY2091"/>
                </a:cxn>
                <a:cxn ang="0">
                  <a:pos x="connsiteX2092" y="connsiteY2092"/>
                </a:cxn>
                <a:cxn ang="0">
                  <a:pos x="connsiteX2093" y="connsiteY2093"/>
                </a:cxn>
                <a:cxn ang="0">
                  <a:pos x="connsiteX2094" y="connsiteY2094"/>
                </a:cxn>
                <a:cxn ang="0">
                  <a:pos x="connsiteX2095" y="connsiteY2095"/>
                </a:cxn>
                <a:cxn ang="0">
                  <a:pos x="connsiteX2096" y="connsiteY2096"/>
                </a:cxn>
                <a:cxn ang="0">
                  <a:pos x="connsiteX2097" y="connsiteY2097"/>
                </a:cxn>
                <a:cxn ang="0">
                  <a:pos x="connsiteX2098" y="connsiteY2098"/>
                </a:cxn>
                <a:cxn ang="0">
                  <a:pos x="connsiteX2099" y="connsiteY2099"/>
                </a:cxn>
                <a:cxn ang="0">
                  <a:pos x="connsiteX2100" y="connsiteY2100"/>
                </a:cxn>
                <a:cxn ang="0">
                  <a:pos x="connsiteX2101" y="connsiteY2101"/>
                </a:cxn>
                <a:cxn ang="0">
                  <a:pos x="connsiteX2102" y="connsiteY2102"/>
                </a:cxn>
                <a:cxn ang="0">
                  <a:pos x="connsiteX2103" y="connsiteY2103"/>
                </a:cxn>
                <a:cxn ang="0">
                  <a:pos x="connsiteX2104" y="connsiteY2104"/>
                </a:cxn>
                <a:cxn ang="0">
                  <a:pos x="connsiteX2105" y="connsiteY2105"/>
                </a:cxn>
                <a:cxn ang="0">
                  <a:pos x="connsiteX2106" y="connsiteY2106"/>
                </a:cxn>
                <a:cxn ang="0">
                  <a:pos x="connsiteX2107" y="connsiteY2107"/>
                </a:cxn>
                <a:cxn ang="0">
                  <a:pos x="connsiteX2108" y="connsiteY2108"/>
                </a:cxn>
                <a:cxn ang="0">
                  <a:pos x="connsiteX2109" y="connsiteY2109"/>
                </a:cxn>
                <a:cxn ang="0">
                  <a:pos x="connsiteX2110" y="connsiteY2110"/>
                </a:cxn>
                <a:cxn ang="0">
                  <a:pos x="connsiteX2111" y="connsiteY2111"/>
                </a:cxn>
                <a:cxn ang="0">
                  <a:pos x="connsiteX2112" y="connsiteY2112"/>
                </a:cxn>
                <a:cxn ang="0">
                  <a:pos x="connsiteX2113" y="connsiteY2113"/>
                </a:cxn>
                <a:cxn ang="0">
                  <a:pos x="connsiteX2114" y="connsiteY2114"/>
                </a:cxn>
                <a:cxn ang="0">
                  <a:pos x="connsiteX2115" y="connsiteY2115"/>
                </a:cxn>
                <a:cxn ang="0">
                  <a:pos x="connsiteX2116" y="connsiteY2116"/>
                </a:cxn>
                <a:cxn ang="0">
                  <a:pos x="connsiteX2117" y="connsiteY2117"/>
                </a:cxn>
                <a:cxn ang="0">
                  <a:pos x="connsiteX2118" y="connsiteY2118"/>
                </a:cxn>
                <a:cxn ang="0">
                  <a:pos x="connsiteX2119" y="connsiteY2119"/>
                </a:cxn>
                <a:cxn ang="0">
                  <a:pos x="connsiteX2120" y="connsiteY2120"/>
                </a:cxn>
                <a:cxn ang="0">
                  <a:pos x="connsiteX2121" y="connsiteY2121"/>
                </a:cxn>
                <a:cxn ang="0">
                  <a:pos x="connsiteX2122" y="connsiteY2122"/>
                </a:cxn>
                <a:cxn ang="0">
                  <a:pos x="connsiteX2123" y="connsiteY2123"/>
                </a:cxn>
                <a:cxn ang="0">
                  <a:pos x="connsiteX2124" y="connsiteY2124"/>
                </a:cxn>
                <a:cxn ang="0">
                  <a:pos x="connsiteX2125" y="connsiteY2125"/>
                </a:cxn>
                <a:cxn ang="0">
                  <a:pos x="connsiteX2126" y="connsiteY2126"/>
                </a:cxn>
                <a:cxn ang="0">
                  <a:pos x="connsiteX2127" y="connsiteY2127"/>
                </a:cxn>
                <a:cxn ang="0">
                  <a:pos x="connsiteX2128" y="connsiteY2128"/>
                </a:cxn>
                <a:cxn ang="0">
                  <a:pos x="connsiteX2129" y="connsiteY2129"/>
                </a:cxn>
                <a:cxn ang="0">
                  <a:pos x="connsiteX2130" y="connsiteY2130"/>
                </a:cxn>
                <a:cxn ang="0">
                  <a:pos x="connsiteX2131" y="connsiteY2131"/>
                </a:cxn>
                <a:cxn ang="0">
                  <a:pos x="connsiteX2132" y="connsiteY2132"/>
                </a:cxn>
                <a:cxn ang="0">
                  <a:pos x="connsiteX2133" y="connsiteY2133"/>
                </a:cxn>
                <a:cxn ang="0">
                  <a:pos x="connsiteX2134" y="connsiteY2134"/>
                </a:cxn>
                <a:cxn ang="0">
                  <a:pos x="connsiteX2135" y="connsiteY2135"/>
                </a:cxn>
                <a:cxn ang="0">
                  <a:pos x="connsiteX2136" y="connsiteY2136"/>
                </a:cxn>
                <a:cxn ang="0">
                  <a:pos x="connsiteX2137" y="connsiteY2137"/>
                </a:cxn>
                <a:cxn ang="0">
                  <a:pos x="connsiteX2138" y="connsiteY2138"/>
                </a:cxn>
                <a:cxn ang="0">
                  <a:pos x="connsiteX2139" y="connsiteY2139"/>
                </a:cxn>
                <a:cxn ang="0">
                  <a:pos x="connsiteX2140" y="connsiteY2140"/>
                </a:cxn>
                <a:cxn ang="0">
                  <a:pos x="connsiteX2141" y="connsiteY2141"/>
                </a:cxn>
                <a:cxn ang="0">
                  <a:pos x="connsiteX2142" y="connsiteY2142"/>
                </a:cxn>
                <a:cxn ang="0">
                  <a:pos x="connsiteX2143" y="connsiteY2143"/>
                </a:cxn>
                <a:cxn ang="0">
                  <a:pos x="connsiteX2144" y="connsiteY2144"/>
                </a:cxn>
                <a:cxn ang="0">
                  <a:pos x="connsiteX2145" y="connsiteY2145"/>
                </a:cxn>
                <a:cxn ang="0">
                  <a:pos x="connsiteX2146" y="connsiteY2146"/>
                </a:cxn>
                <a:cxn ang="0">
                  <a:pos x="connsiteX2147" y="connsiteY2147"/>
                </a:cxn>
                <a:cxn ang="0">
                  <a:pos x="connsiteX2148" y="connsiteY2148"/>
                </a:cxn>
                <a:cxn ang="0">
                  <a:pos x="connsiteX2149" y="connsiteY2149"/>
                </a:cxn>
                <a:cxn ang="0">
                  <a:pos x="connsiteX2150" y="connsiteY2150"/>
                </a:cxn>
                <a:cxn ang="0">
                  <a:pos x="connsiteX2151" y="connsiteY2151"/>
                </a:cxn>
                <a:cxn ang="0">
                  <a:pos x="connsiteX2152" y="connsiteY2152"/>
                </a:cxn>
                <a:cxn ang="0">
                  <a:pos x="connsiteX2153" y="connsiteY2153"/>
                </a:cxn>
                <a:cxn ang="0">
                  <a:pos x="connsiteX2154" y="connsiteY2154"/>
                </a:cxn>
                <a:cxn ang="0">
                  <a:pos x="connsiteX2155" y="connsiteY2155"/>
                </a:cxn>
                <a:cxn ang="0">
                  <a:pos x="connsiteX2156" y="connsiteY2156"/>
                </a:cxn>
                <a:cxn ang="0">
                  <a:pos x="connsiteX2157" y="connsiteY2157"/>
                </a:cxn>
                <a:cxn ang="0">
                  <a:pos x="connsiteX2158" y="connsiteY2158"/>
                </a:cxn>
                <a:cxn ang="0">
                  <a:pos x="connsiteX2159" y="connsiteY2159"/>
                </a:cxn>
                <a:cxn ang="0">
                  <a:pos x="connsiteX2160" y="connsiteY2160"/>
                </a:cxn>
                <a:cxn ang="0">
                  <a:pos x="connsiteX2161" y="connsiteY2161"/>
                </a:cxn>
                <a:cxn ang="0">
                  <a:pos x="connsiteX2162" y="connsiteY2162"/>
                </a:cxn>
                <a:cxn ang="0">
                  <a:pos x="connsiteX2163" y="connsiteY2163"/>
                </a:cxn>
                <a:cxn ang="0">
                  <a:pos x="connsiteX2164" y="connsiteY2164"/>
                </a:cxn>
                <a:cxn ang="0">
                  <a:pos x="connsiteX2165" y="connsiteY2165"/>
                </a:cxn>
                <a:cxn ang="0">
                  <a:pos x="connsiteX2166" y="connsiteY2166"/>
                </a:cxn>
                <a:cxn ang="0">
                  <a:pos x="connsiteX2167" y="connsiteY2167"/>
                </a:cxn>
                <a:cxn ang="0">
                  <a:pos x="connsiteX2168" y="connsiteY2168"/>
                </a:cxn>
                <a:cxn ang="0">
                  <a:pos x="connsiteX2169" y="connsiteY2169"/>
                </a:cxn>
                <a:cxn ang="0">
                  <a:pos x="connsiteX2170" y="connsiteY2170"/>
                </a:cxn>
                <a:cxn ang="0">
                  <a:pos x="connsiteX2171" y="connsiteY2171"/>
                </a:cxn>
                <a:cxn ang="0">
                  <a:pos x="connsiteX2172" y="connsiteY2172"/>
                </a:cxn>
                <a:cxn ang="0">
                  <a:pos x="connsiteX2173" y="connsiteY2173"/>
                </a:cxn>
                <a:cxn ang="0">
                  <a:pos x="connsiteX2174" y="connsiteY2174"/>
                </a:cxn>
                <a:cxn ang="0">
                  <a:pos x="connsiteX2175" y="connsiteY2175"/>
                </a:cxn>
                <a:cxn ang="0">
                  <a:pos x="connsiteX2176" y="connsiteY2176"/>
                </a:cxn>
                <a:cxn ang="0">
                  <a:pos x="connsiteX2177" y="connsiteY2177"/>
                </a:cxn>
                <a:cxn ang="0">
                  <a:pos x="connsiteX2178" y="connsiteY2178"/>
                </a:cxn>
                <a:cxn ang="0">
                  <a:pos x="connsiteX2179" y="connsiteY2179"/>
                </a:cxn>
                <a:cxn ang="0">
                  <a:pos x="connsiteX2180" y="connsiteY2180"/>
                </a:cxn>
                <a:cxn ang="0">
                  <a:pos x="connsiteX2181" y="connsiteY2181"/>
                </a:cxn>
                <a:cxn ang="0">
                  <a:pos x="connsiteX2182" y="connsiteY2182"/>
                </a:cxn>
                <a:cxn ang="0">
                  <a:pos x="connsiteX2183" y="connsiteY2183"/>
                </a:cxn>
                <a:cxn ang="0">
                  <a:pos x="connsiteX2184" y="connsiteY2184"/>
                </a:cxn>
                <a:cxn ang="0">
                  <a:pos x="connsiteX2185" y="connsiteY2185"/>
                </a:cxn>
                <a:cxn ang="0">
                  <a:pos x="connsiteX2186" y="connsiteY2186"/>
                </a:cxn>
                <a:cxn ang="0">
                  <a:pos x="connsiteX2187" y="connsiteY2187"/>
                </a:cxn>
                <a:cxn ang="0">
                  <a:pos x="connsiteX2188" y="connsiteY2188"/>
                </a:cxn>
                <a:cxn ang="0">
                  <a:pos x="connsiteX2189" y="connsiteY2189"/>
                </a:cxn>
                <a:cxn ang="0">
                  <a:pos x="connsiteX2190" y="connsiteY2190"/>
                </a:cxn>
                <a:cxn ang="0">
                  <a:pos x="connsiteX2191" y="connsiteY2191"/>
                </a:cxn>
                <a:cxn ang="0">
                  <a:pos x="connsiteX2192" y="connsiteY2192"/>
                </a:cxn>
                <a:cxn ang="0">
                  <a:pos x="connsiteX2193" y="connsiteY2193"/>
                </a:cxn>
                <a:cxn ang="0">
                  <a:pos x="connsiteX2194" y="connsiteY2194"/>
                </a:cxn>
                <a:cxn ang="0">
                  <a:pos x="connsiteX2195" y="connsiteY2195"/>
                </a:cxn>
                <a:cxn ang="0">
                  <a:pos x="connsiteX2196" y="connsiteY2196"/>
                </a:cxn>
                <a:cxn ang="0">
                  <a:pos x="connsiteX2197" y="connsiteY2197"/>
                </a:cxn>
                <a:cxn ang="0">
                  <a:pos x="connsiteX2198" y="connsiteY2198"/>
                </a:cxn>
                <a:cxn ang="0">
                  <a:pos x="connsiteX2199" y="connsiteY2199"/>
                </a:cxn>
                <a:cxn ang="0">
                  <a:pos x="connsiteX2200" y="connsiteY2200"/>
                </a:cxn>
                <a:cxn ang="0">
                  <a:pos x="connsiteX2201" y="connsiteY2201"/>
                </a:cxn>
                <a:cxn ang="0">
                  <a:pos x="connsiteX2202" y="connsiteY2202"/>
                </a:cxn>
                <a:cxn ang="0">
                  <a:pos x="connsiteX2203" y="connsiteY2203"/>
                </a:cxn>
                <a:cxn ang="0">
                  <a:pos x="connsiteX2204" y="connsiteY2204"/>
                </a:cxn>
                <a:cxn ang="0">
                  <a:pos x="connsiteX2205" y="connsiteY2205"/>
                </a:cxn>
                <a:cxn ang="0">
                  <a:pos x="connsiteX2206" y="connsiteY2206"/>
                </a:cxn>
                <a:cxn ang="0">
                  <a:pos x="connsiteX2207" y="connsiteY2207"/>
                </a:cxn>
                <a:cxn ang="0">
                  <a:pos x="connsiteX2208" y="connsiteY2208"/>
                </a:cxn>
                <a:cxn ang="0">
                  <a:pos x="connsiteX2209" y="connsiteY2209"/>
                </a:cxn>
                <a:cxn ang="0">
                  <a:pos x="connsiteX2210" y="connsiteY2210"/>
                </a:cxn>
                <a:cxn ang="0">
                  <a:pos x="connsiteX2211" y="connsiteY2211"/>
                </a:cxn>
                <a:cxn ang="0">
                  <a:pos x="connsiteX2212" y="connsiteY2212"/>
                </a:cxn>
                <a:cxn ang="0">
                  <a:pos x="connsiteX2213" y="connsiteY2213"/>
                </a:cxn>
                <a:cxn ang="0">
                  <a:pos x="connsiteX2214" y="connsiteY2214"/>
                </a:cxn>
                <a:cxn ang="0">
                  <a:pos x="connsiteX2215" y="connsiteY2215"/>
                </a:cxn>
                <a:cxn ang="0">
                  <a:pos x="connsiteX2216" y="connsiteY2216"/>
                </a:cxn>
                <a:cxn ang="0">
                  <a:pos x="connsiteX2217" y="connsiteY2217"/>
                </a:cxn>
                <a:cxn ang="0">
                  <a:pos x="connsiteX2218" y="connsiteY2218"/>
                </a:cxn>
                <a:cxn ang="0">
                  <a:pos x="connsiteX2219" y="connsiteY2219"/>
                </a:cxn>
                <a:cxn ang="0">
                  <a:pos x="connsiteX2220" y="connsiteY2220"/>
                </a:cxn>
                <a:cxn ang="0">
                  <a:pos x="connsiteX2221" y="connsiteY2221"/>
                </a:cxn>
                <a:cxn ang="0">
                  <a:pos x="connsiteX2222" y="connsiteY2222"/>
                </a:cxn>
                <a:cxn ang="0">
                  <a:pos x="connsiteX2223" y="connsiteY2223"/>
                </a:cxn>
                <a:cxn ang="0">
                  <a:pos x="connsiteX2224" y="connsiteY2224"/>
                </a:cxn>
                <a:cxn ang="0">
                  <a:pos x="connsiteX2225" y="connsiteY2225"/>
                </a:cxn>
                <a:cxn ang="0">
                  <a:pos x="connsiteX2226" y="connsiteY2226"/>
                </a:cxn>
                <a:cxn ang="0">
                  <a:pos x="connsiteX2227" y="connsiteY2227"/>
                </a:cxn>
                <a:cxn ang="0">
                  <a:pos x="connsiteX2228" y="connsiteY2228"/>
                </a:cxn>
                <a:cxn ang="0">
                  <a:pos x="connsiteX2229" y="connsiteY2229"/>
                </a:cxn>
                <a:cxn ang="0">
                  <a:pos x="connsiteX2230" y="connsiteY2230"/>
                </a:cxn>
                <a:cxn ang="0">
                  <a:pos x="connsiteX2231" y="connsiteY2231"/>
                </a:cxn>
                <a:cxn ang="0">
                  <a:pos x="connsiteX2232" y="connsiteY2232"/>
                </a:cxn>
                <a:cxn ang="0">
                  <a:pos x="connsiteX2233" y="connsiteY2233"/>
                </a:cxn>
                <a:cxn ang="0">
                  <a:pos x="connsiteX2234" y="connsiteY2234"/>
                </a:cxn>
                <a:cxn ang="0">
                  <a:pos x="connsiteX2235" y="connsiteY2235"/>
                </a:cxn>
                <a:cxn ang="0">
                  <a:pos x="connsiteX2236" y="connsiteY2236"/>
                </a:cxn>
                <a:cxn ang="0">
                  <a:pos x="connsiteX2237" y="connsiteY2237"/>
                </a:cxn>
                <a:cxn ang="0">
                  <a:pos x="connsiteX2238" y="connsiteY2238"/>
                </a:cxn>
                <a:cxn ang="0">
                  <a:pos x="connsiteX2239" y="connsiteY2239"/>
                </a:cxn>
                <a:cxn ang="0">
                  <a:pos x="connsiteX2240" y="connsiteY2240"/>
                </a:cxn>
                <a:cxn ang="0">
                  <a:pos x="connsiteX2241" y="connsiteY2241"/>
                </a:cxn>
                <a:cxn ang="0">
                  <a:pos x="connsiteX2242" y="connsiteY2242"/>
                </a:cxn>
                <a:cxn ang="0">
                  <a:pos x="connsiteX2243" y="connsiteY2243"/>
                </a:cxn>
                <a:cxn ang="0">
                  <a:pos x="connsiteX2244" y="connsiteY2244"/>
                </a:cxn>
                <a:cxn ang="0">
                  <a:pos x="connsiteX2245" y="connsiteY2245"/>
                </a:cxn>
                <a:cxn ang="0">
                  <a:pos x="connsiteX2246" y="connsiteY2246"/>
                </a:cxn>
                <a:cxn ang="0">
                  <a:pos x="connsiteX2247" y="connsiteY2247"/>
                </a:cxn>
                <a:cxn ang="0">
                  <a:pos x="connsiteX2248" y="connsiteY2248"/>
                </a:cxn>
                <a:cxn ang="0">
                  <a:pos x="connsiteX2249" y="connsiteY2249"/>
                </a:cxn>
                <a:cxn ang="0">
                  <a:pos x="connsiteX2250" y="connsiteY2250"/>
                </a:cxn>
                <a:cxn ang="0">
                  <a:pos x="connsiteX2251" y="connsiteY2251"/>
                </a:cxn>
                <a:cxn ang="0">
                  <a:pos x="connsiteX2252" y="connsiteY2252"/>
                </a:cxn>
                <a:cxn ang="0">
                  <a:pos x="connsiteX2253" y="connsiteY2253"/>
                </a:cxn>
                <a:cxn ang="0">
                  <a:pos x="connsiteX2254" y="connsiteY2254"/>
                </a:cxn>
                <a:cxn ang="0">
                  <a:pos x="connsiteX2255" y="connsiteY2255"/>
                </a:cxn>
                <a:cxn ang="0">
                  <a:pos x="connsiteX2256" y="connsiteY2256"/>
                </a:cxn>
                <a:cxn ang="0">
                  <a:pos x="connsiteX2257" y="connsiteY2257"/>
                </a:cxn>
                <a:cxn ang="0">
                  <a:pos x="connsiteX2258" y="connsiteY2258"/>
                </a:cxn>
                <a:cxn ang="0">
                  <a:pos x="connsiteX2259" y="connsiteY2259"/>
                </a:cxn>
                <a:cxn ang="0">
                  <a:pos x="connsiteX2260" y="connsiteY2260"/>
                </a:cxn>
                <a:cxn ang="0">
                  <a:pos x="connsiteX2261" y="connsiteY2261"/>
                </a:cxn>
                <a:cxn ang="0">
                  <a:pos x="connsiteX2262" y="connsiteY2262"/>
                </a:cxn>
                <a:cxn ang="0">
                  <a:pos x="connsiteX2263" y="connsiteY2263"/>
                </a:cxn>
                <a:cxn ang="0">
                  <a:pos x="connsiteX2264" y="connsiteY2264"/>
                </a:cxn>
                <a:cxn ang="0">
                  <a:pos x="connsiteX2265" y="connsiteY2265"/>
                </a:cxn>
                <a:cxn ang="0">
                  <a:pos x="connsiteX2266" y="connsiteY2266"/>
                </a:cxn>
                <a:cxn ang="0">
                  <a:pos x="connsiteX2267" y="connsiteY2267"/>
                </a:cxn>
                <a:cxn ang="0">
                  <a:pos x="connsiteX2268" y="connsiteY2268"/>
                </a:cxn>
                <a:cxn ang="0">
                  <a:pos x="connsiteX2269" y="connsiteY2269"/>
                </a:cxn>
                <a:cxn ang="0">
                  <a:pos x="connsiteX2270" y="connsiteY2270"/>
                </a:cxn>
                <a:cxn ang="0">
                  <a:pos x="connsiteX2271" y="connsiteY2271"/>
                </a:cxn>
                <a:cxn ang="0">
                  <a:pos x="connsiteX2272" y="connsiteY2272"/>
                </a:cxn>
                <a:cxn ang="0">
                  <a:pos x="connsiteX2273" y="connsiteY2273"/>
                </a:cxn>
                <a:cxn ang="0">
                  <a:pos x="connsiteX2274" y="connsiteY2274"/>
                </a:cxn>
                <a:cxn ang="0">
                  <a:pos x="connsiteX2275" y="connsiteY2275"/>
                </a:cxn>
                <a:cxn ang="0">
                  <a:pos x="connsiteX2276" y="connsiteY2276"/>
                </a:cxn>
                <a:cxn ang="0">
                  <a:pos x="connsiteX2277" y="connsiteY2277"/>
                </a:cxn>
                <a:cxn ang="0">
                  <a:pos x="connsiteX2278" y="connsiteY2278"/>
                </a:cxn>
                <a:cxn ang="0">
                  <a:pos x="connsiteX2279" y="connsiteY2279"/>
                </a:cxn>
                <a:cxn ang="0">
                  <a:pos x="connsiteX2280" y="connsiteY2280"/>
                </a:cxn>
                <a:cxn ang="0">
                  <a:pos x="connsiteX2281" y="connsiteY2281"/>
                </a:cxn>
                <a:cxn ang="0">
                  <a:pos x="connsiteX2282" y="connsiteY2282"/>
                </a:cxn>
                <a:cxn ang="0">
                  <a:pos x="connsiteX2283" y="connsiteY2283"/>
                </a:cxn>
                <a:cxn ang="0">
                  <a:pos x="connsiteX2284" y="connsiteY2284"/>
                </a:cxn>
                <a:cxn ang="0">
                  <a:pos x="connsiteX2285" y="connsiteY2285"/>
                </a:cxn>
                <a:cxn ang="0">
                  <a:pos x="connsiteX2286" y="connsiteY2286"/>
                </a:cxn>
                <a:cxn ang="0">
                  <a:pos x="connsiteX2287" y="connsiteY2287"/>
                </a:cxn>
                <a:cxn ang="0">
                  <a:pos x="connsiteX2288" y="connsiteY2288"/>
                </a:cxn>
                <a:cxn ang="0">
                  <a:pos x="connsiteX2289" y="connsiteY2289"/>
                </a:cxn>
                <a:cxn ang="0">
                  <a:pos x="connsiteX2290" y="connsiteY2290"/>
                </a:cxn>
                <a:cxn ang="0">
                  <a:pos x="connsiteX2291" y="connsiteY2291"/>
                </a:cxn>
                <a:cxn ang="0">
                  <a:pos x="connsiteX2292" y="connsiteY2292"/>
                </a:cxn>
                <a:cxn ang="0">
                  <a:pos x="connsiteX2293" y="connsiteY2293"/>
                </a:cxn>
                <a:cxn ang="0">
                  <a:pos x="connsiteX2294" y="connsiteY2294"/>
                </a:cxn>
                <a:cxn ang="0">
                  <a:pos x="connsiteX2295" y="connsiteY2295"/>
                </a:cxn>
                <a:cxn ang="0">
                  <a:pos x="connsiteX2296" y="connsiteY2296"/>
                </a:cxn>
                <a:cxn ang="0">
                  <a:pos x="connsiteX2297" y="connsiteY2297"/>
                </a:cxn>
                <a:cxn ang="0">
                  <a:pos x="connsiteX2298" y="connsiteY2298"/>
                </a:cxn>
                <a:cxn ang="0">
                  <a:pos x="connsiteX2299" y="connsiteY2299"/>
                </a:cxn>
                <a:cxn ang="0">
                  <a:pos x="connsiteX2300" y="connsiteY2300"/>
                </a:cxn>
                <a:cxn ang="0">
                  <a:pos x="connsiteX2301" y="connsiteY2301"/>
                </a:cxn>
                <a:cxn ang="0">
                  <a:pos x="connsiteX2302" y="connsiteY2302"/>
                </a:cxn>
                <a:cxn ang="0">
                  <a:pos x="connsiteX2303" y="connsiteY2303"/>
                </a:cxn>
                <a:cxn ang="0">
                  <a:pos x="connsiteX2304" y="connsiteY2304"/>
                </a:cxn>
                <a:cxn ang="0">
                  <a:pos x="connsiteX2305" y="connsiteY2305"/>
                </a:cxn>
                <a:cxn ang="0">
                  <a:pos x="connsiteX2306" y="connsiteY2306"/>
                </a:cxn>
                <a:cxn ang="0">
                  <a:pos x="connsiteX2307" y="connsiteY2307"/>
                </a:cxn>
                <a:cxn ang="0">
                  <a:pos x="connsiteX2308" y="connsiteY2308"/>
                </a:cxn>
                <a:cxn ang="0">
                  <a:pos x="connsiteX2309" y="connsiteY2309"/>
                </a:cxn>
                <a:cxn ang="0">
                  <a:pos x="connsiteX2310" y="connsiteY2310"/>
                </a:cxn>
                <a:cxn ang="0">
                  <a:pos x="connsiteX2311" y="connsiteY2311"/>
                </a:cxn>
                <a:cxn ang="0">
                  <a:pos x="connsiteX2312" y="connsiteY2312"/>
                </a:cxn>
                <a:cxn ang="0">
                  <a:pos x="connsiteX2313" y="connsiteY2313"/>
                </a:cxn>
                <a:cxn ang="0">
                  <a:pos x="connsiteX2314" y="connsiteY2314"/>
                </a:cxn>
                <a:cxn ang="0">
                  <a:pos x="connsiteX2315" y="connsiteY2315"/>
                </a:cxn>
                <a:cxn ang="0">
                  <a:pos x="connsiteX2316" y="connsiteY2316"/>
                </a:cxn>
                <a:cxn ang="0">
                  <a:pos x="connsiteX2317" y="connsiteY2317"/>
                </a:cxn>
                <a:cxn ang="0">
                  <a:pos x="connsiteX2318" y="connsiteY2318"/>
                </a:cxn>
                <a:cxn ang="0">
                  <a:pos x="connsiteX2319" y="connsiteY2319"/>
                </a:cxn>
                <a:cxn ang="0">
                  <a:pos x="connsiteX2320" y="connsiteY2320"/>
                </a:cxn>
                <a:cxn ang="0">
                  <a:pos x="connsiteX2321" y="connsiteY2321"/>
                </a:cxn>
                <a:cxn ang="0">
                  <a:pos x="connsiteX2322" y="connsiteY2322"/>
                </a:cxn>
                <a:cxn ang="0">
                  <a:pos x="connsiteX2323" y="connsiteY2323"/>
                </a:cxn>
                <a:cxn ang="0">
                  <a:pos x="connsiteX2324" y="connsiteY2324"/>
                </a:cxn>
                <a:cxn ang="0">
                  <a:pos x="connsiteX2325" y="connsiteY2325"/>
                </a:cxn>
                <a:cxn ang="0">
                  <a:pos x="connsiteX2326" y="connsiteY2326"/>
                </a:cxn>
                <a:cxn ang="0">
                  <a:pos x="connsiteX2327" y="connsiteY2327"/>
                </a:cxn>
                <a:cxn ang="0">
                  <a:pos x="connsiteX2328" y="connsiteY2328"/>
                </a:cxn>
                <a:cxn ang="0">
                  <a:pos x="connsiteX2329" y="connsiteY2329"/>
                </a:cxn>
                <a:cxn ang="0">
                  <a:pos x="connsiteX2330" y="connsiteY2330"/>
                </a:cxn>
                <a:cxn ang="0">
                  <a:pos x="connsiteX2331" y="connsiteY2331"/>
                </a:cxn>
                <a:cxn ang="0">
                  <a:pos x="connsiteX2332" y="connsiteY2332"/>
                </a:cxn>
                <a:cxn ang="0">
                  <a:pos x="connsiteX2333" y="connsiteY2333"/>
                </a:cxn>
                <a:cxn ang="0">
                  <a:pos x="connsiteX2334" y="connsiteY2334"/>
                </a:cxn>
                <a:cxn ang="0">
                  <a:pos x="connsiteX2335" y="connsiteY2335"/>
                </a:cxn>
                <a:cxn ang="0">
                  <a:pos x="connsiteX2336" y="connsiteY2336"/>
                </a:cxn>
                <a:cxn ang="0">
                  <a:pos x="connsiteX2337" y="connsiteY2337"/>
                </a:cxn>
                <a:cxn ang="0">
                  <a:pos x="connsiteX2338" y="connsiteY2338"/>
                </a:cxn>
                <a:cxn ang="0">
                  <a:pos x="connsiteX2339" y="connsiteY2339"/>
                </a:cxn>
                <a:cxn ang="0">
                  <a:pos x="connsiteX2340" y="connsiteY2340"/>
                </a:cxn>
                <a:cxn ang="0">
                  <a:pos x="connsiteX2341" y="connsiteY2341"/>
                </a:cxn>
                <a:cxn ang="0">
                  <a:pos x="connsiteX2342" y="connsiteY2342"/>
                </a:cxn>
                <a:cxn ang="0">
                  <a:pos x="connsiteX2343" y="connsiteY2343"/>
                </a:cxn>
                <a:cxn ang="0">
                  <a:pos x="connsiteX2344" y="connsiteY2344"/>
                </a:cxn>
                <a:cxn ang="0">
                  <a:pos x="connsiteX2345" y="connsiteY2345"/>
                </a:cxn>
                <a:cxn ang="0">
                  <a:pos x="connsiteX2346" y="connsiteY2346"/>
                </a:cxn>
                <a:cxn ang="0">
                  <a:pos x="connsiteX2347" y="connsiteY2347"/>
                </a:cxn>
                <a:cxn ang="0">
                  <a:pos x="connsiteX2348" y="connsiteY2348"/>
                </a:cxn>
                <a:cxn ang="0">
                  <a:pos x="connsiteX2349" y="connsiteY2349"/>
                </a:cxn>
                <a:cxn ang="0">
                  <a:pos x="connsiteX2350" y="connsiteY2350"/>
                </a:cxn>
                <a:cxn ang="0">
                  <a:pos x="connsiteX2351" y="connsiteY2351"/>
                </a:cxn>
                <a:cxn ang="0">
                  <a:pos x="connsiteX2352" y="connsiteY2352"/>
                </a:cxn>
                <a:cxn ang="0">
                  <a:pos x="connsiteX2353" y="connsiteY2353"/>
                </a:cxn>
                <a:cxn ang="0">
                  <a:pos x="connsiteX2354" y="connsiteY2354"/>
                </a:cxn>
                <a:cxn ang="0">
                  <a:pos x="connsiteX2355" y="connsiteY2355"/>
                </a:cxn>
                <a:cxn ang="0">
                  <a:pos x="connsiteX2356" y="connsiteY2356"/>
                </a:cxn>
                <a:cxn ang="0">
                  <a:pos x="connsiteX2357" y="connsiteY2357"/>
                </a:cxn>
                <a:cxn ang="0">
                  <a:pos x="connsiteX2358" y="connsiteY2358"/>
                </a:cxn>
                <a:cxn ang="0">
                  <a:pos x="connsiteX2359" y="connsiteY2359"/>
                </a:cxn>
                <a:cxn ang="0">
                  <a:pos x="connsiteX2360" y="connsiteY2360"/>
                </a:cxn>
                <a:cxn ang="0">
                  <a:pos x="connsiteX2361" y="connsiteY2361"/>
                </a:cxn>
                <a:cxn ang="0">
                  <a:pos x="connsiteX2362" y="connsiteY2362"/>
                </a:cxn>
                <a:cxn ang="0">
                  <a:pos x="connsiteX2363" y="connsiteY2363"/>
                </a:cxn>
                <a:cxn ang="0">
                  <a:pos x="connsiteX2364" y="connsiteY2364"/>
                </a:cxn>
                <a:cxn ang="0">
                  <a:pos x="connsiteX2365" y="connsiteY2365"/>
                </a:cxn>
                <a:cxn ang="0">
                  <a:pos x="connsiteX2366" y="connsiteY2366"/>
                </a:cxn>
                <a:cxn ang="0">
                  <a:pos x="connsiteX2367" y="connsiteY2367"/>
                </a:cxn>
                <a:cxn ang="0">
                  <a:pos x="connsiteX2368" y="connsiteY2368"/>
                </a:cxn>
                <a:cxn ang="0">
                  <a:pos x="connsiteX2369" y="connsiteY2369"/>
                </a:cxn>
                <a:cxn ang="0">
                  <a:pos x="connsiteX2370" y="connsiteY2370"/>
                </a:cxn>
                <a:cxn ang="0">
                  <a:pos x="connsiteX2371" y="connsiteY2371"/>
                </a:cxn>
                <a:cxn ang="0">
                  <a:pos x="connsiteX2372" y="connsiteY2372"/>
                </a:cxn>
                <a:cxn ang="0">
                  <a:pos x="connsiteX2373" y="connsiteY2373"/>
                </a:cxn>
                <a:cxn ang="0">
                  <a:pos x="connsiteX2374" y="connsiteY2374"/>
                </a:cxn>
                <a:cxn ang="0">
                  <a:pos x="connsiteX2375" y="connsiteY2375"/>
                </a:cxn>
                <a:cxn ang="0">
                  <a:pos x="connsiteX2376" y="connsiteY2376"/>
                </a:cxn>
                <a:cxn ang="0">
                  <a:pos x="connsiteX2377" y="connsiteY2377"/>
                </a:cxn>
                <a:cxn ang="0">
                  <a:pos x="connsiteX2378" y="connsiteY2378"/>
                </a:cxn>
                <a:cxn ang="0">
                  <a:pos x="connsiteX2379" y="connsiteY2379"/>
                </a:cxn>
                <a:cxn ang="0">
                  <a:pos x="connsiteX2380" y="connsiteY2380"/>
                </a:cxn>
                <a:cxn ang="0">
                  <a:pos x="connsiteX2381" y="connsiteY2381"/>
                </a:cxn>
                <a:cxn ang="0">
                  <a:pos x="connsiteX2382" y="connsiteY2382"/>
                </a:cxn>
                <a:cxn ang="0">
                  <a:pos x="connsiteX2383" y="connsiteY2383"/>
                </a:cxn>
                <a:cxn ang="0">
                  <a:pos x="connsiteX2384" y="connsiteY2384"/>
                </a:cxn>
                <a:cxn ang="0">
                  <a:pos x="connsiteX2385" y="connsiteY2385"/>
                </a:cxn>
                <a:cxn ang="0">
                  <a:pos x="connsiteX2386" y="connsiteY2386"/>
                </a:cxn>
                <a:cxn ang="0">
                  <a:pos x="connsiteX2387" y="connsiteY2387"/>
                </a:cxn>
                <a:cxn ang="0">
                  <a:pos x="connsiteX2388" y="connsiteY2388"/>
                </a:cxn>
                <a:cxn ang="0">
                  <a:pos x="connsiteX2389" y="connsiteY2389"/>
                </a:cxn>
                <a:cxn ang="0">
                  <a:pos x="connsiteX2390" y="connsiteY2390"/>
                </a:cxn>
                <a:cxn ang="0">
                  <a:pos x="connsiteX2391" y="connsiteY2391"/>
                </a:cxn>
                <a:cxn ang="0">
                  <a:pos x="connsiteX2392" y="connsiteY2392"/>
                </a:cxn>
                <a:cxn ang="0">
                  <a:pos x="connsiteX2393" y="connsiteY2393"/>
                </a:cxn>
                <a:cxn ang="0">
                  <a:pos x="connsiteX2394" y="connsiteY2394"/>
                </a:cxn>
                <a:cxn ang="0">
                  <a:pos x="connsiteX2395" y="connsiteY2395"/>
                </a:cxn>
                <a:cxn ang="0">
                  <a:pos x="connsiteX2396" y="connsiteY2396"/>
                </a:cxn>
                <a:cxn ang="0">
                  <a:pos x="connsiteX2397" y="connsiteY2397"/>
                </a:cxn>
                <a:cxn ang="0">
                  <a:pos x="connsiteX2398" y="connsiteY2398"/>
                </a:cxn>
                <a:cxn ang="0">
                  <a:pos x="connsiteX2399" y="connsiteY2399"/>
                </a:cxn>
                <a:cxn ang="0">
                  <a:pos x="connsiteX2400" y="connsiteY2400"/>
                </a:cxn>
                <a:cxn ang="0">
                  <a:pos x="connsiteX2401" y="connsiteY2401"/>
                </a:cxn>
                <a:cxn ang="0">
                  <a:pos x="connsiteX2402" y="connsiteY2402"/>
                </a:cxn>
                <a:cxn ang="0">
                  <a:pos x="connsiteX2403" y="connsiteY2403"/>
                </a:cxn>
                <a:cxn ang="0">
                  <a:pos x="connsiteX2404" y="connsiteY2404"/>
                </a:cxn>
                <a:cxn ang="0">
                  <a:pos x="connsiteX2405" y="connsiteY2405"/>
                </a:cxn>
                <a:cxn ang="0">
                  <a:pos x="connsiteX2406" y="connsiteY2406"/>
                </a:cxn>
                <a:cxn ang="0">
                  <a:pos x="connsiteX2407" y="connsiteY2407"/>
                </a:cxn>
                <a:cxn ang="0">
                  <a:pos x="connsiteX2408" y="connsiteY2408"/>
                </a:cxn>
                <a:cxn ang="0">
                  <a:pos x="connsiteX2409" y="connsiteY2409"/>
                </a:cxn>
                <a:cxn ang="0">
                  <a:pos x="connsiteX2410" y="connsiteY2410"/>
                </a:cxn>
                <a:cxn ang="0">
                  <a:pos x="connsiteX2411" y="connsiteY2411"/>
                </a:cxn>
                <a:cxn ang="0">
                  <a:pos x="connsiteX2412" y="connsiteY2412"/>
                </a:cxn>
                <a:cxn ang="0">
                  <a:pos x="connsiteX2413" y="connsiteY2413"/>
                </a:cxn>
                <a:cxn ang="0">
                  <a:pos x="connsiteX2414" y="connsiteY2414"/>
                </a:cxn>
                <a:cxn ang="0">
                  <a:pos x="connsiteX2415" y="connsiteY2415"/>
                </a:cxn>
                <a:cxn ang="0">
                  <a:pos x="connsiteX2416" y="connsiteY2416"/>
                </a:cxn>
                <a:cxn ang="0">
                  <a:pos x="connsiteX2417" y="connsiteY2417"/>
                </a:cxn>
                <a:cxn ang="0">
                  <a:pos x="connsiteX2418" y="connsiteY2418"/>
                </a:cxn>
                <a:cxn ang="0">
                  <a:pos x="connsiteX2419" y="connsiteY2419"/>
                </a:cxn>
                <a:cxn ang="0">
                  <a:pos x="connsiteX2420" y="connsiteY2420"/>
                </a:cxn>
                <a:cxn ang="0">
                  <a:pos x="connsiteX2421" y="connsiteY2421"/>
                </a:cxn>
                <a:cxn ang="0">
                  <a:pos x="connsiteX2422" y="connsiteY2422"/>
                </a:cxn>
                <a:cxn ang="0">
                  <a:pos x="connsiteX2423" y="connsiteY2423"/>
                </a:cxn>
                <a:cxn ang="0">
                  <a:pos x="connsiteX2424" y="connsiteY2424"/>
                </a:cxn>
                <a:cxn ang="0">
                  <a:pos x="connsiteX2425" y="connsiteY2425"/>
                </a:cxn>
                <a:cxn ang="0">
                  <a:pos x="connsiteX2426" y="connsiteY2426"/>
                </a:cxn>
                <a:cxn ang="0">
                  <a:pos x="connsiteX2427" y="connsiteY2427"/>
                </a:cxn>
                <a:cxn ang="0">
                  <a:pos x="connsiteX2428" y="connsiteY2428"/>
                </a:cxn>
                <a:cxn ang="0">
                  <a:pos x="connsiteX2429" y="connsiteY2429"/>
                </a:cxn>
                <a:cxn ang="0">
                  <a:pos x="connsiteX2430" y="connsiteY2430"/>
                </a:cxn>
                <a:cxn ang="0">
                  <a:pos x="connsiteX2431" y="connsiteY2431"/>
                </a:cxn>
                <a:cxn ang="0">
                  <a:pos x="connsiteX2432" y="connsiteY2432"/>
                </a:cxn>
                <a:cxn ang="0">
                  <a:pos x="connsiteX2433" y="connsiteY2433"/>
                </a:cxn>
                <a:cxn ang="0">
                  <a:pos x="connsiteX2434" y="connsiteY2434"/>
                </a:cxn>
                <a:cxn ang="0">
                  <a:pos x="connsiteX2435" y="connsiteY2435"/>
                </a:cxn>
                <a:cxn ang="0">
                  <a:pos x="connsiteX2436" y="connsiteY2436"/>
                </a:cxn>
                <a:cxn ang="0">
                  <a:pos x="connsiteX2437" y="connsiteY2437"/>
                </a:cxn>
                <a:cxn ang="0">
                  <a:pos x="connsiteX2438" y="connsiteY2438"/>
                </a:cxn>
                <a:cxn ang="0">
                  <a:pos x="connsiteX2439" y="connsiteY2439"/>
                </a:cxn>
                <a:cxn ang="0">
                  <a:pos x="connsiteX2440" y="connsiteY2440"/>
                </a:cxn>
                <a:cxn ang="0">
                  <a:pos x="connsiteX2441" y="connsiteY2441"/>
                </a:cxn>
                <a:cxn ang="0">
                  <a:pos x="connsiteX2442" y="connsiteY2442"/>
                </a:cxn>
                <a:cxn ang="0">
                  <a:pos x="connsiteX2443" y="connsiteY2443"/>
                </a:cxn>
                <a:cxn ang="0">
                  <a:pos x="connsiteX2444" y="connsiteY2444"/>
                </a:cxn>
                <a:cxn ang="0">
                  <a:pos x="connsiteX2445" y="connsiteY2445"/>
                </a:cxn>
                <a:cxn ang="0">
                  <a:pos x="connsiteX2446" y="connsiteY2446"/>
                </a:cxn>
                <a:cxn ang="0">
                  <a:pos x="connsiteX2447" y="connsiteY2447"/>
                </a:cxn>
                <a:cxn ang="0">
                  <a:pos x="connsiteX2448" y="connsiteY2448"/>
                </a:cxn>
                <a:cxn ang="0">
                  <a:pos x="connsiteX2449" y="connsiteY2449"/>
                </a:cxn>
                <a:cxn ang="0">
                  <a:pos x="connsiteX2450" y="connsiteY2450"/>
                </a:cxn>
                <a:cxn ang="0">
                  <a:pos x="connsiteX2451" y="connsiteY2451"/>
                </a:cxn>
                <a:cxn ang="0">
                  <a:pos x="connsiteX2452" y="connsiteY2452"/>
                </a:cxn>
                <a:cxn ang="0">
                  <a:pos x="connsiteX2453" y="connsiteY2453"/>
                </a:cxn>
                <a:cxn ang="0">
                  <a:pos x="connsiteX2454" y="connsiteY2454"/>
                </a:cxn>
                <a:cxn ang="0">
                  <a:pos x="connsiteX2455" y="connsiteY2455"/>
                </a:cxn>
                <a:cxn ang="0">
                  <a:pos x="connsiteX2456" y="connsiteY2456"/>
                </a:cxn>
                <a:cxn ang="0">
                  <a:pos x="connsiteX2457" y="connsiteY2457"/>
                </a:cxn>
                <a:cxn ang="0">
                  <a:pos x="connsiteX2458" y="connsiteY2458"/>
                </a:cxn>
                <a:cxn ang="0">
                  <a:pos x="connsiteX2459" y="connsiteY2459"/>
                </a:cxn>
                <a:cxn ang="0">
                  <a:pos x="connsiteX2460" y="connsiteY2460"/>
                </a:cxn>
                <a:cxn ang="0">
                  <a:pos x="connsiteX2461" y="connsiteY2461"/>
                </a:cxn>
                <a:cxn ang="0">
                  <a:pos x="connsiteX2462" y="connsiteY2462"/>
                </a:cxn>
                <a:cxn ang="0">
                  <a:pos x="connsiteX2463" y="connsiteY2463"/>
                </a:cxn>
                <a:cxn ang="0">
                  <a:pos x="connsiteX2464" y="connsiteY2464"/>
                </a:cxn>
                <a:cxn ang="0">
                  <a:pos x="connsiteX2465" y="connsiteY2465"/>
                </a:cxn>
                <a:cxn ang="0">
                  <a:pos x="connsiteX2466" y="connsiteY2466"/>
                </a:cxn>
                <a:cxn ang="0">
                  <a:pos x="connsiteX2467" y="connsiteY2467"/>
                </a:cxn>
                <a:cxn ang="0">
                  <a:pos x="connsiteX2468" y="connsiteY2468"/>
                </a:cxn>
                <a:cxn ang="0">
                  <a:pos x="connsiteX2469" y="connsiteY2469"/>
                </a:cxn>
                <a:cxn ang="0">
                  <a:pos x="connsiteX2470" y="connsiteY2470"/>
                </a:cxn>
                <a:cxn ang="0">
                  <a:pos x="connsiteX2471" y="connsiteY2471"/>
                </a:cxn>
                <a:cxn ang="0">
                  <a:pos x="connsiteX2472" y="connsiteY2472"/>
                </a:cxn>
                <a:cxn ang="0">
                  <a:pos x="connsiteX2473" y="connsiteY2473"/>
                </a:cxn>
                <a:cxn ang="0">
                  <a:pos x="connsiteX2474" y="connsiteY2474"/>
                </a:cxn>
                <a:cxn ang="0">
                  <a:pos x="connsiteX2475" y="connsiteY2475"/>
                </a:cxn>
                <a:cxn ang="0">
                  <a:pos x="connsiteX2476" y="connsiteY2476"/>
                </a:cxn>
                <a:cxn ang="0">
                  <a:pos x="connsiteX2477" y="connsiteY2477"/>
                </a:cxn>
                <a:cxn ang="0">
                  <a:pos x="connsiteX2478" y="connsiteY2478"/>
                </a:cxn>
                <a:cxn ang="0">
                  <a:pos x="connsiteX2479" y="connsiteY2479"/>
                </a:cxn>
                <a:cxn ang="0">
                  <a:pos x="connsiteX2480" y="connsiteY2480"/>
                </a:cxn>
                <a:cxn ang="0">
                  <a:pos x="connsiteX2481" y="connsiteY2481"/>
                </a:cxn>
                <a:cxn ang="0">
                  <a:pos x="connsiteX2482" y="connsiteY2482"/>
                </a:cxn>
                <a:cxn ang="0">
                  <a:pos x="connsiteX2483" y="connsiteY2483"/>
                </a:cxn>
                <a:cxn ang="0">
                  <a:pos x="connsiteX2484" y="connsiteY2484"/>
                </a:cxn>
                <a:cxn ang="0">
                  <a:pos x="connsiteX2485" y="connsiteY2485"/>
                </a:cxn>
                <a:cxn ang="0">
                  <a:pos x="connsiteX2486" y="connsiteY2486"/>
                </a:cxn>
                <a:cxn ang="0">
                  <a:pos x="connsiteX2487" y="connsiteY2487"/>
                </a:cxn>
                <a:cxn ang="0">
                  <a:pos x="connsiteX2488" y="connsiteY2488"/>
                </a:cxn>
                <a:cxn ang="0">
                  <a:pos x="connsiteX2489" y="connsiteY2489"/>
                </a:cxn>
                <a:cxn ang="0">
                  <a:pos x="connsiteX2490" y="connsiteY2490"/>
                </a:cxn>
                <a:cxn ang="0">
                  <a:pos x="connsiteX2491" y="connsiteY2491"/>
                </a:cxn>
                <a:cxn ang="0">
                  <a:pos x="connsiteX2492" y="connsiteY2492"/>
                </a:cxn>
                <a:cxn ang="0">
                  <a:pos x="connsiteX2493" y="connsiteY2493"/>
                </a:cxn>
                <a:cxn ang="0">
                  <a:pos x="connsiteX2494" y="connsiteY2494"/>
                </a:cxn>
                <a:cxn ang="0">
                  <a:pos x="connsiteX2495" y="connsiteY2495"/>
                </a:cxn>
                <a:cxn ang="0">
                  <a:pos x="connsiteX2496" y="connsiteY2496"/>
                </a:cxn>
                <a:cxn ang="0">
                  <a:pos x="connsiteX2497" y="connsiteY2497"/>
                </a:cxn>
                <a:cxn ang="0">
                  <a:pos x="connsiteX2498" y="connsiteY2498"/>
                </a:cxn>
                <a:cxn ang="0">
                  <a:pos x="connsiteX2499" y="connsiteY2499"/>
                </a:cxn>
                <a:cxn ang="0">
                  <a:pos x="connsiteX2500" y="connsiteY2500"/>
                </a:cxn>
                <a:cxn ang="0">
                  <a:pos x="connsiteX2501" y="connsiteY2501"/>
                </a:cxn>
                <a:cxn ang="0">
                  <a:pos x="connsiteX2502" y="connsiteY2502"/>
                </a:cxn>
                <a:cxn ang="0">
                  <a:pos x="connsiteX2503" y="connsiteY2503"/>
                </a:cxn>
                <a:cxn ang="0">
                  <a:pos x="connsiteX2504" y="connsiteY2504"/>
                </a:cxn>
                <a:cxn ang="0">
                  <a:pos x="connsiteX2505" y="connsiteY2505"/>
                </a:cxn>
                <a:cxn ang="0">
                  <a:pos x="connsiteX2506" y="connsiteY2506"/>
                </a:cxn>
                <a:cxn ang="0">
                  <a:pos x="connsiteX2507" y="connsiteY2507"/>
                </a:cxn>
                <a:cxn ang="0">
                  <a:pos x="connsiteX2508" y="connsiteY2508"/>
                </a:cxn>
                <a:cxn ang="0">
                  <a:pos x="connsiteX2509" y="connsiteY2509"/>
                </a:cxn>
                <a:cxn ang="0">
                  <a:pos x="connsiteX2510" y="connsiteY2510"/>
                </a:cxn>
                <a:cxn ang="0">
                  <a:pos x="connsiteX2511" y="connsiteY2511"/>
                </a:cxn>
                <a:cxn ang="0">
                  <a:pos x="connsiteX2512" y="connsiteY2512"/>
                </a:cxn>
                <a:cxn ang="0">
                  <a:pos x="connsiteX2513" y="connsiteY2513"/>
                </a:cxn>
                <a:cxn ang="0">
                  <a:pos x="connsiteX2514" y="connsiteY2514"/>
                </a:cxn>
                <a:cxn ang="0">
                  <a:pos x="connsiteX2515" y="connsiteY2515"/>
                </a:cxn>
                <a:cxn ang="0">
                  <a:pos x="connsiteX2516" y="connsiteY2516"/>
                </a:cxn>
                <a:cxn ang="0">
                  <a:pos x="connsiteX2517" y="connsiteY2517"/>
                </a:cxn>
                <a:cxn ang="0">
                  <a:pos x="connsiteX2518" y="connsiteY2518"/>
                </a:cxn>
                <a:cxn ang="0">
                  <a:pos x="connsiteX2519" y="connsiteY2519"/>
                </a:cxn>
                <a:cxn ang="0">
                  <a:pos x="connsiteX2520" y="connsiteY2520"/>
                </a:cxn>
                <a:cxn ang="0">
                  <a:pos x="connsiteX2521" y="connsiteY2521"/>
                </a:cxn>
                <a:cxn ang="0">
                  <a:pos x="connsiteX2522" y="connsiteY2522"/>
                </a:cxn>
                <a:cxn ang="0">
                  <a:pos x="connsiteX2523" y="connsiteY2523"/>
                </a:cxn>
                <a:cxn ang="0">
                  <a:pos x="connsiteX2524" y="connsiteY2524"/>
                </a:cxn>
                <a:cxn ang="0">
                  <a:pos x="connsiteX2525" y="connsiteY2525"/>
                </a:cxn>
                <a:cxn ang="0">
                  <a:pos x="connsiteX2526" y="connsiteY2526"/>
                </a:cxn>
                <a:cxn ang="0">
                  <a:pos x="connsiteX2527" y="connsiteY2527"/>
                </a:cxn>
                <a:cxn ang="0">
                  <a:pos x="connsiteX2528" y="connsiteY2528"/>
                </a:cxn>
                <a:cxn ang="0">
                  <a:pos x="connsiteX2529" y="connsiteY2529"/>
                </a:cxn>
                <a:cxn ang="0">
                  <a:pos x="connsiteX2530" y="connsiteY2530"/>
                </a:cxn>
                <a:cxn ang="0">
                  <a:pos x="connsiteX2531" y="connsiteY2531"/>
                </a:cxn>
                <a:cxn ang="0">
                  <a:pos x="connsiteX2532" y="connsiteY2532"/>
                </a:cxn>
                <a:cxn ang="0">
                  <a:pos x="connsiteX2533" y="connsiteY2533"/>
                </a:cxn>
                <a:cxn ang="0">
                  <a:pos x="connsiteX2534" y="connsiteY2534"/>
                </a:cxn>
                <a:cxn ang="0">
                  <a:pos x="connsiteX2535" y="connsiteY2535"/>
                </a:cxn>
                <a:cxn ang="0">
                  <a:pos x="connsiteX2536" y="connsiteY2536"/>
                </a:cxn>
                <a:cxn ang="0">
                  <a:pos x="connsiteX2537" y="connsiteY2537"/>
                </a:cxn>
                <a:cxn ang="0">
                  <a:pos x="connsiteX2538" y="connsiteY2538"/>
                </a:cxn>
                <a:cxn ang="0">
                  <a:pos x="connsiteX2539" y="connsiteY2539"/>
                </a:cxn>
                <a:cxn ang="0">
                  <a:pos x="connsiteX2540" y="connsiteY2540"/>
                </a:cxn>
                <a:cxn ang="0">
                  <a:pos x="connsiteX2541" y="connsiteY2541"/>
                </a:cxn>
                <a:cxn ang="0">
                  <a:pos x="connsiteX2542" y="connsiteY2542"/>
                </a:cxn>
                <a:cxn ang="0">
                  <a:pos x="connsiteX2543" y="connsiteY2543"/>
                </a:cxn>
                <a:cxn ang="0">
                  <a:pos x="connsiteX2544" y="connsiteY2544"/>
                </a:cxn>
                <a:cxn ang="0">
                  <a:pos x="connsiteX2545" y="connsiteY2545"/>
                </a:cxn>
                <a:cxn ang="0">
                  <a:pos x="connsiteX2546" y="connsiteY2546"/>
                </a:cxn>
                <a:cxn ang="0">
                  <a:pos x="connsiteX2547" y="connsiteY2547"/>
                </a:cxn>
                <a:cxn ang="0">
                  <a:pos x="connsiteX2548" y="connsiteY2548"/>
                </a:cxn>
                <a:cxn ang="0">
                  <a:pos x="connsiteX2549" y="connsiteY2549"/>
                </a:cxn>
                <a:cxn ang="0">
                  <a:pos x="connsiteX2550" y="connsiteY2550"/>
                </a:cxn>
                <a:cxn ang="0">
                  <a:pos x="connsiteX2551" y="connsiteY2551"/>
                </a:cxn>
                <a:cxn ang="0">
                  <a:pos x="connsiteX2552" y="connsiteY2552"/>
                </a:cxn>
                <a:cxn ang="0">
                  <a:pos x="connsiteX2553" y="connsiteY2553"/>
                </a:cxn>
                <a:cxn ang="0">
                  <a:pos x="connsiteX2554" y="connsiteY2554"/>
                </a:cxn>
                <a:cxn ang="0">
                  <a:pos x="connsiteX2555" y="connsiteY2555"/>
                </a:cxn>
                <a:cxn ang="0">
                  <a:pos x="connsiteX2556" y="connsiteY2556"/>
                </a:cxn>
                <a:cxn ang="0">
                  <a:pos x="connsiteX2557" y="connsiteY2557"/>
                </a:cxn>
                <a:cxn ang="0">
                  <a:pos x="connsiteX2558" y="connsiteY2558"/>
                </a:cxn>
                <a:cxn ang="0">
                  <a:pos x="connsiteX2559" y="connsiteY2559"/>
                </a:cxn>
                <a:cxn ang="0">
                  <a:pos x="connsiteX2560" y="connsiteY2560"/>
                </a:cxn>
                <a:cxn ang="0">
                  <a:pos x="connsiteX2561" y="connsiteY2561"/>
                </a:cxn>
                <a:cxn ang="0">
                  <a:pos x="connsiteX2562" y="connsiteY2562"/>
                </a:cxn>
                <a:cxn ang="0">
                  <a:pos x="connsiteX2563" y="connsiteY2563"/>
                </a:cxn>
                <a:cxn ang="0">
                  <a:pos x="connsiteX2564" y="connsiteY2564"/>
                </a:cxn>
                <a:cxn ang="0">
                  <a:pos x="connsiteX2565" y="connsiteY2565"/>
                </a:cxn>
                <a:cxn ang="0">
                  <a:pos x="connsiteX2566" y="connsiteY2566"/>
                </a:cxn>
                <a:cxn ang="0">
                  <a:pos x="connsiteX2567" y="connsiteY2567"/>
                </a:cxn>
                <a:cxn ang="0">
                  <a:pos x="connsiteX2568" y="connsiteY2568"/>
                </a:cxn>
                <a:cxn ang="0">
                  <a:pos x="connsiteX2569" y="connsiteY2569"/>
                </a:cxn>
                <a:cxn ang="0">
                  <a:pos x="connsiteX2570" y="connsiteY2570"/>
                </a:cxn>
                <a:cxn ang="0">
                  <a:pos x="connsiteX2571" y="connsiteY2571"/>
                </a:cxn>
                <a:cxn ang="0">
                  <a:pos x="connsiteX2572" y="connsiteY2572"/>
                </a:cxn>
                <a:cxn ang="0">
                  <a:pos x="connsiteX2573" y="connsiteY2573"/>
                </a:cxn>
                <a:cxn ang="0">
                  <a:pos x="connsiteX2574" y="connsiteY2574"/>
                </a:cxn>
                <a:cxn ang="0">
                  <a:pos x="connsiteX2575" y="connsiteY2575"/>
                </a:cxn>
                <a:cxn ang="0">
                  <a:pos x="connsiteX2576" y="connsiteY2576"/>
                </a:cxn>
                <a:cxn ang="0">
                  <a:pos x="connsiteX2577" y="connsiteY2577"/>
                </a:cxn>
                <a:cxn ang="0">
                  <a:pos x="connsiteX2578" y="connsiteY2578"/>
                </a:cxn>
                <a:cxn ang="0">
                  <a:pos x="connsiteX2579" y="connsiteY2579"/>
                </a:cxn>
                <a:cxn ang="0">
                  <a:pos x="connsiteX2580" y="connsiteY2580"/>
                </a:cxn>
                <a:cxn ang="0">
                  <a:pos x="connsiteX2581" y="connsiteY2581"/>
                </a:cxn>
                <a:cxn ang="0">
                  <a:pos x="connsiteX2582" y="connsiteY2582"/>
                </a:cxn>
                <a:cxn ang="0">
                  <a:pos x="connsiteX2583" y="connsiteY2583"/>
                </a:cxn>
                <a:cxn ang="0">
                  <a:pos x="connsiteX2584" y="connsiteY2584"/>
                </a:cxn>
                <a:cxn ang="0">
                  <a:pos x="connsiteX2585" y="connsiteY2585"/>
                </a:cxn>
                <a:cxn ang="0">
                  <a:pos x="connsiteX2586" y="connsiteY2586"/>
                </a:cxn>
                <a:cxn ang="0">
                  <a:pos x="connsiteX2587" y="connsiteY2587"/>
                </a:cxn>
                <a:cxn ang="0">
                  <a:pos x="connsiteX2588" y="connsiteY2588"/>
                </a:cxn>
                <a:cxn ang="0">
                  <a:pos x="connsiteX2589" y="connsiteY2589"/>
                </a:cxn>
                <a:cxn ang="0">
                  <a:pos x="connsiteX2590" y="connsiteY2590"/>
                </a:cxn>
                <a:cxn ang="0">
                  <a:pos x="connsiteX2591" y="connsiteY2591"/>
                </a:cxn>
                <a:cxn ang="0">
                  <a:pos x="connsiteX2592" y="connsiteY2592"/>
                </a:cxn>
                <a:cxn ang="0">
                  <a:pos x="connsiteX2593" y="connsiteY2593"/>
                </a:cxn>
                <a:cxn ang="0">
                  <a:pos x="connsiteX2594" y="connsiteY2594"/>
                </a:cxn>
                <a:cxn ang="0">
                  <a:pos x="connsiteX2595" y="connsiteY2595"/>
                </a:cxn>
                <a:cxn ang="0">
                  <a:pos x="connsiteX2596" y="connsiteY2596"/>
                </a:cxn>
                <a:cxn ang="0">
                  <a:pos x="connsiteX2597" y="connsiteY2597"/>
                </a:cxn>
                <a:cxn ang="0">
                  <a:pos x="connsiteX2598" y="connsiteY2598"/>
                </a:cxn>
                <a:cxn ang="0">
                  <a:pos x="connsiteX2599" y="connsiteY2599"/>
                </a:cxn>
                <a:cxn ang="0">
                  <a:pos x="connsiteX2600" y="connsiteY2600"/>
                </a:cxn>
                <a:cxn ang="0">
                  <a:pos x="connsiteX2601" y="connsiteY2601"/>
                </a:cxn>
                <a:cxn ang="0">
                  <a:pos x="connsiteX2602" y="connsiteY2602"/>
                </a:cxn>
                <a:cxn ang="0">
                  <a:pos x="connsiteX2603" y="connsiteY2603"/>
                </a:cxn>
                <a:cxn ang="0">
                  <a:pos x="connsiteX2604" y="connsiteY2604"/>
                </a:cxn>
                <a:cxn ang="0">
                  <a:pos x="connsiteX2605" y="connsiteY2605"/>
                </a:cxn>
                <a:cxn ang="0">
                  <a:pos x="connsiteX2606" y="connsiteY2606"/>
                </a:cxn>
                <a:cxn ang="0">
                  <a:pos x="connsiteX2607" y="connsiteY2607"/>
                </a:cxn>
                <a:cxn ang="0">
                  <a:pos x="connsiteX2608" y="connsiteY2608"/>
                </a:cxn>
                <a:cxn ang="0">
                  <a:pos x="connsiteX2609" y="connsiteY2609"/>
                </a:cxn>
                <a:cxn ang="0">
                  <a:pos x="connsiteX2610" y="connsiteY2610"/>
                </a:cxn>
                <a:cxn ang="0">
                  <a:pos x="connsiteX2611" y="connsiteY2611"/>
                </a:cxn>
                <a:cxn ang="0">
                  <a:pos x="connsiteX2612" y="connsiteY2612"/>
                </a:cxn>
                <a:cxn ang="0">
                  <a:pos x="connsiteX2613" y="connsiteY2613"/>
                </a:cxn>
                <a:cxn ang="0">
                  <a:pos x="connsiteX2614" y="connsiteY2614"/>
                </a:cxn>
                <a:cxn ang="0">
                  <a:pos x="connsiteX2615" y="connsiteY2615"/>
                </a:cxn>
                <a:cxn ang="0">
                  <a:pos x="connsiteX2616" y="connsiteY2616"/>
                </a:cxn>
                <a:cxn ang="0">
                  <a:pos x="connsiteX2617" y="connsiteY2617"/>
                </a:cxn>
                <a:cxn ang="0">
                  <a:pos x="connsiteX2618" y="connsiteY2618"/>
                </a:cxn>
                <a:cxn ang="0">
                  <a:pos x="connsiteX2619" y="connsiteY2619"/>
                </a:cxn>
                <a:cxn ang="0">
                  <a:pos x="connsiteX2620" y="connsiteY2620"/>
                </a:cxn>
                <a:cxn ang="0">
                  <a:pos x="connsiteX2621" y="connsiteY2621"/>
                </a:cxn>
                <a:cxn ang="0">
                  <a:pos x="connsiteX2622" y="connsiteY2622"/>
                </a:cxn>
                <a:cxn ang="0">
                  <a:pos x="connsiteX2623" y="connsiteY2623"/>
                </a:cxn>
                <a:cxn ang="0">
                  <a:pos x="connsiteX2624" y="connsiteY2624"/>
                </a:cxn>
                <a:cxn ang="0">
                  <a:pos x="connsiteX2625" y="connsiteY2625"/>
                </a:cxn>
                <a:cxn ang="0">
                  <a:pos x="connsiteX2626" y="connsiteY2626"/>
                </a:cxn>
                <a:cxn ang="0">
                  <a:pos x="connsiteX2627" y="connsiteY2627"/>
                </a:cxn>
                <a:cxn ang="0">
                  <a:pos x="connsiteX2628" y="connsiteY2628"/>
                </a:cxn>
                <a:cxn ang="0">
                  <a:pos x="connsiteX2629" y="connsiteY2629"/>
                </a:cxn>
                <a:cxn ang="0">
                  <a:pos x="connsiteX2630" y="connsiteY2630"/>
                </a:cxn>
                <a:cxn ang="0">
                  <a:pos x="connsiteX2631" y="connsiteY2631"/>
                </a:cxn>
                <a:cxn ang="0">
                  <a:pos x="connsiteX2632" y="connsiteY2632"/>
                </a:cxn>
                <a:cxn ang="0">
                  <a:pos x="connsiteX2633" y="connsiteY2633"/>
                </a:cxn>
                <a:cxn ang="0">
                  <a:pos x="connsiteX2634" y="connsiteY2634"/>
                </a:cxn>
                <a:cxn ang="0">
                  <a:pos x="connsiteX2635" y="connsiteY2635"/>
                </a:cxn>
                <a:cxn ang="0">
                  <a:pos x="connsiteX2636" y="connsiteY2636"/>
                </a:cxn>
                <a:cxn ang="0">
                  <a:pos x="connsiteX2637" y="connsiteY2637"/>
                </a:cxn>
                <a:cxn ang="0">
                  <a:pos x="connsiteX2638" y="connsiteY2638"/>
                </a:cxn>
                <a:cxn ang="0">
                  <a:pos x="connsiteX2639" y="connsiteY2639"/>
                </a:cxn>
                <a:cxn ang="0">
                  <a:pos x="connsiteX2640" y="connsiteY2640"/>
                </a:cxn>
                <a:cxn ang="0">
                  <a:pos x="connsiteX2641" y="connsiteY2641"/>
                </a:cxn>
                <a:cxn ang="0">
                  <a:pos x="connsiteX2642" y="connsiteY2642"/>
                </a:cxn>
                <a:cxn ang="0">
                  <a:pos x="connsiteX2643" y="connsiteY2643"/>
                </a:cxn>
                <a:cxn ang="0">
                  <a:pos x="connsiteX2644" y="connsiteY2644"/>
                </a:cxn>
                <a:cxn ang="0">
                  <a:pos x="connsiteX2645" y="connsiteY2645"/>
                </a:cxn>
                <a:cxn ang="0">
                  <a:pos x="connsiteX2646" y="connsiteY2646"/>
                </a:cxn>
                <a:cxn ang="0">
                  <a:pos x="connsiteX2647" y="connsiteY2647"/>
                </a:cxn>
                <a:cxn ang="0">
                  <a:pos x="connsiteX2648" y="connsiteY2648"/>
                </a:cxn>
                <a:cxn ang="0">
                  <a:pos x="connsiteX2649" y="connsiteY2649"/>
                </a:cxn>
                <a:cxn ang="0">
                  <a:pos x="connsiteX2650" y="connsiteY2650"/>
                </a:cxn>
                <a:cxn ang="0">
                  <a:pos x="connsiteX2651" y="connsiteY2651"/>
                </a:cxn>
                <a:cxn ang="0">
                  <a:pos x="connsiteX2652" y="connsiteY2652"/>
                </a:cxn>
                <a:cxn ang="0">
                  <a:pos x="connsiteX2653" y="connsiteY2653"/>
                </a:cxn>
                <a:cxn ang="0">
                  <a:pos x="connsiteX2654" y="connsiteY2654"/>
                </a:cxn>
                <a:cxn ang="0">
                  <a:pos x="connsiteX2655" y="connsiteY2655"/>
                </a:cxn>
                <a:cxn ang="0">
                  <a:pos x="connsiteX2656" y="connsiteY2656"/>
                </a:cxn>
                <a:cxn ang="0">
                  <a:pos x="connsiteX2657" y="connsiteY2657"/>
                </a:cxn>
                <a:cxn ang="0">
                  <a:pos x="connsiteX2658" y="connsiteY2658"/>
                </a:cxn>
                <a:cxn ang="0">
                  <a:pos x="connsiteX2659" y="connsiteY2659"/>
                </a:cxn>
                <a:cxn ang="0">
                  <a:pos x="connsiteX2660" y="connsiteY2660"/>
                </a:cxn>
                <a:cxn ang="0">
                  <a:pos x="connsiteX2661" y="connsiteY2661"/>
                </a:cxn>
                <a:cxn ang="0">
                  <a:pos x="connsiteX2662" y="connsiteY2662"/>
                </a:cxn>
                <a:cxn ang="0">
                  <a:pos x="connsiteX2663" y="connsiteY2663"/>
                </a:cxn>
                <a:cxn ang="0">
                  <a:pos x="connsiteX2664" y="connsiteY2664"/>
                </a:cxn>
                <a:cxn ang="0">
                  <a:pos x="connsiteX2665" y="connsiteY2665"/>
                </a:cxn>
                <a:cxn ang="0">
                  <a:pos x="connsiteX2666" y="connsiteY2666"/>
                </a:cxn>
                <a:cxn ang="0">
                  <a:pos x="connsiteX2667" y="connsiteY2667"/>
                </a:cxn>
                <a:cxn ang="0">
                  <a:pos x="connsiteX2668" y="connsiteY2668"/>
                </a:cxn>
                <a:cxn ang="0">
                  <a:pos x="connsiteX2669" y="connsiteY2669"/>
                </a:cxn>
                <a:cxn ang="0">
                  <a:pos x="connsiteX2670" y="connsiteY2670"/>
                </a:cxn>
                <a:cxn ang="0">
                  <a:pos x="connsiteX2671" y="connsiteY2671"/>
                </a:cxn>
                <a:cxn ang="0">
                  <a:pos x="connsiteX2672" y="connsiteY2672"/>
                </a:cxn>
                <a:cxn ang="0">
                  <a:pos x="connsiteX2673" y="connsiteY2673"/>
                </a:cxn>
                <a:cxn ang="0">
                  <a:pos x="connsiteX2674" y="connsiteY2674"/>
                </a:cxn>
                <a:cxn ang="0">
                  <a:pos x="connsiteX2675" y="connsiteY2675"/>
                </a:cxn>
                <a:cxn ang="0">
                  <a:pos x="connsiteX2676" y="connsiteY2676"/>
                </a:cxn>
                <a:cxn ang="0">
                  <a:pos x="connsiteX2677" y="connsiteY2677"/>
                </a:cxn>
                <a:cxn ang="0">
                  <a:pos x="connsiteX2678" y="connsiteY2678"/>
                </a:cxn>
                <a:cxn ang="0">
                  <a:pos x="connsiteX2679" y="connsiteY2679"/>
                </a:cxn>
                <a:cxn ang="0">
                  <a:pos x="connsiteX2680" y="connsiteY2680"/>
                </a:cxn>
                <a:cxn ang="0">
                  <a:pos x="connsiteX2681" y="connsiteY2681"/>
                </a:cxn>
                <a:cxn ang="0">
                  <a:pos x="connsiteX2682" y="connsiteY2682"/>
                </a:cxn>
                <a:cxn ang="0">
                  <a:pos x="connsiteX2683" y="connsiteY2683"/>
                </a:cxn>
                <a:cxn ang="0">
                  <a:pos x="connsiteX2684" y="connsiteY2684"/>
                </a:cxn>
                <a:cxn ang="0">
                  <a:pos x="connsiteX2685" y="connsiteY2685"/>
                </a:cxn>
                <a:cxn ang="0">
                  <a:pos x="connsiteX2686" y="connsiteY2686"/>
                </a:cxn>
                <a:cxn ang="0">
                  <a:pos x="connsiteX2687" y="connsiteY2687"/>
                </a:cxn>
                <a:cxn ang="0">
                  <a:pos x="connsiteX2688" y="connsiteY2688"/>
                </a:cxn>
                <a:cxn ang="0">
                  <a:pos x="connsiteX2689" y="connsiteY2689"/>
                </a:cxn>
                <a:cxn ang="0">
                  <a:pos x="connsiteX2690" y="connsiteY2690"/>
                </a:cxn>
                <a:cxn ang="0">
                  <a:pos x="connsiteX2691" y="connsiteY2691"/>
                </a:cxn>
                <a:cxn ang="0">
                  <a:pos x="connsiteX2692" y="connsiteY2692"/>
                </a:cxn>
                <a:cxn ang="0">
                  <a:pos x="connsiteX2693" y="connsiteY2693"/>
                </a:cxn>
                <a:cxn ang="0">
                  <a:pos x="connsiteX2694" y="connsiteY2694"/>
                </a:cxn>
                <a:cxn ang="0">
                  <a:pos x="connsiteX2695" y="connsiteY2695"/>
                </a:cxn>
                <a:cxn ang="0">
                  <a:pos x="connsiteX2696" y="connsiteY2696"/>
                </a:cxn>
                <a:cxn ang="0">
                  <a:pos x="connsiteX2697" y="connsiteY2697"/>
                </a:cxn>
                <a:cxn ang="0">
                  <a:pos x="connsiteX2698" y="connsiteY2698"/>
                </a:cxn>
                <a:cxn ang="0">
                  <a:pos x="connsiteX2699" y="connsiteY2699"/>
                </a:cxn>
                <a:cxn ang="0">
                  <a:pos x="connsiteX2700" y="connsiteY2700"/>
                </a:cxn>
                <a:cxn ang="0">
                  <a:pos x="connsiteX2701" y="connsiteY2701"/>
                </a:cxn>
                <a:cxn ang="0">
                  <a:pos x="connsiteX2702" y="connsiteY2702"/>
                </a:cxn>
                <a:cxn ang="0">
                  <a:pos x="connsiteX2703" y="connsiteY2703"/>
                </a:cxn>
                <a:cxn ang="0">
                  <a:pos x="connsiteX2704" y="connsiteY2704"/>
                </a:cxn>
                <a:cxn ang="0">
                  <a:pos x="connsiteX2705" y="connsiteY2705"/>
                </a:cxn>
                <a:cxn ang="0">
                  <a:pos x="connsiteX2706" y="connsiteY2706"/>
                </a:cxn>
                <a:cxn ang="0">
                  <a:pos x="connsiteX2707" y="connsiteY2707"/>
                </a:cxn>
                <a:cxn ang="0">
                  <a:pos x="connsiteX2708" y="connsiteY2708"/>
                </a:cxn>
                <a:cxn ang="0">
                  <a:pos x="connsiteX2709" y="connsiteY2709"/>
                </a:cxn>
                <a:cxn ang="0">
                  <a:pos x="connsiteX2710" y="connsiteY2710"/>
                </a:cxn>
                <a:cxn ang="0">
                  <a:pos x="connsiteX2711" y="connsiteY2711"/>
                </a:cxn>
                <a:cxn ang="0">
                  <a:pos x="connsiteX2712" y="connsiteY2712"/>
                </a:cxn>
                <a:cxn ang="0">
                  <a:pos x="connsiteX2713" y="connsiteY2713"/>
                </a:cxn>
                <a:cxn ang="0">
                  <a:pos x="connsiteX2714" y="connsiteY2714"/>
                </a:cxn>
                <a:cxn ang="0">
                  <a:pos x="connsiteX2715" y="connsiteY2715"/>
                </a:cxn>
                <a:cxn ang="0">
                  <a:pos x="connsiteX2716" y="connsiteY2716"/>
                </a:cxn>
                <a:cxn ang="0">
                  <a:pos x="connsiteX2717" y="connsiteY2717"/>
                </a:cxn>
                <a:cxn ang="0">
                  <a:pos x="connsiteX2718" y="connsiteY2718"/>
                </a:cxn>
                <a:cxn ang="0">
                  <a:pos x="connsiteX2719" y="connsiteY2719"/>
                </a:cxn>
                <a:cxn ang="0">
                  <a:pos x="connsiteX2720" y="connsiteY2720"/>
                </a:cxn>
                <a:cxn ang="0">
                  <a:pos x="connsiteX2721" y="connsiteY2721"/>
                </a:cxn>
                <a:cxn ang="0">
                  <a:pos x="connsiteX2722" y="connsiteY2722"/>
                </a:cxn>
                <a:cxn ang="0">
                  <a:pos x="connsiteX2723" y="connsiteY2723"/>
                </a:cxn>
                <a:cxn ang="0">
                  <a:pos x="connsiteX2724" y="connsiteY2724"/>
                </a:cxn>
                <a:cxn ang="0">
                  <a:pos x="connsiteX2725" y="connsiteY2725"/>
                </a:cxn>
                <a:cxn ang="0">
                  <a:pos x="connsiteX2726" y="connsiteY2726"/>
                </a:cxn>
                <a:cxn ang="0">
                  <a:pos x="connsiteX2727" y="connsiteY2727"/>
                </a:cxn>
                <a:cxn ang="0">
                  <a:pos x="connsiteX2728" y="connsiteY2728"/>
                </a:cxn>
                <a:cxn ang="0">
                  <a:pos x="connsiteX2729" y="connsiteY2729"/>
                </a:cxn>
                <a:cxn ang="0">
                  <a:pos x="connsiteX2730" y="connsiteY2730"/>
                </a:cxn>
                <a:cxn ang="0">
                  <a:pos x="connsiteX2731" y="connsiteY2731"/>
                </a:cxn>
                <a:cxn ang="0">
                  <a:pos x="connsiteX2732" y="connsiteY2732"/>
                </a:cxn>
                <a:cxn ang="0">
                  <a:pos x="connsiteX2733" y="connsiteY2733"/>
                </a:cxn>
                <a:cxn ang="0">
                  <a:pos x="connsiteX2734" y="connsiteY2734"/>
                </a:cxn>
                <a:cxn ang="0">
                  <a:pos x="connsiteX2735" y="connsiteY2735"/>
                </a:cxn>
                <a:cxn ang="0">
                  <a:pos x="connsiteX2736" y="connsiteY2736"/>
                </a:cxn>
                <a:cxn ang="0">
                  <a:pos x="connsiteX2737" y="connsiteY2737"/>
                </a:cxn>
                <a:cxn ang="0">
                  <a:pos x="connsiteX2738" y="connsiteY2738"/>
                </a:cxn>
                <a:cxn ang="0">
                  <a:pos x="connsiteX2739" y="connsiteY2739"/>
                </a:cxn>
                <a:cxn ang="0">
                  <a:pos x="connsiteX2740" y="connsiteY2740"/>
                </a:cxn>
                <a:cxn ang="0">
                  <a:pos x="connsiteX2741" y="connsiteY2741"/>
                </a:cxn>
                <a:cxn ang="0">
                  <a:pos x="connsiteX2742" y="connsiteY2742"/>
                </a:cxn>
                <a:cxn ang="0">
                  <a:pos x="connsiteX2743" y="connsiteY2743"/>
                </a:cxn>
                <a:cxn ang="0">
                  <a:pos x="connsiteX2744" y="connsiteY2744"/>
                </a:cxn>
                <a:cxn ang="0">
                  <a:pos x="connsiteX2745" y="connsiteY2745"/>
                </a:cxn>
                <a:cxn ang="0">
                  <a:pos x="connsiteX2746" y="connsiteY2746"/>
                </a:cxn>
                <a:cxn ang="0">
                  <a:pos x="connsiteX2747" y="connsiteY2747"/>
                </a:cxn>
              </a:cxnLst>
              <a:rect l="l" t="t" r="r" b="b"/>
              <a:pathLst>
                <a:path w="2279677" h="2245027">
                  <a:moveTo>
                    <a:pt x="2037890" y="4542"/>
                  </a:moveTo>
                  <a:cubicBezTo>
                    <a:pt x="2040609" y="4542"/>
                    <a:pt x="2042092" y="7261"/>
                    <a:pt x="2042092" y="8745"/>
                  </a:cubicBezTo>
                  <a:cubicBezTo>
                    <a:pt x="2042092" y="10228"/>
                    <a:pt x="2039373" y="10228"/>
                    <a:pt x="2035170" y="10228"/>
                  </a:cubicBezTo>
                  <a:cubicBezTo>
                    <a:pt x="2030967" y="8745"/>
                    <a:pt x="2028248" y="10228"/>
                    <a:pt x="2028248" y="11711"/>
                  </a:cubicBezTo>
                  <a:cubicBezTo>
                    <a:pt x="2028248" y="13195"/>
                    <a:pt x="2025528" y="17150"/>
                    <a:pt x="2022809" y="21353"/>
                  </a:cubicBezTo>
                  <a:cubicBezTo>
                    <a:pt x="2020089" y="25556"/>
                    <a:pt x="2017370" y="26792"/>
                    <a:pt x="2017370" y="25556"/>
                  </a:cubicBezTo>
                  <a:cubicBezTo>
                    <a:pt x="2017370" y="21353"/>
                    <a:pt x="2010447" y="22837"/>
                    <a:pt x="2006244" y="27039"/>
                  </a:cubicBezTo>
                  <a:cubicBezTo>
                    <a:pt x="2004761" y="29759"/>
                    <a:pt x="1997839" y="33962"/>
                    <a:pt x="1992400" y="35445"/>
                  </a:cubicBezTo>
                  <a:cubicBezTo>
                    <a:pt x="1981275" y="39648"/>
                    <a:pt x="1978555" y="42368"/>
                    <a:pt x="1988197" y="40884"/>
                  </a:cubicBezTo>
                  <a:cubicBezTo>
                    <a:pt x="1990917" y="40884"/>
                    <a:pt x="1995119" y="40884"/>
                    <a:pt x="1995119" y="42368"/>
                  </a:cubicBezTo>
                  <a:cubicBezTo>
                    <a:pt x="1995119" y="46570"/>
                    <a:pt x="1989680" y="47807"/>
                    <a:pt x="1981275" y="46570"/>
                  </a:cubicBezTo>
                  <a:cubicBezTo>
                    <a:pt x="1975835" y="45087"/>
                    <a:pt x="1974352" y="46570"/>
                    <a:pt x="1974352" y="50773"/>
                  </a:cubicBezTo>
                  <a:cubicBezTo>
                    <a:pt x="1974352" y="54976"/>
                    <a:pt x="1972869" y="56212"/>
                    <a:pt x="1971633" y="57696"/>
                  </a:cubicBezTo>
                  <a:cubicBezTo>
                    <a:pt x="1970150" y="57696"/>
                    <a:pt x="1970150" y="59179"/>
                    <a:pt x="1974352" y="59179"/>
                  </a:cubicBezTo>
                  <a:cubicBezTo>
                    <a:pt x="1982758" y="59179"/>
                    <a:pt x="1983994" y="67585"/>
                    <a:pt x="1975835" y="71788"/>
                  </a:cubicBezTo>
                  <a:cubicBezTo>
                    <a:pt x="1973116" y="73271"/>
                    <a:pt x="1970397" y="75990"/>
                    <a:pt x="1970397" y="77226"/>
                  </a:cubicBezTo>
                  <a:cubicBezTo>
                    <a:pt x="1970397" y="78463"/>
                    <a:pt x="1967677" y="78710"/>
                    <a:pt x="1964958" y="77226"/>
                  </a:cubicBezTo>
                  <a:cubicBezTo>
                    <a:pt x="1962238" y="75743"/>
                    <a:pt x="1960755" y="75743"/>
                    <a:pt x="1960755" y="78710"/>
                  </a:cubicBezTo>
                  <a:cubicBezTo>
                    <a:pt x="1962238" y="80193"/>
                    <a:pt x="1960755" y="81429"/>
                    <a:pt x="1959271" y="82913"/>
                  </a:cubicBezTo>
                  <a:cubicBezTo>
                    <a:pt x="1957788" y="82913"/>
                    <a:pt x="1956552" y="85632"/>
                    <a:pt x="1957788" y="88352"/>
                  </a:cubicBezTo>
                  <a:cubicBezTo>
                    <a:pt x="1959271" y="91071"/>
                    <a:pt x="1960508" y="92555"/>
                    <a:pt x="1960508" y="89835"/>
                  </a:cubicBezTo>
                  <a:cubicBezTo>
                    <a:pt x="1960508" y="87116"/>
                    <a:pt x="1963227" y="87116"/>
                    <a:pt x="1964710" y="87116"/>
                  </a:cubicBezTo>
                  <a:cubicBezTo>
                    <a:pt x="1966194" y="87116"/>
                    <a:pt x="1963227" y="91318"/>
                    <a:pt x="1960508" y="98241"/>
                  </a:cubicBezTo>
                  <a:cubicBezTo>
                    <a:pt x="1956305" y="103680"/>
                    <a:pt x="1953585" y="109366"/>
                    <a:pt x="1953585" y="110849"/>
                  </a:cubicBezTo>
                  <a:cubicBezTo>
                    <a:pt x="1953585" y="112333"/>
                    <a:pt x="1952102" y="115052"/>
                    <a:pt x="1949382" y="116288"/>
                  </a:cubicBezTo>
                  <a:cubicBezTo>
                    <a:pt x="1946663" y="117524"/>
                    <a:pt x="1943943" y="120491"/>
                    <a:pt x="1943943" y="123211"/>
                  </a:cubicBezTo>
                  <a:cubicBezTo>
                    <a:pt x="1943943" y="125930"/>
                    <a:pt x="1943943" y="127414"/>
                    <a:pt x="1942460" y="127414"/>
                  </a:cubicBezTo>
                  <a:cubicBezTo>
                    <a:pt x="1940977" y="127414"/>
                    <a:pt x="1939741" y="128897"/>
                    <a:pt x="1939741" y="130133"/>
                  </a:cubicBezTo>
                  <a:cubicBezTo>
                    <a:pt x="1939741" y="131369"/>
                    <a:pt x="1941224" y="131616"/>
                    <a:pt x="1943943" y="131616"/>
                  </a:cubicBezTo>
                  <a:cubicBezTo>
                    <a:pt x="1946737" y="130627"/>
                    <a:pt x="1946737" y="132029"/>
                    <a:pt x="1943943" y="135819"/>
                  </a:cubicBezTo>
                  <a:cubicBezTo>
                    <a:pt x="1942460" y="138539"/>
                    <a:pt x="1939741" y="141258"/>
                    <a:pt x="1937021" y="141258"/>
                  </a:cubicBezTo>
                  <a:cubicBezTo>
                    <a:pt x="1932818" y="141258"/>
                    <a:pt x="1932818" y="145461"/>
                    <a:pt x="1938505" y="146697"/>
                  </a:cubicBezTo>
                  <a:cubicBezTo>
                    <a:pt x="1940309" y="147686"/>
                    <a:pt x="1939815" y="148181"/>
                    <a:pt x="1937021" y="148181"/>
                  </a:cubicBezTo>
                  <a:cubicBezTo>
                    <a:pt x="1934302" y="148181"/>
                    <a:pt x="1931582" y="150900"/>
                    <a:pt x="1930099" y="153620"/>
                  </a:cubicBezTo>
                  <a:cubicBezTo>
                    <a:pt x="1928616" y="156339"/>
                    <a:pt x="1927379" y="159059"/>
                    <a:pt x="1925896" y="159059"/>
                  </a:cubicBezTo>
                  <a:cubicBezTo>
                    <a:pt x="1924413" y="159059"/>
                    <a:pt x="1923177" y="164498"/>
                    <a:pt x="1923177" y="170184"/>
                  </a:cubicBezTo>
                  <a:cubicBezTo>
                    <a:pt x="1923177" y="175870"/>
                    <a:pt x="1924660" y="181309"/>
                    <a:pt x="1925896" y="181309"/>
                  </a:cubicBezTo>
                  <a:cubicBezTo>
                    <a:pt x="1927132" y="181309"/>
                    <a:pt x="1928616" y="182792"/>
                    <a:pt x="1928616" y="185512"/>
                  </a:cubicBezTo>
                  <a:cubicBezTo>
                    <a:pt x="1928616" y="188313"/>
                    <a:pt x="1927701" y="188313"/>
                    <a:pt x="1925896" y="185512"/>
                  </a:cubicBezTo>
                  <a:cubicBezTo>
                    <a:pt x="1924091" y="182711"/>
                    <a:pt x="1922262" y="182711"/>
                    <a:pt x="1920457" y="185512"/>
                  </a:cubicBezTo>
                  <a:cubicBezTo>
                    <a:pt x="1917737" y="189715"/>
                    <a:pt x="1917737" y="192434"/>
                    <a:pt x="1920457" y="193917"/>
                  </a:cubicBezTo>
                  <a:cubicBezTo>
                    <a:pt x="1921941" y="195401"/>
                    <a:pt x="1923177" y="193917"/>
                    <a:pt x="1923177" y="192434"/>
                  </a:cubicBezTo>
                  <a:cubicBezTo>
                    <a:pt x="1923177" y="190951"/>
                    <a:pt x="1924660" y="190951"/>
                    <a:pt x="1925896" y="190951"/>
                  </a:cubicBezTo>
                  <a:cubicBezTo>
                    <a:pt x="1927379" y="192434"/>
                    <a:pt x="1927379" y="195154"/>
                    <a:pt x="1927379" y="196390"/>
                  </a:cubicBezTo>
                  <a:cubicBezTo>
                    <a:pt x="1923177" y="207515"/>
                    <a:pt x="1921941" y="218640"/>
                    <a:pt x="1925896" y="221360"/>
                  </a:cubicBezTo>
                  <a:cubicBezTo>
                    <a:pt x="1927379" y="222843"/>
                    <a:pt x="1928616" y="226799"/>
                    <a:pt x="1928616" y="231001"/>
                  </a:cubicBezTo>
                  <a:cubicBezTo>
                    <a:pt x="1928616" y="235617"/>
                    <a:pt x="1931409" y="237429"/>
                    <a:pt x="1937021" y="236441"/>
                  </a:cubicBezTo>
                  <a:cubicBezTo>
                    <a:pt x="1943943" y="234957"/>
                    <a:pt x="1945427" y="234957"/>
                    <a:pt x="1943943" y="239160"/>
                  </a:cubicBezTo>
                  <a:cubicBezTo>
                    <a:pt x="1942460" y="241879"/>
                    <a:pt x="1943943" y="244599"/>
                    <a:pt x="1945427" y="247566"/>
                  </a:cubicBezTo>
                  <a:cubicBezTo>
                    <a:pt x="1948146" y="251769"/>
                    <a:pt x="1946910" y="253005"/>
                    <a:pt x="1942707" y="258691"/>
                  </a:cubicBezTo>
                  <a:cubicBezTo>
                    <a:pt x="1938505" y="262894"/>
                    <a:pt x="1938505" y="264130"/>
                    <a:pt x="1941224" y="264130"/>
                  </a:cubicBezTo>
                  <a:cubicBezTo>
                    <a:pt x="1943943" y="264130"/>
                    <a:pt x="1945427" y="266849"/>
                    <a:pt x="1945427" y="276738"/>
                  </a:cubicBezTo>
                  <a:cubicBezTo>
                    <a:pt x="1945427" y="286628"/>
                    <a:pt x="1946910" y="290583"/>
                    <a:pt x="1949630" y="292067"/>
                  </a:cubicBezTo>
                  <a:cubicBezTo>
                    <a:pt x="1951113" y="293550"/>
                    <a:pt x="1952349" y="296269"/>
                    <a:pt x="1952349" y="297505"/>
                  </a:cubicBezTo>
                  <a:cubicBezTo>
                    <a:pt x="1952349" y="298742"/>
                    <a:pt x="1953833" y="301708"/>
                    <a:pt x="1957788" y="302944"/>
                  </a:cubicBezTo>
                  <a:cubicBezTo>
                    <a:pt x="1961423" y="303933"/>
                    <a:pt x="1961917" y="305335"/>
                    <a:pt x="1959271" y="307147"/>
                  </a:cubicBezTo>
                  <a:cubicBezTo>
                    <a:pt x="1952349" y="309867"/>
                    <a:pt x="1953833" y="312586"/>
                    <a:pt x="1961991" y="311350"/>
                  </a:cubicBezTo>
                  <a:cubicBezTo>
                    <a:pt x="1967430" y="309867"/>
                    <a:pt x="1968914" y="311350"/>
                    <a:pt x="1967430" y="316789"/>
                  </a:cubicBezTo>
                  <a:cubicBezTo>
                    <a:pt x="1967430" y="320992"/>
                    <a:pt x="1967430" y="325195"/>
                    <a:pt x="1968914" y="326431"/>
                  </a:cubicBezTo>
                  <a:cubicBezTo>
                    <a:pt x="1970397" y="327667"/>
                    <a:pt x="1970397" y="330634"/>
                    <a:pt x="1968914" y="331870"/>
                  </a:cubicBezTo>
                  <a:cubicBezTo>
                    <a:pt x="1966194" y="336073"/>
                    <a:pt x="1973116" y="349918"/>
                    <a:pt x="1975835" y="348434"/>
                  </a:cubicBezTo>
                  <a:cubicBezTo>
                    <a:pt x="1977319" y="348434"/>
                    <a:pt x="1978555" y="348434"/>
                    <a:pt x="1977319" y="348434"/>
                  </a:cubicBezTo>
                  <a:cubicBezTo>
                    <a:pt x="1976083" y="348434"/>
                    <a:pt x="1975835" y="352637"/>
                    <a:pt x="1975835" y="355356"/>
                  </a:cubicBezTo>
                  <a:cubicBezTo>
                    <a:pt x="1975835" y="359559"/>
                    <a:pt x="1977319" y="360796"/>
                    <a:pt x="1981275" y="362279"/>
                  </a:cubicBezTo>
                  <a:cubicBezTo>
                    <a:pt x="1985478" y="363762"/>
                    <a:pt x="1986714" y="364998"/>
                    <a:pt x="1985478" y="370685"/>
                  </a:cubicBezTo>
                  <a:cubicBezTo>
                    <a:pt x="1983994" y="376124"/>
                    <a:pt x="1985478" y="376124"/>
                    <a:pt x="1988197" y="374887"/>
                  </a:cubicBezTo>
                  <a:cubicBezTo>
                    <a:pt x="1990917" y="373404"/>
                    <a:pt x="1992400" y="374887"/>
                    <a:pt x="1990917" y="376371"/>
                  </a:cubicBezTo>
                  <a:cubicBezTo>
                    <a:pt x="1990917" y="377854"/>
                    <a:pt x="1992400" y="383293"/>
                    <a:pt x="1995119" y="388979"/>
                  </a:cubicBezTo>
                  <a:cubicBezTo>
                    <a:pt x="1997839" y="394418"/>
                    <a:pt x="2000558" y="400105"/>
                    <a:pt x="2000558" y="402824"/>
                  </a:cubicBezTo>
                  <a:cubicBezTo>
                    <a:pt x="2000558" y="405544"/>
                    <a:pt x="2003278" y="408263"/>
                    <a:pt x="2004761" y="408263"/>
                  </a:cubicBezTo>
                  <a:cubicBezTo>
                    <a:pt x="2006244" y="408263"/>
                    <a:pt x="2007481" y="410982"/>
                    <a:pt x="2007481" y="412466"/>
                  </a:cubicBezTo>
                  <a:cubicBezTo>
                    <a:pt x="2007481" y="413949"/>
                    <a:pt x="2010200" y="416669"/>
                    <a:pt x="2012919" y="419388"/>
                  </a:cubicBezTo>
                  <a:cubicBezTo>
                    <a:pt x="2015639" y="420872"/>
                    <a:pt x="2017123" y="422108"/>
                    <a:pt x="2015639" y="423591"/>
                  </a:cubicBezTo>
                  <a:cubicBezTo>
                    <a:pt x="2010200" y="425074"/>
                    <a:pt x="2011436" y="430513"/>
                    <a:pt x="2018359" y="437436"/>
                  </a:cubicBezTo>
                  <a:cubicBezTo>
                    <a:pt x="2022562" y="440155"/>
                    <a:pt x="2025281" y="445841"/>
                    <a:pt x="2025281" y="448561"/>
                  </a:cubicBezTo>
                  <a:cubicBezTo>
                    <a:pt x="2025281" y="451280"/>
                    <a:pt x="2026764" y="452764"/>
                    <a:pt x="2028001" y="452764"/>
                  </a:cubicBezTo>
                  <a:cubicBezTo>
                    <a:pt x="2032203" y="452764"/>
                    <a:pt x="2034923" y="456967"/>
                    <a:pt x="2039126" y="466608"/>
                  </a:cubicBezTo>
                  <a:cubicBezTo>
                    <a:pt x="2041845" y="473531"/>
                    <a:pt x="2041845" y="475014"/>
                    <a:pt x="2039126" y="477734"/>
                  </a:cubicBezTo>
                  <a:cubicBezTo>
                    <a:pt x="2036406" y="479217"/>
                    <a:pt x="2037642" y="480453"/>
                    <a:pt x="2041845" y="481937"/>
                  </a:cubicBezTo>
                  <a:cubicBezTo>
                    <a:pt x="2044565" y="483420"/>
                    <a:pt x="2046048" y="484656"/>
                    <a:pt x="2044565" y="484656"/>
                  </a:cubicBezTo>
                  <a:cubicBezTo>
                    <a:pt x="2043082" y="484656"/>
                    <a:pt x="2041845" y="486139"/>
                    <a:pt x="2041845" y="487376"/>
                  </a:cubicBezTo>
                  <a:cubicBezTo>
                    <a:pt x="2041845" y="488612"/>
                    <a:pt x="2043328" y="488859"/>
                    <a:pt x="2046048" y="488859"/>
                  </a:cubicBezTo>
                  <a:cubicBezTo>
                    <a:pt x="2048767" y="487376"/>
                    <a:pt x="2050251" y="488859"/>
                    <a:pt x="2050251" y="493062"/>
                  </a:cubicBezTo>
                  <a:cubicBezTo>
                    <a:pt x="2050251" y="497265"/>
                    <a:pt x="2051735" y="499984"/>
                    <a:pt x="2054454" y="501467"/>
                  </a:cubicBezTo>
                  <a:cubicBezTo>
                    <a:pt x="2057173" y="502951"/>
                    <a:pt x="2057173" y="501467"/>
                    <a:pt x="2055937" y="498748"/>
                  </a:cubicBezTo>
                  <a:cubicBezTo>
                    <a:pt x="2054948" y="495947"/>
                    <a:pt x="2055863" y="495947"/>
                    <a:pt x="2058656" y="498748"/>
                  </a:cubicBezTo>
                  <a:cubicBezTo>
                    <a:pt x="2061376" y="500231"/>
                    <a:pt x="2061376" y="502951"/>
                    <a:pt x="2061376" y="504187"/>
                  </a:cubicBezTo>
                  <a:cubicBezTo>
                    <a:pt x="2061376" y="505423"/>
                    <a:pt x="2062860" y="506906"/>
                    <a:pt x="2065579" y="506906"/>
                  </a:cubicBezTo>
                  <a:cubicBezTo>
                    <a:pt x="2068299" y="508390"/>
                    <a:pt x="2071018" y="509626"/>
                    <a:pt x="2071018" y="511109"/>
                  </a:cubicBezTo>
                  <a:cubicBezTo>
                    <a:pt x="2071018" y="512593"/>
                    <a:pt x="2073737" y="511109"/>
                    <a:pt x="2075221" y="506906"/>
                  </a:cubicBezTo>
                  <a:cubicBezTo>
                    <a:pt x="2077940" y="502704"/>
                    <a:pt x="2080660" y="501467"/>
                    <a:pt x="2082143" y="502704"/>
                  </a:cubicBezTo>
                  <a:cubicBezTo>
                    <a:pt x="2083627" y="504187"/>
                    <a:pt x="2082143" y="506906"/>
                    <a:pt x="2080660" y="509626"/>
                  </a:cubicBezTo>
                  <a:cubicBezTo>
                    <a:pt x="2077940" y="512345"/>
                    <a:pt x="2077940" y="513829"/>
                    <a:pt x="2082143" y="513829"/>
                  </a:cubicBezTo>
                  <a:cubicBezTo>
                    <a:pt x="2086346" y="513829"/>
                    <a:pt x="2086346" y="513829"/>
                    <a:pt x="2082143" y="518032"/>
                  </a:cubicBezTo>
                  <a:cubicBezTo>
                    <a:pt x="2079424" y="520751"/>
                    <a:pt x="2077940" y="520751"/>
                    <a:pt x="2075221" y="519515"/>
                  </a:cubicBezTo>
                  <a:cubicBezTo>
                    <a:pt x="2072501" y="516796"/>
                    <a:pt x="2071018" y="516796"/>
                    <a:pt x="2069782" y="519515"/>
                  </a:cubicBezTo>
                  <a:cubicBezTo>
                    <a:pt x="2068299" y="520998"/>
                    <a:pt x="2069782" y="523718"/>
                    <a:pt x="2071265" y="524954"/>
                  </a:cubicBezTo>
                  <a:cubicBezTo>
                    <a:pt x="2073985" y="526437"/>
                    <a:pt x="2073985" y="527674"/>
                    <a:pt x="2071265" y="531876"/>
                  </a:cubicBezTo>
                  <a:cubicBezTo>
                    <a:pt x="2069782" y="534596"/>
                    <a:pt x="2068545" y="536079"/>
                    <a:pt x="2069782" y="536079"/>
                  </a:cubicBezTo>
                  <a:cubicBezTo>
                    <a:pt x="2071265" y="534596"/>
                    <a:pt x="2073985" y="536079"/>
                    <a:pt x="2076704" y="538799"/>
                  </a:cubicBezTo>
                  <a:cubicBezTo>
                    <a:pt x="2080907" y="541518"/>
                    <a:pt x="2080907" y="543002"/>
                    <a:pt x="2076704" y="543002"/>
                  </a:cubicBezTo>
                  <a:cubicBezTo>
                    <a:pt x="2072501" y="543002"/>
                    <a:pt x="2072501" y="544485"/>
                    <a:pt x="2072501" y="545721"/>
                  </a:cubicBezTo>
                  <a:cubicBezTo>
                    <a:pt x="2072501" y="546957"/>
                    <a:pt x="2073985" y="548441"/>
                    <a:pt x="2076704" y="548441"/>
                  </a:cubicBezTo>
                  <a:cubicBezTo>
                    <a:pt x="2079424" y="548441"/>
                    <a:pt x="2080907" y="549924"/>
                    <a:pt x="2079424" y="552643"/>
                  </a:cubicBezTo>
                  <a:cubicBezTo>
                    <a:pt x="2077940" y="554127"/>
                    <a:pt x="2079424" y="556846"/>
                    <a:pt x="2082143" y="558082"/>
                  </a:cubicBezTo>
                  <a:cubicBezTo>
                    <a:pt x="2083627" y="559566"/>
                    <a:pt x="2086346" y="560802"/>
                    <a:pt x="2086346" y="563521"/>
                  </a:cubicBezTo>
                  <a:cubicBezTo>
                    <a:pt x="2086346" y="566241"/>
                    <a:pt x="2084863" y="567724"/>
                    <a:pt x="2082143" y="566241"/>
                  </a:cubicBezTo>
                  <a:cubicBezTo>
                    <a:pt x="2079424" y="564758"/>
                    <a:pt x="2077940" y="566241"/>
                    <a:pt x="2077940" y="568960"/>
                  </a:cubicBezTo>
                  <a:cubicBezTo>
                    <a:pt x="2077940" y="571680"/>
                    <a:pt x="2079424" y="573163"/>
                    <a:pt x="2080660" y="573163"/>
                  </a:cubicBezTo>
                  <a:cubicBezTo>
                    <a:pt x="2081896" y="573163"/>
                    <a:pt x="2082143" y="574647"/>
                    <a:pt x="2079176" y="577366"/>
                  </a:cubicBezTo>
                  <a:cubicBezTo>
                    <a:pt x="2073737" y="581569"/>
                    <a:pt x="2074974" y="581569"/>
                    <a:pt x="2086099" y="581569"/>
                  </a:cubicBezTo>
                  <a:cubicBezTo>
                    <a:pt x="2097224" y="581569"/>
                    <a:pt x="2093021" y="583052"/>
                    <a:pt x="2093021" y="585772"/>
                  </a:cubicBezTo>
                  <a:cubicBezTo>
                    <a:pt x="2093021" y="588491"/>
                    <a:pt x="2091538" y="588491"/>
                    <a:pt x="2090302" y="588491"/>
                  </a:cubicBezTo>
                  <a:cubicBezTo>
                    <a:pt x="2089065" y="588491"/>
                    <a:pt x="2087582" y="591211"/>
                    <a:pt x="2084863" y="595414"/>
                  </a:cubicBezTo>
                  <a:cubicBezTo>
                    <a:pt x="2083379" y="599616"/>
                    <a:pt x="2083379" y="600853"/>
                    <a:pt x="2084863" y="599616"/>
                  </a:cubicBezTo>
                  <a:cubicBezTo>
                    <a:pt x="2086346" y="598133"/>
                    <a:pt x="2087582" y="599616"/>
                    <a:pt x="2087582" y="602336"/>
                  </a:cubicBezTo>
                  <a:cubicBezTo>
                    <a:pt x="2087582" y="605055"/>
                    <a:pt x="2086099" y="607775"/>
                    <a:pt x="2084863" y="607775"/>
                  </a:cubicBezTo>
                  <a:cubicBezTo>
                    <a:pt x="2083874" y="608764"/>
                    <a:pt x="2084368" y="609258"/>
                    <a:pt x="2086346" y="609258"/>
                  </a:cubicBezTo>
                  <a:cubicBezTo>
                    <a:pt x="2089065" y="609258"/>
                    <a:pt x="2090549" y="610742"/>
                    <a:pt x="2089065" y="614697"/>
                  </a:cubicBezTo>
                  <a:cubicBezTo>
                    <a:pt x="2087582" y="621620"/>
                    <a:pt x="2094504" y="624339"/>
                    <a:pt x="2100191" y="618900"/>
                  </a:cubicBezTo>
                  <a:cubicBezTo>
                    <a:pt x="2102985" y="617088"/>
                    <a:pt x="2103899" y="617088"/>
                    <a:pt x="2102910" y="618900"/>
                  </a:cubicBezTo>
                  <a:cubicBezTo>
                    <a:pt x="2102910" y="620384"/>
                    <a:pt x="2098708" y="623103"/>
                    <a:pt x="2095988" y="623103"/>
                  </a:cubicBezTo>
                  <a:cubicBezTo>
                    <a:pt x="2089065" y="624586"/>
                    <a:pt x="2089065" y="625823"/>
                    <a:pt x="2094504" y="630025"/>
                  </a:cubicBezTo>
                  <a:cubicBezTo>
                    <a:pt x="2097224" y="631509"/>
                    <a:pt x="2097224" y="632745"/>
                    <a:pt x="2095988" y="632745"/>
                  </a:cubicBezTo>
                  <a:cubicBezTo>
                    <a:pt x="2094752" y="632745"/>
                    <a:pt x="2093268" y="634228"/>
                    <a:pt x="2093268" y="635464"/>
                  </a:cubicBezTo>
                  <a:cubicBezTo>
                    <a:pt x="2093268" y="638184"/>
                    <a:pt x="2098708" y="638184"/>
                    <a:pt x="2101674" y="633981"/>
                  </a:cubicBezTo>
                  <a:cubicBezTo>
                    <a:pt x="2103157" y="632498"/>
                    <a:pt x="2103157" y="633981"/>
                    <a:pt x="2101674" y="635464"/>
                  </a:cubicBezTo>
                  <a:cubicBezTo>
                    <a:pt x="2100191" y="638184"/>
                    <a:pt x="2101674" y="642387"/>
                    <a:pt x="2103157" y="645106"/>
                  </a:cubicBezTo>
                  <a:cubicBezTo>
                    <a:pt x="2105877" y="649309"/>
                    <a:pt x="2105877" y="650545"/>
                    <a:pt x="2101674" y="649309"/>
                  </a:cubicBezTo>
                  <a:cubicBezTo>
                    <a:pt x="2098955" y="647826"/>
                    <a:pt x="2097472" y="647826"/>
                    <a:pt x="2097472" y="649309"/>
                  </a:cubicBezTo>
                  <a:cubicBezTo>
                    <a:pt x="2097472" y="650792"/>
                    <a:pt x="2097472" y="652029"/>
                    <a:pt x="2095988" y="654748"/>
                  </a:cubicBezTo>
                  <a:cubicBezTo>
                    <a:pt x="2094504" y="657468"/>
                    <a:pt x="2095988" y="658951"/>
                    <a:pt x="2098708" y="658951"/>
                  </a:cubicBezTo>
                  <a:cubicBezTo>
                    <a:pt x="2101427" y="658951"/>
                    <a:pt x="2102910" y="661670"/>
                    <a:pt x="2102910" y="665873"/>
                  </a:cubicBezTo>
                  <a:cubicBezTo>
                    <a:pt x="2102910" y="670076"/>
                    <a:pt x="2104393" y="672796"/>
                    <a:pt x="2107113" y="672796"/>
                  </a:cubicBezTo>
                  <a:cubicBezTo>
                    <a:pt x="2109833" y="672796"/>
                    <a:pt x="2111316" y="675515"/>
                    <a:pt x="2111316" y="679718"/>
                  </a:cubicBezTo>
                  <a:cubicBezTo>
                    <a:pt x="2111316" y="683921"/>
                    <a:pt x="2109833" y="685157"/>
                    <a:pt x="2108597" y="683921"/>
                  </a:cubicBezTo>
                  <a:cubicBezTo>
                    <a:pt x="2103157" y="678482"/>
                    <a:pt x="2093268" y="696529"/>
                    <a:pt x="2094752" y="710374"/>
                  </a:cubicBezTo>
                  <a:cubicBezTo>
                    <a:pt x="2094752" y="713094"/>
                    <a:pt x="2096235" y="717296"/>
                    <a:pt x="2096235" y="720016"/>
                  </a:cubicBezTo>
                  <a:cubicBezTo>
                    <a:pt x="2096235" y="722735"/>
                    <a:pt x="2098955" y="724219"/>
                    <a:pt x="2101674" y="724219"/>
                  </a:cubicBezTo>
                  <a:cubicBezTo>
                    <a:pt x="2108597" y="725702"/>
                    <a:pt x="2108597" y="729658"/>
                    <a:pt x="2101674" y="731141"/>
                  </a:cubicBezTo>
                  <a:cubicBezTo>
                    <a:pt x="2098955" y="732624"/>
                    <a:pt x="2097472" y="733861"/>
                    <a:pt x="2097472" y="735344"/>
                  </a:cubicBezTo>
                  <a:cubicBezTo>
                    <a:pt x="2098955" y="736827"/>
                    <a:pt x="2097472" y="738063"/>
                    <a:pt x="2095988" y="739547"/>
                  </a:cubicBezTo>
                  <a:cubicBezTo>
                    <a:pt x="2094504" y="741030"/>
                    <a:pt x="2094504" y="742266"/>
                    <a:pt x="2094504" y="744986"/>
                  </a:cubicBezTo>
                  <a:cubicBezTo>
                    <a:pt x="2095988" y="747705"/>
                    <a:pt x="2094504" y="749189"/>
                    <a:pt x="2091785" y="749189"/>
                  </a:cubicBezTo>
                  <a:cubicBezTo>
                    <a:pt x="2088991" y="749189"/>
                    <a:pt x="2088991" y="751495"/>
                    <a:pt x="2091785" y="756111"/>
                  </a:cubicBezTo>
                  <a:cubicBezTo>
                    <a:pt x="2094504" y="760314"/>
                    <a:pt x="2094504" y="761550"/>
                    <a:pt x="2093268" y="760314"/>
                  </a:cubicBezTo>
                  <a:cubicBezTo>
                    <a:pt x="2091785" y="758830"/>
                    <a:pt x="2090549" y="758830"/>
                    <a:pt x="2090549" y="758830"/>
                  </a:cubicBezTo>
                  <a:cubicBezTo>
                    <a:pt x="2090549" y="758830"/>
                    <a:pt x="2090549" y="761550"/>
                    <a:pt x="2089065" y="764269"/>
                  </a:cubicBezTo>
                  <a:cubicBezTo>
                    <a:pt x="2087582" y="766989"/>
                    <a:pt x="2089065" y="768472"/>
                    <a:pt x="2091785" y="768472"/>
                  </a:cubicBezTo>
                  <a:cubicBezTo>
                    <a:pt x="2098708" y="768472"/>
                    <a:pt x="2095988" y="772675"/>
                    <a:pt x="2089065" y="773911"/>
                  </a:cubicBezTo>
                  <a:cubicBezTo>
                    <a:pt x="2086346" y="775395"/>
                    <a:pt x="2082143" y="776631"/>
                    <a:pt x="2082143" y="779350"/>
                  </a:cubicBezTo>
                  <a:cubicBezTo>
                    <a:pt x="2082143" y="782070"/>
                    <a:pt x="2079424" y="787756"/>
                    <a:pt x="2076704" y="793195"/>
                  </a:cubicBezTo>
                  <a:cubicBezTo>
                    <a:pt x="2072501" y="798634"/>
                    <a:pt x="2071265" y="804320"/>
                    <a:pt x="2072501" y="804320"/>
                  </a:cubicBezTo>
                  <a:cubicBezTo>
                    <a:pt x="2073985" y="805804"/>
                    <a:pt x="2073985" y="807040"/>
                    <a:pt x="2073985" y="808523"/>
                  </a:cubicBezTo>
                  <a:cubicBezTo>
                    <a:pt x="2072501" y="810006"/>
                    <a:pt x="2071265" y="810006"/>
                    <a:pt x="2069782" y="810006"/>
                  </a:cubicBezTo>
                  <a:cubicBezTo>
                    <a:pt x="2068299" y="808523"/>
                    <a:pt x="2067062" y="810006"/>
                    <a:pt x="2065579" y="812726"/>
                  </a:cubicBezTo>
                  <a:cubicBezTo>
                    <a:pt x="2064096" y="815445"/>
                    <a:pt x="2062860" y="815445"/>
                    <a:pt x="2061376" y="815445"/>
                  </a:cubicBezTo>
                  <a:cubicBezTo>
                    <a:pt x="2059893" y="813962"/>
                    <a:pt x="2061376" y="815445"/>
                    <a:pt x="2064096" y="818165"/>
                  </a:cubicBezTo>
                  <a:cubicBezTo>
                    <a:pt x="2066815" y="820884"/>
                    <a:pt x="2071018" y="822368"/>
                    <a:pt x="2072501" y="822368"/>
                  </a:cubicBezTo>
                  <a:cubicBezTo>
                    <a:pt x="2073985" y="822368"/>
                    <a:pt x="2073985" y="822368"/>
                    <a:pt x="2073985" y="823851"/>
                  </a:cubicBezTo>
                  <a:cubicBezTo>
                    <a:pt x="2073985" y="826571"/>
                    <a:pt x="2062860" y="825334"/>
                    <a:pt x="2058656" y="822368"/>
                  </a:cubicBezTo>
                  <a:cubicBezTo>
                    <a:pt x="2055937" y="820884"/>
                    <a:pt x="2037890" y="840415"/>
                    <a:pt x="2037890" y="844618"/>
                  </a:cubicBezTo>
                  <a:cubicBezTo>
                    <a:pt x="2037890" y="848821"/>
                    <a:pt x="2036406" y="848821"/>
                    <a:pt x="2035170" y="848821"/>
                  </a:cubicBezTo>
                  <a:cubicBezTo>
                    <a:pt x="2032451" y="848821"/>
                    <a:pt x="2026764" y="853024"/>
                    <a:pt x="2010200" y="868352"/>
                  </a:cubicBezTo>
                  <a:cubicBezTo>
                    <a:pt x="2000558" y="876758"/>
                    <a:pt x="1976825" y="892086"/>
                    <a:pt x="1974105" y="890602"/>
                  </a:cubicBezTo>
                  <a:cubicBezTo>
                    <a:pt x="1972622" y="890602"/>
                    <a:pt x="1958777" y="893322"/>
                    <a:pt x="1957541" y="896041"/>
                  </a:cubicBezTo>
                  <a:cubicBezTo>
                    <a:pt x="1956057" y="897525"/>
                    <a:pt x="1936774" y="897525"/>
                    <a:pt x="1914524" y="897525"/>
                  </a:cubicBezTo>
                  <a:cubicBezTo>
                    <a:pt x="1892273" y="897525"/>
                    <a:pt x="1874226" y="897525"/>
                    <a:pt x="1872742" y="899008"/>
                  </a:cubicBezTo>
                  <a:cubicBezTo>
                    <a:pt x="1872742" y="900491"/>
                    <a:pt x="1868539" y="899008"/>
                    <a:pt x="1864337" y="896288"/>
                  </a:cubicBezTo>
                  <a:cubicBezTo>
                    <a:pt x="1860134" y="893569"/>
                    <a:pt x="1853211" y="890850"/>
                    <a:pt x="1849009" y="890850"/>
                  </a:cubicBezTo>
                  <a:cubicBezTo>
                    <a:pt x="1844805" y="890850"/>
                    <a:pt x="1840603" y="889366"/>
                    <a:pt x="1839366" y="888130"/>
                  </a:cubicBezTo>
                  <a:cubicBezTo>
                    <a:pt x="1835164" y="883927"/>
                    <a:pt x="1812913" y="872802"/>
                    <a:pt x="1808711" y="872802"/>
                  </a:cubicBezTo>
                  <a:cubicBezTo>
                    <a:pt x="1804508" y="872802"/>
                    <a:pt x="1784977" y="864396"/>
                    <a:pt x="1784977" y="861677"/>
                  </a:cubicBezTo>
                  <a:cubicBezTo>
                    <a:pt x="1784977" y="858957"/>
                    <a:pt x="1783494" y="860193"/>
                    <a:pt x="1782257" y="860193"/>
                  </a:cubicBezTo>
                  <a:cubicBezTo>
                    <a:pt x="1781021" y="860193"/>
                    <a:pt x="1775335" y="857474"/>
                    <a:pt x="1772615" y="854754"/>
                  </a:cubicBezTo>
                  <a:cubicBezTo>
                    <a:pt x="1768413" y="852035"/>
                    <a:pt x="1764210" y="849315"/>
                    <a:pt x="1762974" y="849315"/>
                  </a:cubicBezTo>
                  <a:cubicBezTo>
                    <a:pt x="1757535" y="849315"/>
                    <a:pt x="1744926" y="842393"/>
                    <a:pt x="1740723" y="838190"/>
                  </a:cubicBezTo>
                  <a:cubicBezTo>
                    <a:pt x="1738004" y="833987"/>
                    <a:pt x="1729598" y="835471"/>
                    <a:pt x="1732317" y="839674"/>
                  </a:cubicBezTo>
                  <a:cubicBezTo>
                    <a:pt x="1733801" y="841157"/>
                    <a:pt x="1730834" y="841157"/>
                    <a:pt x="1728114" y="839674"/>
                  </a:cubicBezTo>
                  <a:cubicBezTo>
                    <a:pt x="1725395" y="838190"/>
                    <a:pt x="1722676" y="835471"/>
                    <a:pt x="1722676" y="835471"/>
                  </a:cubicBezTo>
                  <a:cubicBezTo>
                    <a:pt x="1722676" y="832751"/>
                    <a:pt x="1710067" y="827065"/>
                    <a:pt x="1708831" y="830032"/>
                  </a:cubicBezTo>
                  <a:cubicBezTo>
                    <a:pt x="1706112" y="834235"/>
                    <a:pt x="1701909" y="832751"/>
                    <a:pt x="1703392" y="828548"/>
                  </a:cubicBezTo>
                  <a:cubicBezTo>
                    <a:pt x="1703392" y="825829"/>
                    <a:pt x="1701909" y="824346"/>
                    <a:pt x="1697953" y="824346"/>
                  </a:cubicBezTo>
                  <a:cubicBezTo>
                    <a:pt x="1693997" y="824346"/>
                    <a:pt x="1692514" y="824346"/>
                    <a:pt x="1691030" y="820143"/>
                  </a:cubicBezTo>
                  <a:cubicBezTo>
                    <a:pt x="1689547" y="817423"/>
                    <a:pt x="1688311" y="815940"/>
                    <a:pt x="1686828" y="815940"/>
                  </a:cubicBezTo>
                  <a:cubicBezTo>
                    <a:pt x="1685344" y="815940"/>
                    <a:pt x="1681389" y="815940"/>
                    <a:pt x="1678422" y="813220"/>
                  </a:cubicBezTo>
                  <a:cubicBezTo>
                    <a:pt x="1674219" y="810501"/>
                    <a:pt x="1672983" y="810501"/>
                    <a:pt x="1672983" y="813220"/>
                  </a:cubicBezTo>
                  <a:cubicBezTo>
                    <a:pt x="1672983" y="815940"/>
                    <a:pt x="1672983" y="815940"/>
                    <a:pt x="1670264" y="813220"/>
                  </a:cubicBezTo>
                  <a:cubicBezTo>
                    <a:pt x="1667544" y="810501"/>
                    <a:pt x="1667544" y="809017"/>
                    <a:pt x="1667544" y="807781"/>
                  </a:cubicBezTo>
                  <a:lnTo>
                    <a:pt x="1667544" y="802342"/>
                  </a:lnTo>
                  <a:cubicBezTo>
                    <a:pt x="1667544" y="800859"/>
                    <a:pt x="1664825" y="802342"/>
                    <a:pt x="1660621" y="806545"/>
                  </a:cubicBezTo>
                  <a:cubicBezTo>
                    <a:pt x="1656419" y="810748"/>
                    <a:pt x="1653700" y="813467"/>
                    <a:pt x="1652216" y="813467"/>
                  </a:cubicBezTo>
                  <a:cubicBezTo>
                    <a:pt x="1649496" y="813467"/>
                    <a:pt x="1649496" y="808029"/>
                    <a:pt x="1653700" y="808029"/>
                  </a:cubicBezTo>
                  <a:cubicBezTo>
                    <a:pt x="1657902" y="808029"/>
                    <a:pt x="1655183" y="806545"/>
                    <a:pt x="1652216" y="803826"/>
                  </a:cubicBezTo>
                  <a:cubicBezTo>
                    <a:pt x="1648582" y="801025"/>
                    <a:pt x="1648582" y="798716"/>
                    <a:pt x="1652216" y="796903"/>
                  </a:cubicBezTo>
                  <a:cubicBezTo>
                    <a:pt x="1656419" y="794184"/>
                    <a:pt x="1656419" y="792701"/>
                    <a:pt x="1648013" y="792701"/>
                  </a:cubicBezTo>
                  <a:cubicBezTo>
                    <a:pt x="1639607" y="792701"/>
                    <a:pt x="1636888" y="791217"/>
                    <a:pt x="1632685" y="787262"/>
                  </a:cubicBezTo>
                  <a:cubicBezTo>
                    <a:pt x="1629966" y="784542"/>
                    <a:pt x="1627246" y="781823"/>
                    <a:pt x="1628482" y="781823"/>
                  </a:cubicBezTo>
                  <a:cubicBezTo>
                    <a:pt x="1629718" y="781823"/>
                    <a:pt x="1626999" y="779103"/>
                    <a:pt x="1623043" y="776383"/>
                  </a:cubicBezTo>
                  <a:cubicBezTo>
                    <a:pt x="1616121" y="770945"/>
                    <a:pt x="1611918" y="769461"/>
                    <a:pt x="1598074" y="769461"/>
                  </a:cubicBezTo>
                  <a:cubicBezTo>
                    <a:pt x="1584229" y="769461"/>
                    <a:pt x="1589668" y="769461"/>
                    <a:pt x="1593870" y="765258"/>
                  </a:cubicBezTo>
                  <a:cubicBezTo>
                    <a:pt x="1598074" y="761056"/>
                    <a:pt x="1596590" y="758336"/>
                    <a:pt x="1589668" y="754133"/>
                  </a:cubicBezTo>
                  <a:cubicBezTo>
                    <a:pt x="1586874" y="753144"/>
                    <a:pt x="1585959" y="753639"/>
                    <a:pt x="1586948" y="755617"/>
                  </a:cubicBezTo>
                  <a:cubicBezTo>
                    <a:pt x="1588431" y="758336"/>
                    <a:pt x="1589668" y="759819"/>
                    <a:pt x="1591151" y="759819"/>
                  </a:cubicBezTo>
                  <a:cubicBezTo>
                    <a:pt x="1592634" y="759819"/>
                    <a:pt x="1592634" y="761303"/>
                    <a:pt x="1591151" y="762539"/>
                  </a:cubicBezTo>
                  <a:cubicBezTo>
                    <a:pt x="1588431" y="765258"/>
                    <a:pt x="1586948" y="764022"/>
                    <a:pt x="1580026" y="757100"/>
                  </a:cubicBezTo>
                  <a:cubicBezTo>
                    <a:pt x="1574587" y="751661"/>
                    <a:pt x="1571620" y="750178"/>
                    <a:pt x="1571620" y="752897"/>
                  </a:cubicBezTo>
                  <a:cubicBezTo>
                    <a:pt x="1571620" y="755617"/>
                    <a:pt x="1570137" y="757100"/>
                    <a:pt x="1567417" y="757100"/>
                  </a:cubicBezTo>
                  <a:cubicBezTo>
                    <a:pt x="1563214" y="757100"/>
                    <a:pt x="1563214" y="754380"/>
                    <a:pt x="1565934" y="750178"/>
                  </a:cubicBezTo>
                  <a:cubicBezTo>
                    <a:pt x="1570137" y="745975"/>
                    <a:pt x="1564451" y="736333"/>
                    <a:pt x="1559012" y="736333"/>
                  </a:cubicBezTo>
                  <a:cubicBezTo>
                    <a:pt x="1553573" y="736333"/>
                    <a:pt x="1554809" y="736333"/>
                    <a:pt x="1559012" y="739052"/>
                  </a:cubicBezTo>
                  <a:cubicBezTo>
                    <a:pt x="1563214" y="741772"/>
                    <a:pt x="1561731" y="751661"/>
                    <a:pt x="1557528" y="750178"/>
                  </a:cubicBezTo>
                  <a:cubicBezTo>
                    <a:pt x="1556045" y="750178"/>
                    <a:pt x="1553325" y="751661"/>
                    <a:pt x="1552089" y="752897"/>
                  </a:cubicBezTo>
                  <a:cubicBezTo>
                    <a:pt x="1550284" y="754709"/>
                    <a:pt x="1548455" y="754709"/>
                    <a:pt x="1546650" y="752897"/>
                  </a:cubicBezTo>
                  <a:cubicBezTo>
                    <a:pt x="1545167" y="750178"/>
                    <a:pt x="1545167" y="747458"/>
                    <a:pt x="1549369" y="744491"/>
                  </a:cubicBezTo>
                  <a:cubicBezTo>
                    <a:pt x="1552089" y="741772"/>
                    <a:pt x="1553573" y="737569"/>
                    <a:pt x="1553573" y="736086"/>
                  </a:cubicBezTo>
                  <a:cubicBezTo>
                    <a:pt x="1553573" y="731883"/>
                    <a:pt x="1546650" y="729163"/>
                    <a:pt x="1545167" y="733366"/>
                  </a:cubicBezTo>
                  <a:cubicBezTo>
                    <a:pt x="1543684" y="734849"/>
                    <a:pt x="1545167" y="736086"/>
                    <a:pt x="1546650" y="736086"/>
                  </a:cubicBezTo>
                  <a:cubicBezTo>
                    <a:pt x="1548133" y="736086"/>
                    <a:pt x="1549369" y="737569"/>
                    <a:pt x="1549369" y="738805"/>
                  </a:cubicBezTo>
                  <a:cubicBezTo>
                    <a:pt x="1549369" y="740041"/>
                    <a:pt x="1545167" y="741525"/>
                    <a:pt x="1540964" y="743008"/>
                  </a:cubicBezTo>
                  <a:cubicBezTo>
                    <a:pt x="1536761" y="743008"/>
                    <a:pt x="1532559" y="743008"/>
                    <a:pt x="1532559" y="741525"/>
                  </a:cubicBezTo>
                  <a:cubicBezTo>
                    <a:pt x="1532559" y="740041"/>
                    <a:pt x="1531075" y="740041"/>
                    <a:pt x="1528355" y="740041"/>
                  </a:cubicBezTo>
                  <a:cubicBezTo>
                    <a:pt x="1525636" y="741525"/>
                    <a:pt x="1524152" y="740041"/>
                    <a:pt x="1524152" y="734602"/>
                  </a:cubicBezTo>
                  <a:cubicBezTo>
                    <a:pt x="1524152" y="729163"/>
                    <a:pt x="1517230" y="718038"/>
                    <a:pt x="1514511" y="721994"/>
                  </a:cubicBezTo>
                  <a:cubicBezTo>
                    <a:pt x="1513027" y="724713"/>
                    <a:pt x="1497947" y="726197"/>
                    <a:pt x="1500666" y="723477"/>
                  </a:cubicBezTo>
                  <a:cubicBezTo>
                    <a:pt x="1502150" y="721994"/>
                    <a:pt x="1499183" y="720757"/>
                    <a:pt x="1496463" y="719274"/>
                  </a:cubicBezTo>
                  <a:cubicBezTo>
                    <a:pt x="1492260" y="717791"/>
                    <a:pt x="1492260" y="716555"/>
                    <a:pt x="1493743" y="716555"/>
                  </a:cubicBezTo>
                  <a:cubicBezTo>
                    <a:pt x="1495227" y="715071"/>
                    <a:pt x="1500666" y="716555"/>
                    <a:pt x="1504869" y="718038"/>
                  </a:cubicBezTo>
                  <a:cubicBezTo>
                    <a:pt x="1509072" y="719521"/>
                    <a:pt x="1511791" y="719521"/>
                    <a:pt x="1511791" y="718038"/>
                  </a:cubicBezTo>
                  <a:cubicBezTo>
                    <a:pt x="1511791" y="716555"/>
                    <a:pt x="1510308" y="715319"/>
                    <a:pt x="1507588" y="715319"/>
                  </a:cubicBezTo>
                  <a:cubicBezTo>
                    <a:pt x="1504869" y="715319"/>
                    <a:pt x="1503386" y="713835"/>
                    <a:pt x="1503386" y="712599"/>
                  </a:cubicBezTo>
                  <a:cubicBezTo>
                    <a:pt x="1503386" y="711363"/>
                    <a:pt x="1500666" y="709880"/>
                    <a:pt x="1496463" y="709880"/>
                  </a:cubicBezTo>
                  <a:cubicBezTo>
                    <a:pt x="1492260" y="709880"/>
                    <a:pt x="1489541" y="708396"/>
                    <a:pt x="1489541" y="707160"/>
                  </a:cubicBezTo>
                  <a:cubicBezTo>
                    <a:pt x="1489541" y="705924"/>
                    <a:pt x="1488058" y="704441"/>
                    <a:pt x="1486822" y="704441"/>
                  </a:cubicBezTo>
                  <a:cubicBezTo>
                    <a:pt x="1485585" y="704441"/>
                    <a:pt x="1485338" y="705924"/>
                    <a:pt x="1485338" y="707160"/>
                  </a:cubicBezTo>
                  <a:cubicBezTo>
                    <a:pt x="1486822" y="708643"/>
                    <a:pt x="1483854" y="709880"/>
                    <a:pt x="1479899" y="708643"/>
                  </a:cubicBezTo>
                  <a:cubicBezTo>
                    <a:pt x="1475696" y="708643"/>
                    <a:pt x="1472977" y="707160"/>
                    <a:pt x="1472977" y="704441"/>
                  </a:cubicBezTo>
                  <a:cubicBezTo>
                    <a:pt x="1474460" y="701721"/>
                    <a:pt x="1461851" y="697518"/>
                    <a:pt x="1459132" y="699002"/>
                  </a:cubicBezTo>
                  <a:cubicBezTo>
                    <a:pt x="1457649" y="700485"/>
                    <a:pt x="1459132" y="700485"/>
                    <a:pt x="1461851" y="700485"/>
                  </a:cubicBezTo>
                  <a:cubicBezTo>
                    <a:pt x="1464645" y="700485"/>
                    <a:pt x="1465140" y="701887"/>
                    <a:pt x="1463335" y="704688"/>
                  </a:cubicBezTo>
                  <a:cubicBezTo>
                    <a:pt x="1459132" y="710127"/>
                    <a:pt x="1456413" y="708891"/>
                    <a:pt x="1456413" y="704688"/>
                  </a:cubicBezTo>
                  <a:cubicBezTo>
                    <a:pt x="1456413" y="700485"/>
                    <a:pt x="1456413" y="700485"/>
                    <a:pt x="1452210" y="704688"/>
                  </a:cubicBezTo>
                  <a:cubicBezTo>
                    <a:pt x="1450726" y="707407"/>
                    <a:pt x="1448007" y="708891"/>
                    <a:pt x="1448007" y="706171"/>
                  </a:cubicBezTo>
                  <a:cubicBezTo>
                    <a:pt x="1448007" y="703452"/>
                    <a:pt x="1442568" y="703452"/>
                    <a:pt x="1431442" y="703452"/>
                  </a:cubicBezTo>
                  <a:cubicBezTo>
                    <a:pt x="1420317" y="703452"/>
                    <a:pt x="1414878" y="704935"/>
                    <a:pt x="1409192" y="711857"/>
                  </a:cubicBezTo>
                  <a:cubicBezTo>
                    <a:pt x="1404989" y="716060"/>
                    <a:pt x="1403753" y="717296"/>
                    <a:pt x="1403753" y="716060"/>
                  </a:cubicBezTo>
                  <a:cubicBezTo>
                    <a:pt x="1405237" y="713341"/>
                    <a:pt x="1403753" y="711857"/>
                    <a:pt x="1399550" y="710621"/>
                  </a:cubicBezTo>
                  <a:cubicBezTo>
                    <a:pt x="1391144" y="709138"/>
                    <a:pt x="1381503" y="712105"/>
                    <a:pt x="1381503" y="714824"/>
                  </a:cubicBezTo>
                  <a:cubicBezTo>
                    <a:pt x="1381503" y="717544"/>
                    <a:pt x="1378783" y="717544"/>
                    <a:pt x="1377300" y="717544"/>
                  </a:cubicBezTo>
                  <a:cubicBezTo>
                    <a:pt x="1374580" y="717544"/>
                    <a:pt x="1370378" y="719027"/>
                    <a:pt x="1368894" y="721746"/>
                  </a:cubicBezTo>
                  <a:cubicBezTo>
                    <a:pt x="1366175" y="724466"/>
                    <a:pt x="1363455" y="724466"/>
                    <a:pt x="1361972" y="724466"/>
                  </a:cubicBezTo>
                  <a:cubicBezTo>
                    <a:pt x="1360489" y="724466"/>
                    <a:pt x="1357769" y="724466"/>
                    <a:pt x="1355050" y="727185"/>
                  </a:cubicBezTo>
                  <a:cubicBezTo>
                    <a:pt x="1352330" y="729905"/>
                    <a:pt x="1350847" y="729905"/>
                    <a:pt x="1348127" y="728669"/>
                  </a:cubicBezTo>
                  <a:cubicBezTo>
                    <a:pt x="1345407" y="725949"/>
                    <a:pt x="1343924" y="727185"/>
                    <a:pt x="1343924" y="731388"/>
                  </a:cubicBezTo>
                  <a:cubicBezTo>
                    <a:pt x="1342441" y="736827"/>
                    <a:pt x="1332799" y="741030"/>
                    <a:pt x="1332799" y="735591"/>
                  </a:cubicBezTo>
                  <a:cubicBezTo>
                    <a:pt x="1332799" y="730152"/>
                    <a:pt x="1331316" y="734108"/>
                    <a:pt x="1330080" y="735591"/>
                  </a:cubicBezTo>
                  <a:cubicBezTo>
                    <a:pt x="1328597" y="738311"/>
                    <a:pt x="1327360" y="738311"/>
                    <a:pt x="1325877" y="737075"/>
                  </a:cubicBezTo>
                  <a:cubicBezTo>
                    <a:pt x="1324393" y="735591"/>
                    <a:pt x="1321674" y="735591"/>
                    <a:pt x="1318954" y="737075"/>
                  </a:cubicBezTo>
                  <a:cubicBezTo>
                    <a:pt x="1316235" y="738558"/>
                    <a:pt x="1309313" y="741277"/>
                    <a:pt x="1302390" y="742514"/>
                  </a:cubicBezTo>
                  <a:cubicBezTo>
                    <a:pt x="1292749" y="745233"/>
                    <a:pt x="1291265" y="746716"/>
                    <a:pt x="1292749" y="752155"/>
                  </a:cubicBezTo>
                  <a:cubicBezTo>
                    <a:pt x="1294232" y="756358"/>
                    <a:pt x="1292749" y="759078"/>
                    <a:pt x="1290029" y="759078"/>
                  </a:cubicBezTo>
                  <a:cubicBezTo>
                    <a:pt x="1287309" y="760561"/>
                    <a:pt x="1285826" y="761797"/>
                    <a:pt x="1285826" y="764517"/>
                  </a:cubicBezTo>
                  <a:cubicBezTo>
                    <a:pt x="1285826" y="767236"/>
                    <a:pt x="1284343" y="767236"/>
                    <a:pt x="1280387" y="766000"/>
                  </a:cubicBezTo>
                  <a:cubicBezTo>
                    <a:pt x="1277668" y="764517"/>
                    <a:pt x="1274948" y="766000"/>
                    <a:pt x="1274948" y="767483"/>
                  </a:cubicBezTo>
                  <a:cubicBezTo>
                    <a:pt x="1274948" y="768967"/>
                    <a:pt x="1273465" y="770203"/>
                    <a:pt x="1272229" y="768967"/>
                  </a:cubicBezTo>
                  <a:cubicBezTo>
                    <a:pt x="1269509" y="767483"/>
                    <a:pt x="1261104" y="774406"/>
                    <a:pt x="1263823" y="775889"/>
                  </a:cubicBezTo>
                  <a:cubicBezTo>
                    <a:pt x="1265306" y="777372"/>
                    <a:pt x="1263823" y="777372"/>
                    <a:pt x="1262340" y="777372"/>
                  </a:cubicBezTo>
                  <a:cubicBezTo>
                    <a:pt x="1260856" y="777372"/>
                    <a:pt x="1258137" y="774653"/>
                    <a:pt x="1255417" y="771933"/>
                  </a:cubicBezTo>
                  <a:cubicBezTo>
                    <a:pt x="1249978" y="766494"/>
                    <a:pt x="1247012" y="767731"/>
                    <a:pt x="1248495" y="776136"/>
                  </a:cubicBezTo>
                  <a:cubicBezTo>
                    <a:pt x="1249978" y="780339"/>
                    <a:pt x="1248495" y="783059"/>
                    <a:pt x="1245776" y="783059"/>
                  </a:cubicBezTo>
                  <a:cubicBezTo>
                    <a:pt x="1243056" y="783059"/>
                    <a:pt x="1241572" y="784542"/>
                    <a:pt x="1241572" y="785778"/>
                  </a:cubicBezTo>
                  <a:cubicBezTo>
                    <a:pt x="1241572" y="787014"/>
                    <a:pt x="1240089" y="788498"/>
                    <a:pt x="1238853" y="788498"/>
                  </a:cubicBezTo>
                  <a:cubicBezTo>
                    <a:pt x="1237617" y="788498"/>
                    <a:pt x="1237370" y="787014"/>
                    <a:pt x="1237370" y="785778"/>
                  </a:cubicBezTo>
                  <a:cubicBezTo>
                    <a:pt x="1238853" y="784295"/>
                    <a:pt x="1235887" y="785778"/>
                    <a:pt x="1231931" y="791217"/>
                  </a:cubicBezTo>
                  <a:cubicBezTo>
                    <a:pt x="1227728" y="795420"/>
                    <a:pt x="1222289" y="799623"/>
                    <a:pt x="1218086" y="800859"/>
                  </a:cubicBezTo>
                  <a:cubicBezTo>
                    <a:pt x="1209680" y="802342"/>
                    <a:pt x="1205478" y="807781"/>
                    <a:pt x="1213883" y="805062"/>
                  </a:cubicBezTo>
                  <a:cubicBezTo>
                    <a:pt x="1218086" y="803578"/>
                    <a:pt x="1219322" y="805062"/>
                    <a:pt x="1219322" y="809265"/>
                  </a:cubicBezTo>
                  <a:cubicBezTo>
                    <a:pt x="1219322" y="813467"/>
                    <a:pt x="1217839" y="813467"/>
                    <a:pt x="1213883" y="811984"/>
                  </a:cubicBezTo>
                  <a:cubicBezTo>
                    <a:pt x="1209680" y="810501"/>
                    <a:pt x="1208444" y="811984"/>
                    <a:pt x="1211164" y="813467"/>
                  </a:cubicBezTo>
                  <a:cubicBezTo>
                    <a:pt x="1212153" y="815280"/>
                    <a:pt x="1211658" y="815774"/>
                    <a:pt x="1209680" y="814951"/>
                  </a:cubicBezTo>
                  <a:cubicBezTo>
                    <a:pt x="1205478" y="813467"/>
                    <a:pt x="1202758" y="819154"/>
                    <a:pt x="1204241" y="824593"/>
                  </a:cubicBezTo>
                  <a:cubicBezTo>
                    <a:pt x="1205724" y="827312"/>
                    <a:pt x="1204241" y="828796"/>
                    <a:pt x="1201522" y="828796"/>
                  </a:cubicBezTo>
                  <a:cubicBezTo>
                    <a:pt x="1198728" y="828796"/>
                    <a:pt x="1198234" y="829703"/>
                    <a:pt x="1200039" y="831515"/>
                  </a:cubicBezTo>
                  <a:cubicBezTo>
                    <a:pt x="1204241" y="835718"/>
                    <a:pt x="1204241" y="838437"/>
                    <a:pt x="1198555" y="838437"/>
                  </a:cubicBezTo>
                  <a:cubicBezTo>
                    <a:pt x="1192869" y="838437"/>
                    <a:pt x="1194352" y="846843"/>
                    <a:pt x="1194352" y="869093"/>
                  </a:cubicBezTo>
                  <a:cubicBezTo>
                    <a:pt x="1194352" y="891344"/>
                    <a:pt x="1192869" y="873296"/>
                    <a:pt x="1192869" y="873296"/>
                  </a:cubicBezTo>
                  <a:cubicBezTo>
                    <a:pt x="1191386" y="873296"/>
                    <a:pt x="1188666" y="874780"/>
                    <a:pt x="1185946" y="876016"/>
                  </a:cubicBezTo>
                  <a:cubicBezTo>
                    <a:pt x="1181744" y="878735"/>
                    <a:pt x="1181744" y="880219"/>
                    <a:pt x="1185946" y="884422"/>
                  </a:cubicBezTo>
                  <a:cubicBezTo>
                    <a:pt x="1188666" y="887141"/>
                    <a:pt x="1190150" y="889861"/>
                    <a:pt x="1188666" y="889861"/>
                  </a:cubicBezTo>
                  <a:cubicBezTo>
                    <a:pt x="1188666" y="889861"/>
                    <a:pt x="1185946" y="889861"/>
                    <a:pt x="1183227" y="887141"/>
                  </a:cubicBezTo>
                  <a:cubicBezTo>
                    <a:pt x="1177788" y="881702"/>
                    <a:pt x="1173585" y="881702"/>
                    <a:pt x="1174821" y="888624"/>
                  </a:cubicBezTo>
                  <a:cubicBezTo>
                    <a:pt x="1176305" y="894063"/>
                    <a:pt x="1169382" y="905189"/>
                    <a:pt x="1163696" y="905189"/>
                  </a:cubicBezTo>
                  <a:cubicBezTo>
                    <a:pt x="1158010" y="905189"/>
                    <a:pt x="1160977" y="906672"/>
                    <a:pt x="1160977" y="907908"/>
                  </a:cubicBezTo>
                  <a:cubicBezTo>
                    <a:pt x="1160977" y="909144"/>
                    <a:pt x="1162460" y="910628"/>
                    <a:pt x="1163696" y="910628"/>
                  </a:cubicBezTo>
                  <a:cubicBezTo>
                    <a:pt x="1164932" y="910628"/>
                    <a:pt x="1166416" y="909144"/>
                    <a:pt x="1167899" y="907908"/>
                  </a:cubicBezTo>
                  <a:cubicBezTo>
                    <a:pt x="1170618" y="903705"/>
                    <a:pt x="1173338" y="905189"/>
                    <a:pt x="1172102" y="910628"/>
                  </a:cubicBezTo>
                  <a:cubicBezTo>
                    <a:pt x="1170618" y="913347"/>
                    <a:pt x="1167899" y="916067"/>
                    <a:pt x="1165179" y="917550"/>
                  </a:cubicBezTo>
                  <a:cubicBezTo>
                    <a:pt x="1156774" y="920269"/>
                    <a:pt x="1158257" y="922989"/>
                    <a:pt x="1165179" y="920269"/>
                  </a:cubicBezTo>
                  <a:cubicBezTo>
                    <a:pt x="1170618" y="918786"/>
                    <a:pt x="1172102" y="918786"/>
                    <a:pt x="1169382" y="924472"/>
                  </a:cubicBezTo>
                  <a:cubicBezTo>
                    <a:pt x="1167899" y="927192"/>
                    <a:pt x="1165179" y="928675"/>
                    <a:pt x="1160977" y="928675"/>
                  </a:cubicBezTo>
                  <a:cubicBezTo>
                    <a:pt x="1154054" y="927192"/>
                    <a:pt x="1154054" y="932878"/>
                    <a:pt x="1160977" y="935598"/>
                  </a:cubicBezTo>
                  <a:cubicBezTo>
                    <a:pt x="1163696" y="937081"/>
                    <a:pt x="1165179" y="938317"/>
                    <a:pt x="1163696" y="938317"/>
                  </a:cubicBezTo>
                  <a:cubicBezTo>
                    <a:pt x="1162213" y="938317"/>
                    <a:pt x="1159493" y="942520"/>
                    <a:pt x="1159493" y="947959"/>
                  </a:cubicBezTo>
                  <a:cubicBezTo>
                    <a:pt x="1158010" y="953398"/>
                    <a:pt x="1156774" y="959084"/>
                    <a:pt x="1155290" y="961803"/>
                  </a:cubicBezTo>
                  <a:cubicBezTo>
                    <a:pt x="1153807" y="964523"/>
                    <a:pt x="1153807" y="967243"/>
                    <a:pt x="1153807" y="968726"/>
                  </a:cubicBezTo>
                  <a:cubicBezTo>
                    <a:pt x="1155290" y="970209"/>
                    <a:pt x="1153807" y="971445"/>
                    <a:pt x="1152324" y="972929"/>
                  </a:cubicBezTo>
                  <a:cubicBezTo>
                    <a:pt x="1150840" y="974412"/>
                    <a:pt x="1150840" y="975648"/>
                    <a:pt x="1150840" y="977132"/>
                  </a:cubicBezTo>
                  <a:cubicBezTo>
                    <a:pt x="1153560" y="985537"/>
                    <a:pt x="1153560" y="995179"/>
                    <a:pt x="1150840" y="999382"/>
                  </a:cubicBezTo>
                  <a:cubicBezTo>
                    <a:pt x="1148121" y="1003585"/>
                    <a:pt x="1148121" y="1004821"/>
                    <a:pt x="1152324" y="1006304"/>
                  </a:cubicBezTo>
                  <a:cubicBezTo>
                    <a:pt x="1155043" y="1007788"/>
                    <a:pt x="1155043" y="1009024"/>
                    <a:pt x="1153807" y="1010507"/>
                  </a:cubicBezTo>
                  <a:cubicBezTo>
                    <a:pt x="1152324" y="1011991"/>
                    <a:pt x="1151088" y="1014710"/>
                    <a:pt x="1152324" y="1018913"/>
                  </a:cubicBezTo>
                  <a:cubicBezTo>
                    <a:pt x="1153807" y="1023116"/>
                    <a:pt x="1153807" y="1027319"/>
                    <a:pt x="1153807" y="1030038"/>
                  </a:cubicBezTo>
                  <a:cubicBezTo>
                    <a:pt x="1153807" y="1032758"/>
                    <a:pt x="1155290" y="1034241"/>
                    <a:pt x="1156527" y="1034241"/>
                  </a:cubicBezTo>
                  <a:cubicBezTo>
                    <a:pt x="1157763" y="1034241"/>
                    <a:pt x="1160729" y="1035724"/>
                    <a:pt x="1160729" y="1038444"/>
                  </a:cubicBezTo>
                  <a:cubicBezTo>
                    <a:pt x="1160729" y="1041163"/>
                    <a:pt x="1159246" y="1042647"/>
                    <a:pt x="1158010" y="1042647"/>
                  </a:cubicBezTo>
                  <a:cubicBezTo>
                    <a:pt x="1155290" y="1042647"/>
                    <a:pt x="1156527" y="1044130"/>
                    <a:pt x="1158010" y="1045366"/>
                  </a:cubicBezTo>
                  <a:cubicBezTo>
                    <a:pt x="1160729" y="1046850"/>
                    <a:pt x="1160729" y="1048086"/>
                    <a:pt x="1158010" y="1055008"/>
                  </a:cubicBezTo>
                  <a:cubicBezTo>
                    <a:pt x="1155290" y="1060447"/>
                    <a:pt x="1155290" y="1064650"/>
                    <a:pt x="1156527" y="1068853"/>
                  </a:cubicBezTo>
                  <a:cubicBezTo>
                    <a:pt x="1158010" y="1073056"/>
                    <a:pt x="1158010" y="1079978"/>
                    <a:pt x="1156527" y="1082697"/>
                  </a:cubicBezTo>
                  <a:cubicBezTo>
                    <a:pt x="1155043" y="1086900"/>
                    <a:pt x="1156527" y="1089620"/>
                    <a:pt x="1158010" y="1089620"/>
                  </a:cubicBezTo>
                  <a:cubicBezTo>
                    <a:pt x="1160729" y="1089620"/>
                    <a:pt x="1162213" y="1102228"/>
                    <a:pt x="1162213" y="1114590"/>
                  </a:cubicBezTo>
                  <a:cubicBezTo>
                    <a:pt x="1162213" y="1126951"/>
                    <a:pt x="1163696" y="1121512"/>
                    <a:pt x="1164932" y="1124231"/>
                  </a:cubicBezTo>
                  <a:cubicBezTo>
                    <a:pt x="1166416" y="1125715"/>
                    <a:pt x="1166416" y="1128434"/>
                    <a:pt x="1166416" y="1129670"/>
                  </a:cubicBezTo>
                  <a:cubicBezTo>
                    <a:pt x="1164932" y="1131154"/>
                    <a:pt x="1166416" y="1132390"/>
                    <a:pt x="1166416" y="1133873"/>
                  </a:cubicBezTo>
                  <a:cubicBezTo>
                    <a:pt x="1167899" y="1133873"/>
                    <a:pt x="1167899" y="1139312"/>
                    <a:pt x="1167899" y="1143515"/>
                  </a:cubicBezTo>
                  <a:cubicBezTo>
                    <a:pt x="1167899" y="1147718"/>
                    <a:pt x="1169382" y="1153157"/>
                    <a:pt x="1170618" y="1153157"/>
                  </a:cubicBezTo>
                  <a:cubicBezTo>
                    <a:pt x="1173338" y="1154640"/>
                    <a:pt x="1173338" y="1155876"/>
                    <a:pt x="1173338" y="1160079"/>
                  </a:cubicBezTo>
                  <a:cubicBezTo>
                    <a:pt x="1171854" y="1162799"/>
                    <a:pt x="1173338" y="1165518"/>
                    <a:pt x="1173338" y="1165518"/>
                  </a:cubicBezTo>
                  <a:cubicBezTo>
                    <a:pt x="1174821" y="1165518"/>
                    <a:pt x="1176057" y="1170957"/>
                    <a:pt x="1177541" y="1176644"/>
                  </a:cubicBezTo>
                  <a:cubicBezTo>
                    <a:pt x="1179024" y="1182083"/>
                    <a:pt x="1181744" y="1191972"/>
                    <a:pt x="1184463" y="1197411"/>
                  </a:cubicBezTo>
                  <a:cubicBezTo>
                    <a:pt x="1187182" y="1202850"/>
                    <a:pt x="1189902" y="1211255"/>
                    <a:pt x="1191386" y="1215458"/>
                  </a:cubicBezTo>
                  <a:cubicBezTo>
                    <a:pt x="1192869" y="1219661"/>
                    <a:pt x="1194105" y="1223864"/>
                    <a:pt x="1195588" y="1225100"/>
                  </a:cubicBezTo>
                  <a:cubicBezTo>
                    <a:pt x="1197071" y="1226583"/>
                    <a:pt x="1198308" y="1230539"/>
                    <a:pt x="1198308" y="1233506"/>
                  </a:cubicBezTo>
                  <a:cubicBezTo>
                    <a:pt x="1198308" y="1236472"/>
                    <a:pt x="1199791" y="1238945"/>
                    <a:pt x="1201027" y="1238945"/>
                  </a:cubicBezTo>
                  <a:cubicBezTo>
                    <a:pt x="1202263" y="1238945"/>
                    <a:pt x="1203747" y="1243148"/>
                    <a:pt x="1203747" y="1247350"/>
                  </a:cubicBezTo>
                  <a:cubicBezTo>
                    <a:pt x="1203747" y="1251553"/>
                    <a:pt x="1206466" y="1256992"/>
                    <a:pt x="1209186" y="1259959"/>
                  </a:cubicBezTo>
                  <a:cubicBezTo>
                    <a:pt x="1211905" y="1262678"/>
                    <a:pt x="1214625" y="1266881"/>
                    <a:pt x="1214625" y="1271084"/>
                  </a:cubicBezTo>
                  <a:cubicBezTo>
                    <a:pt x="1214625" y="1275287"/>
                    <a:pt x="1216108" y="1278006"/>
                    <a:pt x="1217345" y="1279490"/>
                  </a:cubicBezTo>
                  <a:cubicBezTo>
                    <a:pt x="1218828" y="1280973"/>
                    <a:pt x="1220064" y="1284929"/>
                    <a:pt x="1218828" y="1287896"/>
                  </a:cubicBezTo>
                  <a:cubicBezTo>
                    <a:pt x="1218828" y="1292098"/>
                    <a:pt x="1218828" y="1294818"/>
                    <a:pt x="1218828" y="1293335"/>
                  </a:cubicBezTo>
                  <a:cubicBezTo>
                    <a:pt x="1221547" y="1290615"/>
                    <a:pt x="1228470" y="1301740"/>
                    <a:pt x="1228470" y="1308663"/>
                  </a:cubicBezTo>
                  <a:cubicBezTo>
                    <a:pt x="1228470" y="1315585"/>
                    <a:pt x="1229953" y="1317068"/>
                    <a:pt x="1231189" y="1317068"/>
                  </a:cubicBezTo>
                  <a:cubicBezTo>
                    <a:pt x="1233909" y="1317068"/>
                    <a:pt x="1235392" y="1322507"/>
                    <a:pt x="1238111" y="1336599"/>
                  </a:cubicBezTo>
                  <a:cubicBezTo>
                    <a:pt x="1239595" y="1339319"/>
                    <a:pt x="1239595" y="1345005"/>
                    <a:pt x="1239595" y="1347724"/>
                  </a:cubicBezTo>
                  <a:cubicBezTo>
                    <a:pt x="1239595" y="1350444"/>
                    <a:pt x="1241078" y="1351927"/>
                    <a:pt x="1241078" y="1351927"/>
                  </a:cubicBezTo>
                  <a:cubicBezTo>
                    <a:pt x="1242562" y="1351927"/>
                    <a:pt x="1246517" y="1374178"/>
                    <a:pt x="1246517" y="1376897"/>
                  </a:cubicBezTo>
                  <a:cubicBezTo>
                    <a:pt x="1246517" y="1379617"/>
                    <a:pt x="1246517" y="1378380"/>
                    <a:pt x="1248000" y="1378380"/>
                  </a:cubicBezTo>
                  <a:cubicBezTo>
                    <a:pt x="1250720" y="1378380"/>
                    <a:pt x="1249484" y="1393709"/>
                    <a:pt x="1246517" y="1394945"/>
                  </a:cubicBezTo>
                  <a:cubicBezTo>
                    <a:pt x="1243798" y="1396428"/>
                    <a:pt x="1243798" y="1397664"/>
                    <a:pt x="1246517" y="1400384"/>
                  </a:cubicBezTo>
                  <a:cubicBezTo>
                    <a:pt x="1248000" y="1403103"/>
                    <a:pt x="1249237" y="1408789"/>
                    <a:pt x="1248000" y="1412992"/>
                  </a:cubicBezTo>
                  <a:cubicBezTo>
                    <a:pt x="1246764" y="1417195"/>
                    <a:pt x="1248000" y="1421398"/>
                    <a:pt x="1248000" y="1421398"/>
                  </a:cubicBezTo>
                  <a:cubicBezTo>
                    <a:pt x="1252203" y="1424117"/>
                    <a:pt x="1249484" y="1443648"/>
                    <a:pt x="1243798" y="1446368"/>
                  </a:cubicBezTo>
                  <a:cubicBezTo>
                    <a:pt x="1239595" y="1449087"/>
                    <a:pt x="1239595" y="1450571"/>
                    <a:pt x="1242314" y="1453290"/>
                  </a:cubicBezTo>
                  <a:cubicBezTo>
                    <a:pt x="1243798" y="1456010"/>
                    <a:pt x="1245034" y="1457493"/>
                    <a:pt x="1245034" y="1457493"/>
                  </a:cubicBezTo>
                  <a:cubicBezTo>
                    <a:pt x="1245034" y="1457493"/>
                    <a:pt x="1240831" y="1460213"/>
                    <a:pt x="1236628" y="1461696"/>
                  </a:cubicBezTo>
                  <a:cubicBezTo>
                    <a:pt x="1232425" y="1463179"/>
                    <a:pt x="1226986" y="1467135"/>
                    <a:pt x="1225503" y="1470102"/>
                  </a:cubicBezTo>
                  <a:cubicBezTo>
                    <a:pt x="1221300" y="1474305"/>
                    <a:pt x="1218581" y="1475541"/>
                    <a:pt x="1196330" y="1475541"/>
                  </a:cubicBezTo>
                  <a:cubicBezTo>
                    <a:pt x="1174080" y="1475541"/>
                    <a:pt x="1171360" y="1475541"/>
                    <a:pt x="1169877" y="1474057"/>
                  </a:cubicBezTo>
                  <a:cubicBezTo>
                    <a:pt x="1168394" y="1472574"/>
                    <a:pt x="1165674" y="1472574"/>
                    <a:pt x="1162955" y="1471338"/>
                  </a:cubicBezTo>
                  <a:cubicBezTo>
                    <a:pt x="1151829" y="1469854"/>
                    <a:pt x="1143423" y="1467135"/>
                    <a:pt x="1142187" y="1464415"/>
                  </a:cubicBezTo>
                  <a:cubicBezTo>
                    <a:pt x="1140704" y="1462932"/>
                    <a:pt x="1136748" y="1461696"/>
                    <a:pt x="1131062" y="1461696"/>
                  </a:cubicBezTo>
                  <a:cubicBezTo>
                    <a:pt x="1122657" y="1461696"/>
                    <a:pt x="1121420" y="1460213"/>
                    <a:pt x="1122657" y="1456257"/>
                  </a:cubicBezTo>
                  <a:cubicBezTo>
                    <a:pt x="1124140" y="1453537"/>
                    <a:pt x="1124140" y="1452054"/>
                    <a:pt x="1119937" y="1452054"/>
                  </a:cubicBezTo>
                  <a:cubicBezTo>
                    <a:pt x="1115734" y="1452054"/>
                    <a:pt x="1111531" y="1449335"/>
                    <a:pt x="1107329" y="1445132"/>
                  </a:cubicBezTo>
                  <a:cubicBezTo>
                    <a:pt x="1103125" y="1440929"/>
                    <a:pt x="1097686" y="1439693"/>
                    <a:pt x="1096203" y="1439693"/>
                  </a:cubicBezTo>
                  <a:cubicBezTo>
                    <a:pt x="1094720" y="1439693"/>
                    <a:pt x="1093484" y="1439693"/>
                    <a:pt x="1093484" y="1438209"/>
                  </a:cubicBezTo>
                  <a:cubicBezTo>
                    <a:pt x="1093484" y="1434006"/>
                    <a:pt x="1078156" y="1428568"/>
                    <a:pt x="1073953" y="1429804"/>
                  </a:cubicBezTo>
                  <a:cubicBezTo>
                    <a:pt x="1071233" y="1431287"/>
                    <a:pt x="1068514" y="1429804"/>
                    <a:pt x="1068514" y="1428320"/>
                  </a:cubicBezTo>
                  <a:cubicBezTo>
                    <a:pt x="1068514" y="1426837"/>
                    <a:pt x="1069997" y="1425601"/>
                    <a:pt x="1071233" y="1425601"/>
                  </a:cubicBezTo>
                  <a:cubicBezTo>
                    <a:pt x="1072469" y="1425601"/>
                    <a:pt x="1073953" y="1424117"/>
                    <a:pt x="1073953" y="1422881"/>
                  </a:cubicBezTo>
                  <a:cubicBezTo>
                    <a:pt x="1073953" y="1421645"/>
                    <a:pt x="1072469" y="1420162"/>
                    <a:pt x="1069750" y="1420162"/>
                  </a:cubicBezTo>
                  <a:cubicBezTo>
                    <a:pt x="1067031" y="1420162"/>
                    <a:pt x="1065547" y="1421645"/>
                    <a:pt x="1065547" y="1422881"/>
                  </a:cubicBezTo>
                  <a:cubicBezTo>
                    <a:pt x="1065547" y="1424117"/>
                    <a:pt x="1064064" y="1422881"/>
                    <a:pt x="1061344" y="1420162"/>
                  </a:cubicBezTo>
                  <a:cubicBezTo>
                    <a:pt x="1058625" y="1417442"/>
                    <a:pt x="1057142" y="1413240"/>
                    <a:pt x="1055905" y="1413240"/>
                  </a:cubicBezTo>
                  <a:cubicBezTo>
                    <a:pt x="1055905" y="1413240"/>
                    <a:pt x="1053186" y="1413240"/>
                    <a:pt x="1051703" y="1414723"/>
                  </a:cubicBezTo>
                  <a:cubicBezTo>
                    <a:pt x="1048983" y="1417442"/>
                    <a:pt x="1047499" y="1417442"/>
                    <a:pt x="1046263" y="1414723"/>
                  </a:cubicBezTo>
                  <a:cubicBezTo>
                    <a:pt x="1045274" y="1412911"/>
                    <a:pt x="1043865" y="1412911"/>
                    <a:pt x="1042060" y="1414723"/>
                  </a:cubicBezTo>
                  <a:cubicBezTo>
                    <a:pt x="1040577" y="1416206"/>
                    <a:pt x="1039341" y="1417442"/>
                    <a:pt x="1039341" y="1416206"/>
                  </a:cubicBezTo>
                  <a:cubicBezTo>
                    <a:pt x="1039341" y="1412003"/>
                    <a:pt x="1046263" y="1406564"/>
                    <a:pt x="1048983" y="1409284"/>
                  </a:cubicBezTo>
                  <a:cubicBezTo>
                    <a:pt x="1050467" y="1410767"/>
                    <a:pt x="1051703" y="1409284"/>
                    <a:pt x="1053186" y="1407800"/>
                  </a:cubicBezTo>
                  <a:cubicBezTo>
                    <a:pt x="1054669" y="1406317"/>
                    <a:pt x="1053186" y="1405081"/>
                    <a:pt x="1053186" y="1406317"/>
                  </a:cubicBezTo>
                  <a:cubicBezTo>
                    <a:pt x="1051703" y="1406317"/>
                    <a:pt x="1047747" y="1403598"/>
                    <a:pt x="1043544" y="1400878"/>
                  </a:cubicBezTo>
                  <a:cubicBezTo>
                    <a:pt x="1039341" y="1396675"/>
                    <a:pt x="1035138" y="1393956"/>
                    <a:pt x="1033902" y="1393956"/>
                  </a:cubicBezTo>
                  <a:cubicBezTo>
                    <a:pt x="1032666" y="1393956"/>
                    <a:pt x="1029699" y="1391236"/>
                    <a:pt x="1026980" y="1388517"/>
                  </a:cubicBezTo>
                  <a:cubicBezTo>
                    <a:pt x="1024260" y="1385797"/>
                    <a:pt x="1022777" y="1384314"/>
                    <a:pt x="1024260" y="1385797"/>
                  </a:cubicBezTo>
                  <a:cubicBezTo>
                    <a:pt x="1025744" y="1387281"/>
                    <a:pt x="1024260" y="1388517"/>
                    <a:pt x="1022777" y="1388517"/>
                  </a:cubicBezTo>
                  <a:cubicBezTo>
                    <a:pt x="1021294" y="1388517"/>
                    <a:pt x="1020057" y="1385797"/>
                    <a:pt x="1018574" y="1383078"/>
                  </a:cubicBezTo>
                  <a:cubicBezTo>
                    <a:pt x="1017091" y="1380358"/>
                    <a:pt x="1014371" y="1376156"/>
                    <a:pt x="1011651" y="1376156"/>
                  </a:cubicBezTo>
                  <a:cubicBezTo>
                    <a:pt x="1008932" y="1374672"/>
                    <a:pt x="1006213" y="1371953"/>
                    <a:pt x="1004730" y="1367750"/>
                  </a:cubicBezTo>
                  <a:cubicBezTo>
                    <a:pt x="1003246" y="1359344"/>
                    <a:pt x="997807" y="1355141"/>
                    <a:pt x="992121" y="1359344"/>
                  </a:cubicBezTo>
                  <a:cubicBezTo>
                    <a:pt x="990637" y="1360827"/>
                    <a:pt x="990637" y="1359344"/>
                    <a:pt x="992121" y="1357861"/>
                  </a:cubicBezTo>
                  <a:cubicBezTo>
                    <a:pt x="993604" y="1355141"/>
                    <a:pt x="992121" y="1355141"/>
                    <a:pt x="989401" y="1356377"/>
                  </a:cubicBezTo>
                  <a:cubicBezTo>
                    <a:pt x="985198" y="1357861"/>
                    <a:pt x="982479" y="1356377"/>
                    <a:pt x="978276" y="1352174"/>
                  </a:cubicBezTo>
                  <a:cubicBezTo>
                    <a:pt x="974073" y="1347972"/>
                    <a:pt x="974073" y="1346735"/>
                    <a:pt x="976793" y="1347972"/>
                  </a:cubicBezTo>
                  <a:cubicBezTo>
                    <a:pt x="979512" y="1349455"/>
                    <a:pt x="980996" y="1347972"/>
                    <a:pt x="980996" y="1346488"/>
                  </a:cubicBezTo>
                  <a:cubicBezTo>
                    <a:pt x="980996" y="1345005"/>
                    <a:pt x="979512" y="1343769"/>
                    <a:pt x="978276" y="1343769"/>
                  </a:cubicBezTo>
                  <a:cubicBezTo>
                    <a:pt x="977040" y="1343769"/>
                    <a:pt x="975557" y="1342285"/>
                    <a:pt x="975557" y="1339566"/>
                  </a:cubicBezTo>
                  <a:cubicBezTo>
                    <a:pt x="975557" y="1336846"/>
                    <a:pt x="974073" y="1335363"/>
                    <a:pt x="972837" y="1335363"/>
                  </a:cubicBezTo>
                  <a:cubicBezTo>
                    <a:pt x="971601" y="1335363"/>
                    <a:pt x="970118" y="1336846"/>
                    <a:pt x="971354" y="1339566"/>
                  </a:cubicBezTo>
                  <a:cubicBezTo>
                    <a:pt x="972837" y="1342285"/>
                    <a:pt x="971354" y="1343769"/>
                    <a:pt x="968634" y="1343769"/>
                  </a:cubicBezTo>
                  <a:cubicBezTo>
                    <a:pt x="965914" y="1343769"/>
                    <a:pt x="964431" y="1342285"/>
                    <a:pt x="965914" y="1339566"/>
                  </a:cubicBezTo>
                  <a:cubicBezTo>
                    <a:pt x="967398" y="1335363"/>
                    <a:pt x="964431" y="1332644"/>
                    <a:pt x="956273" y="1326957"/>
                  </a:cubicBezTo>
                  <a:cubicBezTo>
                    <a:pt x="949350" y="1322754"/>
                    <a:pt x="938225" y="1314349"/>
                    <a:pt x="931303" y="1306190"/>
                  </a:cubicBezTo>
                  <a:cubicBezTo>
                    <a:pt x="924381" y="1299268"/>
                    <a:pt x="918695" y="1293582"/>
                    <a:pt x="918695" y="1295065"/>
                  </a:cubicBezTo>
                  <a:cubicBezTo>
                    <a:pt x="918695" y="1296548"/>
                    <a:pt x="914492" y="1297785"/>
                    <a:pt x="910288" y="1297785"/>
                  </a:cubicBezTo>
                  <a:cubicBezTo>
                    <a:pt x="905666" y="1297785"/>
                    <a:pt x="904281" y="1296383"/>
                    <a:pt x="906086" y="1293582"/>
                  </a:cubicBezTo>
                  <a:cubicBezTo>
                    <a:pt x="910288" y="1288143"/>
                    <a:pt x="908805" y="1278254"/>
                    <a:pt x="901883" y="1278254"/>
                  </a:cubicBezTo>
                  <a:cubicBezTo>
                    <a:pt x="894961" y="1278254"/>
                    <a:pt x="890758" y="1275534"/>
                    <a:pt x="896444" y="1275534"/>
                  </a:cubicBezTo>
                  <a:cubicBezTo>
                    <a:pt x="902131" y="1275534"/>
                    <a:pt x="899163" y="1274051"/>
                    <a:pt x="899163" y="1272815"/>
                  </a:cubicBezTo>
                  <a:cubicBezTo>
                    <a:pt x="899163" y="1271579"/>
                    <a:pt x="894961" y="1271331"/>
                    <a:pt x="890758" y="1271331"/>
                  </a:cubicBezTo>
                  <a:cubicBezTo>
                    <a:pt x="883835" y="1271331"/>
                    <a:pt x="882352" y="1271331"/>
                    <a:pt x="882352" y="1267128"/>
                  </a:cubicBezTo>
                  <a:cubicBezTo>
                    <a:pt x="882352" y="1262926"/>
                    <a:pt x="880869" y="1262926"/>
                    <a:pt x="878149" y="1262926"/>
                  </a:cubicBezTo>
                  <a:cubicBezTo>
                    <a:pt x="875430" y="1262926"/>
                    <a:pt x="872710" y="1260206"/>
                    <a:pt x="871227" y="1256003"/>
                  </a:cubicBezTo>
                  <a:cubicBezTo>
                    <a:pt x="868507" y="1250564"/>
                    <a:pt x="867024" y="1249081"/>
                    <a:pt x="860102" y="1249081"/>
                  </a:cubicBezTo>
                  <a:cubicBezTo>
                    <a:pt x="853179" y="1249081"/>
                    <a:pt x="850460" y="1247598"/>
                    <a:pt x="851696" y="1246362"/>
                  </a:cubicBezTo>
                  <a:cubicBezTo>
                    <a:pt x="851696" y="1244878"/>
                    <a:pt x="851696" y="1243642"/>
                    <a:pt x="850213" y="1243642"/>
                  </a:cubicBezTo>
                  <a:cubicBezTo>
                    <a:pt x="848729" y="1243642"/>
                    <a:pt x="847493" y="1242159"/>
                    <a:pt x="847493" y="1240922"/>
                  </a:cubicBezTo>
                  <a:cubicBezTo>
                    <a:pt x="847493" y="1239686"/>
                    <a:pt x="850213" y="1238203"/>
                    <a:pt x="851696" y="1238203"/>
                  </a:cubicBezTo>
                  <a:cubicBezTo>
                    <a:pt x="853179" y="1238203"/>
                    <a:pt x="857135" y="1236720"/>
                    <a:pt x="858618" y="1235483"/>
                  </a:cubicBezTo>
                  <a:cubicBezTo>
                    <a:pt x="860102" y="1234247"/>
                    <a:pt x="858618" y="1232764"/>
                    <a:pt x="857135" y="1234000"/>
                  </a:cubicBezTo>
                  <a:cubicBezTo>
                    <a:pt x="855652" y="1235236"/>
                    <a:pt x="851696" y="1234000"/>
                    <a:pt x="848729" y="1229797"/>
                  </a:cubicBezTo>
                  <a:cubicBezTo>
                    <a:pt x="843290" y="1224358"/>
                    <a:pt x="843290" y="1222875"/>
                    <a:pt x="833401" y="1227078"/>
                  </a:cubicBezTo>
                  <a:cubicBezTo>
                    <a:pt x="823759" y="1231281"/>
                    <a:pt x="820793" y="1228561"/>
                    <a:pt x="827963" y="1222875"/>
                  </a:cubicBezTo>
                  <a:cubicBezTo>
                    <a:pt x="832165" y="1218672"/>
                    <a:pt x="830682" y="1214469"/>
                    <a:pt x="823759" y="1214469"/>
                  </a:cubicBezTo>
                  <a:cubicBezTo>
                    <a:pt x="816837" y="1214469"/>
                    <a:pt x="815354" y="1212986"/>
                    <a:pt x="812634" y="1210266"/>
                  </a:cubicBezTo>
                  <a:cubicBezTo>
                    <a:pt x="807195" y="1206064"/>
                    <a:pt x="801509" y="1204827"/>
                    <a:pt x="779258" y="1203344"/>
                  </a:cubicBezTo>
                  <a:cubicBezTo>
                    <a:pt x="768133" y="1201861"/>
                    <a:pt x="766650" y="1201861"/>
                    <a:pt x="772337" y="1199141"/>
                  </a:cubicBezTo>
                  <a:cubicBezTo>
                    <a:pt x="775056" y="1197658"/>
                    <a:pt x="775056" y="1196422"/>
                    <a:pt x="772337" y="1196422"/>
                  </a:cubicBezTo>
                  <a:cubicBezTo>
                    <a:pt x="769617" y="1196422"/>
                    <a:pt x="768133" y="1197905"/>
                    <a:pt x="768133" y="1199141"/>
                  </a:cubicBezTo>
                  <a:cubicBezTo>
                    <a:pt x="768133" y="1200377"/>
                    <a:pt x="766650" y="1201861"/>
                    <a:pt x="765414" y="1201861"/>
                  </a:cubicBezTo>
                  <a:cubicBezTo>
                    <a:pt x="764178" y="1201861"/>
                    <a:pt x="763930" y="1200377"/>
                    <a:pt x="763930" y="1199141"/>
                  </a:cubicBezTo>
                  <a:cubicBezTo>
                    <a:pt x="766650" y="1194938"/>
                    <a:pt x="757008" y="1194938"/>
                    <a:pt x="751322" y="1199141"/>
                  </a:cubicBezTo>
                  <a:cubicBezTo>
                    <a:pt x="747687" y="1200953"/>
                    <a:pt x="744474" y="1200953"/>
                    <a:pt x="741680" y="1199141"/>
                  </a:cubicBezTo>
                  <a:cubicBezTo>
                    <a:pt x="736241" y="1193702"/>
                    <a:pt x="727836" y="1193702"/>
                    <a:pt x="725116" y="1199141"/>
                  </a:cubicBezTo>
                  <a:cubicBezTo>
                    <a:pt x="723632" y="1200625"/>
                    <a:pt x="725116" y="1203344"/>
                    <a:pt x="726600" y="1203344"/>
                  </a:cubicBezTo>
                  <a:cubicBezTo>
                    <a:pt x="728083" y="1203344"/>
                    <a:pt x="728083" y="1204827"/>
                    <a:pt x="728083" y="1206064"/>
                  </a:cubicBezTo>
                  <a:cubicBezTo>
                    <a:pt x="726600" y="1207547"/>
                    <a:pt x="725363" y="1207547"/>
                    <a:pt x="723880" y="1204580"/>
                  </a:cubicBezTo>
                  <a:cubicBezTo>
                    <a:pt x="722396" y="1201861"/>
                    <a:pt x="719677" y="1200377"/>
                    <a:pt x="718441" y="1200377"/>
                  </a:cubicBezTo>
                  <a:cubicBezTo>
                    <a:pt x="717205" y="1200377"/>
                    <a:pt x="716957" y="1201861"/>
                    <a:pt x="719924" y="1203097"/>
                  </a:cubicBezTo>
                  <a:cubicBezTo>
                    <a:pt x="722644" y="1204580"/>
                    <a:pt x="719924" y="1205816"/>
                    <a:pt x="710282" y="1205816"/>
                  </a:cubicBezTo>
                  <a:cubicBezTo>
                    <a:pt x="690752" y="1205816"/>
                    <a:pt x="689516" y="1207300"/>
                    <a:pt x="683829" y="1210019"/>
                  </a:cubicBezTo>
                  <a:cubicBezTo>
                    <a:pt x="681109" y="1211502"/>
                    <a:pt x="676907" y="1212739"/>
                    <a:pt x="674187" y="1212739"/>
                  </a:cubicBezTo>
                  <a:cubicBezTo>
                    <a:pt x="671468" y="1212739"/>
                    <a:pt x="669984" y="1214222"/>
                    <a:pt x="669984" y="1215458"/>
                  </a:cubicBezTo>
                  <a:cubicBezTo>
                    <a:pt x="669984" y="1216694"/>
                    <a:pt x="667265" y="1218178"/>
                    <a:pt x="663062" y="1218178"/>
                  </a:cubicBezTo>
                  <a:cubicBezTo>
                    <a:pt x="658859" y="1218178"/>
                    <a:pt x="656140" y="1219661"/>
                    <a:pt x="656140" y="1220897"/>
                  </a:cubicBezTo>
                  <a:cubicBezTo>
                    <a:pt x="656140" y="1222133"/>
                    <a:pt x="653420" y="1223617"/>
                    <a:pt x="651937" y="1223617"/>
                  </a:cubicBezTo>
                  <a:cubicBezTo>
                    <a:pt x="649217" y="1223617"/>
                    <a:pt x="645015" y="1226336"/>
                    <a:pt x="643531" y="1229056"/>
                  </a:cubicBezTo>
                  <a:cubicBezTo>
                    <a:pt x="640811" y="1233259"/>
                    <a:pt x="636609" y="1235978"/>
                    <a:pt x="629686" y="1237461"/>
                  </a:cubicBezTo>
                  <a:cubicBezTo>
                    <a:pt x="624247" y="1238945"/>
                    <a:pt x="620045" y="1240181"/>
                    <a:pt x="618561" y="1241664"/>
                  </a:cubicBezTo>
                  <a:cubicBezTo>
                    <a:pt x="617078" y="1243148"/>
                    <a:pt x="615842" y="1243148"/>
                    <a:pt x="614358" y="1240181"/>
                  </a:cubicBezTo>
                  <a:cubicBezTo>
                    <a:pt x="612554" y="1238369"/>
                    <a:pt x="611639" y="1238863"/>
                    <a:pt x="611639" y="1241664"/>
                  </a:cubicBezTo>
                  <a:cubicBezTo>
                    <a:pt x="611639" y="1244384"/>
                    <a:pt x="608919" y="1247103"/>
                    <a:pt x="606200" y="1248586"/>
                  </a:cubicBezTo>
                  <a:cubicBezTo>
                    <a:pt x="603481" y="1250070"/>
                    <a:pt x="601997" y="1251306"/>
                    <a:pt x="604717" y="1251306"/>
                  </a:cubicBezTo>
                  <a:cubicBezTo>
                    <a:pt x="607436" y="1251306"/>
                    <a:pt x="607436" y="1252789"/>
                    <a:pt x="606200" y="1252789"/>
                  </a:cubicBezTo>
                  <a:cubicBezTo>
                    <a:pt x="604717" y="1254273"/>
                    <a:pt x="603481" y="1252789"/>
                    <a:pt x="600761" y="1251306"/>
                  </a:cubicBezTo>
                  <a:cubicBezTo>
                    <a:pt x="598042" y="1248586"/>
                    <a:pt x="596558" y="1249823"/>
                    <a:pt x="591119" y="1254025"/>
                  </a:cubicBezTo>
                  <a:cubicBezTo>
                    <a:pt x="586917" y="1258228"/>
                    <a:pt x="585680" y="1259464"/>
                    <a:pt x="589636" y="1262431"/>
                  </a:cubicBezTo>
                  <a:cubicBezTo>
                    <a:pt x="592355" y="1263915"/>
                    <a:pt x="591119" y="1263915"/>
                    <a:pt x="585433" y="1263915"/>
                  </a:cubicBezTo>
                  <a:cubicBezTo>
                    <a:pt x="575791" y="1262431"/>
                    <a:pt x="565902" y="1266634"/>
                    <a:pt x="568869" y="1270837"/>
                  </a:cubicBezTo>
                  <a:cubicBezTo>
                    <a:pt x="570352" y="1272320"/>
                    <a:pt x="568869" y="1275040"/>
                    <a:pt x="567385" y="1276276"/>
                  </a:cubicBezTo>
                  <a:cubicBezTo>
                    <a:pt x="564666" y="1277759"/>
                    <a:pt x="564666" y="1278995"/>
                    <a:pt x="567385" y="1280479"/>
                  </a:cubicBezTo>
                  <a:cubicBezTo>
                    <a:pt x="570105" y="1281962"/>
                    <a:pt x="567385" y="1283198"/>
                    <a:pt x="561946" y="1284682"/>
                  </a:cubicBezTo>
                  <a:cubicBezTo>
                    <a:pt x="553541" y="1286165"/>
                    <a:pt x="552305" y="1287401"/>
                    <a:pt x="553541" y="1293087"/>
                  </a:cubicBezTo>
                  <a:cubicBezTo>
                    <a:pt x="555024" y="1297290"/>
                    <a:pt x="553541" y="1298526"/>
                    <a:pt x="549338" y="1298526"/>
                  </a:cubicBezTo>
                  <a:cubicBezTo>
                    <a:pt x="545135" y="1298526"/>
                    <a:pt x="545135" y="1300010"/>
                    <a:pt x="545135" y="1301246"/>
                  </a:cubicBezTo>
                  <a:cubicBezTo>
                    <a:pt x="549338" y="1313854"/>
                    <a:pt x="550574" y="1316574"/>
                    <a:pt x="546618" y="1315090"/>
                  </a:cubicBezTo>
                  <a:cubicBezTo>
                    <a:pt x="543899" y="1313607"/>
                    <a:pt x="542416" y="1315090"/>
                    <a:pt x="541180" y="1317810"/>
                  </a:cubicBezTo>
                  <a:cubicBezTo>
                    <a:pt x="539696" y="1320530"/>
                    <a:pt x="536976" y="1323249"/>
                    <a:pt x="534257" y="1323249"/>
                  </a:cubicBezTo>
                  <a:cubicBezTo>
                    <a:pt x="528818" y="1323249"/>
                    <a:pt x="525851" y="1325969"/>
                    <a:pt x="530054" y="1330171"/>
                  </a:cubicBezTo>
                  <a:cubicBezTo>
                    <a:pt x="531537" y="1331655"/>
                    <a:pt x="532773" y="1332891"/>
                    <a:pt x="532773" y="1334374"/>
                  </a:cubicBezTo>
                  <a:cubicBezTo>
                    <a:pt x="532773" y="1335858"/>
                    <a:pt x="531291" y="1335858"/>
                    <a:pt x="528571" y="1332891"/>
                  </a:cubicBezTo>
                  <a:cubicBezTo>
                    <a:pt x="525851" y="1329924"/>
                    <a:pt x="523132" y="1328688"/>
                    <a:pt x="521648" y="1328688"/>
                  </a:cubicBezTo>
                  <a:cubicBezTo>
                    <a:pt x="520165" y="1328688"/>
                    <a:pt x="518929" y="1327205"/>
                    <a:pt x="518929" y="1324485"/>
                  </a:cubicBezTo>
                  <a:cubicBezTo>
                    <a:pt x="518929" y="1321766"/>
                    <a:pt x="517446" y="1320282"/>
                    <a:pt x="514726" y="1320282"/>
                  </a:cubicBezTo>
                  <a:cubicBezTo>
                    <a:pt x="509287" y="1320282"/>
                    <a:pt x="510523" y="1324485"/>
                    <a:pt x="514726" y="1331407"/>
                  </a:cubicBezTo>
                  <a:cubicBezTo>
                    <a:pt x="518929" y="1335610"/>
                    <a:pt x="518929" y="1336846"/>
                    <a:pt x="514726" y="1334127"/>
                  </a:cubicBezTo>
                  <a:cubicBezTo>
                    <a:pt x="512007" y="1332644"/>
                    <a:pt x="509287" y="1334127"/>
                    <a:pt x="506320" y="1336846"/>
                  </a:cubicBezTo>
                  <a:cubicBezTo>
                    <a:pt x="503601" y="1339566"/>
                    <a:pt x="502118" y="1341049"/>
                    <a:pt x="497915" y="1338330"/>
                  </a:cubicBezTo>
                  <a:cubicBezTo>
                    <a:pt x="494280" y="1336518"/>
                    <a:pt x="492896" y="1337917"/>
                    <a:pt x="493712" y="1342533"/>
                  </a:cubicBezTo>
                  <a:cubicBezTo>
                    <a:pt x="495195" y="1347972"/>
                    <a:pt x="493712" y="1350938"/>
                    <a:pt x="492229" y="1350938"/>
                  </a:cubicBezTo>
                  <a:cubicBezTo>
                    <a:pt x="489509" y="1352422"/>
                    <a:pt x="490745" y="1352422"/>
                    <a:pt x="493712" y="1355141"/>
                  </a:cubicBezTo>
                  <a:cubicBezTo>
                    <a:pt x="495516" y="1356953"/>
                    <a:pt x="495516" y="1358355"/>
                    <a:pt x="493712" y="1359344"/>
                  </a:cubicBezTo>
                  <a:cubicBezTo>
                    <a:pt x="491907" y="1360333"/>
                    <a:pt x="491907" y="1361240"/>
                    <a:pt x="493712" y="1362064"/>
                  </a:cubicBezTo>
                  <a:cubicBezTo>
                    <a:pt x="497915" y="1364783"/>
                    <a:pt x="493712" y="1370469"/>
                    <a:pt x="488273" y="1368986"/>
                  </a:cubicBezTo>
                  <a:cubicBezTo>
                    <a:pt x="485554" y="1368986"/>
                    <a:pt x="482834" y="1368986"/>
                    <a:pt x="482834" y="1370469"/>
                  </a:cubicBezTo>
                  <a:cubicBezTo>
                    <a:pt x="481350" y="1371953"/>
                    <a:pt x="484317" y="1373189"/>
                    <a:pt x="487037" y="1374672"/>
                  </a:cubicBezTo>
                  <a:cubicBezTo>
                    <a:pt x="492475" y="1376156"/>
                    <a:pt x="493959" y="1380111"/>
                    <a:pt x="489756" y="1384314"/>
                  </a:cubicBezTo>
                  <a:cubicBezTo>
                    <a:pt x="488273" y="1385797"/>
                    <a:pt x="487037" y="1387033"/>
                    <a:pt x="488273" y="1387033"/>
                  </a:cubicBezTo>
                  <a:cubicBezTo>
                    <a:pt x="489509" y="1387033"/>
                    <a:pt x="488273" y="1388517"/>
                    <a:pt x="485554" y="1391236"/>
                  </a:cubicBezTo>
                  <a:cubicBezTo>
                    <a:pt x="482760" y="1394037"/>
                    <a:pt x="484144" y="1396346"/>
                    <a:pt x="489756" y="1398159"/>
                  </a:cubicBezTo>
                  <a:cubicBezTo>
                    <a:pt x="498162" y="1400878"/>
                    <a:pt x="498162" y="1402361"/>
                    <a:pt x="493959" y="1406564"/>
                  </a:cubicBezTo>
                  <a:cubicBezTo>
                    <a:pt x="491239" y="1410767"/>
                    <a:pt x="488520" y="1410767"/>
                    <a:pt x="485554" y="1409284"/>
                  </a:cubicBezTo>
                  <a:cubicBezTo>
                    <a:pt x="478631" y="1406564"/>
                    <a:pt x="477147" y="1406564"/>
                    <a:pt x="478631" y="1410767"/>
                  </a:cubicBezTo>
                  <a:cubicBezTo>
                    <a:pt x="480114" y="1414970"/>
                    <a:pt x="474428" y="1428815"/>
                    <a:pt x="470225" y="1428815"/>
                  </a:cubicBezTo>
                  <a:cubicBezTo>
                    <a:pt x="466022" y="1428815"/>
                    <a:pt x="468742" y="1430298"/>
                    <a:pt x="468742" y="1431534"/>
                  </a:cubicBezTo>
                  <a:cubicBezTo>
                    <a:pt x="470225" y="1433018"/>
                    <a:pt x="468742" y="1434254"/>
                    <a:pt x="467258" y="1434254"/>
                  </a:cubicBezTo>
                  <a:cubicBezTo>
                    <a:pt x="465775" y="1434254"/>
                    <a:pt x="464539" y="1435737"/>
                    <a:pt x="464539" y="1438457"/>
                  </a:cubicBezTo>
                  <a:cubicBezTo>
                    <a:pt x="464539" y="1441176"/>
                    <a:pt x="467258" y="1442659"/>
                    <a:pt x="469978" y="1442659"/>
                  </a:cubicBezTo>
                  <a:cubicBezTo>
                    <a:pt x="472697" y="1442659"/>
                    <a:pt x="474181" y="1444143"/>
                    <a:pt x="474181" y="1445379"/>
                  </a:cubicBezTo>
                  <a:cubicBezTo>
                    <a:pt x="474181" y="1446615"/>
                    <a:pt x="475664" y="1448098"/>
                    <a:pt x="476901" y="1448098"/>
                  </a:cubicBezTo>
                  <a:cubicBezTo>
                    <a:pt x="481103" y="1446615"/>
                    <a:pt x="481103" y="1453537"/>
                    <a:pt x="478384" y="1456504"/>
                  </a:cubicBezTo>
                  <a:cubicBezTo>
                    <a:pt x="476901" y="1457987"/>
                    <a:pt x="474181" y="1456504"/>
                    <a:pt x="471461" y="1453785"/>
                  </a:cubicBezTo>
                  <a:cubicBezTo>
                    <a:pt x="468668" y="1450984"/>
                    <a:pt x="467258" y="1451478"/>
                    <a:pt x="467258" y="1455268"/>
                  </a:cubicBezTo>
                  <a:cubicBezTo>
                    <a:pt x="467258" y="1459471"/>
                    <a:pt x="468742" y="1460707"/>
                    <a:pt x="472697" y="1460707"/>
                  </a:cubicBezTo>
                  <a:cubicBezTo>
                    <a:pt x="476653" y="1460707"/>
                    <a:pt x="479620" y="1464910"/>
                    <a:pt x="474181" y="1467629"/>
                  </a:cubicBezTo>
                  <a:cubicBezTo>
                    <a:pt x="472697" y="1469113"/>
                    <a:pt x="471461" y="1470349"/>
                    <a:pt x="471461" y="1470349"/>
                  </a:cubicBezTo>
                  <a:cubicBezTo>
                    <a:pt x="471461" y="1471832"/>
                    <a:pt x="469978" y="1473068"/>
                    <a:pt x="468742" y="1473068"/>
                  </a:cubicBezTo>
                  <a:cubicBezTo>
                    <a:pt x="466022" y="1474552"/>
                    <a:pt x="464539" y="1475788"/>
                    <a:pt x="464539" y="1481474"/>
                  </a:cubicBezTo>
                  <a:cubicBezTo>
                    <a:pt x="464539" y="1487160"/>
                    <a:pt x="464539" y="1489880"/>
                    <a:pt x="466022" y="1492599"/>
                  </a:cubicBezTo>
                  <a:cubicBezTo>
                    <a:pt x="466022" y="1494083"/>
                    <a:pt x="467506" y="1495319"/>
                    <a:pt x="470225" y="1494083"/>
                  </a:cubicBezTo>
                  <a:cubicBezTo>
                    <a:pt x="471709" y="1492599"/>
                    <a:pt x="474428" y="1494083"/>
                    <a:pt x="474428" y="1495566"/>
                  </a:cubicBezTo>
                  <a:cubicBezTo>
                    <a:pt x="474428" y="1497049"/>
                    <a:pt x="472945" y="1498285"/>
                    <a:pt x="471709" y="1498285"/>
                  </a:cubicBezTo>
                  <a:cubicBezTo>
                    <a:pt x="470472" y="1498285"/>
                    <a:pt x="470225" y="1499769"/>
                    <a:pt x="471709" y="1501005"/>
                  </a:cubicBezTo>
                  <a:cubicBezTo>
                    <a:pt x="473192" y="1503724"/>
                    <a:pt x="473192" y="1505208"/>
                    <a:pt x="468989" y="1509411"/>
                  </a:cubicBezTo>
                  <a:cubicBezTo>
                    <a:pt x="463550" y="1514850"/>
                    <a:pt x="462067" y="1517816"/>
                    <a:pt x="467506" y="1517816"/>
                  </a:cubicBezTo>
                  <a:cubicBezTo>
                    <a:pt x="471709" y="1516333"/>
                    <a:pt x="481350" y="1520536"/>
                    <a:pt x="481350" y="1523255"/>
                  </a:cubicBezTo>
                  <a:cubicBezTo>
                    <a:pt x="481350" y="1525975"/>
                    <a:pt x="478631" y="1525975"/>
                    <a:pt x="477147" y="1527458"/>
                  </a:cubicBezTo>
                  <a:cubicBezTo>
                    <a:pt x="471709" y="1528942"/>
                    <a:pt x="471709" y="1540067"/>
                    <a:pt x="475664" y="1546989"/>
                  </a:cubicBezTo>
                  <a:cubicBezTo>
                    <a:pt x="479867" y="1552428"/>
                    <a:pt x="478384" y="1559598"/>
                    <a:pt x="475664" y="1560834"/>
                  </a:cubicBezTo>
                  <a:cubicBezTo>
                    <a:pt x="470225" y="1563553"/>
                    <a:pt x="471461" y="1566273"/>
                    <a:pt x="477147" y="1565037"/>
                  </a:cubicBezTo>
                  <a:cubicBezTo>
                    <a:pt x="481350" y="1563553"/>
                    <a:pt x="482586" y="1563553"/>
                    <a:pt x="479867" y="1567756"/>
                  </a:cubicBezTo>
                  <a:cubicBezTo>
                    <a:pt x="478384" y="1570476"/>
                    <a:pt x="478384" y="1574678"/>
                    <a:pt x="478384" y="1576162"/>
                  </a:cubicBezTo>
                  <a:cubicBezTo>
                    <a:pt x="479867" y="1577645"/>
                    <a:pt x="478384" y="1578881"/>
                    <a:pt x="476901" y="1577645"/>
                  </a:cubicBezTo>
                  <a:cubicBezTo>
                    <a:pt x="472697" y="1574926"/>
                    <a:pt x="471461" y="1579129"/>
                    <a:pt x="474181" y="1583084"/>
                  </a:cubicBezTo>
                  <a:cubicBezTo>
                    <a:pt x="475664" y="1585804"/>
                    <a:pt x="476901" y="1585804"/>
                    <a:pt x="476901" y="1583084"/>
                  </a:cubicBezTo>
                  <a:cubicBezTo>
                    <a:pt x="476901" y="1580365"/>
                    <a:pt x="478384" y="1580365"/>
                    <a:pt x="479620" y="1580365"/>
                  </a:cubicBezTo>
                  <a:cubicBezTo>
                    <a:pt x="480856" y="1580365"/>
                    <a:pt x="482339" y="1581848"/>
                    <a:pt x="481103" y="1583084"/>
                  </a:cubicBezTo>
                  <a:cubicBezTo>
                    <a:pt x="481103" y="1584568"/>
                    <a:pt x="482586" y="1585804"/>
                    <a:pt x="485306" y="1585804"/>
                  </a:cubicBezTo>
                  <a:cubicBezTo>
                    <a:pt x="488940" y="1584815"/>
                    <a:pt x="488940" y="1586217"/>
                    <a:pt x="485306" y="1590007"/>
                  </a:cubicBezTo>
                  <a:cubicBezTo>
                    <a:pt x="482586" y="1592726"/>
                    <a:pt x="478384" y="1594209"/>
                    <a:pt x="476901" y="1594209"/>
                  </a:cubicBezTo>
                  <a:cubicBezTo>
                    <a:pt x="475417" y="1594209"/>
                    <a:pt x="472697" y="1594209"/>
                    <a:pt x="472697" y="1595693"/>
                  </a:cubicBezTo>
                  <a:cubicBezTo>
                    <a:pt x="471214" y="1597176"/>
                    <a:pt x="474181" y="1598412"/>
                    <a:pt x="478137" y="1598412"/>
                  </a:cubicBezTo>
                  <a:cubicBezTo>
                    <a:pt x="482092" y="1598412"/>
                    <a:pt x="483576" y="1598412"/>
                    <a:pt x="482339" y="1601132"/>
                  </a:cubicBezTo>
                  <a:cubicBezTo>
                    <a:pt x="479620" y="1602615"/>
                    <a:pt x="478137" y="1608054"/>
                    <a:pt x="478137" y="1614976"/>
                  </a:cubicBezTo>
                  <a:cubicBezTo>
                    <a:pt x="478137" y="1622393"/>
                    <a:pt x="479941" y="1625607"/>
                    <a:pt x="483576" y="1624618"/>
                  </a:cubicBezTo>
                  <a:cubicBezTo>
                    <a:pt x="489014" y="1623135"/>
                    <a:pt x="491981" y="1628821"/>
                    <a:pt x="486295" y="1631541"/>
                  </a:cubicBezTo>
                  <a:cubicBezTo>
                    <a:pt x="484812" y="1633024"/>
                    <a:pt x="483576" y="1633024"/>
                    <a:pt x="486295" y="1634260"/>
                  </a:cubicBezTo>
                  <a:cubicBezTo>
                    <a:pt x="489014" y="1635744"/>
                    <a:pt x="489014" y="1639699"/>
                    <a:pt x="490498" y="1652308"/>
                  </a:cubicBezTo>
                  <a:cubicBezTo>
                    <a:pt x="490498" y="1655027"/>
                    <a:pt x="491981" y="1660713"/>
                    <a:pt x="493217" y="1661949"/>
                  </a:cubicBezTo>
                  <a:cubicBezTo>
                    <a:pt x="494701" y="1663433"/>
                    <a:pt x="494701" y="1667388"/>
                    <a:pt x="494701" y="1670355"/>
                  </a:cubicBezTo>
                  <a:cubicBezTo>
                    <a:pt x="494701" y="1673322"/>
                    <a:pt x="494701" y="1674558"/>
                    <a:pt x="496184" y="1674558"/>
                  </a:cubicBezTo>
                  <a:cubicBezTo>
                    <a:pt x="497667" y="1674558"/>
                    <a:pt x="498904" y="1677278"/>
                    <a:pt x="497667" y="1681480"/>
                  </a:cubicBezTo>
                  <a:cubicBezTo>
                    <a:pt x="497667" y="1686919"/>
                    <a:pt x="497667" y="1688403"/>
                    <a:pt x="500387" y="1688403"/>
                  </a:cubicBezTo>
                  <a:cubicBezTo>
                    <a:pt x="503106" y="1688403"/>
                    <a:pt x="504590" y="1686919"/>
                    <a:pt x="504590" y="1685683"/>
                  </a:cubicBezTo>
                  <a:cubicBezTo>
                    <a:pt x="504590" y="1684447"/>
                    <a:pt x="506073" y="1684200"/>
                    <a:pt x="507309" y="1684200"/>
                  </a:cubicBezTo>
                  <a:cubicBezTo>
                    <a:pt x="508793" y="1685683"/>
                    <a:pt x="508793" y="1686919"/>
                    <a:pt x="504590" y="1689639"/>
                  </a:cubicBezTo>
                  <a:cubicBezTo>
                    <a:pt x="500956" y="1691451"/>
                    <a:pt x="500461" y="1692358"/>
                    <a:pt x="503106" y="1692358"/>
                  </a:cubicBezTo>
                  <a:cubicBezTo>
                    <a:pt x="505826" y="1692358"/>
                    <a:pt x="507309" y="1693842"/>
                    <a:pt x="505826" y="1696561"/>
                  </a:cubicBezTo>
                  <a:cubicBezTo>
                    <a:pt x="504342" y="1699281"/>
                    <a:pt x="505826" y="1700764"/>
                    <a:pt x="508545" y="1700764"/>
                  </a:cubicBezTo>
                  <a:cubicBezTo>
                    <a:pt x="511265" y="1700764"/>
                    <a:pt x="512748" y="1703484"/>
                    <a:pt x="512748" y="1706203"/>
                  </a:cubicBezTo>
                  <a:cubicBezTo>
                    <a:pt x="512748" y="1711642"/>
                    <a:pt x="508545" y="1713125"/>
                    <a:pt x="507309" y="1706203"/>
                  </a:cubicBezTo>
                  <a:cubicBezTo>
                    <a:pt x="507309" y="1703484"/>
                    <a:pt x="505826" y="1703484"/>
                    <a:pt x="504590" y="1704720"/>
                  </a:cubicBezTo>
                  <a:cubicBezTo>
                    <a:pt x="503106" y="1706203"/>
                    <a:pt x="504590" y="1708923"/>
                    <a:pt x="507309" y="1711642"/>
                  </a:cubicBezTo>
                  <a:cubicBezTo>
                    <a:pt x="510029" y="1714362"/>
                    <a:pt x="510029" y="1717081"/>
                    <a:pt x="510029" y="1718564"/>
                  </a:cubicBezTo>
                  <a:cubicBezTo>
                    <a:pt x="508545" y="1720048"/>
                    <a:pt x="510029" y="1720048"/>
                    <a:pt x="514231" y="1720048"/>
                  </a:cubicBezTo>
                  <a:cubicBezTo>
                    <a:pt x="519670" y="1718564"/>
                    <a:pt x="521154" y="1720048"/>
                    <a:pt x="521154" y="1722767"/>
                  </a:cubicBezTo>
                  <a:cubicBezTo>
                    <a:pt x="521154" y="1725487"/>
                    <a:pt x="522638" y="1726970"/>
                    <a:pt x="523874" y="1726970"/>
                  </a:cubicBezTo>
                  <a:cubicBezTo>
                    <a:pt x="525110" y="1726970"/>
                    <a:pt x="528076" y="1731173"/>
                    <a:pt x="529313" y="1735376"/>
                  </a:cubicBezTo>
                  <a:cubicBezTo>
                    <a:pt x="530549" y="1739579"/>
                    <a:pt x="530796" y="1743782"/>
                    <a:pt x="529313" y="1743782"/>
                  </a:cubicBezTo>
                  <a:cubicBezTo>
                    <a:pt x="526593" y="1743782"/>
                    <a:pt x="532032" y="1756390"/>
                    <a:pt x="536235" y="1760346"/>
                  </a:cubicBezTo>
                  <a:cubicBezTo>
                    <a:pt x="538954" y="1761829"/>
                    <a:pt x="541674" y="1763065"/>
                    <a:pt x="543157" y="1761829"/>
                  </a:cubicBezTo>
                  <a:cubicBezTo>
                    <a:pt x="544640" y="1761829"/>
                    <a:pt x="545877" y="1761829"/>
                    <a:pt x="545877" y="1763312"/>
                  </a:cubicBezTo>
                  <a:cubicBezTo>
                    <a:pt x="545877" y="1764796"/>
                    <a:pt x="544393" y="1766032"/>
                    <a:pt x="541674" y="1766032"/>
                  </a:cubicBezTo>
                  <a:cubicBezTo>
                    <a:pt x="538954" y="1766032"/>
                    <a:pt x="537471" y="1767515"/>
                    <a:pt x="538954" y="1775674"/>
                  </a:cubicBezTo>
                  <a:cubicBezTo>
                    <a:pt x="540438" y="1781113"/>
                    <a:pt x="540438" y="1786799"/>
                    <a:pt x="540438" y="1788282"/>
                  </a:cubicBezTo>
                  <a:cubicBezTo>
                    <a:pt x="540438" y="1789766"/>
                    <a:pt x="541921" y="1793721"/>
                    <a:pt x="544640" y="1796688"/>
                  </a:cubicBezTo>
                  <a:cubicBezTo>
                    <a:pt x="547360" y="1800891"/>
                    <a:pt x="547360" y="1802127"/>
                    <a:pt x="546124" y="1806330"/>
                  </a:cubicBezTo>
                  <a:cubicBezTo>
                    <a:pt x="544319" y="1809123"/>
                    <a:pt x="544814" y="1810038"/>
                    <a:pt x="547607" y="1809049"/>
                  </a:cubicBezTo>
                  <a:cubicBezTo>
                    <a:pt x="550327" y="1807566"/>
                    <a:pt x="551810" y="1809049"/>
                    <a:pt x="550327" y="1817455"/>
                  </a:cubicBezTo>
                  <a:cubicBezTo>
                    <a:pt x="548843" y="1825861"/>
                    <a:pt x="548843" y="1827097"/>
                    <a:pt x="553046" y="1828580"/>
                  </a:cubicBezTo>
                  <a:cubicBezTo>
                    <a:pt x="555766" y="1830064"/>
                    <a:pt x="557249" y="1832783"/>
                    <a:pt x="557249" y="1835503"/>
                  </a:cubicBezTo>
                  <a:cubicBezTo>
                    <a:pt x="557249" y="1838222"/>
                    <a:pt x="558732" y="1840941"/>
                    <a:pt x="559968" y="1840941"/>
                  </a:cubicBezTo>
                  <a:cubicBezTo>
                    <a:pt x="561205" y="1840941"/>
                    <a:pt x="561452" y="1842425"/>
                    <a:pt x="561452" y="1843661"/>
                  </a:cubicBezTo>
                  <a:cubicBezTo>
                    <a:pt x="561452" y="1844897"/>
                    <a:pt x="561452" y="1847864"/>
                    <a:pt x="562935" y="1849100"/>
                  </a:cubicBezTo>
                  <a:cubicBezTo>
                    <a:pt x="565655" y="1850583"/>
                    <a:pt x="565655" y="1851820"/>
                    <a:pt x="561452" y="1854539"/>
                  </a:cubicBezTo>
                  <a:cubicBezTo>
                    <a:pt x="557249" y="1857259"/>
                    <a:pt x="557249" y="1858742"/>
                    <a:pt x="561452" y="1859978"/>
                  </a:cubicBezTo>
                  <a:cubicBezTo>
                    <a:pt x="564245" y="1860967"/>
                    <a:pt x="564245" y="1862772"/>
                    <a:pt x="561452" y="1865417"/>
                  </a:cubicBezTo>
                  <a:cubicBezTo>
                    <a:pt x="558658" y="1867222"/>
                    <a:pt x="558658" y="1868136"/>
                    <a:pt x="561452" y="1868136"/>
                  </a:cubicBezTo>
                  <a:cubicBezTo>
                    <a:pt x="564171" y="1868136"/>
                    <a:pt x="566891" y="1869620"/>
                    <a:pt x="566891" y="1870856"/>
                  </a:cubicBezTo>
                  <a:cubicBezTo>
                    <a:pt x="568375" y="1872339"/>
                    <a:pt x="566891" y="1873576"/>
                    <a:pt x="564171" y="1872339"/>
                  </a:cubicBezTo>
                  <a:cubicBezTo>
                    <a:pt x="561452" y="1870856"/>
                    <a:pt x="558732" y="1873823"/>
                    <a:pt x="555766" y="1881981"/>
                  </a:cubicBezTo>
                  <a:cubicBezTo>
                    <a:pt x="553046" y="1890387"/>
                    <a:pt x="553046" y="1893107"/>
                    <a:pt x="554282" y="1891623"/>
                  </a:cubicBezTo>
                  <a:cubicBezTo>
                    <a:pt x="555766" y="1890140"/>
                    <a:pt x="557002" y="1893107"/>
                    <a:pt x="558485" y="1900029"/>
                  </a:cubicBezTo>
                  <a:cubicBezTo>
                    <a:pt x="558485" y="1905468"/>
                    <a:pt x="559968" y="1909671"/>
                    <a:pt x="559968" y="1911154"/>
                  </a:cubicBezTo>
                  <a:cubicBezTo>
                    <a:pt x="559968" y="1912637"/>
                    <a:pt x="559968" y="1913873"/>
                    <a:pt x="558485" y="1913873"/>
                  </a:cubicBezTo>
                  <a:cubicBezTo>
                    <a:pt x="557002" y="1913873"/>
                    <a:pt x="557002" y="1916593"/>
                    <a:pt x="561205" y="1919313"/>
                  </a:cubicBezTo>
                  <a:cubicBezTo>
                    <a:pt x="565407" y="1923515"/>
                    <a:pt x="565407" y="1926235"/>
                    <a:pt x="563924" y="1928954"/>
                  </a:cubicBezTo>
                  <a:cubicBezTo>
                    <a:pt x="562441" y="1931674"/>
                    <a:pt x="561205" y="1931674"/>
                    <a:pt x="561205" y="1928954"/>
                  </a:cubicBezTo>
                  <a:cubicBezTo>
                    <a:pt x="561205" y="1926235"/>
                    <a:pt x="559722" y="1924751"/>
                    <a:pt x="557002" y="1924751"/>
                  </a:cubicBezTo>
                  <a:cubicBezTo>
                    <a:pt x="554282" y="1924751"/>
                    <a:pt x="552799" y="1926235"/>
                    <a:pt x="555518" y="1927471"/>
                  </a:cubicBezTo>
                  <a:cubicBezTo>
                    <a:pt x="557002" y="1928954"/>
                    <a:pt x="558238" y="1931674"/>
                    <a:pt x="557002" y="1934393"/>
                  </a:cubicBezTo>
                  <a:cubicBezTo>
                    <a:pt x="555518" y="1935877"/>
                    <a:pt x="557002" y="1937113"/>
                    <a:pt x="559722" y="1937113"/>
                  </a:cubicBezTo>
                  <a:cubicBezTo>
                    <a:pt x="562441" y="1937113"/>
                    <a:pt x="562441" y="1938596"/>
                    <a:pt x="562441" y="1941316"/>
                  </a:cubicBezTo>
                  <a:cubicBezTo>
                    <a:pt x="561452" y="1943120"/>
                    <a:pt x="560537" y="1943615"/>
                    <a:pt x="559722" y="1942799"/>
                  </a:cubicBezTo>
                  <a:cubicBezTo>
                    <a:pt x="559722" y="1941316"/>
                    <a:pt x="557002" y="1940080"/>
                    <a:pt x="554282" y="1940080"/>
                  </a:cubicBezTo>
                  <a:cubicBezTo>
                    <a:pt x="551489" y="1940080"/>
                    <a:pt x="550994" y="1941489"/>
                    <a:pt x="552799" y="1944282"/>
                  </a:cubicBezTo>
                  <a:cubicBezTo>
                    <a:pt x="555518" y="1948485"/>
                    <a:pt x="555518" y="1949721"/>
                    <a:pt x="552799" y="1955408"/>
                  </a:cubicBezTo>
                  <a:cubicBezTo>
                    <a:pt x="551315" y="1958127"/>
                    <a:pt x="550079" y="1965049"/>
                    <a:pt x="548596" y="1969252"/>
                  </a:cubicBezTo>
                  <a:cubicBezTo>
                    <a:pt x="547113" y="1973455"/>
                    <a:pt x="547113" y="1977658"/>
                    <a:pt x="545877" y="1978894"/>
                  </a:cubicBezTo>
                  <a:cubicBezTo>
                    <a:pt x="544393" y="1980377"/>
                    <a:pt x="544393" y="1983097"/>
                    <a:pt x="544393" y="1984333"/>
                  </a:cubicBezTo>
                  <a:cubicBezTo>
                    <a:pt x="544393" y="1985569"/>
                    <a:pt x="541674" y="1989772"/>
                    <a:pt x="537471" y="1992739"/>
                  </a:cubicBezTo>
                  <a:cubicBezTo>
                    <a:pt x="533836" y="1995532"/>
                    <a:pt x="533342" y="1997856"/>
                    <a:pt x="535988" y="1999661"/>
                  </a:cubicBezTo>
                  <a:cubicBezTo>
                    <a:pt x="538781" y="2001466"/>
                    <a:pt x="537397" y="2003295"/>
                    <a:pt x="531785" y="2005100"/>
                  </a:cubicBezTo>
                  <a:cubicBezTo>
                    <a:pt x="527582" y="2006583"/>
                    <a:pt x="523379" y="2007819"/>
                    <a:pt x="523379" y="2010539"/>
                  </a:cubicBezTo>
                  <a:cubicBezTo>
                    <a:pt x="523379" y="2013259"/>
                    <a:pt x="521896" y="2013259"/>
                    <a:pt x="520660" y="2013259"/>
                  </a:cubicBezTo>
                  <a:cubicBezTo>
                    <a:pt x="519423" y="2013259"/>
                    <a:pt x="517940" y="2013259"/>
                    <a:pt x="517940" y="2014742"/>
                  </a:cubicBezTo>
                  <a:cubicBezTo>
                    <a:pt x="517940" y="2016225"/>
                    <a:pt x="515221" y="2017461"/>
                    <a:pt x="512501" y="2017461"/>
                  </a:cubicBezTo>
                  <a:cubicBezTo>
                    <a:pt x="509781" y="2017461"/>
                    <a:pt x="508298" y="2018945"/>
                    <a:pt x="508298" y="2020181"/>
                  </a:cubicBezTo>
                  <a:cubicBezTo>
                    <a:pt x="508298" y="2021417"/>
                    <a:pt x="505579" y="2024384"/>
                    <a:pt x="502859" y="2025620"/>
                  </a:cubicBezTo>
                  <a:cubicBezTo>
                    <a:pt x="500140" y="2027103"/>
                    <a:pt x="497420" y="2029823"/>
                    <a:pt x="498656" y="2029823"/>
                  </a:cubicBezTo>
                  <a:cubicBezTo>
                    <a:pt x="502859" y="2029823"/>
                    <a:pt x="482092" y="2043667"/>
                    <a:pt x="473687" y="2047870"/>
                  </a:cubicBezTo>
                  <a:cubicBezTo>
                    <a:pt x="469484" y="2049354"/>
                    <a:pt x="465280" y="2052073"/>
                    <a:pt x="465280" y="2053309"/>
                  </a:cubicBezTo>
                  <a:cubicBezTo>
                    <a:pt x="465280" y="2058748"/>
                    <a:pt x="437591" y="2067154"/>
                    <a:pt x="420780" y="2067154"/>
                  </a:cubicBezTo>
                  <a:cubicBezTo>
                    <a:pt x="403969" y="2067154"/>
                    <a:pt x="370840" y="2069874"/>
                    <a:pt x="363671" y="2071357"/>
                  </a:cubicBezTo>
                  <a:cubicBezTo>
                    <a:pt x="358232" y="2072840"/>
                    <a:pt x="356748" y="2072840"/>
                    <a:pt x="352545" y="2069874"/>
                  </a:cubicBezTo>
                  <a:cubicBezTo>
                    <a:pt x="349826" y="2067154"/>
                    <a:pt x="348343" y="2067154"/>
                    <a:pt x="348343" y="2068390"/>
                  </a:cubicBezTo>
                  <a:cubicBezTo>
                    <a:pt x="348343" y="2069626"/>
                    <a:pt x="346859" y="2071110"/>
                    <a:pt x="345623" y="2071110"/>
                  </a:cubicBezTo>
                  <a:cubicBezTo>
                    <a:pt x="344387" y="2071110"/>
                    <a:pt x="342903" y="2069626"/>
                    <a:pt x="342903" y="2066907"/>
                  </a:cubicBezTo>
                  <a:cubicBezTo>
                    <a:pt x="342903" y="2064187"/>
                    <a:pt x="341420" y="2064187"/>
                    <a:pt x="337464" y="2064187"/>
                  </a:cubicBezTo>
                  <a:cubicBezTo>
                    <a:pt x="334745" y="2065671"/>
                    <a:pt x="329059" y="2064187"/>
                    <a:pt x="323620" y="2061468"/>
                  </a:cubicBezTo>
                  <a:cubicBezTo>
                    <a:pt x="319417" y="2058748"/>
                    <a:pt x="311011" y="2057265"/>
                    <a:pt x="307055" y="2057265"/>
                  </a:cubicBezTo>
                  <a:cubicBezTo>
                    <a:pt x="303100" y="2057265"/>
                    <a:pt x="297414" y="2054545"/>
                    <a:pt x="294447" y="2051826"/>
                  </a:cubicBezTo>
                  <a:cubicBezTo>
                    <a:pt x="291727" y="2049107"/>
                    <a:pt x="289008" y="2047623"/>
                    <a:pt x="287525" y="2049107"/>
                  </a:cubicBezTo>
                  <a:cubicBezTo>
                    <a:pt x="286041" y="2050590"/>
                    <a:pt x="284805" y="2049107"/>
                    <a:pt x="284805" y="2049107"/>
                  </a:cubicBezTo>
                  <a:cubicBezTo>
                    <a:pt x="284805" y="2047623"/>
                    <a:pt x="282086" y="2046387"/>
                    <a:pt x="279366" y="2046387"/>
                  </a:cubicBezTo>
                  <a:cubicBezTo>
                    <a:pt x="276647" y="2046387"/>
                    <a:pt x="273927" y="2044903"/>
                    <a:pt x="272444" y="2043667"/>
                  </a:cubicBezTo>
                  <a:cubicBezTo>
                    <a:pt x="272444" y="2042184"/>
                    <a:pt x="268241" y="2040948"/>
                    <a:pt x="265522" y="2040948"/>
                  </a:cubicBezTo>
                  <a:cubicBezTo>
                    <a:pt x="262802" y="2040948"/>
                    <a:pt x="258599" y="2039465"/>
                    <a:pt x="257116" y="2038228"/>
                  </a:cubicBezTo>
                  <a:cubicBezTo>
                    <a:pt x="255633" y="2036992"/>
                    <a:pt x="251677" y="2032790"/>
                    <a:pt x="245991" y="2029823"/>
                  </a:cubicBezTo>
                  <a:cubicBezTo>
                    <a:pt x="240552" y="2027103"/>
                    <a:pt x="237585" y="2024384"/>
                    <a:pt x="237585" y="2022901"/>
                  </a:cubicBezTo>
                  <a:cubicBezTo>
                    <a:pt x="237585" y="2021417"/>
                    <a:pt x="234865" y="2018698"/>
                    <a:pt x="229179" y="2015978"/>
                  </a:cubicBezTo>
                  <a:cubicBezTo>
                    <a:pt x="223740" y="2013259"/>
                    <a:pt x="219537" y="2010539"/>
                    <a:pt x="219537" y="2009056"/>
                  </a:cubicBezTo>
                  <a:cubicBezTo>
                    <a:pt x="219537" y="2007572"/>
                    <a:pt x="216818" y="2007572"/>
                    <a:pt x="215335" y="2007572"/>
                  </a:cubicBezTo>
                  <a:cubicBezTo>
                    <a:pt x="213851" y="2007572"/>
                    <a:pt x="208412" y="2003370"/>
                    <a:pt x="202726" y="1999167"/>
                  </a:cubicBezTo>
                  <a:cubicBezTo>
                    <a:pt x="198523" y="1994964"/>
                    <a:pt x="193084" y="1990761"/>
                    <a:pt x="190118" y="1990761"/>
                  </a:cubicBezTo>
                  <a:cubicBezTo>
                    <a:pt x="187150" y="1990761"/>
                    <a:pt x="185914" y="1989277"/>
                    <a:pt x="187398" y="1986558"/>
                  </a:cubicBezTo>
                  <a:cubicBezTo>
                    <a:pt x="188882" y="1982355"/>
                    <a:pt x="177756" y="1971230"/>
                    <a:pt x="169350" y="1968511"/>
                  </a:cubicBezTo>
                  <a:cubicBezTo>
                    <a:pt x="165148" y="1967027"/>
                    <a:pt x="163911" y="1965791"/>
                    <a:pt x="163911" y="1963072"/>
                  </a:cubicBezTo>
                  <a:cubicBezTo>
                    <a:pt x="163911" y="1960352"/>
                    <a:pt x="162428" y="1958869"/>
                    <a:pt x="161192" y="1958869"/>
                  </a:cubicBezTo>
                  <a:cubicBezTo>
                    <a:pt x="159956" y="1958869"/>
                    <a:pt x="158473" y="1957385"/>
                    <a:pt x="156989" y="1954666"/>
                  </a:cubicBezTo>
                  <a:cubicBezTo>
                    <a:pt x="155506" y="1949227"/>
                    <a:pt x="150066" y="1943541"/>
                    <a:pt x="147347" y="1943541"/>
                  </a:cubicBezTo>
                  <a:cubicBezTo>
                    <a:pt x="144628" y="1943541"/>
                    <a:pt x="143145" y="1942057"/>
                    <a:pt x="141908" y="1939338"/>
                  </a:cubicBezTo>
                  <a:cubicBezTo>
                    <a:pt x="140425" y="1937855"/>
                    <a:pt x="137705" y="1936618"/>
                    <a:pt x="137705" y="1936618"/>
                  </a:cubicBezTo>
                  <a:cubicBezTo>
                    <a:pt x="136222" y="1936618"/>
                    <a:pt x="132266" y="1936618"/>
                    <a:pt x="128064" y="1933899"/>
                  </a:cubicBezTo>
                  <a:cubicBezTo>
                    <a:pt x="123861" y="1932415"/>
                    <a:pt x="122625" y="1931179"/>
                    <a:pt x="125344" y="1929696"/>
                  </a:cubicBezTo>
                  <a:cubicBezTo>
                    <a:pt x="128064" y="1929696"/>
                    <a:pt x="130783" y="1928213"/>
                    <a:pt x="132266" y="1925493"/>
                  </a:cubicBezTo>
                  <a:cubicBezTo>
                    <a:pt x="134071" y="1922700"/>
                    <a:pt x="130857" y="1921290"/>
                    <a:pt x="122625" y="1921290"/>
                  </a:cubicBezTo>
                  <a:cubicBezTo>
                    <a:pt x="119831" y="1921290"/>
                    <a:pt x="119336" y="1920796"/>
                    <a:pt x="121141" y="1919807"/>
                  </a:cubicBezTo>
                  <a:cubicBezTo>
                    <a:pt x="126580" y="1918324"/>
                    <a:pt x="126580" y="1914368"/>
                    <a:pt x="119658" y="1911401"/>
                  </a:cubicBezTo>
                  <a:cubicBezTo>
                    <a:pt x="112736" y="1908682"/>
                    <a:pt x="105813" y="1901759"/>
                    <a:pt x="108533" y="1900276"/>
                  </a:cubicBezTo>
                  <a:cubicBezTo>
                    <a:pt x="110016" y="1898793"/>
                    <a:pt x="101610" y="1889151"/>
                    <a:pt x="97408" y="1889151"/>
                  </a:cubicBezTo>
                  <a:cubicBezTo>
                    <a:pt x="93204" y="1889151"/>
                    <a:pt x="94688" y="1890634"/>
                    <a:pt x="94688" y="1891870"/>
                  </a:cubicBezTo>
                  <a:cubicBezTo>
                    <a:pt x="94688" y="1893107"/>
                    <a:pt x="89249" y="1897309"/>
                    <a:pt x="78124" y="1901512"/>
                  </a:cubicBezTo>
                  <a:cubicBezTo>
                    <a:pt x="77135" y="1901512"/>
                    <a:pt x="77135" y="1901018"/>
                    <a:pt x="78124" y="1900029"/>
                  </a:cubicBezTo>
                  <a:cubicBezTo>
                    <a:pt x="79607" y="1898545"/>
                    <a:pt x="78124" y="1897309"/>
                    <a:pt x="76640" y="1897309"/>
                  </a:cubicBezTo>
                  <a:cubicBezTo>
                    <a:pt x="75157" y="1897309"/>
                    <a:pt x="73921" y="1900029"/>
                    <a:pt x="73921" y="1902748"/>
                  </a:cubicBezTo>
                  <a:cubicBezTo>
                    <a:pt x="73921" y="1905468"/>
                    <a:pt x="72438" y="1906951"/>
                    <a:pt x="71201" y="1906951"/>
                  </a:cubicBezTo>
                  <a:cubicBezTo>
                    <a:pt x="69718" y="1905468"/>
                    <a:pt x="61560" y="1918076"/>
                    <a:pt x="61560" y="1922279"/>
                  </a:cubicBezTo>
                  <a:cubicBezTo>
                    <a:pt x="61560" y="1926482"/>
                    <a:pt x="61560" y="1929202"/>
                    <a:pt x="56121" y="1927718"/>
                  </a:cubicBezTo>
                  <a:cubicBezTo>
                    <a:pt x="51918" y="1926235"/>
                    <a:pt x="50681" y="1927718"/>
                    <a:pt x="50681" y="1930438"/>
                  </a:cubicBezTo>
                  <a:cubicBezTo>
                    <a:pt x="50681" y="1933157"/>
                    <a:pt x="53401" y="1934640"/>
                    <a:pt x="56121" y="1934640"/>
                  </a:cubicBezTo>
                  <a:cubicBezTo>
                    <a:pt x="59755" y="1934640"/>
                    <a:pt x="60249" y="1936050"/>
                    <a:pt x="57604" y="1938843"/>
                  </a:cubicBezTo>
                  <a:cubicBezTo>
                    <a:pt x="54810" y="1941637"/>
                    <a:pt x="55305" y="1943467"/>
                    <a:pt x="59087" y="1944282"/>
                  </a:cubicBezTo>
                  <a:cubicBezTo>
                    <a:pt x="61807" y="1944282"/>
                    <a:pt x="64526" y="1947002"/>
                    <a:pt x="64526" y="1949721"/>
                  </a:cubicBezTo>
                  <a:cubicBezTo>
                    <a:pt x="64526" y="1952441"/>
                    <a:pt x="67246" y="1955160"/>
                    <a:pt x="69965" y="1955160"/>
                  </a:cubicBezTo>
                  <a:cubicBezTo>
                    <a:pt x="73599" y="1956149"/>
                    <a:pt x="74094" y="1957064"/>
                    <a:pt x="71449" y="1957880"/>
                  </a:cubicBezTo>
                  <a:cubicBezTo>
                    <a:pt x="68729" y="1959363"/>
                    <a:pt x="66009" y="1959363"/>
                    <a:pt x="64526" y="1956397"/>
                  </a:cubicBezTo>
                  <a:cubicBezTo>
                    <a:pt x="63043" y="1953677"/>
                    <a:pt x="60323" y="1952193"/>
                    <a:pt x="59087" y="1952193"/>
                  </a:cubicBezTo>
                  <a:cubicBezTo>
                    <a:pt x="57851" y="1952193"/>
                    <a:pt x="54885" y="1950710"/>
                    <a:pt x="54885" y="1949474"/>
                  </a:cubicBezTo>
                  <a:cubicBezTo>
                    <a:pt x="54885" y="1948238"/>
                    <a:pt x="52165" y="1947991"/>
                    <a:pt x="49445" y="1950957"/>
                  </a:cubicBezTo>
                  <a:cubicBezTo>
                    <a:pt x="46726" y="1953924"/>
                    <a:pt x="45243" y="1955160"/>
                    <a:pt x="47962" y="1955160"/>
                  </a:cubicBezTo>
                  <a:cubicBezTo>
                    <a:pt x="50681" y="1955160"/>
                    <a:pt x="49445" y="1956644"/>
                    <a:pt x="45243" y="1959363"/>
                  </a:cubicBezTo>
                  <a:cubicBezTo>
                    <a:pt x="41040" y="1962083"/>
                    <a:pt x="41040" y="1963566"/>
                    <a:pt x="42523" y="1964802"/>
                  </a:cubicBezTo>
                  <a:cubicBezTo>
                    <a:pt x="46726" y="1967522"/>
                    <a:pt x="42523" y="1974444"/>
                    <a:pt x="35601" y="1974444"/>
                  </a:cubicBezTo>
                  <a:cubicBezTo>
                    <a:pt x="28679" y="1974444"/>
                    <a:pt x="30162" y="1975927"/>
                    <a:pt x="30162" y="1978647"/>
                  </a:cubicBezTo>
                  <a:cubicBezTo>
                    <a:pt x="30162" y="1981366"/>
                    <a:pt x="32881" y="1982850"/>
                    <a:pt x="34365" y="1984086"/>
                  </a:cubicBezTo>
                  <a:cubicBezTo>
                    <a:pt x="37084" y="1985569"/>
                    <a:pt x="37084" y="1984086"/>
                    <a:pt x="34365" y="1982602"/>
                  </a:cubicBezTo>
                  <a:cubicBezTo>
                    <a:pt x="31645" y="1981119"/>
                    <a:pt x="31645" y="1979883"/>
                    <a:pt x="34365" y="1978400"/>
                  </a:cubicBezTo>
                  <a:cubicBezTo>
                    <a:pt x="37084" y="1976916"/>
                    <a:pt x="38568" y="1978400"/>
                    <a:pt x="41287" y="1988041"/>
                  </a:cubicBezTo>
                  <a:cubicBezTo>
                    <a:pt x="41287" y="1989525"/>
                    <a:pt x="37084" y="1990761"/>
                    <a:pt x="31645" y="1990761"/>
                  </a:cubicBezTo>
                  <a:cubicBezTo>
                    <a:pt x="19037" y="1990761"/>
                    <a:pt x="17801" y="1992244"/>
                    <a:pt x="22003" y="1997683"/>
                  </a:cubicBezTo>
                  <a:cubicBezTo>
                    <a:pt x="24723" y="2001886"/>
                    <a:pt x="23487" y="2010292"/>
                    <a:pt x="19284" y="2007325"/>
                  </a:cubicBezTo>
                  <a:cubicBezTo>
                    <a:pt x="17801" y="2005842"/>
                    <a:pt x="16564" y="2008808"/>
                    <a:pt x="15081" y="2011528"/>
                  </a:cubicBezTo>
                  <a:cubicBezTo>
                    <a:pt x="13597" y="2014248"/>
                    <a:pt x="15081" y="2016967"/>
                    <a:pt x="16564" y="2018450"/>
                  </a:cubicBezTo>
                  <a:cubicBezTo>
                    <a:pt x="18048" y="2019934"/>
                    <a:pt x="18048" y="2021170"/>
                    <a:pt x="16564" y="2025373"/>
                  </a:cubicBezTo>
                  <a:cubicBezTo>
                    <a:pt x="15081" y="2029576"/>
                    <a:pt x="15081" y="2029576"/>
                    <a:pt x="16564" y="2029576"/>
                  </a:cubicBezTo>
                  <a:cubicBezTo>
                    <a:pt x="18048" y="2029576"/>
                    <a:pt x="16564" y="2032295"/>
                    <a:pt x="12361" y="2036498"/>
                  </a:cubicBezTo>
                  <a:cubicBezTo>
                    <a:pt x="8159" y="2039217"/>
                    <a:pt x="3956" y="2043420"/>
                    <a:pt x="2720" y="2043420"/>
                  </a:cubicBezTo>
                  <a:cubicBezTo>
                    <a:pt x="1484" y="2043420"/>
                    <a:pt x="0" y="2044903"/>
                    <a:pt x="0" y="2046140"/>
                  </a:cubicBezTo>
                  <a:cubicBezTo>
                    <a:pt x="0" y="2047376"/>
                    <a:pt x="2720" y="2047623"/>
                    <a:pt x="6922" y="2047623"/>
                  </a:cubicBezTo>
                  <a:lnTo>
                    <a:pt x="13845" y="2046140"/>
                  </a:lnTo>
                  <a:lnTo>
                    <a:pt x="1236" y="2057265"/>
                  </a:lnTo>
                  <a:lnTo>
                    <a:pt x="6675" y="2055782"/>
                  </a:lnTo>
                  <a:cubicBezTo>
                    <a:pt x="10878" y="2054298"/>
                    <a:pt x="12114" y="2055782"/>
                    <a:pt x="9395" y="2057265"/>
                  </a:cubicBezTo>
                  <a:cubicBezTo>
                    <a:pt x="7911" y="2058748"/>
                    <a:pt x="6675" y="2061468"/>
                    <a:pt x="7911" y="2064187"/>
                  </a:cubicBezTo>
                  <a:cubicBezTo>
                    <a:pt x="9148" y="2066907"/>
                    <a:pt x="7911" y="2069626"/>
                    <a:pt x="5192" y="2072593"/>
                  </a:cubicBezTo>
                  <a:cubicBezTo>
                    <a:pt x="2398" y="2074398"/>
                    <a:pt x="2398" y="2075312"/>
                    <a:pt x="5192" y="2075312"/>
                  </a:cubicBezTo>
                  <a:cubicBezTo>
                    <a:pt x="7911" y="2075312"/>
                    <a:pt x="9395" y="2076796"/>
                    <a:pt x="9395" y="2078032"/>
                  </a:cubicBezTo>
                  <a:cubicBezTo>
                    <a:pt x="9395" y="2079268"/>
                    <a:pt x="12114" y="2080751"/>
                    <a:pt x="14834" y="2080751"/>
                  </a:cubicBezTo>
                  <a:cubicBezTo>
                    <a:pt x="17553" y="2080751"/>
                    <a:pt x="20273" y="2079268"/>
                    <a:pt x="20273" y="2078032"/>
                  </a:cubicBezTo>
                  <a:cubicBezTo>
                    <a:pt x="20273" y="2073829"/>
                    <a:pt x="25712" y="2075312"/>
                    <a:pt x="31398" y="2082235"/>
                  </a:cubicBezTo>
                  <a:cubicBezTo>
                    <a:pt x="36837" y="2089157"/>
                    <a:pt x="42523" y="2090640"/>
                    <a:pt x="39804" y="2084954"/>
                  </a:cubicBezTo>
                  <a:cubicBezTo>
                    <a:pt x="38320" y="2082235"/>
                    <a:pt x="39804" y="2082235"/>
                    <a:pt x="42523" y="2082235"/>
                  </a:cubicBezTo>
                  <a:cubicBezTo>
                    <a:pt x="45243" y="2083718"/>
                    <a:pt x="46726" y="2084954"/>
                    <a:pt x="45243" y="2086438"/>
                  </a:cubicBezTo>
                  <a:cubicBezTo>
                    <a:pt x="43759" y="2087921"/>
                    <a:pt x="45243" y="2090640"/>
                    <a:pt x="46726" y="2090640"/>
                  </a:cubicBezTo>
                  <a:cubicBezTo>
                    <a:pt x="48209" y="2090640"/>
                    <a:pt x="48209" y="2092124"/>
                    <a:pt x="48209" y="2094843"/>
                  </a:cubicBezTo>
                  <a:cubicBezTo>
                    <a:pt x="46726" y="2096327"/>
                    <a:pt x="48209" y="2099046"/>
                    <a:pt x="49693" y="2099046"/>
                  </a:cubicBezTo>
                  <a:cubicBezTo>
                    <a:pt x="51176" y="2099046"/>
                    <a:pt x="52412" y="2097563"/>
                    <a:pt x="52412" y="2096327"/>
                  </a:cubicBezTo>
                  <a:cubicBezTo>
                    <a:pt x="52412" y="2095091"/>
                    <a:pt x="53896" y="2094843"/>
                    <a:pt x="55132" y="2094843"/>
                  </a:cubicBezTo>
                  <a:cubicBezTo>
                    <a:pt x="56615" y="2096327"/>
                    <a:pt x="57851" y="2093360"/>
                    <a:pt x="57851" y="2090640"/>
                  </a:cubicBezTo>
                  <a:cubicBezTo>
                    <a:pt x="57851" y="2087921"/>
                    <a:pt x="56368" y="2085202"/>
                    <a:pt x="55132" y="2085202"/>
                  </a:cubicBezTo>
                  <a:cubicBezTo>
                    <a:pt x="53896" y="2085202"/>
                    <a:pt x="53648" y="2083718"/>
                    <a:pt x="53648" y="2082482"/>
                  </a:cubicBezTo>
                  <a:cubicBezTo>
                    <a:pt x="56368" y="2078279"/>
                    <a:pt x="59087" y="2079763"/>
                    <a:pt x="63290" y="2087921"/>
                  </a:cubicBezTo>
                  <a:cubicBezTo>
                    <a:pt x="64773" y="2092124"/>
                    <a:pt x="67493" y="2096327"/>
                    <a:pt x="70213" y="2096327"/>
                  </a:cubicBezTo>
                  <a:cubicBezTo>
                    <a:pt x="72932" y="2096327"/>
                    <a:pt x="72932" y="2099046"/>
                    <a:pt x="72932" y="2101766"/>
                  </a:cubicBezTo>
                  <a:cubicBezTo>
                    <a:pt x="72932" y="2104485"/>
                    <a:pt x="74415" y="2108688"/>
                    <a:pt x="77135" y="2110171"/>
                  </a:cubicBezTo>
                  <a:cubicBezTo>
                    <a:pt x="78618" y="2111655"/>
                    <a:pt x="81338" y="2115611"/>
                    <a:pt x="82574" y="2118577"/>
                  </a:cubicBezTo>
                  <a:cubicBezTo>
                    <a:pt x="83810" y="2121544"/>
                    <a:pt x="86777" y="2125500"/>
                    <a:pt x="89496" y="2129702"/>
                  </a:cubicBezTo>
                  <a:cubicBezTo>
                    <a:pt x="92216" y="2132422"/>
                    <a:pt x="99138" y="2139344"/>
                    <a:pt x="103341" y="2145030"/>
                  </a:cubicBezTo>
                  <a:cubicBezTo>
                    <a:pt x="114466" y="2157639"/>
                    <a:pt x="128311" y="2168764"/>
                    <a:pt x="131030" y="2168764"/>
                  </a:cubicBezTo>
                  <a:cubicBezTo>
                    <a:pt x="133750" y="2168764"/>
                    <a:pt x="133750" y="2170248"/>
                    <a:pt x="133750" y="2172967"/>
                  </a:cubicBezTo>
                  <a:cubicBezTo>
                    <a:pt x="133750" y="2175687"/>
                    <a:pt x="135233" y="2177170"/>
                    <a:pt x="137953" y="2177170"/>
                  </a:cubicBezTo>
                  <a:cubicBezTo>
                    <a:pt x="140672" y="2177170"/>
                    <a:pt x="146358" y="2181373"/>
                    <a:pt x="149078" y="2185576"/>
                  </a:cubicBezTo>
                  <a:cubicBezTo>
                    <a:pt x="153281" y="2191015"/>
                    <a:pt x="158719" y="2193981"/>
                    <a:pt x="162923" y="2193981"/>
                  </a:cubicBezTo>
                  <a:cubicBezTo>
                    <a:pt x="167125" y="2193981"/>
                    <a:pt x="168362" y="2195465"/>
                    <a:pt x="167125" y="2196701"/>
                  </a:cubicBezTo>
                  <a:cubicBezTo>
                    <a:pt x="165642" y="2198184"/>
                    <a:pt x="167125" y="2199420"/>
                    <a:pt x="169845" y="2199420"/>
                  </a:cubicBezTo>
                  <a:cubicBezTo>
                    <a:pt x="172564" y="2199420"/>
                    <a:pt x="178251" y="2202140"/>
                    <a:pt x="185173" y="2206343"/>
                  </a:cubicBezTo>
                  <a:cubicBezTo>
                    <a:pt x="190612" y="2209062"/>
                    <a:pt x="199017" y="2213265"/>
                    <a:pt x="201737" y="2213265"/>
                  </a:cubicBezTo>
                  <a:cubicBezTo>
                    <a:pt x="205371" y="2213265"/>
                    <a:pt x="205866" y="2213759"/>
                    <a:pt x="203220" y="2214748"/>
                  </a:cubicBezTo>
                  <a:cubicBezTo>
                    <a:pt x="200427" y="2215737"/>
                    <a:pt x="200427" y="2216652"/>
                    <a:pt x="203220" y="2217468"/>
                  </a:cubicBezTo>
                  <a:cubicBezTo>
                    <a:pt x="205940" y="2218951"/>
                    <a:pt x="208660" y="2217468"/>
                    <a:pt x="208660" y="2217468"/>
                  </a:cubicBezTo>
                  <a:cubicBezTo>
                    <a:pt x="208660" y="2215985"/>
                    <a:pt x="211379" y="2212029"/>
                    <a:pt x="215582" y="2209062"/>
                  </a:cubicBezTo>
                  <a:cubicBezTo>
                    <a:pt x="219216" y="2205428"/>
                    <a:pt x="221021" y="2204538"/>
                    <a:pt x="221021" y="2206343"/>
                  </a:cubicBezTo>
                  <a:cubicBezTo>
                    <a:pt x="221021" y="2209062"/>
                    <a:pt x="222504" y="2211782"/>
                    <a:pt x="223740" y="2214748"/>
                  </a:cubicBezTo>
                  <a:cubicBezTo>
                    <a:pt x="225224" y="2216232"/>
                    <a:pt x="226460" y="2220187"/>
                    <a:pt x="226460" y="2221671"/>
                  </a:cubicBezTo>
                  <a:cubicBezTo>
                    <a:pt x="226460" y="2224390"/>
                    <a:pt x="227943" y="2225874"/>
                    <a:pt x="230663" y="2225874"/>
                  </a:cubicBezTo>
                  <a:cubicBezTo>
                    <a:pt x="233382" y="2225874"/>
                    <a:pt x="234865" y="2225874"/>
                    <a:pt x="233382" y="2228593"/>
                  </a:cubicBezTo>
                  <a:cubicBezTo>
                    <a:pt x="231899" y="2231313"/>
                    <a:pt x="233382" y="2231313"/>
                    <a:pt x="237585" y="2230076"/>
                  </a:cubicBezTo>
                  <a:cubicBezTo>
                    <a:pt x="240304" y="2228593"/>
                    <a:pt x="243024" y="2230076"/>
                    <a:pt x="243024" y="2231560"/>
                  </a:cubicBezTo>
                  <a:cubicBezTo>
                    <a:pt x="243024" y="2233043"/>
                    <a:pt x="244508" y="2234279"/>
                    <a:pt x="245744" y="2234279"/>
                  </a:cubicBezTo>
                  <a:cubicBezTo>
                    <a:pt x="248463" y="2234279"/>
                    <a:pt x="248463" y="2225874"/>
                    <a:pt x="245744" y="2221671"/>
                  </a:cubicBezTo>
                  <a:cubicBezTo>
                    <a:pt x="243024" y="2218951"/>
                    <a:pt x="244260" y="2218951"/>
                    <a:pt x="248463" y="2218951"/>
                  </a:cubicBezTo>
                  <a:cubicBezTo>
                    <a:pt x="252666" y="2218951"/>
                    <a:pt x="252666" y="2221671"/>
                    <a:pt x="252666" y="2223154"/>
                  </a:cubicBezTo>
                  <a:cubicBezTo>
                    <a:pt x="252666" y="2224638"/>
                    <a:pt x="254149" y="2225874"/>
                    <a:pt x="255385" y="2225874"/>
                  </a:cubicBezTo>
                  <a:cubicBezTo>
                    <a:pt x="258105" y="2225874"/>
                    <a:pt x="258105" y="2224390"/>
                    <a:pt x="258105" y="2223154"/>
                  </a:cubicBezTo>
                  <a:cubicBezTo>
                    <a:pt x="256621" y="2221671"/>
                    <a:pt x="258105" y="2220434"/>
                    <a:pt x="259588" y="2221671"/>
                  </a:cubicBezTo>
                  <a:cubicBezTo>
                    <a:pt x="263791" y="2224390"/>
                    <a:pt x="261072" y="2230076"/>
                    <a:pt x="255385" y="2231313"/>
                  </a:cubicBezTo>
                  <a:cubicBezTo>
                    <a:pt x="252666" y="2231313"/>
                    <a:pt x="253902" y="2232796"/>
                    <a:pt x="258105" y="2232796"/>
                  </a:cubicBezTo>
                  <a:cubicBezTo>
                    <a:pt x="262308" y="2232796"/>
                    <a:pt x="265027" y="2231313"/>
                    <a:pt x="265027" y="2230076"/>
                  </a:cubicBezTo>
                  <a:cubicBezTo>
                    <a:pt x="265027" y="2228840"/>
                    <a:pt x="266510" y="2227357"/>
                    <a:pt x="267747" y="2227357"/>
                  </a:cubicBezTo>
                  <a:cubicBezTo>
                    <a:pt x="268983" y="2227357"/>
                    <a:pt x="269230" y="2230076"/>
                    <a:pt x="269230" y="2231560"/>
                  </a:cubicBezTo>
                  <a:cubicBezTo>
                    <a:pt x="267747" y="2234279"/>
                    <a:pt x="269230" y="2235763"/>
                    <a:pt x="271949" y="2235763"/>
                  </a:cubicBezTo>
                  <a:cubicBezTo>
                    <a:pt x="274669" y="2235763"/>
                    <a:pt x="276152" y="2234279"/>
                    <a:pt x="277388" y="2233043"/>
                  </a:cubicBezTo>
                  <a:cubicBezTo>
                    <a:pt x="278872" y="2231560"/>
                    <a:pt x="280108" y="2233043"/>
                    <a:pt x="281592" y="2234527"/>
                  </a:cubicBezTo>
                  <a:cubicBezTo>
                    <a:pt x="284311" y="2236010"/>
                    <a:pt x="285794" y="2236010"/>
                    <a:pt x="285794" y="2234527"/>
                  </a:cubicBezTo>
                  <a:cubicBezTo>
                    <a:pt x="287277" y="2233043"/>
                    <a:pt x="289997" y="2231807"/>
                    <a:pt x="291233" y="2231807"/>
                  </a:cubicBezTo>
                  <a:cubicBezTo>
                    <a:pt x="294027" y="2231807"/>
                    <a:pt x="294027" y="2232722"/>
                    <a:pt x="291233" y="2234527"/>
                  </a:cubicBezTo>
                  <a:cubicBezTo>
                    <a:pt x="285794" y="2237246"/>
                    <a:pt x="288513" y="2241449"/>
                    <a:pt x="293953" y="2239965"/>
                  </a:cubicBezTo>
                  <a:cubicBezTo>
                    <a:pt x="296672" y="2238482"/>
                    <a:pt x="299392" y="2239965"/>
                    <a:pt x="299392" y="2241449"/>
                  </a:cubicBezTo>
                  <a:cubicBezTo>
                    <a:pt x="299392" y="2244168"/>
                    <a:pt x="300875" y="2244168"/>
                    <a:pt x="302111" y="2241449"/>
                  </a:cubicBezTo>
                  <a:cubicBezTo>
                    <a:pt x="304831" y="2238729"/>
                    <a:pt x="306314" y="2239965"/>
                    <a:pt x="307550" y="2242932"/>
                  </a:cubicBezTo>
                  <a:cubicBezTo>
                    <a:pt x="308539" y="2245726"/>
                    <a:pt x="312742" y="2245726"/>
                    <a:pt x="320159" y="2242932"/>
                  </a:cubicBezTo>
                  <a:cubicBezTo>
                    <a:pt x="327081" y="2240213"/>
                    <a:pt x="329801" y="2240213"/>
                    <a:pt x="335486" y="2242932"/>
                  </a:cubicBezTo>
                  <a:cubicBezTo>
                    <a:pt x="340110" y="2244737"/>
                    <a:pt x="344708" y="2244242"/>
                    <a:pt x="349331" y="2241449"/>
                  </a:cubicBezTo>
                  <a:cubicBezTo>
                    <a:pt x="353534" y="2238729"/>
                    <a:pt x="357737" y="2237246"/>
                    <a:pt x="360457" y="2237246"/>
                  </a:cubicBezTo>
                  <a:cubicBezTo>
                    <a:pt x="363176" y="2238729"/>
                    <a:pt x="364659" y="2237246"/>
                    <a:pt x="364659" y="2234527"/>
                  </a:cubicBezTo>
                  <a:cubicBezTo>
                    <a:pt x="364659" y="2231807"/>
                    <a:pt x="363176" y="2231807"/>
                    <a:pt x="361940" y="2231807"/>
                  </a:cubicBezTo>
                  <a:cubicBezTo>
                    <a:pt x="360457" y="2233290"/>
                    <a:pt x="359220" y="2231807"/>
                    <a:pt x="359220" y="2230324"/>
                  </a:cubicBezTo>
                  <a:cubicBezTo>
                    <a:pt x="359220" y="2228840"/>
                    <a:pt x="361940" y="2227604"/>
                    <a:pt x="366143" y="2228840"/>
                  </a:cubicBezTo>
                  <a:cubicBezTo>
                    <a:pt x="368862" y="2228840"/>
                    <a:pt x="373065" y="2228840"/>
                    <a:pt x="374548" y="2227357"/>
                  </a:cubicBezTo>
                  <a:cubicBezTo>
                    <a:pt x="376032" y="2225874"/>
                    <a:pt x="377268" y="2225874"/>
                    <a:pt x="378751" y="2228840"/>
                  </a:cubicBezTo>
                  <a:cubicBezTo>
                    <a:pt x="380235" y="2231560"/>
                    <a:pt x="381471" y="2231560"/>
                    <a:pt x="382954" y="2228840"/>
                  </a:cubicBezTo>
                  <a:cubicBezTo>
                    <a:pt x="384437" y="2227357"/>
                    <a:pt x="385674" y="2226121"/>
                    <a:pt x="387157" y="2227357"/>
                  </a:cubicBezTo>
                  <a:cubicBezTo>
                    <a:pt x="389876" y="2230076"/>
                    <a:pt x="419049" y="2230076"/>
                    <a:pt x="419049" y="2227357"/>
                  </a:cubicBezTo>
                  <a:cubicBezTo>
                    <a:pt x="419049" y="2224638"/>
                    <a:pt x="420533" y="2224638"/>
                    <a:pt x="423252" y="2224638"/>
                  </a:cubicBezTo>
                  <a:cubicBezTo>
                    <a:pt x="425972" y="2223154"/>
                    <a:pt x="427455" y="2224638"/>
                    <a:pt x="425972" y="2226121"/>
                  </a:cubicBezTo>
                  <a:cubicBezTo>
                    <a:pt x="424488" y="2228840"/>
                    <a:pt x="425972" y="2228840"/>
                    <a:pt x="428691" y="2228840"/>
                  </a:cubicBezTo>
                  <a:cubicBezTo>
                    <a:pt x="431411" y="2228840"/>
                    <a:pt x="432894" y="2226121"/>
                    <a:pt x="432894" y="2224638"/>
                  </a:cubicBezTo>
                  <a:cubicBezTo>
                    <a:pt x="432894" y="2221918"/>
                    <a:pt x="445502" y="2224638"/>
                    <a:pt x="448222" y="2228840"/>
                  </a:cubicBezTo>
                  <a:cubicBezTo>
                    <a:pt x="449211" y="2229829"/>
                    <a:pt x="449706" y="2229335"/>
                    <a:pt x="449706" y="2227357"/>
                  </a:cubicBezTo>
                  <a:cubicBezTo>
                    <a:pt x="449706" y="2224638"/>
                    <a:pt x="451189" y="2223154"/>
                    <a:pt x="451189" y="2224638"/>
                  </a:cubicBezTo>
                  <a:cubicBezTo>
                    <a:pt x="452672" y="2226121"/>
                    <a:pt x="455391" y="2223154"/>
                    <a:pt x="459595" y="2220434"/>
                  </a:cubicBezTo>
                  <a:cubicBezTo>
                    <a:pt x="463797" y="2216232"/>
                    <a:pt x="466517" y="2216232"/>
                    <a:pt x="466517" y="2217715"/>
                  </a:cubicBezTo>
                  <a:cubicBezTo>
                    <a:pt x="466517" y="2219198"/>
                    <a:pt x="469236" y="2220434"/>
                    <a:pt x="470720" y="2220434"/>
                  </a:cubicBezTo>
                  <a:cubicBezTo>
                    <a:pt x="473439" y="2220434"/>
                    <a:pt x="474923" y="2217715"/>
                    <a:pt x="474923" y="2212029"/>
                  </a:cubicBezTo>
                  <a:cubicBezTo>
                    <a:pt x="474923" y="2206343"/>
                    <a:pt x="476406" y="2210545"/>
                    <a:pt x="477642" y="2210545"/>
                  </a:cubicBezTo>
                  <a:cubicBezTo>
                    <a:pt x="478878" y="2210545"/>
                    <a:pt x="480362" y="2212029"/>
                    <a:pt x="480362" y="2212029"/>
                  </a:cubicBezTo>
                  <a:cubicBezTo>
                    <a:pt x="480362" y="2213512"/>
                    <a:pt x="481845" y="2213512"/>
                    <a:pt x="484564" y="2213512"/>
                  </a:cubicBezTo>
                  <a:cubicBezTo>
                    <a:pt x="487284" y="2213512"/>
                    <a:pt x="488767" y="2212029"/>
                    <a:pt x="488767" y="2210793"/>
                  </a:cubicBezTo>
                  <a:cubicBezTo>
                    <a:pt x="488767" y="2209557"/>
                    <a:pt x="491487" y="2209309"/>
                    <a:pt x="492970" y="2210793"/>
                  </a:cubicBezTo>
                  <a:cubicBezTo>
                    <a:pt x="497173" y="2212276"/>
                    <a:pt x="501376" y="2212276"/>
                    <a:pt x="509534" y="2209309"/>
                  </a:cubicBezTo>
                  <a:cubicBezTo>
                    <a:pt x="522143" y="2205107"/>
                    <a:pt x="523379" y="2199668"/>
                    <a:pt x="513737" y="2200904"/>
                  </a:cubicBezTo>
                  <a:cubicBezTo>
                    <a:pt x="511017" y="2200904"/>
                    <a:pt x="508298" y="2200904"/>
                    <a:pt x="508298" y="2199420"/>
                  </a:cubicBezTo>
                  <a:cubicBezTo>
                    <a:pt x="508298" y="2197937"/>
                    <a:pt x="509781" y="2196701"/>
                    <a:pt x="511017" y="2196701"/>
                  </a:cubicBezTo>
                  <a:cubicBezTo>
                    <a:pt x="512254" y="2196701"/>
                    <a:pt x="513737" y="2193981"/>
                    <a:pt x="512501" y="2189779"/>
                  </a:cubicBezTo>
                  <a:cubicBezTo>
                    <a:pt x="511265" y="2185576"/>
                    <a:pt x="512501" y="2182856"/>
                    <a:pt x="515221" y="2182856"/>
                  </a:cubicBezTo>
                  <a:cubicBezTo>
                    <a:pt x="517940" y="2182856"/>
                    <a:pt x="517940" y="2184339"/>
                    <a:pt x="517940" y="2185576"/>
                  </a:cubicBezTo>
                  <a:cubicBezTo>
                    <a:pt x="516457" y="2187059"/>
                    <a:pt x="517940" y="2188295"/>
                    <a:pt x="519423" y="2188295"/>
                  </a:cubicBezTo>
                  <a:cubicBezTo>
                    <a:pt x="520906" y="2188295"/>
                    <a:pt x="522143" y="2186812"/>
                    <a:pt x="522143" y="2184092"/>
                  </a:cubicBezTo>
                  <a:cubicBezTo>
                    <a:pt x="522143" y="2181373"/>
                    <a:pt x="523626" y="2181373"/>
                    <a:pt x="526346" y="2181373"/>
                  </a:cubicBezTo>
                  <a:cubicBezTo>
                    <a:pt x="527829" y="2182856"/>
                    <a:pt x="531785" y="2179890"/>
                    <a:pt x="533268" y="2178653"/>
                  </a:cubicBezTo>
                  <a:cubicBezTo>
                    <a:pt x="537471" y="2174450"/>
                    <a:pt x="544393" y="2173214"/>
                    <a:pt x="549833" y="2175934"/>
                  </a:cubicBezTo>
                  <a:cubicBezTo>
                    <a:pt x="551315" y="2177417"/>
                    <a:pt x="554035" y="2177417"/>
                    <a:pt x="556754" y="2175934"/>
                  </a:cubicBezTo>
                  <a:cubicBezTo>
                    <a:pt x="559474" y="2174450"/>
                    <a:pt x="560958" y="2174450"/>
                    <a:pt x="558238" y="2171731"/>
                  </a:cubicBezTo>
                  <a:cubicBezTo>
                    <a:pt x="555518" y="2170248"/>
                    <a:pt x="556754" y="2169012"/>
                    <a:pt x="560958" y="2169012"/>
                  </a:cubicBezTo>
                  <a:cubicBezTo>
                    <a:pt x="565160" y="2169012"/>
                    <a:pt x="566397" y="2167528"/>
                    <a:pt x="566397" y="2166292"/>
                  </a:cubicBezTo>
                  <a:cubicBezTo>
                    <a:pt x="566397" y="2165056"/>
                    <a:pt x="569116" y="2163572"/>
                    <a:pt x="571835" y="2162089"/>
                  </a:cubicBezTo>
                  <a:cubicBezTo>
                    <a:pt x="574555" y="2160606"/>
                    <a:pt x="576038" y="2159370"/>
                    <a:pt x="574555" y="2157886"/>
                  </a:cubicBezTo>
                  <a:cubicBezTo>
                    <a:pt x="573072" y="2156403"/>
                    <a:pt x="574555" y="2156403"/>
                    <a:pt x="578758" y="2156403"/>
                  </a:cubicBezTo>
                  <a:cubicBezTo>
                    <a:pt x="582961" y="2157886"/>
                    <a:pt x="584197" y="2157886"/>
                    <a:pt x="581477" y="2154919"/>
                  </a:cubicBezTo>
                  <a:cubicBezTo>
                    <a:pt x="578758" y="2153436"/>
                    <a:pt x="578758" y="2152200"/>
                    <a:pt x="581477" y="2146514"/>
                  </a:cubicBezTo>
                  <a:cubicBezTo>
                    <a:pt x="584197" y="2143794"/>
                    <a:pt x="585680" y="2138108"/>
                    <a:pt x="585680" y="2136872"/>
                  </a:cubicBezTo>
                  <a:cubicBezTo>
                    <a:pt x="585680" y="2132669"/>
                    <a:pt x="589883" y="2131433"/>
                    <a:pt x="599525" y="2132669"/>
                  </a:cubicBezTo>
                  <a:cubicBezTo>
                    <a:pt x="602244" y="2132669"/>
                    <a:pt x="603727" y="2131186"/>
                    <a:pt x="603727" y="2129950"/>
                  </a:cubicBezTo>
                  <a:cubicBezTo>
                    <a:pt x="602244" y="2127230"/>
                    <a:pt x="612133" y="2117341"/>
                    <a:pt x="614853" y="2118824"/>
                  </a:cubicBezTo>
                  <a:cubicBezTo>
                    <a:pt x="616336" y="2118824"/>
                    <a:pt x="617572" y="2117341"/>
                    <a:pt x="619056" y="2113386"/>
                  </a:cubicBezTo>
                  <a:cubicBezTo>
                    <a:pt x="620539" y="2110666"/>
                    <a:pt x="620539" y="2107946"/>
                    <a:pt x="619056" y="2107946"/>
                  </a:cubicBezTo>
                  <a:cubicBezTo>
                    <a:pt x="617572" y="2107946"/>
                    <a:pt x="616336" y="2109430"/>
                    <a:pt x="614853" y="2110666"/>
                  </a:cubicBezTo>
                  <a:cubicBezTo>
                    <a:pt x="613370" y="2111902"/>
                    <a:pt x="613370" y="2112149"/>
                    <a:pt x="613370" y="2110666"/>
                  </a:cubicBezTo>
                  <a:cubicBezTo>
                    <a:pt x="613370" y="2106463"/>
                    <a:pt x="625978" y="2094102"/>
                    <a:pt x="629934" y="2094102"/>
                  </a:cubicBezTo>
                  <a:cubicBezTo>
                    <a:pt x="633890" y="2094102"/>
                    <a:pt x="632653" y="2094102"/>
                    <a:pt x="631417" y="2089899"/>
                  </a:cubicBezTo>
                  <a:cubicBezTo>
                    <a:pt x="628698" y="2087179"/>
                    <a:pt x="628698" y="2085696"/>
                    <a:pt x="631417" y="2085696"/>
                  </a:cubicBezTo>
                  <a:cubicBezTo>
                    <a:pt x="636856" y="2085696"/>
                    <a:pt x="646745" y="2074571"/>
                    <a:pt x="646745" y="2067649"/>
                  </a:cubicBezTo>
                  <a:cubicBezTo>
                    <a:pt x="646745" y="2060726"/>
                    <a:pt x="648228" y="2060726"/>
                    <a:pt x="650948" y="2060726"/>
                  </a:cubicBezTo>
                  <a:cubicBezTo>
                    <a:pt x="656387" y="2060726"/>
                    <a:pt x="664793" y="2055287"/>
                    <a:pt x="662073" y="2052320"/>
                  </a:cubicBezTo>
                  <a:cubicBezTo>
                    <a:pt x="659353" y="2049354"/>
                    <a:pt x="662073" y="2049601"/>
                    <a:pt x="663557" y="2048118"/>
                  </a:cubicBezTo>
                  <a:cubicBezTo>
                    <a:pt x="667759" y="2043915"/>
                    <a:pt x="662073" y="2038476"/>
                    <a:pt x="652432" y="2038476"/>
                  </a:cubicBezTo>
                  <a:cubicBezTo>
                    <a:pt x="642789" y="2038476"/>
                    <a:pt x="649712" y="2036992"/>
                    <a:pt x="649712" y="2035756"/>
                  </a:cubicBezTo>
                  <a:cubicBezTo>
                    <a:pt x="651195" y="2034273"/>
                    <a:pt x="653915" y="2034273"/>
                    <a:pt x="658117" y="2035756"/>
                  </a:cubicBezTo>
                  <a:cubicBezTo>
                    <a:pt x="663557" y="2037240"/>
                    <a:pt x="665040" y="2037240"/>
                    <a:pt x="669242" y="2033037"/>
                  </a:cubicBezTo>
                  <a:cubicBezTo>
                    <a:pt x="671962" y="2030317"/>
                    <a:pt x="676165" y="2024631"/>
                    <a:pt x="680368" y="2020428"/>
                  </a:cubicBezTo>
                  <a:cubicBezTo>
                    <a:pt x="684571" y="2016225"/>
                    <a:pt x="687290" y="2010786"/>
                    <a:pt x="687290" y="2006583"/>
                  </a:cubicBezTo>
                  <a:cubicBezTo>
                    <a:pt x="687290" y="2002381"/>
                    <a:pt x="688774" y="1999661"/>
                    <a:pt x="691493" y="1998178"/>
                  </a:cubicBezTo>
                  <a:cubicBezTo>
                    <a:pt x="692976" y="1996694"/>
                    <a:pt x="695696" y="1993975"/>
                    <a:pt x="695696" y="1992739"/>
                  </a:cubicBezTo>
                  <a:cubicBezTo>
                    <a:pt x="695696" y="1991503"/>
                    <a:pt x="697179" y="1987300"/>
                    <a:pt x="698415" y="1987300"/>
                  </a:cubicBezTo>
                  <a:cubicBezTo>
                    <a:pt x="699899" y="1985817"/>
                    <a:pt x="699899" y="1983097"/>
                    <a:pt x="699899" y="1980377"/>
                  </a:cubicBezTo>
                  <a:cubicBezTo>
                    <a:pt x="698415" y="1977658"/>
                    <a:pt x="699899" y="1974939"/>
                    <a:pt x="702618" y="1973455"/>
                  </a:cubicBezTo>
                  <a:cubicBezTo>
                    <a:pt x="705338" y="1971972"/>
                    <a:pt x="705338" y="1970735"/>
                    <a:pt x="702618" y="1970735"/>
                  </a:cubicBezTo>
                  <a:cubicBezTo>
                    <a:pt x="699899" y="1970735"/>
                    <a:pt x="699899" y="1969252"/>
                    <a:pt x="701135" y="1968016"/>
                  </a:cubicBezTo>
                  <a:cubicBezTo>
                    <a:pt x="702618" y="1966533"/>
                    <a:pt x="703854" y="1966533"/>
                    <a:pt x="705338" y="1966533"/>
                  </a:cubicBezTo>
                  <a:cubicBezTo>
                    <a:pt x="706821" y="1968016"/>
                    <a:pt x="706821" y="1966533"/>
                    <a:pt x="705338" y="1963813"/>
                  </a:cubicBezTo>
                  <a:cubicBezTo>
                    <a:pt x="702618" y="1961094"/>
                    <a:pt x="702618" y="1959610"/>
                    <a:pt x="705338" y="1958374"/>
                  </a:cubicBezTo>
                  <a:cubicBezTo>
                    <a:pt x="706821" y="1956891"/>
                    <a:pt x="708058" y="1955655"/>
                    <a:pt x="706821" y="1952935"/>
                  </a:cubicBezTo>
                  <a:cubicBezTo>
                    <a:pt x="705338" y="1951452"/>
                    <a:pt x="706821" y="1947496"/>
                    <a:pt x="709541" y="1943293"/>
                  </a:cubicBezTo>
                  <a:cubicBezTo>
                    <a:pt x="711024" y="1940574"/>
                    <a:pt x="713743" y="1936371"/>
                    <a:pt x="713743" y="1933651"/>
                  </a:cubicBezTo>
                  <a:cubicBezTo>
                    <a:pt x="713743" y="1930932"/>
                    <a:pt x="715227" y="1929449"/>
                    <a:pt x="716463" y="1929449"/>
                  </a:cubicBezTo>
                  <a:cubicBezTo>
                    <a:pt x="717699" y="1929449"/>
                    <a:pt x="717947" y="1927965"/>
                    <a:pt x="714979" y="1925246"/>
                  </a:cubicBezTo>
                  <a:cubicBezTo>
                    <a:pt x="712260" y="1922526"/>
                    <a:pt x="712260" y="1919807"/>
                    <a:pt x="713496" y="1918324"/>
                  </a:cubicBezTo>
                  <a:cubicBezTo>
                    <a:pt x="714979" y="1916840"/>
                    <a:pt x="716216" y="1915604"/>
                    <a:pt x="713496" y="1914121"/>
                  </a:cubicBezTo>
                  <a:cubicBezTo>
                    <a:pt x="709294" y="1909918"/>
                    <a:pt x="710777" y="1904479"/>
                    <a:pt x="716216" y="1905715"/>
                  </a:cubicBezTo>
                  <a:cubicBezTo>
                    <a:pt x="718935" y="1905715"/>
                    <a:pt x="720419" y="1907198"/>
                    <a:pt x="718935" y="1907198"/>
                  </a:cubicBezTo>
                  <a:cubicBezTo>
                    <a:pt x="716216" y="1908682"/>
                    <a:pt x="717452" y="1912637"/>
                    <a:pt x="721655" y="1912637"/>
                  </a:cubicBezTo>
                  <a:cubicBezTo>
                    <a:pt x="725858" y="1912637"/>
                    <a:pt x="721655" y="1896073"/>
                    <a:pt x="717452" y="1888904"/>
                  </a:cubicBezTo>
                  <a:cubicBezTo>
                    <a:pt x="714733" y="1884701"/>
                    <a:pt x="714733" y="1883465"/>
                    <a:pt x="715969" y="1881981"/>
                  </a:cubicBezTo>
                  <a:cubicBezTo>
                    <a:pt x="718688" y="1880498"/>
                    <a:pt x="720171" y="1883465"/>
                    <a:pt x="718688" y="1888904"/>
                  </a:cubicBezTo>
                  <a:cubicBezTo>
                    <a:pt x="718688" y="1890387"/>
                    <a:pt x="720171" y="1888904"/>
                    <a:pt x="722891" y="1886184"/>
                  </a:cubicBezTo>
                  <a:cubicBezTo>
                    <a:pt x="725610" y="1881981"/>
                    <a:pt x="727094" y="1877778"/>
                    <a:pt x="725610" y="1869620"/>
                  </a:cubicBezTo>
                  <a:cubicBezTo>
                    <a:pt x="725610" y="1862698"/>
                    <a:pt x="725610" y="1857011"/>
                    <a:pt x="727094" y="1857011"/>
                  </a:cubicBezTo>
                  <a:cubicBezTo>
                    <a:pt x="728577" y="1857011"/>
                    <a:pt x="729813" y="1852808"/>
                    <a:pt x="731297" y="1845886"/>
                  </a:cubicBezTo>
                  <a:lnTo>
                    <a:pt x="729813" y="1845886"/>
                  </a:lnTo>
                  <a:cubicBezTo>
                    <a:pt x="728330" y="1845886"/>
                    <a:pt x="727094" y="1844403"/>
                    <a:pt x="727094" y="1843167"/>
                  </a:cubicBezTo>
                  <a:cubicBezTo>
                    <a:pt x="727094" y="1841930"/>
                    <a:pt x="728577" y="1841683"/>
                    <a:pt x="729813" y="1841683"/>
                  </a:cubicBezTo>
                  <a:cubicBezTo>
                    <a:pt x="731049" y="1841683"/>
                    <a:pt x="731297" y="1843167"/>
                    <a:pt x="731297" y="1843167"/>
                  </a:cubicBezTo>
                  <a:lnTo>
                    <a:pt x="731297" y="1830558"/>
                  </a:lnTo>
                  <a:cubicBezTo>
                    <a:pt x="731297" y="1816713"/>
                    <a:pt x="727094" y="1808308"/>
                    <a:pt x="727094" y="1817950"/>
                  </a:cubicBezTo>
                  <a:cubicBezTo>
                    <a:pt x="727094" y="1827591"/>
                    <a:pt x="722891" y="1827591"/>
                    <a:pt x="717452" y="1827591"/>
                  </a:cubicBezTo>
                  <a:cubicBezTo>
                    <a:pt x="712013" y="1827591"/>
                    <a:pt x="715969" y="1826108"/>
                    <a:pt x="717452" y="1826108"/>
                  </a:cubicBezTo>
                  <a:cubicBezTo>
                    <a:pt x="718935" y="1824625"/>
                    <a:pt x="720171" y="1821905"/>
                    <a:pt x="721655" y="1817702"/>
                  </a:cubicBezTo>
                  <a:cubicBezTo>
                    <a:pt x="721655" y="1814983"/>
                    <a:pt x="724374" y="1810780"/>
                    <a:pt x="727094" y="1808061"/>
                  </a:cubicBezTo>
                  <a:cubicBezTo>
                    <a:pt x="729887" y="1806256"/>
                    <a:pt x="729393" y="1804426"/>
                    <a:pt x="725610" y="1802621"/>
                  </a:cubicBezTo>
                  <a:cubicBezTo>
                    <a:pt x="722891" y="1801138"/>
                    <a:pt x="720171" y="1797182"/>
                    <a:pt x="720171" y="1795699"/>
                  </a:cubicBezTo>
                  <a:cubicBezTo>
                    <a:pt x="720171" y="1792980"/>
                    <a:pt x="717452" y="1790260"/>
                    <a:pt x="714733" y="1790260"/>
                  </a:cubicBezTo>
                  <a:cubicBezTo>
                    <a:pt x="709294" y="1788777"/>
                    <a:pt x="707810" y="1780618"/>
                    <a:pt x="712013" y="1780618"/>
                  </a:cubicBezTo>
                  <a:cubicBezTo>
                    <a:pt x="716216" y="1780618"/>
                    <a:pt x="714733" y="1782102"/>
                    <a:pt x="714733" y="1784821"/>
                  </a:cubicBezTo>
                  <a:cubicBezTo>
                    <a:pt x="714733" y="1787541"/>
                    <a:pt x="716216" y="1789024"/>
                    <a:pt x="717452" y="1789024"/>
                  </a:cubicBezTo>
                  <a:cubicBezTo>
                    <a:pt x="721655" y="1789024"/>
                    <a:pt x="720171" y="1779382"/>
                    <a:pt x="715969" y="1777899"/>
                  </a:cubicBezTo>
                  <a:cubicBezTo>
                    <a:pt x="714485" y="1776415"/>
                    <a:pt x="710530" y="1777899"/>
                    <a:pt x="709046" y="1779382"/>
                  </a:cubicBezTo>
                  <a:cubicBezTo>
                    <a:pt x="706326" y="1782102"/>
                    <a:pt x="704843" y="1780866"/>
                    <a:pt x="703607" y="1776663"/>
                  </a:cubicBezTo>
                  <a:cubicBezTo>
                    <a:pt x="700888" y="1767021"/>
                    <a:pt x="702124" y="1762818"/>
                    <a:pt x="706326" y="1764054"/>
                  </a:cubicBezTo>
                  <a:cubicBezTo>
                    <a:pt x="709046" y="1765538"/>
                    <a:pt x="710530" y="1764054"/>
                    <a:pt x="710530" y="1761335"/>
                  </a:cubicBezTo>
                  <a:cubicBezTo>
                    <a:pt x="710530" y="1758615"/>
                    <a:pt x="709046" y="1757132"/>
                    <a:pt x="707810" y="1758615"/>
                  </a:cubicBezTo>
                  <a:cubicBezTo>
                    <a:pt x="706326" y="1758615"/>
                    <a:pt x="705090" y="1757132"/>
                    <a:pt x="703607" y="1755896"/>
                  </a:cubicBezTo>
                  <a:cubicBezTo>
                    <a:pt x="702124" y="1754412"/>
                    <a:pt x="705090" y="1753176"/>
                    <a:pt x="707810" y="1753176"/>
                  </a:cubicBezTo>
                  <a:cubicBezTo>
                    <a:pt x="710530" y="1753176"/>
                    <a:pt x="713249" y="1751693"/>
                    <a:pt x="713249" y="1750457"/>
                  </a:cubicBezTo>
                  <a:cubicBezTo>
                    <a:pt x="713249" y="1749220"/>
                    <a:pt x="711766" y="1747737"/>
                    <a:pt x="709046" y="1747737"/>
                  </a:cubicBezTo>
                  <a:cubicBezTo>
                    <a:pt x="706326" y="1747737"/>
                    <a:pt x="702124" y="1746254"/>
                    <a:pt x="699405" y="1745018"/>
                  </a:cubicBezTo>
                  <a:cubicBezTo>
                    <a:pt x="697921" y="1743534"/>
                    <a:pt x="693965" y="1740815"/>
                    <a:pt x="692482" y="1739579"/>
                  </a:cubicBezTo>
                  <a:cubicBezTo>
                    <a:pt x="690999" y="1738095"/>
                    <a:pt x="689762" y="1736859"/>
                    <a:pt x="689762" y="1736859"/>
                  </a:cubicBezTo>
                  <a:cubicBezTo>
                    <a:pt x="689762" y="1736859"/>
                    <a:pt x="692482" y="1736859"/>
                    <a:pt x="693965" y="1734140"/>
                  </a:cubicBezTo>
                  <a:cubicBezTo>
                    <a:pt x="696685" y="1731420"/>
                    <a:pt x="696685" y="1732656"/>
                    <a:pt x="696685" y="1735623"/>
                  </a:cubicBezTo>
                  <a:cubicBezTo>
                    <a:pt x="696685" y="1738590"/>
                    <a:pt x="699405" y="1739826"/>
                    <a:pt x="703607" y="1741062"/>
                  </a:cubicBezTo>
                  <a:cubicBezTo>
                    <a:pt x="710530" y="1742545"/>
                    <a:pt x="714733" y="1738343"/>
                    <a:pt x="709046" y="1734140"/>
                  </a:cubicBezTo>
                  <a:cubicBezTo>
                    <a:pt x="707563" y="1732656"/>
                    <a:pt x="707563" y="1729937"/>
                    <a:pt x="707563" y="1727217"/>
                  </a:cubicBezTo>
                  <a:cubicBezTo>
                    <a:pt x="709046" y="1720295"/>
                    <a:pt x="703360" y="1710653"/>
                    <a:pt x="700641" y="1714609"/>
                  </a:cubicBezTo>
                  <a:cubicBezTo>
                    <a:pt x="699157" y="1716092"/>
                    <a:pt x="697921" y="1717328"/>
                    <a:pt x="696437" y="1716092"/>
                  </a:cubicBezTo>
                  <a:cubicBezTo>
                    <a:pt x="694954" y="1714856"/>
                    <a:pt x="696437" y="1711889"/>
                    <a:pt x="699157" y="1710653"/>
                  </a:cubicBezTo>
                  <a:cubicBezTo>
                    <a:pt x="703360" y="1707934"/>
                    <a:pt x="703360" y="1706450"/>
                    <a:pt x="699157" y="1705214"/>
                  </a:cubicBezTo>
                  <a:cubicBezTo>
                    <a:pt x="696437" y="1703731"/>
                    <a:pt x="694954" y="1701011"/>
                    <a:pt x="694954" y="1699775"/>
                  </a:cubicBezTo>
                  <a:cubicBezTo>
                    <a:pt x="694954" y="1698539"/>
                    <a:pt x="696437" y="1698292"/>
                    <a:pt x="697674" y="1698292"/>
                  </a:cubicBezTo>
                  <a:cubicBezTo>
                    <a:pt x="699157" y="1699775"/>
                    <a:pt x="700393" y="1698292"/>
                    <a:pt x="700393" y="1695572"/>
                  </a:cubicBezTo>
                  <a:cubicBezTo>
                    <a:pt x="700393" y="1692853"/>
                    <a:pt x="698910" y="1691370"/>
                    <a:pt x="697674" y="1691370"/>
                  </a:cubicBezTo>
                  <a:cubicBezTo>
                    <a:pt x="693471" y="1689886"/>
                    <a:pt x="688032" y="1670602"/>
                    <a:pt x="689268" y="1664916"/>
                  </a:cubicBezTo>
                  <a:cubicBezTo>
                    <a:pt x="690752" y="1663433"/>
                    <a:pt x="689268" y="1660713"/>
                    <a:pt x="686548" y="1660713"/>
                  </a:cubicBezTo>
                  <a:cubicBezTo>
                    <a:pt x="679627" y="1660713"/>
                    <a:pt x="678143" y="1659230"/>
                    <a:pt x="675423" y="1657994"/>
                  </a:cubicBezTo>
                  <a:cubicBezTo>
                    <a:pt x="673940" y="1656510"/>
                    <a:pt x="676907" y="1656510"/>
                    <a:pt x="679627" y="1656510"/>
                  </a:cubicBezTo>
                  <a:cubicBezTo>
                    <a:pt x="685065" y="1657994"/>
                    <a:pt x="686548" y="1656510"/>
                    <a:pt x="683829" y="1653791"/>
                  </a:cubicBezTo>
                  <a:cubicBezTo>
                    <a:pt x="682346" y="1652308"/>
                    <a:pt x="679627" y="1651072"/>
                    <a:pt x="678390" y="1652308"/>
                  </a:cubicBezTo>
                  <a:cubicBezTo>
                    <a:pt x="675671" y="1653791"/>
                    <a:pt x="672951" y="1645385"/>
                    <a:pt x="674187" y="1641183"/>
                  </a:cubicBezTo>
                  <a:cubicBezTo>
                    <a:pt x="674187" y="1639699"/>
                    <a:pt x="672704" y="1638463"/>
                    <a:pt x="671468" y="1636980"/>
                  </a:cubicBezTo>
                  <a:cubicBezTo>
                    <a:pt x="668748" y="1634260"/>
                    <a:pt x="666029" y="1621652"/>
                    <a:pt x="669984" y="1621652"/>
                  </a:cubicBezTo>
                  <a:cubicBezTo>
                    <a:pt x="673940" y="1621652"/>
                    <a:pt x="672704" y="1618932"/>
                    <a:pt x="672704" y="1614729"/>
                  </a:cubicBezTo>
                  <a:cubicBezTo>
                    <a:pt x="674187" y="1610526"/>
                    <a:pt x="672704" y="1607807"/>
                    <a:pt x="669984" y="1607807"/>
                  </a:cubicBezTo>
                  <a:cubicBezTo>
                    <a:pt x="667265" y="1607807"/>
                    <a:pt x="667265" y="1605087"/>
                    <a:pt x="668501" y="1599401"/>
                  </a:cubicBezTo>
                  <a:cubicBezTo>
                    <a:pt x="669984" y="1593962"/>
                    <a:pt x="668501" y="1589759"/>
                    <a:pt x="665782" y="1585557"/>
                  </a:cubicBezTo>
                  <a:cubicBezTo>
                    <a:pt x="663062" y="1580118"/>
                    <a:pt x="661579" y="1578634"/>
                    <a:pt x="664298" y="1577151"/>
                  </a:cubicBezTo>
                  <a:cubicBezTo>
                    <a:pt x="665782" y="1575667"/>
                    <a:pt x="667018" y="1574431"/>
                    <a:pt x="664298" y="1574431"/>
                  </a:cubicBezTo>
                  <a:cubicBezTo>
                    <a:pt x="660095" y="1574431"/>
                    <a:pt x="654656" y="1560587"/>
                    <a:pt x="657376" y="1557867"/>
                  </a:cubicBezTo>
                  <a:cubicBezTo>
                    <a:pt x="658859" y="1556384"/>
                    <a:pt x="657376" y="1555148"/>
                    <a:pt x="655892" y="1553664"/>
                  </a:cubicBezTo>
                  <a:cubicBezTo>
                    <a:pt x="654409" y="1552181"/>
                    <a:pt x="654409" y="1548225"/>
                    <a:pt x="654409" y="1544022"/>
                  </a:cubicBezTo>
                  <a:cubicBezTo>
                    <a:pt x="655892" y="1537100"/>
                    <a:pt x="654409" y="1535617"/>
                    <a:pt x="651690" y="1535617"/>
                  </a:cubicBezTo>
                  <a:cubicBezTo>
                    <a:pt x="648896" y="1535617"/>
                    <a:pt x="648401" y="1534215"/>
                    <a:pt x="650206" y="1531414"/>
                  </a:cubicBezTo>
                  <a:cubicBezTo>
                    <a:pt x="651690" y="1528694"/>
                    <a:pt x="652926" y="1528694"/>
                    <a:pt x="650206" y="1528694"/>
                  </a:cubicBezTo>
                  <a:cubicBezTo>
                    <a:pt x="644767" y="1531414"/>
                    <a:pt x="643284" y="1520289"/>
                    <a:pt x="647487" y="1516086"/>
                  </a:cubicBezTo>
                  <a:cubicBezTo>
                    <a:pt x="650280" y="1514274"/>
                    <a:pt x="650280" y="1512872"/>
                    <a:pt x="647487" y="1511883"/>
                  </a:cubicBezTo>
                  <a:cubicBezTo>
                    <a:pt x="644767" y="1510400"/>
                    <a:pt x="643284" y="1507680"/>
                    <a:pt x="643284" y="1504961"/>
                  </a:cubicBezTo>
                  <a:cubicBezTo>
                    <a:pt x="643284" y="1500758"/>
                    <a:pt x="643284" y="1499522"/>
                    <a:pt x="640565" y="1503477"/>
                  </a:cubicBezTo>
                  <a:cubicBezTo>
                    <a:pt x="638760" y="1505289"/>
                    <a:pt x="638266" y="1504795"/>
                    <a:pt x="639081" y="1501994"/>
                  </a:cubicBezTo>
                  <a:cubicBezTo>
                    <a:pt x="640565" y="1499274"/>
                    <a:pt x="639081" y="1495071"/>
                    <a:pt x="636362" y="1492352"/>
                  </a:cubicBezTo>
                  <a:cubicBezTo>
                    <a:pt x="633642" y="1489632"/>
                    <a:pt x="633642" y="1488149"/>
                    <a:pt x="634878" y="1486913"/>
                  </a:cubicBezTo>
                  <a:cubicBezTo>
                    <a:pt x="637598" y="1485430"/>
                    <a:pt x="637598" y="1482710"/>
                    <a:pt x="634878" y="1477271"/>
                  </a:cubicBezTo>
                  <a:cubicBezTo>
                    <a:pt x="632158" y="1471832"/>
                    <a:pt x="632158" y="1468866"/>
                    <a:pt x="633395" y="1467629"/>
                  </a:cubicBezTo>
                  <a:cubicBezTo>
                    <a:pt x="634878" y="1466146"/>
                    <a:pt x="634878" y="1464910"/>
                    <a:pt x="633395" y="1463426"/>
                  </a:cubicBezTo>
                  <a:cubicBezTo>
                    <a:pt x="630675" y="1461943"/>
                    <a:pt x="630675" y="1460707"/>
                    <a:pt x="633395" y="1457987"/>
                  </a:cubicBezTo>
                  <a:cubicBezTo>
                    <a:pt x="636114" y="1453785"/>
                    <a:pt x="636114" y="1451065"/>
                    <a:pt x="627956" y="1435737"/>
                  </a:cubicBezTo>
                  <a:cubicBezTo>
                    <a:pt x="626473" y="1433018"/>
                    <a:pt x="626473" y="1430298"/>
                    <a:pt x="627956" y="1428815"/>
                  </a:cubicBezTo>
                  <a:cubicBezTo>
                    <a:pt x="630675" y="1427331"/>
                    <a:pt x="632158" y="1419173"/>
                    <a:pt x="630675" y="1410767"/>
                  </a:cubicBezTo>
                  <a:cubicBezTo>
                    <a:pt x="630675" y="1408048"/>
                    <a:pt x="627956" y="1405328"/>
                    <a:pt x="626473" y="1402361"/>
                  </a:cubicBezTo>
                  <a:cubicBezTo>
                    <a:pt x="623753" y="1399642"/>
                    <a:pt x="623753" y="1398159"/>
                    <a:pt x="623753" y="1396922"/>
                  </a:cubicBezTo>
                  <a:cubicBezTo>
                    <a:pt x="623753" y="1395686"/>
                    <a:pt x="623753" y="1392720"/>
                    <a:pt x="622269" y="1391484"/>
                  </a:cubicBezTo>
                  <a:cubicBezTo>
                    <a:pt x="618067" y="1384561"/>
                    <a:pt x="622269" y="1378875"/>
                    <a:pt x="630675" y="1378875"/>
                  </a:cubicBezTo>
                  <a:cubicBezTo>
                    <a:pt x="639081" y="1378875"/>
                    <a:pt x="639081" y="1378875"/>
                    <a:pt x="640317" y="1380358"/>
                  </a:cubicBezTo>
                  <a:cubicBezTo>
                    <a:pt x="643037" y="1383078"/>
                    <a:pt x="634878" y="1396922"/>
                    <a:pt x="631912" y="1395686"/>
                  </a:cubicBezTo>
                  <a:cubicBezTo>
                    <a:pt x="630428" y="1394203"/>
                    <a:pt x="629192" y="1395686"/>
                    <a:pt x="629192" y="1397170"/>
                  </a:cubicBezTo>
                  <a:cubicBezTo>
                    <a:pt x="629192" y="1398653"/>
                    <a:pt x="630675" y="1399889"/>
                    <a:pt x="631912" y="1399889"/>
                  </a:cubicBezTo>
                  <a:cubicBezTo>
                    <a:pt x="633148" y="1399889"/>
                    <a:pt x="633395" y="1401373"/>
                    <a:pt x="633395" y="1402609"/>
                  </a:cubicBezTo>
                  <a:cubicBezTo>
                    <a:pt x="632406" y="1404421"/>
                    <a:pt x="632900" y="1404421"/>
                    <a:pt x="634878" y="1402609"/>
                  </a:cubicBezTo>
                  <a:cubicBezTo>
                    <a:pt x="636362" y="1401125"/>
                    <a:pt x="639081" y="1397170"/>
                    <a:pt x="640317" y="1394203"/>
                  </a:cubicBezTo>
                  <a:cubicBezTo>
                    <a:pt x="644520" y="1385797"/>
                    <a:pt x="668006" y="1365030"/>
                    <a:pt x="673693" y="1365030"/>
                  </a:cubicBezTo>
                  <a:cubicBezTo>
                    <a:pt x="679379" y="1365030"/>
                    <a:pt x="677895" y="1363547"/>
                    <a:pt x="677895" y="1362311"/>
                  </a:cubicBezTo>
                  <a:cubicBezTo>
                    <a:pt x="679379" y="1356872"/>
                    <a:pt x="707068" y="1346983"/>
                    <a:pt x="709788" y="1349702"/>
                  </a:cubicBezTo>
                  <a:cubicBezTo>
                    <a:pt x="711271" y="1351186"/>
                    <a:pt x="713991" y="1351186"/>
                    <a:pt x="718193" y="1348219"/>
                  </a:cubicBezTo>
                  <a:cubicBezTo>
                    <a:pt x="723806" y="1345418"/>
                    <a:pt x="727020" y="1347230"/>
                    <a:pt x="727836" y="1353658"/>
                  </a:cubicBezTo>
                  <a:cubicBezTo>
                    <a:pt x="727836" y="1362064"/>
                    <a:pt x="733275" y="1366266"/>
                    <a:pt x="748602" y="1367503"/>
                  </a:cubicBezTo>
                  <a:cubicBezTo>
                    <a:pt x="759728" y="1368986"/>
                    <a:pt x="761211" y="1370222"/>
                    <a:pt x="757008" y="1372942"/>
                  </a:cubicBezTo>
                  <a:cubicBezTo>
                    <a:pt x="754289" y="1374425"/>
                    <a:pt x="754289" y="1375661"/>
                    <a:pt x="757008" y="1375661"/>
                  </a:cubicBezTo>
                  <a:cubicBezTo>
                    <a:pt x="759728" y="1375661"/>
                    <a:pt x="762447" y="1374178"/>
                    <a:pt x="763930" y="1372942"/>
                  </a:cubicBezTo>
                  <a:cubicBezTo>
                    <a:pt x="766650" y="1370222"/>
                    <a:pt x="773573" y="1372942"/>
                    <a:pt x="770853" y="1375661"/>
                  </a:cubicBezTo>
                  <a:cubicBezTo>
                    <a:pt x="769369" y="1378380"/>
                    <a:pt x="773573" y="1381100"/>
                    <a:pt x="780494" y="1382583"/>
                  </a:cubicBezTo>
                  <a:cubicBezTo>
                    <a:pt x="783214" y="1382583"/>
                    <a:pt x="788901" y="1386786"/>
                    <a:pt x="793103" y="1392225"/>
                  </a:cubicBezTo>
                  <a:cubicBezTo>
                    <a:pt x="797306" y="1396428"/>
                    <a:pt x="802745" y="1400631"/>
                    <a:pt x="804228" y="1400631"/>
                  </a:cubicBezTo>
                  <a:cubicBezTo>
                    <a:pt x="805712" y="1400631"/>
                    <a:pt x="806948" y="1403350"/>
                    <a:pt x="808431" y="1406070"/>
                  </a:cubicBezTo>
                  <a:cubicBezTo>
                    <a:pt x="809915" y="1408789"/>
                    <a:pt x="812634" y="1411509"/>
                    <a:pt x="813870" y="1412992"/>
                  </a:cubicBezTo>
                  <a:cubicBezTo>
                    <a:pt x="816590" y="1412992"/>
                    <a:pt x="822276" y="1419915"/>
                    <a:pt x="826479" y="1426837"/>
                  </a:cubicBezTo>
                  <a:cubicBezTo>
                    <a:pt x="831918" y="1435243"/>
                    <a:pt x="836120" y="1440682"/>
                    <a:pt x="843043" y="1443401"/>
                  </a:cubicBezTo>
                  <a:cubicBezTo>
                    <a:pt x="848482" y="1446121"/>
                    <a:pt x="851449" y="1447604"/>
                    <a:pt x="849965" y="1447604"/>
                  </a:cubicBezTo>
                  <a:cubicBezTo>
                    <a:pt x="848482" y="1447604"/>
                    <a:pt x="848482" y="1449087"/>
                    <a:pt x="851449" y="1450324"/>
                  </a:cubicBezTo>
                  <a:cubicBezTo>
                    <a:pt x="854168" y="1451807"/>
                    <a:pt x="854168" y="1453043"/>
                    <a:pt x="851449" y="1454526"/>
                  </a:cubicBezTo>
                  <a:cubicBezTo>
                    <a:pt x="846010" y="1457246"/>
                    <a:pt x="848729" y="1459965"/>
                    <a:pt x="859854" y="1462932"/>
                  </a:cubicBezTo>
                  <a:cubicBezTo>
                    <a:pt x="869496" y="1465652"/>
                    <a:pt x="870980" y="1467135"/>
                    <a:pt x="868260" y="1469854"/>
                  </a:cubicBezTo>
                  <a:cubicBezTo>
                    <a:pt x="865541" y="1472574"/>
                    <a:pt x="866777" y="1472574"/>
                    <a:pt x="869744" y="1471338"/>
                  </a:cubicBezTo>
                  <a:cubicBezTo>
                    <a:pt x="872463" y="1469854"/>
                    <a:pt x="875182" y="1469854"/>
                    <a:pt x="878149" y="1471338"/>
                  </a:cubicBezTo>
                  <a:cubicBezTo>
                    <a:pt x="880943" y="1472327"/>
                    <a:pt x="880943" y="1473728"/>
                    <a:pt x="878149" y="1475541"/>
                  </a:cubicBezTo>
                  <a:cubicBezTo>
                    <a:pt x="875430" y="1477024"/>
                    <a:pt x="875430" y="1478260"/>
                    <a:pt x="879633" y="1478260"/>
                  </a:cubicBezTo>
                  <a:cubicBezTo>
                    <a:pt x="883835" y="1478260"/>
                    <a:pt x="883835" y="1479743"/>
                    <a:pt x="882352" y="1482463"/>
                  </a:cubicBezTo>
                  <a:cubicBezTo>
                    <a:pt x="880869" y="1485182"/>
                    <a:pt x="882352" y="1485182"/>
                    <a:pt x="885071" y="1485182"/>
                  </a:cubicBezTo>
                  <a:cubicBezTo>
                    <a:pt x="887791" y="1485182"/>
                    <a:pt x="889274" y="1486666"/>
                    <a:pt x="889274" y="1489385"/>
                  </a:cubicBezTo>
                  <a:cubicBezTo>
                    <a:pt x="889274" y="1492105"/>
                    <a:pt x="890758" y="1494824"/>
                    <a:pt x="894714" y="1494824"/>
                  </a:cubicBezTo>
                  <a:cubicBezTo>
                    <a:pt x="898669" y="1494824"/>
                    <a:pt x="900153" y="1497544"/>
                    <a:pt x="900153" y="1499027"/>
                  </a:cubicBezTo>
                  <a:cubicBezTo>
                    <a:pt x="900153" y="1501747"/>
                    <a:pt x="901636" y="1501747"/>
                    <a:pt x="905591" y="1501747"/>
                  </a:cubicBezTo>
                  <a:cubicBezTo>
                    <a:pt x="909794" y="1500263"/>
                    <a:pt x="911030" y="1501747"/>
                    <a:pt x="911030" y="1505950"/>
                  </a:cubicBezTo>
                  <a:cubicBezTo>
                    <a:pt x="911030" y="1512872"/>
                    <a:pt x="915233" y="1518558"/>
                    <a:pt x="917953" y="1517075"/>
                  </a:cubicBezTo>
                  <a:cubicBezTo>
                    <a:pt x="919436" y="1515591"/>
                    <a:pt x="920673" y="1517075"/>
                    <a:pt x="920673" y="1518558"/>
                  </a:cubicBezTo>
                  <a:cubicBezTo>
                    <a:pt x="920673" y="1520370"/>
                    <a:pt x="921167" y="1520370"/>
                    <a:pt x="922155" y="1518558"/>
                  </a:cubicBezTo>
                  <a:cubicBezTo>
                    <a:pt x="923639" y="1514355"/>
                    <a:pt x="930562" y="1517075"/>
                    <a:pt x="930562" y="1521278"/>
                  </a:cubicBezTo>
                  <a:cubicBezTo>
                    <a:pt x="930562" y="1525480"/>
                    <a:pt x="932045" y="1523997"/>
                    <a:pt x="933281" y="1522761"/>
                  </a:cubicBezTo>
                  <a:cubicBezTo>
                    <a:pt x="936000" y="1521278"/>
                    <a:pt x="945889" y="1529683"/>
                    <a:pt x="945889" y="1533886"/>
                  </a:cubicBezTo>
                  <a:cubicBezTo>
                    <a:pt x="945889" y="1538089"/>
                    <a:pt x="948609" y="1536606"/>
                    <a:pt x="951328" y="1536606"/>
                  </a:cubicBezTo>
                  <a:cubicBezTo>
                    <a:pt x="954048" y="1536606"/>
                    <a:pt x="959734" y="1539325"/>
                    <a:pt x="962454" y="1542045"/>
                  </a:cubicBezTo>
                  <a:lnTo>
                    <a:pt x="967892" y="1547484"/>
                  </a:lnTo>
                  <a:lnTo>
                    <a:pt x="966409" y="1547484"/>
                  </a:lnTo>
                  <a:cubicBezTo>
                    <a:pt x="962206" y="1547484"/>
                    <a:pt x="959487" y="1548967"/>
                    <a:pt x="959487" y="1550203"/>
                  </a:cubicBezTo>
                  <a:cubicBezTo>
                    <a:pt x="959487" y="1551439"/>
                    <a:pt x="962206" y="1552923"/>
                    <a:pt x="966409" y="1552923"/>
                  </a:cubicBezTo>
                  <a:cubicBezTo>
                    <a:pt x="970612" y="1552923"/>
                    <a:pt x="973331" y="1554406"/>
                    <a:pt x="973331" y="1555642"/>
                  </a:cubicBezTo>
                  <a:cubicBezTo>
                    <a:pt x="973331" y="1556878"/>
                    <a:pt x="974815" y="1558362"/>
                    <a:pt x="977535" y="1557125"/>
                  </a:cubicBezTo>
                  <a:cubicBezTo>
                    <a:pt x="979018" y="1555642"/>
                    <a:pt x="981737" y="1557125"/>
                    <a:pt x="982973" y="1558609"/>
                  </a:cubicBezTo>
                  <a:cubicBezTo>
                    <a:pt x="984456" y="1560092"/>
                    <a:pt x="987176" y="1561328"/>
                    <a:pt x="989896" y="1561328"/>
                  </a:cubicBezTo>
                  <a:cubicBezTo>
                    <a:pt x="992615" y="1561328"/>
                    <a:pt x="994099" y="1559845"/>
                    <a:pt x="992615" y="1559845"/>
                  </a:cubicBezTo>
                  <a:cubicBezTo>
                    <a:pt x="989896" y="1558362"/>
                    <a:pt x="988412" y="1551439"/>
                    <a:pt x="991132" y="1551439"/>
                  </a:cubicBezTo>
                  <a:cubicBezTo>
                    <a:pt x="993851" y="1551439"/>
                    <a:pt x="995335" y="1554159"/>
                    <a:pt x="996571" y="1555642"/>
                  </a:cubicBezTo>
                  <a:cubicBezTo>
                    <a:pt x="999290" y="1559845"/>
                    <a:pt x="1002010" y="1559845"/>
                    <a:pt x="1007696" y="1559845"/>
                  </a:cubicBezTo>
                  <a:cubicBezTo>
                    <a:pt x="1013135" y="1558362"/>
                    <a:pt x="1014619" y="1558362"/>
                    <a:pt x="1010415" y="1561328"/>
                  </a:cubicBezTo>
                  <a:cubicBezTo>
                    <a:pt x="1007696" y="1562812"/>
                    <a:pt x="1002010" y="1564048"/>
                    <a:pt x="997807" y="1564048"/>
                  </a:cubicBezTo>
                  <a:cubicBezTo>
                    <a:pt x="993604" y="1564048"/>
                    <a:pt x="989401" y="1565531"/>
                    <a:pt x="989401" y="1566767"/>
                  </a:cubicBezTo>
                  <a:cubicBezTo>
                    <a:pt x="989401" y="1568003"/>
                    <a:pt x="990885" y="1569487"/>
                    <a:pt x="993604" y="1568251"/>
                  </a:cubicBezTo>
                  <a:cubicBezTo>
                    <a:pt x="996323" y="1566767"/>
                    <a:pt x="996323" y="1568251"/>
                    <a:pt x="996323" y="1569734"/>
                  </a:cubicBezTo>
                  <a:cubicBezTo>
                    <a:pt x="994841" y="1571217"/>
                    <a:pt x="997807" y="1571217"/>
                    <a:pt x="1001762" y="1571217"/>
                  </a:cubicBezTo>
                  <a:cubicBezTo>
                    <a:pt x="1007202" y="1569734"/>
                    <a:pt x="1010168" y="1571217"/>
                    <a:pt x="1011405" y="1573937"/>
                  </a:cubicBezTo>
                  <a:cubicBezTo>
                    <a:pt x="1012888" y="1576656"/>
                    <a:pt x="1015607" y="1578140"/>
                    <a:pt x="1019810" y="1578140"/>
                  </a:cubicBezTo>
                  <a:cubicBezTo>
                    <a:pt x="1024013" y="1578140"/>
                    <a:pt x="1025249" y="1579623"/>
                    <a:pt x="1024013" y="1582342"/>
                  </a:cubicBezTo>
                  <a:cubicBezTo>
                    <a:pt x="1022530" y="1585062"/>
                    <a:pt x="1024013" y="1586545"/>
                    <a:pt x="1025496" y="1586545"/>
                  </a:cubicBezTo>
                  <a:cubicBezTo>
                    <a:pt x="1026980" y="1586545"/>
                    <a:pt x="1028216" y="1583826"/>
                    <a:pt x="1029699" y="1582342"/>
                  </a:cubicBezTo>
                  <a:cubicBezTo>
                    <a:pt x="1029699" y="1579623"/>
                    <a:pt x="1028216" y="1576904"/>
                    <a:pt x="1022777" y="1575420"/>
                  </a:cubicBezTo>
                  <a:cubicBezTo>
                    <a:pt x="1018574" y="1573937"/>
                    <a:pt x="1014371" y="1571217"/>
                    <a:pt x="1014371" y="1569981"/>
                  </a:cubicBezTo>
                  <a:cubicBezTo>
                    <a:pt x="1012888" y="1565778"/>
                    <a:pt x="1017091" y="1565778"/>
                    <a:pt x="1022777" y="1569981"/>
                  </a:cubicBezTo>
                  <a:cubicBezTo>
                    <a:pt x="1024260" y="1571465"/>
                    <a:pt x="1028216" y="1574184"/>
                    <a:pt x="1032419" y="1574184"/>
                  </a:cubicBezTo>
                  <a:cubicBezTo>
                    <a:pt x="1036622" y="1574184"/>
                    <a:pt x="1037858" y="1575667"/>
                    <a:pt x="1036622" y="1579623"/>
                  </a:cubicBezTo>
                  <a:cubicBezTo>
                    <a:pt x="1035138" y="1583826"/>
                    <a:pt x="1036622" y="1585062"/>
                    <a:pt x="1040824" y="1585062"/>
                  </a:cubicBezTo>
                  <a:cubicBezTo>
                    <a:pt x="1045027" y="1585062"/>
                    <a:pt x="1045027" y="1586545"/>
                    <a:pt x="1045027" y="1587781"/>
                  </a:cubicBezTo>
                  <a:cubicBezTo>
                    <a:pt x="1042308" y="1591984"/>
                    <a:pt x="1047747" y="1590501"/>
                    <a:pt x="1051950" y="1586298"/>
                  </a:cubicBezTo>
                  <a:cubicBezTo>
                    <a:pt x="1053433" y="1583579"/>
                    <a:pt x="1056152" y="1583579"/>
                    <a:pt x="1058872" y="1583579"/>
                  </a:cubicBezTo>
                  <a:cubicBezTo>
                    <a:pt x="1061592" y="1583579"/>
                    <a:pt x="1063075" y="1583579"/>
                    <a:pt x="1063075" y="1582095"/>
                  </a:cubicBezTo>
                  <a:cubicBezTo>
                    <a:pt x="1064558" y="1580612"/>
                    <a:pt x="1065794" y="1580612"/>
                    <a:pt x="1068514" y="1583579"/>
                  </a:cubicBezTo>
                  <a:cubicBezTo>
                    <a:pt x="1072717" y="1589018"/>
                    <a:pt x="1073953" y="1594704"/>
                    <a:pt x="1069997" y="1594704"/>
                  </a:cubicBezTo>
                  <a:cubicBezTo>
                    <a:pt x="1066041" y="1594704"/>
                    <a:pt x="1068514" y="1596187"/>
                    <a:pt x="1068514" y="1597423"/>
                  </a:cubicBezTo>
                  <a:cubicBezTo>
                    <a:pt x="1071233" y="1601626"/>
                    <a:pt x="1076920" y="1600143"/>
                    <a:pt x="1076920" y="1595940"/>
                  </a:cubicBezTo>
                  <a:cubicBezTo>
                    <a:pt x="1076920" y="1591737"/>
                    <a:pt x="1078403" y="1591737"/>
                    <a:pt x="1079639" y="1591737"/>
                  </a:cubicBezTo>
                  <a:cubicBezTo>
                    <a:pt x="1080875" y="1591737"/>
                    <a:pt x="1082359" y="1593220"/>
                    <a:pt x="1082359" y="1594457"/>
                  </a:cubicBezTo>
                  <a:cubicBezTo>
                    <a:pt x="1082359" y="1598660"/>
                    <a:pt x="1090764" y="1607065"/>
                    <a:pt x="1094967" y="1607065"/>
                  </a:cubicBezTo>
                  <a:cubicBezTo>
                    <a:pt x="1099170" y="1607065"/>
                    <a:pt x="1097686" y="1605582"/>
                    <a:pt x="1097686" y="1604346"/>
                  </a:cubicBezTo>
                  <a:cubicBezTo>
                    <a:pt x="1097686" y="1601626"/>
                    <a:pt x="1099170" y="1602862"/>
                    <a:pt x="1100406" y="1605829"/>
                  </a:cubicBezTo>
                  <a:cubicBezTo>
                    <a:pt x="1104609" y="1610032"/>
                    <a:pt x="1114251" y="1611268"/>
                    <a:pt x="1118454" y="1608549"/>
                  </a:cubicBezTo>
                  <a:cubicBezTo>
                    <a:pt x="1121173" y="1605829"/>
                    <a:pt x="1132298" y="1610032"/>
                    <a:pt x="1132298" y="1613988"/>
                  </a:cubicBezTo>
                  <a:cubicBezTo>
                    <a:pt x="1132298" y="1617943"/>
                    <a:pt x="1135018" y="1615471"/>
                    <a:pt x="1137737" y="1613988"/>
                  </a:cubicBezTo>
                  <a:cubicBezTo>
                    <a:pt x="1140457" y="1612504"/>
                    <a:pt x="1143177" y="1611268"/>
                    <a:pt x="1143177" y="1609785"/>
                  </a:cubicBezTo>
                  <a:cubicBezTo>
                    <a:pt x="1143177" y="1604346"/>
                    <a:pt x="1147379" y="1605582"/>
                    <a:pt x="1148615" y="1612504"/>
                  </a:cubicBezTo>
                  <a:cubicBezTo>
                    <a:pt x="1149604" y="1617120"/>
                    <a:pt x="1151013" y="1617614"/>
                    <a:pt x="1152818" y="1613988"/>
                  </a:cubicBezTo>
                  <a:cubicBezTo>
                    <a:pt x="1155612" y="1609372"/>
                    <a:pt x="1157936" y="1607972"/>
                    <a:pt x="1159741" y="1609785"/>
                  </a:cubicBezTo>
                  <a:cubicBezTo>
                    <a:pt x="1163943" y="1612504"/>
                    <a:pt x="1176305" y="1612504"/>
                    <a:pt x="1176305" y="1609785"/>
                  </a:cubicBezTo>
                  <a:cubicBezTo>
                    <a:pt x="1176305" y="1607065"/>
                    <a:pt x="1177788" y="1608301"/>
                    <a:pt x="1180507" y="1611268"/>
                  </a:cubicBezTo>
                  <a:cubicBezTo>
                    <a:pt x="1183301" y="1613080"/>
                    <a:pt x="1184216" y="1612586"/>
                    <a:pt x="1183227" y="1609785"/>
                  </a:cubicBezTo>
                  <a:cubicBezTo>
                    <a:pt x="1180507" y="1604346"/>
                    <a:pt x="1188666" y="1604346"/>
                    <a:pt x="1194352" y="1609785"/>
                  </a:cubicBezTo>
                  <a:cubicBezTo>
                    <a:pt x="1195835" y="1611268"/>
                    <a:pt x="1199791" y="1613988"/>
                    <a:pt x="1202758" y="1613988"/>
                  </a:cubicBezTo>
                  <a:cubicBezTo>
                    <a:pt x="1205724" y="1613988"/>
                    <a:pt x="1209680" y="1612504"/>
                    <a:pt x="1211164" y="1609785"/>
                  </a:cubicBezTo>
                  <a:cubicBezTo>
                    <a:pt x="1212647" y="1607065"/>
                    <a:pt x="1216603" y="1605582"/>
                    <a:pt x="1219569" y="1605582"/>
                  </a:cubicBezTo>
                  <a:cubicBezTo>
                    <a:pt x="1222536" y="1605582"/>
                    <a:pt x="1223772" y="1604099"/>
                    <a:pt x="1223772" y="1601379"/>
                  </a:cubicBezTo>
                  <a:cubicBezTo>
                    <a:pt x="1223772" y="1598660"/>
                    <a:pt x="1226492" y="1597176"/>
                    <a:pt x="1237617" y="1598660"/>
                  </a:cubicBezTo>
                  <a:cubicBezTo>
                    <a:pt x="1246022" y="1600143"/>
                    <a:pt x="1254181" y="1598660"/>
                    <a:pt x="1258384" y="1597176"/>
                  </a:cubicBezTo>
                  <a:cubicBezTo>
                    <a:pt x="1262587" y="1595693"/>
                    <a:pt x="1268026" y="1594457"/>
                    <a:pt x="1272229" y="1594457"/>
                  </a:cubicBezTo>
                  <a:cubicBezTo>
                    <a:pt x="1276431" y="1594457"/>
                    <a:pt x="1279151" y="1592973"/>
                    <a:pt x="1279151" y="1591737"/>
                  </a:cubicBezTo>
                  <a:cubicBezTo>
                    <a:pt x="1279151" y="1590501"/>
                    <a:pt x="1283354" y="1590254"/>
                    <a:pt x="1287557" y="1590254"/>
                  </a:cubicBezTo>
                  <a:cubicBezTo>
                    <a:pt x="1291759" y="1590254"/>
                    <a:pt x="1297198" y="1588770"/>
                    <a:pt x="1298682" y="1587534"/>
                  </a:cubicBezTo>
                  <a:cubicBezTo>
                    <a:pt x="1301402" y="1583331"/>
                    <a:pt x="1309807" y="1579129"/>
                    <a:pt x="1314010" y="1580612"/>
                  </a:cubicBezTo>
                  <a:cubicBezTo>
                    <a:pt x="1315493" y="1580612"/>
                    <a:pt x="1316730" y="1580612"/>
                    <a:pt x="1316730" y="1579129"/>
                  </a:cubicBezTo>
                  <a:cubicBezTo>
                    <a:pt x="1315246" y="1573690"/>
                    <a:pt x="1316730" y="1568003"/>
                    <a:pt x="1319449" y="1569487"/>
                  </a:cubicBezTo>
                  <a:cubicBezTo>
                    <a:pt x="1323652" y="1572206"/>
                    <a:pt x="1343183" y="1565284"/>
                    <a:pt x="1340216" y="1562564"/>
                  </a:cubicBezTo>
                  <a:cubicBezTo>
                    <a:pt x="1338732" y="1561081"/>
                    <a:pt x="1340216" y="1559845"/>
                    <a:pt x="1341699" y="1561081"/>
                  </a:cubicBezTo>
                  <a:cubicBezTo>
                    <a:pt x="1345902" y="1562564"/>
                    <a:pt x="1354308" y="1554159"/>
                    <a:pt x="1351341" y="1551439"/>
                  </a:cubicBezTo>
                  <a:cubicBezTo>
                    <a:pt x="1348622" y="1549956"/>
                    <a:pt x="1367905" y="1533392"/>
                    <a:pt x="1372108" y="1533392"/>
                  </a:cubicBezTo>
                  <a:cubicBezTo>
                    <a:pt x="1376311" y="1533392"/>
                    <a:pt x="1374828" y="1531908"/>
                    <a:pt x="1374828" y="1530672"/>
                  </a:cubicBezTo>
                  <a:cubicBezTo>
                    <a:pt x="1374828" y="1529436"/>
                    <a:pt x="1377547" y="1523750"/>
                    <a:pt x="1381750" y="1518064"/>
                  </a:cubicBezTo>
                  <a:cubicBezTo>
                    <a:pt x="1390156" y="1508422"/>
                    <a:pt x="1391392" y="1502736"/>
                    <a:pt x="1385953" y="1502736"/>
                  </a:cubicBezTo>
                  <a:cubicBezTo>
                    <a:pt x="1380514" y="1502736"/>
                    <a:pt x="1384469" y="1501252"/>
                    <a:pt x="1387436" y="1498533"/>
                  </a:cubicBezTo>
                  <a:cubicBezTo>
                    <a:pt x="1390156" y="1497049"/>
                    <a:pt x="1391639" y="1494330"/>
                    <a:pt x="1390156" y="1494330"/>
                  </a:cubicBezTo>
                  <a:cubicBezTo>
                    <a:pt x="1388672" y="1494330"/>
                    <a:pt x="1384717" y="1498533"/>
                    <a:pt x="1380514" y="1502736"/>
                  </a:cubicBezTo>
                  <a:cubicBezTo>
                    <a:pt x="1373592" y="1511141"/>
                    <a:pt x="1372108" y="1508174"/>
                    <a:pt x="1377794" y="1497297"/>
                  </a:cubicBezTo>
                  <a:cubicBezTo>
                    <a:pt x="1381997" y="1488891"/>
                    <a:pt x="1393122" y="1487655"/>
                    <a:pt x="1394358" y="1494577"/>
                  </a:cubicBezTo>
                  <a:cubicBezTo>
                    <a:pt x="1394358" y="1497297"/>
                    <a:pt x="1397078" y="1497297"/>
                    <a:pt x="1402765" y="1489138"/>
                  </a:cubicBezTo>
                  <a:cubicBezTo>
                    <a:pt x="1409686" y="1480732"/>
                    <a:pt x="1409686" y="1479496"/>
                    <a:pt x="1405484" y="1473810"/>
                  </a:cubicBezTo>
                  <a:cubicBezTo>
                    <a:pt x="1402765" y="1468371"/>
                    <a:pt x="1401281" y="1466888"/>
                    <a:pt x="1405484" y="1464168"/>
                  </a:cubicBezTo>
                  <a:cubicBezTo>
                    <a:pt x="1406967" y="1462685"/>
                    <a:pt x="1408203" y="1458729"/>
                    <a:pt x="1408203" y="1455763"/>
                  </a:cubicBezTo>
                  <a:cubicBezTo>
                    <a:pt x="1406720" y="1451560"/>
                    <a:pt x="1408203" y="1450324"/>
                    <a:pt x="1412406" y="1450324"/>
                  </a:cubicBezTo>
                  <a:cubicBezTo>
                    <a:pt x="1419329" y="1450324"/>
                    <a:pt x="1419329" y="1448840"/>
                    <a:pt x="1409686" y="1440682"/>
                  </a:cubicBezTo>
                  <a:cubicBezTo>
                    <a:pt x="1404074" y="1436066"/>
                    <a:pt x="1403185" y="1432852"/>
                    <a:pt x="1406967" y="1431040"/>
                  </a:cubicBezTo>
                  <a:cubicBezTo>
                    <a:pt x="1411170" y="1428320"/>
                    <a:pt x="1412406" y="1426837"/>
                    <a:pt x="1409686" y="1422634"/>
                  </a:cubicBezTo>
                  <a:cubicBezTo>
                    <a:pt x="1408203" y="1418431"/>
                    <a:pt x="1408203" y="1415712"/>
                    <a:pt x="1411170" y="1411509"/>
                  </a:cubicBezTo>
                  <a:cubicBezTo>
                    <a:pt x="1413963" y="1407882"/>
                    <a:pt x="1414878" y="1407882"/>
                    <a:pt x="1413890" y="1411509"/>
                  </a:cubicBezTo>
                  <a:cubicBezTo>
                    <a:pt x="1412406" y="1421151"/>
                    <a:pt x="1413890" y="1425354"/>
                    <a:pt x="1418092" y="1426837"/>
                  </a:cubicBezTo>
                  <a:cubicBezTo>
                    <a:pt x="1420812" y="1428320"/>
                    <a:pt x="1420812" y="1426837"/>
                    <a:pt x="1419575" y="1424117"/>
                  </a:cubicBezTo>
                  <a:cubicBezTo>
                    <a:pt x="1416856" y="1418679"/>
                    <a:pt x="1418092" y="1399148"/>
                    <a:pt x="1423779" y="1388022"/>
                  </a:cubicBezTo>
                  <a:cubicBezTo>
                    <a:pt x="1425262" y="1385303"/>
                    <a:pt x="1423779" y="1383819"/>
                    <a:pt x="1422295" y="1383819"/>
                  </a:cubicBezTo>
                  <a:cubicBezTo>
                    <a:pt x="1419575" y="1383819"/>
                    <a:pt x="1419575" y="1376897"/>
                    <a:pt x="1422295" y="1372694"/>
                  </a:cubicBezTo>
                  <a:cubicBezTo>
                    <a:pt x="1423779" y="1371211"/>
                    <a:pt x="1422295" y="1367255"/>
                    <a:pt x="1420812" y="1363053"/>
                  </a:cubicBezTo>
                  <a:cubicBezTo>
                    <a:pt x="1419329" y="1358850"/>
                    <a:pt x="1418092" y="1356130"/>
                    <a:pt x="1418092" y="1354647"/>
                  </a:cubicBezTo>
                  <a:cubicBezTo>
                    <a:pt x="1419575" y="1351927"/>
                    <a:pt x="1418092" y="1349208"/>
                    <a:pt x="1413890" y="1350444"/>
                  </a:cubicBezTo>
                  <a:cubicBezTo>
                    <a:pt x="1409686" y="1350444"/>
                    <a:pt x="1409686" y="1348961"/>
                    <a:pt x="1412406" y="1340802"/>
                  </a:cubicBezTo>
                  <a:cubicBezTo>
                    <a:pt x="1413890" y="1336599"/>
                    <a:pt x="1412406" y="1335363"/>
                    <a:pt x="1408203" y="1333880"/>
                  </a:cubicBezTo>
                  <a:cubicBezTo>
                    <a:pt x="1404569" y="1332891"/>
                    <a:pt x="1404569" y="1331984"/>
                    <a:pt x="1408203" y="1331160"/>
                  </a:cubicBezTo>
                  <a:cubicBezTo>
                    <a:pt x="1413642" y="1329677"/>
                    <a:pt x="1412406" y="1328441"/>
                    <a:pt x="1405484" y="1320035"/>
                  </a:cubicBezTo>
                  <a:cubicBezTo>
                    <a:pt x="1401281" y="1314596"/>
                    <a:pt x="1397078" y="1308910"/>
                    <a:pt x="1398561" y="1307427"/>
                  </a:cubicBezTo>
                  <a:cubicBezTo>
                    <a:pt x="1400045" y="1304707"/>
                    <a:pt x="1397078" y="1303224"/>
                    <a:pt x="1394358" y="1300504"/>
                  </a:cubicBezTo>
                  <a:cubicBezTo>
                    <a:pt x="1385953" y="1297785"/>
                    <a:pt x="1388920" y="1293582"/>
                    <a:pt x="1397078" y="1292098"/>
                  </a:cubicBezTo>
                  <a:cubicBezTo>
                    <a:pt x="1401281" y="1292098"/>
                    <a:pt x="1404001" y="1292098"/>
                    <a:pt x="1402517" y="1293582"/>
                  </a:cubicBezTo>
                  <a:cubicBezTo>
                    <a:pt x="1401033" y="1295065"/>
                    <a:pt x="1402517" y="1296301"/>
                    <a:pt x="1404001" y="1297785"/>
                  </a:cubicBezTo>
                  <a:cubicBezTo>
                    <a:pt x="1405484" y="1299268"/>
                    <a:pt x="1406720" y="1296301"/>
                    <a:pt x="1406720" y="1293582"/>
                  </a:cubicBezTo>
                  <a:cubicBezTo>
                    <a:pt x="1406720" y="1290862"/>
                    <a:pt x="1405237" y="1288143"/>
                    <a:pt x="1404001" y="1288143"/>
                  </a:cubicBezTo>
                  <a:cubicBezTo>
                    <a:pt x="1402765" y="1288143"/>
                    <a:pt x="1402517" y="1285423"/>
                    <a:pt x="1402517" y="1282704"/>
                  </a:cubicBezTo>
                  <a:cubicBezTo>
                    <a:pt x="1404001" y="1277265"/>
                    <a:pt x="1401033" y="1274298"/>
                    <a:pt x="1387189" y="1270095"/>
                  </a:cubicBezTo>
                  <a:cubicBezTo>
                    <a:pt x="1384395" y="1269106"/>
                    <a:pt x="1383901" y="1267294"/>
                    <a:pt x="1385706" y="1264656"/>
                  </a:cubicBezTo>
                  <a:cubicBezTo>
                    <a:pt x="1387510" y="1261855"/>
                    <a:pt x="1388920" y="1261855"/>
                    <a:pt x="1389908" y="1264656"/>
                  </a:cubicBezTo>
                  <a:cubicBezTo>
                    <a:pt x="1389908" y="1267376"/>
                    <a:pt x="1391392" y="1268859"/>
                    <a:pt x="1392628" y="1268859"/>
                  </a:cubicBezTo>
                  <a:cubicBezTo>
                    <a:pt x="1393864" y="1268859"/>
                    <a:pt x="1394112" y="1267376"/>
                    <a:pt x="1394112" y="1264656"/>
                  </a:cubicBezTo>
                  <a:cubicBezTo>
                    <a:pt x="1392628" y="1261937"/>
                    <a:pt x="1394112" y="1260453"/>
                    <a:pt x="1396831" y="1260453"/>
                  </a:cubicBezTo>
                  <a:cubicBezTo>
                    <a:pt x="1399550" y="1260453"/>
                    <a:pt x="1401033" y="1258970"/>
                    <a:pt x="1401033" y="1257734"/>
                  </a:cubicBezTo>
                  <a:cubicBezTo>
                    <a:pt x="1401033" y="1253531"/>
                    <a:pt x="1394112" y="1252295"/>
                    <a:pt x="1389908" y="1255014"/>
                  </a:cubicBezTo>
                  <a:cubicBezTo>
                    <a:pt x="1385706" y="1259217"/>
                    <a:pt x="1382986" y="1257734"/>
                    <a:pt x="1382986" y="1252295"/>
                  </a:cubicBezTo>
                  <a:cubicBezTo>
                    <a:pt x="1382986" y="1246856"/>
                    <a:pt x="1384469" y="1246856"/>
                    <a:pt x="1389908" y="1246856"/>
                  </a:cubicBezTo>
                  <a:cubicBezTo>
                    <a:pt x="1395348" y="1246856"/>
                    <a:pt x="1396831" y="1246856"/>
                    <a:pt x="1394112" y="1238450"/>
                  </a:cubicBezTo>
                  <a:cubicBezTo>
                    <a:pt x="1392628" y="1235731"/>
                    <a:pt x="1389908" y="1231528"/>
                    <a:pt x="1385706" y="1230044"/>
                  </a:cubicBezTo>
                  <a:cubicBezTo>
                    <a:pt x="1381503" y="1228561"/>
                    <a:pt x="1380267" y="1227325"/>
                    <a:pt x="1381503" y="1221639"/>
                  </a:cubicBezTo>
                  <a:cubicBezTo>
                    <a:pt x="1382986" y="1216200"/>
                    <a:pt x="1381503" y="1214717"/>
                    <a:pt x="1378783" y="1214717"/>
                  </a:cubicBezTo>
                  <a:cubicBezTo>
                    <a:pt x="1376064" y="1214717"/>
                    <a:pt x="1376064" y="1213233"/>
                    <a:pt x="1380267" y="1211997"/>
                  </a:cubicBezTo>
                  <a:cubicBezTo>
                    <a:pt x="1387189" y="1209278"/>
                    <a:pt x="1387189" y="1203591"/>
                    <a:pt x="1380267" y="1205075"/>
                  </a:cubicBezTo>
                  <a:cubicBezTo>
                    <a:pt x="1376064" y="1206558"/>
                    <a:pt x="1374828" y="1205075"/>
                    <a:pt x="1373344" y="1198152"/>
                  </a:cubicBezTo>
                  <a:cubicBezTo>
                    <a:pt x="1371861" y="1193949"/>
                    <a:pt x="1370625" y="1192713"/>
                    <a:pt x="1370625" y="1195433"/>
                  </a:cubicBezTo>
                  <a:cubicBezTo>
                    <a:pt x="1370625" y="1198152"/>
                    <a:pt x="1369141" y="1199636"/>
                    <a:pt x="1367905" y="1198152"/>
                  </a:cubicBezTo>
                  <a:cubicBezTo>
                    <a:pt x="1366422" y="1196669"/>
                    <a:pt x="1366422" y="1198152"/>
                    <a:pt x="1367905" y="1200872"/>
                  </a:cubicBezTo>
                  <a:cubicBezTo>
                    <a:pt x="1369389" y="1203591"/>
                    <a:pt x="1370625" y="1206311"/>
                    <a:pt x="1369389" y="1206311"/>
                  </a:cubicBezTo>
                  <a:cubicBezTo>
                    <a:pt x="1366669" y="1209030"/>
                    <a:pt x="1362466" y="1203591"/>
                    <a:pt x="1362466" y="1197905"/>
                  </a:cubicBezTo>
                  <a:cubicBezTo>
                    <a:pt x="1362466" y="1192219"/>
                    <a:pt x="1360983" y="1192466"/>
                    <a:pt x="1359747" y="1192466"/>
                  </a:cubicBezTo>
                  <a:cubicBezTo>
                    <a:pt x="1358511" y="1192466"/>
                    <a:pt x="1358264" y="1190983"/>
                    <a:pt x="1358264" y="1188263"/>
                  </a:cubicBezTo>
                  <a:cubicBezTo>
                    <a:pt x="1358264" y="1185544"/>
                    <a:pt x="1356780" y="1184060"/>
                    <a:pt x="1354060" y="1184060"/>
                  </a:cubicBezTo>
                  <a:cubicBezTo>
                    <a:pt x="1347139" y="1184060"/>
                    <a:pt x="1349858" y="1175655"/>
                    <a:pt x="1358264" y="1168732"/>
                  </a:cubicBezTo>
                  <a:cubicBezTo>
                    <a:pt x="1365186" y="1163293"/>
                    <a:pt x="1365186" y="1161810"/>
                    <a:pt x="1362466" y="1160327"/>
                  </a:cubicBezTo>
                  <a:cubicBezTo>
                    <a:pt x="1359747" y="1158843"/>
                    <a:pt x="1358264" y="1160327"/>
                    <a:pt x="1359747" y="1160327"/>
                  </a:cubicBezTo>
                  <a:cubicBezTo>
                    <a:pt x="1361230" y="1161810"/>
                    <a:pt x="1359747" y="1164529"/>
                    <a:pt x="1357028" y="1165766"/>
                  </a:cubicBezTo>
                  <a:cubicBezTo>
                    <a:pt x="1354234" y="1167578"/>
                    <a:pt x="1353319" y="1167083"/>
                    <a:pt x="1354308" y="1164282"/>
                  </a:cubicBezTo>
                  <a:cubicBezTo>
                    <a:pt x="1355791" y="1161563"/>
                    <a:pt x="1354308" y="1158843"/>
                    <a:pt x="1351588" y="1157360"/>
                  </a:cubicBezTo>
                  <a:cubicBezTo>
                    <a:pt x="1349783" y="1155548"/>
                    <a:pt x="1349783" y="1153733"/>
                    <a:pt x="1351588" y="1151921"/>
                  </a:cubicBezTo>
                  <a:cubicBezTo>
                    <a:pt x="1354308" y="1150438"/>
                    <a:pt x="1355791" y="1147718"/>
                    <a:pt x="1355791" y="1146482"/>
                  </a:cubicBezTo>
                  <a:cubicBezTo>
                    <a:pt x="1355791" y="1145246"/>
                    <a:pt x="1357274" y="1142279"/>
                    <a:pt x="1359994" y="1142279"/>
                  </a:cubicBezTo>
                  <a:cubicBezTo>
                    <a:pt x="1362713" y="1140796"/>
                    <a:pt x="1362713" y="1139560"/>
                    <a:pt x="1362713" y="1138076"/>
                  </a:cubicBezTo>
                  <a:cubicBezTo>
                    <a:pt x="1361230" y="1136593"/>
                    <a:pt x="1362713" y="1135357"/>
                    <a:pt x="1364197" y="1133873"/>
                  </a:cubicBezTo>
                  <a:cubicBezTo>
                    <a:pt x="1368400" y="1131154"/>
                    <a:pt x="1366917" y="1128434"/>
                    <a:pt x="1358758" y="1125468"/>
                  </a:cubicBezTo>
                  <a:cubicBezTo>
                    <a:pt x="1354555" y="1123984"/>
                    <a:pt x="1351836" y="1121265"/>
                    <a:pt x="1351836" y="1120029"/>
                  </a:cubicBezTo>
                  <a:cubicBezTo>
                    <a:pt x="1351836" y="1117309"/>
                    <a:pt x="1358758" y="1111623"/>
                    <a:pt x="1361477" y="1113106"/>
                  </a:cubicBezTo>
                  <a:cubicBezTo>
                    <a:pt x="1365681" y="1115826"/>
                    <a:pt x="1364197" y="1089373"/>
                    <a:pt x="1359994" y="1083934"/>
                  </a:cubicBezTo>
                  <a:cubicBezTo>
                    <a:pt x="1354555" y="1078495"/>
                    <a:pt x="1353072" y="1068605"/>
                    <a:pt x="1357274" y="1067369"/>
                  </a:cubicBezTo>
                  <a:cubicBezTo>
                    <a:pt x="1362713" y="1064650"/>
                    <a:pt x="1361477" y="1061930"/>
                    <a:pt x="1354555" y="1061930"/>
                  </a:cubicBezTo>
                  <a:cubicBezTo>
                    <a:pt x="1347633" y="1061930"/>
                    <a:pt x="1349116" y="1063414"/>
                    <a:pt x="1350352" y="1067369"/>
                  </a:cubicBezTo>
                  <a:cubicBezTo>
                    <a:pt x="1351836" y="1071572"/>
                    <a:pt x="1350352" y="1072808"/>
                    <a:pt x="1346149" y="1072808"/>
                  </a:cubicBezTo>
                  <a:cubicBezTo>
                    <a:pt x="1341947" y="1072808"/>
                    <a:pt x="1340710" y="1074292"/>
                    <a:pt x="1340710" y="1077011"/>
                  </a:cubicBezTo>
                  <a:cubicBezTo>
                    <a:pt x="1340710" y="1079731"/>
                    <a:pt x="1337991" y="1081214"/>
                    <a:pt x="1333788" y="1081214"/>
                  </a:cubicBezTo>
                  <a:cubicBezTo>
                    <a:pt x="1329585" y="1081214"/>
                    <a:pt x="1328349" y="1079731"/>
                    <a:pt x="1329585" y="1079731"/>
                  </a:cubicBezTo>
                  <a:cubicBezTo>
                    <a:pt x="1333788" y="1078247"/>
                    <a:pt x="1331069" y="1068605"/>
                    <a:pt x="1326865" y="1068605"/>
                  </a:cubicBezTo>
                  <a:cubicBezTo>
                    <a:pt x="1322663" y="1068605"/>
                    <a:pt x="1319944" y="1058964"/>
                    <a:pt x="1321427" y="1057480"/>
                  </a:cubicBezTo>
                  <a:cubicBezTo>
                    <a:pt x="1321427" y="1057480"/>
                    <a:pt x="1319944" y="1055997"/>
                    <a:pt x="1317224" y="1053277"/>
                  </a:cubicBezTo>
                  <a:cubicBezTo>
                    <a:pt x="1313021" y="1050558"/>
                    <a:pt x="1313021" y="1049075"/>
                    <a:pt x="1317224" y="1047838"/>
                  </a:cubicBezTo>
                  <a:cubicBezTo>
                    <a:pt x="1319944" y="1046355"/>
                    <a:pt x="1322663" y="1046355"/>
                    <a:pt x="1322663" y="1047838"/>
                  </a:cubicBezTo>
                  <a:cubicBezTo>
                    <a:pt x="1322663" y="1049322"/>
                    <a:pt x="1326865" y="1049322"/>
                    <a:pt x="1329585" y="1049322"/>
                  </a:cubicBezTo>
                  <a:cubicBezTo>
                    <a:pt x="1333788" y="1047838"/>
                    <a:pt x="1335024" y="1049322"/>
                    <a:pt x="1335024" y="1052041"/>
                  </a:cubicBezTo>
                  <a:cubicBezTo>
                    <a:pt x="1333541" y="1060447"/>
                    <a:pt x="1335024" y="1070089"/>
                    <a:pt x="1337744" y="1068605"/>
                  </a:cubicBezTo>
                  <a:cubicBezTo>
                    <a:pt x="1339227" y="1067122"/>
                    <a:pt x="1339227" y="1063166"/>
                    <a:pt x="1339227" y="1057480"/>
                  </a:cubicBezTo>
                  <a:cubicBezTo>
                    <a:pt x="1338238" y="1051052"/>
                    <a:pt x="1339647" y="1047838"/>
                    <a:pt x="1343430" y="1047838"/>
                  </a:cubicBezTo>
                  <a:cubicBezTo>
                    <a:pt x="1346149" y="1049322"/>
                    <a:pt x="1350352" y="1047838"/>
                    <a:pt x="1351836" y="1046355"/>
                  </a:cubicBezTo>
                  <a:cubicBezTo>
                    <a:pt x="1354555" y="1044872"/>
                    <a:pt x="1353319" y="1043636"/>
                    <a:pt x="1350352" y="1043636"/>
                  </a:cubicBezTo>
                  <a:cubicBezTo>
                    <a:pt x="1347385" y="1043636"/>
                    <a:pt x="1344913" y="1042152"/>
                    <a:pt x="1343430" y="1040916"/>
                  </a:cubicBezTo>
                  <a:cubicBezTo>
                    <a:pt x="1341947" y="1039680"/>
                    <a:pt x="1343430" y="1039433"/>
                    <a:pt x="1346149" y="1039433"/>
                  </a:cubicBezTo>
                  <a:cubicBezTo>
                    <a:pt x="1348869" y="1040916"/>
                    <a:pt x="1350352" y="1039433"/>
                    <a:pt x="1348869" y="1036713"/>
                  </a:cubicBezTo>
                  <a:cubicBezTo>
                    <a:pt x="1347385" y="1031274"/>
                    <a:pt x="1346149" y="1031274"/>
                    <a:pt x="1339227" y="1038197"/>
                  </a:cubicBezTo>
                  <a:cubicBezTo>
                    <a:pt x="1335024" y="1040916"/>
                    <a:pt x="1330821" y="1042399"/>
                    <a:pt x="1328102" y="1040916"/>
                  </a:cubicBezTo>
                  <a:cubicBezTo>
                    <a:pt x="1325382" y="1039433"/>
                    <a:pt x="1323899" y="1039433"/>
                    <a:pt x="1325382" y="1038197"/>
                  </a:cubicBezTo>
                  <a:cubicBezTo>
                    <a:pt x="1326865" y="1038197"/>
                    <a:pt x="1328102" y="1035477"/>
                    <a:pt x="1326865" y="1031274"/>
                  </a:cubicBezTo>
                  <a:cubicBezTo>
                    <a:pt x="1325382" y="1027071"/>
                    <a:pt x="1326865" y="1025835"/>
                    <a:pt x="1331069" y="1022869"/>
                  </a:cubicBezTo>
                  <a:cubicBezTo>
                    <a:pt x="1333788" y="1021385"/>
                    <a:pt x="1336508" y="1018666"/>
                    <a:pt x="1337991" y="1015946"/>
                  </a:cubicBezTo>
                  <a:cubicBezTo>
                    <a:pt x="1337991" y="1013145"/>
                    <a:pt x="1337496" y="1012651"/>
                    <a:pt x="1336508" y="1014463"/>
                  </a:cubicBezTo>
                  <a:cubicBezTo>
                    <a:pt x="1334703" y="1016275"/>
                    <a:pt x="1332874" y="1016275"/>
                    <a:pt x="1331069" y="1014463"/>
                  </a:cubicBezTo>
                  <a:cubicBezTo>
                    <a:pt x="1328349" y="1010260"/>
                    <a:pt x="1329585" y="1006057"/>
                    <a:pt x="1333788" y="1006057"/>
                  </a:cubicBezTo>
                  <a:cubicBezTo>
                    <a:pt x="1337991" y="1007540"/>
                    <a:pt x="1336508" y="1001854"/>
                    <a:pt x="1331069" y="997651"/>
                  </a:cubicBezTo>
                  <a:cubicBezTo>
                    <a:pt x="1326865" y="994932"/>
                    <a:pt x="1326865" y="993449"/>
                    <a:pt x="1329585" y="993449"/>
                  </a:cubicBezTo>
                  <a:cubicBezTo>
                    <a:pt x="1332305" y="993449"/>
                    <a:pt x="1336508" y="991965"/>
                    <a:pt x="1339227" y="991965"/>
                  </a:cubicBezTo>
                  <a:cubicBezTo>
                    <a:pt x="1343430" y="990482"/>
                    <a:pt x="1344666" y="990482"/>
                    <a:pt x="1343430" y="993449"/>
                  </a:cubicBezTo>
                  <a:cubicBezTo>
                    <a:pt x="1341947" y="994932"/>
                    <a:pt x="1343430" y="996168"/>
                    <a:pt x="1344913" y="997651"/>
                  </a:cubicBezTo>
                  <a:cubicBezTo>
                    <a:pt x="1347633" y="1000371"/>
                    <a:pt x="1347633" y="982323"/>
                    <a:pt x="1344913" y="976884"/>
                  </a:cubicBezTo>
                  <a:cubicBezTo>
                    <a:pt x="1342194" y="972682"/>
                    <a:pt x="1343430" y="971445"/>
                    <a:pt x="1346397" y="971445"/>
                  </a:cubicBezTo>
                  <a:cubicBezTo>
                    <a:pt x="1349363" y="971445"/>
                    <a:pt x="1344913" y="969962"/>
                    <a:pt x="1337991" y="968726"/>
                  </a:cubicBezTo>
                  <a:cubicBezTo>
                    <a:pt x="1325382" y="966006"/>
                    <a:pt x="1318460" y="959084"/>
                    <a:pt x="1329585" y="960320"/>
                  </a:cubicBezTo>
                  <a:cubicBezTo>
                    <a:pt x="1332305" y="960320"/>
                    <a:pt x="1339227" y="960320"/>
                    <a:pt x="1343430" y="957601"/>
                  </a:cubicBezTo>
                  <a:cubicBezTo>
                    <a:pt x="1348053" y="955789"/>
                    <a:pt x="1348547" y="954881"/>
                    <a:pt x="1344913" y="954881"/>
                  </a:cubicBezTo>
                  <a:cubicBezTo>
                    <a:pt x="1340710" y="954881"/>
                    <a:pt x="1336508" y="952162"/>
                    <a:pt x="1333788" y="949442"/>
                  </a:cubicBezTo>
                  <a:cubicBezTo>
                    <a:pt x="1329585" y="945239"/>
                    <a:pt x="1328349" y="945239"/>
                    <a:pt x="1328349" y="947959"/>
                  </a:cubicBezTo>
                  <a:cubicBezTo>
                    <a:pt x="1325629" y="957601"/>
                    <a:pt x="1324146" y="957601"/>
                    <a:pt x="1322910" y="947959"/>
                  </a:cubicBezTo>
                  <a:cubicBezTo>
                    <a:pt x="1320190" y="935350"/>
                    <a:pt x="1322910" y="931395"/>
                    <a:pt x="1329833" y="932631"/>
                  </a:cubicBezTo>
                  <a:cubicBezTo>
                    <a:pt x="1332626" y="933620"/>
                    <a:pt x="1332626" y="935432"/>
                    <a:pt x="1329833" y="938070"/>
                  </a:cubicBezTo>
                  <a:cubicBezTo>
                    <a:pt x="1327039" y="940871"/>
                    <a:pt x="1327039" y="942686"/>
                    <a:pt x="1329833" y="943509"/>
                  </a:cubicBezTo>
                  <a:cubicBezTo>
                    <a:pt x="1335272" y="944992"/>
                    <a:pt x="1338238" y="940789"/>
                    <a:pt x="1340958" y="933867"/>
                  </a:cubicBezTo>
                  <a:cubicBezTo>
                    <a:pt x="1342441" y="929664"/>
                    <a:pt x="1340958" y="928428"/>
                    <a:pt x="1338238" y="928428"/>
                  </a:cubicBezTo>
                  <a:cubicBezTo>
                    <a:pt x="1332799" y="928428"/>
                    <a:pt x="1332799" y="922989"/>
                    <a:pt x="1338238" y="917303"/>
                  </a:cubicBezTo>
                  <a:cubicBezTo>
                    <a:pt x="1345161" y="911864"/>
                    <a:pt x="1343677" y="903458"/>
                    <a:pt x="1336755" y="903458"/>
                  </a:cubicBezTo>
                  <a:cubicBezTo>
                    <a:pt x="1329833" y="903458"/>
                    <a:pt x="1331316" y="904941"/>
                    <a:pt x="1331316" y="906177"/>
                  </a:cubicBezTo>
                  <a:cubicBezTo>
                    <a:pt x="1331316" y="907414"/>
                    <a:pt x="1329833" y="907661"/>
                    <a:pt x="1328597" y="904694"/>
                  </a:cubicBezTo>
                  <a:cubicBezTo>
                    <a:pt x="1327360" y="901727"/>
                    <a:pt x="1327113" y="899255"/>
                    <a:pt x="1328597" y="897772"/>
                  </a:cubicBezTo>
                  <a:cubicBezTo>
                    <a:pt x="1330080" y="896288"/>
                    <a:pt x="1331316" y="896288"/>
                    <a:pt x="1331316" y="897772"/>
                  </a:cubicBezTo>
                  <a:cubicBezTo>
                    <a:pt x="1331316" y="899255"/>
                    <a:pt x="1334035" y="900491"/>
                    <a:pt x="1336755" y="899255"/>
                  </a:cubicBezTo>
                  <a:lnTo>
                    <a:pt x="1342194" y="897772"/>
                  </a:lnTo>
                  <a:lnTo>
                    <a:pt x="1336755" y="895052"/>
                  </a:lnTo>
                  <a:cubicBezTo>
                    <a:pt x="1333120" y="893240"/>
                    <a:pt x="1335939" y="887717"/>
                    <a:pt x="1345161" y="878488"/>
                  </a:cubicBezTo>
                  <a:cubicBezTo>
                    <a:pt x="1353566" y="870082"/>
                    <a:pt x="1360489" y="864643"/>
                    <a:pt x="1361725" y="864643"/>
                  </a:cubicBezTo>
                  <a:cubicBezTo>
                    <a:pt x="1365927" y="864643"/>
                    <a:pt x="1374333" y="855002"/>
                    <a:pt x="1374333" y="849315"/>
                  </a:cubicBezTo>
                  <a:cubicBezTo>
                    <a:pt x="1374333" y="843629"/>
                    <a:pt x="1377053" y="845113"/>
                    <a:pt x="1379772" y="845113"/>
                  </a:cubicBezTo>
                  <a:cubicBezTo>
                    <a:pt x="1382491" y="845113"/>
                    <a:pt x="1386695" y="842393"/>
                    <a:pt x="1390898" y="839674"/>
                  </a:cubicBezTo>
                  <a:cubicBezTo>
                    <a:pt x="1395100" y="836954"/>
                    <a:pt x="1399303" y="834235"/>
                    <a:pt x="1402023" y="834235"/>
                  </a:cubicBezTo>
                  <a:cubicBezTo>
                    <a:pt x="1404742" y="834235"/>
                    <a:pt x="1407462" y="832751"/>
                    <a:pt x="1407462" y="831515"/>
                  </a:cubicBezTo>
                  <a:cubicBezTo>
                    <a:pt x="1405978" y="827312"/>
                    <a:pt x="1410181" y="827312"/>
                    <a:pt x="1417103" y="831515"/>
                  </a:cubicBezTo>
                  <a:cubicBezTo>
                    <a:pt x="1421307" y="834235"/>
                    <a:pt x="1422543" y="832998"/>
                    <a:pt x="1424026" y="831515"/>
                  </a:cubicBezTo>
                  <a:cubicBezTo>
                    <a:pt x="1425509" y="828796"/>
                    <a:pt x="1426745" y="828796"/>
                    <a:pt x="1428228" y="832998"/>
                  </a:cubicBezTo>
                  <a:cubicBezTo>
                    <a:pt x="1429712" y="835718"/>
                    <a:pt x="1433668" y="837201"/>
                    <a:pt x="1436634" y="837201"/>
                  </a:cubicBezTo>
                  <a:cubicBezTo>
                    <a:pt x="1439601" y="837201"/>
                    <a:pt x="1443557" y="838685"/>
                    <a:pt x="1445040" y="839921"/>
                  </a:cubicBezTo>
                  <a:cubicBezTo>
                    <a:pt x="1447760" y="842640"/>
                    <a:pt x="1449243" y="842640"/>
                    <a:pt x="1451962" y="839921"/>
                  </a:cubicBezTo>
                  <a:cubicBezTo>
                    <a:pt x="1454682" y="838437"/>
                    <a:pt x="1456165" y="837201"/>
                    <a:pt x="1456165" y="839921"/>
                  </a:cubicBezTo>
                  <a:cubicBezTo>
                    <a:pt x="1456165" y="842640"/>
                    <a:pt x="1458885" y="841404"/>
                    <a:pt x="1461604" y="841404"/>
                  </a:cubicBezTo>
                  <a:cubicBezTo>
                    <a:pt x="1465807" y="839921"/>
                    <a:pt x="1465807" y="841404"/>
                    <a:pt x="1465807" y="842888"/>
                  </a:cubicBezTo>
                  <a:cubicBezTo>
                    <a:pt x="1464324" y="844371"/>
                    <a:pt x="1467290" y="845607"/>
                    <a:pt x="1474213" y="847090"/>
                  </a:cubicBezTo>
                  <a:cubicBezTo>
                    <a:pt x="1479652" y="848574"/>
                    <a:pt x="1488058" y="849810"/>
                    <a:pt x="1494980" y="852529"/>
                  </a:cubicBezTo>
                  <a:cubicBezTo>
                    <a:pt x="1500419" y="854013"/>
                    <a:pt x="1507588" y="855249"/>
                    <a:pt x="1508825" y="854013"/>
                  </a:cubicBezTo>
                  <a:cubicBezTo>
                    <a:pt x="1511544" y="852529"/>
                    <a:pt x="1513027" y="854013"/>
                    <a:pt x="1513027" y="856732"/>
                  </a:cubicBezTo>
                  <a:cubicBezTo>
                    <a:pt x="1513027" y="859452"/>
                    <a:pt x="1514511" y="859452"/>
                    <a:pt x="1517230" y="859452"/>
                  </a:cubicBezTo>
                  <a:cubicBezTo>
                    <a:pt x="1519950" y="857968"/>
                    <a:pt x="1522669" y="859452"/>
                    <a:pt x="1525636" y="862171"/>
                  </a:cubicBezTo>
                  <a:cubicBezTo>
                    <a:pt x="1528603" y="864891"/>
                    <a:pt x="1534042" y="867610"/>
                    <a:pt x="1538244" y="867610"/>
                  </a:cubicBezTo>
                  <a:cubicBezTo>
                    <a:pt x="1542448" y="869093"/>
                    <a:pt x="1546650" y="871813"/>
                    <a:pt x="1546650" y="873049"/>
                  </a:cubicBezTo>
                  <a:cubicBezTo>
                    <a:pt x="1546650" y="874285"/>
                    <a:pt x="1546650" y="875769"/>
                    <a:pt x="1548133" y="874533"/>
                  </a:cubicBezTo>
                  <a:cubicBezTo>
                    <a:pt x="1549617" y="873049"/>
                    <a:pt x="1552337" y="874533"/>
                    <a:pt x="1553573" y="877252"/>
                  </a:cubicBezTo>
                  <a:cubicBezTo>
                    <a:pt x="1556292" y="879972"/>
                    <a:pt x="1557776" y="879972"/>
                    <a:pt x="1559012" y="878735"/>
                  </a:cubicBezTo>
                  <a:cubicBezTo>
                    <a:pt x="1560495" y="876016"/>
                    <a:pt x="1565934" y="876016"/>
                    <a:pt x="1565934" y="878735"/>
                  </a:cubicBezTo>
                  <a:cubicBezTo>
                    <a:pt x="1565934" y="881455"/>
                    <a:pt x="1568653" y="884174"/>
                    <a:pt x="1572856" y="888377"/>
                  </a:cubicBezTo>
                  <a:cubicBezTo>
                    <a:pt x="1577059" y="892580"/>
                    <a:pt x="1579778" y="896783"/>
                    <a:pt x="1579778" y="898019"/>
                  </a:cubicBezTo>
                  <a:cubicBezTo>
                    <a:pt x="1578295" y="904941"/>
                    <a:pt x="1581262" y="906425"/>
                    <a:pt x="1586701" y="904941"/>
                  </a:cubicBezTo>
                  <a:cubicBezTo>
                    <a:pt x="1590904" y="903458"/>
                    <a:pt x="1592140" y="904941"/>
                    <a:pt x="1592140" y="906425"/>
                  </a:cubicBezTo>
                  <a:cubicBezTo>
                    <a:pt x="1589421" y="910628"/>
                    <a:pt x="1594860" y="919033"/>
                    <a:pt x="1601782" y="920269"/>
                  </a:cubicBezTo>
                  <a:cubicBezTo>
                    <a:pt x="1605985" y="921753"/>
                    <a:pt x="1607221" y="922989"/>
                    <a:pt x="1607221" y="925708"/>
                  </a:cubicBezTo>
                  <a:cubicBezTo>
                    <a:pt x="1605737" y="927192"/>
                    <a:pt x="1607221" y="929911"/>
                    <a:pt x="1608704" y="929911"/>
                  </a:cubicBezTo>
                  <a:cubicBezTo>
                    <a:pt x="1610187" y="929911"/>
                    <a:pt x="1611424" y="928428"/>
                    <a:pt x="1611424" y="928428"/>
                  </a:cubicBezTo>
                  <a:cubicBezTo>
                    <a:pt x="1611424" y="926945"/>
                    <a:pt x="1615626" y="926945"/>
                    <a:pt x="1619829" y="926945"/>
                  </a:cubicBezTo>
                  <a:cubicBezTo>
                    <a:pt x="1624032" y="926945"/>
                    <a:pt x="1626752" y="926945"/>
                    <a:pt x="1625269" y="928428"/>
                  </a:cubicBezTo>
                  <a:cubicBezTo>
                    <a:pt x="1621065" y="929911"/>
                    <a:pt x="1623785" y="942273"/>
                    <a:pt x="1627988" y="942273"/>
                  </a:cubicBezTo>
                  <a:cubicBezTo>
                    <a:pt x="1632190" y="942273"/>
                    <a:pt x="1630707" y="939553"/>
                    <a:pt x="1629471" y="935350"/>
                  </a:cubicBezTo>
                  <a:cubicBezTo>
                    <a:pt x="1629471" y="932631"/>
                    <a:pt x="1629471" y="928428"/>
                    <a:pt x="1630954" y="928428"/>
                  </a:cubicBezTo>
                  <a:cubicBezTo>
                    <a:pt x="1635158" y="928428"/>
                    <a:pt x="1636394" y="943756"/>
                    <a:pt x="1633674" y="946476"/>
                  </a:cubicBezTo>
                  <a:cubicBezTo>
                    <a:pt x="1632190" y="947959"/>
                    <a:pt x="1636394" y="947959"/>
                    <a:pt x="1644799" y="947959"/>
                  </a:cubicBezTo>
                  <a:cubicBezTo>
                    <a:pt x="1653205" y="947959"/>
                    <a:pt x="1658644" y="947959"/>
                    <a:pt x="1658644" y="949442"/>
                  </a:cubicBezTo>
                  <a:cubicBezTo>
                    <a:pt x="1658644" y="954881"/>
                    <a:pt x="1662847" y="960567"/>
                    <a:pt x="1667050" y="960567"/>
                  </a:cubicBezTo>
                  <a:cubicBezTo>
                    <a:pt x="1671252" y="960567"/>
                    <a:pt x="1673972" y="962051"/>
                    <a:pt x="1676691" y="964770"/>
                  </a:cubicBezTo>
                  <a:cubicBezTo>
                    <a:pt x="1679411" y="966254"/>
                    <a:pt x="1683614" y="967490"/>
                    <a:pt x="1686333" y="967490"/>
                  </a:cubicBezTo>
                  <a:cubicBezTo>
                    <a:pt x="1689053" y="966006"/>
                    <a:pt x="1690536" y="967490"/>
                    <a:pt x="1691772" y="971693"/>
                  </a:cubicBezTo>
                  <a:cubicBezTo>
                    <a:pt x="1693256" y="974412"/>
                    <a:pt x="1694492" y="977132"/>
                    <a:pt x="1697211" y="977132"/>
                  </a:cubicBezTo>
                  <a:cubicBezTo>
                    <a:pt x="1699931" y="977132"/>
                    <a:pt x="1704134" y="979851"/>
                    <a:pt x="1705617" y="981334"/>
                  </a:cubicBezTo>
                  <a:cubicBezTo>
                    <a:pt x="1707100" y="982818"/>
                    <a:pt x="1711056" y="985537"/>
                    <a:pt x="1714023" y="984054"/>
                  </a:cubicBezTo>
                  <a:cubicBezTo>
                    <a:pt x="1715506" y="982571"/>
                    <a:pt x="1719462" y="984054"/>
                    <a:pt x="1720945" y="985537"/>
                  </a:cubicBezTo>
                  <a:cubicBezTo>
                    <a:pt x="1723664" y="988257"/>
                    <a:pt x="1725148" y="987021"/>
                    <a:pt x="1727868" y="981334"/>
                  </a:cubicBezTo>
                  <a:cubicBezTo>
                    <a:pt x="1730587" y="975648"/>
                    <a:pt x="1732070" y="975895"/>
                    <a:pt x="1732070" y="978615"/>
                  </a:cubicBezTo>
                  <a:cubicBezTo>
                    <a:pt x="1732070" y="981334"/>
                    <a:pt x="1733553" y="982818"/>
                    <a:pt x="1737509" y="981334"/>
                  </a:cubicBezTo>
                  <a:cubicBezTo>
                    <a:pt x="1741712" y="979851"/>
                    <a:pt x="1742948" y="981334"/>
                    <a:pt x="1742948" y="984054"/>
                  </a:cubicBezTo>
                  <a:cubicBezTo>
                    <a:pt x="1742948" y="986773"/>
                    <a:pt x="1744432" y="988257"/>
                    <a:pt x="1749871" y="986773"/>
                  </a:cubicBezTo>
                  <a:cubicBezTo>
                    <a:pt x="1755309" y="985290"/>
                    <a:pt x="1756793" y="986773"/>
                    <a:pt x="1758276" y="989493"/>
                  </a:cubicBezTo>
                  <a:cubicBezTo>
                    <a:pt x="1759760" y="992212"/>
                    <a:pt x="1758276" y="994932"/>
                    <a:pt x="1756793" y="996415"/>
                  </a:cubicBezTo>
                  <a:cubicBezTo>
                    <a:pt x="1754073" y="997899"/>
                    <a:pt x="1752590" y="996415"/>
                    <a:pt x="1752590" y="993696"/>
                  </a:cubicBezTo>
                  <a:cubicBezTo>
                    <a:pt x="1751601" y="990069"/>
                    <a:pt x="1750192" y="989575"/>
                    <a:pt x="1748387" y="992212"/>
                  </a:cubicBezTo>
                  <a:cubicBezTo>
                    <a:pt x="1744184" y="996415"/>
                    <a:pt x="1746904" y="1004821"/>
                    <a:pt x="1752590" y="1004821"/>
                  </a:cubicBezTo>
                  <a:cubicBezTo>
                    <a:pt x="1758276" y="1004821"/>
                    <a:pt x="1756793" y="1006304"/>
                    <a:pt x="1756793" y="1006304"/>
                  </a:cubicBezTo>
                  <a:cubicBezTo>
                    <a:pt x="1760996" y="1010507"/>
                    <a:pt x="1762232" y="1007788"/>
                    <a:pt x="1765198" y="997899"/>
                  </a:cubicBezTo>
                  <a:cubicBezTo>
                    <a:pt x="1767918" y="988257"/>
                    <a:pt x="1770637" y="985290"/>
                    <a:pt x="1773605" y="989493"/>
                  </a:cubicBezTo>
                  <a:cubicBezTo>
                    <a:pt x="1775088" y="990976"/>
                    <a:pt x="1772121" y="993696"/>
                    <a:pt x="1770885" y="996415"/>
                  </a:cubicBezTo>
                  <a:cubicBezTo>
                    <a:pt x="1765446" y="1001854"/>
                    <a:pt x="1765446" y="1007540"/>
                    <a:pt x="1769401" y="1010260"/>
                  </a:cubicBezTo>
                  <a:cubicBezTo>
                    <a:pt x="1770885" y="1011743"/>
                    <a:pt x="1772121" y="1010260"/>
                    <a:pt x="1770885" y="1007540"/>
                  </a:cubicBezTo>
                  <a:cubicBezTo>
                    <a:pt x="1769401" y="1002102"/>
                    <a:pt x="1773605" y="1002102"/>
                    <a:pt x="1776324" y="1007540"/>
                  </a:cubicBezTo>
                  <a:cubicBezTo>
                    <a:pt x="1779043" y="1011743"/>
                    <a:pt x="1783246" y="1012979"/>
                    <a:pt x="1804013" y="1014463"/>
                  </a:cubicBezTo>
                  <a:cubicBezTo>
                    <a:pt x="1810935" y="1014463"/>
                    <a:pt x="1817858" y="1015946"/>
                    <a:pt x="1820578" y="1017182"/>
                  </a:cubicBezTo>
                  <a:cubicBezTo>
                    <a:pt x="1823297" y="1018666"/>
                    <a:pt x="1827499" y="1017182"/>
                    <a:pt x="1828983" y="1015699"/>
                  </a:cubicBezTo>
                  <a:cubicBezTo>
                    <a:pt x="1830788" y="1013887"/>
                    <a:pt x="1830788" y="1013392"/>
                    <a:pt x="1828983" y="1014216"/>
                  </a:cubicBezTo>
                  <a:cubicBezTo>
                    <a:pt x="1823544" y="1015699"/>
                    <a:pt x="1817858" y="1012732"/>
                    <a:pt x="1820578" y="1008777"/>
                  </a:cubicBezTo>
                  <a:cubicBezTo>
                    <a:pt x="1823297" y="1004574"/>
                    <a:pt x="1837142" y="1008777"/>
                    <a:pt x="1838625" y="1014216"/>
                  </a:cubicBezTo>
                  <a:cubicBezTo>
                    <a:pt x="1840108" y="1016935"/>
                    <a:pt x="1841344" y="1018418"/>
                    <a:pt x="1844064" y="1018418"/>
                  </a:cubicBezTo>
                  <a:cubicBezTo>
                    <a:pt x="1846783" y="1016935"/>
                    <a:pt x="1850986" y="1016935"/>
                    <a:pt x="1853706" y="1016935"/>
                  </a:cubicBezTo>
                  <a:cubicBezTo>
                    <a:pt x="1857908" y="1016935"/>
                    <a:pt x="1859145" y="1015452"/>
                    <a:pt x="1857908" y="1014216"/>
                  </a:cubicBezTo>
                  <a:cubicBezTo>
                    <a:pt x="1856425" y="1012732"/>
                    <a:pt x="1859392" y="1011496"/>
                    <a:pt x="1862111" y="1011496"/>
                  </a:cubicBezTo>
                  <a:cubicBezTo>
                    <a:pt x="1864831" y="1011496"/>
                    <a:pt x="1867551" y="1012979"/>
                    <a:pt x="1867551" y="1014216"/>
                  </a:cubicBezTo>
                  <a:cubicBezTo>
                    <a:pt x="1867551" y="1015452"/>
                    <a:pt x="1870270" y="1015699"/>
                    <a:pt x="1874473" y="1015699"/>
                  </a:cubicBezTo>
                  <a:cubicBezTo>
                    <a:pt x="1913288" y="1008777"/>
                    <a:pt x="1938505" y="1007293"/>
                    <a:pt x="1941224" y="1010260"/>
                  </a:cubicBezTo>
                  <a:cubicBezTo>
                    <a:pt x="1943943" y="1013227"/>
                    <a:pt x="1952349" y="1012979"/>
                    <a:pt x="1952349" y="1010260"/>
                  </a:cubicBezTo>
                  <a:cubicBezTo>
                    <a:pt x="1952349" y="1007540"/>
                    <a:pt x="1953833" y="1008777"/>
                    <a:pt x="1955069" y="1008777"/>
                  </a:cubicBezTo>
                  <a:cubicBezTo>
                    <a:pt x="1956552" y="1010260"/>
                    <a:pt x="1959271" y="1008777"/>
                    <a:pt x="1960508" y="1007293"/>
                  </a:cubicBezTo>
                  <a:cubicBezTo>
                    <a:pt x="1961991" y="1005810"/>
                    <a:pt x="1965946" y="1005810"/>
                    <a:pt x="1967430" y="1005810"/>
                  </a:cubicBezTo>
                  <a:cubicBezTo>
                    <a:pt x="1970150" y="1007293"/>
                    <a:pt x="1971633" y="1005810"/>
                    <a:pt x="1971633" y="1004327"/>
                  </a:cubicBezTo>
                  <a:cubicBezTo>
                    <a:pt x="1971633" y="1002843"/>
                    <a:pt x="1974352" y="1001607"/>
                    <a:pt x="1977072" y="1002843"/>
                  </a:cubicBezTo>
                  <a:cubicBezTo>
                    <a:pt x="1979791" y="1002843"/>
                    <a:pt x="1985478" y="1000124"/>
                    <a:pt x="1988197" y="997404"/>
                  </a:cubicBezTo>
                  <a:cubicBezTo>
                    <a:pt x="1990917" y="994685"/>
                    <a:pt x="1995119" y="991965"/>
                    <a:pt x="1997839" y="993201"/>
                  </a:cubicBezTo>
                  <a:cubicBezTo>
                    <a:pt x="2000558" y="994685"/>
                    <a:pt x="2003278" y="993201"/>
                    <a:pt x="2006244" y="991718"/>
                  </a:cubicBezTo>
                  <a:cubicBezTo>
                    <a:pt x="2007728" y="990235"/>
                    <a:pt x="2010447" y="988998"/>
                    <a:pt x="2011683" y="990235"/>
                  </a:cubicBezTo>
                  <a:cubicBezTo>
                    <a:pt x="2012919" y="991471"/>
                    <a:pt x="2028248" y="987515"/>
                    <a:pt x="2028248" y="984796"/>
                  </a:cubicBezTo>
                  <a:cubicBezTo>
                    <a:pt x="2028248" y="982076"/>
                    <a:pt x="2026764" y="982076"/>
                    <a:pt x="2024045" y="982076"/>
                  </a:cubicBezTo>
                  <a:cubicBezTo>
                    <a:pt x="2021326" y="982076"/>
                    <a:pt x="2019842" y="980593"/>
                    <a:pt x="2019842" y="977873"/>
                  </a:cubicBezTo>
                  <a:cubicBezTo>
                    <a:pt x="2019842" y="975154"/>
                    <a:pt x="2021326" y="975154"/>
                    <a:pt x="2028248" y="975154"/>
                  </a:cubicBezTo>
                  <a:cubicBezTo>
                    <a:pt x="2037890" y="976637"/>
                    <a:pt x="2040856" y="979357"/>
                    <a:pt x="2035170" y="980593"/>
                  </a:cubicBezTo>
                  <a:cubicBezTo>
                    <a:pt x="2033687" y="980593"/>
                    <a:pt x="2032451" y="983312"/>
                    <a:pt x="2033687" y="983312"/>
                  </a:cubicBezTo>
                  <a:cubicBezTo>
                    <a:pt x="2035170" y="986032"/>
                    <a:pt x="2042092" y="983312"/>
                    <a:pt x="2042092" y="979109"/>
                  </a:cubicBezTo>
                  <a:cubicBezTo>
                    <a:pt x="2042092" y="974907"/>
                    <a:pt x="2053218" y="963781"/>
                    <a:pt x="2058656" y="965265"/>
                  </a:cubicBezTo>
                  <a:cubicBezTo>
                    <a:pt x="2062291" y="965265"/>
                    <a:pt x="2063675" y="963863"/>
                    <a:pt x="2062860" y="961062"/>
                  </a:cubicBezTo>
                  <a:cubicBezTo>
                    <a:pt x="2061376" y="956859"/>
                    <a:pt x="2062860" y="955623"/>
                    <a:pt x="2065579" y="956859"/>
                  </a:cubicBezTo>
                  <a:cubicBezTo>
                    <a:pt x="2068299" y="958342"/>
                    <a:pt x="2071018" y="956859"/>
                    <a:pt x="2071018" y="955376"/>
                  </a:cubicBezTo>
                  <a:cubicBezTo>
                    <a:pt x="2072501" y="953892"/>
                    <a:pt x="2076457" y="952656"/>
                    <a:pt x="2082143" y="952656"/>
                  </a:cubicBezTo>
                  <a:cubicBezTo>
                    <a:pt x="2087829" y="952656"/>
                    <a:pt x="2093268" y="951173"/>
                    <a:pt x="2095988" y="948453"/>
                  </a:cubicBezTo>
                  <a:cubicBezTo>
                    <a:pt x="2098781" y="945652"/>
                    <a:pt x="2098781" y="943343"/>
                    <a:pt x="2095988" y="941531"/>
                  </a:cubicBezTo>
                  <a:cubicBezTo>
                    <a:pt x="2090549" y="937328"/>
                    <a:pt x="2091785" y="937328"/>
                    <a:pt x="2104393" y="936092"/>
                  </a:cubicBezTo>
                  <a:cubicBezTo>
                    <a:pt x="2108597" y="936092"/>
                    <a:pt x="2115519" y="933372"/>
                    <a:pt x="2118238" y="930653"/>
                  </a:cubicBezTo>
                  <a:cubicBezTo>
                    <a:pt x="2120958" y="927934"/>
                    <a:pt x="2126644" y="925214"/>
                    <a:pt x="2129364" y="925214"/>
                  </a:cubicBezTo>
                  <a:cubicBezTo>
                    <a:pt x="2133566" y="925214"/>
                    <a:pt x="2134802" y="923731"/>
                    <a:pt x="2132083" y="922495"/>
                  </a:cubicBezTo>
                  <a:cubicBezTo>
                    <a:pt x="2130600" y="921011"/>
                    <a:pt x="2129364" y="915572"/>
                    <a:pt x="2127880" y="912853"/>
                  </a:cubicBezTo>
                  <a:cubicBezTo>
                    <a:pt x="2126397" y="907414"/>
                    <a:pt x="2127880" y="905930"/>
                    <a:pt x="2132083" y="903211"/>
                  </a:cubicBezTo>
                  <a:cubicBezTo>
                    <a:pt x="2134877" y="901399"/>
                    <a:pt x="2135371" y="899584"/>
                    <a:pt x="2133566" y="897772"/>
                  </a:cubicBezTo>
                  <a:cubicBezTo>
                    <a:pt x="2130847" y="896288"/>
                    <a:pt x="2130847" y="895052"/>
                    <a:pt x="2133566" y="895052"/>
                  </a:cubicBezTo>
                  <a:cubicBezTo>
                    <a:pt x="2139005" y="895052"/>
                    <a:pt x="2140489" y="896536"/>
                    <a:pt x="2139005" y="901975"/>
                  </a:cubicBezTo>
                  <a:cubicBezTo>
                    <a:pt x="2137522" y="904694"/>
                    <a:pt x="2136286" y="906177"/>
                    <a:pt x="2134802" y="904694"/>
                  </a:cubicBezTo>
                  <a:cubicBezTo>
                    <a:pt x="2133319" y="903211"/>
                    <a:pt x="2130600" y="904694"/>
                    <a:pt x="2130600" y="906177"/>
                  </a:cubicBezTo>
                  <a:cubicBezTo>
                    <a:pt x="2130600" y="910380"/>
                    <a:pt x="2143208" y="908897"/>
                    <a:pt x="2150130" y="904694"/>
                  </a:cubicBezTo>
                  <a:cubicBezTo>
                    <a:pt x="2152850" y="903211"/>
                    <a:pt x="2157053" y="896288"/>
                    <a:pt x="2159773" y="892086"/>
                  </a:cubicBezTo>
                  <a:cubicBezTo>
                    <a:pt x="2162492" y="887883"/>
                    <a:pt x="2165211" y="883680"/>
                    <a:pt x="2168178" y="883680"/>
                  </a:cubicBezTo>
                  <a:cubicBezTo>
                    <a:pt x="2171145" y="883680"/>
                    <a:pt x="2176584" y="878241"/>
                    <a:pt x="2182023" y="872555"/>
                  </a:cubicBezTo>
                  <a:cubicBezTo>
                    <a:pt x="2193148" y="861430"/>
                    <a:pt x="2195867" y="854507"/>
                    <a:pt x="2190428" y="857227"/>
                  </a:cubicBezTo>
                  <a:cubicBezTo>
                    <a:pt x="2186226" y="858710"/>
                    <a:pt x="2179303" y="857227"/>
                    <a:pt x="2179303" y="853024"/>
                  </a:cubicBezTo>
                  <a:cubicBezTo>
                    <a:pt x="2179303" y="848821"/>
                    <a:pt x="2183506" y="851540"/>
                    <a:pt x="2190428" y="851540"/>
                  </a:cubicBezTo>
                  <a:cubicBezTo>
                    <a:pt x="2197845" y="852529"/>
                    <a:pt x="2202048" y="851128"/>
                    <a:pt x="2203037" y="847338"/>
                  </a:cubicBezTo>
                  <a:cubicBezTo>
                    <a:pt x="2204520" y="843135"/>
                    <a:pt x="2205756" y="841899"/>
                    <a:pt x="2209960" y="841899"/>
                  </a:cubicBezTo>
                  <a:cubicBezTo>
                    <a:pt x="2214162" y="841899"/>
                    <a:pt x="2214162" y="840415"/>
                    <a:pt x="2212679" y="839179"/>
                  </a:cubicBezTo>
                  <a:cubicBezTo>
                    <a:pt x="2211196" y="837696"/>
                    <a:pt x="2212679" y="836460"/>
                    <a:pt x="2214162" y="834976"/>
                  </a:cubicBezTo>
                  <a:cubicBezTo>
                    <a:pt x="2215645" y="833493"/>
                    <a:pt x="2216882" y="832257"/>
                    <a:pt x="2215645" y="829537"/>
                  </a:cubicBezTo>
                  <a:cubicBezTo>
                    <a:pt x="2214162" y="828054"/>
                    <a:pt x="2215645" y="826818"/>
                    <a:pt x="2215645" y="826818"/>
                  </a:cubicBezTo>
                  <a:lnTo>
                    <a:pt x="2222568" y="826818"/>
                  </a:lnTo>
                  <a:cubicBezTo>
                    <a:pt x="2228007" y="826818"/>
                    <a:pt x="2226771" y="824098"/>
                    <a:pt x="2219849" y="822615"/>
                  </a:cubicBezTo>
                  <a:cubicBezTo>
                    <a:pt x="2217129" y="822615"/>
                    <a:pt x="2215645" y="819895"/>
                    <a:pt x="2215645" y="817176"/>
                  </a:cubicBezTo>
                  <a:cubicBezTo>
                    <a:pt x="2215645" y="814456"/>
                    <a:pt x="2215645" y="812973"/>
                    <a:pt x="2212926" y="814456"/>
                  </a:cubicBezTo>
                  <a:cubicBezTo>
                    <a:pt x="2210207" y="815940"/>
                    <a:pt x="2208724" y="814456"/>
                    <a:pt x="2210207" y="811737"/>
                  </a:cubicBezTo>
                  <a:cubicBezTo>
                    <a:pt x="2211690" y="809017"/>
                    <a:pt x="2211690" y="806298"/>
                    <a:pt x="2211690" y="804815"/>
                  </a:cubicBezTo>
                  <a:cubicBezTo>
                    <a:pt x="2211690" y="803331"/>
                    <a:pt x="2214409" y="800612"/>
                    <a:pt x="2217129" y="800612"/>
                  </a:cubicBezTo>
                  <a:cubicBezTo>
                    <a:pt x="2219922" y="800612"/>
                    <a:pt x="2220417" y="802013"/>
                    <a:pt x="2218613" y="804815"/>
                  </a:cubicBezTo>
                  <a:cubicBezTo>
                    <a:pt x="2215893" y="809017"/>
                    <a:pt x="2215893" y="810254"/>
                    <a:pt x="2220096" y="813220"/>
                  </a:cubicBezTo>
                  <a:cubicBezTo>
                    <a:pt x="2222815" y="815940"/>
                    <a:pt x="2225534" y="815940"/>
                    <a:pt x="2227018" y="815940"/>
                  </a:cubicBezTo>
                  <a:cubicBezTo>
                    <a:pt x="2229738" y="814456"/>
                    <a:pt x="2229738" y="807534"/>
                    <a:pt x="2227018" y="807534"/>
                  </a:cubicBezTo>
                  <a:cubicBezTo>
                    <a:pt x="2224298" y="807534"/>
                    <a:pt x="2224298" y="806051"/>
                    <a:pt x="2224298" y="804815"/>
                  </a:cubicBezTo>
                  <a:cubicBezTo>
                    <a:pt x="2224298" y="803578"/>
                    <a:pt x="2225782" y="802095"/>
                    <a:pt x="2228502" y="802095"/>
                  </a:cubicBezTo>
                  <a:cubicBezTo>
                    <a:pt x="2231221" y="802095"/>
                    <a:pt x="2232704" y="800612"/>
                    <a:pt x="2231221" y="799376"/>
                  </a:cubicBezTo>
                  <a:lnTo>
                    <a:pt x="2231221" y="792453"/>
                  </a:lnTo>
                  <a:cubicBezTo>
                    <a:pt x="2231221" y="789734"/>
                    <a:pt x="2232704" y="789734"/>
                    <a:pt x="2233941" y="792453"/>
                  </a:cubicBezTo>
                  <a:cubicBezTo>
                    <a:pt x="2236660" y="796656"/>
                    <a:pt x="2242346" y="781328"/>
                    <a:pt x="2239379" y="775889"/>
                  </a:cubicBezTo>
                  <a:cubicBezTo>
                    <a:pt x="2237896" y="773170"/>
                    <a:pt x="2239379" y="771686"/>
                    <a:pt x="2240863" y="773170"/>
                  </a:cubicBezTo>
                  <a:cubicBezTo>
                    <a:pt x="2242346" y="774653"/>
                    <a:pt x="2243582" y="771686"/>
                    <a:pt x="2243582" y="763528"/>
                  </a:cubicBezTo>
                  <a:cubicBezTo>
                    <a:pt x="2243582" y="755369"/>
                    <a:pt x="2243582" y="752403"/>
                    <a:pt x="2246302" y="752403"/>
                  </a:cubicBezTo>
                  <a:cubicBezTo>
                    <a:pt x="2249021" y="752403"/>
                    <a:pt x="2250505" y="750919"/>
                    <a:pt x="2250505" y="749683"/>
                  </a:cubicBezTo>
                  <a:cubicBezTo>
                    <a:pt x="2251988" y="746964"/>
                    <a:pt x="2250505" y="746964"/>
                    <a:pt x="2249021" y="748200"/>
                  </a:cubicBezTo>
                  <a:cubicBezTo>
                    <a:pt x="2247538" y="749683"/>
                    <a:pt x="2246302" y="748200"/>
                    <a:pt x="2246302" y="746716"/>
                  </a:cubicBezTo>
                  <a:cubicBezTo>
                    <a:pt x="2246302" y="745233"/>
                    <a:pt x="2249021" y="743997"/>
                    <a:pt x="2253224" y="743997"/>
                  </a:cubicBezTo>
                  <a:cubicBezTo>
                    <a:pt x="2257427" y="743997"/>
                    <a:pt x="2260146" y="742514"/>
                    <a:pt x="2260146" y="741277"/>
                  </a:cubicBezTo>
                  <a:cubicBezTo>
                    <a:pt x="2260146" y="740041"/>
                    <a:pt x="2257427" y="739794"/>
                    <a:pt x="2253224" y="739794"/>
                  </a:cubicBezTo>
                  <a:cubicBezTo>
                    <a:pt x="2249021" y="741277"/>
                    <a:pt x="2246302" y="739794"/>
                    <a:pt x="2246302" y="738311"/>
                  </a:cubicBezTo>
                  <a:cubicBezTo>
                    <a:pt x="2246302" y="736827"/>
                    <a:pt x="2249021" y="735591"/>
                    <a:pt x="2250505" y="735591"/>
                  </a:cubicBezTo>
                  <a:cubicBezTo>
                    <a:pt x="2257427" y="735591"/>
                    <a:pt x="2260146" y="730152"/>
                    <a:pt x="2254707" y="727185"/>
                  </a:cubicBezTo>
                  <a:cubicBezTo>
                    <a:pt x="2251988" y="725702"/>
                    <a:pt x="2251988" y="724466"/>
                    <a:pt x="2256191" y="725702"/>
                  </a:cubicBezTo>
                  <a:cubicBezTo>
                    <a:pt x="2258910" y="725702"/>
                    <a:pt x="2260394" y="728422"/>
                    <a:pt x="2260394" y="729905"/>
                  </a:cubicBezTo>
                  <a:cubicBezTo>
                    <a:pt x="2260394" y="731388"/>
                    <a:pt x="2261877" y="732624"/>
                    <a:pt x="2263113" y="732624"/>
                  </a:cubicBezTo>
                  <a:cubicBezTo>
                    <a:pt x="2265833" y="731141"/>
                    <a:pt x="2267316" y="724219"/>
                    <a:pt x="2263113" y="713094"/>
                  </a:cubicBezTo>
                  <a:cubicBezTo>
                    <a:pt x="2261630" y="707655"/>
                    <a:pt x="2261630" y="706171"/>
                    <a:pt x="2265833" y="706171"/>
                  </a:cubicBezTo>
                  <a:cubicBezTo>
                    <a:pt x="2270035" y="706171"/>
                    <a:pt x="2270035" y="704688"/>
                    <a:pt x="2267316" y="697765"/>
                  </a:cubicBezTo>
                  <a:cubicBezTo>
                    <a:pt x="2265833" y="693563"/>
                    <a:pt x="2267316" y="692326"/>
                    <a:pt x="2270035" y="689360"/>
                  </a:cubicBezTo>
                  <a:cubicBezTo>
                    <a:pt x="2274239" y="685157"/>
                    <a:pt x="2274239" y="674032"/>
                    <a:pt x="2268552" y="674032"/>
                  </a:cubicBezTo>
                  <a:cubicBezTo>
                    <a:pt x="2262866" y="674032"/>
                    <a:pt x="2267069" y="672548"/>
                    <a:pt x="2270035" y="671312"/>
                  </a:cubicBezTo>
                  <a:cubicBezTo>
                    <a:pt x="2272755" y="669829"/>
                    <a:pt x="2274239" y="669829"/>
                    <a:pt x="2275475" y="671312"/>
                  </a:cubicBezTo>
                  <a:cubicBezTo>
                    <a:pt x="2276463" y="672301"/>
                    <a:pt x="2276958" y="671807"/>
                    <a:pt x="2276958" y="669829"/>
                  </a:cubicBezTo>
                  <a:cubicBezTo>
                    <a:pt x="2276958" y="667109"/>
                    <a:pt x="2275475" y="665626"/>
                    <a:pt x="2274239" y="665626"/>
                  </a:cubicBezTo>
                  <a:cubicBezTo>
                    <a:pt x="2273002" y="665626"/>
                    <a:pt x="2271519" y="662907"/>
                    <a:pt x="2272755" y="660187"/>
                  </a:cubicBezTo>
                  <a:cubicBezTo>
                    <a:pt x="2272755" y="657468"/>
                    <a:pt x="2274239" y="654748"/>
                    <a:pt x="2276958" y="654748"/>
                  </a:cubicBezTo>
                  <a:cubicBezTo>
                    <a:pt x="2279677" y="654748"/>
                    <a:pt x="2279677" y="653265"/>
                    <a:pt x="2279677" y="652029"/>
                  </a:cubicBezTo>
                  <a:cubicBezTo>
                    <a:pt x="2279677" y="650792"/>
                    <a:pt x="2276958" y="649309"/>
                    <a:pt x="2272755" y="650545"/>
                  </a:cubicBezTo>
                  <a:cubicBezTo>
                    <a:pt x="2267316" y="652029"/>
                    <a:pt x="2265833" y="650545"/>
                    <a:pt x="2265833" y="647826"/>
                  </a:cubicBezTo>
                  <a:cubicBezTo>
                    <a:pt x="2265833" y="645106"/>
                    <a:pt x="2267316" y="645106"/>
                    <a:pt x="2267316" y="645106"/>
                  </a:cubicBezTo>
                  <a:cubicBezTo>
                    <a:pt x="2268799" y="646589"/>
                    <a:pt x="2270035" y="645106"/>
                    <a:pt x="2272755" y="643623"/>
                  </a:cubicBezTo>
                  <a:cubicBezTo>
                    <a:pt x="2276958" y="639420"/>
                    <a:pt x="2276958" y="635217"/>
                    <a:pt x="2274239" y="635217"/>
                  </a:cubicBezTo>
                  <a:cubicBezTo>
                    <a:pt x="2268799" y="636700"/>
                    <a:pt x="2268799" y="635217"/>
                    <a:pt x="2272755" y="631014"/>
                  </a:cubicBezTo>
                  <a:cubicBezTo>
                    <a:pt x="2275475" y="628295"/>
                    <a:pt x="2275475" y="625575"/>
                    <a:pt x="2274239" y="622609"/>
                  </a:cubicBezTo>
                  <a:cubicBezTo>
                    <a:pt x="2272755" y="619889"/>
                    <a:pt x="2271519" y="615686"/>
                    <a:pt x="2271519" y="612967"/>
                  </a:cubicBezTo>
                  <a:cubicBezTo>
                    <a:pt x="2271519" y="610247"/>
                    <a:pt x="2270035" y="607528"/>
                    <a:pt x="2268799" y="607528"/>
                  </a:cubicBezTo>
                  <a:cubicBezTo>
                    <a:pt x="2267563" y="607528"/>
                    <a:pt x="2267316" y="604808"/>
                    <a:pt x="2267316" y="603325"/>
                  </a:cubicBezTo>
                  <a:cubicBezTo>
                    <a:pt x="2268799" y="600605"/>
                    <a:pt x="2270035" y="599122"/>
                    <a:pt x="2272755" y="600605"/>
                  </a:cubicBezTo>
                  <a:cubicBezTo>
                    <a:pt x="2275475" y="602089"/>
                    <a:pt x="2275475" y="600605"/>
                    <a:pt x="2271271" y="597886"/>
                  </a:cubicBezTo>
                  <a:cubicBezTo>
                    <a:pt x="2268552" y="595166"/>
                    <a:pt x="2267069" y="593683"/>
                    <a:pt x="2268552" y="593683"/>
                  </a:cubicBezTo>
                  <a:cubicBezTo>
                    <a:pt x="2270035" y="593683"/>
                    <a:pt x="2268552" y="592200"/>
                    <a:pt x="2267069" y="589480"/>
                  </a:cubicBezTo>
                  <a:cubicBezTo>
                    <a:pt x="2264350" y="586761"/>
                    <a:pt x="2264350" y="585277"/>
                    <a:pt x="2267069" y="586761"/>
                  </a:cubicBezTo>
                  <a:cubicBezTo>
                    <a:pt x="2271271" y="589480"/>
                    <a:pt x="2271271" y="581322"/>
                    <a:pt x="2265586" y="575636"/>
                  </a:cubicBezTo>
                  <a:cubicBezTo>
                    <a:pt x="2261382" y="571433"/>
                    <a:pt x="2261382" y="570197"/>
                    <a:pt x="2265586" y="572916"/>
                  </a:cubicBezTo>
                  <a:cubicBezTo>
                    <a:pt x="2269788" y="574399"/>
                    <a:pt x="2271025" y="571433"/>
                    <a:pt x="2267069" y="568713"/>
                  </a:cubicBezTo>
                  <a:cubicBezTo>
                    <a:pt x="2265586" y="567230"/>
                    <a:pt x="2264350" y="565994"/>
                    <a:pt x="2265586" y="563274"/>
                  </a:cubicBezTo>
                  <a:cubicBezTo>
                    <a:pt x="2267069" y="561791"/>
                    <a:pt x="2265586" y="559071"/>
                    <a:pt x="2265586" y="557835"/>
                  </a:cubicBezTo>
                  <a:cubicBezTo>
                    <a:pt x="2264102" y="556352"/>
                    <a:pt x="2264102" y="553632"/>
                    <a:pt x="2264102" y="550913"/>
                  </a:cubicBezTo>
                  <a:cubicBezTo>
                    <a:pt x="2264102" y="548193"/>
                    <a:pt x="2262618" y="542507"/>
                    <a:pt x="2261382" y="539788"/>
                  </a:cubicBezTo>
                  <a:cubicBezTo>
                    <a:pt x="2259899" y="537068"/>
                    <a:pt x="2258663" y="534349"/>
                    <a:pt x="2259899" y="534349"/>
                  </a:cubicBezTo>
                  <a:cubicBezTo>
                    <a:pt x="2261135" y="534349"/>
                    <a:pt x="2259899" y="532865"/>
                    <a:pt x="2258416" y="530146"/>
                  </a:cubicBezTo>
                  <a:cubicBezTo>
                    <a:pt x="2255697" y="527426"/>
                    <a:pt x="2255697" y="524707"/>
                    <a:pt x="2258416" y="521740"/>
                  </a:cubicBezTo>
                  <a:cubicBezTo>
                    <a:pt x="2259899" y="517537"/>
                    <a:pt x="2259899" y="516301"/>
                    <a:pt x="2256933" y="512098"/>
                  </a:cubicBezTo>
                  <a:cubicBezTo>
                    <a:pt x="2255449" y="509379"/>
                    <a:pt x="2252729" y="505176"/>
                    <a:pt x="2252729" y="502456"/>
                  </a:cubicBezTo>
                  <a:cubicBezTo>
                    <a:pt x="2252729" y="499737"/>
                    <a:pt x="2250010" y="495534"/>
                    <a:pt x="2247291" y="492815"/>
                  </a:cubicBezTo>
                  <a:cubicBezTo>
                    <a:pt x="2243088" y="488612"/>
                    <a:pt x="2243088" y="487376"/>
                    <a:pt x="2245808" y="484409"/>
                  </a:cubicBezTo>
                  <a:cubicBezTo>
                    <a:pt x="2250010" y="480206"/>
                    <a:pt x="2250010" y="473284"/>
                    <a:pt x="2245808" y="474767"/>
                  </a:cubicBezTo>
                  <a:cubicBezTo>
                    <a:pt x="2244324" y="474767"/>
                    <a:pt x="2240368" y="469328"/>
                    <a:pt x="2236165" y="462158"/>
                  </a:cubicBezTo>
                  <a:cubicBezTo>
                    <a:pt x="2231963" y="453753"/>
                    <a:pt x="2227760" y="449550"/>
                    <a:pt x="2225040" y="449550"/>
                  </a:cubicBezTo>
                  <a:cubicBezTo>
                    <a:pt x="2219601" y="449550"/>
                    <a:pt x="2216635" y="445347"/>
                    <a:pt x="2219601" y="444111"/>
                  </a:cubicBezTo>
                  <a:cubicBezTo>
                    <a:pt x="2223804" y="441391"/>
                    <a:pt x="2222321" y="430266"/>
                    <a:pt x="2218118" y="431502"/>
                  </a:cubicBezTo>
                  <a:cubicBezTo>
                    <a:pt x="2215399" y="432986"/>
                    <a:pt x="2215399" y="431502"/>
                    <a:pt x="2216635" y="424580"/>
                  </a:cubicBezTo>
                  <a:cubicBezTo>
                    <a:pt x="2218118" y="419141"/>
                    <a:pt x="2218118" y="417658"/>
                    <a:pt x="2215151" y="419141"/>
                  </a:cubicBezTo>
                  <a:cubicBezTo>
                    <a:pt x="2213668" y="420624"/>
                    <a:pt x="2212432" y="419141"/>
                    <a:pt x="2212432" y="416422"/>
                  </a:cubicBezTo>
                  <a:cubicBezTo>
                    <a:pt x="2213915" y="408016"/>
                    <a:pt x="2212432" y="405296"/>
                    <a:pt x="2205509" y="402577"/>
                  </a:cubicBezTo>
                  <a:cubicBezTo>
                    <a:pt x="2201307" y="401093"/>
                    <a:pt x="2200071" y="398374"/>
                    <a:pt x="2200071" y="395654"/>
                  </a:cubicBezTo>
                  <a:cubicBezTo>
                    <a:pt x="2201554" y="394171"/>
                    <a:pt x="2198587" y="390215"/>
                    <a:pt x="2194631" y="387249"/>
                  </a:cubicBezTo>
                  <a:cubicBezTo>
                    <a:pt x="2191912" y="384529"/>
                    <a:pt x="2189192" y="381810"/>
                    <a:pt x="2189192" y="380326"/>
                  </a:cubicBezTo>
                  <a:cubicBezTo>
                    <a:pt x="2189192" y="378843"/>
                    <a:pt x="2189192" y="376124"/>
                    <a:pt x="2186473" y="373404"/>
                  </a:cubicBezTo>
                  <a:cubicBezTo>
                    <a:pt x="2184990" y="370685"/>
                    <a:pt x="2182270" y="366482"/>
                    <a:pt x="2182270" y="364998"/>
                  </a:cubicBezTo>
                  <a:cubicBezTo>
                    <a:pt x="2182270" y="362279"/>
                    <a:pt x="2180787" y="359559"/>
                    <a:pt x="2179551" y="358076"/>
                  </a:cubicBezTo>
                  <a:cubicBezTo>
                    <a:pt x="2178315" y="356593"/>
                    <a:pt x="2176831" y="353873"/>
                    <a:pt x="2175348" y="351154"/>
                  </a:cubicBezTo>
                  <a:cubicBezTo>
                    <a:pt x="2173864" y="345715"/>
                    <a:pt x="2166942" y="335826"/>
                    <a:pt x="2161503" y="333106"/>
                  </a:cubicBezTo>
                  <a:cubicBezTo>
                    <a:pt x="2157300" y="331623"/>
                    <a:pt x="2157300" y="328903"/>
                    <a:pt x="2158783" y="324700"/>
                  </a:cubicBezTo>
                  <a:cubicBezTo>
                    <a:pt x="2160267" y="321981"/>
                    <a:pt x="2158783" y="319261"/>
                    <a:pt x="2157300" y="319261"/>
                  </a:cubicBezTo>
                  <a:cubicBezTo>
                    <a:pt x="2155817" y="319261"/>
                    <a:pt x="2154581" y="316542"/>
                    <a:pt x="2154581" y="315059"/>
                  </a:cubicBezTo>
                  <a:cubicBezTo>
                    <a:pt x="2154581" y="312339"/>
                    <a:pt x="2151861" y="309620"/>
                    <a:pt x="2149142" y="308136"/>
                  </a:cubicBezTo>
                  <a:cubicBezTo>
                    <a:pt x="2144939" y="306653"/>
                    <a:pt x="2142219" y="303933"/>
                    <a:pt x="2142219" y="301214"/>
                  </a:cubicBezTo>
                  <a:cubicBezTo>
                    <a:pt x="2142219" y="298494"/>
                    <a:pt x="2139500" y="295775"/>
                    <a:pt x="2138016" y="295775"/>
                  </a:cubicBezTo>
                  <a:lnTo>
                    <a:pt x="2129611" y="295775"/>
                  </a:lnTo>
                  <a:cubicBezTo>
                    <a:pt x="2126891" y="295775"/>
                    <a:pt x="2124172" y="293055"/>
                    <a:pt x="2122689" y="287369"/>
                  </a:cubicBezTo>
                  <a:cubicBezTo>
                    <a:pt x="2121205" y="283166"/>
                    <a:pt x="2118486" y="280447"/>
                    <a:pt x="2115766" y="280447"/>
                  </a:cubicBezTo>
                  <a:cubicBezTo>
                    <a:pt x="2113046" y="280447"/>
                    <a:pt x="2113046" y="278963"/>
                    <a:pt x="2113046" y="277727"/>
                  </a:cubicBezTo>
                  <a:cubicBezTo>
                    <a:pt x="2115766" y="273525"/>
                    <a:pt x="2111563" y="268086"/>
                    <a:pt x="2107607" y="268086"/>
                  </a:cubicBezTo>
                  <a:cubicBezTo>
                    <a:pt x="2103652" y="268086"/>
                    <a:pt x="2104888" y="266602"/>
                    <a:pt x="2104888" y="265366"/>
                  </a:cubicBezTo>
                  <a:cubicBezTo>
                    <a:pt x="2106371" y="263883"/>
                    <a:pt x="2104888" y="262646"/>
                    <a:pt x="2103405" y="261163"/>
                  </a:cubicBezTo>
                  <a:cubicBezTo>
                    <a:pt x="2101921" y="259680"/>
                    <a:pt x="2100685" y="256960"/>
                    <a:pt x="2100685" y="254241"/>
                  </a:cubicBezTo>
                  <a:cubicBezTo>
                    <a:pt x="2100685" y="251521"/>
                    <a:pt x="2099202" y="250038"/>
                    <a:pt x="2096482" y="250038"/>
                  </a:cubicBezTo>
                  <a:cubicBezTo>
                    <a:pt x="2092279" y="250038"/>
                    <a:pt x="2091043" y="245835"/>
                    <a:pt x="2094999" y="244599"/>
                  </a:cubicBezTo>
                  <a:cubicBezTo>
                    <a:pt x="2099202" y="243116"/>
                    <a:pt x="2092279" y="228035"/>
                    <a:pt x="2085357" y="219629"/>
                  </a:cubicBezTo>
                  <a:cubicBezTo>
                    <a:pt x="2079918" y="214190"/>
                    <a:pt x="2076952" y="208504"/>
                    <a:pt x="2081154" y="209987"/>
                  </a:cubicBezTo>
                  <a:cubicBezTo>
                    <a:pt x="2082638" y="211471"/>
                    <a:pt x="2081154" y="205784"/>
                    <a:pt x="2079671" y="198862"/>
                  </a:cubicBezTo>
                  <a:cubicBezTo>
                    <a:pt x="2078188" y="191940"/>
                    <a:pt x="2075468" y="185017"/>
                    <a:pt x="2074232" y="185017"/>
                  </a:cubicBezTo>
                  <a:cubicBezTo>
                    <a:pt x="2072996" y="185017"/>
                    <a:pt x="2072749" y="182298"/>
                    <a:pt x="2074232" y="179578"/>
                  </a:cubicBezTo>
                  <a:cubicBezTo>
                    <a:pt x="2076952" y="175375"/>
                    <a:pt x="2075715" y="175375"/>
                    <a:pt x="2070029" y="175375"/>
                  </a:cubicBezTo>
                  <a:cubicBezTo>
                    <a:pt x="2064343" y="175375"/>
                    <a:pt x="2064590" y="173892"/>
                    <a:pt x="2064590" y="172656"/>
                  </a:cubicBezTo>
                  <a:cubicBezTo>
                    <a:pt x="2064590" y="171420"/>
                    <a:pt x="2067309" y="169936"/>
                    <a:pt x="2068793" y="169936"/>
                  </a:cubicBezTo>
                  <a:cubicBezTo>
                    <a:pt x="2071513" y="169936"/>
                    <a:pt x="2071513" y="168453"/>
                    <a:pt x="2070277" y="164498"/>
                  </a:cubicBezTo>
                  <a:cubicBezTo>
                    <a:pt x="2068793" y="161778"/>
                    <a:pt x="2067557" y="154856"/>
                    <a:pt x="2067557" y="149169"/>
                  </a:cubicBezTo>
                  <a:cubicBezTo>
                    <a:pt x="2066073" y="143731"/>
                    <a:pt x="2064837" y="139528"/>
                    <a:pt x="2063354" y="139528"/>
                  </a:cubicBezTo>
                  <a:cubicBezTo>
                    <a:pt x="2061870" y="139528"/>
                    <a:pt x="2061870" y="138044"/>
                    <a:pt x="2063354" y="136808"/>
                  </a:cubicBezTo>
                  <a:cubicBezTo>
                    <a:pt x="2064837" y="135572"/>
                    <a:pt x="2064837" y="131369"/>
                    <a:pt x="2063354" y="127166"/>
                  </a:cubicBezTo>
                  <a:cubicBezTo>
                    <a:pt x="2061870" y="121727"/>
                    <a:pt x="2061870" y="118761"/>
                    <a:pt x="2064837" y="117524"/>
                  </a:cubicBezTo>
                  <a:cubicBezTo>
                    <a:pt x="2066321" y="116041"/>
                    <a:pt x="2070277" y="112085"/>
                    <a:pt x="2071760" y="107883"/>
                  </a:cubicBezTo>
                  <a:cubicBezTo>
                    <a:pt x="2075962" y="102444"/>
                    <a:pt x="2075962" y="100960"/>
                    <a:pt x="2071760" y="99477"/>
                  </a:cubicBezTo>
                  <a:cubicBezTo>
                    <a:pt x="2069040" y="97994"/>
                    <a:pt x="2069040" y="96757"/>
                    <a:pt x="2069040" y="95274"/>
                  </a:cubicBezTo>
                  <a:cubicBezTo>
                    <a:pt x="2070523" y="93791"/>
                    <a:pt x="2071760" y="93791"/>
                    <a:pt x="2073243" y="93791"/>
                  </a:cubicBezTo>
                  <a:cubicBezTo>
                    <a:pt x="2074726" y="95274"/>
                    <a:pt x="2075962" y="93791"/>
                    <a:pt x="2075962" y="92307"/>
                  </a:cubicBezTo>
                  <a:cubicBezTo>
                    <a:pt x="2075962" y="90824"/>
                    <a:pt x="2078682" y="89588"/>
                    <a:pt x="2080166" y="89588"/>
                  </a:cubicBezTo>
                  <a:cubicBezTo>
                    <a:pt x="2085604" y="89588"/>
                    <a:pt x="2088571" y="85385"/>
                    <a:pt x="2085604" y="76979"/>
                  </a:cubicBezTo>
                  <a:cubicBezTo>
                    <a:pt x="2084121" y="72776"/>
                    <a:pt x="2085604" y="68574"/>
                    <a:pt x="2091043" y="63135"/>
                  </a:cubicBezTo>
                  <a:cubicBezTo>
                    <a:pt x="2099449" y="54729"/>
                    <a:pt x="2099449" y="53493"/>
                    <a:pt x="2091043" y="49290"/>
                  </a:cubicBezTo>
                  <a:cubicBezTo>
                    <a:pt x="2082638" y="45087"/>
                    <a:pt x="2081402" y="45087"/>
                    <a:pt x="2082638" y="50773"/>
                  </a:cubicBezTo>
                  <a:cubicBezTo>
                    <a:pt x="2084121" y="52257"/>
                    <a:pt x="2082638" y="54976"/>
                    <a:pt x="2081154" y="54976"/>
                  </a:cubicBezTo>
                  <a:cubicBezTo>
                    <a:pt x="2076952" y="54976"/>
                    <a:pt x="2078435" y="48054"/>
                    <a:pt x="2082638" y="43851"/>
                  </a:cubicBezTo>
                  <a:cubicBezTo>
                    <a:pt x="2084121" y="42368"/>
                    <a:pt x="2089560" y="41131"/>
                    <a:pt x="2093763" y="42368"/>
                  </a:cubicBezTo>
                  <a:cubicBezTo>
                    <a:pt x="2100685" y="43851"/>
                    <a:pt x="2102169" y="42368"/>
                    <a:pt x="2100685" y="40884"/>
                  </a:cubicBezTo>
                  <a:cubicBezTo>
                    <a:pt x="2097966" y="36681"/>
                    <a:pt x="2117250" y="39401"/>
                    <a:pt x="2120216" y="43604"/>
                  </a:cubicBezTo>
                  <a:cubicBezTo>
                    <a:pt x="2121205" y="44593"/>
                    <a:pt x="2121205" y="44098"/>
                    <a:pt x="2120216" y="42120"/>
                  </a:cubicBezTo>
                  <a:cubicBezTo>
                    <a:pt x="2118733" y="36681"/>
                    <a:pt x="2122935" y="29512"/>
                    <a:pt x="2125655" y="32479"/>
                  </a:cubicBezTo>
                  <a:cubicBezTo>
                    <a:pt x="2127139" y="33962"/>
                    <a:pt x="2125655" y="30995"/>
                    <a:pt x="2124172" y="27039"/>
                  </a:cubicBezTo>
                  <a:cubicBezTo>
                    <a:pt x="2122689" y="23084"/>
                    <a:pt x="2117250" y="18634"/>
                    <a:pt x="2113046" y="17398"/>
                  </a:cubicBezTo>
                  <a:cubicBezTo>
                    <a:pt x="2108844" y="15914"/>
                    <a:pt x="2104641" y="11959"/>
                    <a:pt x="2103405" y="7756"/>
                  </a:cubicBezTo>
                  <a:cubicBezTo>
                    <a:pt x="2101921" y="2317"/>
                    <a:pt x="2099202" y="833"/>
                    <a:pt x="2088077" y="833"/>
                  </a:cubicBezTo>
                  <a:cubicBezTo>
                    <a:pt x="2071513" y="-650"/>
                    <a:pt x="2063107" y="-650"/>
                    <a:pt x="2060387" y="5036"/>
                  </a:cubicBezTo>
                  <a:cubicBezTo>
                    <a:pt x="2058904" y="7756"/>
                    <a:pt x="2057668" y="7756"/>
                    <a:pt x="2054948" y="5036"/>
                  </a:cubicBezTo>
                  <a:cubicBezTo>
                    <a:pt x="2050745" y="833"/>
                    <a:pt x="2043823" y="833"/>
                    <a:pt x="2046543" y="5036"/>
                  </a:cubicBezTo>
                  <a:cubicBezTo>
                    <a:pt x="2048026" y="6520"/>
                    <a:pt x="2046543" y="7756"/>
                    <a:pt x="2042340" y="6520"/>
                  </a:cubicBezTo>
                  <a:cubicBezTo>
                    <a:pt x="2039620" y="5036"/>
                    <a:pt x="2036901" y="6520"/>
                    <a:pt x="2036901" y="8003"/>
                  </a:cubicBezTo>
                  <a:cubicBezTo>
                    <a:pt x="2036901" y="9486"/>
                    <a:pt x="2035417" y="10723"/>
                    <a:pt x="2032698" y="10723"/>
                  </a:cubicBezTo>
                  <a:cubicBezTo>
                    <a:pt x="2030893" y="5118"/>
                    <a:pt x="2031388" y="2811"/>
                    <a:pt x="2034181" y="3800"/>
                  </a:cubicBezTo>
                  <a:close/>
                  <a:moveTo>
                    <a:pt x="1932324" y="156092"/>
                  </a:moveTo>
                  <a:cubicBezTo>
                    <a:pt x="1932324" y="153372"/>
                    <a:pt x="1939246" y="147686"/>
                    <a:pt x="1940729" y="150653"/>
                  </a:cubicBezTo>
                  <a:cubicBezTo>
                    <a:pt x="1942213" y="152136"/>
                    <a:pt x="1939246" y="154856"/>
                    <a:pt x="1936527" y="156092"/>
                  </a:cubicBezTo>
                  <a:cubicBezTo>
                    <a:pt x="1935043" y="156092"/>
                    <a:pt x="1932324" y="157575"/>
                    <a:pt x="1932324" y="156092"/>
                  </a:cubicBezTo>
                  <a:close/>
                  <a:moveTo>
                    <a:pt x="1943449" y="182545"/>
                  </a:moveTo>
                  <a:cubicBezTo>
                    <a:pt x="1941966" y="186748"/>
                    <a:pt x="1939246" y="186748"/>
                    <a:pt x="1936527" y="184028"/>
                  </a:cubicBezTo>
                  <a:cubicBezTo>
                    <a:pt x="1933807" y="181309"/>
                    <a:pt x="1935043" y="178589"/>
                    <a:pt x="1939246" y="178589"/>
                  </a:cubicBezTo>
                  <a:cubicBezTo>
                    <a:pt x="1941966" y="178589"/>
                    <a:pt x="1943449" y="180073"/>
                    <a:pt x="1943449" y="182792"/>
                  </a:cubicBezTo>
                  <a:close/>
                  <a:moveTo>
                    <a:pt x="1972622" y="171420"/>
                  </a:moveTo>
                  <a:cubicBezTo>
                    <a:pt x="1972622" y="171420"/>
                    <a:pt x="1971138" y="172903"/>
                    <a:pt x="1968419" y="174139"/>
                  </a:cubicBezTo>
                  <a:cubicBezTo>
                    <a:pt x="1966936" y="175623"/>
                    <a:pt x="1964216" y="174139"/>
                    <a:pt x="1964216" y="172656"/>
                  </a:cubicBezTo>
                  <a:cubicBezTo>
                    <a:pt x="1964216" y="171173"/>
                    <a:pt x="1965700" y="169936"/>
                    <a:pt x="1968419" y="169936"/>
                  </a:cubicBezTo>
                  <a:cubicBezTo>
                    <a:pt x="1971138" y="169936"/>
                    <a:pt x="1972622" y="171420"/>
                    <a:pt x="1972622" y="171420"/>
                  </a:cubicBezTo>
                  <a:close/>
                  <a:moveTo>
                    <a:pt x="1969902" y="203559"/>
                  </a:moveTo>
                  <a:cubicBezTo>
                    <a:pt x="1962980" y="207762"/>
                    <a:pt x="1960261" y="206279"/>
                    <a:pt x="1964463" y="199357"/>
                  </a:cubicBezTo>
                  <a:cubicBezTo>
                    <a:pt x="1965946" y="197873"/>
                    <a:pt x="1967183" y="196637"/>
                    <a:pt x="1969902" y="199357"/>
                  </a:cubicBezTo>
                  <a:cubicBezTo>
                    <a:pt x="1971707" y="200345"/>
                    <a:pt x="1971707" y="201747"/>
                    <a:pt x="1969902" y="203559"/>
                  </a:cubicBezTo>
                  <a:close/>
                  <a:moveTo>
                    <a:pt x="1967183" y="190951"/>
                  </a:moveTo>
                  <a:cubicBezTo>
                    <a:pt x="1967183" y="192434"/>
                    <a:pt x="1965700" y="193670"/>
                    <a:pt x="1964463" y="193670"/>
                  </a:cubicBezTo>
                  <a:cubicBezTo>
                    <a:pt x="1963227" y="193670"/>
                    <a:pt x="1961744" y="192187"/>
                    <a:pt x="1961744" y="190951"/>
                  </a:cubicBezTo>
                  <a:cubicBezTo>
                    <a:pt x="1961744" y="189715"/>
                    <a:pt x="1963227" y="188231"/>
                    <a:pt x="1964463" y="188231"/>
                  </a:cubicBezTo>
                  <a:cubicBezTo>
                    <a:pt x="1965700" y="188231"/>
                    <a:pt x="1967183" y="189715"/>
                    <a:pt x="1967183" y="190951"/>
                  </a:cubicBezTo>
                  <a:close/>
                  <a:moveTo>
                    <a:pt x="1964216" y="181309"/>
                  </a:moveTo>
                  <a:cubicBezTo>
                    <a:pt x="1964216" y="179826"/>
                    <a:pt x="1965700" y="178589"/>
                    <a:pt x="1966936" y="178589"/>
                  </a:cubicBezTo>
                  <a:cubicBezTo>
                    <a:pt x="1968172" y="178589"/>
                    <a:pt x="1969655" y="180073"/>
                    <a:pt x="1969655" y="181309"/>
                  </a:cubicBezTo>
                  <a:cubicBezTo>
                    <a:pt x="1969655" y="182545"/>
                    <a:pt x="1968172" y="184028"/>
                    <a:pt x="1966936" y="184028"/>
                  </a:cubicBezTo>
                  <a:cubicBezTo>
                    <a:pt x="1965700" y="184028"/>
                    <a:pt x="1964216" y="182545"/>
                    <a:pt x="1964216" y="181309"/>
                  </a:cubicBezTo>
                  <a:close/>
                  <a:moveTo>
                    <a:pt x="1962980" y="138044"/>
                  </a:moveTo>
                  <a:cubicBezTo>
                    <a:pt x="1964463" y="138044"/>
                    <a:pt x="1965700" y="139528"/>
                    <a:pt x="1965700" y="142247"/>
                  </a:cubicBezTo>
                  <a:cubicBezTo>
                    <a:pt x="1965700" y="144967"/>
                    <a:pt x="1965700" y="146450"/>
                    <a:pt x="1964216" y="146450"/>
                  </a:cubicBezTo>
                  <a:cubicBezTo>
                    <a:pt x="1964216" y="146450"/>
                    <a:pt x="1962733" y="144967"/>
                    <a:pt x="1961497" y="142247"/>
                  </a:cubicBezTo>
                  <a:cubicBezTo>
                    <a:pt x="1960013" y="139528"/>
                    <a:pt x="1961497" y="138044"/>
                    <a:pt x="1962980" y="138044"/>
                  </a:cubicBezTo>
                  <a:close/>
                  <a:moveTo>
                    <a:pt x="1948888" y="144967"/>
                  </a:moveTo>
                  <a:cubicBezTo>
                    <a:pt x="1950372" y="142247"/>
                    <a:pt x="1951608" y="142247"/>
                    <a:pt x="1954327" y="146450"/>
                  </a:cubicBezTo>
                  <a:cubicBezTo>
                    <a:pt x="1955810" y="149169"/>
                    <a:pt x="1959766" y="150653"/>
                    <a:pt x="1961249" y="149169"/>
                  </a:cubicBezTo>
                  <a:cubicBezTo>
                    <a:pt x="1963969" y="147686"/>
                    <a:pt x="1966688" y="150653"/>
                    <a:pt x="1968172" y="154608"/>
                  </a:cubicBezTo>
                  <a:cubicBezTo>
                    <a:pt x="1969977" y="159224"/>
                    <a:pt x="1969086" y="162438"/>
                    <a:pt x="1965452" y="164250"/>
                  </a:cubicBezTo>
                  <a:cubicBezTo>
                    <a:pt x="1958530" y="166970"/>
                    <a:pt x="1960013" y="168453"/>
                    <a:pt x="1952844" y="162767"/>
                  </a:cubicBezTo>
                  <a:cubicBezTo>
                    <a:pt x="1948641" y="160047"/>
                    <a:pt x="1947404" y="158564"/>
                    <a:pt x="1950124" y="154361"/>
                  </a:cubicBezTo>
                  <a:cubicBezTo>
                    <a:pt x="1952844" y="151642"/>
                    <a:pt x="1952844" y="150158"/>
                    <a:pt x="1950124" y="148922"/>
                  </a:cubicBezTo>
                  <a:cubicBezTo>
                    <a:pt x="1947404" y="148922"/>
                    <a:pt x="1947404" y="147439"/>
                    <a:pt x="1948641" y="144719"/>
                  </a:cubicBezTo>
                  <a:close/>
                  <a:moveTo>
                    <a:pt x="1948888" y="195154"/>
                  </a:moveTo>
                  <a:cubicBezTo>
                    <a:pt x="1947404" y="195154"/>
                    <a:pt x="1944685" y="195154"/>
                    <a:pt x="1944685" y="193670"/>
                  </a:cubicBezTo>
                  <a:cubicBezTo>
                    <a:pt x="1944685" y="193670"/>
                    <a:pt x="1946168" y="192187"/>
                    <a:pt x="1948888" y="190951"/>
                  </a:cubicBezTo>
                  <a:cubicBezTo>
                    <a:pt x="1950372" y="189467"/>
                    <a:pt x="1953091" y="190951"/>
                    <a:pt x="1953091" y="192434"/>
                  </a:cubicBezTo>
                  <a:cubicBezTo>
                    <a:pt x="1953091" y="193917"/>
                    <a:pt x="1950372" y="195154"/>
                    <a:pt x="1948888" y="195154"/>
                  </a:cubicBezTo>
                  <a:close/>
                  <a:moveTo>
                    <a:pt x="1951855" y="188231"/>
                  </a:moveTo>
                  <a:cubicBezTo>
                    <a:pt x="1950372" y="188231"/>
                    <a:pt x="1949135" y="186748"/>
                    <a:pt x="1949135" y="185512"/>
                  </a:cubicBezTo>
                  <a:cubicBezTo>
                    <a:pt x="1949135" y="184276"/>
                    <a:pt x="1950618" y="182792"/>
                    <a:pt x="1951855" y="182792"/>
                  </a:cubicBezTo>
                  <a:cubicBezTo>
                    <a:pt x="1953091" y="182792"/>
                    <a:pt x="1954574" y="184276"/>
                    <a:pt x="1954574" y="185512"/>
                  </a:cubicBezTo>
                  <a:cubicBezTo>
                    <a:pt x="1954574" y="186748"/>
                    <a:pt x="1953091" y="188231"/>
                    <a:pt x="1951855" y="188231"/>
                  </a:cubicBezTo>
                  <a:close/>
                  <a:moveTo>
                    <a:pt x="1954574" y="238171"/>
                  </a:moveTo>
                  <a:cubicBezTo>
                    <a:pt x="1954574" y="236688"/>
                    <a:pt x="1956057" y="235452"/>
                    <a:pt x="1957293" y="235452"/>
                  </a:cubicBezTo>
                  <a:cubicBezTo>
                    <a:pt x="1958530" y="235452"/>
                    <a:pt x="1960013" y="236935"/>
                    <a:pt x="1961497" y="238171"/>
                  </a:cubicBezTo>
                  <a:cubicBezTo>
                    <a:pt x="1962980" y="239654"/>
                    <a:pt x="1961497" y="240891"/>
                    <a:pt x="1958777" y="240891"/>
                  </a:cubicBezTo>
                  <a:cubicBezTo>
                    <a:pt x="1956057" y="240891"/>
                    <a:pt x="1954574" y="239407"/>
                    <a:pt x="1954574" y="238171"/>
                  </a:cubicBezTo>
                  <a:close/>
                  <a:moveTo>
                    <a:pt x="1961497" y="261905"/>
                  </a:moveTo>
                  <a:cubicBezTo>
                    <a:pt x="1958777" y="259185"/>
                    <a:pt x="1961497" y="256466"/>
                    <a:pt x="1965700" y="256466"/>
                  </a:cubicBezTo>
                  <a:cubicBezTo>
                    <a:pt x="1969902" y="256466"/>
                    <a:pt x="1968419" y="257949"/>
                    <a:pt x="1968419" y="260669"/>
                  </a:cubicBezTo>
                  <a:cubicBezTo>
                    <a:pt x="1968419" y="263388"/>
                    <a:pt x="1964216" y="264872"/>
                    <a:pt x="1961497" y="262152"/>
                  </a:cubicBezTo>
                  <a:close/>
                  <a:moveTo>
                    <a:pt x="1964216" y="291078"/>
                  </a:moveTo>
                  <a:cubicBezTo>
                    <a:pt x="1962411" y="288276"/>
                    <a:pt x="1963302" y="287782"/>
                    <a:pt x="1966936" y="289594"/>
                  </a:cubicBezTo>
                  <a:cubicBezTo>
                    <a:pt x="1969655" y="291078"/>
                    <a:pt x="1972375" y="293797"/>
                    <a:pt x="1972375" y="293797"/>
                  </a:cubicBezTo>
                  <a:cubicBezTo>
                    <a:pt x="1972375" y="296517"/>
                    <a:pt x="1966936" y="295280"/>
                    <a:pt x="1963969" y="291078"/>
                  </a:cubicBezTo>
                  <a:close/>
                  <a:moveTo>
                    <a:pt x="1982264" y="97746"/>
                  </a:moveTo>
                  <a:cubicBezTo>
                    <a:pt x="1980780" y="97746"/>
                    <a:pt x="1979544" y="96263"/>
                    <a:pt x="1978061" y="95027"/>
                  </a:cubicBezTo>
                  <a:cubicBezTo>
                    <a:pt x="1976577" y="93543"/>
                    <a:pt x="1978061" y="92307"/>
                    <a:pt x="1979544" y="92307"/>
                  </a:cubicBezTo>
                  <a:cubicBezTo>
                    <a:pt x="1981027" y="92307"/>
                    <a:pt x="1982264" y="93791"/>
                    <a:pt x="1983747" y="95027"/>
                  </a:cubicBezTo>
                  <a:cubicBezTo>
                    <a:pt x="1983747" y="96510"/>
                    <a:pt x="1983747" y="97746"/>
                    <a:pt x="1982264" y="97746"/>
                  </a:cubicBezTo>
                  <a:close/>
                  <a:moveTo>
                    <a:pt x="1982264" y="53246"/>
                  </a:moveTo>
                  <a:cubicBezTo>
                    <a:pt x="1980780" y="53246"/>
                    <a:pt x="1979544" y="51762"/>
                    <a:pt x="1979544" y="50526"/>
                  </a:cubicBezTo>
                  <a:cubicBezTo>
                    <a:pt x="1979544" y="49290"/>
                    <a:pt x="1981027" y="49043"/>
                    <a:pt x="1982264" y="49043"/>
                  </a:cubicBezTo>
                  <a:cubicBezTo>
                    <a:pt x="1983747" y="50526"/>
                    <a:pt x="1984983" y="50526"/>
                    <a:pt x="1984983" y="51762"/>
                  </a:cubicBezTo>
                  <a:cubicBezTo>
                    <a:pt x="1984983" y="52998"/>
                    <a:pt x="1983500" y="53246"/>
                    <a:pt x="1982264" y="53246"/>
                  </a:cubicBezTo>
                  <a:close/>
                  <a:moveTo>
                    <a:pt x="2008717" y="392440"/>
                  </a:moveTo>
                  <a:cubicBezTo>
                    <a:pt x="2008717" y="392440"/>
                    <a:pt x="2007234" y="392440"/>
                    <a:pt x="2005998" y="389721"/>
                  </a:cubicBezTo>
                  <a:cubicBezTo>
                    <a:pt x="2003278" y="382799"/>
                    <a:pt x="2004514" y="381315"/>
                    <a:pt x="2007481" y="387002"/>
                  </a:cubicBezTo>
                  <a:cubicBezTo>
                    <a:pt x="2008964" y="389721"/>
                    <a:pt x="2010200" y="391204"/>
                    <a:pt x="2008964" y="392440"/>
                  </a:cubicBezTo>
                  <a:close/>
                  <a:moveTo>
                    <a:pt x="2014403" y="83902"/>
                  </a:moveTo>
                  <a:cubicBezTo>
                    <a:pt x="2014403" y="85385"/>
                    <a:pt x="2014403" y="88105"/>
                    <a:pt x="2014403" y="86621"/>
                  </a:cubicBezTo>
                  <a:cubicBezTo>
                    <a:pt x="2014403" y="86621"/>
                    <a:pt x="2010200" y="85138"/>
                    <a:pt x="2005998" y="85138"/>
                  </a:cubicBezTo>
                  <a:cubicBezTo>
                    <a:pt x="1994872" y="83654"/>
                    <a:pt x="1993389" y="80935"/>
                    <a:pt x="2004514" y="79699"/>
                  </a:cubicBezTo>
                  <a:cubicBezTo>
                    <a:pt x="2011436" y="81182"/>
                    <a:pt x="2014156" y="81182"/>
                    <a:pt x="2014156" y="83902"/>
                  </a:cubicBezTo>
                  <a:close/>
                  <a:moveTo>
                    <a:pt x="2015639" y="32479"/>
                  </a:moveTo>
                  <a:cubicBezTo>
                    <a:pt x="2014156" y="33962"/>
                    <a:pt x="2014156" y="35198"/>
                    <a:pt x="2012919" y="35198"/>
                  </a:cubicBezTo>
                  <a:cubicBezTo>
                    <a:pt x="2011683" y="35198"/>
                    <a:pt x="2011436" y="33715"/>
                    <a:pt x="2011436" y="32479"/>
                  </a:cubicBezTo>
                  <a:cubicBezTo>
                    <a:pt x="2011436" y="31242"/>
                    <a:pt x="2012919" y="29759"/>
                    <a:pt x="2014156" y="29759"/>
                  </a:cubicBezTo>
                  <a:cubicBezTo>
                    <a:pt x="2015960" y="30748"/>
                    <a:pt x="2016455" y="31655"/>
                    <a:pt x="2015639" y="32479"/>
                  </a:cubicBezTo>
                  <a:close/>
                  <a:moveTo>
                    <a:pt x="1223278" y="973670"/>
                  </a:moveTo>
                  <a:cubicBezTo>
                    <a:pt x="1224761" y="975154"/>
                    <a:pt x="1223278" y="977873"/>
                    <a:pt x="1223278" y="977873"/>
                  </a:cubicBezTo>
                  <a:cubicBezTo>
                    <a:pt x="1221794" y="979357"/>
                    <a:pt x="1221794" y="977873"/>
                    <a:pt x="1221794" y="975154"/>
                  </a:cubicBezTo>
                  <a:cubicBezTo>
                    <a:pt x="1221794" y="972434"/>
                    <a:pt x="1221794" y="970951"/>
                    <a:pt x="1223278" y="973670"/>
                  </a:cubicBezTo>
                  <a:close/>
                  <a:moveTo>
                    <a:pt x="1219075" y="1037702"/>
                  </a:moveTo>
                  <a:cubicBezTo>
                    <a:pt x="1220558" y="1036219"/>
                    <a:pt x="1220558" y="1034983"/>
                    <a:pt x="1220558" y="1032263"/>
                  </a:cubicBezTo>
                  <a:cubicBezTo>
                    <a:pt x="1219569" y="1029462"/>
                    <a:pt x="1220064" y="1029462"/>
                    <a:pt x="1222042" y="1032263"/>
                  </a:cubicBezTo>
                  <a:cubicBezTo>
                    <a:pt x="1223525" y="1034983"/>
                    <a:pt x="1223525" y="1036466"/>
                    <a:pt x="1222042" y="1039186"/>
                  </a:cubicBezTo>
                  <a:cubicBezTo>
                    <a:pt x="1220558" y="1040669"/>
                    <a:pt x="1220558" y="1043388"/>
                    <a:pt x="1220558" y="1044624"/>
                  </a:cubicBezTo>
                  <a:cubicBezTo>
                    <a:pt x="1222042" y="1046108"/>
                    <a:pt x="1220558" y="1047344"/>
                    <a:pt x="1219075" y="1047344"/>
                  </a:cubicBezTo>
                  <a:cubicBezTo>
                    <a:pt x="1216355" y="1045861"/>
                    <a:pt x="1216355" y="1040422"/>
                    <a:pt x="1219075" y="1037702"/>
                  </a:cubicBezTo>
                  <a:close/>
                  <a:moveTo>
                    <a:pt x="1220311" y="1076517"/>
                  </a:moveTo>
                  <a:cubicBezTo>
                    <a:pt x="1218828" y="1075033"/>
                    <a:pt x="1218828" y="1073797"/>
                    <a:pt x="1220311" y="1072314"/>
                  </a:cubicBezTo>
                  <a:cubicBezTo>
                    <a:pt x="1220311" y="1072314"/>
                    <a:pt x="1221794" y="1072314"/>
                    <a:pt x="1223030" y="1075033"/>
                  </a:cubicBezTo>
                  <a:cubicBezTo>
                    <a:pt x="1224514" y="1079236"/>
                    <a:pt x="1223030" y="1080472"/>
                    <a:pt x="1220311" y="1076517"/>
                  </a:cubicBezTo>
                  <a:close/>
                  <a:moveTo>
                    <a:pt x="1221794" y="1023857"/>
                  </a:moveTo>
                  <a:cubicBezTo>
                    <a:pt x="1219075" y="1022374"/>
                    <a:pt x="1219075" y="1021138"/>
                    <a:pt x="1220311" y="1019655"/>
                  </a:cubicBezTo>
                  <a:cubicBezTo>
                    <a:pt x="1221794" y="1018171"/>
                    <a:pt x="1223030" y="1019655"/>
                    <a:pt x="1224514" y="1022374"/>
                  </a:cubicBezTo>
                  <a:cubicBezTo>
                    <a:pt x="1225503" y="1025175"/>
                    <a:pt x="1224588" y="1025670"/>
                    <a:pt x="1221794" y="1023857"/>
                  </a:cubicBezTo>
                  <a:close/>
                  <a:moveTo>
                    <a:pt x="1225997" y="1104453"/>
                  </a:moveTo>
                  <a:cubicBezTo>
                    <a:pt x="1224514" y="1102970"/>
                    <a:pt x="1225997" y="1101734"/>
                    <a:pt x="1227480" y="1100250"/>
                  </a:cubicBezTo>
                  <a:cubicBezTo>
                    <a:pt x="1228964" y="1098767"/>
                    <a:pt x="1230200" y="1100250"/>
                    <a:pt x="1230200" y="1102970"/>
                  </a:cubicBezTo>
                  <a:cubicBezTo>
                    <a:pt x="1228717" y="1107173"/>
                    <a:pt x="1227480" y="1107173"/>
                    <a:pt x="1225997" y="1104453"/>
                  </a:cubicBezTo>
                  <a:close/>
                  <a:moveTo>
                    <a:pt x="1230200" y="982076"/>
                  </a:moveTo>
                  <a:cubicBezTo>
                    <a:pt x="1230200" y="982076"/>
                    <a:pt x="1228717" y="980593"/>
                    <a:pt x="1227480" y="979357"/>
                  </a:cubicBezTo>
                  <a:cubicBezTo>
                    <a:pt x="1225997" y="977873"/>
                    <a:pt x="1227480" y="976637"/>
                    <a:pt x="1230200" y="976637"/>
                  </a:cubicBezTo>
                  <a:cubicBezTo>
                    <a:pt x="1232919" y="976637"/>
                    <a:pt x="1232919" y="978121"/>
                    <a:pt x="1232919" y="979357"/>
                  </a:cubicBezTo>
                  <a:cubicBezTo>
                    <a:pt x="1231436" y="980840"/>
                    <a:pt x="1230200" y="982076"/>
                    <a:pt x="1230200" y="982076"/>
                  </a:cubicBezTo>
                  <a:close/>
                  <a:moveTo>
                    <a:pt x="482092" y="1428320"/>
                  </a:moveTo>
                  <a:cubicBezTo>
                    <a:pt x="482092" y="1437962"/>
                    <a:pt x="480609" y="1437962"/>
                    <a:pt x="475170" y="1433759"/>
                  </a:cubicBezTo>
                  <a:cubicBezTo>
                    <a:pt x="473365" y="1431947"/>
                    <a:pt x="473365" y="1430133"/>
                    <a:pt x="475170" y="1428320"/>
                  </a:cubicBezTo>
                  <a:cubicBezTo>
                    <a:pt x="477889" y="1426837"/>
                    <a:pt x="479373" y="1424117"/>
                    <a:pt x="477889" y="1422881"/>
                  </a:cubicBezTo>
                  <a:cubicBezTo>
                    <a:pt x="477889" y="1421398"/>
                    <a:pt x="477889" y="1420162"/>
                    <a:pt x="479373" y="1420162"/>
                  </a:cubicBezTo>
                  <a:cubicBezTo>
                    <a:pt x="482092" y="1420162"/>
                    <a:pt x="482092" y="1422881"/>
                    <a:pt x="482092" y="1428568"/>
                  </a:cubicBezTo>
                  <a:close/>
                  <a:moveTo>
                    <a:pt x="494701" y="1624371"/>
                  </a:moveTo>
                  <a:cubicBezTo>
                    <a:pt x="493217" y="1625854"/>
                    <a:pt x="493217" y="1627091"/>
                    <a:pt x="491981" y="1627091"/>
                  </a:cubicBezTo>
                  <a:cubicBezTo>
                    <a:pt x="490745" y="1627091"/>
                    <a:pt x="490498" y="1625607"/>
                    <a:pt x="490498" y="1624371"/>
                  </a:cubicBezTo>
                  <a:cubicBezTo>
                    <a:pt x="490498" y="1623135"/>
                    <a:pt x="491981" y="1621652"/>
                    <a:pt x="493217" y="1621652"/>
                  </a:cubicBezTo>
                  <a:cubicBezTo>
                    <a:pt x="494453" y="1621652"/>
                    <a:pt x="494701" y="1623135"/>
                    <a:pt x="494701" y="1624371"/>
                  </a:cubicBezTo>
                  <a:close/>
                  <a:moveTo>
                    <a:pt x="495937" y="1386786"/>
                  </a:moveTo>
                  <a:cubicBezTo>
                    <a:pt x="494453" y="1386786"/>
                    <a:pt x="494453" y="1385303"/>
                    <a:pt x="494453" y="1384067"/>
                  </a:cubicBezTo>
                  <a:cubicBezTo>
                    <a:pt x="495937" y="1382583"/>
                    <a:pt x="495937" y="1381347"/>
                    <a:pt x="497173" y="1381347"/>
                  </a:cubicBezTo>
                  <a:cubicBezTo>
                    <a:pt x="498409" y="1381347"/>
                    <a:pt x="498656" y="1382831"/>
                    <a:pt x="498656" y="1384067"/>
                  </a:cubicBezTo>
                  <a:cubicBezTo>
                    <a:pt x="498656" y="1385303"/>
                    <a:pt x="497173" y="1386786"/>
                    <a:pt x="495937" y="1386786"/>
                  </a:cubicBezTo>
                  <a:close/>
                  <a:moveTo>
                    <a:pt x="501623" y="1374178"/>
                  </a:moveTo>
                  <a:cubicBezTo>
                    <a:pt x="500140" y="1375661"/>
                    <a:pt x="500140" y="1376897"/>
                    <a:pt x="498904" y="1376897"/>
                  </a:cubicBezTo>
                  <a:cubicBezTo>
                    <a:pt x="497667" y="1376897"/>
                    <a:pt x="497420" y="1375414"/>
                    <a:pt x="497420" y="1374178"/>
                  </a:cubicBezTo>
                  <a:cubicBezTo>
                    <a:pt x="497420" y="1372942"/>
                    <a:pt x="498904" y="1371458"/>
                    <a:pt x="500140" y="1371458"/>
                  </a:cubicBezTo>
                  <a:cubicBezTo>
                    <a:pt x="501376" y="1371458"/>
                    <a:pt x="502859" y="1372942"/>
                    <a:pt x="501623" y="1374178"/>
                  </a:cubicBezTo>
                  <a:close/>
                  <a:moveTo>
                    <a:pt x="519670" y="1390989"/>
                  </a:moveTo>
                  <a:cubicBezTo>
                    <a:pt x="518187" y="1392472"/>
                    <a:pt x="518187" y="1390989"/>
                    <a:pt x="518187" y="1388270"/>
                  </a:cubicBezTo>
                  <a:cubicBezTo>
                    <a:pt x="518187" y="1385550"/>
                    <a:pt x="519670" y="1384067"/>
                    <a:pt x="519670" y="1386786"/>
                  </a:cubicBezTo>
                  <a:cubicBezTo>
                    <a:pt x="521154" y="1388270"/>
                    <a:pt x="521154" y="1390989"/>
                    <a:pt x="519670" y="1390989"/>
                  </a:cubicBezTo>
                  <a:close/>
                  <a:moveTo>
                    <a:pt x="543157" y="1396428"/>
                  </a:moveTo>
                  <a:cubicBezTo>
                    <a:pt x="541674" y="1396428"/>
                    <a:pt x="541674" y="1394945"/>
                    <a:pt x="541674" y="1393709"/>
                  </a:cubicBezTo>
                  <a:cubicBezTo>
                    <a:pt x="543157" y="1392225"/>
                    <a:pt x="543157" y="1390989"/>
                    <a:pt x="544393" y="1390989"/>
                  </a:cubicBezTo>
                  <a:cubicBezTo>
                    <a:pt x="544393" y="1390989"/>
                    <a:pt x="545877" y="1392472"/>
                    <a:pt x="545877" y="1393709"/>
                  </a:cubicBezTo>
                  <a:cubicBezTo>
                    <a:pt x="545877" y="1394945"/>
                    <a:pt x="544393" y="1396428"/>
                    <a:pt x="543157" y="1396428"/>
                  </a:cubicBezTo>
                  <a:close/>
                  <a:moveTo>
                    <a:pt x="70460" y="1927471"/>
                  </a:moveTo>
                  <a:cubicBezTo>
                    <a:pt x="68977" y="1927471"/>
                    <a:pt x="68977" y="1925988"/>
                    <a:pt x="68977" y="1924751"/>
                  </a:cubicBezTo>
                  <a:cubicBezTo>
                    <a:pt x="70460" y="1923268"/>
                    <a:pt x="70460" y="1922032"/>
                    <a:pt x="71696" y="1922032"/>
                  </a:cubicBezTo>
                  <a:cubicBezTo>
                    <a:pt x="72932" y="1922032"/>
                    <a:pt x="73179" y="1923515"/>
                    <a:pt x="73179" y="1924751"/>
                  </a:cubicBezTo>
                  <a:cubicBezTo>
                    <a:pt x="73179" y="1925988"/>
                    <a:pt x="71696" y="1927471"/>
                    <a:pt x="70460" y="1927471"/>
                  </a:cubicBezTo>
                  <a:close/>
                  <a:moveTo>
                    <a:pt x="69223" y="1986064"/>
                  </a:moveTo>
                  <a:cubicBezTo>
                    <a:pt x="70707" y="1984580"/>
                    <a:pt x="71943" y="1981861"/>
                    <a:pt x="70707" y="1977658"/>
                  </a:cubicBezTo>
                  <a:cubicBezTo>
                    <a:pt x="69223" y="1972219"/>
                    <a:pt x="70707" y="1970735"/>
                    <a:pt x="73426" y="1970735"/>
                  </a:cubicBezTo>
                  <a:cubicBezTo>
                    <a:pt x="77630" y="1970735"/>
                    <a:pt x="80349" y="1981861"/>
                    <a:pt x="77630" y="1986064"/>
                  </a:cubicBezTo>
                  <a:cubicBezTo>
                    <a:pt x="76146" y="1987547"/>
                    <a:pt x="73426" y="1988783"/>
                    <a:pt x="70707" y="1988783"/>
                  </a:cubicBezTo>
                  <a:cubicBezTo>
                    <a:pt x="68902" y="1987794"/>
                    <a:pt x="68408" y="1986879"/>
                    <a:pt x="69223" y="1986064"/>
                  </a:cubicBezTo>
                  <a:close/>
                  <a:moveTo>
                    <a:pt x="69223" y="2008314"/>
                  </a:moveTo>
                  <a:cubicBezTo>
                    <a:pt x="71028" y="2010119"/>
                    <a:pt x="71028" y="2010613"/>
                    <a:pt x="69223" y="2009797"/>
                  </a:cubicBezTo>
                  <a:cubicBezTo>
                    <a:pt x="67740" y="2008314"/>
                    <a:pt x="66504" y="2009797"/>
                    <a:pt x="65021" y="2011281"/>
                  </a:cubicBezTo>
                  <a:cubicBezTo>
                    <a:pt x="64032" y="2013085"/>
                    <a:pt x="63117" y="2013085"/>
                    <a:pt x="62301" y="2011281"/>
                  </a:cubicBezTo>
                  <a:cubicBezTo>
                    <a:pt x="59582" y="2007078"/>
                    <a:pt x="65021" y="2004359"/>
                    <a:pt x="69223" y="2008561"/>
                  </a:cubicBezTo>
                  <a:close/>
                  <a:moveTo>
                    <a:pt x="70460" y="2044409"/>
                  </a:moveTo>
                  <a:cubicBezTo>
                    <a:pt x="71943" y="2048612"/>
                    <a:pt x="70460" y="2049848"/>
                    <a:pt x="67740" y="2045892"/>
                  </a:cubicBezTo>
                  <a:cubicBezTo>
                    <a:pt x="66257" y="2044409"/>
                    <a:pt x="66257" y="2043173"/>
                    <a:pt x="67740" y="2041690"/>
                  </a:cubicBezTo>
                  <a:cubicBezTo>
                    <a:pt x="69223" y="2040206"/>
                    <a:pt x="70460" y="2041690"/>
                    <a:pt x="70460" y="2044409"/>
                  </a:cubicBezTo>
                  <a:close/>
                  <a:moveTo>
                    <a:pt x="56615" y="1968016"/>
                  </a:moveTo>
                  <a:cubicBezTo>
                    <a:pt x="59334" y="1968016"/>
                    <a:pt x="59334" y="1969499"/>
                    <a:pt x="59334" y="1970735"/>
                  </a:cubicBezTo>
                  <a:cubicBezTo>
                    <a:pt x="57851" y="1972219"/>
                    <a:pt x="57851" y="1973455"/>
                    <a:pt x="56615" y="1973455"/>
                  </a:cubicBezTo>
                  <a:cubicBezTo>
                    <a:pt x="56615" y="1973455"/>
                    <a:pt x="55132" y="1971972"/>
                    <a:pt x="53896" y="1970735"/>
                  </a:cubicBezTo>
                  <a:cubicBezTo>
                    <a:pt x="52412" y="1969252"/>
                    <a:pt x="53896" y="1968016"/>
                    <a:pt x="56615" y="1968016"/>
                  </a:cubicBezTo>
                  <a:close/>
                  <a:moveTo>
                    <a:pt x="65021" y="2069379"/>
                  </a:moveTo>
                  <a:cubicBezTo>
                    <a:pt x="55379" y="2073582"/>
                    <a:pt x="46973" y="2073582"/>
                    <a:pt x="49693" y="2070862"/>
                  </a:cubicBezTo>
                  <a:cubicBezTo>
                    <a:pt x="52412" y="2068143"/>
                    <a:pt x="49693" y="2068143"/>
                    <a:pt x="48209" y="2068143"/>
                  </a:cubicBezTo>
                  <a:cubicBezTo>
                    <a:pt x="45490" y="2066660"/>
                    <a:pt x="46726" y="2065423"/>
                    <a:pt x="49693" y="2062704"/>
                  </a:cubicBezTo>
                  <a:cubicBezTo>
                    <a:pt x="52412" y="2059985"/>
                    <a:pt x="55132" y="2058501"/>
                    <a:pt x="56615" y="2059985"/>
                  </a:cubicBezTo>
                  <a:cubicBezTo>
                    <a:pt x="58098" y="2061468"/>
                    <a:pt x="59334" y="2058501"/>
                    <a:pt x="58098" y="2055782"/>
                  </a:cubicBezTo>
                  <a:cubicBezTo>
                    <a:pt x="56615" y="2047376"/>
                    <a:pt x="60818" y="2047376"/>
                    <a:pt x="63537" y="2055782"/>
                  </a:cubicBezTo>
                  <a:cubicBezTo>
                    <a:pt x="65021" y="2058501"/>
                    <a:pt x="67740" y="2062704"/>
                    <a:pt x="70460" y="2064187"/>
                  </a:cubicBezTo>
                  <a:cubicBezTo>
                    <a:pt x="74662" y="2064187"/>
                    <a:pt x="73179" y="2066907"/>
                    <a:pt x="65021" y="2069626"/>
                  </a:cubicBezTo>
                  <a:close/>
                  <a:moveTo>
                    <a:pt x="80349" y="2020675"/>
                  </a:moveTo>
                  <a:cubicBezTo>
                    <a:pt x="78866" y="2020675"/>
                    <a:pt x="77630" y="2019192"/>
                    <a:pt x="77630" y="2017956"/>
                  </a:cubicBezTo>
                  <a:cubicBezTo>
                    <a:pt x="77630" y="2016720"/>
                    <a:pt x="76146" y="2016472"/>
                    <a:pt x="73426" y="2016472"/>
                  </a:cubicBezTo>
                  <a:cubicBezTo>
                    <a:pt x="70707" y="2017956"/>
                    <a:pt x="69223" y="2017956"/>
                    <a:pt x="71943" y="2013753"/>
                  </a:cubicBezTo>
                  <a:cubicBezTo>
                    <a:pt x="76146" y="2008314"/>
                    <a:pt x="78866" y="2009550"/>
                    <a:pt x="80349" y="2015236"/>
                  </a:cubicBezTo>
                  <a:cubicBezTo>
                    <a:pt x="81832" y="2017956"/>
                    <a:pt x="81832" y="2020675"/>
                    <a:pt x="80349" y="2020675"/>
                  </a:cubicBezTo>
                  <a:close/>
                  <a:moveTo>
                    <a:pt x="83068" y="1960846"/>
                  </a:moveTo>
                  <a:cubicBezTo>
                    <a:pt x="83068" y="1960846"/>
                    <a:pt x="81585" y="1962330"/>
                    <a:pt x="80349" y="1962330"/>
                  </a:cubicBezTo>
                  <a:cubicBezTo>
                    <a:pt x="79113" y="1962330"/>
                    <a:pt x="77630" y="1960846"/>
                    <a:pt x="77630" y="1959610"/>
                  </a:cubicBezTo>
                  <a:cubicBezTo>
                    <a:pt x="77630" y="1958374"/>
                    <a:pt x="79113" y="1958127"/>
                    <a:pt x="80349" y="1958127"/>
                  </a:cubicBezTo>
                  <a:cubicBezTo>
                    <a:pt x="81832" y="1959610"/>
                    <a:pt x="83068" y="1960846"/>
                    <a:pt x="83068" y="1960846"/>
                  </a:cubicBezTo>
                  <a:close/>
                  <a:moveTo>
                    <a:pt x="85788" y="1947002"/>
                  </a:moveTo>
                  <a:cubicBezTo>
                    <a:pt x="87271" y="1947002"/>
                    <a:pt x="89991" y="1948485"/>
                    <a:pt x="89991" y="1949721"/>
                  </a:cubicBezTo>
                  <a:cubicBezTo>
                    <a:pt x="89991" y="1952441"/>
                    <a:pt x="85788" y="1955160"/>
                    <a:pt x="84551" y="1952441"/>
                  </a:cubicBezTo>
                  <a:cubicBezTo>
                    <a:pt x="81832" y="1949721"/>
                    <a:pt x="83068" y="1947002"/>
                    <a:pt x="86035" y="1947002"/>
                  </a:cubicBezTo>
                  <a:close/>
                  <a:moveTo>
                    <a:pt x="88507" y="2017956"/>
                  </a:moveTo>
                  <a:cubicBezTo>
                    <a:pt x="85788" y="2017956"/>
                    <a:pt x="83068" y="2011034"/>
                    <a:pt x="84305" y="2008314"/>
                  </a:cubicBezTo>
                  <a:cubicBezTo>
                    <a:pt x="85788" y="2006831"/>
                    <a:pt x="91227" y="2009797"/>
                    <a:pt x="91227" y="2013753"/>
                  </a:cubicBezTo>
                  <a:cubicBezTo>
                    <a:pt x="89743" y="2016472"/>
                    <a:pt x="88507" y="2017956"/>
                    <a:pt x="88507" y="2017956"/>
                  </a:cubicBezTo>
                  <a:close/>
                  <a:moveTo>
                    <a:pt x="105319" y="2040206"/>
                  </a:moveTo>
                  <a:cubicBezTo>
                    <a:pt x="102599" y="2041690"/>
                    <a:pt x="99880" y="2040206"/>
                    <a:pt x="99880" y="2038723"/>
                  </a:cubicBezTo>
                  <a:cubicBezTo>
                    <a:pt x="99880" y="2037240"/>
                    <a:pt x="102599" y="2036003"/>
                    <a:pt x="105319" y="2036003"/>
                  </a:cubicBezTo>
                  <a:cubicBezTo>
                    <a:pt x="108038" y="2036003"/>
                    <a:pt x="110758" y="2036003"/>
                    <a:pt x="110758" y="2037487"/>
                  </a:cubicBezTo>
                  <a:cubicBezTo>
                    <a:pt x="110758" y="2038970"/>
                    <a:pt x="108038" y="2040206"/>
                    <a:pt x="105319" y="2040206"/>
                  </a:cubicBezTo>
                  <a:close/>
                  <a:moveTo>
                    <a:pt x="116444" y="1990266"/>
                  </a:moveTo>
                  <a:cubicBezTo>
                    <a:pt x="117927" y="1988783"/>
                    <a:pt x="120647" y="1987547"/>
                    <a:pt x="120647" y="1988783"/>
                  </a:cubicBezTo>
                  <a:cubicBezTo>
                    <a:pt x="120647" y="1990019"/>
                    <a:pt x="120647" y="1991503"/>
                    <a:pt x="117927" y="1991503"/>
                  </a:cubicBezTo>
                  <a:cubicBezTo>
                    <a:pt x="116122" y="1992492"/>
                    <a:pt x="115628" y="1991997"/>
                    <a:pt x="116444" y="1990019"/>
                  </a:cubicBezTo>
                  <a:close/>
                  <a:moveTo>
                    <a:pt x="116444" y="1995706"/>
                  </a:moveTo>
                  <a:cubicBezTo>
                    <a:pt x="119163" y="1995706"/>
                    <a:pt x="124849" y="1998425"/>
                    <a:pt x="124849" y="1999908"/>
                  </a:cubicBezTo>
                  <a:cubicBezTo>
                    <a:pt x="124849" y="2001392"/>
                    <a:pt x="122130" y="2001392"/>
                    <a:pt x="119411" y="2001392"/>
                  </a:cubicBezTo>
                  <a:cubicBezTo>
                    <a:pt x="116691" y="2001392"/>
                    <a:pt x="113972" y="1999908"/>
                    <a:pt x="113972" y="1998672"/>
                  </a:cubicBezTo>
                  <a:cubicBezTo>
                    <a:pt x="113972" y="1997436"/>
                    <a:pt x="116691" y="1995953"/>
                    <a:pt x="116691" y="1995953"/>
                  </a:cubicBezTo>
                  <a:close/>
                  <a:moveTo>
                    <a:pt x="114960" y="2127724"/>
                  </a:moveTo>
                  <a:cubicBezTo>
                    <a:pt x="113477" y="2127724"/>
                    <a:pt x="112241" y="2126241"/>
                    <a:pt x="112241" y="2123522"/>
                  </a:cubicBezTo>
                  <a:cubicBezTo>
                    <a:pt x="112241" y="2120802"/>
                    <a:pt x="113724" y="2119319"/>
                    <a:pt x="114960" y="2119319"/>
                  </a:cubicBezTo>
                  <a:cubicBezTo>
                    <a:pt x="116197" y="2119319"/>
                    <a:pt x="117680" y="2120802"/>
                    <a:pt x="117680" y="2123522"/>
                  </a:cubicBezTo>
                  <a:cubicBezTo>
                    <a:pt x="117680" y="2126241"/>
                    <a:pt x="116197" y="2127724"/>
                    <a:pt x="114960" y="2127724"/>
                  </a:cubicBezTo>
                  <a:close/>
                  <a:moveTo>
                    <a:pt x="120647" y="2047129"/>
                  </a:moveTo>
                  <a:cubicBezTo>
                    <a:pt x="120647" y="2045645"/>
                    <a:pt x="122130" y="2044409"/>
                    <a:pt x="124849" y="2044409"/>
                  </a:cubicBezTo>
                  <a:cubicBezTo>
                    <a:pt x="127569" y="2044409"/>
                    <a:pt x="129052" y="2045892"/>
                    <a:pt x="129052" y="2047129"/>
                  </a:cubicBezTo>
                  <a:cubicBezTo>
                    <a:pt x="129052" y="2048365"/>
                    <a:pt x="127569" y="2049848"/>
                    <a:pt x="124849" y="2049848"/>
                  </a:cubicBezTo>
                  <a:cubicBezTo>
                    <a:pt x="122130" y="2049848"/>
                    <a:pt x="120647" y="2048365"/>
                    <a:pt x="120647" y="2047129"/>
                  </a:cubicBezTo>
                  <a:close/>
                  <a:moveTo>
                    <a:pt x="128805" y="2147255"/>
                  </a:moveTo>
                  <a:cubicBezTo>
                    <a:pt x="121883" y="2147255"/>
                    <a:pt x="121883" y="2144536"/>
                    <a:pt x="130288" y="2143053"/>
                  </a:cubicBezTo>
                  <a:cubicBezTo>
                    <a:pt x="133008" y="2143053"/>
                    <a:pt x="135728" y="2143053"/>
                    <a:pt x="135728" y="2144536"/>
                  </a:cubicBezTo>
                  <a:cubicBezTo>
                    <a:pt x="135728" y="2147255"/>
                    <a:pt x="131524" y="2147255"/>
                    <a:pt x="128805" y="2147255"/>
                  </a:cubicBezTo>
                  <a:close/>
                  <a:moveTo>
                    <a:pt x="149820" y="2136130"/>
                  </a:moveTo>
                  <a:cubicBezTo>
                    <a:pt x="149820" y="2133411"/>
                    <a:pt x="151303" y="2133411"/>
                    <a:pt x="154022" y="2133411"/>
                  </a:cubicBezTo>
                  <a:cubicBezTo>
                    <a:pt x="155506" y="2134894"/>
                    <a:pt x="156742" y="2136130"/>
                    <a:pt x="156742" y="2137614"/>
                  </a:cubicBezTo>
                  <a:cubicBezTo>
                    <a:pt x="154022" y="2141817"/>
                    <a:pt x="149820" y="2140333"/>
                    <a:pt x="149820" y="2136130"/>
                  </a:cubicBezTo>
                  <a:close/>
                  <a:moveTo>
                    <a:pt x="160945" y="2145772"/>
                  </a:moveTo>
                  <a:cubicBezTo>
                    <a:pt x="159461" y="2145772"/>
                    <a:pt x="158225" y="2144289"/>
                    <a:pt x="158225" y="2143053"/>
                  </a:cubicBezTo>
                  <a:cubicBezTo>
                    <a:pt x="158225" y="2141817"/>
                    <a:pt x="159709" y="2140333"/>
                    <a:pt x="160945" y="2140333"/>
                  </a:cubicBezTo>
                  <a:cubicBezTo>
                    <a:pt x="162181" y="2140333"/>
                    <a:pt x="163664" y="2141817"/>
                    <a:pt x="163664" y="2143053"/>
                  </a:cubicBezTo>
                  <a:cubicBezTo>
                    <a:pt x="163664" y="2144289"/>
                    <a:pt x="162181" y="2145772"/>
                    <a:pt x="160945" y="2145772"/>
                  </a:cubicBezTo>
                  <a:close/>
                  <a:moveTo>
                    <a:pt x="187398" y="2033284"/>
                  </a:moveTo>
                  <a:cubicBezTo>
                    <a:pt x="188882" y="2033284"/>
                    <a:pt x="190118" y="2034767"/>
                    <a:pt x="190118" y="2036003"/>
                  </a:cubicBezTo>
                  <a:cubicBezTo>
                    <a:pt x="190118" y="2037240"/>
                    <a:pt x="188634" y="2038723"/>
                    <a:pt x="185914" y="2038723"/>
                  </a:cubicBezTo>
                  <a:cubicBezTo>
                    <a:pt x="183195" y="2038723"/>
                    <a:pt x="183195" y="2037240"/>
                    <a:pt x="183195" y="2036003"/>
                  </a:cubicBezTo>
                  <a:cubicBezTo>
                    <a:pt x="184678" y="2033284"/>
                    <a:pt x="187398" y="2033284"/>
                    <a:pt x="187398" y="2033284"/>
                  </a:cubicBezTo>
                  <a:close/>
                  <a:moveTo>
                    <a:pt x="190118" y="2083224"/>
                  </a:moveTo>
                  <a:cubicBezTo>
                    <a:pt x="190118" y="2084707"/>
                    <a:pt x="190118" y="2085943"/>
                    <a:pt x="188634" y="2085943"/>
                  </a:cubicBezTo>
                  <a:cubicBezTo>
                    <a:pt x="187150" y="2085943"/>
                    <a:pt x="187150" y="2084460"/>
                    <a:pt x="185914" y="2083224"/>
                  </a:cubicBezTo>
                  <a:cubicBezTo>
                    <a:pt x="184431" y="2081740"/>
                    <a:pt x="185914" y="2080504"/>
                    <a:pt x="187398" y="2080504"/>
                  </a:cubicBezTo>
                  <a:cubicBezTo>
                    <a:pt x="188882" y="2080504"/>
                    <a:pt x="190118" y="2081987"/>
                    <a:pt x="190118" y="2083224"/>
                  </a:cubicBezTo>
                  <a:close/>
                  <a:moveTo>
                    <a:pt x="185914" y="2193240"/>
                  </a:moveTo>
                  <a:cubicBezTo>
                    <a:pt x="183195" y="2191756"/>
                    <a:pt x="183195" y="2190520"/>
                    <a:pt x="185914" y="2189037"/>
                  </a:cubicBezTo>
                  <a:cubicBezTo>
                    <a:pt x="187398" y="2187554"/>
                    <a:pt x="190118" y="2189037"/>
                    <a:pt x="191354" y="2191756"/>
                  </a:cubicBezTo>
                  <a:cubicBezTo>
                    <a:pt x="192837" y="2195959"/>
                    <a:pt x="189870" y="2195959"/>
                    <a:pt x="185914" y="2193240"/>
                  </a:cubicBezTo>
                  <a:close/>
                  <a:moveTo>
                    <a:pt x="217807" y="2008314"/>
                  </a:moveTo>
                  <a:cubicBezTo>
                    <a:pt x="219290" y="2008314"/>
                    <a:pt x="220526" y="2009797"/>
                    <a:pt x="220526" y="2011034"/>
                  </a:cubicBezTo>
                  <a:cubicBezTo>
                    <a:pt x="220526" y="2012270"/>
                    <a:pt x="220526" y="2013753"/>
                    <a:pt x="219043" y="2013753"/>
                  </a:cubicBezTo>
                  <a:cubicBezTo>
                    <a:pt x="219043" y="2013753"/>
                    <a:pt x="217559" y="2012270"/>
                    <a:pt x="216323" y="2011034"/>
                  </a:cubicBezTo>
                  <a:cubicBezTo>
                    <a:pt x="214840" y="2008314"/>
                    <a:pt x="216323" y="2008314"/>
                    <a:pt x="217807" y="2008314"/>
                  </a:cubicBezTo>
                  <a:close/>
                  <a:moveTo>
                    <a:pt x="205446" y="2022159"/>
                  </a:moveTo>
                  <a:cubicBezTo>
                    <a:pt x="208165" y="2020675"/>
                    <a:pt x="210884" y="2022159"/>
                    <a:pt x="210884" y="2023642"/>
                  </a:cubicBezTo>
                  <a:cubicBezTo>
                    <a:pt x="210884" y="2026361"/>
                    <a:pt x="206682" y="2027845"/>
                    <a:pt x="203962" y="2026361"/>
                  </a:cubicBezTo>
                  <a:cubicBezTo>
                    <a:pt x="202157" y="2024557"/>
                    <a:pt x="202652" y="2023148"/>
                    <a:pt x="205446" y="2022159"/>
                  </a:cubicBezTo>
                  <a:close/>
                  <a:moveTo>
                    <a:pt x="202479" y="2159864"/>
                  </a:moveTo>
                  <a:cubicBezTo>
                    <a:pt x="200995" y="2159864"/>
                    <a:pt x="199759" y="2161348"/>
                    <a:pt x="200995" y="2162584"/>
                  </a:cubicBezTo>
                  <a:cubicBezTo>
                    <a:pt x="201984" y="2164388"/>
                    <a:pt x="201070" y="2164388"/>
                    <a:pt x="198276" y="2162584"/>
                  </a:cubicBezTo>
                  <a:cubicBezTo>
                    <a:pt x="195557" y="2161100"/>
                    <a:pt x="195557" y="2159864"/>
                    <a:pt x="199759" y="2158381"/>
                  </a:cubicBezTo>
                  <a:cubicBezTo>
                    <a:pt x="202479" y="2156897"/>
                    <a:pt x="205198" y="2156897"/>
                    <a:pt x="205198" y="2158381"/>
                  </a:cubicBezTo>
                  <a:cubicBezTo>
                    <a:pt x="205198" y="2159864"/>
                    <a:pt x="205198" y="2159864"/>
                    <a:pt x="202479" y="2159864"/>
                  </a:cubicBezTo>
                  <a:close/>
                  <a:moveTo>
                    <a:pt x="212368" y="2193240"/>
                  </a:moveTo>
                  <a:cubicBezTo>
                    <a:pt x="210884" y="2193240"/>
                    <a:pt x="209648" y="2191756"/>
                    <a:pt x="208165" y="2190520"/>
                  </a:cubicBezTo>
                  <a:cubicBezTo>
                    <a:pt x="206682" y="2189284"/>
                    <a:pt x="208165" y="2187801"/>
                    <a:pt x="210884" y="2187801"/>
                  </a:cubicBezTo>
                  <a:cubicBezTo>
                    <a:pt x="213604" y="2187801"/>
                    <a:pt x="215087" y="2189284"/>
                    <a:pt x="215087" y="2190520"/>
                  </a:cubicBezTo>
                  <a:cubicBezTo>
                    <a:pt x="215087" y="2191756"/>
                    <a:pt x="213604" y="2193240"/>
                    <a:pt x="212368" y="2193240"/>
                  </a:cubicBezTo>
                  <a:close/>
                  <a:moveTo>
                    <a:pt x="219290" y="2125005"/>
                  </a:moveTo>
                  <a:cubicBezTo>
                    <a:pt x="217807" y="2126488"/>
                    <a:pt x="215087" y="2127724"/>
                    <a:pt x="212368" y="2127724"/>
                  </a:cubicBezTo>
                  <a:cubicBezTo>
                    <a:pt x="206929" y="2127724"/>
                    <a:pt x="206929" y="2120802"/>
                    <a:pt x="212368" y="2118083"/>
                  </a:cubicBezTo>
                  <a:cubicBezTo>
                    <a:pt x="215087" y="2116599"/>
                    <a:pt x="215087" y="2118083"/>
                    <a:pt x="213851" y="2119566"/>
                  </a:cubicBezTo>
                  <a:cubicBezTo>
                    <a:pt x="212368" y="2121049"/>
                    <a:pt x="213851" y="2122286"/>
                    <a:pt x="216571" y="2122286"/>
                  </a:cubicBezTo>
                  <a:cubicBezTo>
                    <a:pt x="219290" y="2122286"/>
                    <a:pt x="219290" y="2123769"/>
                    <a:pt x="219290" y="2125005"/>
                  </a:cubicBezTo>
                  <a:close/>
                  <a:moveTo>
                    <a:pt x="216571" y="2072098"/>
                  </a:moveTo>
                  <a:cubicBezTo>
                    <a:pt x="206929" y="2072098"/>
                    <a:pt x="202726" y="2067896"/>
                    <a:pt x="206929" y="2063693"/>
                  </a:cubicBezTo>
                  <a:cubicBezTo>
                    <a:pt x="209648" y="2060973"/>
                    <a:pt x="219537" y="2059490"/>
                    <a:pt x="219537" y="2060973"/>
                  </a:cubicBezTo>
                  <a:cubicBezTo>
                    <a:pt x="219537" y="2062457"/>
                    <a:pt x="221021" y="2063693"/>
                    <a:pt x="222257" y="2066412"/>
                  </a:cubicBezTo>
                  <a:cubicBezTo>
                    <a:pt x="226460" y="2071851"/>
                    <a:pt x="224976" y="2071851"/>
                    <a:pt x="216818" y="2071851"/>
                  </a:cubicBezTo>
                  <a:close/>
                  <a:moveTo>
                    <a:pt x="237338" y="2133411"/>
                  </a:moveTo>
                  <a:cubicBezTo>
                    <a:pt x="238327" y="2131606"/>
                    <a:pt x="239736" y="2131606"/>
                    <a:pt x="241540" y="2133411"/>
                  </a:cubicBezTo>
                  <a:cubicBezTo>
                    <a:pt x="243024" y="2134894"/>
                    <a:pt x="244260" y="2137614"/>
                    <a:pt x="244260" y="2138850"/>
                  </a:cubicBezTo>
                  <a:cubicBezTo>
                    <a:pt x="244260" y="2141569"/>
                    <a:pt x="240057" y="2141569"/>
                    <a:pt x="238821" y="2138850"/>
                  </a:cubicBezTo>
                  <a:cubicBezTo>
                    <a:pt x="236101" y="2137366"/>
                    <a:pt x="236101" y="2136130"/>
                    <a:pt x="237338" y="2133411"/>
                  </a:cubicBezTo>
                  <a:close/>
                  <a:moveTo>
                    <a:pt x="238821" y="2202881"/>
                  </a:moveTo>
                  <a:cubicBezTo>
                    <a:pt x="238821" y="2202881"/>
                    <a:pt x="237338" y="2201398"/>
                    <a:pt x="236101" y="2200162"/>
                  </a:cubicBezTo>
                  <a:cubicBezTo>
                    <a:pt x="234618" y="2198679"/>
                    <a:pt x="236101" y="2197443"/>
                    <a:pt x="237585" y="2197443"/>
                  </a:cubicBezTo>
                  <a:cubicBezTo>
                    <a:pt x="239068" y="2197443"/>
                    <a:pt x="240304" y="2198926"/>
                    <a:pt x="240304" y="2200162"/>
                  </a:cubicBezTo>
                  <a:cubicBezTo>
                    <a:pt x="240304" y="2201398"/>
                    <a:pt x="240304" y="2202881"/>
                    <a:pt x="238821" y="2202881"/>
                  </a:cubicBezTo>
                  <a:close/>
                  <a:moveTo>
                    <a:pt x="245744" y="2204365"/>
                  </a:moveTo>
                  <a:cubicBezTo>
                    <a:pt x="245744" y="2207084"/>
                    <a:pt x="244260" y="2209804"/>
                    <a:pt x="243024" y="2209804"/>
                  </a:cubicBezTo>
                  <a:cubicBezTo>
                    <a:pt x="240304" y="2209804"/>
                    <a:pt x="240304" y="2207084"/>
                    <a:pt x="243024" y="2202881"/>
                  </a:cubicBezTo>
                  <a:cubicBezTo>
                    <a:pt x="244508" y="2200162"/>
                    <a:pt x="245744" y="2200162"/>
                    <a:pt x="245744" y="2204365"/>
                  </a:cubicBezTo>
                  <a:close/>
                  <a:moveTo>
                    <a:pt x="244260" y="2190273"/>
                  </a:moveTo>
                  <a:cubicBezTo>
                    <a:pt x="241540" y="2190273"/>
                    <a:pt x="240057" y="2188790"/>
                    <a:pt x="242776" y="2188790"/>
                  </a:cubicBezTo>
                  <a:cubicBezTo>
                    <a:pt x="244260" y="2187306"/>
                    <a:pt x="246980" y="2188790"/>
                    <a:pt x="246980" y="2188790"/>
                  </a:cubicBezTo>
                  <a:cubicBezTo>
                    <a:pt x="248463" y="2188790"/>
                    <a:pt x="246980" y="2190273"/>
                    <a:pt x="244260" y="2190273"/>
                  </a:cubicBezTo>
                  <a:close/>
                  <a:moveTo>
                    <a:pt x="276400" y="2200162"/>
                  </a:moveTo>
                  <a:cubicBezTo>
                    <a:pt x="274916" y="2201645"/>
                    <a:pt x="274916" y="2200162"/>
                    <a:pt x="274916" y="2197443"/>
                  </a:cubicBezTo>
                  <a:cubicBezTo>
                    <a:pt x="274916" y="2194723"/>
                    <a:pt x="276400" y="2193240"/>
                    <a:pt x="276400" y="2195959"/>
                  </a:cubicBezTo>
                  <a:cubicBezTo>
                    <a:pt x="277883" y="2197443"/>
                    <a:pt x="277883" y="2198679"/>
                    <a:pt x="276400" y="2200162"/>
                  </a:cubicBezTo>
                  <a:close/>
                  <a:moveTo>
                    <a:pt x="284558" y="2075065"/>
                  </a:moveTo>
                  <a:cubicBezTo>
                    <a:pt x="286041" y="2075065"/>
                    <a:pt x="287277" y="2076549"/>
                    <a:pt x="287277" y="2077785"/>
                  </a:cubicBezTo>
                  <a:cubicBezTo>
                    <a:pt x="287277" y="2079021"/>
                    <a:pt x="287277" y="2080504"/>
                    <a:pt x="285794" y="2080504"/>
                  </a:cubicBezTo>
                  <a:cubicBezTo>
                    <a:pt x="285794" y="2080504"/>
                    <a:pt x="284311" y="2079021"/>
                    <a:pt x="283075" y="2077785"/>
                  </a:cubicBezTo>
                  <a:cubicBezTo>
                    <a:pt x="283075" y="2076301"/>
                    <a:pt x="283075" y="2075065"/>
                    <a:pt x="284558" y="2075065"/>
                  </a:cubicBezTo>
                  <a:close/>
                  <a:moveTo>
                    <a:pt x="281838" y="2187554"/>
                  </a:moveTo>
                  <a:cubicBezTo>
                    <a:pt x="281838" y="2182114"/>
                    <a:pt x="284558" y="2180631"/>
                    <a:pt x="287277" y="2184834"/>
                  </a:cubicBezTo>
                  <a:cubicBezTo>
                    <a:pt x="288761" y="2186317"/>
                    <a:pt x="287277" y="2187554"/>
                    <a:pt x="285794" y="2190273"/>
                  </a:cubicBezTo>
                  <a:cubicBezTo>
                    <a:pt x="283000" y="2191262"/>
                    <a:pt x="281592" y="2190347"/>
                    <a:pt x="281592" y="2187554"/>
                  </a:cubicBezTo>
                  <a:close/>
                  <a:moveTo>
                    <a:pt x="287525" y="2202881"/>
                  </a:moveTo>
                  <a:cubicBezTo>
                    <a:pt x="286041" y="2202881"/>
                    <a:pt x="284805" y="2201398"/>
                    <a:pt x="284805" y="2200162"/>
                  </a:cubicBezTo>
                  <a:cubicBezTo>
                    <a:pt x="284805" y="2198926"/>
                    <a:pt x="286289" y="2197443"/>
                    <a:pt x="287525" y="2197443"/>
                  </a:cubicBezTo>
                  <a:cubicBezTo>
                    <a:pt x="288761" y="2197443"/>
                    <a:pt x="290244" y="2198926"/>
                    <a:pt x="290244" y="2200162"/>
                  </a:cubicBezTo>
                  <a:cubicBezTo>
                    <a:pt x="290244" y="2201398"/>
                    <a:pt x="288761" y="2202881"/>
                    <a:pt x="287525" y="2202881"/>
                  </a:cubicBezTo>
                  <a:close/>
                  <a:moveTo>
                    <a:pt x="317934" y="2154178"/>
                  </a:moveTo>
                  <a:cubicBezTo>
                    <a:pt x="317934" y="2154178"/>
                    <a:pt x="316450" y="2155661"/>
                    <a:pt x="313731" y="2155661"/>
                  </a:cubicBezTo>
                  <a:cubicBezTo>
                    <a:pt x="311011" y="2155661"/>
                    <a:pt x="311011" y="2154178"/>
                    <a:pt x="311011" y="2152942"/>
                  </a:cubicBezTo>
                  <a:cubicBezTo>
                    <a:pt x="313731" y="2150222"/>
                    <a:pt x="317934" y="2151458"/>
                    <a:pt x="317934" y="2154425"/>
                  </a:cubicBezTo>
                  <a:close/>
                  <a:moveTo>
                    <a:pt x="315214" y="2214007"/>
                  </a:moveTo>
                  <a:cubicBezTo>
                    <a:pt x="313731" y="2215490"/>
                    <a:pt x="312495" y="2215490"/>
                    <a:pt x="312495" y="2214007"/>
                  </a:cubicBezTo>
                  <a:cubicBezTo>
                    <a:pt x="312495" y="2212523"/>
                    <a:pt x="308292" y="2212523"/>
                    <a:pt x="304089" y="2212523"/>
                  </a:cubicBezTo>
                  <a:cubicBezTo>
                    <a:pt x="298477" y="2213512"/>
                    <a:pt x="297982" y="2213018"/>
                    <a:pt x="302606" y="2211040"/>
                  </a:cubicBezTo>
                  <a:lnTo>
                    <a:pt x="308045" y="2208321"/>
                  </a:lnTo>
                  <a:lnTo>
                    <a:pt x="302606" y="2205601"/>
                  </a:lnTo>
                  <a:cubicBezTo>
                    <a:pt x="298971" y="2203796"/>
                    <a:pt x="298477" y="2201967"/>
                    <a:pt x="301122" y="2200162"/>
                  </a:cubicBezTo>
                  <a:cubicBezTo>
                    <a:pt x="305325" y="2197443"/>
                    <a:pt x="310764" y="2198679"/>
                    <a:pt x="310764" y="2202881"/>
                  </a:cubicBezTo>
                  <a:cubicBezTo>
                    <a:pt x="310764" y="2207084"/>
                    <a:pt x="312247" y="2207084"/>
                    <a:pt x="314967" y="2208321"/>
                  </a:cubicBezTo>
                  <a:cubicBezTo>
                    <a:pt x="317686" y="2211040"/>
                    <a:pt x="317686" y="2212523"/>
                    <a:pt x="314967" y="2213759"/>
                  </a:cubicBezTo>
                  <a:close/>
                  <a:moveTo>
                    <a:pt x="320900" y="2186317"/>
                  </a:moveTo>
                  <a:cubicBezTo>
                    <a:pt x="319417" y="2187801"/>
                    <a:pt x="316698" y="2184834"/>
                    <a:pt x="316698" y="2182114"/>
                  </a:cubicBezTo>
                  <a:cubicBezTo>
                    <a:pt x="316698" y="2179395"/>
                    <a:pt x="318181" y="2180631"/>
                    <a:pt x="319417" y="2182114"/>
                  </a:cubicBezTo>
                  <a:cubicBezTo>
                    <a:pt x="319417" y="2183598"/>
                    <a:pt x="320900" y="2186317"/>
                    <a:pt x="320900" y="2186317"/>
                  </a:cubicBezTo>
                  <a:close/>
                  <a:moveTo>
                    <a:pt x="344387" y="2149975"/>
                  </a:moveTo>
                  <a:cubicBezTo>
                    <a:pt x="345870" y="2151458"/>
                    <a:pt x="344387" y="2154178"/>
                    <a:pt x="344387" y="2154178"/>
                  </a:cubicBezTo>
                  <a:cubicBezTo>
                    <a:pt x="342903" y="2155661"/>
                    <a:pt x="342903" y="2154178"/>
                    <a:pt x="342903" y="2151458"/>
                  </a:cubicBezTo>
                  <a:cubicBezTo>
                    <a:pt x="342903" y="2148739"/>
                    <a:pt x="344387" y="2147255"/>
                    <a:pt x="344387" y="2149975"/>
                  </a:cubicBezTo>
                  <a:close/>
                  <a:moveTo>
                    <a:pt x="335981" y="2149975"/>
                  </a:moveTo>
                  <a:cubicBezTo>
                    <a:pt x="335981" y="2151458"/>
                    <a:pt x="334498" y="2151458"/>
                    <a:pt x="330542" y="2151458"/>
                  </a:cubicBezTo>
                  <a:cubicBezTo>
                    <a:pt x="326587" y="2151458"/>
                    <a:pt x="325103" y="2149975"/>
                    <a:pt x="325103" y="2148739"/>
                  </a:cubicBezTo>
                  <a:cubicBezTo>
                    <a:pt x="325103" y="2146019"/>
                    <a:pt x="334745" y="2147255"/>
                    <a:pt x="336228" y="2150222"/>
                  </a:cubicBezTo>
                  <a:close/>
                  <a:moveTo>
                    <a:pt x="324856" y="2195959"/>
                  </a:moveTo>
                  <a:cubicBezTo>
                    <a:pt x="326339" y="2194476"/>
                    <a:pt x="326339" y="2191756"/>
                    <a:pt x="327575" y="2191756"/>
                  </a:cubicBezTo>
                  <a:cubicBezTo>
                    <a:pt x="327575" y="2191756"/>
                    <a:pt x="329059" y="2193240"/>
                    <a:pt x="329059" y="2195959"/>
                  </a:cubicBezTo>
                  <a:cubicBezTo>
                    <a:pt x="329059" y="2198679"/>
                    <a:pt x="327575" y="2200162"/>
                    <a:pt x="326339" y="2200162"/>
                  </a:cubicBezTo>
                  <a:cubicBezTo>
                    <a:pt x="323620" y="2200162"/>
                    <a:pt x="323620" y="2198679"/>
                    <a:pt x="324856" y="2195959"/>
                  </a:cubicBezTo>
                  <a:close/>
                  <a:moveTo>
                    <a:pt x="358232" y="2225132"/>
                  </a:moveTo>
                  <a:cubicBezTo>
                    <a:pt x="355512" y="2230571"/>
                    <a:pt x="348590" y="2232054"/>
                    <a:pt x="347107" y="2226615"/>
                  </a:cubicBezTo>
                  <a:cubicBezTo>
                    <a:pt x="345623" y="2225132"/>
                    <a:pt x="344387" y="2222412"/>
                    <a:pt x="341667" y="2222412"/>
                  </a:cubicBezTo>
                  <a:cubicBezTo>
                    <a:pt x="338948" y="2222412"/>
                    <a:pt x="337464" y="2220929"/>
                    <a:pt x="337464" y="2219693"/>
                  </a:cubicBezTo>
                  <a:cubicBezTo>
                    <a:pt x="337464" y="2218457"/>
                    <a:pt x="334745" y="2218210"/>
                    <a:pt x="330542" y="2218210"/>
                  </a:cubicBezTo>
                  <a:cubicBezTo>
                    <a:pt x="325103" y="2219693"/>
                    <a:pt x="325103" y="2218210"/>
                    <a:pt x="325103" y="2215490"/>
                  </a:cubicBezTo>
                  <a:cubicBezTo>
                    <a:pt x="325103" y="2212771"/>
                    <a:pt x="323620" y="2210051"/>
                    <a:pt x="323620" y="2208568"/>
                  </a:cubicBezTo>
                  <a:cubicBezTo>
                    <a:pt x="322136" y="2207084"/>
                    <a:pt x="323620" y="2208568"/>
                    <a:pt x="327823" y="2211287"/>
                  </a:cubicBezTo>
                  <a:cubicBezTo>
                    <a:pt x="330542" y="2214007"/>
                    <a:pt x="333262" y="2215490"/>
                    <a:pt x="333262" y="2214007"/>
                  </a:cubicBezTo>
                  <a:cubicBezTo>
                    <a:pt x="333262" y="2212523"/>
                    <a:pt x="335981" y="2211287"/>
                    <a:pt x="338701" y="2212523"/>
                  </a:cubicBezTo>
                  <a:cubicBezTo>
                    <a:pt x="344139" y="2214007"/>
                    <a:pt x="352545" y="2207084"/>
                    <a:pt x="352545" y="2201398"/>
                  </a:cubicBezTo>
                  <a:cubicBezTo>
                    <a:pt x="352545" y="2195712"/>
                    <a:pt x="354028" y="2198679"/>
                    <a:pt x="355265" y="2197195"/>
                  </a:cubicBezTo>
                  <a:cubicBezTo>
                    <a:pt x="357984" y="2195712"/>
                    <a:pt x="357984" y="2198679"/>
                    <a:pt x="355265" y="2206837"/>
                  </a:cubicBezTo>
                  <a:cubicBezTo>
                    <a:pt x="351062" y="2216479"/>
                    <a:pt x="352545" y="2219446"/>
                    <a:pt x="357984" y="2213759"/>
                  </a:cubicBezTo>
                  <a:cubicBezTo>
                    <a:pt x="360704" y="2211040"/>
                    <a:pt x="360704" y="2212276"/>
                    <a:pt x="360704" y="2215243"/>
                  </a:cubicBezTo>
                  <a:cubicBezTo>
                    <a:pt x="360704" y="2217962"/>
                    <a:pt x="359220" y="2222165"/>
                    <a:pt x="357984" y="2224885"/>
                  </a:cubicBezTo>
                  <a:close/>
                  <a:moveTo>
                    <a:pt x="368121" y="2155661"/>
                  </a:moveTo>
                  <a:cubicBezTo>
                    <a:pt x="361198" y="2157145"/>
                    <a:pt x="351556" y="2152942"/>
                    <a:pt x="351556" y="2148739"/>
                  </a:cubicBezTo>
                  <a:cubicBezTo>
                    <a:pt x="353040" y="2146019"/>
                    <a:pt x="361198" y="2144536"/>
                    <a:pt x="361198" y="2147255"/>
                  </a:cubicBezTo>
                  <a:cubicBezTo>
                    <a:pt x="361198" y="2149975"/>
                    <a:pt x="363918" y="2148739"/>
                    <a:pt x="366637" y="2148739"/>
                  </a:cubicBezTo>
                  <a:cubicBezTo>
                    <a:pt x="369357" y="2148739"/>
                    <a:pt x="372076" y="2150222"/>
                    <a:pt x="373560" y="2151458"/>
                  </a:cubicBezTo>
                  <a:cubicBezTo>
                    <a:pt x="372076" y="2152942"/>
                    <a:pt x="370840" y="2155661"/>
                    <a:pt x="368121" y="2155661"/>
                  </a:cubicBezTo>
                  <a:close/>
                  <a:moveTo>
                    <a:pt x="454155" y="2125005"/>
                  </a:moveTo>
                  <a:cubicBezTo>
                    <a:pt x="455639" y="2122286"/>
                    <a:pt x="456875" y="2120802"/>
                    <a:pt x="456875" y="2122286"/>
                  </a:cubicBezTo>
                  <a:cubicBezTo>
                    <a:pt x="458359" y="2123769"/>
                    <a:pt x="456875" y="2125005"/>
                    <a:pt x="455391" y="2126488"/>
                  </a:cubicBezTo>
                  <a:cubicBezTo>
                    <a:pt x="453587" y="2127477"/>
                    <a:pt x="453092" y="2126983"/>
                    <a:pt x="453908" y="2125005"/>
                  </a:cubicBezTo>
                  <a:close/>
                  <a:moveTo>
                    <a:pt x="390371" y="2147255"/>
                  </a:moveTo>
                  <a:cubicBezTo>
                    <a:pt x="391854" y="2147255"/>
                    <a:pt x="391854" y="2148739"/>
                    <a:pt x="391854" y="2149975"/>
                  </a:cubicBezTo>
                  <a:cubicBezTo>
                    <a:pt x="390371" y="2151458"/>
                    <a:pt x="390371" y="2152695"/>
                    <a:pt x="389135" y="2152695"/>
                  </a:cubicBezTo>
                  <a:cubicBezTo>
                    <a:pt x="387899" y="2152695"/>
                    <a:pt x="387652" y="2151211"/>
                    <a:pt x="387652" y="2149975"/>
                  </a:cubicBezTo>
                  <a:cubicBezTo>
                    <a:pt x="387652" y="2148739"/>
                    <a:pt x="389135" y="2147255"/>
                    <a:pt x="390371" y="2147255"/>
                  </a:cubicBezTo>
                  <a:close/>
                  <a:moveTo>
                    <a:pt x="383449" y="2148739"/>
                  </a:moveTo>
                  <a:cubicBezTo>
                    <a:pt x="384932" y="2150222"/>
                    <a:pt x="386168" y="2151458"/>
                    <a:pt x="386168" y="2152942"/>
                  </a:cubicBezTo>
                  <a:cubicBezTo>
                    <a:pt x="386168" y="2154425"/>
                    <a:pt x="384685" y="2155661"/>
                    <a:pt x="383449" y="2155661"/>
                  </a:cubicBezTo>
                  <a:cubicBezTo>
                    <a:pt x="382213" y="2155661"/>
                    <a:pt x="380729" y="2154178"/>
                    <a:pt x="380729" y="2151458"/>
                  </a:cubicBezTo>
                  <a:cubicBezTo>
                    <a:pt x="380729" y="2148739"/>
                    <a:pt x="382213" y="2148739"/>
                    <a:pt x="383449" y="2148739"/>
                  </a:cubicBezTo>
                  <a:close/>
                  <a:moveTo>
                    <a:pt x="384685" y="2197443"/>
                  </a:moveTo>
                  <a:cubicBezTo>
                    <a:pt x="387404" y="2197443"/>
                    <a:pt x="391607" y="2200162"/>
                    <a:pt x="391607" y="2201645"/>
                  </a:cubicBezTo>
                  <a:cubicBezTo>
                    <a:pt x="391607" y="2205848"/>
                    <a:pt x="384685" y="2208568"/>
                    <a:pt x="381965" y="2204365"/>
                  </a:cubicBezTo>
                  <a:cubicBezTo>
                    <a:pt x="376526" y="2200162"/>
                    <a:pt x="377762" y="2195959"/>
                    <a:pt x="384685" y="2197443"/>
                  </a:cubicBezTo>
                  <a:close/>
                  <a:moveTo>
                    <a:pt x="384685" y="2218210"/>
                  </a:moveTo>
                  <a:cubicBezTo>
                    <a:pt x="380482" y="2218210"/>
                    <a:pt x="377762" y="2216726"/>
                    <a:pt x="379246" y="2215490"/>
                  </a:cubicBezTo>
                  <a:cubicBezTo>
                    <a:pt x="380729" y="2214007"/>
                    <a:pt x="381965" y="2212771"/>
                    <a:pt x="384685" y="2212771"/>
                  </a:cubicBezTo>
                  <a:cubicBezTo>
                    <a:pt x="387404" y="2212771"/>
                    <a:pt x="388888" y="2211287"/>
                    <a:pt x="388888" y="2210051"/>
                  </a:cubicBezTo>
                  <a:cubicBezTo>
                    <a:pt x="388888" y="2208815"/>
                    <a:pt x="390371" y="2207332"/>
                    <a:pt x="391607" y="2207332"/>
                  </a:cubicBezTo>
                  <a:cubicBezTo>
                    <a:pt x="392844" y="2207332"/>
                    <a:pt x="394327" y="2210051"/>
                    <a:pt x="393090" y="2212771"/>
                  </a:cubicBezTo>
                  <a:cubicBezTo>
                    <a:pt x="391607" y="2216974"/>
                    <a:pt x="390371" y="2218210"/>
                    <a:pt x="384685" y="2218210"/>
                  </a:cubicBezTo>
                  <a:close/>
                  <a:moveTo>
                    <a:pt x="398529" y="2202881"/>
                  </a:moveTo>
                  <a:cubicBezTo>
                    <a:pt x="397046" y="2202881"/>
                    <a:pt x="395810" y="2201398"/>
                    <a:pt x="395810" y="2200162"/>
                  </a:cubicBezTo>
                  <a:cubicBezTo>
                    <a:pt x="397293" y="2198679"/>
                    <a:pt x="398529" y="2197443"/>
                    <a:pt x="401249" y="2197443"/>
                  </a:cubicBezTo>
                  <a:cubicBezTo>
                    <a:pt x="403969" y="2197443"/>
                    <a:pt x="403969" y="2198926"/>
                    <a:pt x="403969" y="2200162"/>
                  </a:cubicBezTo>
                  <a:cubicBezTo>
                    <a:pt x="402485" y="2201645"/>
                    <a:pt x="401249" y="2202881"/>
                    <a:pt x="398529" y="2202881"/>
                  </a:cubicBezTo>
                  <a:close/>
                  <a:moveTo>
                    <a:pt x="413858" y="2201398"/>
                  </a:moveTo>
                  <a:cubicBezTo>
                    <a:pt x="411064" y="2202387"/>
                    <a:pt x="410570" y="2201892"/>
                    <a:pt x="412374" y="2199915"/>
                  </a:cubicBezTo>
                  <a:cubicBezTo>
                    <a:pt x="413858" y="2198432"/>
                    <a:pt x="416577" y="2197195"/>
                    <a:pt x="416577" y="2198432"/>
                  </a:cubicBezTo>
                  <a:cubicBezTo>
                    <a:pt x="416577" y="2199668"/>
                    <a:pt x="416577" y="2199915"/>
                    <a:pt x="413858" y="2201151"/>
                  </a:cubicBezTo>
                  <a:close/>
                  <a:moveTo>
                    <a:pt x="423747" y="2208568"/>
                  </a:moveTo>
                  <a:cubicBezTo>
                    <a:pt x="418307" y="2208568"/>
                    <a:pt x="416824" y="2207084"/>
                    <a:pt x="422263" y="2205848"/>
                  </a:cubicBezTo>
                  <a:cubicBezTo>
                    <a:pt x="423747" y="2204365"/>
                    <a:pt x="426466" y="2205848"/>
                    <a:pt x="427702" y="2207332"/>
                  </a:cubicBezTo>
                  <a:cubicBezTo>
                    <a:pt x="429186" y="2208815"/>
                    <a:pt x="426219" y="2208815"/>
                    <a:pt x="423499" y="2208815"/>
                  </a:cubicBezTo>
                  <a:close/>
                  <a:moveTo>
                    <a:pt x="429186" y="2197443"/>
                  </a:moveTo>
                  <a:cubicBezTo>
                    <a:pt x="422263" y="2200162"/>
                    <a:pt x="419544" y="2200162"/>
                    <a:pt x="422263" y="2197443"/>
                  </a:cubicBezTo>
                  <a:cubicBezTo>
                    <a:pt x="423747" y="2195959"/>
                    <a:pt x="426466" y="2194723"/>
                    <a:pt x="429186" y="2194723"/>
                  </a:cubicBezTo>
                  <a:cubicBezTo>
                    <a:pt x="432820" y="2195712"/>
                    <a:pt x="432820" y="2196627"/>
                    <a:pt x="429186" y="2197443"/>
                  </a:cubicBezTo>
                  <a:close/>
                  <a:moveTo>
                    <a:pt x="444514" y="2212523"/>
                  </a:moveTo>
                  <a:cubicBezTo>
                    <a:pt x="443030" y="2212523"/>
                    <a:pt x="441794" y="2211040"/>
                    <a:pt x="441794" y="2209804"/>
                  </a:cubicBezTo>
                  <a:cubicBezTo>
                    <a:pt x="441794" y="2208568"/>
                    <a:pt x="440311" y="2208321"/>
                    <a:pt x="437591" y="2208321"/>
                  </a:cubicBezTo>
                  <a:cubicBezTo>
                    <a:pt x="434872" y="2209804"/>
                    <a:pt x="433388" y="2208321"/>
                    <a:pt x="434872" y="2206837"/>
                  </a:cubicBezTo>
                  <a:cubicBezTo>
                    <a:pt x="437591" y="2202634"/>
                    <a:pt x="447480" y="2202634"/>
                    <a:pt x="447480" y="2208321"/>
                  </a:cubicBezTo>
                  <a:cubicBezTo>
                    <a:pt x="447480" y="2211040"/>
                    <a:pt x="445997" y="2212523"/>
                    <a:pt x="444761" y="2212523"/>
                  </a:cubicBezTo>
                  <a:close/>
                  <a:moveTo>
                    <a:pt x="472450" y="2200162"/>
                  </a:moveTo>
                  <a:cubicBezTo>
                    <a:pt x="470967" y="2201645"/>
                    <a:pt x="468248" y="2202881"/>
                    <a:pt x="465528" y="2202881"/>
                  </a:cubicBezTo>
                  <a:cubicBezTo>
                    <a:pt x="462808" y="2202881"/>
                    <a:pt x="461325" y="2204365"/>
                    <a:pt x="461325" y="2207084"/>
                  </a:cubicBezTo>
                  <a:cubicBezTo>
                    <a:pt x="461325" y="2209804"/>
                    <a:pt x="459842" y="2211287"/>
                    <a:pt x="458605" y="2212523"/>
                  </a:cubicBezTo>
                  <a:cubicBezTo>
                    <a:pt x="457122" y="2214007"/>
                    <a:pt x="455886" y="2212523"/>
                    <a:pt x="455886" y="2211040"/>
                  </a:cubicBezTo>
                  <a:cubicBezTo>
                    <a:pt x="455886" y="2209557"/>
                    <a:pt x="453167" y="2206837"/>
                    <a:pt x="448964" y="2205601"/>
                  </a:cubicBezTo>
                  <a:cubicBezTo>
                    <a:pt x="442041" y="2204118"/>
                    <a:pt x="440558" y="2200162"/>
                    <a:pt x="447480" y="2197195"/>
                  </a:cubicBezTo>
                  <a:cubicBezTo>
                    <a:pt x="451683" y="2195712"/>
                    <a:pt x="452919" y="2195712"/>
                    <a:pt x="452919" y="2199915"/>
                  </a:cubicBezTo>
                  <a:cubicBezTo>
                    <a:pt x="454403" y="2204118"/>
                    <a:pt x="455639" y="2204118"/>
                    <a:pt x="462561" y="2202634"/>
                  </a:cubicBezTo>
                  <a:cubicBezTo>
                    <a:pt x="469978" y="2199000"/>
                    <a:pt x="473192" y="2198110"/>
                    <a:pt x="472203" y="2199915"/>
                  </a:cubicBezTo>
                  <a:close/>
                  <a:moveTo>
                    <a:pt x="479373" y="2182114"/>
                  </a:moveTo>
                  <a:cubicBezTo>
                    <a:pt x="477889" y="2183598"/>
                    <a:pt x="476653" y="2186317"/>
                    <a:pt x="473933" y="2186317"/>
                  </a:cubicBezTo>
                  <a:cubicBezTo>
                    <a:pt x="469731" y="2186317"/>
                    <a:pt x="469731" y="2182114"/>
                    <a:pt x="473933" y="2180878"/>
                  </a:cubicBezTo>
                  <a:cubicBezTo>
                    <a:pt x="478557" y="2179074"/>
                    <a:pt x="480362" y="2179568"/>
                    <a:pt x="479373" y="2182362"/>
                  </a:cubicBezTo>
                  <a:close/>
                  <a:moveTo>
                    <a:pt x="482092" y="2081987"/>
                  </a:moveTo>
                  <a:cubicBezTo>
                    <a:pt x="480609" y="2084707"/>
                    <a:pt x="479373" y="2086191"/>
                    <a:pt x="477889" y="2086191"/>
                  </a:cubicBezTo>
                  <a:cubicBezTo>
                    <a:pt x="475170" y="2086191"/>
                    <a:pt x="475170" y="2081987"/>
                    <a:pt x="479373" y="2079268"/>
                  </a:cubicBezTo>
                  <a:cubicBezTo>
                    <a:pt x="482166" y="2076474"/>
                    <a:pt x="483081" y="2077364"/>
                    <a:pt x="482092" y="2081987"/>
                  </a:cubicBezTo>
                  <a:close/>
                  <a:moveTo>
                    <a:pt x="493217" y="2202881"/>
                  </a:moveTo>
                  <a:cubicBezTo>
                    <a:pt x="493217" y="2201398"/>
                    <a:pt x="494701" y="2200162"/>
                    <a:pt x="497420" y="2200162"/>
                  </a:cubicBezTo>
                  <a:cubicBezTo>
                    <a:pt x="500140" y="2200162"/>
                    <a:pt x="498904" y="2198679"/>
                    <a:pt x="493217" y="2198679"/>
                  </a:cubicBezTo>
                  <a:cubicBezTo>
                    <a:pt x="487531" y="2198679"/>
                    <a:pt x="484812" y="2197195"/>
                    <a:pt x="484812" y="2194476"/>
                  </a:cubicBezTo>
                  <a:cubicBezTo>
                    <a:pt x="484812" y="2190273"/>
                    <a:pt x="487531" y="2190273"/>
                    <a:pt x="491734" y="2194476"/>
                  </a:cubicBezTo>
                  <a:cubicBezTo>
                    <a:pt x="493539" y="2196281"/>
                    <a:pt x="494033" y="2195786"/>
                    <a:pt x="493217" y="2192992"/>
                  </a:cubicBezTo>
                  <a:cubicBezTo>
                    <a:pt x="491734" y="2187554"/>
                    <a:pt x="493217" y="2187554"/>
                    <a:pt x="500140" y="2191509"/>
                  </a:cubicBezTo>
                  <a:cubicBezTo>
                    <a:pt x="502859" y="2192992"/>
                    <a:pt x="504342" y="2195712"/>
                    <a:pt x="502859" y="2196948"/>
                  </a:cubicBezTo>
                  <a:cubicBezTo>
                    <a:pt x="501376" y="2198432"/>
                    <a:pt x="502859" y="2199668"/>
                    <a:pt x="504342" y="2199668"/>
                  </a:cubicBezTo>
                  <a:cubicBezTo>
                    <a:pt x="505826" y="2199668"/>
                    <a:pt x="507062" y="2201151"/>
                    <a:pt x="505826" y="2202387"/>
                  </a:cubicBezTo>
                  <a:cubicBezTo>
                    <a:pt x="505826" y="2203870"/>
                    <a:pt x="493217" y="2205107"/>
                    <a:pt x="493217" y="2202387"/>
                  </a:cubicBezTo>
                  <a:close/>
                  <a:moveTo>
                    <a:pt x="508545" y="2187554"/>
                  </a:moveTo>
                  <a:cubicBezTo>
                    <a:pt x="507062" y="2190273"/>
                    <a:pt x="505826" y="2190273"/>
                    <a:pt x="504342" y="2187554"/>
                  </a:cubicBezTo>
                  <a:cubicBezTo>
                    <a:pt x="501623" y="2184834"/>
                    <a:pt x="504342" y="2182114"/>
                    <a:pt x="507062" y="2183350"/>
                  </a:cubicBezTo>
                  <a:cubicBezTo>
                    <a:pt x="509781" y="2183350"/>
                    <a:pt x="509781" y="2184834"/>
                    <a:pt x="508545" y="2187554"/>
                  </a:cubicBezTo>
                  <a:close/>
                  <a:moveTo>
                    <a:pt x="511265" y="2147255"/>
                  </a:moveTo>
                  <a:cubicBezTo>
                    <a:pt x="508545" y="2145772"/>
                    <a:pt x="508545" y="2144536"/>
                    <a:pt x="511265" y="2144536"/>
                  </a:cubicBezTo>
                  <a:cubicBezTo>
                    <a:pt x="513985" y="2144536"/>
                    <a:pt x="515468" y="2146019"/>
                    <a:pt x="515468" y="2147255"/>
                  </a:cubicBezTo>
                  <a:cubicBezTo>
                    <a:pt x="515468" y="2150049"/>
                    <a:pt x="514058" y="2150049"/>
                    <a:pt x="511265" y="2147255"/>
                  </a:cubicBezTo>
                  <a:close/>
                  <a:moveTo>
                    <a:pt x="559968" y="1952688"/>
                  </a:moveTo>
                  <a:cubicBezTo>
                    <a:pt x="558485" y="1954171"/>
                    <a:pt x="558485" y="1955408"/>
                    <a:pt x="557249" y="1955408"/>
                  </a:cubicBezTo>
                  <a:cubicBezTo>
                    <a:pt x="556013" y="1955408"/>
                    <a:pt x="555766" y="1953924"/>
                    <a:pt x="555766" y="1952688"/>
                  </a:cubicBezTo>
                  <a:cubicBezTo>
                    <a:pt x="555766" y="1951452"/>
                    <a:pt x="557249" y="1949969"/>
                    <a:pt x="558485" y="1949969"/>
                  </a:cubicBezTo>
                  <a:cubicBezTo>
                    <a:pt x="559968" y="1949969"/>
                    <a:pt x="559968" y="1951452"/>
                    <a:pt x="559968" y="1952688"/>
                  </a:cubicBezTo>
                  <a:close/>
                  <a:moveTo>
                    <a:pt x="558485" y="1885937"/>
                  </a:moveTo>
                  <a:cubicBezTo>
                    <a:pt x="555766" y="1883217"/>
                    <a:pt x="555766" y="1881734"/>
                    <a:pt x="559968" y="1881734"/>
                  </a:cubicBezTo>
                  <a:cubicBezTo>
                    <a:pt x="564171" y="1881734"/>
                    <a:pt x="564171" y="1883217"/>
                    <a:pt x="565407" y="1884454"/>
                  </a:cubicBezTo>
                  <a:cubicBezTo>
                    <a:pt x="566891" y="1888656"/>
                    <a:pt x="561205" y="1889892"/>
                    <a:pt x="558485" y="1885937"/>
                  </a:cubicBezTo>
                  <a:close/>
                  <a:moveTo>
                    <a:pt x="564171" y="1584073"/>
                  </a:moveTo>
                  <a:cubicBezTo>
                    <a:pt x="561452" y="1584073"/>
                    <a:pt x="559968" y="1582590"/>
                    <a:pt x="559968" y="1581354"/>
                  </a:cubicBezTo>
                  <a:cubicBezTo>
                    <a:pt x="559968" y="1580118"/>
                    <a:pt x="561452" y="1578634"/>
                    <a:pt x="562688" y="1578634"/>
                  </a:cubicBezTo>
                  <a:cubicBezTo>
                    <a:pt x="563924" y="1578634"/>
                    <a:pt x="565407" y="1580118"/>
                    <a:pt x="566891" y="1581354"/>
                  </a:cubicBezTo>
                  <a:cubicBezTo>
                    <a:pt x="568375" y="1584073"/>
                    <a:pt x="566891" y="1584073"/>
                    <a:pt x="564171" y="1584073"/>
                  </a:cubicBezTo>
                  <a:close/>
                  <a:moveTo>
                    <a:pt x="605705" y="1695325"/>
                  </a:moveTo>
                  <a:cubicBezTo>
                    <a:pt x="604222" y="1695325"/>
                    <a:pt x="602986" y="1693842"/>
                    <a:pt x="602986" y="1691122"/>
                  </a:cubicBezTo>
                  <a:cubicBezTo>
                    <a:pt x="602986" y="1688403"/>
                    <a:pt x="604469" y="1688403"/>
                    <a:pt x="605705" y="1688403"/>
                  </a:cubicBezTo>
                  <a:cubicBezTo>
                    <a:pt x="607189" y="1689886"/>
                    <a:pt x="608425" y="1691122"/>
                    <a:pt x="608425" y="1692606"/>
                  </a:cubicBezTo>
                  <a:cubicBezTo>
                    <a:pt x="608425" y="1694089"/>
                    <a:pt x="606941" y="1695325"/>
                    <a:pt x="605705" y="1695325"/>
                  </a:cubicBezTo>
                  <a:close/>
                  <a:moveTo>
                    <a:pt x="612875" y="1360333"/>
                  </a:moveTo>
                  <a:cubicBezTo>
                    <a:pt x="612875" y="1361816"/>
                    <a:pt x="611392" y="1363053"/>
                    <a:pt x="610156" y="1363053"/>
                  </a:cubicBezTo>
                  <a:cubicBezTo>
                    <a:pt x="607436" y="1363053"/>
                    <a:pt x="604717" y="1358850"/>
                    <a:pt x="607436" y="1357614"/>
                  </a:cubicBezTo>
                  <a:cubicBezTo>
                    <a:pt x="610156" y="1354894"/>
                    <a:pt x="612875" y="1356130"/>
                    <a:pt x="612875" y="1360333"/>
                  </a:cubicBezTo>
                  <a:close/>
                  <a:moveTo>
                    <a:pt x="682346" y="1732904"/>
                  </a:moveTo>
                  <a:cubicBezTo>
                    <a:pt x="680863" y="1734387"/>
                    <a:pt x="679627" y="1735623"/>
                    <a:pt x="678143" y="1735623"/>
                  </a:cubicBezTo>
                  <a:cubicBezTo>
                    <a:pt x="676659" y="1735623"/>
                    <a:pt x="676659" y="1734140"/>
                    <a:pt x="676659" y="1732904"/>
                  </a:cubicBezTo>
                  <a:cubicBezTo>
                    <a:pt x="678143" y="1731420"/>
                    <a:pt x="679379" y="1730184"/>
                    <a:pt x="680863" y="1730184"/>
                  </a:cubicBezTo>
                  <a:cubicBezTo>
                    <a:pt x="682346" y="1730184"/>
                    <a:pt x="682346" y="1731667"/>
                    <a:pt x="682346" y="1732904"/>
                  </a:cubicBezTo>
                  <a:close/>
                  <a:moveTo>
                    <a:pt x="686548" y="1695325"/>
                  </a:moveTo>
                  <a:cubicBezTo>
                    <a:pt x="688032" y="1695325"/>
                    <a:pt x="689268" y="1696809"/>
                    <a:pt x="689268" y="1698045"/>
                  </a:cubicBezTo>
                  <a:cubicBezTo>
                    <a:pt x="689268" y="1699281"/>
                    <a:pt x="687784" y="1700764"/>
                    <a:pt x="686548" y="1700764"/>
                  </a:cubicBezTo>
                  <a:cubicBezTo>
                    <a:pt x="685312" y="1700764"/>
                    <a:pt x="683829" y="1699281"/>
                    <a:pt x="683829" y="1698045"/>
                  </a:cubicBezTo>
                  <a:cubicBezTo>
                    <a:pt x="683829" y="1695325"/>
                    <a:pt x="685312" y="1695325"/>
                    <a:pt x="686548" y="1695325"/>
                  </a:cubicBezTo>
                  <a:close/>
                  <a:moveTo>
                    <a:pt x="676659" y="1707934"/>
                  </a:moveTo>
                  <a:cubicBezTo>
                    <a:pt x="679379" y="1707934"/>
                    <a:pt x="680863" y="1709417"/>
                    <a:pt x="680863" y="1710653"/>
                  </a:cubicBezTo>
                  <a:cubicBezTo>
                    <a:pt x="680863" y="1711889"/>
                    <a:pt x="679379" y="1713373"/>
                    <a:pt x="678143" y="1713373"/>
                  </a:cubicBezTo>
                  <a:cubicBezTo>
                    <a:pt x="676907" y="1713373"/>
                    <a:pt x="675423" y="1711889"/>
                    <a:pt x="673940" y="1710653"/>
                  </a:cubicBezTo>
                  <a:cubicBezTo>
                    <a:pt x="672457" y="1709170"/>
                    <a:pt x="675423" y="1707934"/>
                    <a:pt x="676659" y="1707934"/>
                  </a:cubicBezTo>
                  <a:close/>
                  <a:moveTo>
                    <a:pt x="686548" y="1712136"/>
                  </a:moveTo>
                  <a:cubicBezTo>
                    <a:pt x="688032" y="1712136"/>
                    <a:pt x="688032" y="1713620"/>
                    <a:pt x="685065" y="1716339"/>
                  </a:cubicBezTo>
                  <a:cubicBezTo>
                    <a:pt x="682346" y="1719059"/>
                    <a:pt x="680863" y="1720542"/>
                    <a:pt x="683582" y="1721778"/>
                  </a:cubicBezTo>
                  <a:cubicBezTo>
                    <a:pt x="685065" y="1723262"/>
                    <a:pt x="686301" y="1724498"/>
                    <a:pt x="686301" y="1724498"/>
                  </a:cubicBezTo>
                  <a:cubicBezTo>
                    <a:pt x="686301" y="1727217"/>
                    <a:pt x="676659" y="1727217"/>
                    <a:pt x="675176" y="1724498"/>
                  </a:cubicBezTo>
                  <a:cubicBezTo>
                    <a:pt x="672457" y="1721778"/>
                    <a:pt x="682099" y="1711889"/>
                    <a:pt x="686301" y="1711889"/>
                  </a:cubicBezTo>
                  <a:close/>
                  <a:moveTo>
                    <a:pt x="665534" y="1983097"/>
                  </a:moveTo>
                  <a:cubicBezTo>
                    <a:pt x="667018" y="1981614"/>
                    <a:pt x="669737" y="1983097"/>
                    <a:pt x="669737" y="1983097"/>
                  </a:cubicBezTo>
                  <a:cubicBezTo>
                    <a:pt x="671220" y="1984580"/>
                    <a:pt x="669737" y="1984580"/>
                    <a:pt x="667018" y="1984580"/>
                  </a:cubicBezTo>
                  <a:cubicBezTo>
                    <a:pt x="664298" y="1984580"/>
                    <a:pt x="662815" y="1984580"/>
                    <a:pt x="665534" y="1983097"/>
                  </a:cubicBezTo>
                  <a:close/>
                  <a:moveTo>
                    <a:pt x="667018" y="2024878"/>
                  </a:moveTo>
                  <a:cubicBezTo>
                    <a:pt x="671220" y="2024878"/>
                    <a:pt x="672457" y="2024878"/>
                    <a:pt x="668501" y="2027598"/>
                  </a:cubicBezTo>
                  <a:cubicBezTo>
                    <a:pt x="664545" y="2030317"/>
                    <a:pt x="661579" y="2030317"/>
                    <a:pt x="661579" y="2027598"/>
                  </a:cubicBezTo>
                  <a:cubicBezTo>
                    <a:pt x="661579" y="2024878"/>
                    <a:pt x="663062" y="2024878"/>
                    <a:pt x="667018" y="2024878"/>
                  </a:cubicBezTo>
                  <a:close/>
                  <a:moveTo>
                    <a:pt x="655892" y="2029081"/>
                  </a:moveTo>
                  <a:cubicBezTo>
                    <a:pt x="658612" y="2031801"/>
                    <a:pt x="658612" y="2033284"/>
                    <a:pt x="655892" y="2033284"/>
                  </a:cubicBezTo>
                  <a:cubicBezTo>
                    <a:pt x="651690" y="2033284"/>
                    <a:pt x="648970" y="2029081"/>
                    <a:pt x="651690" y="2027845"/>
                  </a:cubicBezTo>
                  <a:cubicBezTo>
                    <a:pt x="651690" y="2026361"/>
                    <a:pt x="653173" y="2027845"/>
                    <a:pt x="655892" y="2029328"/>
                  </a:cubicBezTo>
                  <a:close/>
                  <a:moveTo>
                    <a:pt x="650206" y="1545258"/>
                  </a:moveTo>
                  <a:cubicBezTo>
                    <a:pt x="651690" y="1546742"/>
                    <a:pt x="652926" y="1547978"/>
                    <a:pt x="652926" y="1549461"/>
                  </a:cubicBezTo>
                  <a:cubicBezTo>
                    <a:pt x="652926" y="1550945"/>
                    <a:pt x="651442" y="1552181"/>
                    <a:pt x="650206" y="1552181"/>
                  </a:cubicBezTo>
                  <a:cubicBezTo>
                    <a:pt x="648970" y="1552181"/>
                    <a:pt x="647487" y="1550697"/>
                    <a:pt x="647487" y="1547978"/>
                  </a:cubicBezTo>
                  <a:cubicBezTo>
                    <a:pt x="648970" y="1546495"/>
                    <a:pt x="648970" y="1545258"/>
                    <a:pt x="650206" y="1545258"/>
                  </a:cubicBezTo>
                  <a:close/>
                  <a:moveTo>
                    <a:pt x="650206" y="1560587"/>
                  </a:moveTo>
                  <a:cubicBezTo>
                    <a:pt x="651690" y="1562070"/>
                    <a:pt x="652926" y="1562070"/>
                    <a:pt x="652926" y="1563306"/>
                  </a:cubicBezTo>
                  <a:cubicBezTo>
                    <a:pt x="652926" y="1563306"/>
                    <a:pt x="651442" y="1564789"/>
                    <a:pt x="650206" y="1564789"/>
                  </a:cubicBezTo>
                  <a:cubicBezTo>
                    <a:pt x="648970" y="1564789"/>
                    <a:pt x="647487" y="1563306"/>
                    <a:pt x="647487" y="1562070"/>
                  </a:cubicBezTo>
                  <a:cubicBezTo>
                    <a:pt x="648476" y="1561081"/>
                    <a:pt x="649391" y="1560587"/>
                    <a:pt x="650206" y="1560587"/>
                  </a:cubicBezTo>
                  <a:close/>
                  <a:moveTo>
                    <a:pt x="640565" y="1663433"/>
                  </a:moveTo>
                  <a:cubicBezTo>
                    <a:pt x="642048" y="1661949"/>
                    <a:pt x="643284" y="1660713"/>
                    <a:pt x="644767" y="1660713"/>
                  </a:cubicBezTo>
                  <a:cubicBezTo>
                    <a:pt x="646251" y="1662197"/>
                    <a:pt x="646251" y="1663433"/>
                    <a:pt x="646251" y="1664916"/>
                  </a:cubicBezTo>
                  <a:cubicBezTo>
                    <a:pt x="642048" y="1669119"/>
                    <a:pt x="637845" y="1667636"/>
                    <a:pt x="640811" y="1663433"/>
                  </a:cubicBezTo>
                  <a:close/>
                  <a:moveTo>
                    <a:pt x="626720" y="2037487"/>
                  </a:moveTo>
                  <a:cubicBezTo>
                    <a:pt x="628203" y="2036003"/>
                    <a:pt x="628203" y="2034767"/>
                    <a:pt x="629439" y="2034767"/>
                  </a:cubicBezTo>
                  <a:cubicBezTo>
                    <a:pt x="630675" y="2034767"/>
                    <a:pt x="630922" y="2036251"/>
                    <a:pt x="630922" y="2037487"/>
                  </a:cubicBezTo>
                  <a:cubicBezTo>
                    <a:pt x="630922" y="2038723"/>
                    <a:pt x="629439" y="2040206"/>
                    <a:pt x="628203" y="2040206"/>
                  </a:cubicBezTo>
                  <a:cubicBezTo>
                    <a:pt x="626967" y="2040206"/>
                    <a:pt x="626720" y="2038723"/>
                    <a:pt x="626720" y="2037487"/>
                  </a:cubicBezTo>
                  <a:close/>
                  <a:moveTo>
                    <a:pt x="627956" y="2070862"/>
                  </a:moveTo>
                  <a:cubicBezTo>
                    <a:pt x="629439" y="2070862"/>
                    <a:pt x="629439" y="2072346"/>
                    <a:pt x="629439" y="2073582"/>
                  </a:cubicBezTo>
                  <a:cubicBezTo>
                    <a:pt x="629439" y="2074818"/>
                    <a:pt x="627956" y="2076301"/>
                    <a:pt x="626720" y="2076301"/>
                  </a:cubicBezTo>
                  <a:cubicBezTo>
                    <a:pt x="626720" y="2076301"/>
                    <a:pt x="625237" y="2074818"/>
                    <a:pt x="625237" y="2073582"/>
                  </a:cubicBezTo>
                  <a:cubicBezTo>
                    <a:pt x="625237" y="2072346"/>
                    <a:pt x="626720" y="2070862"/>
                    <a:pt x="627956" y="2070862"/>
                  </a:cubicBezTo>
                  <a:close/>
                  <a:moveTo>
                    <a:pt x="618314" y="2093113"/>
                  </a:moveTo>
                  <a:cubicBezTo>
                    <a:pt x="615520" y="2093113"/>
                    <a:pt x="614606" y="2091704"/>
                    <a:pt x="615594" y="2088910"/>
                  </a:cubicBezTo>
                  <a:cubicBezTo>
                    <a:pt x="618314" y="2084707"/>
                    <a:pt x="622517" y="2086191"/>
                    <a:pt x="622517" y="2090393"/>
                  </a:cubicBezTo>
                  <a:cubicBezTo>
                    <a:pt x="624001" y="2091877"/>
                    <a:pt x="621033" y="2093113"/>
                    <a:pt x="618314" y="2093113"/>
                  </a:cubicBezTo>
                  <a:close/>
                  <a:moveTo>
                    <a:pt x="647487" y="1383819"/>
                  </a:moveTo>
                  <a:cubicBezTo>
                    <a:pt x="647487" y="1383819"/>
                    <a:pt x="644767" y="1382336"/>
                    <a:pt x="643284" y="1381100"/>
                  </a:cubicBezTo>
                  <a:cubicBezTo>
                    <a:pt x="640565" y="1378380"/>
                    <a:pt x="641801" y="1378380"/>
                    <a:pt x="644767" y="1378380"/>
                  </a:cubicBezTo>
                  <a:cubicBezTo>
                    <a:pt x="647734" y="1378380"/>
                    <a:pt x="648970" y="1379864"/>
                    <a:pt x="648970" y="1381100"/>
                  </a:cubicBezTo>
                  <a:cubicBezTo>
                    <a:pt x="648970" y="1382336"/>
                    <a:pt x="647487" y="1383819"/>
                    <a:pt x="647487" y="1383819"/>
                  </a:cubicBezTo>
                  <a:close/>
                  <a:moveTo>
                    <a:pt x="661331" y="1228067"/>
                  </a:moveTo>
                  <a:cubicBezTo>
                    <a:pt x="658612" y="1228067"/>
                    <a:pt x="657129" y="1228067"/>
                    <a:pt x="658612" y="1226583"/>
                  </a:cubicBezTo>
                  <a:lnTo>
                    <a:pt x="665534" y="1226583"/>
                  </a:lnTo>
                  <a:cubicBezTo>
                    <a:pt x="665534" y="1228067"/>
                    <a:pt x="664051" y="1228067"/>
                    <a:pt x="661331" y="1228067"/>
                  </a:cubicBezTo>
                  <a:close/>
                  <a:moveTo>
                    <a:pt x="718441" y="1345005"/>
                  </a:moveTo>
                  <a:cubicBezTo>
                    <a:pt x="716957" y="1345005"/>
                    <a:pt x="715721" y="1343522"/>
                    <a:pt x="715721" y="1342285"/>
                  </a:cubicBezTo>
                  <a:cubicBezTo>
                    <a:pt x="715721" y="1341049"/>
                    <a:pt x="717205" y="1339566"/>
                    <a:pt x="718441" y="1339566"/>
                  </a:cubicBezTo>
                  <a:cubicBezTo>
                    <a:pt x="719677" y="1339566"/>
                    <a:pt x="721160" y="1341049"/>
                    <a:pt x="721160" y="1342285"/>
                  </a:cubicBezTo>
                  <a:cubicBezTo>
                    <a:pt x="721160" y="1343522"/>
                    <a:pt x="719677" y="1345005"/>
                    <a:pt x="718441" y="1345005"/>
                  </a:cubicBezTo>
                  <a:close/>
                  <a:moveTo>
                    <a:pt x="728083" y="1343522"/>
                  </a:moveTo>
                  <a:cubicBezTo>
                    <a:pt x="726600" y="1345005"/>
                    <a:pt x="725363" y="1342038"/>
                    <a:pt x="725363" y="1339319"/>
                  </a:cubicBezTo>
                  <a:cubicBezTo>
                    <a:pt x="725363" y="1333880"/>
                    <a:pt x="726846" y="1332396"/>
                    <a:pt x="728083" y="1337835"/>
                  </a:cubicBezTo>
                  <a:cubicBezTo>
                    <a:pt x="729566" y="1339319"/>
                    <a:pt x="729566" y="1342038"/>
                    <a:pt x="728083" y="1343274"/>
                  </a:cubicBezTo>
                  <a:close/>
                  <a:moveTo>
                    <a:pt x="786675" y="1207300"/>
                  </a:moveTo>
                  <a:cubicBezTo>
                    <a:pt x="785192" y="1205816"/>
                    <a:pt x="786675" y="1204580"/>
                    <a:pt x="789395" y="1204580"/>
                  </a:cubicBezTo>
                  <a:cubicBezTo>
                    <a:pt x="792115" y="1204580"/>
                    <a:pt x="792115" y="1206064"/>
                    <a:pt x="792115" y="1207300"/>
                  </a:cubicBezTo>
                  <a:cubicBezTo>
                    <a:pt x="790631" y="1208783"/>
                    <a:pt x="790631" y="1210019"/>
                    <a:pt x="789395" y="1210019"/>
                  </a:cubicBezTo>
                  <a:cubicBezTo>
                    <a:pt x="789395" y="1208536"/>
                    <a:pt x="787911" y="1208536"/>
                    <a:pt x="786675" y="1207300"/>
                  </a:cubicBezTo>
                  <a:close/>
                  <a:moveTo>
                    <a:pt x="794834" y="1336599"/>
                  </a:moveTo>
                  <a:cubicBezTo>
                    <a:pt x="796317" y="1338083"/>
                    <a:pt x="794834" y="1340802"/>
                    <a:pt x="792115" y="1342038"/>
                  </a:cubicBezTo>
                  <a:cubicBezTo>
                    <a:pt x="787911" y="1344758"/>
                    <a:pt x="786675" y="1343522"/>
                    <a:pt x="790631" y="1337835"/>
                  </a:cubicBezTo>
                  <a:cubicBezTo>
                    <a:pt x="792115" y="1335116"/>
                    <a:pt x="793351" y="1335116"/>
                    <a:pt x="794834" y="1336352"/>
                  </a:cubicBezTo>
                  <a:close/>
                  <a:moveTo>
                    <a:pt x="801756" y="1210019"/>
                  </a:moveTo>
                  <a:cubicBezTo>
                    <a:pt x="798963" y="1211008"/>
                    <a:pt x="798468" y="1210514"/>
                    <a:pt x="800273" y="1208536"/>
                  </a:cubicBezTo>
                  <a:cubicBezTo>
                    <a:pt x="801756" y="1207052"/>
                    <a:pt x="804476" y="1205816"/>
                    <a:pt x="804476" y="1207052"/>
                  </a:cubicBezTo>
                  <a:cubicBezTo>
                    <a:pt x="805959" y="1207052"/>
                    <a:pt x="804476" y="1208536"/>
                    <a:pt x="801756" y="1209772"/>
                  </a:cubicBezTo>
                  <a:close/>
                  <a:moveTo>
                    <a:pt x="838098" y="1258723"/>
                  </a:moveTo>
                  <a:cubicBezTo>
                    <a:pt x="838098" y="1258723"/>
                    <a:pt x="836615" y="1260206"/>
                    <a:pt x="835379" y="1260206"/>
                  </a:cubicBezTo>
                  <a:cubicBezTo>
                    <a:pt x="834143" y="1260206"/>
                    <a:pt x="832660" y="1258723"/>
                    <a:pt x="832660" y="1257487"/>
                  </a:cubicBezTo>
                  <a:cubicBezTo>
                    <a:pt x="832660" y="1256251"/>
                    <a:pt x="834143" y="1256003"/>
                    <a:pt x="835379" y="1256003"/>
                  </a:cubicBezTo>
                  <a:cubicBezTo>
                    <a:pt x="838098" y="1256003"/>
                    <a:pt x="838098" y="1257487"/>
                    <a:pt x="838098" y="1258723"/>
                  </a:cubicBezTo>
                  <a:close/>
                  <a:moveTo>
                    <a:pt x="843537" y="1267128"/>
                  </a:moveTo>
                  <a:cubicBezTo>
                    <a:pt x="840818" y="1265645"/>
                    <a:pt x="840818" y="1264409"/>
                    <a:pt x="843537" y="1264409"/>
                  </a:cubicBezTo>
                  <a:cubicBezTo>
                    <a:pt x="846257" y="1264409"/>
                    <a:pt x="847741" y="1265892"/>
                    <a:pt x="847741" y="1267128"/>
                  </a:cubicBezTo>
                  <a:cubicBezTo>
                    <a:pt x="849224" y="1269848"/>
                    <a:pt x="847741" y="1269848"/>
                    <a:pt x="843537" y="1267128"/>
                  </a:cubicBezTo>
                  <a:close/>
                  <a:moveTo>
                    <a:pt x="867271" y="1464663"/>
                  </a:moveTo>
                  <a:cubicBezTo>
                    <a:pt x="864552" y="1467382"/>
                    <a:pt x="863069" y="1467382"/>
                    <a:pt x="863069" y="1463179"/>
                  </a:cubicBezTo>
                  <a:cubicBezTo>
                    <a:pt x="863069" y="1458976"/>
                    <a:pt x="864552" y="1460460"/>
                    <a:pt x="865788" y="1460460"/>
                  </a:cubicBezTo>
                  <a:cubicBezTo>
                    <a:pt x="867271" y="1461943"/>
                    <a:pt x="868507" y="1463179"/>
                    <a:pt x="867271" y="1464663"/>
                  </a:cubicBezTo>
                  <a:close/>
                  <a:moveTo>
                    <a:pt x="879633" y="1439445"/>
                  </a:moveTo>
                  <a:cubicBezTo>
                    <a:pt x="879633" y="1439445"/>
                    <a:pt x="878149" y="1437962"/>
                    <a:pt x="876913" y="1436726"/>
                  </a:cubicBezTo>
                  <a:cubicBezTo>
                    <a:pt x="875430" y="1435243"/>
                    <a:pt x="876913" y="1434006"/>
                    <a:pt x="878396" y="1434006"/>
                  </a:cubicBezTo>
                  <a:cubicBezTo>
                    <a:pt x="879880" y="1434006"/>
                    <a:pt x="881116" y="1435490"/>
                    <a:pt x="881116" y="1436726"/>
                  </a:cubicBezTo>
                  <a:cubicBezTo>
                    <a:pt x="881116" y="1437962"/>
                    <a:pt x="881116" y="1439445"/>
                    <a:pt x="879633" y="1439445"/>
                  </a:cubicBezTo>
                  <a:close/>
                  <a:moveTo>
                    <a:pt x="886802" y="1445132"/>
                  </a:moveTo>
                  <a:cubicBezTo>
                    <a:pt x="884083" y="1443648"/>
                    <a:pt x="884083" y="1442412"/>
                    <a:pt x="886802" y="1442412"/>
                  </a:cubicBezTo>
                  <a:lnTo>
                    <a:pt x="892241" y="1442412"/>
                  </a:lnTo>
                  <a:cubicBezTo>
                    <a:pt x="893724" y="1442412"/>
                    <a:pt x="894961" y="1443896"/>
                    <a:pt x="894961" y="1445132"/>
                  </a:cubicBezTo>
                  <a:cubicBezTo>
                    <a:pt x="896444" y="1447851"/>
                    <a:pt x="890758" y="1447851"/>
                    <a:pt x="886555" y="1445132"/>
                  </a:cubicBezTo>
                  <a:close/>
                  <a:moveTo>
                    <a:pt x="910288" y="1290862"/>
                  </a:moveTo>
                  <a:cubicBezTo>
                    <a:pt x="906086" y="1292346"/>
                    <a:pt x="906086" y="1290862"/>
                    <a:pt x="907569" y="1283940"/>
                  </a:cubicBezTo>
                  <a:cubicBezTo>
                    <a:pt x="910288" y="1278501"/>
                    <a:pt x="913008" y="1278501"/>
                    <a:pt x="913008" y="1285423"/>
                  </a:cubicBezTo>
                  <a:cubicBezTo>
                    <a:pt x="913008" y="1286907"/>
                    <a:pt x="911525" y="1289626"/>
                    <a:pt x="910288" y="1290862"/>
                  </a:cubicBezTo>
                  <a:close/>
                  <a:moveTo>
                    <a:pt x="971601" y="1525728"/>
                  </a:moveTo>
                  <a:cubicBezTo>
                    <a:pt x="971601" y="1525728"/>
                    <a:pt x="970118" y="1527211"/>
                    <a:pt x="968882" y="1527211"/>
                  </a:cubicBezTo>
                  <a:cubicBezTo>
                    <a:pt x="967646" y="1527211"/>
                    <a:pt x="966162" y="1525728"/>
                    <a:pt x="966162" y="1524492"/>
                  </a:cubicBezTo>
                  <a:cubicBezTo>
                    <a:pt x="966162" y="1523255"/>
                    <a:pt x="967646" y="1523008"/>
                    <a:pt x="968882" y="1523008"/>
                  </a:cubicBezTo>
                  <a:cubicBezTo>
                    <a:pt x="970365" y="1524492"/>
                    <a:pt x="971601" y="1525728"/>
                    <a:pt x="971601" y="1525728"/>
                  </a:cubicBezTo>
                  <a:close/>
                  <a:moveTo>
                    <a:pt x="985446" y="1520289"/>
                  </a:moveTo>
                  <a:cubicBezTo>
                    <a:pt x="983962" y="1520289"/>
                    <a:pt x="980007" y="1518805"/>
                    <a:pt x="978523" y="1516086"/>
                  </a:cubicBezTo>
                  <a:cubicBezTo>
                    <a:pt x="975804" y="1513366"/>
                    <a:pt x="975804" y="1511883"/>
                    <a:pt x="978523" y="1511883"/>
                  </a:cubicBezTo>
                  <a:cubicBezTo>
                    <a:pt x="981243" y="1511883"/>
                    <a:pt x="982726" y="1513366"/>
                    <a:pt x="985446" y="1516086"/>
                  </a:cubicBezTo>
                  <a:cubicBezTo>
                    <a:pt x="988165" y="1518805"/>
                    <a:pt x="988165" y="1520289"/>
                    <a:pt x="985446" y="1520289"/>
                  </a:cubicBezTo>
                  <a:close/>
                  <a:moveTo>
                    <a:pt x="1006213" y="1560587"/>
                  </a:moveTo>
                  <a:cubicBezTo>
                    <a:pt x="1006213" y="1563306"/>
                    <a:pt x="1004730" y="1563306"/>
                    <a:pt x="999290" y="1557867"/>
                  </a:cubicBezTo>
                  <a:cubicBezTo>
                    <a:pt x="996497" y="1554240"/>
                    <a:pt x="996991" y="1553746"/>
                    <a:pt x="1000774" y="1556384"/>
                  </a:cubicBezTo>
                  <a:cubicBezTo>
                    <a:pt x="1003493" y="1556384"/>
                    <a:pt x="1006213" y="1559103"/>
                    <a:pt x="1006213" y="1560587"/>
                  </a:cubicBezTo>
                  <a:close/>
                  <a:moveTo>
                    <a:pt x="1008932" y="1534133"/>
                  </a:moveTo>
                  <a:cubicBezTo>
                    <a:pt x="1008932" y="1536853"/>
                    <a:pt x="1006213" y="1536853"/>
                    <a:pt x="1002010" y="1534133"/>
                  </a:cubicBezTo>
                  <a:cubicBezTo>
                    <a:pt x="999290" y="1532650"/>
                    <a:pt x="999290" y="1531414"/>
                    <a:pt x="1002010" y="1529931"/>
                  </a:cubicBezTo>
                  <a:cubicBezTo>
                    <a:pt x="1003493" y="1528447"/>
                    <a:pt x="1008932" y="1531414"/>
                    <a:pt x="1008932" y="1534133"/>
                  </a:cubicBezTo>
                  <a:close/>
                  <a:moveTo>
                    <a:pt x="1061839" y="1424117"/>
                  </a:moveTo>
                  <a:cubicBezTo>
                    <a:pt x="1060356" y="1425601"/>
                    <a:pt x="1060356" y="1426837"/>
                    <a:pt x="1059119" y="1426837"/>
                  </a:cubicBezTo>
                  <a:cubicBezTo>
                    <a:pt x="1057883" y="1426837"/>
                    <a:pt x="1057636" y="1425354"/>
                    <a:pt x="1057636" y="1424117"/>
                  </a:cubicBezTo>
                  <a:cubicBezTo>
                    <a:pt x="1057636" y="1422881"/>
                    <a:pt x="1059119" y="1421398"/>
                    <a:pt x="1060356" y="1421398"/>
                  </a:cubicBezTo>
                  <a:cubicBezTo>
                    <a:pt x="1061592" y="1421398"/>
                    <a:pt x="1063075" y="1422881"/>
                    <a:pt x="1061839" y="1424117"/>
                  </a:cubicBezTo>
                  <a:close/>
                  <a:moveTo>
                    <a:pt x="1071728" y="1458976"/>
                  </a:moveTo>
                  <a:cubicBezTo>
                    <a:pt x="1071728" y="1458976"/>
                    <a:pt x="1070245" y="1460460"/>
                    <a:pt x="1069009" y="1460460"/>
                  </a:cubicBezTo>
                  <a:cubicBezTo>
                    <a:pt x="1067772" y="1460460"/>
                    <a:pt x="1066289" y="1458976"/>
                    <a:pt x="1066289" y="1457740"/>
                  </a:cubicBezTo>
                  <a:cubicBezTo>
                    <a:pt x="1066289" y="1456504"/>
                    <a:pt x="1067772" y="1456257"/>
                    <a:pt x="1069009" y="1456257"/>
                  </a:cubicBezTo>
                  <a:cubicBezTo>
                    <a:pt x="1070492" y="1456257"/>
                    <a:pt x="1071728" y="1457740"/>
                    <a:pt x="1071728" y="1458976"/>
                  </a:cubicBezTo>
                  <a:close/>
                  <a:moveTo>
                    <a:pt x="1100901" y="1563306"/>
                  </a:moveTo>
                  <a:cubicBezTo>
                    <a:pt x="1100901" y="1563306"/>
                    <a:pt x="1099417" y="1564789"/>
                    <a:pt x="1098181" y="1564789"/>
                  </a:cubicBezTo>
                  <a:cubicBezTo>
                    <a:pt x="1096945" y="1564789"/>
                    <a:pt x="1095462" y="1563306"/>
                    <a:pt x="1095462" y="1562070"/>
                  </a:cubicBezTo>
                  <a:cubicBezTo>
                    <a:pt x="1095462" y="1560834"/>
                    <a:pt x="1096945" y="1560587"/>
                    <a:pt x="1098181" y="1560587"/>
                  </a:cubicBezTo>
                  <a:cubicBezTo>
                    <a:pt x="1100901" y="1562070"/>
                    <a:pt x="1100901" y="1563306"/>
                    <a:pt x="1100901" y="1563306"/>
                  </a:cubicBezTo>
                  <a:close/>
                  <a:moveTo>
                    <a:pt x="1105103" y="1570228"/>
                  </a:moveTo>
                  <a:cubicBezTo>
                    <a:pt x="1102310" y="1567427"/>
                    <a:pt x="1102310" y="1566026"/>
                    <a:pt x="1105103" y="1566026"/>
                  </a:cubicBezTo>
                  <a:cubicBezTo>
                    <a:pt x="1107823" y="1566026"/>
                    <a:pt x="1109306" y="1564542"/>
                    <a:pt x="1106587" y="1564542"/>
                  </a:cubicBezTo>
                  <a:cubicBezTo>
                    <a:pt x="1102384" y="1563059"/>
                    <a:pt x="1108070" y="1556136"/>
                    <a:pt x="1114992" y="1556136"/>
                  </a:cubicBezTo>
                  <a:cubicBezTo>
                    <a:pt x="1121915" y="1556136"/>
                    <a:pt x="1119195" y="1556136"/>
                    <a:pt x="1116476" y="1558856"/>
                  </a:cubicBezTo>
                  <a:cubicBezTo>
                    <a:pt x="1113756" y="1560339"/>
                    <a:pt x="1113756" y="1561576"/>
                    <a:pt x="1116476" y="1563059"/>
                  </a:cubicBezTo>
                  <a:cubicBezTo>
                    <a:pt x="1119195" y="1564542"/>
                    <a:pt x="1120679" y="1567262"/>
                    <a:pt x="1120679" y="1569981"/>
                  </a:cubicBezTo>
                  <a:cubicBezTo>
                    <a:pt x="1122162" y="1575420"/>
                    <a:pt x="1112273" y="1575420"/>
                    <a:pt x="1105351" y="1569981"/>
                  </a:cubicBezTo>
                  <a:close/>
                  <a:moveTo>
                    <a:pt x="1141199" y="1577151"/>
                  </a:moveTo>
                  <a:cubicBezTo>
                    <a:pt x="1138479" y="1577151"/>
                    <a:pt x="1135760" y="1575667"/>
                    <a:pt x="1136996" y="1574431"/>
                  </a:cubicBezTo>
                  <a:cubicBezTo>
                    <a:pt x="1136996" y="1572948"/>
                    <a:pt x="1139715" y="1571712"/>
                    <a:pt x="1141199" y="1571712"/>
                  </a:cubicBezTo>
                  <a:cubicBezTo>
                    <a:pt x="1142682" y="1571712"/>
                    <a:pt x="1145401" y="1573195"/>
                    <a:pt x="1145401" y="1574431"/>
                  </a:cubicBezTo>
                  <a:cubicBezTo>
                    <a:pt x="1146885" y="1575915"/>
                    <a:pt x="1143918" y="1577151"/>
                    <a:pt x="1141199" y="1577151"/>
                  </a:cubicBezTo>
                  <a:close/>
                  <a:moveTo>
                    <a:pt x="1177293" y="1507680"/>
                  </a:moveTo>
                  <a:cubicBezTo>
                    <a:pt x="1180013" y="1507680"/>
                    <a:pt x="1180013" y="1509163"/>
                    <a:pt x="1180013" y="1510400"/>
                  </a:cubicBezTo>
                  <a:cubicBezTo>
                    <a:pt x="1178529" y="1511883"/>
                    <a:pt x="1178529" y="1513119"/>
                    <a:pt x="1177293" y="1513119"/>
                  </a:cubicBezTo>
                  <a:cubicBezTo>
                    <a:pt x="1177293" y="1513119"/>
                    <a:pt x="1175810" y="1511636"/>
                    <a:pt x="1174574" y="1510400"/>
                  </a:cubicBezTo>
                  <a:cubicBezTo>
                    <a:pt x="1173091" y="1508916"/>
                    <a:pt x="1176057" y="1507680"/>
                    <a:pt x="1177293" y="1507680"/>
                  </a:cubicBezTo>
                  <a:close/>
                  <a:moveTo>
                    <a:pt x="1164685" y="1496555"/>
                  </a:moveTo>
                  <a:cubicBezTo>
                    <a:pt x="1167404" y="1496555"/>
                    <a:pt x="1168888" y="1499274"/>
                    <a:pt x="1168888" y="1501994"/>
                  </a:cubicBezTo>
                  <a:cubicBezTo>
                    <a:pt x="1168888" y="1507433"/>
                    <a:pt x="1166168" y="1508916"/>
                    <a:pt x="1163449" y="1504713"/>
                  </a:cubicBezTo>
                  <a:cubicBezTo>
                    <a:pt x="1160729" y="1501994"/>
                    <a:pt x="1161965" y="1496308"/>
                    <a:pt x="1164932" y="1496308"/>
                  </a:cubicBezTo>
                  <a:close/>
                  <a:moveTo>
                    <a:pt x="1184216" y="1572948"/>
                  </a:moveTo>
                  <a:cubicBezTo>
                    <a:pt x="1181497" y="1574431"/>
                    <a:pt x="1178777" y="1577151"/>
                    <a:pt x="1178777" y="1578387"/>
                  </a:cubicBezTo>
                  <a:cubicBezTo>
                    <a:pt x="1178777" y="1579623"/>
                    <a:pt x="1174574" y="1579870"/>
                    <a:pt x="1170371" y="1575667"/>
                  </a:cubicBezTo>
                  <a:cubicBezTo>
                    <a:pt x="1164932" y="1571465"/>
                    <a:pt x="1163449" y="1571465"/>
                    <a:pt x="1161965" y="1572948"/>
                  </a:cubicBezTo>
                  <a:cubicBezTo>
                    <a:pt x="1160482" y="1578387"/>
                    <a:pt x="1150840" y="1577151"/>
                    <a:pt x="1152324" y="1571465"/>
                  </a:cubicBezTo>
                  <a:cubicBezTo>
                    <a:pt x="1152324" y="1568745"/>
                    <a:pt x="1156527" y="1567262"/>
                    <a:pt x="1160729" y="1566026"/>
                  </a:cubicBezTo>
                  <a:cubicBezTo>
                    <a:pt x="1164932" y="1566026"/>
                    <a:pt x="1169135" y="1564542"/>
                    <a:pt x="1167652" y="1563306"/>
                  </a:cubicBezTo>
                  <a:cubicBezTo>
                    <a:pt x="1166168" y="1562070"/>
                    <a:pt x="1169135" y="1561823"/>
                    <a:pt x="1173091" y="1561823"/>
                  </a:cubicBezTo>
                  <a:cubicBezTo>
                    <a:pt x="1177046" y="1561823"/>
                    <a:pt x="1178529" y="1563306"/>
                    <a:pt x="1178529" y="1564542"/>
                  </a:cubicBezTo>
                  <a:cubicBezTo>
                    <a:pt x="1178529" y="1565778"/>
                    <a:pt x="1180013" y="1566026"/>
                    <a:pt x="1182733" y="1566026"/>
                  </a:cubicBezTo>
                  <a:cubicBezTo>
                    <a:pt x="1188172" y="1564542"/>
                    <a:pt x="1189655" y="1568745"/>
                    <a:pt x="1184216" y="1572948"/>
                  </a:cubicBezTo>
                  <a:close/>
                  <a:moveTo>
                    <a:pt x="1191138" y="1577151"/>
                  </a:moveTo>
                  <a:cubicBezTo>
                    <a:pt x="1189655" y="1577151"/>
                    <a:pt x="1188419" y="1575667"/>
                    <a:pt x="1188419" y="1574431"/>
                  </a:cubicBezTo>
                  <a:cubicBezTo>
                    <a:pt x="1188419" y="1573195"/>
                    <a:pt x="1189902" y="1572948"/>
                    <a:pt x="1191138" y="1572948"/>
                  </a:cubicBezTo>
                  <a:cubicBezTo>
                    <a:pt x="1192622" y="1574431"/>
                    <a:pt x="1193858" y="1574431"/>
                    <a:pt x="1193858" y="1575667"/>
                  </a:cubicBezTo>
                  <a:cubicBezTo>
                    <a:pt x="1193858" y="1576904"/>
                    <a:pt x="1192374" y="1577151"/>
                    <a:pt x="1191138" y="1577151"/>
                  </a:cubicBezTo>
                  <a:close/>
                  <a:moveTo>
                    <a:pt x="1189902" y="1509163"/>
                  </a:moveTo>
                  <a:cubicBezTo>
                    <a:pt x="1185699" y="1509163"/>
                    <a:pt x="1184463" y="1509163"/>
                    <a:pt x="1187182" y="1507680"/>
                  </a:cubicBezTo>
                  <a:lnTo>
                    <a:pt x="1194105" y="1507680"/>
                  </a:lnTo>
                  <a:cubicBezTo>
                    <a:pt x="1196825" y="1509163"/>
                    <a:pt x="1194105" y="1509163"/>
                    <a:pt x="1189902" y="1509163"/>
                  </a:cubicBezTo>
                  <a:close/>
                  <a:moveTo>
                    <a:pt x="1212153" y="1511883"/>
                  </a:moveTo>
                  <a:cubicBezTo>
                    <a:pt x="1210669" y="1511883"/>
                    <a:pt x="1207950" y="1510400"/>
                    <a:pt x="1207950" y="1510400"/>
                  </a:cubicBezTo>
                  <a:cubicBezTo>
                    <a:pt x="1207950" y="1508916"/>
                    <a:pt x="1209433" y="1508916"/>
                    <a:pt x="1212153" y="1508916"/>
                  </a:cubicBezTo>
                  <a:cubicBezTo>
                    <a:pt x="1214872" y="1508916"/>
                    <a:pt x="1216355" y="1510400"/>
                    <a:pt x="1216355" y="1510400"/>
                  </a:cubicBezTo>
                  <a:cubicBezTo>
                    <a:pt x="1216355" y="1510400"/>
                    <a:pt x="1214872" y="1511883"/>
                    <a:pt x="1212153" y="1511883"/>
                  </a:cubicBezTo>
                  <a:close/>
                  <a:moveTo>
                    <a:pt x="1253687" y="1504961"/>
                  </a:moveTo>
                  <a:cubicBezTo>
                    <a:pt x="1252203" y="1506444"/>
                    <a:pt x="1244045" y="1507680"/>
                    <a:pt x="1238359" y="1509163"/>
                  </a:cubicBezTo>
                  <a:cubicBezTo>
                    <a:pt x="1229953" y="1510152"/>
                    <a:pt x="1227654" y="1509245"/>
                    <a:pt x="1231436" y="1506444"/>
                  </a:cubicBezTo>
                  <a:cubicBezTo>
                    <a:pt x="1234155" y="1503724"/>
                    <a:pt x="1236875" y="1502241"/>
                    <a:pt x="1236875" y="1503724"/>
                  </a:cubicBezTo>
                  <a:cubicBezTo>
                    <a:pt x="1238359" y="1505208"/>
                    <a:pt x="1242314" y="1505208"/>
                    <a:pt x="1248000" y="1505208"/>
                  </a:cubicBezTo>
                  <a:cubicBezTo>
                    <a:pt x="1254923" y="1502488"/>
                    <a:pt x="1256406" y="1502488"/>
                    <a:pt x="1253439" y="1505208"/>
                  </a:cubicBezTo>
                  <a:close/>
                  <a:moveTo>
                    <a:pt x="1401033" y="1363053"/>
                  </a:moveTo>
                  <a:cubicBezTo>
                    <a:pt x="1402517" y="1364536"/>
                    <a:pt x="1403753" y="1364536"/>
                    <a:pt x="1403753" y="1365772"/>
                  </a:cubicBezTo>
                  <a:cubicBezTo>
                    <a:pt x="1403753" y="1367008"/>
                    <a:pt x="1402270" y="1367255"/>
                    <a:pt x="1401033" y="1367255"/>
                  </a:cubicBezTo>
                  <a:cubicBezTo>
                    <a:pt x="1399797" y="1367255"/>
                    <a:pt x="1398314" y="1365772"/>
                    <a:pt x="1398314" y="1364536"/>
                  </a:cubicBezTo>
                  <a:cubicBezTo>
                    <a:pt x="1399797" y="1363053"/>
                    <a:pt x="1399797" y="1361816"/>
                    <a:pt x="1401033" y="1363053"/>
                  </a:cubicBezTo>
                  <a:close/>
                  <a:moveTo>
                    <a:pt x="1389908" y="1467382"/>
                  </a:moveTo>
                  <a:cubicBezTo>
                    <a:pt x="1387189" y="1467382"/>
                    <a:pt x="1387189" y="1465899"/>
                    <a:pt x="1387189" y="1464663"/>
                  </a:cubicBezTo>
                  <a:cubicBezTo>
                    <a:pt x="1388672" y="1461943"/>
                    <a:pt x="1392628" y="1463179"/>
                    <a:pt x="1392628" y="1466146"/>
                  </a:cubicBezTo>
                  <a:cubicBezTo>
                    <a:pt x="1394112" y="1466146"/>
                    <a:pt x="1392628" y="1467629"/>
                    <a:pt x="1389908" y="1467629"/>
                  </a:cubicBezTo>
                  <a:close/>
                  <a:moveTo>
                    <a:pt x="1388672" y="1360333"/>
                  </a:moveTo>
                  <a:cubicBezTo>
                    <a:pt x="1390156" y="1358850"/>
                    <a:pt x="1392875" y="1360333"/>
                    <a:pt x="1392875" y="1360333"/>
                  </a:cubicBezTo>
                  <a:cubicBezTo>
                    <a:pt x="1394358" y="1361816"/>
                    <a:pt x="1392875" y="1361816"/>
                    <a:pt x="1390156" y="1361816"/>
                  </a:cubicBezTo>
                  <a:cubicBezTo>
                    <a:pt x="1387436" y="1361816"/>
                    <a:pt x="1387436" y="1360333"/>
                    <a:pt x="1388672" y="1360333"/>
                  </a:cubicBezTo>
                  <a:close/>
                  <a:moveTo>
                    <a:pt x="1373344" y="1253284"/>
                  </a:moveTo>
                  <a:cubicBezTo>
                    <a:pt x="1371539" y="1256085"/>
                    <a:pt x="1369710" y="1255590"/>
                    <a:pt x="1367905" y="1251801"/>
                  </a:cubicBezTo>
                  <a:cubicBezTo>
                    <a:pt x="1366422" y="1249081"/>
                    <a:pt x="1365186" y="1246362"/>
                    <a:pt x="1365186" y="1244878"/>
                  </a:cubicBezTo>
                  <a:cubicBezTo>
                    <a:pt x="1365186" y="1242159"/>
                    <a:pt x="1374828" y="1243395"/>
                    <a:pt x="1376311" y="1246362"/>
                  </a:cubicBezTo>
                  <a:cubicBezTo>
                    <a:pt x="1376311" y="1247845"/>
                    <a:pt x="1374828" y="1250564"/>
                    <a:pt x="1373592" y="1253284"/>
                  </a:cubicBezTo>
                  <a:close/>
                  <a:moveTo>
                    <a:pt x="1363703" y="1211502"/>
                  </a:moveTo>
                  <a:cubicBezTo>
                    <a:pt x="1365186" y="1211502"/>
                    <a:pt x="1366422" y="1212986"/>
                    <a:pt x="1367905" y="1214222"/>
                  </a:cubicBezTo>
                  <a:cubicBezTo>
                    <a:pt x="1369389" y="1215458"/>
                    <a:pt x="1367905" y="1216941"/>
                    <a:pt x="1365186" y="1216941"/>
                  </a:cubicBezTo>
                  <a:cubicBezTo>
                    <a:pt x="1362466" y="1216941"/>
                    <a:pt x="1360983" y="1215458"/>
                    <a:pt x="1360983" y="1214222"/>
                  </a:cubicBezTo>
                  <a:cubicBezTo>
                    <a:pt x="1360983" y="1212986"/>
                    <a:pt x="1362466" y="1211502"/>
                    <a:pt x="1363703" y="1211502"/>
                  </a:cubicBezTo>
                  <a:close/>
                  <a:moveTo>
                    <a:pt x="1352577" y="1200377"/>
                  </a:moveTo>
                  <a:cubicBezTo>
                    <a:pt x="1354060" y="1201861"/>
                    <a:pt x="1354060" y="1203097"/>
                    <a:pt x="1352577" y="1204580"/>
                  </a:cubicBezTo>
                  <a:cubicBezTo>
                    <a:pt x="1351588" y="1206392"/>
                    <a:pt x="1350674" y="1206392"/>
                    <a:pt x="1349858" y="1204580"/>
                  </a:cubicBezTo>
                  <a:cubicBezTo>
                    <a:pt x="1348375" y="1201861"/>
                    <a:pt x="1351341" y="1197658"/>
                    <a:pt x="1352577" y="1200377"/>
                  </a:cubicBezTo>
                  <a:close/>
                  <a:moveTo>
                    <a:pt x="1358016" y="1225347"/>
                  </a:moveTo>
                  <a:cubicBezTo>
                    <a:pt x="1370625" y="1221144"/>
                    <a:pt x="1377547" y="1219908"/>
                    <a:pt x="1371861" y="1223864"/>
                  </a:cubicBezTo>
                  <a:cubicBezTo>
                    <a:pt x="1369141" y="1225347"/>
                    <a:pt x="1370378" y="1228067"/>
                    <a:pt x="1376064" y="1233506"/>
                  </a:cubicBezTo>
                  <a:cubicBezTo>
                    <a:pt x="1382986" y="1240428"/>
                    <a:pt x="1382986" y="1241911"/>
                    <a:pt x="1378783" y="1241911"/>
                  </a:cubicBezTo>
                  <a:cubicBezTo>
                    <a:pt x="1374580" y="1241911"/>
                    <a:pt x="1374580" y="1240428"/>
                    <a:pt x="1374580" y="1239192"/>
                  </a:cubicBezTo>
                  <a:cubicBezTo>
                    <a:pt x="1374580" y="1237956"/>
                    <a:pt x="1373097" y="1236472"/>
                    <a:pt x="1371861" y="1236472"/>
                  </a:cubicBezTo>
                  <a:cubicBezTo>
                    <a:pt x="1370625" y="1236472"/>
                    <a:pt x="1370378" y="1237956"/>
                    <a:pt x="1370378" y="1239192"/>
                  </a:cubicBezTo>
                  <a:cubicBezTo>
                    <a:pt x="1371861" y="1240675"/>
                    <a:pt x="1368894" y="1241911"/>
                    <a:pt x="1366175" y="1241911"/>
                  </a:cubicBezTo>
                  <a:cubicBezTo>
                    <a:pt x="1363455" y="1241911"/>
                    <a:pt x="1359252" y="1239192"/>
                    <a:pt x="1356533" y="1236472"/>
                  </a:cubicBezTo>
                  <a:cubicBezTo>
                    <a:pt x="1355050" y="1233753"/>
                    <a:pt x="1352330" y="1232270"/>
                    <a:pt x="1349611" y="1232270"/>
                  </a:cubicBezTo>
                  <a:cubicBezTo>
                    <a:pt x="1348127" y="1233753"/>
                    <a:pt x="1345407" y="1232270"/>
                    <a:pt x="1345407" y="1230786"/>
                  </a:cubicBezTo>
                  <a:cubicBezTo>
                    <a:pt x="1346891" y="1230786"/>
                    <a:pt x="1352330" y="1228067"/>
                    <a:pt x="1358016" y="1225347"/>
                  </a:cubicBezTo>
                  <a:close/>
                  <a:moveTo>
                    <a:pt x="1324641" y="1542539"/>
                  </a:moveTo>
                  <a:cubicBezTo>
                    <a:pt x="1323157" y="1544022"/>
                    <a:pt x="1321921" y="1545258"/>
                    <a:pt x="1320438" y="1545258"/>
                  </a:cubicBezTo>
                  <a:cubicBezTo>
                    <a:pt x="1316235" y="1545258"/>
                    <a:pt x="1317718" y="1543775"/>
                    <a:pt x="1321921" y="1542539"/>
                  </a:cubicBezTo>
                  <a:cubicBezTo>
                    <a:pt x="1324641" y="1539820"/>
                    <a:pt x="1326124" y="1541056"/>
                    <a:pt x="1324641" y="1542539"/>
                  </a:cubicBezTo>
                  <a:close/>
                  <a:moveTo>
                    <a:pt x="1324641" y="1536853"/>
                  </a:moveTo>
                  <a:cubicBezTo>
                    <a:pt x="1323157" y="1536853"/>
                    <a:pt x="1321921" y="1535369"/>
                    <a:pt x="1321921" y="1534133"/>
                  </a:cubicBezTo>
                  <a:cubicBezTo>
                    <a:pt x="1321921" y="1532897"/>
                    <a:pt x="1323405" y="1531414"/>
                    <a:pt x="1324641" y="1531414"/>
                  </a:cubicBezTo>
                  <a:cubicBezTo>
                    <a:pt x="1325877" y="1531414"/>
                    <a:pt x="1327360" y="1532897"/>
                    <a:pt x="1327360" y="1534133"/>
                  </a:cubicBezTo>
                  <a:cubicBezTo>
                    <a:pt x="1325877" y="1535617"/>
                    <a:pt x="1325877" y="1536853"/>
                    <a:pt x="1324641" y="1536853"/>
                  </a:cubicBezTo>
                  <a:close/>
                  <a:moveTo>
                    <a:pt x="1321921" y="1176644"/>
                  </a:moveTo>
                  <a:cubicBezTo>
                    <a:pt x="1321921" y="1175160"/>
                    <a:pt x="1323405" y="1173924"/>
                    <a:pt x="1324641" y="1173924"/>
                  </a:cubicBezTo>
                  <a:cubicBezTo>
                    <a:pt x="1325877" y="1173924"/>
                    <a:pt x="1327360" y="1175407"/>
                    <a:pt x="1327360" y="1176644"/>
                  </a:cubicBezTo>
                  <a:cubicBezTo>
                    <a:pt x="1327360" y="1177880"/>
                    <a:pt x="1325877" y="1179363"/>
                    <a:pt x="1324641" y="1179363"/>
                  </a:cubicBezTo>
                  <a:cubicBezTo>
                    <a:pt x="1323405" y="1179363"/>
                    <a:pt x="1321921" y="1177880"/>
                    <a:pt x="1321921" y="1176644"/>
                  </a:cubicBezTo>
                  <a:close/>
                  <a:moveTo>
                    <a:pt x="1328843" y="1164282"/>
                  </a:moveTo>
                  <a:cubicBezTo>
                    <a:pt x="1328843" y="1165766"/>
                    <a:pt x="1327360" y="1167002"/>
                    <a:pt x="1326124" y="1167002"/>
                  </a:cubicBezTo>
                  <a:cubicBezTo>
                    <a:pt x="1323405" y="1167002"/>
                    <a:pt x="1320685" y="1162799"/>
                    <a:pt x="1323405" y="1161563"/>
                  </a:cubicBezTo>
                  <a:cubicBezTo>
                    <a:pt x="1326124" y="1158843"/>
                    <a:pt x="1328843" y="1161563"/>
                    <a:pt x="1328843" y="1164282"/>
                  </a:cubicBezTo>
                  <a:close/>
                  <a:moveTo>
                    <a:pt x="1342688" y="1516086"/>
                  </a:moveTo>
                  <a:cubicBezTo>
                    <a:pt x="1341205" y="1520289"/>
                    <a:pt x="1333046" y="1521525"/>
                    <a:pt x="1334282" y="1517569"/>
                  </a:cubicBezTo>
                  <a:cubicBezTo>
                    <a:pt x="1334282" y="1516086"/>
                    <a:pt x="1337002" y="1513366"/>
                    <a:pt x="1339722" y="1513366"/>
                  </a:cubicBezTo>
                  <a:cubicBezTo>
                    <a:pt x="1342441" y="1511883"/>
                    <a:pt x="1343924" y="1513366"/>
                    <a:pt x="1342441" y="1516086"/>
                  </a:cubicBezTo>
                  <a:close/>
                  <a:moveTo>
                    <a:pt x="1335766" y="1121018"/>
                  </a:moveTo>
                  <a:cubicBezTo>
                    <a:pt x="1334282" y="1119534"/>
                    <a:pt x="1335766" y="1118298"/>
                    <a:pt x="1338486" y="1118298"/>
                  </a:cubicBezTo>
                  <a:cubicBezTo>
                    <a:pt x="1341205" y="1118298"/>
                    <a:pt x="1342688" y="1119781"/>
                    <a:pt x="1342688" y="1121018"/>
                  </a:cubicBezTo>
                  <a:cubicBezTo>
                    <a:pt x="1342688" y="1122254"/>
                    <a:pt x="1341205" y="1123737"/>
                    <a:pt x="1339969" y="1123737"/>
                  </a:cubicBezTo>
                  <a:cubicBezTo>
                    <a:pt x="1338732" y="1123737"/>
                    <a:pt x="1335766" y="1122254"/>
                    <a:pt x="1335766" y="1121018"/>
                  </a:cubicBezTo>
                  <a:close/>
                  <a:moveTo>
                    <a:pt x="1346891" y="1114095"/>
                  </a:moveTo>
                  <a:cubicBezTo>
                    <a:pt x="1345407" y="1114095"/>
                    <a:pt x="1344171" y="1112612"/>
                    <a:pt x="1344171" y="1111376"/>
                  </a:cubicBezTo>
                  <a:cubicBezTo>
                    <a:pt x="1344171" y="1110140"/>
                    <a:pt x="1345655" y="1108656"/>
                    <a:pt x="1346891" y="1108656"/>
                  </a:cubicBezTo>
                  <a:cubicBezTo>
                    <a:pt x="1348127" y="1108656"/>
                    <a:pt x="1349611" y="1110140"/>
                    <a:pt x="1349611" y="1111376"/>
                  </a:cubicBezTo>
                  <a:cubicBezTo>
                    <a:pt x="1349611" y="1112612"/>
                    <a:pt x="1348127" y="1114095"/>
                    <a:pt x="1346891" y="1114095"/>
                  </a:cubicBezTo>
                  <a:close/>
                  <a:moveTo>
                    <a:pt x="1319202" y="1079484"/>
                  </a:moveTo>
                  <a:cubicBezTo>
                    <a:pt x="1320685" y="1079484"/>
                    <a:pt x="1320685" y="1080967"/>
                    <a:pt x="1320685" y="1082203"/>
                  </a:cubicBezTo>
                  <a:cubicBezTo>
                    <a:pt x="1319202" y="1083686"/>
                    <a:pt x="1319202" y="1084923"/>
                    <a:pt x="1317966" y="1084923"/>
                  </a:cubicBezTo>
                  <a:cubicBezTo>
                    <a:pt x="1317966" y="1084923"/>
                    <a:pt x="1316482" y="1083439"/>
                    <a:pt x="1316482" y="1082203"/>
                  </a:cubicBezTo>
                  <a:cubicBezTo>
                    <a:pt x="1316482" y="1080967"/>
                    <a:pt x="1317966" y="1079484"/>
                    <a:pt x="1319202" y="1079484"/>
                  </a:cubicBezTo>
                  <a:close/>
                  <a:moveTo>
                    <a:pt x="1317718" y="1102970"/>
                  </a:moveTo>
                  <a:cubicBezTo>
                    <a:pt x="1319202" y="1101487"/>
                    <a:pt x="1321921" y="1102970"/>
                    <a:pt x="1321921" y="1104453"/>
                  </a:cubicBezTo>
                  <a:cubicBezTo>
                    <a:pt x="1321921" y="1105937"/>
                    <a:pt x="1323405" y="1107173"/>
                    <a:pt x="1326124" y="1107173"/>
                  </a:cubicBezTo>
                  <a:cubicBezTo>
                    <a:pt x="1328843" y="1107173"/>
                    <a:pt x="1328843" y="1105689"/>
                    <a:pt x="1328843" y="1102970"/>
                  </a:cubicBezTo>
                  <a:cubicBezTo>
                    <a:pt x="1327360" y="1098767"/>
                    <a:pt x="1327360" y="1100250"/>
                    <a:pt x="1331563" y="1102970"/>
                  </a:cubicBezTo>
                  <a:cubicBezTo>
                    <a:pt x="1334282" y="1105689"/>
                    <a:pt x="1335766" y="1107173"/>
                    <a:pt x="1337002" y="1105689"/>
                  </a:cubicBezTo>
                  <a:cubicBezTo>
                    <a:pt x="1338486" y="1104206"/>
                    <a:pt x="1337002" y="1102970"/>
                    <a:pt x="1335518" y="1102970"/>
                  </a:cubicBezTo>
                  <a:cubicBezTo>
                    <a:pt x="1334035" y="1102970"/>
                    <a:pt x="1332799" y="1100250"/>
                    <a:pt x="1334035" y="1100250"/>
                  </a:cubicBezTo>
                  <a:cubicBezTo>
                    <a:pt x="1335518" y="1098767"/>
                    <a:pt x="1334035" y="1097531"/>
                    <a:pt x="1332552" y="1097531"/>
                  </a:cubicBezTo>
                  <a:cubicBezTo>
                    <a:pt x="1329833" y="1097531"/>
                    <a:pt x="1329833" y="1096048"/>
                    <a:pt x="1332552" y="1094812"/>
                  </a:cubicBezTo>
                  <a:cubicBezTo>
                    <a:pt x="1335272" y="1093328"/>
                    <a:pt x="1335272" y="1092092"/>
                    <a:pt x="1329833" y="1093328"/>
                  </a:cubicBezTo>
                  <a:cubicBezTo>
                    <a:pt x="1325629" y="1094812"/>
                    <a:pt x="1321427" y="1093328"/>
                    <a:pt x="1318707" y="1090609"/>
                  </a:cubicBezTo>
                  <a:cubicBezTo>
                    <a:pt x="1315913" y="1087808"/>
                    <a:pt x="1318707" y="1086900"/>
                    <a:pt x="1327113" y="1087889"/>
                  </a:cubicBezTo>
                  <a:cubicBezTo>
                    <a:pt x="1338238" y="1089373"/>
                    <a:pt x="1339722" y="1087889"/>
                    <a:pt x="1339722" y="1083686"/>
                  </a:cubicBezTo>
                  <a:cubicBezTo>
                    <a:pt x="1339722" y="1079484"/>
                    <a:pt x="1341205" y="1079484"/>
                    <a:pt x="1342441" y="1079484"/>
                  </a:cubicBezTo>
                  <a:cubicBezTo>
                    <a:pt x="1345161" y="1079484"/>
                    <a:pt x="1347880" y="1087889"/>
                    <a:pt x="1346644" y="1092092"/>
                  </a:cubicBezTo>
                  <a:cubicBezTo>
                    <a:pt x="1345161" y="1094812"/>
                    <a:pt x="1346644" y="1096295"/>
                    <a:pt x="1350847" y="1097531"/>
                  </a:cubicBezTo>
                  <a:cubicBezTo>
                    <a:pt x="1357769" y="1099014"/>
                    <a:pt x="1357769" y="1104453"/>
                    <a:pt x="1349363" y="1102970"/>
                  </a:cubicBezTo>
                  <a:cubicBezTo>
                    <a:pt x="1345161" y="1101487"/>
                    <a:pt x="1342441" y="1102970"/>
                    <a:pt x="1340958" y="1105689"/>
                  </a:cubicBezTo>
                  <a:cubicBezTo>
                    <a:pt x="1339474" y="1108409"/>
                    <a:pt x="1336755" y="1109892"/>
                    <a:pt x="1334035" y="1109892"/>
                  </a:cubicBezTo>
                  <a:cubicBezTo>
                    <a:pt x="1331316" y="1109892"/>
                    <a:pt x="1329833" y="1111376"/>
                    <a:pt x="1331316" y="1112612"/>
                  </a:cubicBezTo>
                  <a:cubicBezTo>
                    <a:pt x="1332799" y="1113848"/>
                    <a:pt x="1332799" y="1115331"/>
                    <a:pt x="1332799" y="1115331"/>
                  </a:cubicBezTo>
                  <a:cubicBezTo>
                    <a:pt x="1332799" y="1115331"/>
                    <a:pt x="1328597" y="1113848"/>
                    <a:pt x="1324393" y="1112612"/>
                  </a:cubicBezTo>
                  <a:cubicBezTo>
                    <a:pt x="1313268" y="1108409"/>
                    <a:pt x="1311785" y="1105689"/>
                    <a:pt x="1317471" y="1102970"/>
                  </a:cubicBezTo>
                  <a:close/>
                  <a:moveTo>
                    <a:pt x="1316235" y="1547978"/>
                  </a:moveTo>
                  <a:cubicBezTo>
                    <a:pt x="1317718" y="1549461"/>
                    <a:pt x="1318954" y="1552181"/>
                    <a:pt x="1318954" y="1553417"/>
                  </a:cubicBezTo>
                  <a:cubicBezTo>
                    <a:pt x="1318954" y="1554653"/>
                    <a:pt x="1317471" y="1556136"/>
                    <a:pt x="1314752" y="1556136"/>
                  </a:cubicBezTo>
                  <a:cubicBezTo>
                    <a:pt x="1312032" y="1556136"/>
                    <a:pt x="1312032" y="1553417"/>
                    <a:pt x="1312032" y="1550697"/>
                  </a:cubicBezTo>
                  <a:cubicBezTo>
                    <a:pt x="1312032" y="1546495"/>
                    <a:pt x="1313515" y="1545258"/>
                    <a:pt x="1316235" y="1547978"/>
                  </a:cubicBezTo>
                  <a:close/>
                  <a:moveTo>
                    <a:pt x="1323405" y="977873"/>
                  </a:moveTo>
                  <a:cubicBezTo>
                    <a:pt x="1327607" y="976390"/>
                    <a:pt x="1337249" y="983312"/>
                    <a:pt x="1333046" y="984796"/>
                  </a:cubicBezTo>
                  <a:cubicBezTo>
                    <a:pt x="1331563" y="984796"/>
                    <a:pt x="1330327" y="987515"/>
                    <a:pt x="1331563" y="988998"/>
                  </a:cubicBezTo>
                  <a:cubicBezTo>
                    <a:pt x="1333046" y="994437"/>
                    <a:pt x="1330080" y="993201"/>
                    <a:pt x="1324641" y="987515"/>
                  </a:cubicBezTo>
                  <a:cubicBezTo>
                    <a:pt x="1319202" y="983312"/>
                    <a:pt x="1319202" y="979109"/>
                    <a:pt x="1323157" y="977873"/>
                  </a:cubicBezTo>
                  <a:close/>
                  <a:moveTo>
                    <a:pt x="1302390" y="970951"/>
                  </a:moveTo>
                  <a:cubicBezTo>
                    <a:pt x="1300586" y="969962"/>
                    <a:pt x="1301080" y="969468"/>
                    <a:pt x="1303874" y="969468"/>
                  </a:cubicBezTo>
                  <a:cubicBezTo>
                    <a:pt x="1306593" y="969468"/>
                    <a:pt x="1309313" y="970951"/>
                    <a:pt x="1309313" y="972187"/>
                  </a:cubicBezTo>
                  <a:cubicBezTo>
                    <a:pt x="1309313" y="973423"/>
                    <a:pt x="1307829" y="976390"/>
                    <a:pt x="1306593" y="976390"/>
                  </a:cubicBezTo>
                  <a:cubicBezTo>
                    <a:pt x="1305357" y="976390"/>
                    <a:pt x="1305110" y="974907"/>
                    <a:pt x="1305110" y="973670"/>
                  </a:cubicBezTo>
                  <a:cubicBezTo>
                    <a:pt x="1306593" y="972187"/>
                    <a:pt x="1305110" y="970951"/>
                    <a:pt x="1302390" y="970951"/>
                  </a:cubicBezTo>
                  <a:close/>
                  <a:moveTo>
                    <a:pt x="1308077" y="958342"/>
                  </a:moveTo>
                  <a:cubicBezTo>
                    <a:pt x="1309560" y="961062"/>
                    <a:pt x="1308077" y="963781"/>
                    <a:pt x="1306593" y="965265"/>
                  </a:cubicBezTo>
                  <a:cubicBezTo>
                    <a:pt x="1305110" y="966748"/>
                    <a:pt x="1303874" y="966748"/>
                    <a:pt x="1303874" y="966748"/>
                  </a:cubicBezTo>
                  <a:cubicBezTo>
                    <a:pt x="1301154" y="954140"/>
                    <a:pt x="1303874" y="948701"/>
                    <a:pt x="1308077" y="958342"/>
                  </a:cubicBezTo>
                  <a:close/>
                  <a:moveTo>
                    <a:pt x="1298188" y="762292"/>
                  </a:moveTo>
                  <a:cubicBezTo>
                    <a:pt x="1299671" y="760808"/>
                    <a:pt x="1302390" y="762292"/>
                    <a:pt x="1302390" y="762292"/>
                  </a:cubicBezTo>
                  <a:cubicBezTo>
                    <a:pt x="1302390" y="762292"/>
                    <a:pt x="1302390" y="763775"/>
                    <a:pt x="1299671" y="763775"/>
                  </a:cubicBezTo>
                  <a:cubicBezTo>
                    <a:pt x="1296951" y="763775"/>
                    <a:pt x="1296951" y="762292"/>
                    <a:pt x="1298188" y="762292"/>
                  </a:cubicBezTo>
                  <a:close/>
                  <a:moveTo>
                    <a:pt x="1288545" y="883433"/>
                  </a:moveTo>
                  <a:cubicBezTo>
                    <a:pt x="1290029" y="883433"/>
                    <a:pt x="1292749" y="880713"/>
                    <a:pt x="1293985" y="876510"/>
                  </a:cubicBezTo>
                  <a:cubicBezTo>
                    <a:pt x="1295468" y="871071"/>
                    <a:pt x="1296704" y="871071"/>
                    <a:pt x="1299424" y="872308"/>
                  </a:cubicBezTo>
                  <a:cubicBezTo>
                    <a:pt x="1302143" y="875027"/>
                    <a:pt x="1300907" y="876510"/>
                    <a:pt x="1295221" y="880713"/>
                  </a:cubicBezTo>
                  <a:cubicBezTo>
                    <a:pt x="1291018" y="883433"/>
                    <a:pt x="1288298" y="886152"/>
                    <a:pt x="1286815" y="884916"/>
                  </a:cubicBezTo>
                  <a:cubicBezTo>
                    <a:pt x="1286815" y="884916"/>
                    <a:pt x="1286815" y="883433"/>
                    <a:pt x="1288298" y="883433"/>
                  </a:cubicBezTo>
                  <a:close/>
                  <a:moveTo>
                    <a:pt x="1295468" y="945981"/>
                  </a:moveTo>
                  <a:cubicBezTo>
                    <a:pt x="1295468" y="951420"/>
                    <a:pt x="1291265" y="955623"/>
                    <a:pt x="1291265" y="950184"/>
                  </a:cubicBezTo>
                  <a:lnTo>
                    <a:pt x="1291265" y="944745"/>
                  </a:lnTo>
                  <a:cubicBezTo>
                    <a:pt x="1291265" y="943261"/>
                    <a:pt x="1292749" y="942025"/>
                    <a:pt x="1293985" y="942025"/>
                  </a:cubicBezTo>
                  <a:cubicBezTo>
                    <a:pt x="1293985" y="942025"/>
                    <a:pt x="1295468" y="943509"/>
                    <a:pt x="1295468" y="946228"/>
                  </a:cubicBezTo>
                  <a:close/>
                  <a:moveTo>
                    <a:pt x="1295468" y="957106"/>
                  </a:moveTo>
                  <a:cubicBezTo>
                    <a:pt x="1296951" y="958590"/>
                    <a:pt x="1295468" y="959826"/>
                    <a:pt x="1293985" y="961309"/>
                  </a:cubicBezTo>
                  <a:cubicBezTo>
                    <a:pt x="1291265" y="962792"/>
                    <a:pt x="1291265" y="964029"/>
                    <a:pt x="1293985" y="969715"/>
                  </a:cubicBezTo>
                  <a:cubicBezTo>
                    <a:pt x="1295468" y="973918"/>
                    <a:pt x="1295468" y="976637"/>
                    <a:pt x="1293985" y="978121"/>
                  </a:cubicBezTo>
                  <a:cubicBezTo>
                    <a:pt x="1292501" y="979604"/>
                    <a:pt x="1291265" y="978121"/>
                    <a:pt x="1291265" y="975401"/>
                  </a:cubicBezTo>
                  <a:cubicBezTo>
                    <a:pt x="1291265" y="972682"/>
                    <a:pt x="1289781" y="971198"/>
                    <a:pt x="1287062" y="971198"/>
                  </a:cubicBezTo>
                  <a:cubicBezTo>
                    <a:pt x="1284343" y="971198"/>
                    <a:pt x="1282860" y="969715"/>
                    <a:pt x="1282860" y="968479"/>
                  </a:cubicBezTo>
                  <a:cubicBezTo>
                    <a:pt x="1284343" y="965759"/>
                    <a:pt x="1293985" y="955870"/>
                    <a:pt x="1295468" y="957353"/>
                  </a:cubicBezTo>
                  <a:close/>
                  <a:moveTo>
                    <a:pt x="1280140" y="1016935"/>
                  </a:moveTo>
                  <a:cubicBezTo>
                    <a:pt x="1281623" y="1014216"/>
                    <a:pt x="1288545" y="1014216"/>
                    <a:pt x="1288545" y="1016935"/>
                  </a:cubicBezTo>
                  <a:cubicBezTo>
                    <a:pt x="1288545" y="1019655"/>
                    <a:pt x="1281623" y="1022374"/>
                    <a:pt x="1280140" y="1021138"/>
                  </a:cubicBezTo>
                  <a:lnTo>
                    <a:pt x="1280140" y="1016935"/>
                  </a:lnTo>
                  <a:close/>
                  <a:moveTo>
                    <a:pt x="1287062" y="1485430"/>
                  </a:moveTo>
                  <a:cubicBezTo>
                    <a:pt x="1285579" y="1488149"/>
                    <a:pt x="1285579" y="1490869"/>
                    <a:pt x="1285579" y="1490869"/>
                  </a:cubicBezTo>
                  <a:cubicBezTo>
                    <a:pt x="1285579" y="1490869"/>
                    <a:pt x="1280140" y="1493588"/>
                    <a:pt x="1272971" y="1496308"/>
                  </a:cubicBezTo>
                  <a:cubicBezTo>
                    <a:pt x="1261845" y="1501747"/>
                    <a:pt x="1252203" y="1503230"/>
                    <a:pt x="1263328" y="1499027"/>
                  </a:cubicBezTo>
                  <a:cubicBezTo>
                    <a:pt x="1266048" y="1497544"/>
                    <a:pt x="1270251" y="1493588"/>
                    <a:pt x="1271734" y="1490621"/>
                  </a:cubicBezTo>
                  <a:cubicBezTo>
                    <a:pt x="1273217" y="1487902"/>
                    <a:pt x="1278656" y="1483699"/>
                    <a:pt x="1282860" y="1482216"/>
                  </a:cubicBezTo>
                  <a:cubicBezTo>
                    <a:pt x="1288298" y="1479496"/>
                    <a:pt x="1289781" y="1479496"/>
                    <a:pt x="1287062" y="1484935"/>
                  </a:cubicBezTo>
                  <a:close/>
                  <a:moveTo>
                    <a:pt x="1291265" y="1061436"/>
                  </a:moveTo>
                  <a:cubicBezTo>
                    <a:pt x="1289781" y="1061436"/>
                    <a:pt x="1288545" y="1058716"/>
                    <a:pt x="1288545" y="1055997"/>
                  </a:cubicBezTo>
                  <a:cubicBezTo>
                    <a:pt x="1288545" y="1053277"/>
                    <a:pt x="1288545" y="1050558"/>
                    <a:pt x="1290029" y="1050558"/>
                  </a:cubicBezTo>
                  <a:cubicBezTo>
                    <a:pt x="1291513" y="1050558"/>
                    <a:pt x="1291513" y="1053277"/>
                    <a:pt x="1292749" y="1055997"/>
                  </a:cubicBezTo>
                  <a:cubicBezTo>
                    <a:pt x="1292749" y="1060200"/>
                    <a:pt x="1292749" y="1061436"/>
                    <a:pt x="1291265" y="1061436"/>
                  </a:cubicBezTo>
                  <a:close/>
                  <a:moveTo>
                    <a:pt x="1293985" y="1025094"/>
                  </a:moveTo>
                  <a:cubicBezTo>
                    <a:pt x="1293985" y="1022374"/>
                    <a:pt x="1292501" y="1022374"/>
                    <a:pt x="1291265" y="1022374"/>
                  </a:cubicBezTo>
                  <a:cubicBezTo>
                    <a:pt x="1289781" y="1023857"/>
                    <a:pt x="1289781" y="1022374"/>
                    <a:pt x="1291265" y="1018171"/>
                  </a:cubicBezTo>
                  <a:cubicBezTo>
                    <a:pt x="1293985" y="1013968"/>
                    <a:pt x="1293985" y="1011249"/>
                    <a:pt x="1291265" y="1004327"/>
                  </a:cubicBezTo>
                  <a:cubicBezTo>
                    <a:pt x="1289781" y="998887"/>
                    <a:pt x="1288545" y="995921"/>
                    <a:pt x="1291265" y="993201"/>
                  </a:cubicBezTo>
                  <a:cubicBezTo>
                    <a:pt x="1292749" y="990482"/>
                    <a:pt x="1292749" y="988998"/>
                    <a:pt x="1291265" y="988998"/>
                  </a:cubicBezTo>
                  <a:cubicBezTo>
                    <a:pt x="1289781" y="987515"/>
                    <a:pt x="1288545" y="986279"/>
                    <a:pt x="1288545" y="984796"/>
                  </a:cubicBezTo>
                  <a:cubicBezTo>
                    <a:pt x="1288545" y="983312"/>
                    <a:pt x="1291265" y="984796"/>
                    <a:pt x="1293985" y="988998"/>
                  </a:cubicBezTo>
                  <a:cubicBezTo>
                    <a:pt x="1296704" y="993201"/>
                    <a:pt x="1299424" y="997404"/>
                    <a:pt x="1299424" y="998640"/>
                  </a:cubicBezTo>
                  <a:cubicBezTo>
                    <a:pt x="1299424" y="999876"/>
                    <a:pt x="1300907" y="1001360"/>
                    <a:pt x="1304863" y="1001360"/>
                  </a:cubicBezTo>
                  <a:cubicBezTo>
                    <a:pt x="1309065" y="1002843"/>
                    <a:pt x="1311785" y="1004079"/>
                    <a:pt x="1311785" y="1005563"/>
                  </a:cubicBezTo>
                  <a:cubicBezTo>
                    <a:pt x="1311785" y="1008282"/>
                    <a:pt x="1303379" y="1007046"/>
                    <a:pt x="1300660" y="1004079"/>
                  </a:cubicBezTo>
                  <a:cubicBezTo>
                    <a:pt x="1297940" y="999876"/>
                    <a:pt x="1296457" y="1004079"/>
                    <a:pt x="1297940" y="1011002"/>
                  </a:cubicBezTo>
                  <a:cubicBezTo>
                    <a:pt x="1299424" y="1016441"/>
                    <a:pt x="1300660" y="1017924"/>
                    <a:pt x="1306346" y="1019407"/>
                  </a:cubicBezTo>
                  <a:cubicBezTo>
                    <a:pt x="1310549" y="1020891"/>
                    <a:pt x="1313268" y="1022127"/>
                    <a:pt x="1313268" y="1023610"/>
                  </a:cubicBezTo>
                  <a:cubicBezTo>
                    <a:pt x="1313268" y="1025094"/>
                    <a:pt x="1311785" y="1025094"/>
                    <a:pt x="1309065" y="1025094"/>
                  </a:cubicBezTo>
                  <a:cubicBezTo>
                    <a:pt x="1306346" y="1023610"/>
                    <a:pt x="1304863" y="1023610"/>
                    <a:pt x="1307582" y="1026577"/>
                  </a:cubicBezTo>
                  <a:cubicBezTo>
                    <a:pt x="1309065" y="1028060"/>
                    <a:pt x="1310301" y="1030780"/>
                    <a:pt x="1309065" y="1033499"/>
                  </a:cubicBezTo>
                  <a:cubicBezTo>
                    <a:pt x="1307582" y="1037702"/>
                    <a:pt x="1303626" y="1037702"/>
                    <a:pt x="1303626" y="1033499"/>
                  </a:cubicBezTo>
                  <a:cubicBezTo>
                    <a:pt x="1303626" y="1029296"/>
                    <a:pt x="1300907" y="1029296"/>
                    <a:pt x="1298188" y="1029296"/>
                  </a:cubicBezTo>
                  <a:cubicBezTo>
                    <a:pt x="1296704" y="1029296"/>
                    <a:pt x="1293985" y="1027813"/>
                    <a:pt x="1293985" y="1025094"/>
                  </a:cubicBezTo>
                  <a:close/>
                  <a:moveTo>
                    <a:pt x="1301154" y="1051547"/>
                  </a:moveTo>
                  <a:cubicBezTo>
                    <a:pt x="1302638" y="1051547"/>
                    <a:pt x="1303874" y="1053030"/>
                    <a:pt x="1303874" y="1054266"/>
                  </a:cubicBezTo>
                  <a:cubicBezTo>
                    <a:pt x="1303874" y="1055502"/>
                    <a:pt x="1302390" y="1056986"/>
                    <a:pt x="1301154" y="1056986"/>
                  </a:cubicBezTo>
                  <a:cubicBezTo>
                    <a:pt x="1299918" y="1056986"/>
                    <a:pt x="1298434" y="1055502"/>
                    <a:pt x="1298434" y="1054266"/>
                  </a:cubicBezTo>
                  <a:cubicBezTo>
                    <a:pt x="1298434" y="1053030"/>
                    <a:pt x="1299918" y="1051547"/>
                    <a:pt x="1301154" y="1051547"/>
                  </a:cubicBezTo>
                  <a:close/>
                  <a:moveTo>
                    <a:pt x="1298188" y="1083686"/>
                  </a:moveTo>
                  <a:cubicBezTo>
                    <a:pt x="1299671" y="1082203"/>
                    <a:pt x="1300907" y="1080967"/>
                    <a:pt x="1302390" y="1080967"/>
                  </a:cubicBezTo>
                  <a:cubicBezTo>
                    <a:pt x="1303874" y="1080967"/>
                    <a:pt x="1303874" y="1082450"/>
                    <a:pt x="1303874" y="1083686"/>
                  </a:cubicBezTo>
                  <a:cubicBezTo>
                    <a:pt x="1302390" y="1085170"/>
                    <a:pt x="1301154" y="1086406"/>
                    <a:pt x="1299671" y="1086406"/>
                  </a:cubicBezTo>
                  <a:cubicBezTo>
                    <a:pt x="1298188" y="1086406"/>
                    <a:pt x="1296951" y="1084923"/>
                    <a:pt x="1298188" y="1083686"/>
                  </a:cubicBezTo>
                  <a:close/>
                  <a:moveTo>
                    <a:pt x="1298188" y="1346488"/>
                  </a:moveTo>
                  <a:cubicBezTo>
                    <a:pt x="1296704" y="1345005"/>
                    <a:pt x="1298188" y="1343769"/>
                    <a:pt x="1299671" y="1342285"/>
                  </a:cubicBezTo>
                  <a:cubicBezTo>
                    <a:pt x="1301154" y="1340802"/>
                    <a:pt x="1302390" y="1342285"/>
                    <a:pt x="1302390" y="1345005"/>
                  </a:cubicBezTo>
                  <a:cubicBezTo>
                    <a:pt x="1300907" y="1349208"/>
                    <a:pt x="1299671" y="1350444"/>
                    <a:pt x="1298188" y="1346488"/>
                  </a:cubicBezTo>
                  <a:close/>
                  <a:moveTo>
                    <a:pt x="1303874" y="1375661"/>
                  </a:moveTo>
                  <a:cubicBezTo>
                    <a:pt x="1301154" y="1372942"/>
                    <a:pt x="1302390" y="1364536"/>
                    <a:pt x="1306593" y="1364536"/>
                  </a:cubicBezTo>
                  <a:cubicBezTo>
                    <a:pt x="1310796" y="1364536"/>
                    <a:pt x="1310796" y="1367255"/>
                    <a:pt x="1310796" y="1368739"/>
                  </a:cubicBezTo>
                  <a:cubicBezTo>
                    <a:pt x="1309313" y="1374178"/>
                    <a:pt x="1305357" y="1378380"/>
                    <a:pt x="1303874" y="1375661"/>
                  </a:cubicBezTo>
                  <a:close/>
                  <a:moveTo>
                    <a:pt x="1302390" y="1043141"/>
                  </a:moveTo>
                  <a:cubicBezTo>
                    <a:pt x="1299597" y="1042152"/>
                    <a:pt x="1300487" y="1041245"/>
                    <a:pt x="1305110" y="1040422"/>
                  </a:cubicBezTo>
                  <a:cubicBezTo>
                    <a:pt x="1309313" y="1040422"/>
                    <a:pt x="1313515" y="1040422"/>
                    <a:pt x="1313515" y="1041905"/>
                  </a:cubicBezTo>
                  <a:cubicBezTo>
                    <a:pt x="1313515" y="1044624"/>
                    <a:pt x="1308077" y="1046108"/>
                    <a:pt x="1302390" y="1043388"/>
                  </a:cubicBezTo>
                  <a:close/>
                  <a:moveTo>
                    <a:pt x="1317718" y="994685"/>
                  </a:moveTo>
                  <a:cubicBezTo>
                    <a:pt x="1316235" y="997404"/>
                    <a:pt x="1303874" y="997404"/>
                    <a:pt x="1303874" y="994685"/>
                  </a:cubicBezTo>
                  <a:cubicBezTo>
                    <a:pt x="1303874" y="991965"/>
                    <a:pt x="1306593" y="991965"/>
                    <a:pt x="1310796" y="991965"/>
                  </a:cubicBezTo>
                  <a:cubicBezTo>
                    <a:pt x="1316235" y="991965"/>
                    <a:pt x="1319202" y="993449"/>
                    <a:pt x="1317718" y="994685"/>
                  </a:cubicBezTo>
                  <a:close/>
                  <a:moveTo>
                    <a:pt x="1313515" y="982076"/>
                  </a:moveTo>
                  <a:cubicBezTo>
                    <a:pt x="1314999" y="982076"/>
                    <a:pt x="1316235" y="983560"/>
                    <a:pt x="1316235" y="984796"/>
                  </a:cubicBezTo>
                  <a:cubicBezTo>
                    <a:pt x="1316235" y="986032"/>
                    <a:pt x="1314752" y="987515"/>
                    <a:pt x="1313515" y="987515"/>
                  </a:cubicBezTo>
                  <a:cubicBezTo>
                    <a:pt x="1312279" y="987515"/>
                    <a:pt x="1310796" y="986032"/>
                    <a:pt x="1310796" y="984796"/>
                  </a:cubicBezTo>
                  <a:cubicBezTo>
                    <a:pt x="1310796" y="983560"/>
                    <a:pt x="1312279" y="982076"/>
                    <a:pt x="1313515" y="982076"/>
                  </a:cubicBezTo>
                  <a:close/>
                  <a:moveTo>
                    <a:pt x="1326124" y="912605"/>
                  </a:moveTo>
                  <a:cubicBezTo>
                    <a:pt x="1327607" y="911122"/>
                    <a:pt x="1328843" y="912605"/>
                    <a:pt x="1328843" y="915325"/>
                  </a:cubicBezTo>
                  <a:cubicBezTo>
                    <a:pt x="1328843" y="919528"/>
                    <a:pt x="1327360" y="920764"/>
                    <a:pt x="1324641" y="916808"/>
                  </a:cubicBezTo>
                  <a:cubicBezTo>
                    <a:pt x="1324641" y="915325"/>
                    <a:pt x="1324641" y="914089"/>
                    <a:pt x="1326124" y="912605"/>
                  </a:cubicBezTo>
                  <a:close/>
                  <a:moveTo>
                    <a:pt x="1317718" y="915325"/>
                  </a:moveTo>
                  <a:cubicBezTo>
                    <a:pt x="1319202" y="915325"/>
                    <a:pt x="1320438" y="916808"/>
                    <a:pt x="1320438" y="920764"/>
                  </a:cubicBezTo>
                  <a:cubicBezTo>
                    <a:pt x="1320438" y="924719"/>
                    <a:pt x="1318954" y="927686"/>
                    <a:pt x="1317718" y="927686"/>
                  </a:cubicBezTo>
                  <a:cubicBezTo>
                    <a:pt x="1313515" y="926203"/>
                    <a:pt x="1314999" y="915078"/>
                    <a:pt x="1317718" y="915078"/>
                  </a:cubicBezTo>
                  <a:close/>
                  <a:moveTo>
                    <a:pt x="1341452" y="832009"/>
                  </a:moveTo>
                  <a:cubicBezTo>
                    <a:pt x="1338732" y="829290"/>
                    <a:pt x="1338732" y="827807"/>
                    <a:pt x="1342935" y="827807"/>
                  </a:cubicBezTo>
                  <a:cubicBezTo>
                    <a:pt x="1347139" y="827807"/>
                    <a:pt x="1347139" y="829290"/>
                    <a:pt x="1348375" y="830526"/>
                  </a:cubicBezTo>
                  <a:cubicBezTo>
                    <a:pt x="1349858" y="834729"/>
                    <a:pt x="1344171" y="835965"/>
                    <a:pt x="1341452" y="832009"/>
                  </a:cubicBezTo>
                  <a:close/>
                  <a:moveTo>
                    <a:pt x="1353814" y="801353"/>
                  </a:moveTo>
                  <a:cubicBezTo>
                    <a:pt x="1348375" y="804073"/>
                    <a:pt x="1345407" y="804073"/>
                    <a:pt x="1349611" y="799870"/>
                  </a:cubicBezTo>
                  <a:cubicBezTo>
                    <a:pt x="1351094" y="798387"/>
                    <a:pt x="1353814" y="797151"/>
                    <a:pt x="1355050" y="797151"/>
                  </a:cubicBezTo>
                  <a:cubicBezTo>
                    <a:pt x="1356533" y="798634"/>
                    <a:pt x="1355050" y="799870"/>
                    <a:pt x="1353566" y="801353"/>
                  </a:cubicBezTo>
                  <a:close/>
                  <a:moveTo>
                    <a:pt x="1397078" y="777620"/>
                  </a:moveTo>
                  <a:cubicBezTo>
                    <a:pt x="1395595" y="779103"/>
                    <a:pt x="1394358" y="777620"/>
                    <a:pt x="1392875" y="776136"/>
                  </a:cubicBezTo>
                  <a:cubicBezTo>
                    <a:pt x="1391392" y="774653"/>
                    <a:pt x="1392875" y="773417"/>
                    <a:pt x="1394358" y="771933"/>
                  </a:cubicBezTo>
                  <a:cubicBezTo>
                    <a:pt x="1395842" y="770450"/>
                    <a:pt x="1397078" y="771933"/>
                    <a:pt x="1398561" y="773417"/>
                  </a:cubicBezTo>
                  <a:cubicBezTo>
                    <a:pt x="1398561" y="774900"/>
                    <a:pt x="1398561" y="776136"/>
                    <a:pt x="1397078" y="777620"/>
                  </a:cubicBezTo>
                  <a:close/>
                  <a:moveTo>
                    <a:pt x="1401033" y="715071"/>
                  </a:moveTo>
                  <a:cubicBezTo>
                    <a:pt x="1401033" y="717791"/>
                    <a:pt x="1399550" y="719274"/>
                    <a:pt x="1398314" y="719274"/>
                  </a:cubicBezTo>
                  <a:cubicBezTo>
                    <a:pt x="1397078" y="719274"/>
                    <a:pt x="1395595" y="717791"/>
                    <a:pt x="1395595" y="716555"/>
                  </a:cubicBezTo>
                  <a:cubicBezTo>
                    <a:pt x="1395595" y="715319"/>
                    <a:pt x="1397078" y="713835"/>
                    <a:pt x="1398314" y="712352"/>
                  </a:cubicBezTo>
                  <a:cubicBezTo>
                    <a:pt x="1399797" y="710868"/>
                    <a:pt x="1401033" y="712352"/>
                    <a:pt x="1401033" y="715071"/>
                  </a:cubicBezTo>
                  <a:close/>
                  <a:moveTo>
                    <a:pt x="1437376" y="833246"/>
                  </a:moveTo>
                  <a:cubicBezTo>
                    <a:pt x="1434657" y="833246"/>
                    <a:pt x="1433173" y="831762"/>
                    <a:pt x="1435893" y="831762"/>
                  </a:cubicBezTo>
                  <a:cubicBezTo>
                    <a:pt x="1437376" y="830279"/>
                    <a:pt x="1440095" y="831762"/>
                    <a:pt x="1440095" y="831762"/>
                  </a:cubicBezTo>
                  <a:cubicBezTo>
                    <a:pt x="1441579" y="833246"/>
                    <a:pt x="1440095" y="833246"/>
                    <a:pt x="1437376" y="833246"/>
                  </a:cubicBezTo>
                  <a:close/>
                  <a:moveTo>
                    <a:pt x="1449738" y="833246"/>
                  </a:moveTo>
                  <a:cubicBezTo>
                    <a:pt x="1447018" y="833246"/>
                    <a:pt x="1447018" y="831762"/>
                    <a:pt x="1447018" y="830526"/>
                  </a:cubicBezTo>
                  <a:cubicBezTo>
                    <a:pt x="1448501" y="829043"/>
                    <a:pt x="1449738" y="827807"/>
                    <a:pt x="1451221" y="827807"/>
                  </a:cubicBezTo>
                  <a:cubicBezTo>
                    <a:pt x="1452704" y="827807"/>
                    <a:pt x="1453940" y="829290"/>
                    <a:pt x="1453940" y="830526"/>
                  </a:cubicBezTo>
                  <a:cubicBezTo>
                    <a:pt x="1453940" y="831762"/>
                    <a:pt x="1452457" y="833246"/>
                    <a:pt x="1449738" y="833246"/>
                  </a:cubicBezTo>
                  <a:close/>
                  <a:moveTo>
                    <a:pt x="1478910" y="843135"/>
                  </a:moveTo>
                  <a:cubicBezTo>
                    <a:pt x="1476191" y="843135"/>
                    <a:pt x="1474707" y="843135"/>
                    <a:pt x="1476191" y="841651"/>
                  </a:cubicBezTo>
                  <a:lnTo>
                    <a:pt x="1483113" y="841651"/>
                  </a:lnTo>
                  <a:cubicBezTo>
                    <a:pt x="1485832" y="841651"/>
                    <a:pt x="1483113" y="843135"/>
                    <a:pt x="1478910" y="843135"/>
                  </a:cubicBezTo>
                  <a:close/>
                  <a:moveTo>
                    <a:pt x="1486080" y="756853"/>
                  </a:moveTo>
                  <a:cubicBezTo>
                    <a:pt x="1483360" y="756853"/>
                    <a:pt x="1483360" y="755369"/>
                    <a:pt x="1483360" y="754133"/>
                  </a:cubicBezTo>
                  <a:cubicBezTo>
                    <a:pt x="1484844" y="752650"/>
                    <a:pt x="1486080" y="751414"/>
                    <a:pt x="1487563" y="751414"/>
                  </a:cubicBezTo>
                  <a:cubicBezTo>
                    <a:pt x="1489046" y="751414"/>
                    <a:pt x="1490283" y="752897"/>
                    <a:pt x="1490283" y="754133"/>
                  </a:cubicBezTo>
                  <a:cubicBezTo>
                    <a:pt x="1490283" y="755369"/>
                    <a:pt x="1487563" y="756853"/>
                    <a:pt x="1486080" y="756853"/>
                  </a:cubicBezTo>
                  <a:close/>
                  <a:moveTo>
                    <a:pt x="1516489" y="733119"/>
                  </a:moveTo>
                  <a:cubicBezTo>
                    <a:pt x="1515005" y="733119"/>
                    <a:pt x="1515005" y="731636"/>
                    <a:pt x="1515005" y="730399"/>
                  </a:cubicBezTo>
                  <a:cubicBezTo>
                    <a:pt x="1515005" y="729163"/>
                    <a:pt x="1516489" y="727680"/>
                    <a:pt x="1517725" y="727680"/>
                  </a:cubicBezTo>
                  <a:cubicBezTo>
                    <a:pt x="1518961" y="727680"/>
                    <a:pt x="1519208" y="729163"/>
                    <a:pt x="1519208" y="730399"/>
                  </a:cubicBezTo>
                  <a:cubicBezTo>
                    <a:pt x="1519208" y="731636"/>
                    <a:pt x="1517725" y="733119"/>
                    <a:pt x="1516489" y="733119"/>
                  </a:cubicBezTo>
                  <a:close/>
                  <a:moveTo>
                    <a:pt x="1565192" y="876510"/>
                  </a:moveTo>
                  <a:cubicBezTo>
                    <a:pt x="1563709" y="876510"/>
                    <a:pt x="1562473" y="877994"/>
                    <a:pt x="1563709" y="879230"/>
                  </a:cubicBezTo>
                  <a:cubicBezTo>
                    <a:pt x="1564945" y="880466"/>
                    <a:pt x="1563709" y="881949"/>
                    <a:pt x="1562226" y="881949"/>
                  </a:cubicBezTo>
                  <a:cubicBezTo>
                    <a:pt x="1560742" y="881949"/>
                    <a:pt x="1559506" y="880466"/>
                    <a:pt x="1558022" y="879230"/>
                  </a:cubicBezTo>
                  <a:cubicBezTo>
                    <a:pt x="1556539" y="876510"/>
                    <a:pt x="1563462" y="873791"/>
                    <a:pt x="1566428" y="875027"/>
                  </a:cubicBezTo>
                  <a:cubicBezTo>
                    <a:pt x="1566428" y="876016"/>
                    <a:pt x="1565934" y="876510"/>
                    <a:pt x="1564945" y="876510"/>
                  </a:cubicBezTo>
                  <a:close/>
                  <a:moveTo>
                    <a:pt x="1574834" y="761056"/>
                  </a:moveTo>
                  <a:cubicBezTo>
                    <a:pt x="1572115" y="761056"/>
                    <a:pt x="1570631" y="759572"/>
                    <a:pt x="1573351" y="759572"/>
                  </a:cubicBezTo>
                  <a:cubicBezTo>
                    <a:pt x="1574834" y="758089"/>
                    <a:pt x="1577554" y="759572"/>
                    <a:pt x="1577554" y="759572"/>
                  </a:cubicBezTo>
                  <a:cubicBezTo>
                    <a:pt x="1579037" y="761056"/>
                    <a:pt x="1577554" y="761056"/>
                    <a:pt x="1574834" y="761056"/>
                  </a:cubicBezTo>
                  <a:close/>
                  <a:moveTo>
                    <a:pt x="1588926" y="898761"/>
                  </a:moveTo>
                  <a:cubicBezTo>
                    <a:pt x="1587443" y="898761"/>
                    <a:pt x="1586207" y="897277"/>
                    <a:pt x="1586207" y="894558"/>
                  </a:cubicBezTo>
                  <a:cubicBezTo>
                    <a:pt x="1586207" y="891838"/>
                    <a:pt x="1587690" y="891838"/>
                    <a:pt x="1588926" y="891838"/>
                  </a:cubicBezTo>
                  <a:cubicBezTo>
                    <a:pt x="1590409" y="893322"/>
                    <a:pt x="1591645" y="894558"/>
                    <a:pt x="1591645" y="896041"/>
                  </a:cubicBezTo>
                  <a:cubicBezTo>
                    <a:pt x="1591645" y="897525"/>
                    <a:pt x="1590162" y="898761"/>
                    <a:pt x="1588926" y="898761"/>
                  </a:cubicBezTo>
                  <a:close/>
                  <a:moveTo>
                    <a:pt x="1611176" y="841651"/>
                  </a:moveTo>
                  <a:cubicBezTo>
                    <a:pt x="1609693" y="843135"/>
                    <a:pt x="1608457" y="844371"/>
                    <a:pt x="1605737" y="844371"/>
                  </a:cubicBezTo>
                  <a:cubicBezTo>
                    <a:pt x="1603018" y="844371"/>
                    <a:pt x="1601535" y="842888"/>
                    <a:pt x="1600298" y="841651"/>
                  </a:cubicBezTo>
                  <a:cubicBezTo>
                    <a:pt x="1598815" y="840168"/>
                    <a:pt x="1601782" y="838932"/>
                    <a:pt x="1605737" y="838932"/>
                  </a:cubicBezTo>
                  <a:cubicBezTo>
                    <a:pt x="1609693" y="838932"/>
                    <a:pt x="1611176" y="840415"/>
                    <a:pt x="1611176" y="841651"/>
                  </a:cubicBezTo>
                  <a:close/>
                  <a:moveTo>
                    <a:pt x="1625021" y="783306"/>
                  </a:moveTo>
                  <a:cubicBezTo>
                    <a:pt x="1625021" y="781823"/>
                    <a:pt x="1626505" y="781823"/>
                    <a:pt x="1627741" y="781823"/>
                  </a:cubicBezTo>
                  <a:cubicBezTo>
                    <a:pt x="1628977" y="781823"/>
                    <a:pt x="1630460" y="783306"/>
                    <a:pt x="1630460" y="784542"/>
                  </a:cubicBezTo>
                  <a:cubicBezTo>
                    <a:pt x="1630460" y="784542"/>
                    <a:pt x="1628977" y="786025"/>
                    <a:pt x="1627741" y="786025"/>
                  </a:cubicBezTo>
                  <a:cubicBezTo>
                    <a:pt x="1626505" y="786025"/>
                    <a:pt x="1625021" y="784542"/>
                    <a:pt x="1625021" y="783306"/>
                  </a:cubicBezTo>
                  <a:close/>
                  <a:moveTo>
                    <a:pt x="1629224" y="939059"/>
                  </a:moveTo>
                  <a:cubicBezTo>
                    <a:pt x="1627741" y="939059"/>
                    <a:pt x="1626505" y="937575"/>
                    <a:pt x="1626505" y="936339"/>
                  </a:cubicBezTo>
                  <a:cubicBezTo>
                    <a:pt x="1626505" y="935103"/>
                    <a:pt x="1627988" y="934856"/>
                    <a:pt x="1629224" y="934856"/>
                  </a:cubicBezTo>
                  <a:cubicBezTo>
                    <a:pt x="1630707" y="936339"/>
                    <a:pt x="1631944" y="936339"/>
                    <a:pt x="1631944" y="937575"/>
                  </a:cubicBezTo>
                  <a:cubicBezTo>
                    <a:pt x="1631944" y="938811"/>
                    <a:pt x="1630460" y="939059"/>
                    <a:pt x="1629224" y="939059"/>
                  </a:cubicBezTo>
                  <a:close/>
                  <a:moveTo>
                    <a:pt x="1641585" y="906919"/>
                  </a:moveTo>
                  <a:cubicBezTo>
                    <a:pt x="1640102" y="906919"/>
                    <a:pt x="1638866" y="905436"/>
                    <a:pt x="1637382" y="904200"/>
                  </a:cubicBezTo>
                  <a:cubicBezTo>
                    <a:pt x="1635899" y="902716"/>
                    <a:pt x="1637382" y="901480"/>
                    <a:pt x="1640102" y="901480"/>
                  </a:cubicBezTo>
                  <a:cubicBezTo>
                    <a:pt x="1642821" y="901480"/>
                    <a:pt x="1644305" y="902964"/>
                    <a:pt x="1644305" y="904200"/>
                  </a:cubicBezTo>
                  <a:cubicBezTo>
                    <a:pt x="1644305" y="905436"/>
                    <a:pt x="1642821" y="906919"/>
                    <a:pt x="1641585" y="906919"/>
                  </a:cubicBezTo>
                  <a:close/>
                  <a:moveTo>
                    <a:pt x="1656913" y="916808"/>
                  </a:moveTo>
                  <a:cubicBezTo>
                    <a:pt x="1655430" y="916808"/>
                    <a:pt x="1654194" y="915325"/>
                    <a:pt x="1652710" y="914089"/>
                  </a:cubicBezTo>
                  <a:cubicBezTo>
                    <a:pt x="1651227" y="912605"/>
                    <a:pt x="1652710" y="911369"/>
                    <a:pt x="1655430" y="911369"/>
                  </a:cubicBezTo>
                  <a:cubicBezTo>
                    <a:pt x="1658149" y="911369"/>
                    <a:pt x="1659633" y="912853"/>
                    <a:pt x="1659633" y="914089"/>
                  </a:cubicBezTo>
                  <a:cubicBezTo>
                    <a:pt x="1659633" y="915325"/>
                    <a:pt x="1658149" y="916808"/>
                    <a:pt x="1656913" y="916808"/>
                  </a:cubicBezTo>
                  <a:close/>
                  <a:moveTo>
                    <a:pt x="1752837" y="973670"/>
                  </a:moveTo>
                  <a:cubicBezTo>
                    <a:pt x="1750118" y="973670"/>
                    <a:pt x="1748634" y="972187"/>
                    <a:pt x="1751354" y="972187"/>
                  </a:cubicBezTo>
                  <a:cubicBezTo>
                    <a:pt x="1752837" y="970704"/>
                    <a:pt x="1755557" y="972187"/>
                    <a:pt x="1755557" y="972187"/>
                  </a:cubicBezTo>
                  <a:cubicBezTo>
                    <a:pt x="1757040" y="973670"/>
                    <a:pt x="1755557" y="973670"/>
                    <a:pt x="1752837" y="973670"/>
                  </a:cubicBezTo>
                  <a:close/>
                  <a:moveTo>
                    <a:pt x="1760007" y="939059"/>
                  </a:moveTo>
                  <a:cubicBezTo>
                    <a:pt x="1758523" y="939059"/>
                    <a:pt x="1757287" y="937575"/>
                    <a:pt x="1755804" y="936339"/>
                  </a:cubicBezTo>
                  <a:cubicBezTo>
                    <a:pt x="1754321" y="934856"/>
                    <a:pt x="1755804" y="933620"/>
                    <a:pt x="1758523" y="933620"/>
                  </a:cubicBezTo>
                  <a:cubicBezTo>
                    <a:pt x="1761243" y="933620"/>
                    <a:pt x="1762726" y="935103"/>
                    <a:pt x="1762726" y="936339"/>
                  </a:cubicBezTo>
                  <a:cubicBezTo>
                    <a:pt x="1762726" y="937575"/>
                    <a:pt x="1761243" y="939059"/>
                    <a:pt x="1760007" y="939059"/>
                  </a:cubicBezTo>
                  <a:close/>
                  <a:moveTo>
                    <a:pt x="1762726" y="995921"/>
                  </a:moveTo>
                  <a:cubicBezTo>
                    <a:pt x="1761243" y="995921"/>
                    <a:pt x="1760007" y="994437"/>
                    <a:pt x="1760007" y="993201"/>
                  </a:cubicBezTo>
                  <a:cubicBezTo>
                    <a:pt x="1760007" y="991965"/>
                    <a:pt x="1761490" y="990482"/>
                    <a:pt x="1762726" y="990482"/>
                  </a:cubicBezTo>
                  <a:cubicBezTo>
                    <a:pt x="1763962" y="990482"/>
                    <a:pt x="1765446" y="991965"/>
                    <a:pt x="1765446" y="993201"/>
                  </a:cubicBezTo>
                  <a:cubicBezTo>
                    <a:pt x="1764457" y="995014"/>
                    <a:pt x="1763542" y="995921"/>
                    <a:pt x="1762726" y="995921"/>
                  </a:cubicBezTo>
                  <a:close/>
                  <a:moveTo>
                    <a:pt x="1840603" y="948701"/>
                  </a:moveTo>
                  <a:cubicBezTo>
                    <a:pt x="1842086" y="950184"/>
                    <a:pt x="1844805" y="950184"/>
                    <a:pt x="1844805" y="951420"/>
                  </a:cubicBezTo>
                  <a:cubicBezTo>
                    <a:pt x="1844805" y="951420"/>
                    <a:pt x="1843322" y="952903"/>
                    <a:pt x="1840603" y="952903"/>
                  </a:cubicBezTo>
                  <a:cubicBezTo>
                    <a:pt x="1837883" y="952903"/>
                    <a:pt x="1836400" y="951420"/>
                    <a:pt x="1836400" y="950184"/>
                  </a:cubicBezTo>
                  <a:cubicBezTo>
                    <a:pt x="1837883" y="947464"/>
                    <a:pt x="1839120" y="947464"/>
                    <a:pt x="1840603" y="948701"/>
                  </a:cubicBezTo>
                  <a:close/>
                  <a:moveTo>
                    <a:pt x="1808463" y="969468"/>
                  </a:moveTo>
                  <a:cubicBezTo>
                    <a:pt x="1808463" y="969468"/>
                    <a:pt x="1806980" y="967984"/>
                    <a:pt x="1806980" y="966748"/>
                  </a:cubicBezTo>
                  <a:cubicBezTo>
                    <a:pt x="1806980" y="965512"/>
                    <a:pt x="1804260" y="965265"/>
                    <a:pt x="1801541" y="965265"/>
                  </a:cubicBezTo>
                  <a:cubicBezTo>
                    <a:pt x="1798822" y="966748"/>
                    <a:pt x="1796102" y="965265"/>
                    <a:pt x="1796102" y="963781"/>
                  </a:cubicBezTo>
                  <a:cubicBezTo>
                    <a:pt x="1796102" y="961062"/>
                    <a:pt x="1794619" y="961062"/>
                    <a:pt x="1791899" y="963781"/>
                  </a:cubicBezTo>
                  <a:cubicBezTo>
                    <a:pt x="1787696" y="966501"/>
                    <a:pt x="1786460" y="965265"/>
                    <a:pt x="1790415" y="959579"/>
                  </a:cubicBezTo>
                  <a:cubicBezTo>
                    <a:pt x="1791899" y="956859"/>
                    <a:pt x="1794619" y="956859"/>
                    <a:pt x="1800058" y="959579"/>
                  </a:cubicBezTo>
                  <a:cubicBezTo>
                    <a:pt x="1804260" y="962298"/>
                    <a:pt x="1808463" y="965018"/>
                    <a:pt x="1808463" y="966501"/>
                  </a:cubicBezTo>
                  <a:cubicBezTo>
                    <a:pt x="1809947" y="967984"/>
                    <a:pt x="1808463" y="969220"/>
                    <a:pt x="1808463" y="969220"/>
                  </a:cubicBezTo>
                  <a:close/>
                  <a:moveTo>
                    <a:pt x="1875214" y="983560"/>
                  </a:moveTo>
                  <a:cubicBezTo>
                    <a:pt x="1875214" y="985043"/>
                    <a:pt x="1875214" y="986279"/>
                    <a:pt x="1873731" y="986279"/>
                  </a:cubicBezTo>
                  <a:cubicBezTo>
                    <a:pt x="1873731" y="986279"/>
                    <a:pt x="1872248" y="984796"/>
                    <a:pt x="1871012" y="983560"/>
                  </a:cubicBezTo>
                  <a:cubicBezTo>
                    <a:pt x="1869528" y="982076"/>
                    <a:pt x="1871012" y="980840"/>
                    <a:pt x="1872495" y="980840"/>
                  </a:cubicBezTo>
                  <a:cubicBezTo>
                    <a:pt x="1873978" y="982323"/>
                    <a:pt x="1875214" y="982323"/>
                    <a:pt x="1875214" y="983560"/>
                  </a:cubicBezTo>
                  <a:close/>
                  <a:moveTo>
                    <a:pt x="1867056" y="962545"/>
                  </a:moveTo>
                  <a:cubicBezTo>
                    <a:pt x="1861617" y="962545"/>
                    <a:pt x="1855931" y="964029"/>
                    <a:pt x="1855931" y="964029"/>
                  </a:cubicBezTo>
                  <a:cubicBezTo>
                    <a:pt x="1855931" y="964029"/>
                    <a:pt x="1850492" y="965512"/>
                    <a:pt x="1842086" y="965512"/>
                  </a:cubicBezTo>
                  <a:cubicBezTo>
                    <a:pt x="1833680" y="965512"/>
                    <a:pt x="1825522" y="966995"/>
                    <a:pt x="1822555" y="968231"/>
                  </a:cubicBezTo>
                  <a:cubicBezTo>
                    <a:pt x="1817116" y="969715"/>
                    <a:pt x="1812913" y="966748"/>
                    <a:pt x="1815633" y="961309"/>
                  </a:cubicBezTo>
                  <a:cubicBezTo>
                    <a:pt x="1817116" y="957106"/>
                    <a:pt x="1822555" y="955870"/>
                    <a:pt x="1825275" y="959826"/>
                  </a:cubicBezTo>
                  <a:cubicBezTo>
                    <a:pt x="1826758" y="962545"/>
                    <a:pt x="1841839" y="961309"/>
                    <a:pt x="1846041" y="958342"/>
                  </a:cubicBezTo>
                  <a:cubicBezTo>
                    <a:pt x="1850245" y="955376"/>
                    <a:pt x="1875214" y="955623"/>
                    <a:pt x="1877934" y="958342"/>
                  </a:cubicBezTo>
                  <a:cubicBezTo>
                    <a:pt x="1882137" y="959826"/>
                    <a:pt x="1876450" y="962545"/>
                    <a:pt x="1866809" y="962545"/>
                  </a:cubicBezTo>
                  <a:close/>
                  <a:moveTo>
                    <a:pt x="1897465" y="961309"/>
                  </a:moveTo>
                  <a:cubicBezTo>
                    <a:pt x="1897465" y="962792"/>
                    <a:pt x="1897465" y="964029"/>
                    <a:pt x="1895982" y="964029"/>
                  </a:cubicBezTo>
                  <a:cubicBezTo>
                    <a:pt x="1894498" y="964029"/>
                    <a:pt x="1894498" y="962545"/>
                    <a:pt x="1893262" y="961309"/>
                  </a:cubicBezTo>
                  <a:cubicBezTo>
                    <a:pt x="1891778" y="959826"/>
                    <a:pt x="1893262" y="958590"/>
                    <a:pt x="1894746" y="958590"/>
                  </a:cubicBezTo>
                  <a:cubicBezTo>
                    <a:pt x="1896229" y="958590"/>
                    <a:pt x="1897465" y="960073"/>
                    <a:pt x="1897465" y="961309"/>
                  </a:cubicBezTo>
                  <a:close/>
                  <a:moveTo>
                    <a:pt x="1908590" y="995921"/>
                  </a:moveTo>
                  <a:cubicBezTo>
                    <a:pt x="1904387" y="995921"/>
                    <a:pt x="1903151" y="995921"/>
                    <a:pt x="1905871" y="994437"/>
                  </a:cubicBezTo>
                  <a:lnTo>
                    <a:pt x="1912793" y="994437"/>
                  </a:lnTo>
                  <a:cubicBezTo>
                    <a:pt x="1914276" y="995921"/>
                    <a:pt x="1912793" y="995921"/>
                    <a:pt x="1908590" y="995921"/>
                  </a:cubicBezTo>
                  <a:close/>
                  <a:moveTo>
                    <a:pt x="1930840" y="998887"/>
                  </a:moveTo>
                  <a:cubicBezTo>
                    <a:pt x="1930840" y="998887"/>
                    <a:pt x="1928121" y="997404"/>
                    <a:pt x="1926638" y="994685"/>
                  </a:cubicBezTo>
                  <a:cubicBezTo>
                    <a:pt x="1923918" y="991965"/>
                    <a:pt x="1923918" y="990482"/>
                    <a:pt x="1928121" y="990482"/>
                  </a:cubicBezTo>
                  <a:cubicBezTo>
                    <a:pt x="1932324" y="990482"/>
                    <a:pt x="1932324" y="991965"/>
                    <a:pt x="1932324" y="994685"/>
                  </a:cubicBezTo>
                  <a:cubicBezTo>
                    <a:pt x="1932324" y="997404"/>
                    <a:pt x="1932324" y="998887"/>
                    <a:pt x="1930840" y="998887"/>
                  </a:cubicBezTo>
                  <a:close/>
                  <a:moveTo>
                    <a:pt x="1936527" y="991718"/>
                  </a:moveTo>
                  <a:cubicBezTo>
                    <a:pt x="1935043" y="986279"/>
                    <a:pt x="1936527" y="984796"/>
                    <a:pt x="1940729" y="986279"/>
                  </a:cubicBezTo>
                  <a:cubicBezTo>
                    <a:pt x="1943449" y="987762"/>
                    <a:pt x="1944932" y="988998"/>
                    <a:pt x="1943449" y="990482"/>
                  </a:cubicBezTo>
                  <a:cubicBezTo>
                    <a:pt x="1941966" y="997404"/>
                    <a:pt x="1938010" y="997404"/>
                    <a:pt x="1936527" y="991965"/>
                  </a:cubicBezTo>
                  <a:close/>
                  <a:moveTo>
                    <a:pt x="1950372" y="980593"/>
                  </a:moveTo>
                  <a:cubicBezTo>
                    <a:pt x="1946168" y="980593"/>
                    <a:pt x="1943449" y="980593"/>
                    <a:pt x="1946168" y="979109"/>
                  </a:cubicBezTo>
                  <a:cubicBezTo>
                    <a:pt x="1948888" y="977626"/>
                    <a:pt x="1953091" y="979109"/>
                    <a:pt x="1954574" y="979109"/>
                  </a:cubicBezTo>
                  <a:cubicBezTo>
                    <a:pt x="1956057" y="980593"/>
                    <a:pt x="1954574" y="980593"/>
                    <a:pt x="1950372" y="980593"/>
                  </a:cubicBezTo>
                  <a:close/>
                  <a:moveTo>
                    <a:pt x="1962980" y="966748"/>
                  </a:moveTo>
                  <a:cubicBezTo>
                    <a:pt x="1962980" y="965265"/>
                    <a:pt x="1965700" y="964029"/>
                    <a:pt x="1968419" y="964029"/>
                  </a:cubicBezTo>
                  <a:cubicBezTo>
                    <a:pt x="1972622" y="964029"/>
                    <a:pt x="1973858" y="964029"/>
                    <a:pt x="1969902" y="966748"/>
                  </a:cubicBezTo>
                  <a:cubicBezTo>
                    <a:pt x="1964463" y="969468"/>
                    <a:pt x="1962980" y="969468"/>
                    <a:pt x="1962980" y="966748"/>
                  </a:cubicBezTo>
                  <a:close/>
                  <a:moveTo>
                    <a:pt x="1969902" y="976637"/>
                  </a:moveTo>
                  <a:cubicBezTo>
                    <a:pt x="1968419" y="976637"/>
                    <a:pt x="1967183" y="975154"/>
                    <a:pt x="1967183" y="973918"/>
                  </a:cubicBezTo>
                  <a:cubicBezTo>
                    <a:pt x="1967183" y="972682"/>
                    <a:pt x="1968666" y="971198"/>
                    <a:pt x="1969902" y="971198"/>
                  </a:cubicBezTo>
                  <a:cubicBezTo>
                    <a:pt x="1971138" y="971198"/>
                    <a:pt x="1972622" y="972682"/>
                    <a:pt x="1972622" y="973918"/>
                  </a:cubicBezTo>
                  <a:cubicBezTo>
                    <a:pt x="1972622" y="975401"/>
                    <a:pt x="1971138" y="976637"/>
                    <a:pt x="1969902" y="976637"/>
                  </a:cubicBezTo>
                  <a:close/>
                  <a:moveTo>
                    <a:pt x="2010200" y="961309"/>
                  </a:moveTo>
                  <a:cubicBezTo>
                    <a:pt x="2008717" y="961309"/>
                    <a:pt x="2007481" y="959826"/>
                    <a:pt x="2007481" y="958590"/>
                  </a:cubicBezTo>
                  <a:cubicBezTo>
                    <a:pt x="2007481" y="957353"/>
                    <a:pt x="2008964" y="957106"/>
                    <a:pt x="2010200" y="957106"/>
                  </a:cubicBezTo>
                  <a:cubicBezTo>
                    <a:pt x="2011683" y="958590"/>
                    <a:pt x="2012919" y="958590"/>
                    <a:pt x="2012919" y="959826"/>
                  </a:cubicBezTo>
                  <a:cubicBezTo>
                    <a:pt x="2012919" y="961062"/>
                    <a:pt x="2011436" y="961309"/>
                    <a:pt x="2010200" y="961309"/>
                  </a:cubicBezTo>
                  <a:close/>
                  <a:moveTo>
                    <a:pt x="2026764" y="961309"/>
                  </a:moveTo>
                  <a:cubicBezTo>
                    <a:pt x="2022562" y="961309"/>
                    <a:pt x="2024045" y="959826"/>
                    <a:pt x="2028248" y="958590"/>
                  </a:cubicBezTo>
                  <a:cubicBezTo>
                    <a:pt x="2030967" y="957106"/>
                    <a:pt x="2030967" y="958590"/>
                    <a:pt x="2030967" y="960073"/>
                  </a:cubicBezTo>
                  <a:cubicBezTo>
                    <a:pt x="2029484" y="960073"/>
                    <a:pt x="2028248" y="961556"/>
                    <a:pt x="2026764" y="961556"/>
                  </a:cubicBezTo>
                  <a:close/>
                  <a:moveTo>
                    <a:pt x="2089313" y="787509"/>
                  </a:moveTo>
                  <a:cubicBezTo>
                    <a:pt x="2089313" y="788992"/>
                    <a:pt x="2086593" y="790228"/>
                    <a:pt x="2085110" y="791712"/>
                  </a:cubicBezTo>
                  <a:cubicBezTo>
                    <a:pt x="2083627" y="791712"/>
                    <a:pt x="2082390" y="791712"/>
                    <a:pt x="2083627" y="788992"/>
                  </a:cubicBezTo>
                  <a:cubicBezTo>
                    <a:pt x="2085110" y="783553"/>
                    <a:pt x="2090549" y="782070"/>
                    <a:pt x="2089065" y="787509"/>
                  </a:cubicBezTo>
                  <a:close/>
                  <a:moveTo>
                    <a:pt x="2094999" y="919528"/>
                  </a:moveTo>
                  <a:cubicBezTo>
                    <a:pt x="2093516" y="921011"/>
                    <a:pt x="2093516" y="919528"/>
                    <a:pt x="2093516" y="916808"/>
                  </a:cubicBezTo>
                  <a:cubicBezTo>
                    <a:pt x="2093516" y="914089"/>
                    <a:pt x="2094999" y="912605"/>
                    <a:pt x="2094999" y="912605"/>
                  </a:cubicBezTo>
                  <a:cubicBezTo>
                    <a:pt x="2096482" y="912605"/>
                    <a:pt x="2096482" y="914089"/>
                    <a:pt x="2096482" y="915325"/>
                  </a:cubicBezTo>
                  <a:cubicBezTo>
                    <a:pt x="2096482" y="916561"/>
                    <a:pt x="2096482" y="919528"/>
                    <a:pt x="2094999" y="919528"/>
                  </a:cubicBezTo>
                  <a:close/>
                  <a:moveTo>
                    <a:pt x="2096482" y="773417"/>
                  </a:moveTo>
                  <a:cubicBezTo>
                    <a:pt x="2093763" y="773417"/>
                    <a:pt x="2093763" y="771933"/>
                    <a:pt x="2093763" y="770697"/>
                  </a:cubicBezTo>
                  <a:cubicBezTo>
                    <a:pt x="2095246" y="769214"/>
                    <a:pt x="2096482" y="767978"/>
                    <a:pt x="2097966" y="767978"/>
                  </a:cubicBezTo>
                  <a:cubicBezTo>
                    <a:pt x="2099449" y="767978"/>
                    <a:pt x="2100685" y="769461"/>
                    <a:pt x="2100685" y="770697"/>
                  </a:cubicBezTo>
                  <a:cubicBezTo>
                    <a:pt x="2100685" y="771933"/>
                    <a:pt x="2097966" y="773417"/>
                    <a:pt x="2096482" y="773417"/>
                  </a:cubicBezTo>
                  <a:close/>
                  <a:moveTo>
                    <a:pt x="2259158" y="678976"/>
                  </a:moveTo>
                  <a:cubicBezTo>
                    <a:pt x="2260641" y="681696"/>
                    <a:pt x="2260641" y="683179"/>
                    <a:pt x="2259158" y="684415"/>
                  </a:cubicBezTo>
                  <a:cubicBezTo>
                    <a:pt x="2259158" y="684415"/>
                    <a:pt x="2257674" y="684415"/>
                    <a:pt x="2256438" y="681696"/>
                  </a:cubicBezTo>
                  <a:cubicBezTo>
                    <a:pt x="2254955" y="678976"/>
                    <a:pt x="2254955" y="677493"/>
                    <a:pt x="2256438" y="676257"/>
                  </a:cubicBezTo>
                  <a:cubicBezTo>
                    <a:pt x="2256438" y="676257"/>
                    <a:pt x="2257921" y="677740"/>
                    <a:pt x="2259158" y="678976"/>
                  </a:cubicBezTo>
                  <a:close/>
                  <a:moveTo>
                    <a:pt x="2253471" y="591458"/>
                  </a:moveTo>
                  <a:cubicBezTo>
                    <a:pt x="2256191" y="591458"/>
                    <a:pt x="2256191" y="592941"/>
                    <a:pt x="2256191" y="594178"/>
                  </a:cubicBezTo>
                  <a:cubicBezTo>
                    <a:pt x="2256191" y="595414"/>
                    <a:pt x="2254707" y="596897"/>
                    <a:pt x="2253471" y="596897"/>
                  </a:cubicBezTo>
                  <a:cubicBezTo>
                    <a:pt x="2252235" y="596897"/>
                    <a:pt x="2251988" y="595414"/>
                    <a:pt x="2250752" y="594178"/>
                  </a:cubicBezTo>
                  <a:cubicBezTo>
                    <a:pt x="2249268" y="592694"/>
                    <a:pt x="2252235" y="591458"/>
                    <a:pt x="2253471" y="591458"/>
                  </a:cubicBezTo>
                  <a:close/>
                  <a:moveTo>
                    <a:pt x="2196362" y="829043"/>
                  </a:moveTo>
                  <a:cubicBezTo>
                    <a:pt x="2197845" y="829043"/>
                    <a:pt x="2200565" y="830526"/>
                    <a:pt x="2200565" y="831762"/>
                  </a:cubicBezTo>
                  <a:cubicBezTo>
                    <a:pt x="2200565" y="832998"/>
                    <a:pt x="2199081" y="834482"/>
                    <a:pt x="2196362" y="834482"/>
                  </a:cubicBezTo>
                  <a:cubicBezTo>
                    <a:pt x="2193642" y="834482"/>
                    <a:pt x="2192159" y="832998"/>
                    <a:pt x="2192159" y="831762"/>
                  </a:cubicBezTo>
                  <a:cubicBezTo>
                    <a:pt x="2192159" y="830526"/>
                    <a:pt x="2193642" y="829043"/>
                    <a:pt x="2196362" y="829043"/>
                  </a:cubicBezTo>
                  <a:close/>
                  <a:moveTo>
                    <a:pt x="2163233" y="848574"/>
                  </a:moveTo>
                  <a:cubicBezTo>
                    <a:pt x="2165953" y="845854"/>
                    <a:pt x="2167436" y="844371"/>
                    <a:pt x="2164717" y="841651"/>
                  </a:cubicBezTo>
                  <a:cubicBezTo>
                    <a:pt x="2163233" y="838932"/>
                    <a:pt x="2163233" y="837449"/>
                    <a:pt x="2166200" y="838932"/>
                  </a:cubicBezTo>
                  <a:cubicBezTo>
                    <a:pt x="2168920" y="840415"/>
                    <a:pt x="2170403" y="840415"/>
                    <a:pt x="2168920" y="837449"/>
                  </a:cubicBezTo>
                  <a:cubicBezTo>
                    <a:pt x="2167931" y="835636"/>
                    <a:pt x="2168425" y="835142"/>
                    <a:pt x="2170403" y="835965"/>
                  </a:cubicBezTo>
                  <a:cubicBezTo>
                    <a:pt x="2174606" y="838685"/>
                    <a:pt x="2174606" y="845607"/>
                    <a:pt x="2168920" y="848574"/>
                  </a:cubicBezTo>
                  <a:cubicBezTo>
                    <a:pt x="2166200" y="850057"/>
                    <a:pt x="2163481" y="851293"/>
                    <a:pt x="2161997" y="851293"/>
                  </a:cubicBezTo>
                  <a:cubicBezTo>
                    <a:pt x="2160514" y="851293"/>
                    <a:pt x="2160514" y="849810"/>
                    <a:pt x="2163481" y="848574"/>
                  </a:cubicBezTo>
                  <a:close/>
                  <a:moveTo>
                    <a:pt x="2159031" y="395407"/>
                  </a:moveTo>
                  <a:cubicBezTo>
                    <a:pt x="2160514" y="396891"/>
                    <a:pt x="2159031" y="399610"/>
                    <a:pt x="2159031" y="399610"/>
                  </a:cubicBezTo>
                  <a:cubicBezTo>
                    <a:pt x="2157547" y="401093"/>
                    <a:pt x="2157547" y="399610"/>
                    <a:pt x="2157547" y="396891"/>
                  </a:cubicBezTo>
                  <a:cubicBezTo>
                    <a:pt x="2157547" y="394171"/>
                    <a:pt x="2159031" y="394171"/>
                    <a:pt x="2159031" y="395407"/>
                  </a:cubicBezTo>
                  <a:close/>
                  <a:moveTo>
                    <a:pt x="2094999" y="563521"/>
                  </a:moveTo>
                  <a:cubicBezTo>
                    <a:pt x="2093516" y="563521"/>
                    <a:pt x="2092279" y="562038"/>
                    <a:pt x="2092279" y="560802"/>
                  </a:cubicBezTo>
                  <a:cubicBezTo>
                    <a:pt x="2092279" y="559566"/>
                    <a:pt x="2093763" y="559319"/>
                    <a:pt x="2094999" y="559319"/>
                  </a:cubicBezTo>
                  <a:cubicBezTo>
                    <a:pt x="2096482" y="560802"/>
                    <a:pt x="2097718" y="560802"/>
                    <a:pt x="2097718" y="562038"/>
                  </a:cubicBezTo>
                  <a:cubicBezTo>
                    <a:pt x="2097718" y="563274"/>
                    <a:pt x="2096235" y="563521"/>
                    <a:pt x="2094999" y="563521"/>
                  </a:cubicBezTo>
                  <a:close/>
                  <a:moveTo>
                    <a:pt x="2097718" y="494051"/>
                  </a:moveTo>
                  <a:cubicBezTo>
                    <a:pt x="2097718" y="495534"/>
                    <a:pt x="2097718" y="496770"/>
                    <a:pt x="2096235" y="496770"/>
                  </a:cubicBezTo>
                  <a:cubicBezTo>
                    <a:pt x="2094752" y="496770"/>
                    <a:pt x="2094752" y="495287"/>
                    <a:pt x="2093516" y="494051"/>
                  </a:cubicBezTo>
                  <a:cubicBezTo>
                    <a:pt x="2092032" y="492567"/>
                    <a:pt x="2093516" y="491331"/>
                    <a:pt x="2094999" y="491331"/>
                  </a:cubicBezTo>
                  <a:cubicBezTo>
                    <a:pt x="2096482" y="491331"/>
                    <a:pt x="2097718" y="492815"/>
                    <a:pt x="2097718" y="494051"/>
                  </a:cubicBezTo>
                  <a:close/>
                  <a:moveTo>
                    <a:pt x="2104641" y="602583"/>
                  </a:moveTo>
                  <a:cubicBezTo>
                    <a:pt x="2101921" y="599864"/>
                    <a:pt x="2101921" y="598380"/>
                    <a:pt x="2107361" y="598380"/>
                  </a:cubicBezTo>
                  <a:cubicBezTo>
                    <a:pt x="2112799" y="598380"/>
                    <a:pt x="2112799" y="599864"/>
                    <a:pt x="2112799" y="602583"/>
                  </a:cubicBezTo>
                  <a:cubicBezTo>
                    <a:pt x="2112799" y="605303"/>
                    <a:pt x="2111316" y="606786"/>
                    <a:pt x="2110080" y="606786"/>
                  </a:cubicBezTo>
                  <a:cubicBezTo>
                    <a:pt x="2108844" y="606786"/>
                    <a:pt x="2105877" y="604067"/>
                    <a:pt x="2104641" y="602583"/>
                  </a:cubicBezTo>
                  <a:close/>
                  <a:moveTo>
                    <a:pt x="2113046" y="620631"/>
                  </a:moveTo>
                  <a:cubicBezTo>
                    <a:pt x="2111563" y="622114"/>
                    <a:pt x="2110327" y="623350"/>
                    <a:pt x="2108844" y="623350"/>
                  </a:cubicBezTo>
                  <a:cubicBezTo>
                    <a:pt x="2107361" y="623350"/>
                    <a:pt x="2107361" y="621867"/>
                    <a:pt x="2107361" y="620631"/>
                  </a:cubicBezTo>
                  <a:cubicBezTo>
                    <a:pt x="2108844" y="619147"/>
                    <a:pt x="2110080" y="617911"/>
                    <a:pt x="2111563" y="617911"/>
                  </a:cubicBezTo>
                  <a:cubicBezTo>
                    <a:pt x="2113368" y="618900"/>
                    <a:pt x="2113862" y="619808"/>
                    <a:pt x="2113046" y="620631"/>
                  </a:cubicBezTo>
                  <a:close/>
                  <a:moveTo>
                    <a:pt x="2107607" y="591458"/>
                  </a:moveTo>
                  <a:cubicBezTo>
                    <a:pt x="2104888" y="591458"/>
                    <a:pt x="2103405" y="589975"/>
                    <a:pt x="2103405" y="588739"/>
                  </a:cubicBezTo>
                  <a:cubicBezTo>
                    <a:pt x="2103405" y="586019"/>
                    <a:pt x="2122935" y="587255"/>
                    <a:pt x="2125655" y="590222"/>
                  </a:cubicBezTo>
                  <a:cubicBezTo>
                    <a:pt x="2125655" y="591705"/>
                    <a:pt x="2111810" y="592941"/>
                    <a:pt x="2107607" y="591705"/>
                  </a:cubicBezTo>
                  <a:close/>
                  <a:moveTo>
                    <a:pt x="2110327" y="551160"/>
                  </a:moveTo>
                  <a:cubicBezTo>
                    <a:pt x="2108844" y="551160"/>
                    <a:pt x="2107607" y="549677"/>
                    <a:pt x="2107607" y="548441"/>
                  </a:cubicBezTo>
                  <a:cubicBezTo>
                    <a:pt x="2107607" y="547204"/>
                    <a:pt x="2109091" y="545721"/>
                    <a:pt x="2110327" y="545721"/>
                  </a:cubicBezTo>
                  <a:cubicBezTo>
                    <a:pt x="2111563" y="545721"/>
                    <a:pt x="2113046" y="547204"/>
                    <a:pt x="2113046" y="548441"/>
                  </a:cubicBezTo>
                  <a:cubicBezTo>
                    <a:pt x="2113046" y="549924"/>
                    <a:pt x="2111563" y="551160"/>
                    <a:pt x="2110327" y="551160"/>
                  </a:cubicBezTo>
                  <a:close/>
                  <a:moveTo>
                    <a:pt x="2136780" y="658209"/>
                  </a:moveTo>
                  <a:cubicBezTo>
                    <a:pt x="2135297" y="659693"/>
                    <a:pt x="2135297" y="660929"/>
                    <a:pt x="2134061" y="660929"/>
                  </a:cubicBezTo>
                  <a:cubicBezTo>
                    <a:pt x="2132824" y="660929"/>
                    <a:pt x="2132578" y="659445"/>
                    <a:pt x="2132578" y="658209"/>
                  </a:cubicBezTo>
                  <a:cubicBezTo>
                    <a:pt x="2132578" y="656973"/>
                    <a:pt x="2134061" y="655490"/>
                    <a:pt x="2135297" y="655490"/>
                  </a:cubicBezTo>
                  <a:cubicBezTo>
                    <a:pt x="2136286" y="656479"/>
                    <a:pt x="2136780" y="657386"/>
                    <a:pt x="2136780" y="658209"/>
                  </a:cubicBezTo>
                  <a:close/>
                  <a:moveTo>
                    <a:pt x="2133814" y="672054"/>
                  </a:moveTo>
                  <a:cubicBezTo>
                    <a:pt x="2132330" y="673537"/>
                    <a:pt x="2131094" y="673537"/>
                    <a:pt x="2129611" y="672054"/>
                  </a:cubicBezTo>
                  <a:cubicBezTo>
                    <a:pt x="2128127" y="670571"/>
                    <a:pt x="2125408" y="669334"/>
                    <a:pt x="2124172" y="669334"/>
                  </a:cubicBezTo>
                  <a:cubicBezTo>
                    <a:pt x="2122935" y="669334"/>
                    <a:pt x="2122689" y="670818"/>
                    <a:pt x="2125655" y="672054"/>
                  </a:cubicBezTo>
                  <a:cubicBezTo>
                    <a:pt x="2128622" y="673290"/>
                    <a:pt x="2128375" y="674773"/>
                    <a:pt x="2125655" y="674773"/>
                  </a:cubicBezTo>
                  <a:cubicBezTo>
                    <a:pt x="2120216" y="674773"/>
                    <a:pt x="2120216" y="667851"/>
                    <a:pt x="2125655" y="665131"/>
                  </a:cubicBezTo>
                  <a:cubicBezTo>
                    <a:pt x="2128375" y="662412"/>
                    <a:pt x="2135297" y="667851"/>
                    <a:pt x="2134061" y="672054"/>
                  </a:cubicBezTo>
                  <a:close/>
                  <a:moveTo>
                    <a:pt x="2126891" y="684415"/>
                  </a:moveTo>
                  <a:cubicBezTo>
                    <a:pt x="2126891" y="687135"/>
                    <a:pt x="2125408" y="688618"/>
                    <a:pt x="2121452" y="688618"/>
                  </a:cubicBezTo>
                  <a:cubicBezTo>
                    <a:pt x="2117497" y="688618"/>
                    <a:pt x="2117250" y="687135"/>
                    <a:pt x="2117250" y="681696"/>
                  </a:cubicBezTo>
                  <a:cubicBezTo>
                    <a:pt x="2117250" y="676257"/>
                    <a:pt x="2118733" y="674773"/>
                    <a:pt x="2118733" y="674773"/>
                  </a:cubicBezTo>
                  <a:cubicBezTo>
                    <a:pt x="2122935" y="676257"/>
                    <a:pt x="2127139" y="680212"/>
                    <a:pt x="2127139" y="684415"/>
                  </a:cubicBezTo>
                  <a:close/>
                  <a:moveTo>
                    <a:pt x="2118733" y="708149"/>
                  </a:moveTo>
                  <a:cubicBezTo>
                    <a:pt x="2117250" y="710868"/>
                    <a:pt x="2114530" y="713588"/>
                    <a:pt x="2113294" y="713588"/>
                  </a:cubicBezTo>
                  <a:cubicBezTo>
                    <a:pt x="2110500" y="713588"/>
                    <a:pt x="2110500" y="712681"/>
                    <a:pt x="2113294" y="710868"/>
                  </a:cubicBezTo>
                  <a:cubicBezTo>
                    <a:pt x="2116014" y="709385"/>
                    <a:pt x="2117497" y="706666"/>
                    <a:pt x="2117497" y="703946"/>
                  </a:cubicBezTo>
                  <a:cubicBezTo>
                    <a:pt x="2117497" y="701227"/>
                    <a:pt x="2117497" y="701227"/>
                    <a:pt x="2118980" y="701227"/>
                  </a:cubicBezTo>
                  <a:cubicBezTo>
                    <a:pt x="2120463" y="702710"/>
                    <a:pt x="2120463" y="705430"/>
                    <a:pt x="2118980" y="708149"/>
                  </a:cubicBezTo>
                  <a:close/>
                  <a:moveTo>
                    <a:pt x="2124172" y="695540"/>
                  </a:moveTo>
                  <a:cubicBezTo>
                    <a:pt x="2121378" y="693728"/>
                    <a:pt x="2121378" y="692821"/>
                    <a:pt x="2124172" y="692821"/>
                  </a:cubicBezTo>
                  <a:cubicBezTo>
                    <a:pt x="2126891" y="692821"/>
                    <a:pt x="2131094" y="691338"/>
                    <a:pt x="2133814" y="691338"/>
                  </a:cubicBezTo>
                  <a:cubicBezTo>
                    <a:pt x="2136533" y="689854"/>
                    <a:pt x="2138016" y="691338"/>
                    <a:pt x="2136533" y="692821"/>
                  </a:cubicBezTo>
                  <a:cubicBezTo>
                    <a:pt x="2135050" y="698260"/>
                    <a:pt x="2129611" y="698260"/>
                    <a:pt x="2123925" y="695540"/>
                  </a:cubicBezTo>
                  <a:close/>
                  <a:moveTo>
                    <a:pt x="2133814" y="719274"/>
                  </a:moveTo>
                  <a:cubicBezTo>
                    <a:pt x="2132330" y="720757"/>
                    <a:pt x="2132330" y="721994"/>
                    <a:pt x="2131094" y="721994"/>
                  </a:cubicBezTo>
                  <a:cubicBezTo>
                    <a:pt x="2131094" y="721994"/>
                    <a:pt x="2129611" y="720510"/>
                    <a:pt x="2129611" y="719274"/>
                  </a:cubicBezTo>
                  <a:cubicBezTo>
                    <a:pt x="2129611" y="718038"/>
                    <a:pt x="2131094" y="716555"/>
                    <a:pt x="2132330" y="716555"/>
                  </a:cubicBezTo>
                  <a:cubicBezTo>
                    <a:pt x="2133814" y="716555"/>
                    <a:pt x="2133814" y="718038"/>
                    <a:pt x="2133814" y="719274"/>
                  </a:cubicBezTo>
                  <a:close/>
                  <a:moveTo>
                    <a:pt x="2131094" y="745727"/>
                  </a:moveTo>
                  <a:cubicBezTo>
                    <a:pt x="2131094" y="745727"/>
                    <a:pt x="2129611" y="744244"/>
                    <a:pt x="2129611" y="743008"/>
                  </a:cubicBezTo>
                  <a:cubicBezTo>
                    <a:pt x="2129611" y="741772"/>
                    <a:pt x="2131094" y="740288"/>
                    <a:pt x="2132330" y="740288"/>
                  </a:cubicBezTo>
                  <a:cubicBezTo>
                    <a:pt x="2133566" y="740288"/>
                    <a:pt x="2133814" y="741772"/>
                    <a:pt x="2133814" y="743008"/>
                  </a:cubicBezTo>
                  <a:cubicBezTo>
                    <a:pt x="2132330" y="745727"/>
                    <a:pt x="2131094" y="745727"/>
                    <a:pt x="2131094" y="745727"/>
                  </a:cubicBezTo>
                  <a:close/>
                  <a:moveTo>
                    <a:pt x="2143703" y="886152"/>
                  </a:moveTo>
                  <a:cubicBezTo>
                    <a:pt x="2143703" y="890355"/>
                    <a:pt x="2140983" y="895794"/>
                    <a:pt x="2139500" y="898761"/>
                  </a:cubicBezTo>
                  <a:cubicBezTo>
                    <a:pt x="2136780" y="901480"/>
                    <a:pt x="2135297" y="901480"/>
                    <a:pt x="2134061" y="897277"/>
                  </a:cubicBezTo>
                  <a:cubicBezTo>
                    <a:pt x="2132578" y="894558"/>
                    <a:pt x="2134061" y="891838"/>
                    <a:pt x="2135544" y="890355"/>
                  </a:cubicBezTo>
                  <a:cubicBezTo>
                    <a:pt x="2138264" y="888872"/>
                    <a:pt x="2138264" y="887635"/>
                    <a:pt x="2135544" y="881949"/>
                  </a:cubicBezTo>
                  <a:cubicBezTo>
                    <a:pt x="2132824" y="876263"/>
                    <a:pt x="2132824" y="876510"/>
                    <a:pt x="2138264" y="876510"/>
                  </a:cubicBezTo>
                  <a:cubicBezTo>
                    <a:pt x="2142467" y="877994"/>
                    <a:pt x="2143703" y="879230"/>
                    <a:pt x="2143703" y="886152"/>
                  </a:cubicBezTo>
                  <a:close/>
                  <a:moveTo>
                    <a:pt x="2142219" y="716555"/>
                  </a:moveTo>
                  <a:cubicBezTo>
                    <a:pt x="2140736" y="716555"/>
                    <a:pt x="2139500" y="715071"/>
                    <a:pt x="2139500" y="713835"/>
                  </a:cubicBezTo>
                  <a:cubicBezTo>
                    <a:pt x="2139500" y="712599"/>
                    <a:pt x="2140983" y="711116"/>
                    <a:pt x="2142219" y="711116"/>
                  </a:cubicBezTo>
                  <a:cubicBezTo>
                    <a:pt x="2143455" y="711116"/>
                    <a:pt x="2144939" y="712599"/>
                    <a:pt x="2144939" y="713835"/>
                  </a:cubicBezTo>
                  <a:cubicBezTo>
                    <a:pt x="2144939" y="715071"/>
                    <a:pt x="2143455" y="716555"/>
                    <a:pt x="2142219" y="716555"/>
                  </a:cubicBezTo>
                  <a:close/>
                  <a:moveTo>
                    <a:pt x="2146422" y="701227"/>
                  </a:moveTo>
                  <a:cubicBezTo>
                    <a:pt x="2144939" y="701227"/>
                    <a:pt x="2142219" y="699743"/>
                    <a:pt x="2142219" y="698507"/>
                  </a:cubicBezTo>
                  <a:cubicBezTo>
                    <a:pt x="2142219" y="697271"/>
                    <a:pt x="2143703" y="695788"/>
                    <a:pt x="2146422" y="695788"/>
                  </a:cubicBezTo>
                  <a:cubicBezTo>
                    <a:pt x="2149142" y="695788"/>
                    <a:pt x="2150625" y="697271"/>
                    <a:pt x="2150625" y="698507"/>
                  </a:cubicBezTo>
                  <a:cubicBezTo>
                    <a:pt x="2150625" y="699991"/>
                    <a:pt x="2147906" y="701227"/>
                    <a:pt x="2146422" y="701227"/>
                  </a:cubicBezTo>
                  <a:close/>
                  <a:moveTo>
                    <a:pt x="2142219" y="683179"/>
                  </a:moveTo>
                  <a:cubicBezTo>
                    <a:pt x="2142219" y="681696"/>
                    <a:pt x="2143703" y="680460"/>
                    <a:pt x="2144939" y="680460"/>
                  </a:cubicBezTo>
                  <a:cubicBezTo>
                    <a:pt x="2146175" y="680460"/>
                    <a:pt x="2147658" y="681943"/>
                    <a:pt x="2147658" y="683179"/>
                  </a:cubicBezTo>
                  <a:cubicBezTo>
                    <a:pt x="2147658" y="684415"/>
                    <a:pt x="2146175" y="685899"/>
                    <a:pt x="2144939" y="685899"/>
                  </a:cubicBezTo>
                  <a:cubicBezTo>
                    <a:pt x="2143703" y="685899"/>
                    <a:pt x="2142219" y="684415"/>
                    <a:pt x="2142219" y="683179"/>
                  </a:cubicBezTo>
                  <a:close/>
                  <a:moveTo>
                    <a:pt x="2139500" y="571927"/>
                  </a:moveTo>
                  <a:cubicBezTo>
                    <a:pt x="2142219" y="571927"/>
                    <a:pt x="2142219" y="573410"/>
                    <a:pt x="2140983" y="573410"/>
                  </a:cubicBezTo>
                  <a:cubicBezTo>
                    <a:pt x="2135544" y="574894"/>
                    <a:pt x="2136780" y="578849"/>
                    <a:pt x="2142467" y="578849"/>
                  </a:cubicBezTo>
                  <a:cubicBezTo>
                    <a:pt x="2148153" y="578849"/>
                    <a:pt x="2150872" y="584288"/>
                    <a:pt x="2150872" y="601100"/>
                  </a:cubicBezTo>
                  <a:cubicBezTo>
                    <a:pt x="2150872" y="617911"/>
                    <a:pt x="2148153" y="619147"/>
                    <a:pt x="2142467" y="609505"/>
                  </a:cubicBezTo>
                  <a:cubicBezTo>
                    <a:pt x="2139747" y="604067"/>
                    <a:pt x="2139747" y="602583"/>
                    <a:pt x="2143950" y="599864"/>
                  </a:cubicBezTo>
                  <a:cubicBezTo>
                    <a:pt x="2146744" y="598051"/>
                    <a:pt x="2146249" y="596650"/>
                    <a:pt x="2142467" y="595661"/>
                  </a:cubicBezTo>
                  <a:cubicBezTo>
                    <a:pt x="2138264" y="594178"/>
                    <a:pt x="2137028" y="592941"/>
                    <a:pt x="2138264" y="588739"/>
                  </a:cubicBezTo>
                  <a:cubicBezTo>
                    <a:pt x="2138264" y="586019"/>
                    <a:pt x="2138264" y="581816"/>
                    <a:pt x="2136780" y="581816"/>
                  </a:cubicBezTo>
                  <a:cubicBezTo>
                    <a:pt x="2134061" y="577613"/>
                    <a:pt x="2135297" y="570691"/>
                    <a:pt x="2139500" y="572174"/>
                  </a:cubicBezTo>
                  <a:close/>
                  <a:moveTo>
                    <a:pt x="2140983" y="638678"/>
                  </a:moveTo>
                  <a:cubicBezTo>
                    <a:pt x="2142467" y="641398"/>
                    <a:pt x="2140983" y="645601"/>
                    <a:pt x="2139500" y="647084"/>
                  </a:cubicBezTo>
                  <a:cubicBezTo>
                    <a:pt x="2138016" y="648567"/>
                    <a:pt x="2136780" y="647084"/>
                    <a:pt x="2136780" y="644365"/>
                  </a:cubicBezTo>
                  <a:cubicBezTo>
                    <a:pt x="2136780" y="640162"/>
                    <a:pt x="2135297" y="638926"/>
                    <a:pt x="2132578" y="640162"/>
                  </a:cubicBezTo>
                  <a:cubicBezTo>
                    <a:pt x="2129858" y="641645"/>
                    <a:pt x="2128375" y="640162"/>
                    <a:pt x="2128375" y="637442"/>
                  </a:cubicBezTo>
                  <a:cubicBezTo>
                    <a:pt x="2129858" y="632003"/>
                    <a:pt x="2139500" y="633239"/>
                    <a:pt x="2140983" y="638926"/>
                  </a:cubicBezTo>
                  <a:close/>
                  <a:moveTo>
                    <a:pt x="2129858" y="551160"/>
                  </a:moveTo>
                  <a:cubicBezTo>
                    <a:pt x="2129858" y="552643"/>
                    <a:pt x="2128375" y="555363"/>
                    <a:pt x="2127139" y="556599"/>
                  </a:cubicBezTo>
                  <a:cubicBezTo>
                    <a:pt x="2125655" y="559319"/>
                    <a:pt x="2124419" y="559319"/>
                    <a:pt x="2124419" y="555116"/>
                  </a:cubicBezTo>
                  <a:cubicBezTo>
                    <a:pt x="2124419" y="550913"/>
                    <a:pt x="2125903" y="549677"/>
                    <a:pt x="2127139" y="549677"/>
                  </a:cubicBezTo>
                  <a:cubicBezTo>
                    <a:pt x="2128622" y="548193"/>
                    <a:pt x="2129858" y="549677"/>
                    <a:pt x="2129858" y="551160"/>
                  </a:cubicBezTo>
                  <a:close/>
                  <a:moveTo>
                    <a:pt x="2126891" y="541271"/>
                  </a:moveTo>
                  <a:cubicBezTo>
                    <a:pt x="2128375" y="541271"/>
                    <a:pt x="2128375" y="542754"/>
                    <a:pt x="2128375" y="543990"/>
                  </a:cubicBezTo>
                  <a:cubicBezTo>
                    <a:pt x="2128375" y="545227"/>
                    <a:pt x="2126891" y="546710"/>
                    <a:pt x="2125655" y="546710"/>
                  </a:cubicBezTo>
                  <a:cubicBezTo>
                    <a:pt x="2124419" y="546710"/>
                    <a:pt x="2124172" y="545227"/>
                    <a:pt x="2124172" y="543990"/>
                  </a:cubicBezTo>
                  <a:cubicBezTo>
                    <a:pt x="2124172" y="542754"/>
                    <a:pt x="2125655" y="541271"/>
                    <a:pt x="2126891" y="541271"/>
                  </a:cubicBezTo>
                  <a:close/>
                  <a:moveTo>
                    <a:pt x="2117250" y="563521"/>
                  </a:moveTo>
                  <a:cubicBezTo>
                    <a:pt x="2115766" y="562038"/>
                    <a:pt x="2114530" y="560802"/>
                    <a:pt x="2115766" y="559319"/>
                  </a:cubicBezTo>
                  <a:cubicBezTo>
                    <a:pt x="2117002" y="557835"/>
                    <a:pt x="2119969" y="559319"/>
                    <a:pt x="2122689" y="560802"/>
                  </a:cubicBezTo>
                  <a:cubicBezTo>
                    <a:pt x="2125408" y="562285"/>
                    <a:pt x="2128127" y="563521"/>
                    <a:pt x="2129611" y="562285"/>
                  </a:cubicBezTo>
                  <a:cubicBezTo>
                    <a:pt x="2131094" y="560802"/>
                    <a:pt x="2132330" y="562285"/>
                    <a:pt x="2132330" y="563769"/>
                  </a:cubicBezTo>
                  <a:cubicBezTo>
                    <a:pt x="2132330" y="565252"/>
                    <a:pt x="2130847" y="566488"/>
                    <a:pt x="2129611" y="566488"/>
                  </a:cubicBezTo>
                  <a:cubicBezTo>
                    <a:pt x="2126891" y="566488"/>
                    <a:pt x="2128127" y="567971"/>
                    <a:pt x="2129611" y="569208"/>
                  </a:cubicBezTo>
                  <a:cubicBezTo>
                    <a:pt x="2135050" y="573410"/>
                    <a:pt x="2131094" y="574647"/>
                    <a:pt x="2125408" y="571927"/>
                  </a:cubicBezTo>
                  <a:cubicBezTo>
                    <a:pt x="2118486" y="567724"/>
                    <a:pt x="2115766" y="570444"/>
                    <a:pt x="2117002" y="577366"/>
                  </a:cubicBezTo>
                  <a:cubicBezTo>
                    <a:pt x="2118486" y="581569"/>
                    <a:pt x="2117002" y="584288"/>
                    <a:pt x="2115519" y="584288"/>
                  </a:cubicBezTo>
                  <a:cubicBezTo>
                    <a:pt x="2111316" y="584288"/>
                    <a:pt x="2112799" y="570444"/>
                    <a:pt x="2117002" y="567724"/>
                  </a:cubicBezTo>
                  <a:cubicBezTo>
                    <a:pt x="2119722" y="566241"/>
                    <a:pt x="2119722" y="565005"/>
                    <a:pt x="2117002" y="563521"/>
                  </a:cubicBezTo>
                  <a:close/>
                  <a:moveTo>
                    <a:pt x="2106124" y="499490"/>
                  </a:moveTo>
                  <a:cubicBezTo>
                    <a:pt x="2110327" y="498006"/>
                    <a:pt x="2114530" y="499490"/>
                    <a:pt x="2114530" y="503692"/>
                  </a:cubicBezTo>
                  <a:cubicBezTo>
                    <a:pt x="2114530" y="507895"/>
                    <a:pt x="2109091" y="506412"/>
                    <a:pt x="2104888" y="503692"/>
                  </a:cubicBezTo>
                  <a:cubicBezTo>
                    <a:pt x="2103405" y="502209"/>
                    <a:pt x="2103405" y="500973"/>
                    <a:pt x="2106371" y="499490"/>
                  </a:cubicBezTo>
                  <a:close/>
                  <a:moveTo>
                    <a:pt x="2104641" y="558082"/>
                  </a:moveTo>
                  <a:cubicBezTo>
                    <a:pt x="2107361" y="558082"/>
                    <a:pt x="2110080" y="559566"/>
                    <a:pt x="2110080" y="560802"/>
                  </a:cubicBezTo>
                  <a:cubicBezTo>
                    <a:pt x="2110080" y="562038"/>
                    <a:pt x="2108597" y="563521"/>
                    <a:pt x="2105877" y="563521"/>
                  </a:cubicBezTo>
                  <a:cubicBezTo>
                    <a:pt x="2103157" y="563521"/>
                    <a:pt x="2101674" y="562038"/>
                    <a:pt x="2100438" y="560802"/>
                  </a:cubicBezTo>
                  <a:cubicBezTo>
                    <a:pt x="2100438" y="559319"/>
                    <a:pt x="2101921" y="558082"/>
                    <a:pt x="2104641" y="558082"/>
                  </a:cubicBezTo>
                  <a:close/>
                  <a:moveTo>
                    <a:pt x="2090796" y="427299"/>
                  </a:moveTo>
                  <a:cubicBezTo>
                    <a:pt x="2093516" y="428783"/>
                    <a:pt x="2096235" y="428783"/>
                    <a:pt x="2097718" y="428783"/>
                  </a:cubicBezTo>
                  <a:cubicBezTo>
                    <a:pt x="2099202" y="428783"/>
                    <a:pt x="2100438" y="430266"/>
                    <a:pt x="2100438" y="431502"/>
                  </a:cubicBezTo>
                  <a:cubicBezTo>
                    <a:pt x="2100438" y="432738"/>
                    <a:pt x="2098955" y="434222"/>
                    <a:pt x="2098955" y="434222"/>
                  </a:cubicBezTo>
                  <a:cubicBezTo>
                    <a:pt x="2092032" y="432738"/>
                    <a:pt x="2087829" y="431502"/>
                    <a:pt x="2087829" y="428783"/>
                  </a:cubicBezTo>
                  <a:cubicBezTo>
                    <a:pt x="2087829" y="426063"/>
                    <a:pt x="2089313" y="426063"/>
                    <a:pt x="2090549" y="427299"/>
                  </a:cubicBezTo>
                  <a:close/>
                  <a:moveTo>
                    <a:pt x="2085357" y="396643"/>
                  </a:moveTo>
                  <a:cubicBezTo>
                    <a:pt x="2086841" y="395160"/>
                    <a:pt x="2088077" y="396643"/>
                    <a:pt x="2088077" y="398127"/>
                  </a:cubicBezTo>
                  <a:cubicBezTo>
                    <a:pt x="2088077" y="399610"/>
                    <a:pt x="2086593" y="400846"/>
                    <a:pt x="2085357" y="402330"/>
                  </a:cubicBezTo>
                  <a:cubicBezTo>
                    <a:pt x="2083874" y="403813"/>
                    <a:pt x="2082638" y="402330"/>
                    <a:pt x="2082638" y="400846"/>
                  </a:cubicBezTo>
                  <a:cubicBezTo>
                    <a:pt x="2082638" y="399363"/>
                    <a:pt x="2084121" y="398127"/>
                    <a:pt x="2085357" y="396643"/>
                  </a:cubicBezTo>
                  <a:close/>
                  <a:moveTo>
                    <a:pt x="2079671" y="398127"/>
                  </a:moveTo>
                  <a:cubicBezTo>
                    <a:pt x="2081154" y="399610"/>
                    <a:pt x="2079671" y="402330"/>
                    <a:pt x="2079671" y="402330"/>
                  </a:cubicBezTo>
                  <a:cubicBezTo>
                    <a:pt x="2078188" y="403813"/>
                    <a:pt x="2078188" y="402330"/>
                    <a:pt x="2078188" y="399610"/>
                  </a:cubicBezTo>
                  <a:cubicBezTo>
                    <a:pt x="2078188" y="396891"/>
                    <a:pt x="2078188" y="395407"/>
                    <a:pt x="2079671" y="398127"/>
                  </a:cubicBezTo>
                  <a:close/>
                  <a:moveTo>
                    <a:pt x="2081154" y="409252"/>
                  </a:moveTo>
                  <a:cubicBezTo>
                    <a:pt x="2083874" y="407769"/>
                    <a:pt x="2083874" y="409252"/>
                    <a:pt x="2083874" y="410735"/>
                  </a:cubicBezTo>
                  <a:cubicBezTo>
                    <a:pt x="2082390" y="412219"/>
                    <a:pt x="2081154" y="413455"/>
                    <a:pt x="2079671" y="413455"/>
                  </a:cubicBezTo>
                  <a:cubicBezTo>
                    <a:pt x="2075468" y="413455"/>
                    <a:pt x="2076952" y="411971"/>
                    <a:pt x="2081154" y="409252"/>
                  </a:cubicBezTo>
                  <a:close/>
                  <a:moveTo>
                    <a:pt x="2071265" y="188231"/>
                  </a:moveTo>
                  <a:cubicBezTo>
                    <a:pt x="2072749" y="189715"/>
                    <a:pt x="2071265" y="192434"/>
                    <a:pt x="2071265" y="192434"/>
                  </a:cubicBezTo>
                  <a:cubicBezTo>
                    <a:pt x="2069782" y="193917"/>
                    <a:pt x="2069782" y="192434"/>
                    <a:pt x="2069782" y="189715"/>
                  </a:cubicBezTo>
                  <a:cubicBezTo>
                    <a:pt x="2069782" y="186995"/>
                    <a:pt x="2071265" y="185512"/>
                    <a:pt x="2071265" y="188231"/>
                  </a:cubicBezTo>
                  <a:close/>
                  <a:moveTo>
                    <a:pt x="2060140" y="481442"/>
                  </a:moveTo>
                  <a:cubicBezTo>
                    <a:pt x="2061624" y="481442"/>
                    <a:pt x="2062860" y="482925"/>
                    <a:pt x="2062860" y="484162"/>
                  </a:cubicBezTo>
                  <a:cubicBezTo>
                    <a:pt x="2062860" y="485398"/>
                    <a:pt x="2062860" y="486881"/>
                    <a:pt x="2061376" y="486881"/>
                  </a:cubicBezTo>
                  <a:cubicBezTo>
                    <a:pt x="2059893" y="486881"/>
                    <a:pt x="2059893" y="485398"/>
                    <a:pt x="2058656" y="484162"/>
                  </a:cubicBezTo>
                  <a:cubicBezTo>
                    <a:pt x="2057173" y="482678"/>
                    <a:pt x="2058656" y="481442"/>
                    <a:pt x="2060140" y="481442"/>
                  </a:cubicBezTo>
                  <a:close/>
                  <a:moveTo>
                    <a:pt x="2046295" y="445347"/>
                  </a:moveTo>
                  <a:cubicBezTo>
                    <a:pt x="2047779" y="445347"/>
                    <a:pt x="2050498" y="445347"/>
                    <a:pt x="2050498" y="446830"/>
                  </a:cubicBezTo>
                  <a:cubicBezTo>
                    <a:pt x="2050498" y="446830"/>
                    <a:pt x="2050498" y="449550"/>
                    <a:pt x="2051981" y="452269"/>
                  </a:cubicBezTo>
                  <a:cubicBezTo>
                    <a:pt x="2053465" y="456472"/>
                    <a:pt x="2050498" y="457708"/>
                    <a:pt x="2046543" y="453753"/>
                  </a:cubicBezTo>
                  <a:cubicBezTo>
                    <a:pt x="2042587" y="449797"/>
                    <a:pt x="2042340" y="445347"/>
                    <a:pt x="2046543" y="445347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0" name="Serbest Form 60">
              <a:extLst>
                <a:ext uri="{FF2B5EF4-FFF2-40B4-BE49-F238E27FC236}">
                  <a16:creationId xmlns:a16="http://schemas.microsoft.com/office/drawing/2014/main" id="{8EF48E6C-EC4D-D5EB-170D-C3E5ABFBEC0B}"/>
                </a:ext>
              </a:extLst>
            </p:cNvPr>
            <p:cNvSpPr/>
            <p:nvPr/>
          </p:nvSpPr>
          <p:spPr>
            <a:xfrm>
              <a:off x="11919955" y="3476500"/>
              <a:ext cx="6026" cy="5438"/>
            </a:xfrm>
            <a:custGeom>
              <a:avLst/>
              <a:gdLst>
                <a:gd name="connsiteX0" fmla="*/ 0 w 6026"/>
                <a:gd name="connsiteY0" fmla="*/ 2719 h 5438"/>
                <a:gd name="connsiteX1" fmla="*/ 2720 w 6026"/>
                <a:gd name="connsiteY1" fmla="*/ 5439 h 5438"/>
                <a:gd name="connsiteX2" fmla="*/ 5439 w 6026"/>
                <a:gd name="connsiteY2" fmla="*/ 2719 h 5438"/>
                <a:gd name="connsiteX3" fmla="*/ 2720 w 6026"/>
                <a:gd name="connsiteY3" fmla="*/ 0 h 5438"/>
                <a:gd name="connsiteX4" fmla="*/ 0 w 6026"/>
                <a:gd name="connsiteY4" fmla="*/ 2719 h 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6026" h="5438">
                  <a:moveTo>
                    <a:pt x="0" y="2719"/>
                  </a:moveTo>
                  <a:cubicBezTo>
                    <a:pt x="1484" y="4203"/>
                    <a:pt x="1484" y="5439"/>
                    <a:pt x="2720" y="5439"/>
                  </a:cubicBezTo>
                  <a:cubicBezTo>
                    <a:pt x="2720" y="5439"/>
                    <a:pt x="4203" y="3956"/>
                    <a:pt x="5439" y="2719"/>
                  </a:cubicBezTo>
                  <a:cubicBezTo>
                    <a:pt x="6922" y="1236"/>
                    <a:pt x="5439" y="0"/>
                    <a:pt x="2720" y="0"/>
                  </a:cubicBezTo>
                  <a:cubicBezTo>
                    <a:pt x="0" y="0"/>
                    <a:pt x="0" y="1483"/>
                    <a:pt x="0" y="2719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1" name="Serbest Form 61">
              <a:extLst>
                <a:ext uri="{FF2B5EF4-FFF2-40B4-BE49-F238E27FC236}">
                  <a16:creationId xmlns:a16="http://schemas.microsoft.com/office/drawing/2014/main" id="{C37D8F2D-920B-D198-3255-B5539C813F48}"/>
                </a:ext>
              </a:extLst>
            </p:cNvPr>
            <p:cNvSpPr/>
            <p:nvPr/>
          </p:nvSpPr>
          <p:spPr>
            <a:xfrm>
              <a:off x="12658174" y="2366700"/>
              <a:ext cx="7509" cy="1483"/>
            </a:xfrm>
            <a:custGeom>
              <a:avLst/>
              <a:gdLst>
                <a:gd name="connsiteX0" fmla="*/ 4203 w 7509"/>
                <a:gd name="connsiteY0" fmla="*/ 1483 h 1483"/>
                <a:gd name="connsiteX1" fmla="*/ 6922 w 7509"/>
                <a:gd name="connsiteY1" fmla="*/ 0 h 1483"/>
                <a:gd name="connsiteX2" fmla="*/ 0 w 7509"/>
                <a:gd name="connsiteY2" fmla="*/ 0 h 1483"/>
                <a:gd name="connsiteX3" fmla="*/ 4203 w 7509"/>
                <a:gd name="connsiteY3" fmla="*/ 1483 h 14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7509" h="1483">
                  <a:moveTo>
                    <a:pt x="4203" y="1483"/>
                  </a:moveTo>
                  <a:cubicBezTo>
                    <a:pt x="6922" y="1483"/>
                    <a:pt x="8405" y="1483"/>
                    <a:pt x="6922" y="0"/>
                  </a:cubicBezTo>
                  <a:lnTo>
                    <a:pt x="0" y="0"/>
                  </a:lnTo>
                  <a:cubicBezTo>
                    <a:pt x="0" y="0"/>
                    <a:pt x="1484" y="1483"/>
                    <a:pt x="4203" y="1483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2" name="Serbest Form 62">
              <a:extLst>
                <a:ext uri="{FF2B5EF4-FFF2-40B4-BE49-F238E27FC236}">
                  <a16:creationId xmlns:a16="http://schemas.microsoft.com/office/drawing/2014/main" id="{27DB0657-A56E-3339-E1C5-5CB408D53D3B}"/>
                </a:ext>
              </a:extLst>
            </p:cNvPr>
            <p:cNvSpPr/>
            <p:nvPr/>
          </p:nvSpPr>
          <p:spPr>
            <a:xfrm>
              <a:off x="11858454" y="3519959"/>
              <a:ext cx="9932" cy="4376"/>
            </a:xfrm>
            <a:custGeom>
              <a:avLst/>
              <a:gdLst>
                <a:gd name="connsiteX0" fmla="*/ 3155 w 9932"/>
                <a:gd name="connsiteY0" fmla="*/ 1042 h 4376"/>
                <a:gd name="connsiteX1" fmla="*/ 1672 w 9932"/>
                <a:gd name="connsiteY1" fmla="*/ 3762 h 4376"/>
                <a:gd name="connsiteX2" fmla="*/ 8594 w 9932"/>
                <a:gd name="connsiteY2" fmla="*/ 2278 h 4376"/>
                <a:gd name="connsiteX3" fmla="*/ 3155 w 9932"/>
                <a:gd name="connsiteY3" fmla="*/ 795 h 43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9932" h="4376">
                  <a:moveTo>
                    <a:pt x="3155" y="1042"/>
                  </a:moveTo>
                  <a:cubicBezTo>
                    <a:pt x="-479" y="2031"/>
                    <a:pt x="-974" y="2946"/>
                    <a:pt x="1672" y="3762"/>
                  </a:cubicBezTo>
                  <a:cubicBezTo>
                    <a:pt x="4391" y="5245"/>
                    <a:pt x="7110" y="3762"/>
                    <a:pt x="8594" y="2278"/>
                  </a:cubicBezTo>
                  <a:cubicBezTo>
                    <a:pt x="11314" y="-441"/>
                    <a:pt x="10078" y="-441"/>
                    <a:pt x="3155" y="795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3" name="Serbest Form 63">
              <a:extLst>
                <a:ext uri="{FF2B5EF4-FFF2-40B4-BE49-F238E27FC236}">
                  <a16:creationId xmlns:a16="http://schemas.microsoft.com/office/drawing/2014/main" id="{161AEDD9-CB2A-7F5B-98A1-86C27AD22A4C}"/>
                </a:ext>
              </a:extLst>
            </p:cNvPr>
            <p:cNvSpPr/>
            <p:nvPr/>
          </p:nvSpPr>
          <p:spPr>
            <a:xfrm>
              <a:off x="11874840" y="3509876"/>
              <a:ext cx="4817" cy="5438"/>
            </a:xfrm>
            <a:custGeom>
              <a:avLst/>
              <a:gdLst>
                <a:gd name="connsiteX0" fmla="*/ 614 w 4817"/>
                <a:gd name="connsiteY0" fmla="*/ 2719 h 5438"/>
                <a:gd name="connsiteX1" fmla="*/ 2098 w 4817"/>
                <a:gd name="connsiteY1" fmla="*/ 5439 h 5438"/>
                <a:gd name="connsiteX2" fmla="*/ 4818 w 4817"/>
                <a:gd name="connsiteY2" fmla="*/ 2719 h 5438"/>
                <a:gd name="connsiteX3" fmla="*/ 3334 w 4817"/>
                <a:gd name="connsiteY3" fmla="*/ 0 h 5438"/>
                <a:gd name="connsiteX4" fmla="*/ 614 w 4817"/>
                <a:gd name="connsiteY4" fmla="*/ 2719 h 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17" h="5438">
                  <a:moveTo>
                    <a:pt x="614" y="2719"/>
                  </a:moveTo>
                  <a:cubicBezTo>
                    <a:pt x="-869" y="4203"/>
                    <a:pt x="614" y="5439"/>
                    <a:pt x="2098" y="5439"/>
                  </a:cubicBezTo>
                  <a:cubicBezTo>
                    <a:pt x="3581" y="5439"/>
                    <a:pt x="4818" y="3956"/>
                    <a:pt x="4818" y="2719"/>
                  </a:cubicBezTo>
                  <a:cubicBezTo>
                    <a:pt x="4818" y="1483"/>
                    <a:pt x="4818" y="0"/>
                    <a:pt x="3334" y="0"/>
                  </a:cubicBezTo>
                  <a:cubicBezTo>
                    <a:pt x="3334" y="0"/>
                    <a:pt x="1850" y="1483"/>
                    <a:pt x="614" y="2719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4" name="Serbest Form 64">
              <a:extLst>
                <a:ext uri="{FF2B5EF4-FFF2-40B4-BE49-F238E27FC236}">
                  <a16:creationId xmlns:a16="http://schemas.microsoft.com/office/drawing/2014/main" id="{4E11C076-F732-0357-816C-DCEEB74BC40C}"/>
                </a:ext>
              </a:extLst>
            </p:cNvPr>
            <p:cNvSpPr/>
            <p:nvPr/>
          </p:nvSpPr>
          <p:spPr>
            <a:xfrm>
              <a:off x="11732062" y="3559816"/>
              <a:ext cx="4203" cy="5439"/>
            </a:xfrm>
            <a:custGeom>
              <a:avLst/>
              <a:gdLst>
                <a:gd name="connsiteX0" fmla="*/ 0 w 4203"/>
                <a:gd name="connsiteY0" fmla="*/ 2720 h 5439"/>
                <a:gd name="connsiteX1" fmla="*/ 2720 w 4203"/>
                <a:gd name="connsiteY1" fmla="*/ 5439 h 5439"/>
                <a:gd name="connsiteX2" fmla="*/ 4203 w 4203"/>
                <a:gd name="connsiteY2" fmla="*/ 2720 h 5439"/>
                <a:gd name="connsiteX3" fmla="*/ 1484 w 4203"/>
                <a:gd name="connsiteY3" fmla="*/ 0 h 5439"/>
                <a:gd name="connsiteX4" fmla="*/ 0 w 4203"/>
                <a:gd name="connsiteY4" fmla="*/ 272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3" h="5439">
                  <a:moveTo>
                    <a:pt x="0" y="2720"/>
                  </a:moveTo>
                  <a:cubicBezTo>
                    <a:pt x="1484" y="4203"/>
                    <a:pt x="1484" y="5439"/>
                    <a:pt x="2720" y="5439"/>
                  </a:cubicBezTo>
                  <a:cubicBezTo>
                    <a:pt x="3956" y="5439"/>
                    <a:pt x="4203" y="3956"/>
                    <a:pt x="4203" y="2720"/>
                  </a:cubicBezTo>
                  <a:cubicBezTo>
                    <a:pt x="4203" y="1484"/>
                    <a:pt x="2720" y="0"/>
                    <a:pt x="1484" y="0"/>
                  </a:cubicBezTo>
                  <a:cubicBezTo>
                    <a:pt x="247" y="0"/>
                    <a:pt x="0" y="1484"/>
                    <a:pt x="0" y="272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5" name="Serbest Form 65">
              <a:extLst>
                <a:ext uri="{FF2B5EF4-FFF2-40B4-BE49-F238E27FC236}">
                  <a16:creationId xmlns:a16="http://schemas.microsoft.com/office/drawing/2014/main" id="{AEC4DFC7-ED5A-948E-F7EA-9FD77E8D7ECE}"/>
                </a:ext>
              </a:extLst>
            </p:cNvPr>
            <p:cNvSpPr/>
            <p:nvPr/>
          </p:nvSpPr>
          <p:spPr>
            <a:xfrm>
              <a:off x="13395474" y="1837980"/>
              <a:ext cx="8087" cy="6638"/>
            </a:xfrm>
            <a:custGeom>
              <a:avLst/>
              <a:gdLst>
                <a:gd name="connsiteX0" fmla="*/ 8088 w 8087"/>
                <a:gd name="connsiteY0" fmla="*/ 4599 h 6638"/>
                <a:gd name="connsiteX1" fmla="*/ 3885 w 8087"/>
                <a:gd name="connsiteY1" fmla="*/ 396 h 6638"/>
                <a:gd name="connsiteX2" fmla="*/ 2401 w 8087"/>
                <a:gd name="connsiteY2" fmla="*/ 4599 h 6638"/>
                <a:gd name="connsiteX3" fmla="*/ 7840 w 8087"/>
                <a:gd name="connsiteY3" fmla="*/ 4599 h 6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087" h="6638">
                  <a:moveTo>
                    <a:pt x="8088" y="4599"/>
                  </a:moveTo>
                  <a:cubicBezTo>
                    <a:pt x="8088" y="3116"/>
                    <a:pt x="6604" y="1879"/>
                    <a:pt x="3885" y="396"/>
                  </a:cubicBezTo>
                  <a:cubicBezTo>
                    <a:pt x="-318" y="-1087"/>
                    <a:pt x="-1554" y="1879"/>
                    <a:pt x="2401" y="4599"/>
                  </a:cubicBezTo>
                  <a:cubicBezTo>
                    <a:pt x="3885" y="7318"/>
                    <a:pt x="7840" y="7318"/>
                    <a:pt x="7840" y="4599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6" name="Serbest Form 66">
              <a:extLst>
                <a:ext uri="{FF2B5EF4-FFF2-40B4-BE49-F238E27FC236}">
                  <a16:creationId xmlns:a16="http://schemas.microsoft.com/office/drawing/2014/main" id="{9E533BAA-622E-B4B1-36A0-3ED1EDA2211A}"/>
                </a:ext>
              </a:extLst>
            </p:cNvPr>
            <p:cNvSpPr/>
            <p:nvPr/>
          </p:nvSpPr>
          <p:spPr>
            <a:xfrm>
              <a:off x="13267093" y="1571325"/>
              <a:ext cx="10583" cy="18341"/>
            </a:xfrm>
            <a:custGeom>
              <a:avLst/>
              <a:gdLst>
                <a:gd name="connsiteX0" fmla="*/ 8405 w 10583"/>
                <a:gd name="connsiteY0" fmla="*/ 294 h 18341"/>
                <a:gd name="connsiteX1" fmla="*/ 1483 w 10583"/>
                <a:gd name="connsiteY1" fmla="*/ 11419 h 18341"/>
                <a:gd name="connsiteX2" fmla="*/ 0 w 10583"/>
                <a:gd name="connsiteY2" fmla="*/ 18341 h 18341"/>
                <a:gd name="connsiteX3" fmla="*/ 5439 w 10583"/>
                <a:gd name="connsiteY3" fmla="*/ 11419 h 18341"/>
                <a:gd name="connsiteX4" fmla="*/ 8159 w 10583"/>
                <a:gd name="connsiteY4" fmla="*/ 294 h 18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583" h="18341">
                  <a:moveTo>
                    <a:pt x="8405" y="294"/>
                  </a:moveTo>
                  <a:cubicBezTo>
                    <a:pt x="5686" y="-1190"/>
                    <a:pt x="2967" y="3013"/>
                    <a:pt x="1483" y="11419"/>
                  </a:cubicBezTo>
                  <a:lnTo>
                    <a:pt x="0" y="18341"/>
                  </a:lnTo>
                  <a:lnTo>
                    <a:pt x="5439" y="11419"/>
                  </a:lnTo>
                  <a:cubicBezTo>
                    <a:pt x="10878" y="4496"/>
                    <a:pt x="12361" y="1777"/>
                    <a:pt x="8159" y="294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7" name="Serbest Form 67">
              <a:extLst>
                <a:ext uri="{FF2B5EF4-FFF2-40B4-BE49-F238E27FC236}">
                  <a16:creationId xmlns:a16="http://schemas.microsoft.com/office/drawing/2014/main" id="{41B38B55-768A-BF45-41ED-00AC826FACBB}"/>
                </a:ext>
              </a:extLst>
            </p:cNvPr>
            <p:cNvSpPr/>
            <p:nvPr/>
          </p:nvSpPr>
          <p:spPr>
            <a:xfrm>
              <a:off x="12596243" y="2087208"/>
              <a:ext cx="8435" cy="10628"/>
            </a:xfrm>
            <a:custGeom>
              <a:avLst/>
              <a:gdLst>
                <a:gd name="connsiteX0" fmla="*/ 5068 w 8435"/>
                <a:gd name="connsiteY0" fmla="*/ 8531 h 10628"/>
                <a:gd name="connsiteX1" fmla="*/ 6552 w 8435"/>
                <a:gd name="connsiteY1" fmla="*/ 1609 h 10628"/>
                <a:gd name="connsiteX2" fmla="*/ 1112 w 8435"/>
                <a:gd name="connsiteY2" fmla="*/ 1609 h 10628"/>
                <a:gd name="connsiteX3" fmla="*/ 1112 w 8435"/>
                <a:gd name="connsiteY3" fmla="*/ 5812 h 10628"/>
                <a:gd name="connsiteX4" fmla="*/ 2596 w 8435"/>
                <a:gd name="connsiteY4" fmla="*/ 10014 h 10628"/>
                <a:gd name="connsiteX5" fmla="*/ 5316 w 8435"/>
                <a:gd name="connsiteY5" fmla="*/ 8531 h 106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435" h="10628">
                  <a:moveTo>
                    <a:pt x="5068" y="8531"/>
                  </a:moveTo>
                  <a:cubicBezTo>
                    <a:pt x="9271" y="4328"/>
                    <a:pt x="9271" y="3092"/>
                    <a:pt x="6552" y="1609"/>
                  </a:cubicBezTo>
                  <a:cubicBezTo>
                    <a:pt x="3832" y="125"/>
                    <a:pt x="2348" y="-1111"/>
                    <a:pt x="1112" y="1609"/>
                  </a:cubicBezTo>
                  <a:cubicBezTo>
                    <a:pt x="-371" y="4328"/>
                    <a:pt x="-371" y="5812"/>
                    <a:pt x="1112" y="5812"/>
                  </a:cubicBezTo>
                  <a:cubicBezTo>
                    <a:pt x="2596" y="5812"/>
                    <a:pt x="2596" y="8531"/>
                    <a:pt x="2596" y="10014"/>
                  </a:cubicBezTo>
                  <a:cubicBezTo>
                    <a:pt x="2596" y="11498"/>
                    <a:pt x="2596" y="10014"/>
                    <a:pt x="5316" y="8531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8" name="Serbest Form 68">
              <a:extLst>
                <a:ext uri="{FF2B5EF4-FFF2-40B4-BE49-F238E27FC236}">
                  <a16:creationId xmlns:a16="http://schemas.microsoft.com/office/drawing/2014/main" id="{8E260D0B-D1C8-9637-6A6D-EC1939F6DF39}"/>
                </a:ext>
              </a:extLst>
            </p:cNvPr>
            <p:cNvSpPr/>
            <p:nvPr/>
          </p:nvSpPr>
          <p:spPr>
            <a:xfrm>
              <a:off x="12606750" y="2076624"/>
              <a:ext cx="5438" cy="7990"/>
            </a:xfrm>
            <a:custGeom>
              <a:avLst/>
              <a:gdLst>
                <a:gd name="connsiteX0" fmla="*/ 2720 w 5438"/>
                <a:gd name="connsiteY0" fmla="*/ 1068 h 7990"/>
                <a:gd name="connsiteX1" fmla="*/ 0 w 5438"/>
                <a:gd name="connsiteY1" fmla="*/ 6507 h 7990"/>
                <a:gd name="connsiteX2" fmla="*/ 2720 w 5438"/>
                <a:gd name="connsiteY2" fmla="*/ 7990 h 7990"/>
                <a:gd name="connsiteX3" fmla="*/ 5439 w 5438"/>
                <a:gd name="connsiteY3" fmla="*/ 2551 h 7990"/>
                <a:gd name="connsiteX4" fmla="*/ 2720 w 5438"/>
                <a:gd name="connsiteY4" fmla="*/ 1068 h 79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7990">
                  <a:moveTo>
                    <a:pt x="2720" y="1068"/>
                  </a:moveTo>
                  <a:cubicBezTo>
                    <a:pt x="1236" y="2551"/>
                    <a:pt x="0" y="5271"/>
                    <a:pt x="0" y="6507"/>
                  </a:cubicBezTo>
                  <a:cubicBezTo>
                    <a:pt x="0" y="7743"/>
                    <a:pt x="1484" y="7990"/>
                    <a:pt x="2720" y="7990"/>
                  </a:cubicBezTo>
                  <a:cubicBezTo>
                    <a:pt x="3956" y="7990"/>
                    <a:pt x="5439" y="5271"/>
                    <a:pt x="5439" y="2551"/>
                  </a:cubicBezTo>
                  <a:cubicBezTo>
                    <a:pt x="5439" y="-250"/>
                    <a:pt x="4524" y="-744"/>
                    <a:pt x="2720" y="1068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09" name="Serbest Form 69">
              <a:extLst>
                <a:ext uri="{FF2B5EF4-FFF2-40B4-BE49-F238E27FC236}">
                  <a16:creationId xmlns:a16="http://schemas.microsoft.com/office/drawing/2014/main" id="{15C14AF6-4656-26E8-1EBF-666FCE58A8A7}"/>
                </a:ext>
              </a:extLst>
            </p:cNvPr>
            <p:cNvSpPr/>
            <p:nvPr/>
          </p:nvSpPr>
          <p:spPr>
            <a:xfrm>
              <a:off x="12490060" y="2272948"/>
              <a:ext cx="5438" cy="6481"/>
            </a:xfrm>
            <a:custGeom>
              <a:avLst/>
              <a:gdLst>
                <a:gd name="connsiteX0" fmla="*/ 0 w 5438"/>
                <a:gd name="connsiteY0" fmla="*/ 4998 h 6481"/>
                <a:gd name="connsiteX1" fmla="*/ 2720 w 5438"/>
                <a:gd name="connsiteY1" fmla="*/ 6481 h 6481"/>
                <a:gd name="connsiteX2" fmla="*/ 5439 w 5438"/>
                <a:gd name="connsiteY2" fmla="*/ 2278 h 6481"/>
                <a:gd name="connsiteX3" fmla="*/ 2720 w 5438"/>
                <a:gd name="connsiteY3" fmla="*/ 795 h 6481"/>
                <a:gd name="connsiteX4" fmla="*/ 0 w 5438"/>
                <a:gd name="connsiteY4" fmla="*/ 4998 h 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6481">
                  <a:moveTo>
                    <a:pt x="0" y="4998"/>
                  </a:moveTo>
                  <a:cubicBezTo>
                    <a:pt x="0" y="4998"/>
                    <a:pt x="1484" y="6481"/>
                    <a:pt x="2720" y="6481"/>
                  </a:cubicBezTo>
                  <a:cubicBezTo>
                    <a:pt x="3956" y="6481"/>
                    <a:pt x="5439" y="4998"/>
                    <a:pt x="5439" y="2278"/>
                  </a:cubicBezTo>
                  <a:cubicBezTo>
                    <a:pt x="5439" y="-441"/>
                    <a:pt x="3956" y="-441"/>
                    <a:pt x="2720" y="795"/>
                  </a:cubicBezTo>
                  <a:cubicBezTo>
                    <a:pt x="1236" y="2278"/>
                    <a:pt x="0" y="3515"/>
                    <a:pt x="0" y="4998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0" name="Serbest Form 70">
              <a:extLst>
                <a:ext uri="{FF2B5EF4-FFF2-40B4-BE49-F238E27FC236}">
                  <a16:creationId xmlns:a16="http://schemas.microsoft.com/office/drawing/2014/main" id="{D5468772-1A68-D2E7-A2DE-3DF652F509ED}"/>
                </a:ext>
              </a:extLst>
            </p:cNvPr>
            <p:cNvSpPr/>
            <p:nvPr/>
          </p:nvSpPr>
          <p:spPr>
            <a:xfrm>
              <a:off x="11379023" y="3252823"/>
              <a:ext cx="6709" cy="8707"/>
            </a:xfrm>
            <a:custGeom>
              <a:avLst/>
              <a:gdLst>
                <a:gd name="connsiteX0" fmla="*/ 0 w 6709"/>
                <a:gd name="connsiteY0" fmla="*/ 6612 h 8707"/>
                <a:gd name="connsiteX1" fmla="*/ 4203 w 6709"/>
                <a:gd name="connsiteY1" fmla="*/ 6612 h 8707"/>
                <a:gd name="connsiteX2" fmla="*/ 2719 w 6709"/>
                <a:gd name="connsiteY2" fmla="*/ 1174 h 8707"/>
                <a:gd name="connsiteX3" fmla="*/ 0 w 6709"/>
                <a:gd name="connsiteY3" fmla="*/ 6612 h 87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709" h="8707">
                  <a:moveTo>
                    <a:pt x="0" y="6612"/>
                  </a:moveTo>
                  <a:cubicBezTo>
                    <a:pt x="0" y="9406"/>
                    <a:pt x="1409" y="9406"/>
                    <a:pt x="4203" y="6612"/>
                  </a:cubicBezTo>
                  <a:cubicBezTo>
                    <a:pt x="8406" y="1174"/>
                    <a:pt x="6922" y="-1793"/>
                    <a:pt x="2719" y="1174"/>
                  </a:cubicBezTo>
                  <a:cubicBezTo>
                    <a:pt x="1236" y="1174"/>
                    <a:pt x="0" y="3893"/>
                    <a:pt x="0" y="6612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1" name="Serbest Form 71">
              <a:extLst>
                <a:ext uri="{FF2B5EF4-FFF2-40B4-BE49-F238E27FC236}">
                  <a16:creationId xmlns:a16="http://schemas.microsoft.com/office/drawing/2014/main" id="{0AEA09DC-1749-1F5D-D4D5-4D87238A3C77}"/>
                </a:ext>
              </a:extLst>
            </p:cNvPr>
            <p:cNvSpPr/>
            <p:nvPr/>
          </p:nvSpPr>
          <p:spPr>
            <a:xfrm>
              <a:off x="11390828" y="3244107"/>
              <a:ext cx="6549" cy="7945"/>
            </a:xfrm>
            <a:custGeom>
              <a:avLst/>
              <a:gdLst>
                <a:gd name="connsiteX0" fmla="*/ 6243 w 6549"/>
                <a:gd name="connsiteY0" fmla="*/ 4203 h 7945"/>
                <a:gd name="connsiteX1" fmla="*/ 2040 w 6549"/>
                <a:gd name="connsiteY1" fmla="*/ 0 h 7945"/>
                <a:gd name="connsiteX2" fmla="*/ 2040 w 6549"/>
                <a:gd name="connsiteY2" fmla="*/ 5439 h 7945"/>
                <a:gd name="connsiteX3" fmla="*/ 6243 w 6549"/>
                <a:gd name="connsiteY3" fmla="*/ 3956 h 79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549" h="7945">
                  <a:moveTo>
                    <a:pt x="6243" y="4203"/>
                  </a:moveTo>
                  <a:cubicBezTo>
                    <a:pt x="4759" y="2719"/>
                    <a:pt x="3523" y="0"/>
                    <a:pt x="2040" y="0"/>
                  </a:cubicBezTo>
                  <a:cubicBezTo>
                    <a:pt x="-680" y="0"/>
                    <a:pt x="-680" y="2719"/>
                    <a:pt x="2040" y="5439"/>
                  </a:cubicBezTo>
                  <a:cubicBezTo>
                    <a:pt x="4759" y="9642"/>
                    <a:pt x="7478" y="8159"/>
                    <a:pt x="6243" y="3956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2" name="Serbest Form 72">
              <a:extLst>
                <a:ext uri="{FF2B5EF4-FFF2-40B4-BE49-F238E27FC236}">
                  <a16:creationId xmlns:a16="http://schemas.microsoft.com/office/drawing/2014/main" id="{97379DA3-78D3-FCAD-F522-6F6291854C5C}"/>
                </a:ext>
              </a:extLst>
            </p:cNvPr>
            <p:cNvSpPr/>
            <p:nvPr/>
          </p:nvSpPr>
          <p:spPr>
            <a:xfrm>
              <a:off x="11469261" y="3256963"/>
              <a:ext cx="4202" cy="5439"/>
            </a:xfrm>
            <a:custGeom>
              <a:avLst/>
              <a:gdLst>
                <a:gd name="connsiteX0" fmla="*/ 1483 w 4202"/>
                <a:gd name="connsiteY0" fmla="*/ 5439 h 5439"/>
                <a:gd name="connsiteX1" fmla="*/ 4203 w 4202"/>
                <a:gd name="connsiteY1" fmla="*/ 2720 h 5439"/>
                <a:gd name="connsiteX2" fmla="*/ 2719 w 4202"/>
                <a:gd name="connsiteY2" fmla="*/ 0 h 5439"/>
                <a:gd name="connsiteX3" fmla="*/ 0 w 4202"/>
                <a:gd name="connsiteY3" fmla="*/ 2720 h 5439"/>
                <a:gd name="connsiteX4" fmla="*/ 1483 w 4202"/>
                <a:gd name="connsiteY4" fmla="*/ 5439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2" h="5439">
                  <a:moveTo>
                    <a:pt x="1483" y="5439"/>
                  </a:moveTo>
                  <a:cubicBezTo>
                    <a:pt x="2967" y="5439"/>
                    <a:pt x="4203" y="3956"/>
                    <a:pt x="4203" y="2720"/>
                  </a:cubicBezTo>
                  <a:cubicBezTo>
                    <a:pt x="4203" y="1484"/>
                    <a:pt x="4203" y="0"/>
                    <a:pt x="2719" y="0"/>
                  </a:cubicBezTo>
                  <a:cubicBezTo>
                    <a:pt x="1236" y="0"/>
                    <a:pt x="1236" y="1484"/>
                    <a:pt x="0" y="2720"/>
                  </a:cubicBezTo>
                  <a:cubicBezTo>
                    <a:pt x="0" y="4203"/>
                    <a:pt x="0" y="5439"/>
                    <a:pt x="1483" y="5439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3" name="Serbest Form 73">
              <a:extLst>
                <a:ext uri="{FF2B5EF4-FFF2-40B4-BE49-F238E27FC236}">
                  <a16:creationId xmlns:a16="http://schemas.microsoft.com/office/drawing/2014/main" id="{648A17C5-7AEF-335D-7609-591B88C5B2D6}"/>
                </a:ext>
              </a:extLst>
            </p:cNvPr>
            <p:cNvSpPr/>
            <p:nvPr/>
          </p:nvSpPr>
          <p:spPr>
            <a:xfrm>
              <a:off x="11853203" y="2632221"/>
              <a:ext cx="21666" cy="11837"/>
            </a:xfrm>
            <a:custGeom>
              <a:avLst/>
              <a:gdLst>
                <a:gd name="connsiteX0" fmla="*/ 8406 w 21666"/>
                <a:gd name="connsiteY0" fmla="*/ 7170 h 11837"/>
                <a:gd name="connsiteX1" fmla="*/ 0 w 21666"/>
                <a:gd name="connsiteY1" fmla="*/ 9889 h 11837"/>
                <a:gd name="connsiteX2" fmla="*/ 5439 w 21666"/>
                <a:gd name="connsiteY2" fmla="*/ 11372 h 11837"/>
                <a:gd name="connsiteX3" fmla="*/ 18048 w 21666"/>
                <a:gd name="connsiteY3" fmla="*/ 9889 h 11837"/>
                <a:gd name="connsiteX4" fmla="*/ 20767 w 21666"/>
                <a:gd name="connsiteY4" fmla="*/ 8406 h 11837"/>
                <a:gd name="connsiteX5" fmla="*/ 18048 w 21666"/>
                <a:gd name="connsiteY5" fmla="*/ 4203 h 11837"/>
                <a:gd name="connsiteX6" fmla="*/ 15329 w 21666"/>
                <a:gd name="connsiteY6" fmla="*/ 0 h 11837"/>
                <a:gd name="connsiteX7" fmla="*/ 13845 w 21666"/>
                <a:gd name="connsiteY7" fmla="*/ 4203 h 11837"/>
                <a:gd name="connsiteX8" fmla="*/ 8406 w 21666"/>
                <a:gd name="connsiteY8" fmla="*/ 6922 h 1183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666" h="11837">
                  <a:moveTo>
                    <a:pt x="8406" y="7170"/>
                  </a:moveTo>
                  <a:cubicBezTo>
                    <a:pt x="4203" y="7170"/>
                    <a:pt x="0" y="8653"/>
                    <a:pt x="0" y="9889"/>
                  </a:cubicBezTo>
                  <a:cubicBezTo>
                    <a:pt x="0" y="11125"/>
                    <a:pt x="2720" y="12609"/>
                    <a:pt x="5439" y="11372"/>
                  </a:cubicBezTo>
                  <a:cubicBezTo>
                    <a:pt x="8159" y="9889"/>
                    <a:pt x="13845" y="9889"/>
                    <a:pt x="18048" y="9889"/>
                  </a:cubicBezTo>
                  <a:cubicBezTo>
                    <a:pt x="22250" y="9889"/>
                    <a:pt x="22250" y="8406"/>
                    <a:pt x="20767" y="8406"/>
                  </a:cubicBezTo>
                  <a:cubicBezTo>
                    <a:pt x="19284" y="8406"/>
                    <a:pt x="18048" y="5686"/>
                    <a:pt x="18048" y="4203"/>
                  </a:cubicBezTo>
                  <a:cubicBezTo>
                    <a:pt x="18048" y="2719"/>
                    <a:pt x="16565" y="0"/>
                    <a:pt x="15329" y="0"/>
                  </a:cubicBezTo>
                  <a:cubicBezTo>
                    <a:pt x="14092" y="0"/>
                    <a:pt x="13845" y="1483"/>
                    <a:pt x="13845" y="4203"/>
                  </a:cubicBezTo>
                  <a:cubicBezTo>
                    <a:pt x="16565" y="5686"/>
                    <a:pt x="15329" y="6922"/>
                    <a:pt x="8406" y="6922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4" name="Serbest Form 74">
              <a:extLst>
                <a:ext uri="{FF2B5EF4-FFF2-40B4-BE49-F238E27FC236}">
                  <a16:creationId xmlns:a16="http://schemas.microsoft.com/office/drawing/2014/main" id="{0C73CD04-ABCA-3CCE-7F43-ABCD0B75A179}"/>
                </a:ext>
              </a:extLst>
            </p:cNvPr>
            <p:cNvSpPr/>
            <p:nvPr/>
          </p:nvSpPr>
          <p:spPr>
            <a:xfrm>
              <a:off x="11844798" y="3073536"/>
              <a:ext cx="10877" cy="4447"/>
            </a:xfrm>
            <a:custGeom>
              <a:avLst/>
              <a:gdLst>
                <a:gd name="connsiteX0" fmla="*/ 0 w 10877"/>
                <a:gd name="connsiteY0" fmla="*/ 2458 h 4447"/>
                <a:gd name="connsiteX1" fmla="*/ 5439 w 10877"/>
                <a:gd name="connsiteY1" fmla="*/ 3941 h 4447"/>
                <a:gd name="connsiteX2" fmla="*/ 10878 w 10877"/>
                <a:gd name="connsiteY2" fmla="*/ 2458 h 4447"/>
                <a:gd name="connsiteX3" fmla="*/ 5439 w 10877"/>
                <a:gd name="connsiteY3" fmla="*/ 974 h 4447"/>
                <a:gd name="connsiteX4" fmla="*/ 0 w 10877"/>
                <a:gd name="connsiteY4" fmla="*/ 2458 h 444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0877" h="4447">
                  <a:moveTo>
                    <a:pt x="0" y="2458"/>
                  </a:moveTo>
                  <a:cubicBezTo>
                    <a:pt x="0" y="3941"/>
                    <a:pt x="1484" y="5177"/>
                    <a:pt x="5439" y="3941"/>
                  </a:cubicBezTo>
                  <a:cubicBezTo>
                    <a:pt x="8159" y="2458"/>
                    <a:pt x="10878" y="2458"/>
                    <a:pt x="10878" y="2458"/>
                  </a:cubicBezTo>
                  <a:cubicBezTo>
                    <a:pt x="10878" y="2458"/>
                    <a:pt x="8159" y="974"/>
                    <a:pt x="5439" y="974"/>
                  </a:cubicBezTo>
                  <a:cubicBezTo>
                    <a:pt x="1236" y="-509"/>
                    <a:pt x="0" y="-509"/>
                    <a:pt x="0" y="2458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5" name="Serbest Form 75">
              <a:extLst>
                <a:ext uri="{FF2B5EF4-FFF2-40B4-BE49-F238E27FC236}">
                  <a16:creationId xmlns:a16="http://schemas.microsoft.com/office/drawing/2014/main" id="{540F5CC2-C53B-5B67-B3F4-6733CA044822}"/>
                </a:ext>
              </a:extLst>
            </p:cNvPr>
            <p:cNvSpPr/>
            <p:nvPr/>
          </p:nvSpPr>
          <p:spPr>
            <a:xfrm>
              <a:off x="11842947" y="3056462"/>
              <a:ext cx="4817" cy="5439"/>
            </a:xfrm>
            <a:custGeom>
              <a:avLst/>
              <a:gdLst>
                <a:gd name="connsiteX0" fmla="*/ 3334 w 4817"/>
                <a:gd name="connsiteY0" fmla="*/ 0 h 5439"/>
                <a:gd name="connsiteX1" fmla="*/ 615 w 4817"/>
                <a:gd name="connsiteY1" fmla="*/ 2720 h 5439"/>
                <a:gd name="connsiteX2" fmla="*/ 2098 w 4817"/>
                <a:gd name="connsiteY2" fmla="*/ 5439 h 5439"/>
                <a:gd name="connsiteX3" fmla="*/ 4817 w 4817"/>
                <a:gd name="connsiteY3" fmla="*/ 2720 h 5439"/>
                <a:gd name="connsiteX4" fmla="*/ 3334 w 4817"/>
                <a:gd name="connsiteY4" fmla="*/ 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17" h="5439">
                  <a:moveTo>
                    <a:pt x="3334" y="0"/>
                  </a:moveTo>
                  <a:cubicBezTo>
                    <a:pt x="3334" y="0"/>
                    <a:pt x="1851" y="1483"/>
                    <a:pt x="615" y="2720"/>
                  </a:cubicBezTo>
                  <a:cubicBezTo>
                    <a:pt x="-869" y="4203"/>
                    <a:pt x="615" y="5439"/>
                    <a:pt x="2098" y="5439"/>
                  </a:cubicBezTo>
                  <a:cubicBezTo>
                    <a:pt x="3581" y="5439"/>
                    <a:pt x="4817" y="3956"/>
                    <a:pt x="4817" y="2720"/>
                  </a:cubicBezTo>
                  <a:cubicBezTo>
                    <a:pt x="4817" y="1483"/>
                    <a:pt x="3334" y="0"/>
                    <a:pt x="3334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6" name="Serbest Form 76">
              <a:extLst>
                <a:ext uri="{FF2B5EF4-FFF2-40B4-BE49-F238E27FC236}">
                  <a16:creationId xmlns:a16="http://schemas.microsoft.com/office/drawing/2014/main" id="{FA230E18-CC7F-0809-3218-B81D3FDD7732}"/>
                </a:ext>
              </a:extLst>
            </p:cNvPr>
            <p:cNvSpPr/>
            <p:nvPr/>
          </p:nvSpPr>
          <p:spPr>
            <a:xfrm>
              <a:off x="13342671" y="1347017"/>
              <a:ext cx="5265" cy="3966"/>
            </a:xfrm>
            <a:custGeom>
              <a:avLst/>
              <a:gdLst>
                <a:gd name="connsiteX0" fmla="*/ 5265 w 5265"/>
                <a:gd name="connsiteY0" fmla="*/ 614 h 3966"/>
                <a:gd name="connsiteX1" fmla="*/ 1062 w 5265"/>
                <a:gd name="connsiteY1" fmla="*/ 2098 h 3966"/>
                <a:gd name="connsiteX2" fmla="*/ 2545 w 5265"/>
                <a:gd name="connsiteY2" fmla="*/ 3581 h 3966"/>
                <a:gd name="connsiteX3" fmla="*/ 5265 w 5265"/>
                <a:gd name="connsiteY3" fmla="*/ 862 h 3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5" h="3966">
                  <a:moveTo>
                    <a:pt x="5265" y="614"/>
                  </a:moveTo>
                  <a:cubicBezTo>
                    <a:pt x="3782" y="-869"/>
                    <a:pt x="2545" y="614"/>
                    <a:pt x="1062" y="2098"/>
                  </a:cubicBezTo>
                  <a:cubicBezTo>
                    <a:pt x="-742" y="3910"/>
                    <a:pt x="-248" y="4404"/>
                    <a:pt x="2545" y="3581"/>
                  </a:cubicBezTo>
                  <a:cubicBezTo>
                    <a:pt x="4029" y="3581"/>
                    <a:pt x="5265" y="2098"/>
                    <a:pt x="5265" y="862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7" name="Serbest Form 77">
              <a:extLst>
                <a:ext uri="{FF2B5EF4-FFF2-40B4-BE49-F238E27FC236}">
                  <a16:creationId xmlns:a16="http://schemas.microsoft.com/office/drawing/2014/main" id="{E0AFCB7D-8865-21C7-38B0-14FD74A21E7A}"/>
                </a:ext>
              </a:extLst>
            </p:cNvPr>
            <p:cNvSpPr/>
            <p:nvPr/>
          </p:nvSpPr>
          <p:spPr>
            <a:xfrm>
              <a:off x="12670782" y="2428259"/>
              <a:ext cx="4202" cy="5439"/>
            </a:xfrm>
            <a:custGeom>
              <a:avLst/>
              <a:gdLst>
                <a:gd name="connsiteX0" fmla="*/ 2719 w 4202"/>
                <a:gd name="connsiteY0" fmla="*/ 5439 h 5439"/>
                <a:gd name="connsiteX1" fmla="*/ 4203 w 4202"/>
                <a:gd name="connsiteY1" fmla="*/ 2719 h 5439"/>
                <a:gd name="connsiteX2" fmla="*/ 1483 w 4202"/>
                <a:gd name="connsiteY2" fmla="*/ 0 h 5439"/>
                <a:gd name="connsiteX3" fmla="*/ 0 w 4202"/>
                <a:gd name="connsiteY3" fmla="*/ 2719 h 5439"/>
                <a:gd name="connsiteX4" fmla="*/ 2719 w 4202"/>
                <a:gd name="connsiteY4" fmla="*/ 5439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202" h="5439">
                  <a:moveTo>
                    <a:pt x="2719" y="5439"/>
                  </a:moveTo>
                  <a:cubicBezTo>
                    <a:pt x="2719" y="5439"/>
                    <a:pt x="4203" y="3956"/>
                    <a:pt x="4203" y="2719"/>
                  </a:cubicBezTo>
                  <a:cubicBezTo>
                    <a:pt x="4203" y="1483"/>
                    <a:pt x="2719" y="0"/>
                    <a:pt x="1483" y="0"/>
                  </a:cubicBezTo>
                  <a:cubicBezTo>
                    <a:pt x="247" y="0"/>
                    <a:pt x="0" y="1483"/>
                    <a:pt x="0" y="2719"/>
                  </a:cubicBezTo>
                  <a:cubicBezTo>
                    <a:pt x="0" y="3956"/>
                    <a:pt x="2719" y="5439"/>
                    <a:pt x="2719" y="5439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8" name="Serbest Form 78">
              <a:extLst>
                <a:ext uri="{FF2B5EF4-FFF2-40B4-BE49-F238E27FC236}">
                  <a16:creationId xmlns:a16="http://schemas.microsoft.com/office/drawing/2014/main" id="{5BBD60C1-A54D-CADF-C72D-42BF682CB964}"/>
                </a:ext>
              </a:extLst>
            </p:cNvPr>
            <p:cNvSpPr/>
            <p:nvPr/>
          </p:nvSpPr>
          <p:spPr>
            <a:xfrm>
              <a:off x="13049213" y="2313426"/>
              <a:ext cx="5265" cy="3966"/>
            </a:xfrm>
            <a:custGeom>
              <a:avLst/>
              <a:gdLst>
                <a:gd name="connsiteX0" fmla="*/ 5265 w 5265"/>
                <a:gd name="connsiteY0" fmla="*/ 614 h 3966"/>
                <a:gd name="connsiteX1" fmla="*/ 1062 w 5265"/>
                <a:gd name="connsiteY1" fmla="*/ 2098 h 3966"/>
                <a:gd name="connsiteX2" fmla="*/ 2545 w 5265"/>
                <a:gd name="connsiteY2" fmla="*/ 3581 h 3966"/>
                <a:gd name="connsiteX3" fmla="*/ 5265 w 5265"/>
                <a:gd name="connsiteY3" fmla="*/ 862 h 39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5265" h="3966">
                  <a:moveTo>
                    <a:pt x="5265" y="614"/>
                  </a:moveTo>
                  <a:cubicBezTo>
                    <a:pt x="3782" y="-869"/>
                    <a:pt x="2545" y="614"/>
                    <a:pt x="1062" y="2098"/>
                  </a:cubicBezTo>
                  <a:cubicBezTo>
                    <a:pt x="-742" y="3910"/>
                    <a:pt x="-248" y="4404"/>
                    <a:pt x="2545" y="3581"/>
                  </a:cubicBezTo>
                  <a:cubicBezTo>
                    <a:pt x="4029" y="2098"/>
                    <a:pt x="5265" y="862"/>
                    <a:pt x="5265" y="862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19" name="Serbest Form 79">
              <a:extLst>
                <a:ext uri="{FF2B5EF4-FFF2-40B4-BE49-F238E27FC236}">
                  <a16:creationId xmlns:a16="http://schemas.microsoft.com/office/drawing/2014/main" id="{6A292DBC-BA18-9642-A275-518538BE7E3E}"/>
                </a:ext>
              </a:extLst>
            </p:cNvPr>
            <p:cNvSpPr/>
            <p:nvPr/>
          </p:nvSpPr>
          <p:spPr>
            <a:xfrm>
              <a:off x="13216041" y="2345933"/>
              <a:ext cx="6195" cy="6922"/>
            </a:xfrm>
            <a:custGeom>
              <a:avLst/>
              <a:gdLst>
                <a:gd name="connsiteX0" fmla="*/ 1113 w 6195"/>
                <a:gd name="connsiteY0" fmla="*/ 6922 h 6922"/>
                <a:gd name="connsiteX1" fmla="*/ 5315 w 6195"/>
                <a:gd name="connsiteY1" fmla="*/ 0 h 6922"/>
                <a:gd name="connsiteX2" fmla="*/ 1113 w 6195"/>
                <a:gd name="connsiteY2" fmla="*/ 2719 h 6922"/>
                <a:gd name="connsiteX3" fmla="*/ 1113 w 6195"/>
                <a:gd name="connsiteY3" fmla="*/ 6922 h 69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6195" h="6922">
                  <a:moveTo>
                    <a:pt x="1113" y="6922"/>
                  </a:moveTo>
                  <a:cubicBezTo>
                    <a:pt x="3832" y="6922"/>
                    <a:pt x="8035" y="2719"/>
                    <a:pt x="5315" y="0"/>
                  </a:cubicBezTo>
                  <a:cubicBezTo>
                    <a:pt x="5315" y="0"/>
                    <a:pt x="2596" y="0"/>
                    <a:pt x="1113" y="2719"/>
                  </a:cubicBezTo>
                  <a:cubicBezTo>
                    <a:pt x="-371" y="5439"/>
                    <a:pt x="-371" y="6922"/>
                    <a:pt x="1113" y="6922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0" name="Serbest Form 80">
              <a:extLst>
                <a:ext uri="{FF2B5EF4-FFF2-40B4-BE49-F238E27FC236}">
                  <a16:creationId xmlns:a16="http://schemas.microsoft.com/office/drawing/2014/main" id="{A81137FD-3ADF-8494-5FFE-21D79CAC59E2}"/>
                </a:ext>
              </a:extLst>
            </p:cNvPr>
            <p:cNvSpPr/>
            <p:nvPr/>
          </p:nvSpPr>
          <p:spPr>
            <a:xfrm>
              <a:off x="13235448" y="2341390"/>
              <a:ext cx="8745" cy="7296"/>
            </a:xfrm>
            <a:custGeom>
              <a:avLst/>
              <a:gdLst>
                <a:gd name="connsiteX0" fmla="*/ 8159 w 8745"/>
                <a:gd name="connsiteY0" fmla="*/ 3306 h 7296"/>
                <a:gd name="connsiteX1" fmla="*/ 5439 w 8745"/>
                <a:gd name="connsiteY1" fmla="*/ 587 h 7296"/>
                <a:gd name="connsiteX2" fmla="*/ 0 w 8745"/>
                <a:gd name="connsiteY2" fmla="*/ 4790 h 7296"/>
                <a:gd name="connsiteX3" fmla="*/ 8405 w 8745"/>
                <a:gd name="connsiteY3" fmla="*/ 3306 h 7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745" h="7296">
                  <a:moveTo>
                    <a:pt x="8159" y="3306"/>
                  </a:moveTo>
                  <a:cubicBezTo>
                    <a:pt x="9642" y="587"/>
                    <a:pt x="8159" y="-897"/>
                    <a:pt x="5439" y="587"/>
                  </a:cubicBezTo>
                  <a:cubicBezTo>
                    <a:pt x="2720" y="587"/>
                    <a:pt x="1236" y="3306"/>
                    <a:pt x="0" y="4790"/>
                  </a:cubicBezTo>
                  <a:cubicBezTo>
                    <a:pt x="0" y="8993"/>
                    <a:pt x="6922" y="7509"/>
                    <a:pt x="8405" y="3306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1" name="Serbest Form 81">
              <a:extLst>
                <a:ext uri="{FF2B5EF4-FFF2-40B4-BE49-F238E27FC236}">
                  <a16:creationId xmlns:a16="http://schemas.microsoft.com/office/drawing/2014/main" id="{4AB4E2E3-DD41-C0F6-3015-CA84824C529A}"/>
                </a:ext>
              </a:extLst>
            </p:cNvPr>
            <p:cNvSpPr/>
            <p:nvPr/>
          </p:nvSpPr>
          <p:spPr>
            <a:xfrm>
              <a:off x="12727891" y="2853489"/>
              <a:ext cx="9324" cy="11891"/>
            </a:xfrm>
            <a:custGeom>
              <a:avLst/>
              <a:gdLst>
                <a:gd name="connsiteX0" fmla="*/ 5439 w 9324"/>
                <a:gd name="connsiteY0" fmla="*/ 11125 h 11891"/>
                <a:gd name="connsiteX1" fmla="*/ 6922 w 9324"/>
                <a:gd name="connsiteY1" fmla="*/ 0 h 11891"/>
                <a:gd name="connsiteX2" fmla="*/ 2720 w 9324"/>
                <a:gd name="connsiteY2" fmla="*/ 0 h 11891"/>
                <a:gd name="connsiteX3" fmla="*/ 0 w 9324"/>
                <a:gd name="connsiteY3" fmla="*/ 6922 h 11891"/>
                <a:gd name="connsiteX4" fmla="*/ 5439 w 9324"/>
                <a:gd name="connsiteY4" fmla="*/ 11125 h 118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9324" h="11891">
                  <a:moveTo>
                    <a:pt x="5439" y="11125"/>
                  </a:moveTo>
                  <a:cubicBezTo>
                    <a:pt x="9642" y="9642"/>
                    <a:pt x="10878" y="0"/>
                    <a:pt x="6922" y="0"/>
                  </a:cubicBezTo>
                  <a:lnTo>
                    <a:pt x="2720" y="0"/>
                  </a:lnTo>
                  <a:cubicBezTo>
                    <a:pt x="1236" y="0"/>
                    <a:pt x="0" y="2719"/>
                    <a:pt x="0" y="6922"/>
                  </a:cubicBezTo>
                  <a:cubicBezTo>
                    <a:pt x="0" y="11538"/>
                    <a:pt x="1805" y="12937"/>
                    <a:pt x="5439" y="11125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2" name="Serbest Form 82">
              <a:extLst>
                <a:ext uri="{FF2B5EF4-FFF2-40B4-BE49-F238E27FC236}">
                  <a16:creationId xmlns:a16="http://schemas.microsoft.com/office/drawing/2014/main" id="{F3D54604-3779-34C0-6E52-A5F89AFD92DA}"/>
                </a:ext>
              </a:extLst>
            </p:cNvPr>
            <p:cNvSpPr/>
            <p:nvPr/>
          </p:nvSpPr>
          <p:spPr>
            <a:xfrm>
              <a:off x="12058896" y="3180323"/>
              <a:ext cx="2472" cy="741"/>
            </a:xfrm>
            <a:custGeom>
              <a:avLst/>
              <a:gdLst>
                <a:gd name="connsiteX0" fmla="*/ 0 w 2472"/>
                <a:gd name="connsiteY0" fmla="*/ 0 h 741"/>
                <a:gd name="connsiteX1" fmla="*/ 0 w 2472"/>
                <a:gd name="connsiteY1" fmla="*/ 0 h 741"/>
                <a:gd name="connsiteX2" fmla="*/ 0 w 2472"/>
                <a:gd name="connsiteY2" fmla="*/ 0 h 7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472" h="741">
                  <a:moveTo>
                    <a:pt x="0" y="0"/>
                  </a:moveTo>
                  <a:lnTo>
                    <a:pt x="0" y="0"/>
                  </a:lnTo>
                  <a:cubicBezTo>
                    <a:pt x="0" y="989"/>
                    <a:pt x="0" y="989"/>
                    <a:pt x="0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3" name="Serbest Form 83">
              <a:extLst>
                <a:ext uri="{FF2B5EF4-FFF2-40B4-BE49-F238E27FC236}">
                  <a16:creationId xmlns:a16="http://schemas.microsoft.com/office/drawing/2014/main" id="{76F9280A-11D9-5E80-FE1A-327F5A8CB740}"/>
                </a:ext>
              </a:extLst>
            </p:cNvPr>
            <p:cNvSpPr/>
            <p:nvPr/>
          </p:nvSpPr>
          <p:spPr>
            <a:xfrm>
              <a:off x="13445343" y="1330481"/>
              <a:ext cx="5439" cy="7509"/>
            </a:xfrm>
            <a:custGeom>
              <a:avLst/>
              <a:gdLst>
                <a:gd name="connsiteX0" fmla="*/ 2720 w 5439"/>
                <a:gd name="connsiteY0" fmla="*/ 7509 h 7509"/>
                <a:gd name="connsiteX1" fmla="*/ 5439 w 5439"/>
                <a:gd name="connsiteY1" fmla="*/ 4790 h 7509"/>
                <a:gd name="connsiteX2" fmla="*/ 2720 w 5439"/>
                <a:gd name="connsiteY2" fmla="*/ 587 h 7509"/>
                <a:gd name="connsiteX3" fmla="*/ 0 w 5439"/>
                <a:gd name="connsiteY3" fmla="*/ 3306 h 7509"/>
                <a:gd name="connsiteX4" fmla="*/ 2720 w 5439"/>
                <a:gd name="connsiteY4" fmla="*/ 7509 h 75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9" h="7509">
                  <a:moveTo>
                    <a:pt x="2720" y="7509"/>
                  </a:moveTo>
                  <a:cubicBezTo>
                    <a:pt x="4203" y="7509"/>
                    <a:pt x="5439" y="6026"/>
                    <a:pt x="5439" y="4790"/>
                  </a:cubicBezTo>
                  <a:cubicBezTo>
                    <a:pt x="5439" y="3553"/>
                    <a:pt x="3956" y="2070"/>
                    <a:pt x="2720" y="587"/>
                  </a:cubicBezTo>
                  <a:cubicBezTo>
                    <a:pt x="1484" y="-897"/>
                    <a:pt x="0" y="587"/>
                    <a:pt x="0" y="3306"/>
                  </a:cubicBezTo>
                  <a:cubicBezTo>
                    <a:pt x="1484" y="4790"/>
                    <a:pt x="1484" y="7509"/>
                    <a:pt x="2720" y="7509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4" name="Serbest Form 84">
              <a:extLst>
                <a:ext uri="{FF2B5EF4-FFF2-40B4-BE49-F238E27FC236}">
                  <a16:creationId xmlns:a16="http://schemas.microsoft.com/office/drawing/2014/main" id="{F5303D66-5871-ABCA-B692-AA060D6A420F}"/>
                </a:ext>
              </a:extLst>
            </p:cNvPr>
            <p:cNvSpPr/>
            <p:nvPr/>
          </p:nvSpPr>
          <p:spPr>
            <a:xfrm>
              <a:off x="13589724" y="2040114"/>
              <a:ext cx="4817" cy="8405"/>
            </a:xfrm>
            <a:custGeom>
              <a:avLst/>
              <a:gdLst>
                <a:gd name="connsiteX0" fmla="*/ 4203 w 4817"/>
                <a:gd name="connsiteY0" fmla="*/ 4203 h 8405"/>
                <a:gd name="connsiteX1" fmla="*/ 2719 w 4817"/>
                <a:gd name="connsiteY1" fmla="*/ 0 h 8405"/>
                <a:gd name="connsiteX2" fmla="*/ 0 w 4817"/>
                <a:gd name="connsiteY2" fmla="*/ 4203 h 8405"/>
                <a:gd name="connsiteX3" fmla="*/ 1483 w 4817"/>
                <a:gd name="connsiteY3" fmla="*/ 8406 h 8405"/>
                <a:gd name="connsiteX4" fmla="*/ 4203 w 4817"/>
                <a:gd name="connsiteY4" fmla="*/ 4203 h 8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817" h="8405">
                  <a:moveTo>
                    <a:pt x="4203" y="4203"/>
                  </a:moveTo>
                  <a:cubicBezTo>
                    <a:pt x="5686" y="2719"/>
                    <a:pt x="4203" y="0"/>
                    <a:pt x="2719" y="0"/>
                  </a:cubicBezTo>
                  <a:cubicBezTo>
                    <a:pt x="1236" y="0"/>
                    <a:pt x="0" y="1483"/>
                    <a:pt x="0" y="4203"/>
                  </a:cubicBezTo>
                  <a:cubicBezTo>
                    <a:pt x="0" y="6922"/>
                    <a:pt x="0" y="8406"/>
                    <a:pt x="1483" y="8406"/>
                  </a:cubicBezTo>
                  <a:cubicBezTo>
                    <a:pt x="2967" y="8406"/>
                    <a:pt x="4203" y="6922"/>
                    <a:pt x="4203" y="4203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225" name="Serbest Form 85">
              <a:extLst>
                <a:ext uri="{FF2B5EF4-FFF2-40B4-BE49-F238E27FC236}">
                  <a16:creationId xmlns:a16="http://schemas.microsoft.com/office/drawing/2014/main" id="{E15A245D-DE40-33F9-AB47-2059F9BC73E1}"/>
                </a:ext>
              </a:extLst>
            </p:cNvPr>
            <p:cNvSpPr/>
            <p:nvPr/>
          </p:nvSpPr>
          <p:spPr>
            <a:xfrm>
              <a:off x="13309559" y="2326035"/>
              <a:ext cx="11088" cy="5023"/>
            </a:xfrm>
            <a:custGeom>
              <a:avLst/>
              <a:gdLst>
                <a:gd name="connsiteX0" fmla="*/ 7721 w 11088"/>
                <a:gd name="connsiteY0" fmla="*/ 3334 h 5023"/>
                <a:gd name="connsiteX1" fmla="*/ 9204 w 11088"/>
                <a:gd name="connsiteY1" fmla="*/ 614 h 5023"/>
                <a:gd name="connsiteX2" fmla="*/ 2282 w 11088"/>
                <a:gd name="connsiteY2" fmla="*/ 2098 h 5023"/>
                <a:gd name="connsiteX3" fmla="*/ 7721 w 11088"/>
                <a:gd name="connsiteY3" fmla="*/ 3581 h 502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088" h="5023">
                  <a:moveTo>
                    <a:pt x="7721" y="3334"/>
                  </a:moveTo>
                  <a:cubicBezTo>
                    <a:pt x="11924" y="1851"/>
                    <a:pt x="11924" y="614"/>
                    <a:pt x="9204" y="614"/>
                  </a:cubicBezTo>
                  <a:cubicBezTo>
                    <a:pt x="6485" y="-869"/>
                    <a:pt x="3766" y="614"/>
                    <a:pt x="2282" y="2098"/>
                  </a:cubicBezTo>
                  <a:cubicBezTo>
                    <a:pt x="-1921" y="4817"/>
                    <a:pt x="-437" y="6301"/>
                    <a:pt x="7721" y="3581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pic>
        <p:nvPicPr>
          <p:cNvPr id="144" name="Picture 143">
            <a:extLst>
              <a:ext uri="{FF2B5EF4-FFF2-40B4-BE49-F238E27FC236}">
                <a16:creationId xmlns:a16="http://schemas.microsoft.com/office/drawing/2014/main" id="{D4250D35-AC6D-58A2-D1D9-8E4D821FE002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535482" y="5761350"/>
            <a:ext cx="2283384" cy="2495050"/>
          </a:xfrm>
          <a:prstGeom prst="rect">
            <a:avLst/>
          </a:prstGeom>
          <a:effectLst>
            <a:outerShdw blurRad="254000" dist="254000" dir="5700000" sx="88000" sy="88000" algn="tr" rotWithShape="0">
              <a:prstClr val="black">
                <a:alpha val="20000"/>
              </a:prstClr>
            </a:outerShdw>
          </a:effectLst>
        </p:spPr>
      </p:pic>
      <p:sp>
        <p:nvSpPr>
          <p:cNvPr id="236" name="Grafik 10">
            <a:extLst>
              <a:ext uri="{FF2B5EF4-FFF2-40B4-BE49-F238E27FC236}">
                <a16:creationId xmlns:a16="http://schemas.microsoft.com/office/drawing/2014/main" id="{74E3CBDA-B278-DBC2-89B7-EB78ECFA881E}"/>
              </a:ext>
            </a:extLst>
          </p:cNvPr>
          <p:cNvSpPr/>
          <p:nvPr/>
        </p:nvSpPr>
        <p:spPr>
          <a:xfrm rot="16200000">
            <a:off x="9031782" y="6546495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237" name="Grafik 10">
            <a:extLst>
              <a:ext uri="{FF2B5EF4-FFF2-40B4-BE49-F238E27FC236}">
                <a16:creationId xmlns:a16="http://schemas.microsoft.com/office/drawing/2014/main" id="{6EF38289-81D4-1A97-85C6-0FE22811BD55}"/>
              </a:ext>
            </a:extLst>
          </p:cNvPr>
          <p:cNvSpPr/>
          <p:nvPr/>
        </p:nvSpPr>
        <p:spPr>
          <a:xfrm rot="16200000">
            <a:off x="9100093" y="8983000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238" name="Grafik 10">
            <a:extLst>
              <a:ext uri="{FF2B5EF4-FFF2-40B4-BE49-F238E27FC236}">
                <a16:creationId xmlns:a16="http://schemas.microsoft.com/office/drawing/2014/main" id="{A18AE25E-76CA-1948-70F1-4AB86A42151F}"/>
              </a:ext>
            </a:extLst>
          </p:cNvPr>
          <p:cNvSpPr/>
          <p:nvPr/>
        </p:nvSpPr>
        <p:spPr>
          <a:xfrm rot="16200000">
            <a:off x="9149349" y="10141034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239" name="Grafik 10">
            <a:extLst>
              <a:ext uri="{FF2B5EF4-FFF2-40B4-BE49-F238E27FC236}">
                <a16:creationId xmlns:a16="http://schemas.microsoft.com/office/drawing/2014/main" id="{5EFF006A-0698-AEFA-91EB-1CF5C26BD9F1}"/>
              </a:ext>
            </a:extLst>
          </p:cNvPr>
          <p:cNvSpPr/>
          <p:nvPr/>
        </p:nvSpPr>
        <p:spPr>
          <a:xfrm rot="16200000">
            <a:off x="13582996" y="10177632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240" name="Grafik 10">
            <a:extLst>
              <a:ext uri="{FF2B5EF4-FFF2-40B4-BE49-F238E27FC236}">
                <a16:creationId xmlns:a16="http://schemas.microsoft.com/office/drawing/2014/main" id="{50E67CE9-B33E-DABC-4824-F15F00C32C6A}"/>
              </a:ext>
            </a:extLst>
          </p:cNvPr>
          <p:cNvSpPr/>
          <p:nvPr/>
        </p:nvSpPr>
        <p:spPr>
          <a:xfrm rot="16200000">
            <a:off x="13627653" y="8970700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241" name="Grafik 10">
            <a:extLst>
              <a:ext uri="{FF2B5EF4-FFF2-40B4-BE49-F238E27FC236}">
                <a16:creationId xmlns:a16="http://schemas.microsoft.com/office/drawing/2014/main" id="{4FD7CFB1-CB7E-565D-E928-3A223E68A786}"/>
              </a:ext>
            </a:extLst>
          </p:cNvPr>
          <p:cNvSpPr/>
          <p:nvPr/>
        </p:nvSpPr>
        <p:spPr>
          <a:xfrm rot="16200000">
            <a:off x="13642820" y="7753488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242" name="Grafik 10">
            <a:extLst>
              <a:ext uri="{FF2B5EF4-FFF2-40B4-BE49-F238E27FC236}">
                <a16:creationId xmlns:a16="http://schemas.microsoft.com/office/drawing/2014/main" id="{B5DEC122-B4B3-812E-D1BF-678097395278}"/>
              </a:ext>
            </a:extLst>
          </p:cNvPr>
          <p:cNvSpPr/>
          <p:nvPr/>
        </p:nvSpPr>
        <p:spPr>
          <a:xfrm rot="16200000">
            <a:off x="13334343" y="6543904"/>
            <a:ext cx="321378" cy="358851"/>
          </a:xfrm>
          <a:custGeom>
            <a:avLst/>
            <a:gdLst>
              <a:gd name="csX0" fmla="*/ 305672 w 321378"/>
              <a:gd name="csY0" fmla="*/ 206454 h 358851"/>
              <a:gd name="csX1" fmla="*/ 46694 w 321378"/>
              <a:gd name="csY1" fmla="*/ 354641 h 358851"/>
              <a:gd name="csX2" fmla="*/ 1952 w 321378"/>
              <a:gd name="csY2" fmla="*/ 317020 h 358851"/>
              <a:gd name="csX3" fmla="*/ 51684 w 321378"/>
              <a:gd name="csY3" fmla="*/ 179430 h 358851"/>
              <a:gd name="csX4" fmla="*/ 1952 w 321378"/>
              <a:gd name="csY4" fmla="*/ 41838 h 358851"/>
              <a:gd name="csX5" fmla="*/ 46694 w 321378"/>
              <a:gd name="csY5" fmla="*/ 4216 h 358851"/>
              <a:gd name="csX6" fmla="*/ 305672 w 321378"/>
              <a:gd name="csY6" fmla="*/ 152403 h 358851"/>
              <a:gd name="csX7" fmla="*/ 305672 w 321378"/>
              <a:gd name="csY7" fmla="*/ 206454 h 35885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8" h="358851">
                <a:moveTo>
                  <a:pt x="305672" y="206454"/>
                </a:moveTo>
                <a:lnTo>
                  <a:pt x="46694" y="354641"/>
                </a:lnTo>
                <a:cubicBezTo>
                  <a:pt x="21575" y="368994"/>
                  <a:pt x="-7916" y="344213"/>
                  <a:pt x="1952" y="317020"/>
                </a:cubicBezTo>
                <a:lnTo>
                  <a:pt x="51684" y="179430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2" y="152403"/>
                </a:lnTo>
                <a:cubicBezTo>
                  <a:pt x="326641" y="164346"/>
                  <a:pt x="326586" y="194511"/>
                  <a:pt x="305672" y="206454"/>
                </a:cubicBezTo>
                <a:close/>
              </a:path>
            </a:pathLst>
          </a:cu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pic>
        <p:nvPicPr>
          <p:cNvPr id="244" name="Picture 243">
            <a:extLst>
              <a:ext uri="{FF2B5EF4-FFF2-40B4-BE49-F238E27FC236}">
                <a16:creationId xmlns:a16="http://schemas.microsoft.com/office/drawing/2014/main" id="{7C820997-AC51-68E3-4E6B-48261F5141D1}"/>
              </a:ext>
            </a:extLst>
          </p:cNvPr>
          <p:cNvPicPr>
            <a:picLocks noChangeAspect="1"/>
          </p:cNvPicPr>
          <p:nvPr/>
        </p:nvPicPr>
        <p:blipFill>
          <a:blip r:embed="rId11">
            <a:alphaModFix amt="8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1865"/>
          <a:stretch>
            <a:fillRect/>
          </a:stretch>
        </p:blipFill>
        <p:spPr>
          <a:xfrm rot="2378623">
            <a:off x="23469277" y="2514699"/>
            <a:ext cx="1919996" cy="3511446"/>
          </a:xfrm>
          <a:prstGeom prst="rect">
            <a:avLst/>
          </a:prstGeom>
        </p:spPr>
      </p:pic>
      <p:pic>
        <p:nvPicPr>
          <p:cNvPr id="243" name="Graphic 242">
            <a:extLst>
              <a:ext uri="{FF2B5EF4-FFF2-40B4-BE49-F238E27FC236}">
                <a16:creationId xmlns:a16="http://schemas.microsoft.com/office/drawing/2014/main" id="{2CC36E3A-5CC6-CC39-43DA-426007C000B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 rot="20122191">
            <a:off x="22409661" y="3203465"/>
            <a:ext cx="1497960" cy="1563724"/>
          </a:xfrm>
          <a:prstGeom prst="rect">
            <a:avLst/>
          </a:prstGeom>
        </p:spPr>
      </p:pic>
      <p:sp>
        <p:nvSpPr>
          <p:cNvPr id="248" name="Rectangle: Rounded Corners 247">
            <a:extLst>
              <a:ext uri="{FF2B5EF4-FFF2-40B4-BE49-F238E27FC236}">
                <a16:creationId xmlns:a16="http://schemas.microsoft.com/office/drawing/2014/main" id="{8344DCB2-DDF9-4946-0E13-53AB4FECCBC3}"/>
              </a:ext>
            </a:extLst>
          </p:cNvPr>
          <p:cNvSpPr/>
          <p:nvPr/>
        </p:nvSpPr>
        <p:spPr>
          <a:xfrm>
            <a:off x="11572339" y="4720324"/>
            <a:ext cx="4237800" cy="6689698"/>
          </a:xfrm>
          <a:prstGeom prst="roundRect">
            <a:avLst>
              <a:gd name="adj" fmla="val 7381"/>
            </a:avLst>
          </a:prstGeom>
          <a:noFill/>
          <a:ln w="57150">
            <a:gradFill>
              <a:gsLst>
                <a:gs pos="0">
                  <a:srgbClr val="FD9220"/>
                </a:gs>
                <a:gs pos="28000">
                  <a:srgbClr val="F9456B"/>
                </a:gs>
                <a:gs pos="52000">
                  <a:srgbClr val="8771D7"/>
                </a:gs>
                <a:gs pos="79000">
                  <a:srgbClr val="6CA2F4"/>
                </a:gs>
                <a:gs pos="100000">
                  <a:srgbClr val="5BC9B0"/>
                </a:gs>
              </a:gsLst>
              <a:lin ang="3600000" scaled="0"/>
            </a:gradFill>
          </a:ln>
          <a:effectLst>
            <a:outerShdw blurRad="381000" dist="381000" dir="288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74"/>
          </a:p>
        </p:txBody>
      </p:sp>
      <p:pic>
        <p:nvPicPr>
          <p:cNvPr id="142" name="Picture 141">
            <a:extLst>
              <a:ext uri="{FF2B5EF4-FFF2-40B4-BE49-F238E27FC236}">
                <a16:creationId xmlns:a16="http://schemas.microsoft.com/office/drawing/2014/main" id="{C5493EFA-349F-47B1-BF3A-CA7B1130DB29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967"/>
          <a:stretch>
            <a:fillRect/>
          </a:stretch>
        </p:blipFill>
        <p:spPr>
          <a:xfrm rot="184567">
            <a:off x="14623050" y="5794534"/>
            <a:ext cx="5204380" cy="8034877"/>
          </a:xfrm>
          <a:prstGeom prst="rect">
            <a:avLst/>
          </a:prstGeom>
        </p:spPr>
      </p:pic>
      <p:sp>
        <p:nvSpPr>
          <p:cNvPr id="14" name="Grafik 10">
            <a:extLst>
              <a:ext uri="{FF2B5EF4-FFF2-40B4-BE49-F238E27FC236}">
                <a16:creationId xmlns:a16="http://schemas.microsoft.com/office/drawing/2014/main" id="{C02C911D-895E-958C-DECF-178CA70DDCED}"/>
              </a:ext>
            </a:extLst>
          </p:cNvPr>
          <p:cNvSpPr/>
          <p:nvPr/>
        </p:nvSpPr>
        <p:spPr>
          <a:xfrm rot="5400000">
            <a:off x="8685974" y="7784541"/>
            <a:ext cx="321376" cy="358849"/>
          </a:xfrm>
          <a:custGeom>
            <a:avLst/>
            <a:gdLst>
              <a:gd name="csX0" fmla="*/ 305671 w 321376"/>
              <a:gd name="csY0" fmla="*/ 206452 h 358849"/>
              <a:gd name="csX1" fmla="*/ 46694 w 321376"/>
              <a:gd name="csY1" fmla="*/ 354639 h 358849"/>
              <a:gd name="csX2" fmla="*/ 1952 w 321376"/>
              <a:gd name="csY2" fmla="*/ 317018 h 358849"/>
              <a:gd name="csX3" fmla="*/ 51684 w 321376"/>
              <a:gd name="csY3" fmla="*/ 179429 h 358849"/>
              <a:gd name="csX4" fmla="*/ 1952 w 321376"/>
              <a:gd name="csY4" fmla="*/ 41838 h 358849"/>
              <a:gd name="csX5" fmla="*/ 46694 w 321376"/>
              <a:gd name="csY5" fmla="*/ 4216 h 358849"/>
              <a:gd name="csX6" fmla="*/ 305671 w 321376"/>
              <a:gd name="csY6" fmla="*/ 152403 h 358849"/>
              <a:gd name="csX7" fmla="*/ 305671 w 321376"/>
              <a:gd name="csY7" fmla="*/ 206452 h 35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6" h="358849">
                <a:moveTo>
                  <a:pt x="305671" y="206452"/>
                </a:moveTo>
                <a:lnTo>
                  <a:pt x="46694" y="354639"/>
                </a:lnTo>
                <a:cubicBezTo>
                  <a:pt x="21575" y="368992"/>
                  <a:pt x="-7916" y="344211"/>
                  <a:pt x="1952" y="317018"/>
                </a:cubicBezTo>
                <a:lnTo>
                  <a:pt x="51684" y="179429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1" y="152403"/>
                </a:lnTo>
                <a:cubicBezTo>
                  <a:pt x="326639" y="164345"/>
                  <a:pt x="326584" y="194510"/>
                  <a:pt x="305671" y="2064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15" name="Grafik 10">
            <a:extLst>
              <a:ext uri="{FF2B5EF4-FFF2-40B4-BE49-F238E27FC236}">
                <a16:creationId xmlns:a16="http://schemas.microsoft.com/office/drawing/2014/main" id="{6B409E54-140A-97AD-C33F-43446A3D140B}"/>
              </a:ext>
            </a:extLst>
          </p:cNvPr>
          <p:cNvSpPr/>
          <p:nvPr/>
        </p:nvSpPr>
        <p:spPr>
          <a:xfrm rot="5400000">
            <a:off x="4456537" y="6580544"/>
            <a:ext cx="321376" cy="358849"/>
          </a:xfrm>
          <a:custGeom>
            <a:avLst/>
            <a:gdLst>
              <a:gd name="csX0" fmla="*/ 305671 w 321376"/>
              <a:gd name="csY0" fmla="*/ 206452 h 358849"/>
              <a:gd name="csX1" fmla="*/ 46694 w 321376"/>
              <a:gd name="csY1" fmla="*/ 354639 h 358849"/>
              <a:gd name="csX2" fmla="*/ 1952 w 321376"/>
              <a:gd name="csY2" fmla="*/ 317018 h 358849"/>
              <a:gd name="csX3" fmla="*/ 51684 w 321376"/>
              <a:gd name="csY3" fmla="*/ 179429 h 358849"/>
              <a:gd name="csX4" fmla="*/ 1952 w 321376"/>
              <a:gd name="csY4" fmla="*/ 41838 h 358849"/>
              <a:gd name="csX5" fmla="*/ 46694 w 321376"/>
              <a:gd name="csY5" fmla="*/ 4216 h 358849"/>
              <a:gd name="csX6" fmla="*/ 305671 w 321376"/>
              <a:gd name="csY6" fmla="*/ 152403 h 358849"/>
              <a:gd name="csX7" fmla="*/ 305671 w 321376"/>
              <a:gd name="csY7" fmla="*/ 206452 h 35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6" h="358849">
                <a:moveTo>
                  <a:pt x="305671" y="206452"/>
                </a:moveTo>
                <a:lnTo>
                  <a:pt x="46694" y="354639"/>
                </a:lnTo>
                <a:cubicBezTo>
                  <a:pt x="21575" y="368992"/>
                  <a:pt x="-7916" y="344211"/>
                  <a:pt x="1952" y="317018"/>
                </a:cubicBezTo>
                <a:lnTo>
                  <a:pt x="51684" y="179429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1" y="152403"/>
                </a:lnTo>
                <a:cubicBezTo>
                  <a:pt x="326639" y="164345"/>
                  <a:pt x="326584" y="194510"/>
                  <a:pt x="305671" y="2064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18" name="Grafik 10">
            <a:extLst>
              <a:ext uri="{FF2B5EF4-FFF2-40B4-BE49-F238E27FC236}">
                <a16:creationId xmlns:a16="http://schemas.microsoft.com/office/drawing/2014/main" id="{FCF36B98-584F-367F-421F-BF3AC9ED6B6E}"/>
              </a:ext>
            </a:extLst>
          </p:cNvPr>
          <p:cNvSpPr/>
          <p:nvPr/>
        </p:nvSpPr>
        <p:spPr>
          <a:xfrm rot="5400000">
            <a:off x="4456537" y="7737565"/>
            <a:ext cx="321376" cy="358849"/>
          </a:xfrm>
          <a:custGeom>
            <a:avLst/>
            <a:gdLst>
              <a:gd name="csX0" fmla="*/ 305671 w 321376"/>
              <a:gd name="csY0" fmla="*/ 206452 h 358849"/>
              <a:gd name="csX1" fmla="*/ 46694 w 321376"/>
              <a:gd name="csY1" fmla="*/ 354639 h 358849"/>
              <a:gd name="csX2" fmla="*/ 1952 w 321376"/>
              <a:gd name="csY2" fmla="*/ 317018 h 358849"/>
              <a:gd name="csX3" fmla="*/ 51684 w 321376"/>
              <a:gd name="csY3" fmla="*/ 179429 h 358849"/>
              <a:gd name="csX4" fmla="*/ 1952 w 321376"/>
              <a:gd name="csY4" fmla="*/ 41838 h 358849"/>
              <a:gd name="csX5" fmla="*/ 46694 w 321376"/>
              <a:gd name="csY5" fmla="*/ 4216 h 358849"/>
              <a:gd name="csX6" fmla="*/ 305671 w 321376"/>
              <a:gd name="csY6" fmla="*/ 152403 h 358849"/>
              <a:gd name="csX7" fmla="*/ 305671 w 321376"/>
              <a:gd name="csY7" fmla="*/ 206452 h 35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6" h="358849">
                <a:moveTo>
                  <a:pt x="305671" y="206452"/>
                </a:moveTo>
                <a:lnTo>
                  <a:pt x="46694" y="354639"/>
                </a:lnTo>
                <a:cubicBezTo>
                  <a:pt x="21575" y="368992"/>
                  <a:pt x="-7916" y="344211"/>
                  <a:pt x="1952" y="317018"/>
                </a:cubicBezTo>
                <a:lnTo>
                  <a:pt x="51684" y="179429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1" y="152403"/>
                </a:lnTo>
                <a:cubicBezTo>
                  <a:pt x="326639" y="164345"/>
                  <a:pt x="326584" y="194510"/>
                  <a:pt x="305671" y="2064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19" name="Grafik 10">
            <a:extLst>
              <a:ext uri="{FF2B5EF4-FFF2-40B4-BE49-F238E27FC236}">
                <a16:creationId xmlns:a16="http://schemas.microsoft.com/office/drawing/2014/main" id="{4FFAAD90-CC3E-D8B9-6EAF-464957434D28}"/>
              </a:ext>
            </a:extLst>
          </p:cNvPr>
          <p:cNvSpPr/>
          <p:nvPr/>
        </p:nvSpPr>
        <p:spPr>
          <a:xfrm rot="5400000">
            <a:off x="4456537" y="8934104"/>
            <a:ext cx="321376" cy="358849"/>
          </a:xfrm>
          <a:custGeom>
            <a:avLst/>
            <a:gdLst>
              <a:gd name="csX0" fmla="*/ 305671 w 321376"/>
              <a:gd name="csY0" fmla="*/ 206452 h 358849"/>
              <a:gd name="csX1" fmla="*/ 46694 w 321376"/>
              <a:gd name="csY1" fmla="*/ 354639 h 358849"/>
              <a:gd name="csX2" fmla="*/ 1952 w 321376"/>
              <a:gd name="csY2" fmla="*/ 317018 h 358849"/>
              <a:gd name="csX3" fmla="*/ 51684 w 321376"/>
              <a:gd name="csY3" fmla="*/ 179429 h 358849"/>
              <a:gd name="csX4" fmla="*/ 1952 w 321376"/>
              <a:gd name="csY4" fmla="*/ 41838 h 358849"/>
              <a:gd name="csX5" fmla="*/ 46694 w 321376"/>
              <a:gd name="csY5" fmla="*/ 4216 h 358849"/>
              <a:gd name="csX6" fmla="*/ 305671 w 321376"/>
              <a:gd name="csY6" fmla="*/ 152403 h 358849"/>
              <a:gd name="csX7" fmla="*/ 305671 w 321376"/>
              <a:gd name="csY7" fmla="*/ 206452 h 35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6" h="358849">
                <a:moveTo>
                  <a:pt x="305671" y="206452"/>
                </a:moveTo>
                <a:lnTo>
                  <a:pt x="46694" y="354639"/>
                </a:lnTo>
                <a:cubicBezTo>
                  <a:pt x="21575" y="368992"/>
                  <a:pt x="-7916" y="344211"/>
                  <a:pt x="1952" y="317018"/>
                </a:cubicBezTo>
                <a:lnTo>
                  <a:pt x="51684" y="179429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1" y="152403"/>
                </a:lnTo>
                <a:cubicBezTo>
                  <a:pt x="326639" y="164345"/>
                  <a:pt x="326584" y="194510"/>
                  <a:pt x="305671" y="2064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sp>
        <p:nvSpPr>
          <p:cNvPr id="20" name="Grafik 10">
            <a:extLst>
              <a:ext uri="{FF2B5EF4-FFF2-40B4-BE49-F238E27FC236}">
                <a16:creationId xmlns:a16="http://schemas.microsoft.com/office/drawing/2014/main" id="{68243AF1-DA6B-91EA-F663-9483FF96C172}"/>
              </a:ext>
            </a:extLst>
          </p:cNvPr>
          <p:cNvSpPr/>
          <p:nvPr/>
        </p:nvSpPr>
        <p:spPr>
          <a:xfrm rot="5400000">
            <a:off x="4456537" y="10152524"/>
            <a:ext cx="321376" cy="358849"/>
          </a:xfrm>
          <a:custGeom>
            <a:avLst/>
            <a:gdLst>
              <a:gd name="csX0" fmla="*/ 305671 w 321376"/>
              <a:gd name="csY0" fmla="*/ 206452 h 358849"/>
              <a:gd name="csX1" fmla="*/ 46694 w 321376"/>
              <a:gd name="csY1" fmla="*/ 354639 h 358849"/>
              <a:gd name="csX2" fmla="*/ 1952 w 321376"/>
              <a:gd name="csY2" fmla="*/ 317018 h 358849"/>
              <a:gd name="csX3" fmla="*/ 51684 w 321376"/>
              <a:gd name="csY3" fmla="*/ 179429 h 358849"/>
              <a:gd name="csX4" fmla="*/ 1952 w 321376"/>
              <a:gd name="csY4" fmla="*/ 41838 h 358849"/>
              <a:gd name="csX5" fmla="*/ 46694 w 321376"/>
              <a:gd name="csY5" fmla="*/ 4216 h 358849"/>
              <a:gd name="csX6" fmla="*/ 305671 w 321376"/>
              <a:gd name="csY6" fmla="*/ 152403 h 358849"/>
              <a:gd name="csX7" fmla="*/ 305671 w 321376"/>
              <a:gd name="csY7" fmla="*/ 206452 h 35884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</a:cxnLst>
            <a:rect l="l" t="t" r="r" b="b"/>
            <a:pathLst>
              <a:path w="321376" h="358849">
                <a:moveTo>
                  <a:pt x="305671" y="206452"/>
                </a:moveTo>
                <a:lnTo>
                  <a:pt x="46694" y="354639"/>
                </a:lnTo>
                <a:cubicBezTo>
                  <a:pt x="21575" y="368992"/>
                  <a:pt x="-7916" y="344211"/>
                  <a:pt x="1952" y="317018"/>
                </a:cubicBezTo>
                <a:lnTo>
                  <a:pt x="51684" y="179429"/>
                </a:lnTo>
                <a:lnTo>
                  <a:pt x="1952" y="41838"/>
                </a:lnTo>
                <a:cubicBezTo>
                  <a:pt x="-7916" y="14588"/>
                  <a:pt x="21575" y="-10137"/>
                  <a:pt x="46694" y="4216"/>
                </a:cubicBezTo>
                <a:lnTo>
                  <a:pt x="305671" y="152403"/>
                </a:lnTo>
                <a:cubicBezTo>
                  <a:pt x="326639" y="164345"/>
                  <a:pt x="326584" y="194510"/>
                  <a:pt x="305671" y="206452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 w="12700" cap="flat">
            <a:noFill/>
            <a:prstDash val="solid"/>
            <a:miter/>
          </a:ln>
        </p:spPr>
        <p:txBody>
          <a:bodyPr/>
          <a:lstStyle/>
          <a:p>
            <a:endParaRPr lang="tr-TR"/>
          </a:p>
        </p:txBody>
      </p:sp>
      <p:pic>
        <p:nvPicPr>
          <p:cNvPr id="28" name="Picture 27" descr="A yellow and black dotted object&#10;&#10;Description automatically generated">
            <a:extLst>
              <a:ext uri="{FF2B5EF4-FFF2-40B4-BE49-F238E27FC236}">
                <a16:creationId xmlns:a16="http://schemas.microsoft.com/office/drawing/2014/main" id="{7617F745-F529-078C-3A42-FC3337E29FBD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1138"/>
          <a:stretch>
            <a:fillRect/>
          </a:stretch>
        </p:blipFill>
        <p:spPr>
          <a:xfrm rot="5400000">
            <a:off x="-302717" y="7912684"/>
            <a:ext cx="1801106" cy="1240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62989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A95DC56-63CF-F2C1-C3D1-E7B36BC63D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itle 3">
            <a:extLst>
              <a:ext uri="{FF2B5EF4-FFF2-40B4-BE49-F238E27FC236}">
                <a16:creationId xmlns:a16="http://schemas.microsoft.com/office/drawing/2014/main" id="{03ED28D4-0CD9-CE4C-D020-0F4A60CA51E6}"/>
              </a:ext>
            </a:extLst>
          </p:cNvPr>
          <p:cNvSpPr txBox="1">
            <a:spLocks/>
          </p:cNvSpPr>
          <p:nvPr/>
        </p:nvSpPr>
        <p:spPr>
          <a:xfrm>
            <a:off x="9469241" y="1368949"/>
            <a:ext cx="5443931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AVM VE MAĞAZA TARAFI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470A860F-2142-88FD-A510-6951325440CE}"/>
              </a:ext>
            </a:extLst>
          </p:cNvPr>
          <p:cNvSpPr txBox="1"/>
          <p:nvPr/>
        </p:nvSpPr>
        <p:spPr>
          <a:xfrm>
            <a:off x="5507260" y="2058693"/>
            <a:ext cx="13367893" cy="1938992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tr-TR" sz="6000" dirty="0">
                <a:solidFill>
                  <a:schemeClr val="tx1">
                    <a:lumMod val="95000"/>
                    <a:lumOff val="5000"/>
                  </a:schemeClr>
                </a:solidFill>
                <a:latin typeface="Gilroy Bold" panose="00000800000000000000" pitchFamily="50" charset="-94"/>
              </a:rPr>
              <a:t>AVM’nin bulunduğu şehrin ölçeği,</a:t>
            </a:r>
          </a:p>
          <a:p>
            <a:pPr algn="ctr"/>
            <a:endParaRPr lang="tr-TR" sz="6000" dirty="0">
              <a:solidFill>
                <a:schemeClr val="tx1">
                  <a:lumMod val="95000"/>
                  <a:lumOff val="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419FD148-C18B-EEFB-0576-40380D35FBE3}"/>
              </a:ext>
            </a:extLst>
          </p:cNvPr>
          <p:cNvSpPr txBox="1"/>
          <p:nvPr/>
        </p:nvSpPr>
        <p:spPr>
          <a:xfrm>
            <a:off x="2145241" y="2938047"/>
            <a:ext cx="20091930" cy="1015663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algn="ctr"/>
            <a:r>
              <a:rPr lang="tr-TR" sz="6000" dirty="0">
                <a:latin typeface="Gilroy Bold" panose="00000800000000000000" pitchFamily="50" charset="-94"/>
              </a:rPr>
              <a:t>ziyaretin amacını ve dolaşım desenini değiştiriyor.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9DD9F639-7751-E75E-04D5-CC7976981679}"/>
              </a:ext>
            </a:extLst>
          </p:cNvPr>
          <p:cNvGrpSpPr/>
          <p:nvPr/>
        </p:nvGrpSpPr>
        <p:grpSpPr>
          <a:xfrm>
            <a:off x="411663" y="5514223"/>
            <a:ext cx="6145104" cy="4799804"/>
            <a:chOff x="13439983" y="7978305"/>
            <a:chExt cx="7907390" cy="6176286"/>
          </a:xfrm>
        </p:grpSpPr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A1087571-13D6-F11F-03AD-5BE6F29964B3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4" name="Oval 13">
              <a:extLst>
                <a:ext uri="{FF2B5EF4-FFF2-40B4-BE49-F238E27FC236}">
                  <a16:creationId xmlns:a16="http://schemas.microsoft.com/office/drawing/2014/main" id="{2D223562-FB25-760E-50A3-8F76E80FF9FE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11" name="Picture 10" descr="A circular white object with a black background&#10;&#10;Description automatically generated">
            <a:extLst>
              <a:ext uri="{FF2B5EF4-FFF2-40B4-BE49-F238E27FC236}">
                <a16:creationId xmlns:a16="http://schemas.microsoft.com/office/drawing/2014/main" id="{3F726A9B-7CD7-BF23-FCB5-B1F891977EBF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alphaModFix amt="80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2558"/>
          <a:stretch>
            <a:fillRect/>
          </a:stretch>
        </p:blipFill>
        <p:spPr>
          <a:xfrm>
            <a:off x="824901" y="4520871"/>
            <a:ext cx="6242989" cy="60873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18268D4-93E6-35E8-1833-DF4B352AD9F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864202" y="4686352"/>
            <a:ext cx="4223595" cy="3564593"/>
          </a:xfrm>
          <a:prstGeom prst="rect">
            <a:avLst/>
          </a:prstGeom>
        </p:spPr>
      </p:pic>
      <p:pic>
        <p:nvPicPr>
          <p:cNvPr id="18" name="Picture 17" descr="A close-up of a fabric&#10;&#10;Description automatically generated">
            <a:extLst>
              <a:ext uri="{FF2B5EF4-FFF2-40B4-BE49-F238E27FC236}">
                <a16:creationId xmlns:a16="http://schemas.microsoft.com/office/drawing/2014/main" id="{AD2DDDAB-7E9B-9C5D-C89D-B6ABBF9BFE0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0800000" flipH="1">
            <a:off x="3300373" y="11163266"/>
            <a:ext cx="1517682" cy="777552"/>
          </a:xfrm>
          <a:prstGeom prst="rect">
            <a:avLst/>
          </a:prstGeom>
        </p:spPr>
      </p:pic>
      <p:pic>
        <p:nvPicPr>
          <p:cNvPr id="19" name="Picture 18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EE483D5A-EDCB-917D-FFA6-C71F47EE1779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756" t="64685" r="-1978" b="-2594"/>
          <a:stretch>
            <a:fillRect/>
          </a:stretch>
        </p:blipFill>
        <p:spPr>
          <a:xfrm>
            <a:off x="1309202" y="11927281"/>
            <a:ext cx="3662303" cy="123010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032C218B-9B63-B9FC-42F3-6E0DDBEBF62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58" b="7758"/>
          <a:stretch>
            <a:fillRect/>
          </a:stretch>
        </p:blipFill>
        <p:spPr>
          <a:xfrm>
            <a:off x="7174317" y="4810756"/>
            <a:ext cx="5842624" cy="3400146"/>
          </a:xfrm>
          <a:prstGeom prst="roundRect">
            <a:avLst>
              <a:gd name="adj" fmla="val 12828"/>
            </a:avLst>
          </a:prstGeom>
          <a:ln w="25400">
            <a:solidFill>
              <a:schemeClr val="bg1"/>
            </a:solidFill>
          </a:ln>
          <a:effectLst>
            <a:outerShdw blurRad="254000" dist="254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FB3266AE-0B9B-264E-38C8-03775DD41E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720" r="-9074"/>
          <a:stretch>
            <a:fillRect/>
          </a:stretch>
        </p:blipFill>
        <p:spPr>
          <a:xfrm>
            <a:off x="14308210" y="4810756"/>
            <a:ext cx="5924040" cy="3406356"/>
          </a:xfrm>
          <a:prstGeom prst="roundRect">
            <a:avLst>
              <a:gd name="adj" fmla="val 12828"/>
            </a:avLst>
          </a:prstGeom>
          <a:solidFill>
            <a:srgbClr val="EBEBEB"/>
          </a:solidFill>
          <a:ln w="25400">
            <a:solidFill>
              <a:schemeClr val="bg1"/>
            </a:solidFill>
          </a:ln>
          <a:effectLst>
            <a:outerShdw blurRad="254000" dist="254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9DB4B2E7-5E25-204D-3EA5-0D3A0E47926C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9809" r="-10333" b="349"/>
          <a:stretch>
            <a:fillRect/>
          </a:stretch>
        </p:blipFill>
        <p:spPr>
          <a:xfrm>
            <a:off x="14295227" y="9120595"/>
            <a:ext cx="5951080" cy="3400146"/>
          </a:xfrm>
          <a:prstGeom prst="roundRect">
            <a:avLst>
              <a:gd name="adj" fmla="val 12828"/>
            </a:avLst>
          </a:prstGeom>
          <a:solidFill>
            <a:srgbClr val="EBEBEB"/>
          </a:solidFill>
          <a:ln w="25400">
            <a:solidFill>
              <a:schemeClr val="bg1"/>
            </a:solidFill>
          </a:ln>
          <a:effectLst>
            <a:outerShdw blurRad="254000" dist="2540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2" name="Title 15">
            <a:extLst>
              <a:ext uri="{FF2B5EF4-FFF2-40B4-BE49-F238E27FC236}">
                <a16:creationId xmlns:a16="http://schemas.microsoft.com/office/drawing/2014/main" id="{EE03620F-C271-7107-7F07-6CB46D32C334}"/>
              </a:ext>
            </a:extLst>
          </p:cNvPr>
          <p:cNvSpPr txBox="1">
            <a:spLocks/>
          </p:cNvSpPr>
          <p:nvPr/>
        </p:nvSpPr>
        <p:spPr>
          <a:xfrm>
            <a:off x="7559825" y="4244691"/>
            <a:ext cx="5045789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dirty="0">
                <a:solidFill>
                  <a:srgbClr val="FF0080"/>
                </a:solidFill>
                <a:latin typeface="Gilroy Bold" panose="00000800000000000000" pitchFamily="50" charset="-94"/>
              </a:rPr>
              <a:t>Büyük Şehir AVM’si Erkekler</a:t>
            </a:r>
          </a:p>
        </p:txBody>
      </p:sp>
      <p:sp>
        <p:nvSpPr>
          <p:cNvPr id="34" name="Title 15">
            <a:extLst>
              <a:ext uri="{FF2B5EF4-FFF2-40B4-BE49-F238E27FC236}">
                <a16:creationId xmlns:a16="http://schemas.microsoft.com/office/drawing/2014/main" id="{04B3DE78-12CA-4E84-2DFA-EDCED4BBA88E}"/>
              </a:ext>
            </a:extLst>
          </p:cNvPr>
          <p:cNvSpPr txBox="1">
            <a:spLocks/>
          </p:cNvSpPr>
          <p:nvPr/>
        </p:nvSpPr>
        <p:spPr>
          <a:xfrm>
            <a:off x="15158632" y="4244691"/>
            <a:ext cx="4194147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dirty="0">
                <a:solidFill>
                  <a:srgbClr val="2E75B6"/>
                </a:solidFill>
                <a:latin typeface="Gilroy Bold" panose="00000800000000000000" pitchFamily="50" charset="-94"/>
              </a:rPr>
              <a:t>Küçük Şehir AVM’si Erkekler</a:t>
            </a:r>
          </a:p>
        </p:txBody>
      </p:sp>
      <p:sp>
        <p:nvSpPr>
          <p:cNvPr id="35" name="Title 15">
            <a:extLst>
              <a:ext uri="{FF2B5EF4-FFF2-40B4-BE49-F238E27FC236}">
                <a16:creationId xmlns:a16="http://schemas.microsoft.com/office/drawing/2014/main" id="{A25A7C1F-C6D8-A10B-EC7D-4E8FDF4992CA}"/>
              </a:ext>
            </a:extLst>
          </p:cNvPr>
          <p:cNvSpPr txBox="1">
            <a:spLocks/>
          </p:cNvSpPr>
          <p:nvPr/>
        </p:nvSpPr>
        <p:spPr>
          <a:xfrm>
            <a:off x="14658790" y="8561645"/>
            <a:ext cx="5193830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dirty="0">
                <a:solidFill>
                  <a:srgbClr val="2E75B6"/>
                </a:solidFill>
                <a:latin typeface="Gilroy Bold" panose="00000800000000000000" pitchFamily="50" charset="-94"/>
              </a:rPr>
              <a:t>Küçük Şehir AVM’si Kadınlar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463E4DE-F8E5-1FEA-E86B-ECE116F4136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7" b="7057"/>
          <a:stretch>
            <a:fillRect/>
          </a:stretch>
        </p:blipFill>
        <p:spPr>
          <a:xfrm>
            <a:off x="7174316" y="9120595"/>
            <a:ext cx="5842623" cy="3456540"/>
          </a:xfrm>
          <a:prstGeom prst="roundRect">
            <a:avLst>
              <a:gd name="adj" fmla="val 12828"/>
            </a:avLst>
          </a:prstGeom>
          <a:ln w="25400">
            <a:solidFill>
              <a:schemeClr val="bg1"/>
            </a:solidFill>
          </a:ln>
          <a:effectLst>
            <a:outerShdw blurRad="254000" dist="254000" dir="2700000" algn="tl" rotWithShape="0">
              <a:prstClr val="black">
                <a:alpha val="20000"/>
              </a:prstClr>
            </a:outerShdw>
          </a:effectLst>
        </p:spPr>
      </p:pic>
      <p:sp>
        <p:nvSpPr>
          <p:cNvPr id="3" name="Title 15">
            <a:extLst>
              <a:ext uri="{FF2B5EF4-FFF2-40B4-BE49-F238E27FC236}">
                <a16:creationId xmlns:a16="http://schemas.microsoft.com/office/drawing/2014/main" id="{8ED41BDB-D883-9763-C19A-2C84D75B2074}"/>
              </a:ext>
            </a:extLst>
          </p:cNvPr>
          <p:cNvSpPr txBox="1">
            <a:spLocks/>
          </p:cNvSpPr>
          <p:nvPr/>
        </p:nvSpPr>
        <p:spPr>
          <a:xfrm>
            <a:off x="7126179" y="8561645"/>
            <a:ext cx="591308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24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+mj-lt"/>
              </a:defRPr>
            </a:lvl1pPr>
          </a:lstStyle>
          <a:p>
            <a:pPr algn="ctr"/>
            <a:r>
              <a:rPr lang="tr-TR" dirty="0">
                <a:solidFill>
                  <a:srgbClr val="FF0080"/>
                </a:solidFill>
                <a:latin typeface="Gilroy Bold" panose="00000800000000000000" pitchFamily="50" charset="-94"/>
              </a:rPr>
              <a:t>Büyük Şehir AVM’si Kadınlar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0A5EF962-FC41-D53C-92B8-80229075295B}"/>
              </a:ext>
            </a:extLst>
          </p:cNvPr>
          <p:cNvCxnSpPr>
            <a:cxnSpLocks/>
          </p:cNvCxnSpPr>
          <p:nvPr/>
        </p:nvCxnSpPr>
        <p:spPr>
          <a:xfrm>
            <a:off x="13653217" y="5292863"/>
            <a:ext cx="0" cy="7227878"/>
          </a:xfrm>
          <a:prstGeom prst="line">
            <a:avLst/>
          </a:prstGeom>
          <a:ln>
            <a:gradFill>
              <a:gsLst>
                <a:gs pos="0">
                  <a:schemeClr val="accent1">
                    <a:lumMod val="5000"/>
                    <a:lumOff val="95000"/>
                  </a:schemeClr>
                </a:gs>
                <a:gs pos="53000">
                  <a:schemeClr val="bg1">
                    <a:lumMod val="65000"/>
                  </a:schemeClr>
                </a:gs>
                <a:gs pos="100000">
                  <a:schemeClr val="bg1"/>
                </a:gs>
              </a:gsLst>
              <a:lin ang="5400000" scaled="1"/>
            </a:gra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4" name="Picture 23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AA647CD9-9EB5-F3D4-D0B3-B3F46A845A16}"/>
              </a:ext>
            </a:extLst>
          </p:cNvPr>
          <p:cNvPicPr>
            <a:picLocks noChangeAspect="1"/>
          </p:cNvPicPr>
          <p:nvPr/>
        </p:nvPicPr>
        <p:blipFill>
          <a:blip r:embed="rId7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 rot="10800000">
            <a:off x="23236603" y="4857766"/>
            <a:ext cx="1223771" cy="3468452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4BABD3B9-F076-3482-AB10-C5331AC7A252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842190" y="6073446"/>
            <a:ext cx="2788826" cy="3186466"/>
          </a:xfrm>
          <a:prstGeom prst="rect">
            <a:avLst/>
          </a:prstGeom>
        </p:spPr>
      </p:pic>
      <p:pic>
        <p:nvPicPr>
          <p:cNvPr id="43" name="Picture 42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76A65605-C0B3-BB7E-E2D4-7AB5FEECF3B0}"/>
              </a:ext>
            </a:extLst>
          </p:cNvPr>
          <p:cNvPicPr>
            <a:picLocks noChangeAspect="1"/>
          </p:cNvPicPr>
          <p:nvPr/>
        </p:nvPicPr>
        <p:blipFill>
          <a:blip r:embed="rId13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971421"/>
            <a:ext cx="1549538" cy="790884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B4A267-43AD-403F-5171-D167A6496C86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13064" y="4268412"/>
            <a:ext cx="5724199" cy="767240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F9E0D91-8F21-2F23-B4C8-0D280F6E9FDB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557" t="6273" r="68795" b="88032"/>
          <a:stretch>
            <a:fillRect/>
          </a:stretch>
        </p:blipFill>
        <p:spPr>
          <a:xfrm flipH="1">
            <a:off x="3948526" y="4749671"/>
            <a:ext cx="666709" cy="43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96890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E83B373-FFCE-E746-178E-74FA7EDE9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Picture 69">
            <a:extLst>
              <a:ext uri="{FF2B5EF4-FFF2-40B4-BE49-F238E27FC236}">
                <a16:creationId xmlns:a16="http://schemas.microsoft.com/office/drawing/2014/main" id="{ECF7E7A3-CACE-BC42-49C3-C6AD5AA71284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658" r="659" b="10117"/>
          <a:stretch>
            <a:fillRect/>
          </a:stretch>
        </p:blipFill>
        <p:spPr>
          <a:xfrm>
            <a:off x="3137931" y="-29623"/>
            <a:ext cx="14186296" cy="12655138"/>
          </a:xfrm>
          <a:prstGeom prst="rect">
            <a:avLst/>
          </a:prstGeom>
        </p:spPr>
      </p:pic>
      <p:pic>
        <p:nvPicPr>
          <p:cNvPr id="71" name="Picture 70">
            <a:extLst>
              <a:ext uri="{FF2B5EF4-FFF2-40B4-BE49-F238E27FC236}">
                <a16:creationId xmlns:a16="http://schemas.microsoft.com/office/drawing/2014/main" id="{0E2EA213-8E5A-E480-5F51-2BEE9AE34D9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2" t="1658" r="659" b="10117"/>
          <a:stretch>
            <a:fillRect/>
          </a:stretch>
        </p:blipFill>
        <p:spPr>
          <a:xfrm>
            <a:off x="3137931" y="530431"/>
            <a:ext cx="14186296" cy="12655138"/>
          </a:xfrm>
          <a:prstGeom prst="rect">
            <a:avLst/>
          </a:prstGeom>
        </p:spPr>
      </p:pic>
      <p:grpSp>
        <p:nvGrpSpPr>
          <p:cNvPr id="20" name="Group 19">
            <a:extLst>
              <a:ext uri="{FF2B5EF4-FFF2-40B4-BE49-F238E27FC236}">
                <a16:creationId xmlns:a16="http://schemas.microsoft.com/office/drawing/2014/main" id="{957536C8-555B-7682-40E7-DEDEE0D41A66}"/>
              </a:ext>
            </a:extLst>
          </p:cNvPr>
          <p:cNvGrpSpPr/>
          <p:nvPr/>
        </p:nvGrpSpPr>
        <p:grpSpPr>
          <a:xfrm>
            <a:off x="10425240" y="4291668"/>
            <a:ext cx="8659336" cy="6763614"/>
            <a:chOff x="13439983" y="7978305"/>
            <a:chExt cx="7907390" cy="6176286"/>
          </a:xfrm>
        </p:grpSpPr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DD4617E8-A46D-0745-2A3E-2CF0E9CAF98B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FFA849E-7E1B-FDA9-8824-32DE0D5942BD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2" name="Picture 1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D6B4D66A-7332-247F-DB40-30F0310C8DF5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971421"/>
            <a:ext cx="1549538" cy="790884"/>
          </a:xfrm>
          <a:prstGeom prst="rect">
            <a:avLst/>
          </a:prstGeom>
        </p:spPr>
      </p:pic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E6064882-21EB-8440-F7F9-82A58F673604}"/>
              </a:ext>
            </a:extLst>
          </p:cNvPr>
          <p:cNvSpPr/>
          <p:nvPr/>
        </p:nvSpPr>
        <p:spPr>
          <a:xfrm>
            <a:off x="2644683" y="5245722"/>
            <a:ext cx="4859170" cy="4632200"/>
          </a:xfrm>
          <a:prstGeom prst="roundRect">
            <a:avLst>
              <a:gd name="adj" fmla="val 7701"/>
            </a:avLst>
          </a:prstGeom>
          <a:gradFill flip="none" rotWithShape="1">
            <a:gsLst>
              <a:gs pos="99000">
                <a:schemeClr val="bg1"/>
              </a:gs>
              <a:gs pos="0">
                <a:schemeClr val="bg1">
                  <a:alpha val="75000"/>
                </a:schemeClr>
              </a:gs>
            </a:gsLst>
            <a:path path="circle">
              <a:fillToRect l="100000" t="100000"/>
            </a:path>
            <a:tileRect r="-100000" b="-100000"/>
          </a:gra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10" name="Title 15">
            <a:extLst>
              <a:ext uri="{FF2B5EF4-FFF2-40B4-BE49-F238E27FC236}">
                <a16:creationId xmlns:a16="http://schemas.microsoft.com/office/drawing/2014/main" id="{4027D4FB-26CB-3CA2-3DE8-08DC70422983}"/>
              </a:ext>
            </a:extLst>
          </p:cNvPr>
          <p:cNvSpPr txBox="1">
            <a:spLocks/>
          </p:cNvSpPr>
          <p:nvPr/>
        </p:nvSpPr>
        <p:spPr>
          <a:xfrm>
            <a:off x="3391747" y="6951735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52%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22F53FC5-40B1-1D87-5312-EB8E2FECA8BF}"/>
              </a:ext>
            </a:extLst>
          </p:cNvPr>
          <p:cNvSpPr txBox="1">
            <a:spLocks/>
          </p:cNvSpPr>
          <p:nvPr/>
        </p:nvSpPr>
        <p:spPr>
          <a:xfrm>
            <a:off x="3429616" y="5795328"/>
            <a:ext cx="3464299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400" dirty="0">
                <a:solidFill>
                  <a:srgbClr val="FF0080"/>
                </a:solidFill>
                <a:latin typeface="Gilroy SemiBold" panose="00000700000000000000" pitchFamily="50" charset="-94"/>
              </a:rPr>
              <a:t>Genel Katılımcılarda </a:t>
            </a:r>
          </a:p>
        </p:txBody>
      </p:sp>
      <p:sp>
        <p:nvSpPr>
          <p:cNvPr id="12" name="Title 15">
            <a:extLst>
              <a:ext uri="{FF2B5EF4-FFF2-40B4-BE49-F238E27FC236}">
                <a16:creationId xmlns:a16="http://schemas.microsoft.com/office/drawing/2014/main" id="{30972D17-C94F-56A5-B02E-483A0A89FF64}"/>
              </a:ext>
            </a:extLst>
          </p:cNvPr>
          <p:cNvSpPr txBox="1">
            <a:spLocks/>
          </p:cNvSpPr>
          <p:nvPr/>
        </p:nvSpPr>
        <p:spPr>
          <a:xfrm>
            <a:off x="3397826" y="8458708"/>
            <a:ext cx="2020924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48%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FE3ADB93-344D-1404-CEDC-9A6A1C5DD92F}"/>
              </a:ext>
            </a:extLst>
          </p:cNvPr>
          <p:cNvSpPr txBox="1">
            <a:spLocks/>
          </p:cNvSpPr>
          <p:nvPr/>
        </p:nvSpPr>
        <p:spPr>
          <a:xfrm>
            <a:off x="3423364" y="6407465"/>
            <a:ext cx="3464300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Kaçırılmayacak Kampanyaları Tercih Edenler</a:t>
            </a:r>
          </a:p>
        </p:txBody>
      </p:sp>
      <p:sp>
        <p:nvSpPr>
          <p:cNvPr id="16" name="Title 15">
            <a:extLst>
              <a:ext uri="{FF2B5EF4-FFF2-40B4-BE49-F238E27FC236}">
                <a16:creationId xmlns:a16="http://schemas.microsoft.com/office/drawing/2014/main" id="{83857B86-942A-62C7-0430-CE0CF9A267FF}"/>
              </a:ext>
            </a:extLst>
          </p:cNvPr>
          <p:cNvSpPr txBox="1">
            <a:spLocks/>
          </p:cNvSpPr>
          <p:nvPr/>
        </p:nvSpPr>
        <p:spPr>
          <a:xfrm>
            <a:off x="3413024" y="7917154"/>
            <a:ext cx="3474639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/>
              <a:t>Gerçek Kullanıcı Yorumlarını Dikkate Alanlar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3ABD0B22-F164-D72E-8451-73293ADFB182}"/>
              </a:ext>
            </a:extLst>
          </p:cNvPr>
          <p:cNvGrpSpPr/>
          <p:nvPr/>
        </p:nvGrpSpPr>
        <p:grpSpPr>
          <a:xfrm>
            <a:off x="16379465" y="2064106"/>
            <a:ext cx="3144266" cy="961036"/>
            <a:chOff x="16590019" y="2550339"/>
            <a:chExt cx="3601826" cy="1100888"/>
          </a:xfrm>
        </p:grpSpPr>
        <p:pic>
          <p:nvPicPr>
            <p:cNvPr id="5" name="Picture 4" descr="A close-up of a fabric&#10;&#10;Description automatically generated">
              <a:extLst>
                <a:ext uri="{FF2B5EF4-FFF2-40B4-BE49-F238E27FC236}">
                  <a16:creationId xmlns:a16="http://schemas.microsoft.com/office/drawing/2014/main" id="{CA2CD3AB-47AC-1A48-77B8-EC6D4B19523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alphaModFix amt="62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652269">
              <a:off x="18443170" y="3102740"/>
              <a:ext cx="1748675" cy="548487"/>
            </a:xfrm>
            <a:prstGeom prst="rect">
              <a:avLst/>
            </a:prstGeom>
          </p:spPr>
        </p:pic>
        <p:pic>
          <p:nvPicPr>
            <p:cNvPr id="4" name="Picture 3" descr="A plane in the sky&#10;&#10;Description automatically generated">
              <a:extLst>
                <a:ext uri="{FF2B5EF4-FFF2-40B4-BE49-F238E27FC236}">
                  <a16:creationId xmlns:a16="http://schemas.microsoft.com/office/drawing/2014/main" id="{B75D96CB-8D1E-0060-973A-B1AA1A11725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alphaModFix/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-10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16590019" y="2550339"/>
              <a:ext cx="2301440" cy="1069442"/>
            </a:xfrm>
            <a:prstGeom prst="rect">
              <a:avLst/>
            </a:prstGeom>
          </p:spPr>
        </p:pic>
      </p:grp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3EAC88F5-D83A-1020-B4D0-E9459764558F}"/>
              </a:ext>
            </a:extLst>
          </p:cNvPr>
          <p:cNvSpPr/>
          <p:nvPr/>
        </p:nvSpPr>
        <p:spPr>
          <a:xfrm>
            <a:off x="2665793" y="5241640"/>
            <a:ext cx="4859171" cy="4632201"/>
          </a:xfrm>
          <a:prstGeom prst="roundRect">
            <a:avLst>
              <a:gd name="adj" fmla="val 6489"/>
            </a:avLst>
          </a:prstGeom>
          <a:noFill/>
          <a:ln w="57150">
            <a:gradFill>
              <a:gsLst>
                <a:gs pos="0">
                  <a:srgbClr val="FD9220"/>
                </a:gs>
                <a:gs pos="28000">
                  <a:srgbClr val="F9456B"/>
                </a:gs>
                <a:gs pos="52000">
                  <a:srgbClr val="8771D7"/>
                </a:gs>
                <a:gs pos="79000">
                  <a:srgbClr val="6CA2F4"/>
                </a:gs>
                <a:gs pos="100000">
                  <a:srgbClr val="5BC9B0"/>
                </a:gs>
              </a:gsLst>
              <a:lin ang="3600000" scaled="0"/>
            </a:gradFill>
          </a:ln>
          <a:effectLst>
            <a:outerShdw blurRad="381000" dist="381000" dir="288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74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58DDDA6-0845-829D-9ADC-50CE5B7D565E}"/>
              </a:ext>
            </a:extLst>
          </p:cNvPr>
          <p:cNvSpPr/>
          <p:nvPr/>
        </p:nvSpPr>
        <p:spPr>
          <a:xfrm>
            <a:off x="12748077" y="3715674"/>
            <a:ext cx="4594274" cy="2788781"/>
          </a:xfrm>
          <a:prstGeom prst="roundRect">
            <a:avLst>
              <a:gd name="adj" fmla="val 1132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24" name="Title 15">
            <a:extLst>
              <a:ext uri="{FF2B5EF4-FFF2-40B4-BE49-F238E27FC236}">
                <a16:creationId xmlns:a16="http://schemas.microsoft.com/office/drawing/2014/main" id="{E5CA1978-EF08-0307-8398-DC425DEF55EC}"/>
              </a:ext>
            </a:extLst>
          </p:cNvPr>
          <p:cNvSpPr txBox="1">
            <a:spLocks/>
          </p:cNvSpPr>
          <p:nvPr/>
        </p:nvSpPr>
        <p:spPr>
          <a:xfrm>
            <a:off x="13358327" y="5178115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46%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25" name="Title 15">
            <a:extLst>
              <a:ext uri="{FF2B5EF4-FFF2-40B4-BE49-F238E27FC236}">
                <a16:creationId xmlns:a16="http://schemas.microsoft.com/office/drawing/2014/main" id="{AE8AF4AB-9C53-55FD-1CE1-171D7287458B}"/>
              </a:ext>
            </a:extLst>
          </p:cNvPr>
          <p:cNvSpPr txBox="1">
            <a:spLocks/>
          </p:cNvSpPr>
          <p:nvPr/>
        </p:nvSpPr>
        <p:spPr>
          <a:xfrm>
            <a:off x="13396196" y="4117244"/>
            <a:ext cx="4161182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>
                <a:latin typeface="Gilroy SemiBold" panose="00000700000000000000" pitchFamily="50" charset="-94"/>
              </a:rPr>
              <a:t>Sepet Aşamasındaki </a:t>
            </a:r>
            <a:br>
              <a:rPr lang="tr-TR" sz="2000" dirty="0">
                <a:latin typeface="Gilroy SemiBold" panose="00000700000000000000" pitchFamily="50" charset="-94"/>
              </a:rPr>
            </a:br>
            <a:r>
              <a:rPr lang="tr-TR" sz="2000" dirty="0">
                <a:latin typeface="Gilroy SemiBold" panose="00000700000000000000" pitchFamily="50" charset="-94"/>
              </a:rPr>
              <a:t>Ek Tekliflerden Etkilenen</a:t>
            </a:r>
          </a:p>
        </p:txBody>
      </p:sp>
      <p:sp>
        <p:nvSpPr>
          <p:cNvPr id="26" name="Title 15">
            <a:extLst>
              <a:ext uri="{FF2B5EF4-FFF2-40B4-BE49-F238E27FC236}">
                <a16:creationId xmlns:a16="http://schemas.microsoft.com/office/drawing/2014/main" id="{9EFE85DD-F3AD-F300-CF75-A1ADA175C2C8}"/>
              </a:ext>
            </a:extLst>
          </p:cNvPr>
          <p:cNvSpPr txBox="1">
            <a:spLocks/>
          </p:cNvSpPr>
          <p:nvPr/>
        </p:nvSpPr>
        <p:spPr>
          <a:xfrm>
            <a:off x="13389944" y="4907297"/>
            <a:ext cx="892714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Kadın</a:t>
            </a:r>
          </a:p>
        </p:txBody>
      </p:sp>
      <p:pic>
        <p:nvPicPr>
          <p:cNvPr id="15" name="Picture 14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43C94337-8043-F49F-4FEB-125950A582EA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>
            <a:off x="-32418" y="7917154"/>
            <a:ext cx="1223771" cy="3468452"/>
          </a:xfrm>
          <a:prstGeom prst="rect">
            <a:avLst/>
          </a:prstGeom>
        </p:spPr>
      </p:pic>
      <p:pic>
        <p:nvPicPr>
          <p:cNvPr id="17" name="Picture 16" descr="A yellow and black pattern on a black background&#10;&#10;Description automatically generated">
            <a:extLst>
              <a:ext uri="{FF2B5EF4-FFF2-40B4-BE49-F238E27FC236}">
                <a16:creationId xmlns:a16="http://schemas.microsoft.com/office/drawing/2014/main" id="{ABB16038-D869-46E7-AA34-A9168D609B0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51"/>
          <a:stretch>
            <a:fillRect/>
          </a:stretch>
        </p:blipFill>
        <p:spPr>
          <a:xfrm rot="5400000" flipH="1">
            <a:off x="-530759" y="9968713"/>
            <a:ext cx="2921913" cy="187438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4859CFA-139A-C17D-4AD2-B29FB35A26D8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6"/>
          <a:stretch>
            <a:fillRect/>
          </a:stretch>
        </p:blipFill>
        <p:spPr>
          <a:xfrm>
            <a:off x="14983006" y="11698696"/>
            <a:ext cx="4849335" cy="2051480"/>
          </a:xfrm>
          <a:prstGeom prst="rect">
            <a:avLst/>
          </a:prstGeom>
        </p:spPr>
      </p:pic>
      <p:sp>
        <p:nvSpPr>
          <p:cNvPr id="42" name="Title 15">
            <a:extLst>
              <a:ext uri="{FF2B5EF4-FFF2-40B4-BE49-F238E27FC236}">
                <a16:creationId xmlns:a16="http://schemas.microsoft.com/office/drawing/2014/main" id="{5B73C633-CA1F-8FA3-8BEA-408E3FCC4B3A}"/>
              </a:ext>
            </a:extLst>
          </p:cNvPr>
          <p:cNvSpPr txBox="1">
            <a:spLocks/>
          </p:cNvSpPr>
          <p:nvPr/>
        </p:nvSpPr>
        <p:spPr>
          <a:xfrm>
            <a:off x="15178858" y="5181129"/>
            <a:ext cx="1739263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31%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43" name="Title 15">
            <a:extLst>
              <a:ext uri="{FF2B5EF4-FFF2-40B4-BE49-F238E27FC236}">
                <a16:creationId xmlns:a16="http://schemas.microsoft.com/office/drawing/2014/main" id="{C338A004-EA36-BB04-4ABB-FC54A74887FE}"/>
              </a:ext>
            </a:extLst>
          </p:cNvPr>
          <p:cNvSpPr txBox="1">
            <a:spLocks/>
          </p:cNvSpPr>
          <p:nvPr/>
        </p:nvSpPr>
        <p:spPr>
          <a:xfrm>
            <a:off x="15210475" y="4910311"/>
            <a:ext cx="892714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Erkek</a:t>
            </a:r>
          </a:p>
        </p:txBody>
      </p:sp>
      <p:sp>
        <p:nvSpPr>
          <p:cNvPr id="45" name="Rectangle: Rounded Corners 44">
            <a:extLst>
              <a:ext uri="{FF2B5EF4-FFF2-40B4-BE49-F238E27FC236}">
                <a16:creationId xmlns:a16="http://schemas.microsoft.com/office/drawing/2014/main" id="{A97ED9E4-FDBA-51AF-B195-4BBC8FDC884C}"/>
              </a:ext>
            </a:extLst>
          </p:cNvPr>
          <p:cNvSpPr/>
          <p:nvPr/>
        </p:nvSpPr>
        <p:spPr>
          <a:xfrm>
            <a:off x="17609143" y="3715674"/>
            <a:ext cx="4718593" cy="2788781"/>
          </a:xfrm>
          <a:prstGeom prst="roundRect">
            <a:avLst>
              <a:gd name="adj" fmla="val 11321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/>
          </a:p>
        </p:txBody>
      </p:sp>
      <p:sp>
        <p:nvSpPr>
          <p:cNvPr id="46" name="Title 15">
            <a:extLst>
              <a:ext uri="{FF2B5EF4-FFF2-40B4-BE49-F238E27FC236}">
                <a16:creationId xmlns:a16="http://schemas.microsoft.com/office/drawing/2014/main" id="{E78EA94F-66FD-1B3E-755E-1767A1D27DE9}"/>
              </a:ext>
            </a:extLst>
          </p:cNvPr>
          <p:cNvSpPr txBox="1">
            <a:spLocks/>
          </p:cNvSpPr>
          <p:nvPr/>
        </p:nvSpPr>
        <p:spPr>
          <a:xfrm>
            <a:off x="18219394" y="5178115"/>
            <a:ext cx="1901898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40%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47" name="Title 15">
            <a:extLst>
              <a:ext uri="{FF2B5EF4-FFF2-40B4-BE49-F238E27FC236}">
                <a16:creationId xmlns:a16="http://schemas.microsoft.com/office/drawing/2014/main" id="{BB226476-EAEE-E1B3-B5F1-B290E714B3C0}"/>
              </a:ext>
            </a:extLst>
          </p:cNvPr>
          <p:cNvSpPr txBox="1">
            <a:spLocks/>
          </p:cNvSpPr>
          <p:nvPr/>
        </p:nvSpPr>
        <p:spPr>
          <a:xfrm>
            <a:off x="18257263" y="4117244"/>
            <a:ext cx="3679555" cy="707886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>
                <a:latin typeface="Gilroy SemiBold" panose="00000700000000000000" pitchFamily="50" charset="-94"/>
              </a:rPr>
              <a:t>Kişiselleştirilmiş Tekliflere Değer Verenler (SMS, Email)</a:t>
            </a:r>
          </a:p>
        </p:txBody>
      </p:sp>
      <p:sp>
        <p:nvSpPr>
          <p:cNvPr id="48" name="Title 15">
            <a:extLst>
              <a:ext uri="{FF2B5EF4-FFF2-40B4-BE49-F238E27FC236}">
                <a16:creationId xmlns:a16="http://schemas.microsoft.com/office/drawing/2014/main" id="{2C06E8DC-283B-90E2-C6E0-1D93357D5D3B}"/>
              </a:ext>
            </a:extLst>
          </p:cNvPr>
          <p:cNvSpPr txBox="1">
            <a:spLocks/>
          </p:cNvSpPr>
          <p:nvPr/>
        </p:nvSpPr>
        <p:spPr>
          <a:xfrm>
            <a:off x="18251010" y="4907297"/>
            <a:ext cx="1255053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36+ Yaş</a:t>
            </a:r>
          </a:p>
        </p:txBody>
      </p:sp>
      <p:sp>
        <p:nvSpPr>
          <p:cNvPr id="49" name="Title 15">
            <a:extLst>
              <a:ext uri="{FF2B5EF4-FFF2-40B4-BE49-F238E27FC236}">
                <a16:creationId xmlns:a16="http://schemas.microsoft.com/office/drawing/2014/main" id="{624AC6CF-7BF3-36BC-A035-1D7DB9BEDCBC}"/>
              </a:ext>
            </a:extLst>
          </p:cNvPr>
          <p:cNvSpPr txBox="1">
            <a:spLocks/>
          </p:cNvSpPr>
          <p:nvPr/>
        </p:nvSpPr>
        <p:spPr>
          <a:xfrm>
            <a:off x="20067221" y="5181129"/>
            <a:ext cx="1739263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18%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50" name="Title 15">
            <a:extLst>
              <a:ext uri="{FF2B5EF4-FFF2-40B4-BE49-F238E27FC236}">
                <a16:creationId xmlns:a16="http://schemas.microsoft.com/office/drawing/2014/main" id="{14E14D4B-43BC-1B3E-8E4C-6FEDA3B24569}"/>
              </a:ext>
            </a:extLst>
          </p:cNvPr>
          <p:cNvSpPr txBox="1">
            <a:spLocks/>
          </p:cNvSpPr>
          <p:nvPr/>
        </p:nvSpPr>
        <p:spPr>
          <a:xfrm>
            <a:off x="20098838" y="4910311"/>
            <a:ext cx="161655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18-25 Yaş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0C58DD3-CAAF-9059-E16D-C5BC339F01B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66734" y="4934275"/>
            <a:ext cx="8023546" cy="8023546"/>
          </a:xfrm>
          <a:prstGeom prst="rect">
            <a:avLst/>
          </a:prstGeom>
          <a:effectLst/>
        </p:spPr>
      </p:pic>
      <p:sp>
        <p:nvSpPr>
          <p:cNvPr id="57" name="Rectangle: Rounded Corners 56">
            <a:extLst>
              <a:ext uri="{FF2B5EF4-FFF2-40B4-BE49-F238E27FC236}">
                <a16:creationId xmlns:a16="http://schemas.microsoft.com/office/drawing/2014/main" id="{0BFCBFF3-094B-1593-EFDC-187E1CB51D4F}"/>
              </a:ext>
            </a:extLst>
          </p:cNvPr>
          <p:cNvSpPr/>
          <p:nvPr/>
        </p:nvSpPr>
        <p:spPr>
          <a:xfrm>
            <a:off x="17269327" y="7677928"/>
            <a:ext cx="3511684" cy="1635066"/>
          </a:xfrm>
          <a:prstGeom prst="roundRect">
            <a:avLst>
              <a:gd name="adj" fmla="val 13669"/>
            </a:avLst>
          </a:pr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 dirty="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58" name="Title 15">
            <a:extLst>
              <a:ext uri="{FF2B5EF4-FFF2-40B4-BE49-F238E27FC236}">
                <a16:creationId xmlns:a16="http://schemas.microsoft.com/office/drawing/2014/main" id="{FC99F309-0A8A-28BF-8B6C-9F4233C746DD}"/>
              </a:ext>
            </a:extLst>
          </p:cNvPr>
          <p:cNvSpPr txBox="1">
            <a:spLocks/>
          </p:cNvSpPr>
          <p:nvPr/>
        </p:nvSpPr>
        <p:spPr>
          <a:xfrm>
            <a:off x="17839826" y="8227731"/>
            <a:ext cx="1640660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bg1"/>
                </a:solidFill>
              </a:rPr>
              <a:t>50%</a:t>
            </a:r>
            <a:endParaRPr lang="tr-TR" sz="5400" b="1" dirty="0">
              <a:solidFill>
                <a:schemeClr val="bg1"/>
              </a:solidFill>
            </a:endParaRPr>
          </a:p>
        </p:txBody>
      </p:sp>
      <p:sp>
        <p:nvSpPr>
          <p:cNvPr id="59" name="Title 15">
            <a:extLst>
              <a:ext uri="{FF2B5EF4-FFF2-40B4-BE49-F238E27FC236}">
                <a16:creationId xmlns:a16="http://schemas.microsoft.com/office/drawing/2014/main" id="{ADAB07AF-61DD-1F46-C867-15A9498DAD4B}"/>
              </a:ext>
            </a:extLst>
          </p:cNvPr>
          <p:cNvSpPr txBox="1">
            <a:spLocks/>
          </p:cNvSpPr>
          <p:nvPr/>
        </p:nvSpPr>
        <p:spPr>
          <a:xfrm>
            <a:off x="17839825" y="7923757"/>
            <a:ext cx="2409899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>
                <a:solidFill>
                  <a:schemeClr val="bg1"/>
                </a:solidFill>
              </a:rPr>
              <a:t>Alanında Uzmanlar</a:t>
            </a:r>
          </a:p>
        </p:txBody>
      </p:sp>
      <p:sp>
        <p:nvSpPr>
          <p:cNvPr id="63" name="Title 15">
            <a:extLst>
              <a:ext uri="{FF2B5EF4-FFF2-40B4-BE49-F238E27FC236}">
                <a16:creationId xmlns:a16="http://schemas.microsoft.com/office/drawing/2014/main" id="{9211A291-5D97-755E-65D4-EDB2024436A5}"/>
              </a:ext>
            </a:extLst>
          </p:cNvPr>
          <p:cNvSpPr txBox="1">
            <a:spLocks/>
          </p:cNvSpPr>
          <p:nvPr/>
        </p:nvSpPr>
        <p:spPr>
          <a:xfrm>
            <a:off x="14185434" y="6992263"/>
            <a:ext cx="5581381" cy="461665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400" dirty="0">
                <a:solidFill>
                  <a:srgbClr val="FF0080"/>
                </a:solidFill>
                <a:latin typeface="Gilroy SemiBold" panose="00000700000000000000" pitchFamily="50" charset="-94"/>
              </a:rPr>
              <a:t>Influencer’ların Alışveriş Kararına Etkisi</a:t>
            </a:r>
          </a:p>
        </p:txBody>
      </p:sp>
      <p:sp>
        <p:nvSpPr>
          <p:cNvPr id="64" name="Rectangle: Rounded Corners 63">
            <a:extLst>
              <a:ext uri="{FF2B5EF4-FFF2-40B4-BE49-F238E27FC236}">
                <a16:creationId xmlns:a16="http://schemas.microsoft.com/office/drawing/2014/main" id="{3C06ECBC-2D8F-3593-ED4B-F2DCDFDB4834}"/>
              </a:ext>
            </a:extLst>
          </p:cNvPr>
          <p:cNvSpPr/>
          <p:nvPr/>
        </p:nvSpPr>
        <p:spPr>
          <a:xfrm>
            <a:off x="13957172" y="7688348"/>
            <a:ext cx="3039016" cy="1635066"/>
          </a:xfrm>
          <a:prstGeom prst="roundRect">
            <a:avLst>
              <a:gd name="adj" fmla="val 136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>
              <a:solidFill>
                <a:schemeClr val="lt1"/>
              </a:solidFill>
            </a:endParaRPr>
          </a:p>
        </p:txBody>
      </p:sp>
      <p:sp>
        <p:nvSpPr>
          <p:cNvPr id="65" name="Title 15">
            <a:extLst>
              <a:ext uri="{FF2B5EF4-FFF2-40B4-BE49-F238E27FC236}">
                <a16:creationId xmlns:a16="http://schemas.microsoft.com/office/drawing/2014/main" id="{ECDD6871-D41B-3626-17B9-EC23F53747DB}"/>
              </a:ext>
            </a:extLst>
          </p:cNvPr>
          <p:cNvSpPr txBox="1">
            <a:spLocks/>
          </p:cNvSpPr>
          <p:nvPr/>
        </p:nvSpPr>
        <p:spPr>
          <a:xfrm>
            <a:off x="14495119" y="8240275"/>
            <a:ext cx="1293807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rgbClr val="2E75B6"/>
                </a:solidFill>
              </a:rPr>
              <a:t>7%</a:t>
            </a:r>
            <a:endParaRPr lang="tr-TR" sz="5400" b="1" dirty="0">
              <a:solidFill>
                <a:srgbClr val="2E75B6"/>
              </a:solidFill>
            </a:endParaRPr>
          </a:p>
        </p:txBody>
      </p:sp>
      <p:sp>
        <p:nvSpPr>
          <p:cNvPr id="66" name="Title 15">
            <a:extLst>
              <a:ext uri="{FF2B5EF4-FFF2-40B4-BE49-F238E27FC236}">
                <a16:creationId xmlns:a16="http://schemas.microsoft.com/office/drawing/2014/main" id="{37A145B9-1AD6-2FD2-F030-35DBD72129D3}"/>
              </a:ext>
            </a:extLst>
          </p:cNvPr>
          <p:cNvSpPr txBox="1">
            <a:spLocks/>
          </p:cNvSpPr>
          <p:nvPr/>
        </p:nvSpPr>
        <p:spPr>
          <a:xfrm>
            <a:off x="14495119" y="7936301"/>
            <a:ext cx="221301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Çok Takipçililer</a:t>
            </a:r>
          </a:p>
        </p:txBody>
      </p:sp>
      <p:sp>
        <p:nvSpPr>
          <p:cNvPr id="54" name="Rectangle: Rounded Corners 53">
            <a:extLst>
              <a:ext uri="{FF2B5EF4-FFF2-40B4-BE49-F238E27FC236}">
                <a16:creationId xmlns:a16="http://schemas.microsoft.com/office/drawing/2014/main" id="{EB051190-B0D7-1DA2-2CC8-A2608847DAF8}"/>
              </a:ext>
            </a:extLst>
          </p:cNvPr>
          <p:cNvSpPr/>
          <p:nvPr/>
        </p:nvSpPr>
        <p:spPr>
          <a:xfrm>
            <a:off x="13957173" y="9515557"/>
            <a:ext cx="3309346" cy="1635066"/>
          </a:xfrm>
          <a:prstGeom prst="roundRect">
            <a:avLst>
              <a:gd name="adj" fmla="val 136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>
              <a:solidFill>
                <a:schemeClr val="lt1"/>
              </a:solidFill>
            </a:endParaRPr>
          </a:p>
        </p:txBody>
      </p:sp>
      <p:sp>
        <p:nvSpPr>
          <p:cNvPr id="55" name="Title 15">
            <a:extLst>
              <a:ext uri="{FF2B5EF4-FFF2-40B4-BE49-F238E27FC236}">
                <a16:creationId xmlns:a16="http://schemas.microsoft.com/office/drawing/2014/main" id="{E244098F-CC71-F724-5621-6C0EBA8EB2D1}"/>
              </a:ext>
            </a:extLst>
          </p:cNvPr>
          <p:cNvSpPr txBox="1">
            <a:spLocks/>
          </p:cNvSpPr>
          <p:nvPr/>
        </p:nvSpPr>
        <p:spPr>
          <a:xfrm>
            <a:off x="14531200" y="10081402"/>
            <a:ext cx="1640660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22%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56" name="Title 15">
            <a:extLst>
              <a:ext uri="{FF2B5EF4-FFF2-40B4-BE49-F238E27FC236}">
                <a16:creationId xmlns:a16="http://schemas.microsoft.com/office/drawing/2014/main" id="{0DC033A4-96EF-3D42-1F82-32B239B2783B}"/>
              </a:ext>
            </a:extLst>
          </p:cNvPr>
          <p:cNvSpPr txBox="1">
            <a:spLocks/>
          </p:cNvSpPr>
          <p:nvPr/>
        </p:nvSpPr>
        <p:spPr>
          <a:xfrm>
            <a:off x="14531200" y="9777428"/>
            <a:ext cx="2373219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Mikro Influencer</a:t>
            </a:r>
          </a:p>
        </p:txBody>
      </p:sp>
      <p:sp>
        <p:nvSpPr>
          <p:cNvPr id="60" name="Rectangle: Rounded Corners 59">
            <a:extLst>
              <a:ext uri="{FF2B5EF4-FFF2-40B4-BE49-F238E27FC236}">
                <a16:creationId xmlns:a16="http://schemas.microsoft.com/office/drawing/2014/main" id="{57D747C4-A234-2436-4FBF-FE37DB87D4AE}"/>
              </a:ext>
            </a:extLst>
          </p:cNvPr>
          <p:cNvSpPr/>
          <p:nvPr/>
        </p:nvSpPr>
        <p:spPr>
          <a:xfrm>
            <a:off x="17646980" y="9515557"/>
            <a:ext cx="4559574" cy="1635066"/>
          </a:xfrm>
          <a:prstGeom prst="roundRect">
            <a:avLst>
              <a:gd name="adj" fmla="val 1366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600" dirty="0">
              <a:solidFill>
                <a:schemeClr val="lt1"/>
              </a:solidFill>
            </a:endParaRPr>
          </a:p>
        </p:txBody>
      </p:sp>
      <p:sp>
        <p:nvSpPr>
          <p:cNvPr id="61" name="Title 15">
            <a:extLst>
              <a:ext uri="{FF2B5EF4-FFF2-40B4-BE49-F238E27FC236}">
                <a16:creationId xmlns:a16="http://schemas.microsoft.com/office/drawing/2014/main" id="{83E124DD-4268-D170-2BB8-76D947F092AF}"/>
              </a:ext>
            </a:extLst>
          </p:cNvPr>
          <p:cNvSpPr txBox="1">
            <a:spLocks/>
          </p:cNvSpPr>
          <p:nvPr/>
        </p:nvSpPr>
        <p:spPr>
          <a:xfrm>
            <a:off x="18199207" y="10081402"/>
            <a:ext cx="1640660" cy="92333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5400" dirty="0">
                <a:solidFill>
                  <a:schemeClr val="tx1"/>
                </a:solidFill>
              </a:rPr>
              <a:t>20%</a:t>
            </a:r>
            <a:endParaRPr lang="tr-TR" sz="5400" b="1" dirty="0">
              <a:solidFill>
                <a:schemeClr val="tx1"/>
              </a:solidFill>
            </a:endParaRPr>
          </a:p>
        </p:txBody>
      </p:sp>
      <p:sp>
        <p:nvSpPr>
          <p:cNvPr id="62" name="Title 15">
            <a:extLst>
              <a:ext uri="{FF2B5EF4-FFF2-40B4-BE49-F238E27FC236}">
                <a16:creationId xmlns:a16="http://schemas.microsoft.com/office/drawing/2014/main" id="{A0E27773-D60F-1FD4-708D-6A6005148EC6}"/>
              </a:ext>
            </a:extLst>
          </p:cNvPr>
          <p:cNvSpPr txBox="1">
            <a:spLocks/>
          </p:cNvSpPr>
          <p:nvPr/>
        </p:nvSpPr>
        <p:spPr>
          <a:xfrm>
            <a:off x="18199207" y="9777428"/>
            <a:ext cx="3816728" cy="400110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2000" dirty="0"/>
              <a:t>Uzun Süredir Takip Edilenler</a:t>
            </a:r>
          </a:p>
        </p:txBody>
      </p:sp>
      <p:sp>
        <p:nvSpPr>
          <p:cNvPr id="67" name="Title 3">
            <a:extLst>
              <a:ext uri="{FF2B5EF4-FFF2-40B4-BE49-F238E27FC236}">
                <a16:creationId xmlns:a16="http://schemas.microsoft.com/office/drawing/2014/main" id="{FB5578AA-6EC8-153C-0014-51FC4888AC89}"/>
              </a:ext>
            </a:extLst>
          </p:cNvPr>
          <p:cNvSpPr txBox="1">
            <a:spLocks/>
          </p:cNvSpPr>
          <p:nvPr/>
        </p:nvSpPr>
        <p:spPr>
          <a:xfrm>
            <a:off x="2510560" y="1616234"/>
            <a:ext cx="6296556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HOPİ MÜŞTERİLERİNE SORDU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5238EBA5-0308-66CF-865A-5CC91E4D52D9}"/>
              </a:ext>
            </a:extLst>
          </p:cNvPr>
          <p:cNvSpPr txBox="1"/>
          <p:nvPr/>
        </p:nvSpPr>
        <p:spPr>
          <a:xfrm>
            <a:off x="2510560" y="2305978"/>
            <a:ext cx="14057822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Gilroy Bold" panose="00000800000000000000" pitchFamily="50" charset="-94"/>
              </a:rPr>
              <a:t>2026’da alışveriş eğilimini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13C08329-DF89-5187-8225-D5C3F8C08856}"/>
              </a:ext>
            </a:extLst>
          </p:cNvPr>
          <p:cNvSpPr txBox="1"/>
          <p:nvPr/>
        </p:nvSpPr>
        <p:spPr>
          <a:xfrm>
            <a:off x="2510560" y="3279717"/>
            <a:ext cx="6841987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latin typeface="Gilroy Bold" panose="00000800000000000000" pitchFamily="50" charset="-94"/>
              </a:rPr>
              <a:t>ne tetikleyecek?</a:t>
            </a:r>
          </a:p>
        </p:txBody>
      </p:sp>
    </p:spTree>
    <p:extLst>
      <p:ext uri="{BB962C8B-B14F-4D97-AF65-F5344CB8AC3E}">
        <p14:creationId xmlns:p14="http://schemas.microsoft.com/office/powerpoint/2010/main" val="101271055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93769E2-2221-AE75-B7E5-1E003C70A4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9" name="Picture 58" descr="A yellow and black pattern on a black background&#10;&#10;Description automatically generated">
            <a:extLst>
              <a:ext uri="{FF2B5EF4-FFF2-40B4-BE49-F238E27FC236}">
                <a16:creationId xmlns:a16="http://schemas.microsoft.com/office/drawing/2014/main" id="{1978D2AA-3F83-C595-C3A4-7C0F39FA9A7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5851"/>
          <a:stretch>
            <a:fillRect/>
          </a:stretch>
        </p:blipFill>
        <p:spPr>
          <a:xfrm flipH="1">
            <a:off x="11561183" y="11839074"/>
            <a:ext cx="2921913" cy="1874386"/>
          </a:xfrm>
          <a:prstGeom prst="rect">
            <a:avLst/>
          </a:prstGeom>
        </p:spPr>
      </p:pic>
      <p:pic>
        <p:nvPicPr>
          <p:cNvPr id="56" name="Picture 55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2C382D27-C758-6338-C302-AEEAF5C29B9F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>
            <a:off x="-34982" y="6671324"/>
            <a:ext cx="1223771" cy="3468452"/>
          </a:xfrm>
          <a:prstGeom prst="rect">
            <a:avLst/>
          </a:prstGeom>
        </p:spPr>
      </p:pic>
      <p:pic>
        <p:nvPicPr>
          <p:cNvPr id="12" name="Picture 11" descr="A circular white object with a black background&#10;&#10;Description automatically generated">
            <a:extLst>
              <a:ext uri="{FF2B5EF4-FFF2-40B4-BE49-F238E27FC236}">
                <a16:creationId xmlns:a16="http://schemas.microsoft.com/office/drawing/2014/main" id="{9C045610-7EA8-2F27-BA07-07F567B0939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24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-852" r="-1"/>
          <a:stretch>
            <a:fillRect/>
          </a:stretch>
        </p:blipFill>
        <p:spPr>
          <a:xfrm>
            <a:off x="11608042" y="2282267"/>
            <a:ext cx="6329064" cy="6275610"/>
          </a:xfrm>
          <a:prstGeom prst="rect">
            <a:avLst/>
          </a:prstGeom>
        </p:spPr>
      </p:pic>
      <p:grpSp>
        <p:nvGrpSpPr>
          <p:cNvPr id="35" name="Group 34">
            <a:extLst>
              <a:ext uri="{FF2B5EF4-FFF2-40B4-BE49-F238E27FC236}">
                <a16:creationId xmlns:a16="http://schemas.microsoft.com/office/drawing/2014/main" id="{95348C1F-7EC7-361A-2665-199015F69E4D}"/>
              </a:ext>
            </a:extLst>
          </p:cNvPr>
          <p:cNvGrpSpPr/>
          <p:nvPr/>
        </p:nvGrpSpPr>
        <p:grpSpPr>
          <a:xfrm>
            <a:off x="11198324" y="2344880"/>
            <a:ext cx="5921446" cy="4625110"/>
            <a:chOff x="13439983" y="7978305"/>
            <a:chExt cx="7907390" cy="6176286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354F9649-098B-C4AA-F699-CC8EE1E556EB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6" name="Oval 45">
              <a:extLst>
                <a:ext uri="{FF2B5EF4-FFF2-40B4-BE49-F238E27FC236}">
                  <a16:creationId xmlns:a16="http://schemas.microsoft.com/office/drawing/2014/main" id="{1AD39D22-E7D4-BC96-D5EE-D605CA0A6C53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0D74C70-7069-C001-943A-1DD3235684AF}"/>
              </a:ext>
            </a:extLst>
          </p:cNvPr>
          <p:cNvSpPr/>
          <p:nvPr/>
        </p:nvSpPr>
        <p:spPr>
          <a:xfrm>
            <a:off x="2438331" y="5079080"/>
            <a:ext cx="6239291" cy="2492775"/>
          </a:xfrm>
          <a:prstGeom prst="roundRect">
            <a:avLst>
              <a:gd name="adj" fmla="val 14999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/>
          </a:p>
        </p:txBody>
      </p:sp>
      <p:sp>
        <p:nvSpPr>
          <p:cNvPr id="4" name="Title 15">
            <a:extLst>
              <a:ext uri="{FF2B5EF4-FFF2-40B4-BE49-F238E27FC236}">
                <a16:creationId xmlns:a16="http://schemas.microsoft.com/office/drawing/2014/main" id="{7DD7968B-2CE0-98EE-74A9-AAAD08CB59D5}"/>
              </a:ext>
            </a:extLst>
          </p:cNvPr>
          <p:cNvSpPr txBox="1">
            <a:spLocks/>
          </p:cNvSpPr>
          <p:nvPr/>
        </p:nvSpPr>
        <p:spPr>
          <a:xfrm>
            <a:off x="3169391" y="6348159"/>
            <a:ext cx="4710726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Görünürlük odaklı değil, güven ve uzmanlık temelli kurgulanmalı.</a:t>
            </a:r>
          </a:p>
        </p:txBody>
      </p:sp>
      <p:sp>
        <p:nvSpPr>
          <p:cNvPr id="5" name="Title 15">
            <a:extLst>
              <a:ext uri="{FF2B5EF4-FFF2-40B4-BE49-F238E27FC236}">
                <a16:creationId xmlns:a16="http://schemas.microsoft.com/office/drawing/2014/main" id="{9F4917CD-D3EB-F56B-286E-953010AF36EF}"/>
              </a:ext>
            </a:extLst>
          </p:cNvPr>
          <p:cNvSpPr txBox="1">
            <a:spLocks/>
          </p:cNvSpPr>
          <p:nvPr/>
        </p:nvSpPr>
        <p:spPr>
          <a:xfrm>
            <a:off x="3169391" y="5496947"/>
            <a:ext cx="4972792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chemeClr val="tx1"/>
                </a:solidFill>
                <a:latin typeface="Gilroy Bold" panose="00000800000000000000" pitchFamily="50" charset="-94"/>
              </a:rPr>
              <a:t>Sadık Müşteri Perakendenin Lokomotifi Olmaya Devam Ediyor</a:t>
            </a:r>
            <a:endParaRPr lang="tr-TR" sz="2400" b="1" dirty="0">
              <a:solidFill>
                <a:schemeClr val="tx1"/>
              </a:solidFill>
              <a:latin typeface="Gilroy Bold" panose="00000800000000000000" pitchFamily="50" charset="-94"/>
            </a:endParaRPr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B43C352F-4F1A-70F7-FEA7-B9CD0C5773AE}"/>
              </a:ext>
            </a:extLst>
          </p:cNvPr>
          <p:cNvSpPr/>
          <p:nvPr/>
        </p:nvSpPr>
        <p:spPr>
          <a:xfrm>
            <a:off x="2453075" y="7836525"/>
            <a:ext cx="5398008" cy="2492775"/>
          </a:xfrm>
          <a:prstGeom prst="roundRect">
            <a:avLst>
              <a:gd name="adj" fmla="val 1562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11" name="Title 15">
            <a:extLst>
              <a:ext uri="{FF2B5EF4-FFF2-40B4-BE49-F238E27FC236}">
                <a16:creationId xmlns:a16="http://schemas.microsoft.com/office/drawing/2014/main" id="{96E982BC-8C9F-C2C1-9F41-343C28EE5B0F}"/>
              </a:ext>
            </a:extLst>
          </p:cNvPr>
          <p:cNvSpPr txBox="1">
            <a:spLocks/>
          </p:cNvSpPr>
          <p:nvPr/>
        </p:nvSpPr>
        <p:spPr>
          <a:xfrm>
            <a:off x="3143988" y="9125819"/>
            <a:ext cx="4069931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Farklılaşma gösteren noktalara özel aksiyon almak kritik önemde.</a:t>
            </a:r>
          </a:p>
        </p:txBody>
      </p:sp>
      <p:sp>
        <p:nvSpPr>
          <p:cNvPr id="13" name="Title 15">
            <a:extLst>
              <a:ext uri="{FF2B5EF4-FFF2-40B4-BE49-F238E27FC236}">
                <a16:creationId xmlns:a16="http://schemas.microsoft.com/office/drawing/2014/main" id="{366A86FE-9D6A-E892-076F-2FE489468080}"/>
              </a:ext>
            </a:extLst>
          </p:cNvPr>
          <p:cNvSpPr txBox="1">
            <a:spLocks/>
          </p:cNvSpPr>
          <p:nvPr/>
        </p:nvSpPr>
        <p:spPr>
          <a:xfrm>
            <a:off x="3143989" y="8274607"/>
            <a:ext cx="4495862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chemeClr val="tx1"/>
                </a:solidFill>
                <a:latin typeface="Gilroy Bold" panose="00000800000000000000" pitchFamily="50" charset="-94"/>
              </a:rPr>
              <a:t>Klasikleşen Özel Gün Aksiyonlarını Değiştirmek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5752EAF2-AC39-9987-3D87-86039AE81194}"/>
              </a:ext>
            </a:extLst>
          </p:cNvPr>
          <p:cNvSpPr/>
          <p:nvPr/>
        </p:nvSpPr>
        <p:spPr>
          <a:xfrm>
            <a:off x="8050067" y="7836525"/>
            <a:ext cx="5398007" cy="2492775"/>
          </a:xfrm>
          <a:prstGeom prst="roundRect">
            <a:avLst>
              <a:gd name="adj" fmla="val 1562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26" name="Title 15">
            <a:extLst>
              <a:ext uri="{FF2B5EF4-FFF2-40B4-BE49-F238E27FC236}">
                <a16:creationId xmlns:a16="http://schemas.microsoft.com/office/drawing/2014/main" id="{9AECCB3A-CDE4-CE7E-45E9-DE44F1001E41}"/>
              </a:ext>
            </a:extLst>
          </p:cNvPr>
          <p:cNvSpPr txBox="1">
            <a:spLocks/>
          </p:cNvSpPr>
          <p:nvPr/>
        </p:nvSpPr>
        <p:spPr>
          <a:xfrm>
            <a:off x="8740982" y="9125819"/>
            <a:ext cx="4353686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Müşteri AVM’ye gelirken hangi markaya gideceğine karar vermiş oluyor</a:t>
            </a:r>
          </a:p>
        </p:txBody>
      </p:sp>
      <p:sp>
        <p:nvSpPr>
          <p:cNvPr id="27" name="Title 15">
            <a:extLst>
              <a:ext uri="{FF2B5EF4-FFF2-40B4-BE49-F238E27FC236}">
                <a16:creationId xmlns:a16="http://schemas.microsoft.com/office/drawing/2014/main" id="{AC223A58-6F5C-73BF-2ACB-6AC1EDF9CBF8}"/>
              </a:ext>
            </a:extLst>
          </p:cNvPr>
          <p:cNvSpPr txBox="1">
            <a:spLocks/>
          </p:cNvSpPr>
          <p:nvPr/>
        </p:nvSpPr>
        <p:spPr>
          <a:xfrm>
            <a:off x="8740982" y="8274607"/>
            <a:ext cx="4034798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chemeClr val="tx1"/>
                </a:solidFill>
                <a:latin typeface="Gilroy Bold" panose="00000800000000000000" pitchFamily="50" charset="-94"/>
              </a:rPr>
              <a:t>Alışverişten Önce de Müşterinin Aklında Olmak</a:t>
            </a:r>
          </a:p>
        </p:txBody>
      </p:sp>
      <p:sp>
        <p:nvSpPr>
          <p:cNvPr id="2" name="Title 3">
            <a:extLst>
              <a:ext uri="{FF2B5EF4-FFF2-40B4-BE49-F238E27FC236}">
                <a16:creationId xmlns:a16="http://schemas.microsoft.com/office/drawing/2014/main" id="{5CB770CE-AC75-8254-7ACC-20E4121DBB3A}"/>
              </a:ext>
            </a:extLst>
          </p:cNvPr>
          <p:cNvSpPr txBox="1">
            <a:spLocks/>
          </p:cNvSpPr>
          <p:nvPr/>
        </p:nvSpPr>
        <p:spPr>
          <a:xfrm>
            <a:off x="2478476" y="1616234"/>
            <a:ext cx="3153262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ÖZETLERSEK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AE1DBA2-B901-EB20-ADB6-F518BD0C2EF6}"/>
              </a:ext>
            </a:extLst>
          </p:cNvPr>
          <p:cNvSpPr txBox="1"/>
          <p:nvPr/>
        </p:nvSpPr>
        <p:spPr>
          <a:xfrm>
            <a:off x="2510560" y="2305978"/>
            <a:ext cx="6739691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 dirty="0">
                <a:solidFill>
                  <a:schemeClr val="tx1">
                    <a:lumMod val="95000"/>
                    <a:lumOff val="5000"/>
                  </a:schemeClr>
                </a:solidFill>
                <a:latin typeface="Gilroy Bold" panose="00000800000000000000" pitchFamily="50" charset="-94"/>
              </a:rPr>
              <a:t>2026 Yılında Biz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E254DF6-2FA8-AD79-8871-5AB89FB53764}"/>
              </a:ext>
            </a:extLst>
          </p:cNvPr>
          <p:cNvSpPr txBox="1"/>
          <p:nvPr/>
        </p:nvSpPr>
        <p:spPr>
          <a:xfrm>
            <a:off x="2510560" y="3321812"/>
            <a:ext cx="10388019" cy="1107996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r>
              <a:rPr lang="tr-TR" sz="6600">
                <a:gradFill flip="none" rotWithShape="1">
                  <a:gsLst>
                    <a:gs pos="0">
                      <a:srgbClr val="FFB300"/>
                    </a:gs>
                    <a:gs pos="29000">
                      <a:srgbClr val="F82987"/>
                    </a:gs>
                    <a:gs pos="68000">
                      <a:srgbClr val="00B9DB"/>
                    </a:gs>
                    <a:gs pos="100000">
                      <a:srgbClr val="00F139"/>
                    </a:gs>
                  </a:gsLst>
                  <a:lin ang="3000000" scaled="0"/>
                  <a:tileRect/>
                </a:gradFill>
                <a:latin typeface="Gilroy Bold" panose="00000800000000000000" pitchFamily="50" charset="-94"/>
              </a:rPr>
              <a:t>Nasıl Davranmalıyız?</a:t>
            </a:r>
            <a:endParaRPr lang="tr-TR" sz="6600" dirty="0">
              <a:gradFill flip="none" rotWithShape="1">
                <a:gsLst>
                  <a:gs pos="0">
                    <a:srgbClr val="FFB300"/>
                  </a:gs>
                  <a:gs pos="29000">
                    <a:srgbClr val="F82987"/>
                  </a:gs>
                  <a:gs pos="68000">
                    <a:srgbClr val="00B9DB"/>
                  </a:gs>
                  <a:gs pos="100000">
                    <a:srgbClr val="00F139"/>
                  </a:gs>
                </a:gsLst>
                <a:lin ang="3000000" scaled="0"/>
                <a:tileRect/>
              </a:gradFill>
              <a:latin typeface="Gilroy Bold" panose="00000800000000000000" pitchFamily="50" charset="-94"/>
            </a:endParaRPr>
          </a:p>
        </p:txBody>
      </p:sp>
      <p:pic>
        <p:nvPicPr>
          <p:cNvPr id="8" name="Picture 7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D19D37FE-CD26-35C9-FB37-F26D62604005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795110" y="11971421"/>
            <a:ext cx="1549538" cy="790884"/>
          </a:xfrm>
          <a:prstGeom prst="rect">
            <a:avLst/>
          </a:prstGeom>
        </p:spPr>
      </p:pic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B9146DC2-C32E-C9BF-E8DA-3F1CAC2CCC35}"/>
              </a:ext>
            </a:extLst>
          </p:cNvPr>
          <p:cNvSpPr/>
          <p:nvPr/>
        </p:nvSpPr>
        <p:spPr>
          <a:xfrm>
            <a:off x="8900296" y="5058905"/>
            <a:ext cx="4877677" cy="2519921"/>
          </a:xfrm>
          <a:prstGeom prst="roundRect">
            <a:avLst>
              <a:gd name="adj" fmla="val 15620"/>
            </a:avLst>
          </a:prstGeom>
          <a:solidFill>
            <a:schemeClr val="bg1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635000" dist="317500" dir="5400000" sx="90000" sy="90000" algn="tl" rotWithShape="0">
              <a:prstClr val="black">
                <a:alpha val="25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1400" dirty="0"/>
          </a:p>
        </p:txBody>
      </p:sp>
      <p:sp>
        <p:nvSpPr>
          <p:cNvPr id="30" name="Title 15">
            <a:extLst>
              <a:ext uri="{FF2B5EF4-FFF2-40B4-BE49-F238E27FC236}">
                <a16:creationId xmlns:a16="http://schemas.microsoft.com/office/drawing/2014/main" id="{F9FF9F2F-633C-9A1A-FC90-AF3D61B4889D}"/>
              </a:ext>
            </a:extLst>
          </p:cNvPr>
          <p:cNvSpPr txBox="1">
            <a:spLocks/>
          </p:cNvSpPr>
          <p:nvPr/>
        </p:nvSpPr>
        <p:spPr>
          <a:xfrm>
            <a:off x="9591211" y="6348199"/>
            <a:ext cx="3873985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Her bölge ve AVM’nin hikayesine göre kurgular yaratmak.</a:t>
            </a:r>
          </a:p>
        </p:txBody>
      </p:sp>
      <p:sp>
        <p:nvSpPr>
          <p:cNvPr id="31" name="Title 15">
            <a:extLst>
              <a:ext uri="{FF2B5EF4-FFF2-40B4-BE49-F238E27FC236}">
                <a16:creationId xmlns:a16="http://schemas.microsoft.com/office/drawing/2014/main" id="{005B4D70-2894-6CD0-BA2E-6D34A5E6EDC3}"/>
              </a:ext>
            </a:extLst>
          </p:cNvPr>
          <p:cNvSpPr txBox="1">
            <a:spLocks/>
          </p:cNvSpPr>
          <p:nvPr/>
        </p:nvSpPr>
        <p:spPr>
          <a:xfrm>
            <a:off x="9591211" y="5496987"/>
            <a:ext cx="4146553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chemeClr val="tx1"/>
                </a:solidFill>
                <a:latin typeface="Gilroy Bold" panose="00000800000000000000" pitchFamily="50" charset="-94"/>
              </a:rPr>
              <a:t>Müşteriyi Geldiği An, Mağazada İkna Etmek</a:t>
            </a:r>
            <a:endParaRPr lang="tr-TR" sz="2400" b="1" dirty="0">
              <a:solidFill>
                <a:schemeClr val="tx1"/>
              </a:solidFill>
              <a:latin typeface="Gilroy Bold" panose="00000800000000000000" pitchFamily="50" charset="-94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A646CF15-2F5F-8BA7-3D48-F778D84FC888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54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15" t="13543"/>
          <a:stretch>
            <a:fillRect/>
          </a:stretch>
        </p:blipFill>
        <p:spPr>
          <a:xfrm rot="10800000" flipH="1">
            <a:off x="14649018" y="11020983"/>
            <a:ext cx="3895703" cy="2692476"/>
          </a:xfrm>
          <a:prstGeom prst="rect">
            <a:avLst/>
          </a:prstGeom>
        </p:spPr>
      </p:pic>
      <p:grpSp>
        <p:nvGrpSpPr>
          <p:cNvPr id="22" name="Group 21">
            <a:extLst>
              <a:ext uri="{FF2B5EF4-FFF2-40B4-BE49-F238E27FC236}">
                <a16:creationId xmlns:a16="http://schemas.microsoft.com/office/drawing/2014/main" id="{8A73B1FE-0B9C-B3D1-C033-472F23E0E15B}"/>
              </a:ext>
            </a:extLst>
          </p:cNvPr>
          <p:cNvGrpSpPr/>
          <p:nvPr/>
        </p:nvGrpSpPr>
        <p:grpSpPr>
          <a:xfrm>
            <a:off x="-37125" y="4675321"/>
            <a:ext cx="2123621" cy="6658431"/>
            <a:chOff x="303120" y="2224658"/>
            <a:chExt cx="3151490" cy="9881229"/>
          </a:xfrm>
        </p:grpSpPr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AF762172-CF29-E0E0-9240-9339F05B15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5720" b="35744"/>
            <a:stretch>
              <a:fillRect/>
            </a:stretch>
          </p:blipFill>
          <p:spPr>
            <a:xfrm>
              <a:off x="342165" y="2224658"/>
              <a:ext cx="2904600" cy="5174199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B453A3C9-E8FF-02F0-F79F-24F8DCA545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alphaModFix amt="8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2865" t="45461" r="5566" b="1"/>
            <a:stretch>
              <a:fillRect/>
            </a:stretch>
          </p:blipFill>
          <p:spPr>
            <a:xfrm>
              <a:off x="303120" y="7213047"/>
              <a:ext cx="3151490" cy="4892840"/>
            </a:xfrm>
            <a:prstGeom prst="rect">
              <a:avLst/>
            </a:prstGeom>
          </p:spPr>
        </p:pic>
      </p:grpSp>
      <p:pic>
        <p:nvPicPr>
          <p:cNvPr id="23" name="Picture 22">
            <a:extLst>
              <a:ext uri="{FF2B5EF4-FFF2-40B4-BE49-F238E27FC236}">
                <a16:creationId xmlns:a16="http://schemas.microsoft.com/office/drawing/2014/main" id="{3F9827FD-148E-6635-F976-A6092B4388F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1536"/>
          <a:stretch>
            <a:fillRect/>
          </a:stretch>
        </p:blipFill>
        <p:spPr>
          <a:xfrm>
            <a:off x="9837750" y="3098265"/>
            <a:ext cx="9493153" cy="10762113"/>
          </a:xfrm>
          <a:prstGeom prst="rect">
            <a:avLst/>
          </a:prstGeom>
        </p:spPr>
      </p:pic>
      <p:pic>
        <p:nvPicPr>
          <p:cNvPr id="47" name="Picture 46" descr="A black and white dotted background&#10;&#10;Description automatically generated">
            <a:extLst>
              <a:ext uri="{FF2B5EF4-FFF2-40B4-BE49-F238E27FC236}">
                <a16:creationId xmlns:a16="http://schemas.microsoft.com/office/drawing/2014/main" id="{CB836047-0B59-51E0-C302-E15F1FD55A6C}"/>
              </a:ext>
            </a:extLst>
          </p:cNvPr>
          <p:cNvPicPr>
            <a:picLocks noChangeAspect="1"/>
          </p:cNvPicPr>
          <p:nvPr/>
        </p:nvPicPr>
        <p:blipFill>
          <a:blip r:embed="rId4">
            <a:alphaModFix amt="5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571"/>
          <a:stretch>
            <a:fillRect/>
          </a:stretch>
        </p:blipFill>
        <p:spPr>
          <a:xfrm rot="10800000">
            <a:off x="23236603" y="2179662"/>
            <a:ext cx="1223771" cy="3468452"/>
          </a:xfrm>
          <a:prstGeom prst="rect">
            <a:avLst/>
          </a:prstGeom>
        </p:spPr>
      </p:pic>
      <p:pic>
        <p:nvPicPr>
          <p:cNvPr id="48" name="Picture 47" descr="A close up of a leaf&#10;&#10;Description automatically generated">
            <a:extLst>
              <a:ext uri="{FF2B5EF4-FFF2-40B4-BE49-F238E27FC236}">
                <a16:creationId xmlns:a16="http://schemas.microsoft.com/office/drawing/2014/main" id="{87EC4586-0045-EE99-FF11-744D67734AD9}"/>
              </a:ext>
            </a:extLst>
          </p:cNvPr>
          <p:cNvPicPr>
            <a:picLocks noChangeAspect="1"/>
          </p:cNvPicPr>
          <p:nvPr/>
        </p:nvPicPr>
        <p:blipFill>
          <a:blip r:embed="rId12">
            <a:alphaModFix amt="70000"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sharpenSoften amount="-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16469"/>
          <a:stretch>
            <a:fillRect/>
          </a:stretch>
        </p:blipFill>
        <p:spPr>
          <a:xfrm rot="14400000">
            <a:off x="22556039" y="1569653"/>
            <a:ext cx="1783498" cy="241836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BF6E9573-A109-A112-7238-EFFBDFE0AF2E}"/>
              </a:ext>
            </a:extLst>
          </p:cNvPr>
          <p:cNvPicPr>
            <a:picLocks noChangeAspect="1"/>
          </p:cNvPicPr>
          <p:nvPr/>
        </p:nvPicPr>
        <p:blipFill>
          <a:blip r:embed="rId14">
            <a:alphaModFix amt="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7696"/>
          <a:stretch>
            <a:fillRect/>
          </a:stretch>
        </p:blipFill>
        <p:spPr>
          <a:xfrm>
            <a:off x="6341457" y="11661980"/>
            <a:ext cx="4849335" cy="2051480"/>
          </a:xfrm>
          <a:prstGeom prst="rect">
            <a:avLst/>
          </a:prstGeom>
        </p:spPr>
      </p:pic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A5BCD8D1-4CDD-AE56-3F6E-84E9AEFC4E7A}"/>
              </a:ext>
            </a:extLst>
          </p:cNvPr>
          <p:cNvSpPr/>
          <p:nvPr/>
        </p:nvSpPr>
        <p:spPr>
          <a:xfrm>
            <a:off x="16596870" y="7545548"/>
            <a:ext cx="5470247" cy="2492775"/>
          </a:xfrm>
          <a:prstGeom prst="roundRect">
            <a:avLst>
              <a:gd name="adj" fmla="val 15620"/>
            </a:avLst>
          </a:prstGeom>
          <a:gradFill>
            <a:gsLst>
              <a:gs pos="0">
                <a:schemeClr val="bg1"/>
              </a:gs>
              <a:gs pos="100000">
                <a:schemeClr val="bg1">
                  <a:alpha val="95000"/>
                </a:schemeClr>
              </a:gs>
            </a:gsLst>
            <a:lin ang="6600000" scaled="0"/>
          </a:gradFill>
          <a:ln w="57150">
            <a:gradFill>
              <a:gsLst>
                <a:gs pos="0">
                  <a:srgbClr val="FD9220"/>
                </a:gs>
                <a:gs pos="28000">
                  <a:srgbClr val="F9456B"/>
                </a:gs>
                <a:gs pos="52000">
                  <a:srgbClr val="8771D7"/>
                </a:gs>
                <a:gs pos="79000">
                  <a:srgbClr val="6CA2F4"/>
                </a:gs>
                <a:gs pos="100000">
                  <a:srgbClr val="5BC9B0"/>
                </a:gs>
              </a:gsLst>
              <a:lin ang="3600000" scaled="0"/>
            </a:gradFill>
          </a:ln>
          <a:effectLst>
            <a:outerShdw blurRad="381000" dist="381000" dir="2880000" algn="tl" rotWithShape="0">
              <a:prstClr val="black">
                <a:alpha val="1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474" dirty="0"/>
          </a:p>
        </p:txBody>
      </p:sp>
      <p:sp>
        <p:nvSpPr>
          <p:cNvPr id="33" name="Title 15">
            <a:extLst>
              <a:ext uri="{FF2B5EF4-FFF2-40B4-BE49-F238E27FC236}">
                <a16:creationId xmlns:a16="http://schemas.microsoft.com/office/drawing/2014/main" id="{BB40AEDE-763E-222D-D74A-7149899D07D5}"/>
              </a:ext>
            </a:extLst>
          </p:cNvPr>
          <p:cNvSpPr txBox="1">
            <a:spLocks/>
          </p:cNvSpPr>
          <p:nvPr/>
        </p:nvSpPr>
        <p:spPr>
          <a:xfrm>
            <a:off x="17287785" y="8834842"/>
            <a:ext cx="4338010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Değer hissi ve güven birlikte verilirse alışveriş kararı hızlanıyor.</a:t>
            </a:r>
          </a:p>
        </p:txBody>
      </p:sp>
      <p:sp>
        <p:nvSpPr>
          <p:cNvPr id="34" name="Title 15">
            <a:extLst>
              <a:ext uri="{FF2B5EF4-FFF2-40B4-BE49-F238E27FC236}">
                <a16:creationId xmlns:a16="http://schemas.microsoft.com/office/drawing/2014/main" id="{84235BD9-68D8-84BC-B06C-DC2C365CAFCC}"/>
              </a:ext>
            </a:extLst>
          </p:cNvPr>
          <p:cNvSpPr txBox="1">
            <a:spLocks/>
          </p:cNvSpPr>
          <p:nvPr/>
        </p:nvSpPr>
        <p:spPr>
          <a:xfrm>
            <a:off x="17287785" y="7983630"/>
            <a:ext cx="4666948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chemeClr val="tx1"/>
                </a:solidFill>
                <a:latin typeface="Gilroy Bold" panose="00000800000000000000" pitchFamily="50" charset="-94"/>
              </a:rPr>
              <a:t>Kaçırılmayacak Teklif ve Kullanıcı Deneyimi Sunmak </a:t>
            </a:r>
            <a:endParaRPr lang="tr-TR" sz="2400" b="1" dirty="0">
              <a:solidFill>
                <a:schemeClr val="tx1"/>
              </a:solidFill>
              <a:latin typeface="Gilroy Bold" panose="00000800000000000000" pitchFamily="50" charset="-94"/>
            </a:endParaRPr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B458B9DF-0648-7280-CAE3-6663597CB0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 rot="3359801" flipH="1">
            <a:off x="7912753" y="10880284"/>
            <a:ext cx="980591" cy="980590"/>
          </a:xfrm>
          <a:prstGeom prst="rect">
            <a:avLst/>
          </a:prstGeom>
          <a:effectLst>
            <a:outerShdw blurRad="381000" dist="381000" dir="2700000" algn="tl" rotWithShape="0">
              <a:prstClr val="black">
                <a:alpha val="20000"/>
              </a:prstClr>
            </a:outerShdw>
          </a:effectLst>
        </p:spPr>
      </p:pic>
      <p:pic>
        <p:nvPicPr>
          <p:cNvPr id="58" name="Picture 57" descr="A close-up of a fabric&#10;&#10;Description automatically generated">
            <a:extLst>
              <a:ext uri="{FF2B5EF4-FFF2-40B4-BE49-F238E27FC236}">
                <a16:creationId xmlns:a16="http://schemas.microsoft.com/office/drawing/2014/main" id="{B775B75F-0CA6-232F-DE60-978C0DF8DEA7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322510" y="12962278"/>
            <a:ext cx="1528602" cy="783146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5C646BD-E182-0335-1CF0-54F880B1E305}"/>
              </a:ext>
            </a:extLst>
          </p:cNvPr>
          <p:cNvPicPr>
            <a:picLocks noChangeAspect="1"/>
          </p:cNvPicPr>
          <p:nvPr/>
        </p:nvPicPr>
        <p:blipFill>
          <a:blip r:embed="rId17">
            <a:alphaModFix amt="9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356"/>
          <a:stretch>
            <a:fillRect/>
          </a:stretch>
        </p:blipFill>
        <p:spPr>
          <a:xfrm rot="19884138">
            <a:off x="6567607" y="10842568"/>
            <a:ext cx="2428553" cy="3111541"/>
          </a:xfrm>
          <a:prstGeom prst="snip2DiagRect">
            <a:avLst>
              <a:gd name="adj1" fmla="val 0"/>
              <a:gd name="adj2" fmla="val 36332"/>
            </a:avLst>
          </a:prstGeom>
        </p:spPr>
      </p:pic>
      <p:grpSp>
        <p:nvGrpSpPr>
          <p:cNvPr id="60" name="Grafik 2">
            <a:extLst>
              <a:ext uri="{FF2B5EF4-FFF2-40B4-BE49-F238E27FC236}">
                <a16:creationId xmlns:a16="http://schemas.microsoft.com/office/drawing/2014/main" id="{1E3F6DAA-47A8-2639-FE85-4C25EF0BE107}"/>
              </a:ext>
            </a:extLst>
          </p:cNvPr>
          <p:cNvGrpSpPr/>
          <p:nvPr/>
        </p:nvGrpSpPr>
        <p:grpSpPr>
          <a:xfrm rot="4052382">
            <a:off x="15362756" y="3436755"/>
            <a:ext cx="520220" cy="551547"/>
            <a:chOff x="11729435" y="1513303"/>
            <a:chExt cx="694329" cy="736140"/>
          </a:xfrm>
          <a:solidFill>
            <a:schemeClr val="accent1"/>
          </a:solidFill>
        </p:grpSpPr>
        <p:sp>
          <p:nvSpPr>
            <p:cNvPr id="61" name="Serbest Form 46">
              <a:extLst>
                <a:ext uri="{FF2B5EF4-FFF2-40B4-BE49-F238E27FC236}">
                  <a16:creationId xmlns:a16="http://schemas.microsoft.com/office/drawing/2014/main" id="{6DA1CE55-3341-41FB-9C8E-02DA5E8F652F}"/>
                </a:ext>
              </a:extLst>
            </p:cNvPr>
            <p:cNvSpPr/>
            <p:nvPr/>
          </p:nvSpPr>
          <p:spPr>
            <a:xfrm>
              <a:off x="11741639" y="1513303"/>
              <a:ext cx="682126" cy="736140"/>
            </a:xfrm>
            <a:custGeom>
              <a:avLst/>
              <a:gdLst>
                <a:gd name="connsiteX0" fmla="*/ 586982 w 682126"/>
                <a:gd name="connsiteY0" fmla="*/ 725581 h 736140"/>
                <a:gd name="connsiteX1" fmla="*/ 599591 w 682126"/>
                <a:gd name="connsiteY1" fmla="*/ 722861 h 736140"/>
                <a:gd name="connsiteX2" fmla="*/ 607996 w 682126"/>
                <a:gd name="connsiteY2" fmla="*/ 713220 h 736140"/>
                <a:gd name="connsiteX3" fmla="*/ 612199 w 682126"/>
                <a:gd name="connsiteY3" fmla="*/ 706297 h 736140"/>
                <a:gd name="connsiteX4" fmla="*/ 607996 w 682126"/>
                <a:gd name="connsiteY4" fmla="*/ 709017 h 736140"/>
                <a:gd name="connsiteX5" fmla="*/ 598355 w 682126"/>
                <a:gd name="connsiteY5" fmla="*/ 713220 h 736140"/>
                <a:gd name="connsiteX6" fmla="*/ 591432 w 682126"/>
                <a:gd name="connsiteY6" fmla="*/ 713220 h 736140"/>
                <a:gd name="connsiteX7" fmla="*/ 596871 w 682126"/>
                <a:gd name="connsiteY7" fmla="*/ 707781 h 736140"/>
                <a:gd name="connsiteX8" fmla="*/ 605277 w 682126"/>
                <a:gd name="connsiteY8" fmla="*/ 705061 h 736140"/>
                <a:gd name="connsiteX9" fmla="*/ 606760 w 682126"/>
                <a:gd name="connsiteY9" fmla="*/ 700858 h 736140"/>
                <a:gd name="connsiteX10" fmla="*/ 608244 w 682126"/>
                <a:gd name="connsiteY10" fmla="*/ 692452 h 736140"/>
                <a:gd name="connsiteX11" fmla="*/ 608244 w 682126"/>
                <a:gd name="connsiteY11" fmla="*/ 687013 h 736140"/>
                <a:gd name="connsiteX12" fmla="*/ 615166 w 682126"/>
                <a:gd name="connsiteY12" fmla="*/ 681574 h 736140"/>
                <a:gd name="connsiteX13" fmla="*/ 626291 w 682126"/>
                <a:gd name="connsiteY13" fmla="*/ 673169 h 736140"/>
                <a:gd name="connsiteX14" fmla="*/ 624808 w 682126"/>
                <a:gd name="connsiteY14" fmla="*/ 664763 h 736140"/>
                <a:gd name="connsiteX15" fmla="*/ 622088 w 682126"/>
                <a:gd name="connsiteY15" fmla="*/ 660560 h 736140"/>
                <a:gd name="connsiteX16" fmla="*/ 624808 w 682126"/>
                <a:gd name="connsiteY16" fmla="*/ 660560 h 736140"/>
                <a:gd name="connsiteX17" fmla="*/ 626291 w 682126"/>
                <a:gd name="connsiteY17" fmla="*/ 659077 h 736140"/>
                <a:gd name="connsiteX18" fmla="*/ 629010 w 682126"/>
                <a:gd name="connsiteY18" fmla="*/ 653638 h 736140"/>
                <a:gd name="connsiteX19" fmla="*/ 630494 w 682126"/>
                <a:gd name="connsiteY19" fmla="*/ 650918 h 736140"/>
                <a:gd name="connsiteX20" fmla="*/ 630494 w 682126"/>
                <a:gd name="connsiteY20" fmla="*/ 641277 h 736140"/>
                <a:gd name="connsiteX21" fmla="*/ 631977 w 682126"/>
                <a:gd name="connsiteY21" fmla="*/ 634354 h 736140"/>
                <a:gd name="connsiteX22" fmla="*/ 634697 w 682126"/>
                <a:gd name="connsiteY22" fmla="*/ 628915 h 736140"/>
                <a:gd name="connsiteX23" fmla="*/ 638899 w 682126"/>
                <a:gd name="connsiteY23" fmla="*/ 619273 h 736140"/>
                <a:gd name="connsiteX24" fmla="*/ 634697 w 682126"/>
                <a:gd name="connsiteY24" fmla="*/ 617790 h 736140"/>
                <a:gd name="connsiteX25" fmla="*/ 631977 w 682126"/>
                <a:gd name="connsiteY25" fmla="*/ 623229 h 736140"/>
                <a:gd name="connsiteX26" fmla="*/ 630494 w 682126"/>
                <a:gd name="connsiteY26" fmla="*/ 627432 h 736140"/>
                <a:gd name="connsiteX27" fmla="*/ 630494 w 682126"/>
                <a:gd name="connsiteY27" fmla="*/ 617790 h 736140"/>
                <a:gd name="connsiteX28" fmla="*/ 633213 w 682126"/>
                <a:gd name="connsiteY28" fmla="*/ 606665 h 736140"/>
                <a:gd name="connsiteX29" fmla="*/ 637416 w 682126"/>
                <a:gd name="connsiteY29" fmla="*/ 597023 h 736140"/>
                <a:gd name="connsiteX30" fmla="*/ 642855 w 682126"/>
                <a:gd name="connsiteY30" fmla="*/ 576256 h 736140"/>
                <a:gd name="connsiteX31" fmla="*/ 644338 w 682126"/>
                <a:gd name="connsiteY31" fmla="*/ 562411 h 736140"/>
                <a:gd name="connsiteX32" fmla="*/ 647058 w 682126"/>
                <a:gd name="connsiteY32" fmla="*/ 531755 h 736140"/>
                <a:gd name="connsiteX33" fmla="*/ 652497 w 682126"/>
                <a:gd name="connsiteY33" fmla="*/ 512224 h 736140"/>
                <a:gd name="connsiteX34" fmla="*/ 652497 w 682126"/>
                <a:gd name="connsiteY34" fmla="*/ 510741 h 736140"/>
                <a:gd name="connsiteX35" fmla="*/ 655217 w 682126"/>
                <a:gd name="connsiteY35" fmla="*/ 488490 h 736140"/>
                <a:gd name="connsiteX36" fmla="*/ 659419 w 682126"/>
                <a:gd name="connsiteY36" fmla="*/ 477365 h 736140"/>
                <a:gd name="connsiteX37" fmla="*/ 660903 w 682126"/>
                <a:gd name="connsiteY37" fmla="*/ 474646 h 736140"/>
                <a:gd name="connsiteX38" fmla="*/ 663622 w 682126"/>
                <a:gd name="connsiteY38" fmla="*/ 463521 h 736140"/>
                <a:gd name="connsiteX39" fmla="*/ 662139 w 682126"/>
                <a:gd name="connsiteY39" fmla="*/ 453879 h 736140"/>
                <a:gd name="connsiteX40" fmla="*/ 660656 w 682126"/>
                <a:gd name="connsiteY40" fmla="*/ 446956 h 736140"/>
                <a:gd name="connsiteX41" fmla="*/ 663375 w 682126"/>
                <a:gd name="connsiteY41" fmla="*/ 440034 h 736140"/>
                <a:gd name="connsiteX42" fmla="*/ 664858 w 682126"/>
                <a:gd name="connsiteY42" fmla="*/ 423470 h 736140"/>
                <a:gd name="connsiteX43" fmla="*/ 666342 w 682126"/>
                <a:gd name="connsiteY43" fmla="*/ 406906 h 736140"/>
                <a:gd name="connsiteX44" fmla="*/ 666342 w 682126"/>
                <a:gd name="connsiteY44" fmla="*/ 404186 h 736140"/>
                <a:gd name="connsiteX45" fmla="*/ 667825 w 682126"/>
                <a:gd name="connsiteY45" fmla="*/ 380452 h 736140"/>
                <a:gd name="connsiteX46" fmla="*/ 667825 w 682126"/>
                <a:gd name="connsiteY46" fmla="*/ 358202 h 736140"/>
                <a:gd name="connsiteX47" fmla="*/ 665106 w 682126"/>
                <a:gd name="connsiteY47" fmla="*/ 362405 h 736140"/>
                <a:gd name="connsiteX48" fmla="*/ 660903 w 682126"/>
                <a:gd name="connsiteY48" fmla="*/ 356966 h 736140"/>
                <a:gd name="connsiteX49" fmla="*/ 665106 w 682126"/>
                <a:gd name="connsiteY49" fmla="*/ 350044 h 736140"/>
                <a:gd name="connsiteX50" fmla="*/ 669308 w 682126"/>
                <a:gd name="connsiteY50" fmla="*/ 347324 h 736140"/>
                <a:gd name="connsiteX51" fmla="*/ 672028 w 682126"/>
                <a:gd name="connsiteY51" fmla="*/ 340402 h 736140"/>
                <a:gd name="connsiteX52" fmla="*/ 673511 w 682126"/>
                <a:gd name="connsiteY52" fmla="*/ 336199 h 736140"/>
                <a:gd name="connsiteX53" fmla="*/ 673511 w 682126"/>
                <a:gd name="connsiteY53" fmla="*/ 327793 h 736140"/>
                <a:gd name="connsiteX54" fmla="*/ 674995 w 682126"/>
                <a:gd name="connsiteY54" fmla="*/ 320871 h 736140"/>
                <a:gd name="connsiteX55" fmla="*/ 676478 w 682126"/>
                <a:gd name="connsiteY55" fmla="*/ 309746 h 736140"/>
                <a:gd name="connsiteX56" fmla="*/ 676478 w 682126"/>
                <a:gd name="connsiteY56" fmla="*/ 302823 h 736140"/>
                <a:gd name="connsiteX57" fmla="*/ 677961 w 682126"/>
                <a:gd name="connsiteY57" fmla="*/ 298620 h 736140"/>
                <a:gd name="connsiteX58" fmla="*/ 680681 w 682126"/>
                <a:gd name="connsiteY58" fmla="*/ 283292 h 736140"/>
                <a:gd name="connsiteX59" fmla="*/ 679198 w 682126"/>
                <a:gd name="connsiteY59" fmla="*/ 277853 h 736140"/>
                <a:gd name="connsiteX60" fmla="*/ 674995 w 682126"/>
                <a:gd name="connsiteY60" fmla="*/ 270931 h 736140"/>
                <a:gd name="connsiteX61" fmla="*/ 676478 w 682126"/>
                <a:gd name="connsiteY61" fmla="*/ 265492 h 736140"/>
                <a:gd name="connsiteX62" fmla="*/ 679198 w 682126"/>
                <a:gd name="connsiteY62" fmla="*/ 264009 h 736140"/>
                <a:gd name="connsiteX63" fmla="*/ 680681 w 682126"/>
                <a:gd name="connsiteY63" fmla="*/ 247444 h 736140"/>
                <a:gd name="connsiteX64" fmla="*/ 677961 w 682126"/>
                <a:gd name="connsiteY64" fmla="*/ 244725 h 736140"/>
                <a:gd name="connsiteX65" fmla="*/ 676478 w 682126"/>
                <a:gd name="connsiteY65" fmla="*/ 247444 h 736140"/>
                <a:gd name="connsiteX66" fmla="*/ 673759 w 682126"/>
                <a:gd name="connsiteY66" fmla="*/ 248928 h 736140"/>
                <a:gd name="connsiteX67" fmla="*/ 669556 w 682126"/>
                <a:gd name="connsiteY67" fmla="*/ 251647 h 736140"/>
                <a:gd name="connsiteX68" fmla="*/ 669556 w 682126"/>
                <a:gd name="connsiteY68" fmla="*/ 247444 h 736140"/>
                <a:gd name="connsiteX69" fmla="*/ 673759 w 682126"/>
                <a:gd name="connsiteY69" fmla="*/ 236319 h 736140"/>
                <a:gd name="connsiteX70" fmla="*/ 673759 w 682126"/>
                <a:gd name="connsiteY70" fmla="*/ 229397 h 736140"/>
                <a:gd name="connsiteX71" fmla="*/ 669556 w 682126"/>
                <a:gd name="connsiteY71" fmla="*/ 216788 h 736140"/>
                <a:gd name="connsiteX72" fmla="*/ 668072 w 682126"/>
                <a:gd name="connsiteY72" fmla="*/ 211349 h 736140"/>
                <a:gd name="connsiteX73" fmla="*/ 665353 w 682126"/>
                <a:gd name="connsiteY73" fmla="*/ 204427 h 736140"/>
                <a:gd name="connsiteX74" fmla="*/ 662633 w 682126"/>
                <a:gd name="connsiteY74" fmla="*/ 196021 h 736140"/>
                <a:gd name="connsiteX75" fmla="*/ 659914 w 682126"/>
                <a:gd name="connsiteY75" fmla="*/ 190582 h 736140"/>
                <a:gd name="connsiteX76" fmla="*/ 655711 w 682126"/>
                <a:gd name="connsiteY76" fmla="*/ 187863 h 736140"/>
                <a:gd name="connsiteX77" fmla="*/ 650272 w 682126"/>
                <a:gd name="connsiteY77" fmla="*/ 186379 h 736140"/>
                <a:gd name="connsiteX78" fmla="*/ 652991 w 682126"/>
                <a:gd name="connsiteY78" fmla="*/ 183660 h 736140"/>
                <a:gd name="connsiteX79" fmla="*/ 654475 w 682126"/>
                <a:gd name="connsiteY79" fmla="*/ 164129 h 736140"/>
                <a:gd name="connsiteX80" fmla="*/ 652991 w 682126"/>
                <a:gd name="connsiteY80" fmla="*/ 148801 h 736140"/>
                <a:gd name="connsiteX81" fmla="*/ 651508 w 682126"/>
                <a:gd name="connsiteY81" fmla="*/ 137676 h 736140"/>
                <a:gd name="connsiteX82" fmla="*/ 647306 w 682126"/>
                <a:gd name="connsiteY82" fmla="*/ 130753 h 736140"/>
                <a:gd name="connsiteX83" fmla="*/ 644586 w 682126"/>
                <a:gd name="connsiteY83" fmla="*/ 126551 h 736140"/>
                <a:gd name="connsiteX84" fmla="*/ 639147 w 682126"/>
                <a:gd name="connsiteY84" fmla="*/ 119628 h 736140"/>
                <a:gd name="connsiteX85" fmla="*/ 633708 w 682126"/>
                <a:gd name="connsiteY85" fmla="*/ 112706 h 736140"/>
                <a:gd name="connsiteX86" fmla="*/ 632224 w 682126"/>
                <a:gd name="connsiteY86" fmla="*/ 108503 h 736140"/>
                <a:gd name="connsiteX87" fmla="*/ 626786 w 682126"/>
                <a:gd name="connsiteY87" fmla="*/ 101581 h 736140"/>
                <a:gd name="connsiteX88" fmla="*/ 625302 w 682126"/>
                <a:gd name="connsiteY88" fmla="*/ 96142 h 736140"/>
                <a:gd name="connsiteX89" fmla="*/ 626786 w 682126"/>
                <a:gd name="connsiteY89" fmla="*/ 91939 h 736140"/>
                <a:gd name="connsiteX90" fmla="*/ 625302 w 682126"/>
                <a:gd name="connsiteY90" fmla="*/ 85016 h 736140"/>
                <a:gd name="connsiteX91" fmla="*/ 623819 w 682126"/>
                <a:gd name="connsiteY91" fmla="*/ 78094 h 736140"/>
                <a:gd name="connsiteX92" fmla="*/ 621099 w 682126"/>
                <a:gd name="connsiteY92" fmla="*/ 72655 h 736140"/>
                <a:gd name="connsiteX93" fmla="*/ 605771 w 682126"/>
                <a:gd name="connsiteY93" fmla="*/ 48921 h 736140"/>
                <a:gd name="connsiteX94" fmla="*/ 601569 w 682126"/>
                <a:gd name="connsiteY94" fmla="*/ 44719 h 736140"/>
                <a:gd name="connsiteX95" fmla="*/ 596129 w 682126"/>
                <a:gd name="connsiteY95" fmla="*/ 41999 h 736140"/>
                <a:gd name="connsiteX96" fmla="*/ 591926 w 682126"/>
                <a:gd name="connsiteY96" fmla="*/ 40516 h 736140"/>
                <a:gd name="connsiteX97" fmla="*/ 586488 w 682126"/>
                <a:gd name="connsiteY97" fmla="*/ 37796 h 736140"/>
                <a:gd name="connsiteX98" fmla="*/ 581049 w 682126"/>
                <a:gd name="connsiteY98" fmla="*/ 36313 h 736140"/>
                <a:gd name="connsiteX99" fmla="*/ 565721 w 682126"/>
                <a:gd name="connsiteY99" fmla="*/ 30874 h 736140"/>
                <a:gd name="connsiteX100" fmla="*/ 563001 w 682126"/>
                <a:gd name="connsiteY100" fmla="*/ 28154 h 736140"/>
                <a:gd name="connsiteX101" fmla="*/ 560281 w 682126"/>
                <a:gd name="connsiteY101" fmla="*/ 25435 h 736140"/>
                <a:gd name="connsiteX102" fmla="*/ 556079 w 682126"/>
                <a:gd name="connsiteY102" fmla="*/ 22715 h 736140"/>
                <a:gd name="connsiteX103" fmla="*/ 551876 w 682126"/>
                <a:gd name="connsiteY103" fmla="*/ 19996 h 736140"/>
                <a:gd name="connsiteX104" fmla="*/ 547673 w 682126"/>
                <a:gd name="connsiteY104" fmla="*/ 15793 h 736140"/>
                <a:gd name="connsiteX105" fmla="*/ 517017 w 682126"/>
                <a:gd name="connsiteY105" fmla="*/ 8871 h 736140"/>
                <a:gd name="connsiteX106" fmla="*/ 511578 w 682126"/>
                <a:gd name="connsiteY106" fmla="*/ 7387 h 736140"/>
                <a:gd name="connsiteX107" fmla="*/ 504655 w 682126"/>
                <a:gd name="connsiteY107" fmla="*/ 4668 h 736140"/>
                <a:gd name="connsiteX108" fmla="*/ 497733 w 682126"/>
                <a:gd name="connsiteY108" fmla="*/ 1948 h 736140"/>
                <a:gd name="connsiteX109" fmla="*/ 486608 w 682126"/>
                <a:gd name="connsiteY109" fmla="*/ 465 h 736140"/>
                <a:gd name="connsiteX110" fmla="*/ 470044 w 682126"/>
                <a:gd name="connsiteY110" fmla="*/ 1948 h 736140"/>
                <a:gd name="connsiteX111" fmla="*/ 460402 w 682126"/>
                <a:gd name="connsiteY111" fmla="*/ 4668 h 736140"/>
                <a:gd name="connsiteX112" fmla="*/ 457682 w 682126"/>
                <a:gd name="connsiteY112" fmla="*/ 4668 h 736140"/>
                <a:gd name="connsiteX113" fmla="*/ 450760 w 682126"/>
                <a:gd name="connsiteY113" fmla="*/ 1948 h 736140"/>
                <a:gd name="connsiteX114" fmla="*/ 443838 w 682126"/>
                <a:gd name="connsiteY114" fmla="*/ 1948 h 736140"/>
                <a:gd name="connsiteX115" fmla="*/ 450760 w 682126"/>
                <a:gd name="connsiteY115" fmla="*/ 4668 h 736140"/>
                <a:gd name="connsiteX116" fmla="*/ 446557 w 682126"/>
                <a:gd name="connsiteY116" fmla="*/ 6151 h 736140"/>
                <a:gd name="connsiteX117" fmla="*/ 428510 w 682126"/>
                <a:gd name="connsiteY117" fmla="*/ 7635 h 736140"/>
                <a:gd name="connsiteX118" fmla="*/ 421587 w 682126"/>
                <a:gd name="connsiteY118" fmla="*/ 16040 h 736140"/>
                <a:gd name="connsiteX119" fmla="*/ 418868 w 682126"/>
                <a:gd name="connsiteY119" fmla="*/ 21479 h 736140"/>
                <a:gd name="connsiteX120" fmla="*/ 411945 w 682126"/>
                <a:gd name="connsiteY120" fmla="*/ 24199 h 736140"/>
                <a:gd name="connsiteX121" fmla="*/ 405023 w 682126"/>
                <a:gd name="connsiteY121" fmla="*/ 25682 h 736140"/>
                <a:gd name="connsiteX122" fmla="*/ 402304 w 682126"/>
                <a:gd name="connsiteY122" fmla="*/ 28402 h 736140"/>
                <a:gd name="connsiteX123" fmla="*/ 393898 w 682126"/>
                <a:gd name="connsiteY123" fmla="*/ 39527 h 736140"/>
                <a:gd name="connsiteX124" fmla="*/ 391178 w 682126"/>
                <a:gd name="connsiteY124" fmla="*/ 42246 h 736140"/>
                <a:gd name="connsiteX125" fmla="*/ 388459 w 682126"/>
                <a:gd name="connsiteY125" fmla="*/ 42246 h 736140"/>
                <a:gd name="connsiteX126" fmla="*/ 380053 w 682126"/>
                <a:gd name="connsiteY126" fmla="*/ 42246 h 736140"/>
                <a:gd name="connsiteX127" fmla="*/ 371648 w 682126"/>
                <a:gd name="connsiteY127" fmla="*/ 47685 h 736140"/>
                <a:gd name="connsiteX128" fmla="*/ 366208 w 682126"/>
                <a:gd name="connsiteY128" fmla="*/ 50405 h 736140"/>
                <a:gd name="connsiteX129" fmla="*/ 360769 w 682126"/>
                <a:gd name="connsiteY129" fmla="*/ 51888 h 736140"/>
                <a:gd name="connsiteX130" fmla="*/ 358050 w 682126"/>
                <a:gd name="connsiteY130" fmla="*/ 53372 h 736140"/>
                <a:gd name="connsiteX131" fmla="*/ 364972 w 682126"/>
                <a:gd name="connsiteY131" fmla="*/ 57574 h 736140"/>
                <a:gd name="connsiteX132" fmla="*/ 369176 w 682126"/>
                <a:gd name="connsiteY132" fmla="*/ 54855 h 736140"/>
                <a:gd name="connsiteX133" fmla="*/ 373378 w 682126"/>
                <a:gd name="connsiteY133" fmla="*/ 50652 h 736140"/>
                <a:gd name="connsiteX134" fmla="*/ 367939 w 682126"/>
                <a:gd name="connsiteY134" fmla="*/ 61777 h 736140"/>
                <a:gd name="connsiteX135" fmla="*/ 354094 w 682126"/>
                <a:gd name="connsiteY135" fmla="*/ 82544 h 736140"/>
                <a:gd name="connsiteX136" fmla="*/ 347172 w 682126"/>
                <a:gd name="connsiteY136" fmla="*/ 90950 h 736140"/>
                <a:gd name="connsiteX137" fmla="*/ 340250 w 682126"/>
                <a:gd name="connsiteY137" fmla="*/ 102075 h 736140"/>
                <a:gd name="connsiteX138" fmla="*/ 338767 w 682126"/>
                <a:gd name="connsiteY138" fmla="*/ 107514 h 736140"/>
                <a:gd name="connsiteX139" fmla="*/ 324922 w 682126"/>
                <a:gd name="connsiteY139" fmla="*/ 107514 h 736140"/>
                <a:gd name="connsiteX140" fmla="*/ 315280 w 682126"/>
                <a:gd name="connsiteY140" fmla="*/ 111717 h 736140"/>
                <a:gd name="connsiteX141" fmla="*/ 319483 w 682126"/>
                <a:gd name="connsiteY141" fmla="*/ 113200 h 736140"/>
                <a:gd name="connsiteX142" fmla="*/ 326405 w 682126"/>
                <a:gd name="connsiteY142" fmla="*/ 114684 h 736140"/>
                <a:gd name="connsiteX143" fmla="*/ 329124 w 682126"/>
                <a:gd name="connsiteY143" fmla="*/ 121606 h 736140"/>
                <a:gd name="connsiteX144" fmla="*/ 330608 w 682126"/>
                <a:gd name="connsiteY144" fmla="*/ 124326 h 736140"/>
                <a:gd name="connsiteX145" fmla="*/ 333328 w 682126"/>
                <a:gd name="connsiteY145" fmla="*/ 121606 h 736140"/>
                <a:gd name="connsiteX146" fmla="*/ 337530 w 682126"/>
                <a:gd name="connsiteY146" fmla="*/ 118887 h 736140"/>
                <a:gd name="connsiteX147" fmla="*/ 341733 w 682126"/>
                <a:gd name="connsiteY147" fmla="*/ 120370 h 736140"/>
                <a:gd name="connsiteX148" fmla="*/ 326405 w 682126"/>
                <a:gd name="connsiteY148" fmla="*/ 132979 h 736140"/>
                <a:gd name="connsiteX149" fmla="*/ 320966 w 682126"/>
                <a:gd name="connsiteY149" fmla="*/ 132979 h 736140"/>
                <a:gd name="connsiteX150" fmla="*/ 319483 w 682126"/>
                <a:gd name="connsiteY150" fmla="*/ 138417 h 736140"/>
                <a:gd name="connsiteX151" fmla="*/ 314044 w 682126"/>
                <a:gd name="connsiteY151" fmla="*/ 157948 h 736140"/>
                <a:gd name="connsiteX152" fmla="*/ 312560 w 682126"/>
                <a:gd name="connsiteY152" fmla="*/ 171793 h 736140"/>
                <a:gd name="connsiteX153" fmla="*/ 311077 w 682126"/>
                <a:gd name="connsiteY153" fmla="*/ 178715 h 736140"/>
                <a:gd name="connsiteX154" fmla="*/ 308358 w 682126"/>
                <a:gd name="connsiteY154" fmla="*/ 185638 h 736140"/>
                <a:gd name="connsiteX155" fmla="*/ 304155 w 682126"/>
                <a:gd name="connsiteY155" fmla="*/ 185638 h 736140"/>
                <a:gd name="connsiteX156" fmla="*/ 301435 w 682126"/>
                <a:gd name="connsiteY156" fmla="*/ 189841 h 736140"/>
                <a:gd name="connsiteX157" fmla="*/ 299952 w 682126"/>
                <a:gd name="connsiteY157" fmla="*/ 191324 h 736140"/>
                <a:gd name="connsiteX158" fmla="*/ 302671 w 682126"/>
                <a:gd name="connsiteY158" fmla="*/ 198246 h 736140"/>
                <a:gd name="connsiteX159" fmla="*/ 309594 w 682126"/>
                <a:gd name="connsiteY159" fmla="*/ 203685 h 736140"/>
                <a:gd name="connsiteX160" fmla="*/ 302671 w 682126"/>
                <a:gd name="connsiteY160" fmla="*/ 205169 h 736140"/>
                <a:gd name="connsiteX161" fmla="*/ 297232 w 682126"/>
                <a:gd name="connsiteY161" fmla="*/ 200966 h 736140"/>
                <a:gd name="connsiteX162" fmla="*/ 294513 w 682126"/>
                <a:gd name="connsiteY162" fmla="*/ 207888 h 736140"/>
                <a:gd name="connsiteX163" fmla="*/ 287591 w 682126"/>
                <a:gd name="connsiteY163" fmla="*/ 220497 h 736140"/>
                <a:gd name="connsiteX164" fmla="*/ 283387 w 682126"/>
                <a:gd name="connsiteY164" fmla="*/ 227419 h 736140"/>
                <a:gd name="connsiteX165" fmla="*/ 287591 w 682126"/>
                <a:gd name="connsiteY165" fmla="*/ 230139 h 736140"/>
                <a:gd name="connsiteX166" fmla="*/ 274982 w 682126"/>
                <a:gd name="connsiteY166" fmla="*/ 232858 h 736140"/>
                <a:gd name="connsiteX167" fmla="*/ 261137 w 682126"/>
                <a:gd name="connsiteY167" fmla="*/ 230139 h 736140"/>
                <a:gd name="connsiteX168" fmla="*/ 252731 w 682126"/>
                <a:gd name="connsiteY168" fmla="*/ 230139 h 736140"/>
                <a:gd name="connsiteX169" fmla="*/ 250012 w 682126"/>
                <a:gd name="connsiteY169" fmla="*/ 238544 h 736140"/>
                <a:gd name="connsiteX170" fmla="*/ 248529 w 682126"/>
                <a:gd name="connsiteY170" fmla="*/ 233105 h 736140"/>
                <a:gd name="connsiteX171" fmla="*/ 245809 w 682126"/>
                <a:gd name="connsiteY171" fmla="*/ 226183 h 736140"/>
                <a:gd name="connsiteX172" fmla="*/ 243090 w 682126"/>
                <a:gd name="connsiteY172" fmla="*/ 228902 h 736140"/>
                <a:gd name="connsiteX173" fmla="*/ 237650 w 682126"/>
                <a:gd name="connsiteY173" fmla="*/ 231622 h 736140"/>
                <a:gd name="connsiteX174" fmla="*/ 236167 w 682126"/>
                <a:gd name="connsiteY174" fmla="*/ 237061 h 736140"/>
                <a:gd name="connsiteX175" fmla="*/ 234684 w 682126"/>
                <a:gd name="connsiteY175" fmla="*/ 238544 h 736140"/>
                <a:gd name="connsiteX176" fmla="*/ 225042 w 682126"/>
                <a:gd name="connsiteY176" fmla="*/ 235825 h 736140"/>
                <a:gd name="connsiteX177" fmla="*/ 206995 w 682126"/>
                <a:gd name="connsiteY177" fmla="*/ 238544 h 736140"/>
                <a:gd name="connsiteX178" fmla="*/ 197353 w 682126"/>
                <a:gd name="connsiteY178" fmla="*/ 238544 h 736140"/>
                <a:gd name="connsiteX179" fmla="*/ 188947 w 682126"/>
                <a:gd name="connsiteY179" fmla="*/ 237061 h 736140"/>
                <a:gd name="connsiteX180" fmla="*/ 170899 w 682126"/>
                <a:gd name="connsiteY180" fmla="*/ 245467 h 736140"/>
                <a:gd name="connsiteX181" fmla="*/ 175103 w 682126"/>
                <a:gd name="connsiteY181" fmla="*/ 249669 h 736140"/>
                <a:gd name="connsiteX182" fmla="*/ 173619 w 682126"/>
                <a:gd name="connsiteY182" fmla="*/ 252389 h 736140"/>
                <a:gd name="connsiteX183" fmla="*/ 170899 w 682126"/>
                <a:gd name="connsiteY183" fmla="*/ 256592 h 736140"/>
                <a:gd name="connsiteX184" fmla="*/ 168180 w 682126"/>
                <a:gd name="connsiteY184" fmla="*/ 256592 h 736140"/>
                <a:gd name="connsiteX185" fmla="*/ 161258 w 682126"/>
                <a:gd name="connsiteY185" fmla="*/ 252389 h 736140"/>
                <a:gd name="connsiteX186" fmla="*/ 158538 w 682126"/>
                <a:gd name="connsiteY186" fmla="*/ 249669 h 736140"/>
                <a:gd name="connsiteX187" fmla="*/ 145930 w 682126"/>
                <a:gd name="connsiteY187" fmla="*/ 248186 h 736140"/>
                <a:gd name="connsiteX188" fmla="*/ 134804 w 682126"/>
                <a:gd name="connsiteY188" fmla="*/ 256592 h 736140"/>
                <a:gd name="connsiteX189" fmla="*/ 129366 w 682126"/>
                <a:gd name="connsiteY189" fmla="*/ 259311 h 736140"/>
                <a:gd name="connsiteX190" fmla="*/ 66817 w 682126"/>
                <a:gd name="connsiteY190" fmla="*/ 262031 h 736140"/>
                <a:gd name="connsiteX191" fmla="*/ 52972 w 682126"/>
                <a:gd name="connsiteY191" fmla="*/ 270436 h 736140"/>
                <a:gd name="connsiteX192" fmla="*/ 50253 w 682126"/>
                <a:gd name="connsiteY192" fmla="*/ 274639 h 736140"/>
                <a:gd name="connsiteX193" fmla="*/ 51736 w 682126"/>
                <a:gd name="connsiteY193" fmla="*/ 277359 h 736140"/>
                <a:gd name="connsiteX194" fmla="*/ 53220 w 682126"/>
                <a:gd name="connsiteY194" fmla="*/ 282798 h 736140"/>
                <a:gd name="connsiteX195" fmla="*/ 47781 w 682126"/>
                <a:gd name="connsiteY195" fmla="*/ 285517 h 736140"/>
                <a:gd name="connsiteX196" fmla="*/ 45061 w 682126"/>
                <a:gd name="connsiteY196" fmla="*/ 289720 h 736140"/>
                <a:gd name="connsiteX197" fmla="*/ 36656 w 682126"/>
                <a:gd name="connsiteY197" fmla="*/ 300845 h 736140"/>
                <a:gd name="connsiteX198" fmla="*/ 35172 w 682126"/>
                <a:gd name="connsiteY198" fmla="*/ 295406 h 736140"/>
                <a:gd name="connsiteX199" fmla="*/ 32452 w 682126"/>
                <a:gd name="connsiteY199" fmla="*/ 291204 h 736140"/>
                <a:gd name="connsiteX200" fmla="*/ 28250 w 682126"/>
                <a:gd name="connsiteY200" fmla="*/ 293923 h 736140"/>
                <a:gd name="connsiteX201" fmla="*/ 25530 w 682126"/>
                <a:gd name="connsiteY201" fmla="*/ 295406 h 736140"/>
                <a:gd name="connsiteX202" fmla="*/ 22811 w 682126"/>
                <a:gd name="connsiteY202" fmla="*/ 302329 h 736140"/>
                <a:gd name="connsiteX203" fmla="*/ 21327 w 682126"/>
                <a:gd name="connsiteY203" fmla="*/ 306532 h 736140"/>
                <a:gd name="connsiteX204" fmla="*/ 17124 w 682126"/>
                <a:gd name="connsiteY204" fmla="*/ 303812 h 736140"/>
                <a:gd name="connsiteX205" fmla="*/ 17124 w 682126"/>
                <a:gd name="connsiteY205" fmla="*/ 323343 h 736140"/>
                <a:gd name="connsiteX206" fmla="*/ 14405 w 682126"/>
                <a:gd name="connsiteY206" fmla="*/ 330265 h 736140"/>
                <a:gd name="connsiteX207" fmla="*/ 14405 w 682126"/>
                <a:gd name="connsiteY207" fmla="*/ 332985 h 736140"/>
                <a:gd name="connsiteX208" fmla="*/ 18608 w 682126"/>
                <a:gd name="connsiteY208" fmla="*/ 332985 h 736140"/>
                <a:gd name="connsiteX209" fmla="*/ 5999 w 682126"/>
                <a:gd name="connsiteY209" fmla="*/ 344110 h 736140"/>
                <a:gd name="connsiteX210" fmla="*/ 560 w 682126"/>
                <a:gd name="connsiteY210" fmla="*/ 346830 h 736140"/>
                <a:gd name="connsiteX211" fmla="*/ 4763 w 682126"/>
                <a:gd name="connsiteY211" fmla="*/ 348313 h 736140"/>
                <a:gd name="connsiteX212" fmla="*/ 11685 w 682126"/>
                <a:gd name="connsiteY212" fmla="*/ 355235 h 736140"/>
                <a:gd name="connsiteX213" fmla="*/ 14405 w 682126"/>
                <a:gd name="connsiteY213" fmla="*/ 356719 h 736140"/>
                <a:gd name="connsiteX214" fmla="*/ 17124 w 682126"/>
                <a:gd name="connsiteY214" fmla="*/ 352516 h 736140"/>
                <a:gd name="connsiteX215" fmla="*/ 19844 w 682126"/>
                <a:gd name="connsiteY215" fmla="*/ 352516 h 736140"/>
                <a:gd name="connsiteX216" fmla="*/ 14405 w 682126"/>
                <a:gd name="connsiteY216" fmla="*/ 360922 h 736140"/>
                <a:gd name="connsiteX217" fmla="*/ 7483 w 682126"/>
                <a:gd name="connsiteY217" fmla="*/ 365124 h 736140"/>
                <a:gd name="connsiteX218" fmla="*/ 4763 w 682126"/>
                <a:gd name="connsiteY218" fmla="*/ 366608 h 736140"/>
                <a:gd name="connsiteX219" fmla="*/ 2044 w 682126"/>
                <a:gd name="connsiteY219" fmla="*/ 365124 h 736140"/>
                <a:gd name="connsiteX220" fmla="*/ 2044 w 682126"/>
                <a:gd name="connsiteY220" fmla="*/ 370563 h 736140"/>
                <a:gd name="connsiteX221" fmla="*/ 8966 w 682126"/>
                <a:gd name="connsiteY221" fmla="*/ 370563 h 736140"/>
                <a:gd name="connsiteX222" fmla="*/ 10449 w 682126"/>
                <a:gd name="connsiteY222" fmla="*/ 374766 h 736140"/>
                <a:gd name="connsiteX223" fmla="*/ 5010 w 682126"/>
                <a:gd name="connsiteY223" fmla="*/ 377486 h 736140"/>
                <a:gd name="connsiteX224" fmla="*/ 3527 w 682126"/>
                <a:gd name="connsiteY224" fmla="*/ 378969 h 736140"/>
                <a:gd name="connsiteX225" fmla="*/ 10449 w 682126"/>
                <a:gd name="connsiteY225" fmla="*/ 387375 h 736140"/>
                <a:gd name="connsiteX226" fmla="*/ 15888 w 682126"/>
                <a:gd name="connsiteY226" fmla="*/ 388858 h 736140"/>
                <a:gd name="connsiteX227" fmla="*/ 14405 w 682126"/>
                <a:gd name="connsiteY227" fmla="*/ 391578 h 736140"/>
                <a:gd name="connsiteX228" fmla="*/ 10202 w 682126"/>
                <a:gd name="connsiteY228" fmla="*/ 399983 h 736140"/>
                <a:gd name="connsiteX229" fmla="*/ 7483 w 682126"/>
                <a:gd name="connsiteY229" fmla="*/ 408389 h 736140"/>
                <a:gd name="connsiteX230" fmla="*/ 5999 w 682126"/>
                <a:gd name="connsiteY230" fmla="*/ 418031 h 736140"/>
                <a:gd name="connsiteX231" fmla="*/ 5999 w 682126"/>
                <a:gd name="connsiteY231" fmla="*/ 424953 h 736140"/>
                <a:gd name="connsiteX232" fmla="*/ 7483 w 682126"/>
                <a:gd name="connsiteY232" fmla="*/ 444484 h 736140"/>
                <a:gd name="connsiteX233" fmla="*/ 10202 w 682126"/>
                <a:gd name="connsiteY233" fmla="*/ 445967 h 736140"/>
                <a:gd name="connsiteX234" fmla="*/ 11685 w 682126"/>
                <a:gd name="connsiteY234" fmla="*/ 458576 h 736140"/>
                <a:gd name="connsiteX235" fmla="*/ 13169 w 682126"/>
                <a:gd name="connsiteY235" fmla="*/ 473904 h 736140"/>
                <a:gd name="connsiteX236" fmla="*/ 15888 w 682126"/>
                <a:gd name="connsiteY236" fmla="*/ 478107 h 736140"/>
                <a:gd name="connsiteX237" fmla="*/ 15888 w 682126"/>
                <a:gd name="connsiteY237" fmla="*/ 483546 h 736140"/>
                <a:gd name="connsiteX238" fmla="*/ 17372 w 682126"/>
                <a:gd name="connsiteY238" fmla="*/ 491952 h 736140"/>
                <a:gd name="connsiteX239" fmla="*/ 20091 w 682126"/>
                <a:gd name="connsiteY239" fmla="*/ 496154 h 736140"/>
                <a:gd name="connsiteX240" fmla="*/ 24294 w 682126"/>
                <a:gd name="connsiteY240" fmla="*/ 504560 h 736140"/>
                <a:gd name="connsiteX241" fmla="*/ 27013 w 682126"/>
                <a:gd name="connsiteY241" fmla="*/ 509999 h 736140"/>
                <a:gd name="connsiteX242" fmla="*/ 35419 w 682126"/>
                <a:gd name="connsiteY242" fmla="*/ 523844 h 736140"/>
                <a:gd name="connsiteX243" fmla="*/ 45061 w 682126"/>
                <a:gd name="connsiteY243" fmla="*/ 537689 h 736140"/>
                <a:gd name="connsiteX244" fmla="*/ 60389 w 682126"/>
                <a:gd name="connsiteY244" fmla="*/ 557219 h 736140"/>
                <a:gd name="connsiteX245" fmla="*/ 81156 w 682126"/>
                <a:gd name="connsiteY245" fmla="*/ 572548 h 736140"/>
                <a:gd name="connsiteX246" fmla="*/ 83876 w 682126"/>
                <a:gd name="connsiteY246" fmla="*/ 576750 h 736140"/>
                <a:gd name="connsiteX247" fmla="*/ 92282 w 682126"/>
                <a:gd name="connsiteY247" fmla="*/ 586392 h 736140"/>
                <a:gd name="connsiteX248" fmla="*/ 96484 w 682126"/>
                <a:gd name="connsiteY248" fmla="*/ 589112 h 736140"/>
                <a:gd name="connsiteX249" fmla="*/ 103407 w 682126"/>
                <a:gd name="connsiteY249" fmla="*/ 596034 h 736140"/>
                <a:gd name="connsiteX250" fmla="*/ 111812 w 682126"/>
                <a:gd name="connsiteY250" fmla="*/ 602956 h 736140"/>
                <a:gd name="connsiteX251" fmla="*/ 116015 w 682126"/>
                <a:gd name="connsiteY251" fmla="*/ 605676 h 736140"/>
                <a:gd name="connsiteX252" fmla="*/ 122937 w 682126"/>
                <a:gd name="connsiteY252" fmla="*/ 614082 h 736140"/>
                <a:gd name="connsiteX253" fmla="*/ 127140 w 682126"/>
                <a:gd name="connsiteY253" fmla="*/ 615565 h 736140"/>
                <a:gd name="connsiteX254" fmla="*/ 143704 w 682126"/>
                <a:gd name="connsiteY254" fmla="*/ 622487 h 736140"/>
                <a:gd name="connsiteX255" fmla="*/ 157549 w 682126"/>
                <a:gd name="connsiteY255" fmla="*/ 630893 h 736140"/>
                <a:gd name="connsiteX256" fmla="*/ 172877 w 682126"/>
                <a:gd name="connsiteY256" fmla="*/ 646221 h 736140"/>
                <a:gd name="connsiteX257" fmla="*/ 177080 w 682126"/>
                <a:gd name="connsiteY257" fmla="*/ 646221 h 736140"/>
                <a:gd name="connsiteX258" fmla="*/ 181283 w 682126"/>
                <a:gd name="connsiteY258" fmla="*/ 646221 h 736140"/>
                <a:gd name="connsiteX259" fmla="*/ 188205 w 682126"/>
                <a:gd name="connsiteY259" fmla="*/ 648941 h 736140"/>
                <a:gd name="connsiteX260" fmla="*/ 196611 w 682126"/>
                <a:gd name="connsiteY260" fmla="*/ 651660 h 736140"/>
                <a:gd name="connsiteX261" fmla="*/ 200814 w 682126"/>
                <a:gd name="connsiteY261" fmla="*/ 653143 h 736140"/>
                <a:gd name="connsiteX262" fmla="*/ 205017 w 682126"/>
                <a:gd name="connsiteY262" fmla="*/ 654627 h 736140"/>
                <a:gd name="connsiteX263" fmla="*/ 210455 w 682126"/>
                <a:gd name="connsiteY263" fmla="*/ 654627 h 736140"/>
                <a:gd name="connsiteX264" fmla="*/ 214659 w 682126"/>
                <a:gd name="connsiteY264" fmla="*/ 656110 h 736140"/>
                <a:gd name="connsiteX265" fmla="*/ 225784 w 682126"/>
                <a:gd name="connsiteY265" fmla="*/ 661549 h 736140"/>
                <a:gd name="connsiteX266" fmla="*/ 238392 w 682126"/>
                <a:gd name="connsiteY266" fmla="*/ 660066 h 736140"/>
                <a:gd name="connsiteX267" fmla="*/ 245315 w 682126"/>
                <a:gd name="connsiteY267" fmla="*/ 657346 h 736140"/>
                <a:gd name="connsiteX268" fmla="*/ 248034 w 682126"/>
                <a:gd name="connsiteY268" fmla="*/ 660066 h 736140"/>
                <a:gd name="connsiteX269" fmla="*/ 250754 w 682126"/>
                <a:gd name="connsiteY269" fmla="*/ 665505 h 736140"/>
                <a:gd name="connsiteX270" fmla="*/ 257676 w 682126"/>
                <a:gd name="connsiteY270" fmla="*/ 664021 h 736140"/>
                <a:gd name="connsiteX271" fmla="*/ 260396 w 682126"/>
                <a:gd name="connsiteY271" fmla="*/ 664021 h 736140"/>
                <a:gd name="connsiteX272" fmla="*/ 264599 w 682126"/>
                <a:gd name="connsiteY272" fmla="*/ 665505 h 736140"/>
                <a:gd name="connsiteX273" fmla="*/ 275724 w 682126"/>
                <a:gd name="connsiteY273" fmla="*/ 669708 h 736140"/>
                <a:gd name="connsiteX274" fmla="*/ 267318 w 682126"/>
                <a:gd name="connsiteY274" fmla="*/ 672427 h 736140"/>
                <a:gd name="connsiteX275" fmla="*/ 260396 w 682126"/>
                <a:gd name="connsiteY275" fmla="*/ 673910 h 736140"/>
                <a:gd name="connsiteX276" fmla="*/ 289568 w 682126"/>
                <a:gd name="connsiteY276" fmla="*/ 680833 h 736140"/>
                <a:gd name="connsiteX277" fmla="*/ 293771 w 682126"/>
                <a:gd name="connsiteY277" fmla="*/ 680833 h 736140"/>
                <a:gd name="connsiteX278" fmla="*/ 311818 w 682126"/>
                <a:gd name="connsiteY278" fmla="*/ 682316 h 736140"/>
                <a:gd name="connsiteX279" fmla="*/ 313302 w 682126"/>
                <a:gd name="connsiteY279" fmla="*/ 678113 h 736140"/>
                <a:gd name="connsiteX280" fmla="*/ 316022 w 682126"/>
                <a:gd name="connsiteY280" fmla="*/ 686519 h 736140"/>
                <a:gd name="connsiteX281" fmla="*/ 318741 w 682126"/>
                <a:gd name="connsiteY281" fmla="*/ 689239 h 736140"/>
                <a:gd name="connsiteX282" fmla="*/ 321461 w 682126"/>
                <a:gd name="connsiteY282" fmla="*/ 686519 h 736140"/>
                <a:gd name="connsiteX283" fmla="*/ 343711 w 682126"/>
                <a:gd name="connsiteY283" fmla="*/ 683800 h 736140"/>
                <a:gd name="connsiteX284" fmla="*/ 350634 w 682126"/>
                <a:gd name="connsiteY284" fmla="*/ 685283 h 736140"/>
                <a:gd name="connsiteX285" fmla="*/ 354836 w 682126"/>
                <a:gd name="connsiteY285" fmla="*/ 681080 h 736140"/>
                <a:gd name="connsiteX286" fmla="*/ 360275 w 682126"/>
                <a:gd name="connsiteY286" fmla="*/ 682563 h 736140"/>
                <a:gd name="connsiteX287" fmla="*/ 358792 w 682126"/>
                <a:gd name="connsiteY287" fmla="*/ 684047 h 736140"/>
                <a:gd name="connsiteX288" fmla="*/ 358792 w 682126"/>
                <a:gd name="connsiteY288" fmla="*/ 686766 h 736140"/>
                <a:gd name="connsiteX289" fmla="*/ 365714 w 682126"/>
                <a:gd name="connsiteY289" fmla="*/ 686766 h 736140"/>
                <a:gd name="connsiteX290" fmla="*/ 375356 w 682126"/>
                <a:gd name="connsiteY290" fmla="*/ 686766 h 736140"/>
                <a:gd name="connsiteX291" fmla="*/ 393403 w 682126"/>
                <a:gd name="connsiteY291" fmla="*/ 688250 h 736140"/>
                <a:gd name="connsiteX292" fmla="*/ 397607 w 682126"/>
                <a:gd name="connsiteY292" fmla="*/ 684047 h 736140"/>
                <a:gd name="connsiteX293" fmla="*/ 403045 w 682126"/>
                <a:gd name="connsiteY293" fmla="*/ 686766 h 736140"/>
                <a:gd name="connsiteX294" fmla="*/ 400326 w 682126"/>
                <a:gd name="connsiteY294" fmla="*/ 689486 h 736140"/>
                <a:gd name="connsiteX295" fmla="*/ 398843 w 682126"/>
                <a:gd name="connsiteY295" fmla="*/ 692205 h 736140"/>
                <a:gd name="connsiteX296" fmla="*/ 408484 w 682126"/>
                <a:gd name="connsiteY296" fmla="*/ 694925 h 736140"/>
                <a:gd name="connsiteX297" fmla="*/ 432218 w 682126"/>
                <a:gd name="connsiteY297" fmla="*/ 694925 h 736140"/>
                <a:gd name="connsiteX298" fmla="*/ 440624 w 682126"/>
                <a:gd name="connsiteY298" fmla="*/ 693441 h 736140"/>
                <a:gd name="connsiteX299" fmla="*/ 457188 w 682126"/>
                <a:gd name="connsiteY299" fmla="*/ 691958 h 736140"/>
                <a:gd name="connsiteX300" fmla="*/ 455705 w 682126"/>
                <a:gd name="connsiteY300" fmla="*/ 696161 h 736140"/>
                <a:gd name="connsiteX301" fmla="*/ 455705 w 682126"/>
                <a:gd name="connsiteY301" fmla="*/ 697644 h 736140"/>
                <a:gd name="connsiteX302" fmla="*/ 459908 w 682126"/>
                <a:gd name="connsiteY302" fmla="*/ 700364 h 736140"/>
                <a:gd name="connsiteX303" fmla="*/ 464110 w 682126"/>
                <a:gd name="connsiteY303" fmla="*/ 704567 h 736140"/>
                <a:gd name="connsiteX304" fmla="*/ 469549 w 682126"/>
                <a:gd name="connsiteY304" fmla="*/ 701847 h 736140"/>
                <a:gd name="connsiteX305" fmla="*/ 477955 w 682126"/>
                <a:gd name="connsiteY305" fmla="*/ 699128 h 736140"/>
                <a:gd name="connsiteX306" fmla="*/ 484877 w 682126"/>
                <a:gd name="connsiteY306" fmla="*/ 701847 h 736140"/>
                <a:gd name="connsiteX307" fmla="*/ 491800 w 682126"/>
                <a:gd name="connsiteY307" fmla="*/ 703330 h 736140"/>
                <a:gd name="connsiteX308" fmla="*/ 505645 w 682126"/>
                <a:gd name="connsiteY308" fmla="*/ 706050 h 736140"/>
                <a:gd name="connsiteX309" fmla="*/ 525175 w 682126"/>
                <a:gd name="connsiteY309" fmla="*/ 710253 h 736140"/>
                <a:gd name="connsiteX310" fmla="*/ 536300 w 682126"/>
                <a:gd name="connsiteY310" fmla="*/ 715692 h 736140"/>
                <a:gd name="connsiteX311" fmla="*/ 540503 w 682126"/>
                <a:gd name="connsiteY311" fmla="*/ 719895 h 736140"/>
                <a:gd name="connsiteX312" fmla="*/ 544706 w 682126"/>
                <a:gd name="connsiteY312" fmla="*/ 722614 h 736140"/>
                <a:gd name="connsiteX313" fmla="*/ 554348 w 682126"/>
                <a:gd name="connsiteY313" fmla="*/ 726817 h 736140"/>
                <a:gd name="connsiteX314" fmla="*/ 563990 w 682126"/>
                <a:gd name="connsiteY314" fmla="*/ 729536 h 736140"/>
                <a:gd name="connsiteX315" fmla="*/ 568193 w 682126"/>
                <a:gd name="connsiteY315" fmla="*/ 732256 h 736140"/>
                <a:gd name="connsiteX316" fmla="*/ 584757 w 682126"/>
                <a:gd name="connsiteY316" fmla="*/ 733739 h 736140"/>
                <a:gd name="connsiteX317" fmla="*/ 588960 w 682126"/>
                <a:gd name="connsiteY317" fmla="*/ 728053 h 736140"/>
                <a:gd name="connsiteX318" fmla="*/ 653733 w 682126"/>
                <a:gd name="connsiteY318" fmla="*/ 418278 h 736140"/>
                <a:gd name="connsiteX319" fmla="*/ 657936 w 682126"/>
                <a:gd name="connsiteY319" fmla="*/ 419761 h 736140"/>
                <a:gd name="connsiteX320" fmla="*/ 653733 w 682126"/>
                <a:gd name="connsiteY320" fmla="*/ 423964 h 736140"/>
                <a:gd name="connsiteX321" fmla="*/ 649530 w 682126"/>
                <a:gd name="connsiteY321" fmla="*/ 422481 h 736140"/>
                <a:gd name="connsiteX322" fmla="*/ 653733 w 682126"/>
                <a:gd name="connsiteY322" fmla="*/ 418278 h 736140"/>
                <a:gd name="connsiteX323" fmla="*/ 638405 w 682126"/>
                <a:gd name="connsiteY323" fmla="*/ 134462 h 736140"/>
                <a:gd name="connsiteX324" fmla="*/ 642608 w 682126"/>
                <a:gd name="connsiteY324" fmla="*/ 137181 h 736140"/>
                <a:gd name="connsiteX325" fmla="*/ 639889 w 682126"/>
                <a:gd name="connsiteY325" fmla="*/ 139901 h 736140"/>
                <a:gd name="connsiteX326" fmla="*/ 635685 w 682126"/>
                <a:gd name="connsiteY326" fmla="*/ 137181 h 736140"/>
                <a:gd name="connsiteX327" fmla="*/ 638405 w 682126"/>
                <a:gd name="connsiteY327" fmla="*/ 134462 h 736140"/>
                <a:gd name="connsiteX328" fmla="*/ 635685 w 682126"/>
                <a:gd name="connsiteY328" fmla="*/ 547578 h 736140"/>
                <a:gd name="connsiteX329" fmla="*/ 638405 w 682126"/>
                <a:gd name="connsiteY329" fmla="*/ 551780 h 736140"/>
                <a:gd name="connsiteX330" fmla="*/ 636922 w 682126"/>
                <a:gd name="connsiteY330" fmla="*/ 555983 h 736140"/>
                <a:gd name="connsiteX331" fmla="*/ 634202 w 682126"/>
                <a:gd name="connsiteY331" fmla="*/ 551780 h 736140"/>
                <a:gd name="connsiteX332" fmla="*/ 635685 w 682126"/>
                <a:gd name="connsiteY332" fmla="*/ 547578 h 736140"/>
                <a:gd name="connsiteX333" fmla="*/ 634202 w 682126"/>
                <a:gd name="connsiteY333" fmla="*/ 572548 h 736140"/>
                <a:gd name="connsiteX334" fmla="*/ 636922 w 682126"/>
                <a:gd name="connsiteY334" fmla="*/ 575267 h 736140"/>
                <a:gd name="connsiteX335" fmla="*/ 632719 w 682126"/>
                <a:gd name="connsiteY335" fmla="*/ 577987 h 736140"/>
                <a:gd name="connsiteX336" fmla="*/ 630000 w 682126"/>
                <a:gd name="connsiteY336" fmla="*/ 575267 h 736140"/>
                <a:gd name="connsiteX337" fmla="*/ 634202 w 682126"/>
                <a:gd name="connsiteY337" fmla="*/ 572548 h 736140"/>
                <a:gd name="connsiteX338" fmla="*/ 618874 w 682126"/>
                <a:gd name="connsiteY338" fmla="*/ 673910 h 736140"/>
                <a:gd name="connsiteX339" fmla="*/ 616155 w 682126"/>
                <a:gd name="connsiteY339" fmla="*/ 672427 h 736140"/>
                <a:gd name="connsiteX340" fmla="*/ 614671 w 682126"/>
                <a:gd name="connsiteY340" fmla="*/ 662785 h 736140"/>
                <a:gd name="connsiteX341" fmla="*/ 617391 w 682126"/>
                <a:gd name="connsiteY341" fmla="*/ 666988 h 736140"/>
                <a:gd name="connsiteX342" fmla="*/ 618874 w 682126"/>
                <a:gd name="connsiteY342" fmla="*/ 673910 h 736140"/>
                <a:gd name="connsiteX343" fmla="*/ 617638 w 682126"/>
                <a:gd name="connsiteY343" fmla="*/ 596281 h 736140"/>
                <a:gd name="connsiteX344" fmla="*/ 620357 w 682126"/>
                <a:gd name="connsiteY344" fmla="*/ 599001 h 736140"/>
                <a:gd name="connsiteX345" fmla="*/ 617638 w 682126"/>
                <a:gd name="connsiteY345" fmla="*/ 600484 h 736140"/>
                <a:gd name="connsiteX346" fmla="*/ 614919 w 682126"/>
                <a:gd name="connsiteY346" fmla="*/ 597765 h 736140"/>
                <a:gd name="connsiteX347" fmla="*/ 617638 w 682126"/>
                <a:gd name="connsiteY347" fmla="*/ 596281 h 736140"/>
                <a:gd name="connsiteX348" fmla="*/ 621841 w 682126"/>
                <a:gd name="connsiteY348" fmla="*/ 622487 h 736140"/>
                <a:gd name="connsiteX349" fmla="*/ 621841 w 682126"/>
                <a:gd name="connsiteY349" fmla="*/ 622487 h 736140"/>
                <a:gd name="connsiteX350" fmla="*/ 617638 w 682126"/>
                <a:gd name="connsiteY350" fmla="*/ 623971 h 736140"/>
                <a:gd name="connsiteX351" fmla="*/ 614919 w 682126"/>
                <a:gd name="connsiteY351" fmla="*/ 626690 h 736140"/>
                <a:gd name="connsiteX352" fmla="*/ 612199 w 682126"/>
                <a:gd name="connsiteY352" fmla="*/ 622487 h 736140"/>
                <a:gd name="connsiteX353" fmla="*/ 621841 w 682126"/>
                <a:gd name="connsiteY353" fmla="*/ 622487 h 736140"/>
                <a:gd name="connsiteX354" fmla="*/ 607749 w 682126"/>
                <a:gd name="connsiteY354" fmla="*/ 242994 h 736140"/>
                <a:gd name="connsiteX355" fmla="*/ 606266 w 682126"/>
                <a:gd name="connsiteY355" fmla="*/ 247197 h 736140"/>
                <a:gd name="connsiteX356" fmla="*/ 599343 w 682126"/>
                <a:gd name="connsiteY356" fmla="*/ 241758 h 736140"/>
                <a:gd name="connsiteX357" fmla="*/ 607749 w 682126"/>
                <a:gd name="connsiteY357" fmla="*/ 243242 h 736140"/>
                <a:gd name="connsiteX358" fmla="*/ 602310 w 682126"/>
                <a:gd name="connsiteY358" fmla="*/ 256839 h 736140"/>
                <a:gd name="connsiteX359" fmla="*/ 603793 w 682126"/>
                <a:gd name="connsiteY359" fmla="*/ 259559 h 736140"/>
                <a:gd name="connsiteX360" fmla="*/ 601074 w 682126"/>
                <a:gd name="connsiteY360" fmla="*/ 262278 h 736140"/>
                <a:gd name="connsiteX361" fmla="*/ 599591 w 682126"/>
                <a:gd name="connsiteY361" fmla="*/ 259559 h 736140"/>
                <a:gd name="connsiteX362" fmla="*/ 602310 w 682126"/>
                <a:gd name="connsiteY362" fmla="*/ 256839 h 736140"/>
                <a:gd name="connsiteX363" fmla="*/ 603793 w 682126"/>
                <a:gd name="connsiteY363" fmla="*/ 473904 h 736140"/>
                <a:gd name="connsiteX364" fmla="*/ 607996 w 682126"/>
                <a:gd name="connsiteY364" fmla="*/ 475387 h 736140"/>
                <a:gd name="connsiteX365" fmla="*/ 603793 w 682126"/>
                <a:gd name="connsiteY365" fmla="*/ 478107 h 736140"/>
                <a:gd name="connsiteX366" fmla="*/ 599591 w 682126"/>
                <a:gd name="connsiteY366" fmla="*/ 476624 h 736140"/>
                <a:gd name="connsiteX367" fmla="*/ 603793 w 682126"/>
                <a:gd name="connsiteY367" fmla="*/ 473904 h 736140"/>
                <a:gd name="connsiteX368" fmla="*/ 599591 w 682126"/>
                <a:gd name="connsiteY368" fmla="*/ 577987 h 736140"/>
                <a:gd name="connsiteX369" fmla="*/ 606513 w 682126"/>
                <a:gd name="connsiteY369" fmla="*/ 577987 h 736140"/>
                <a:gd name="connsiteX370" fmla="*/ 603793 w 682126"/>
                <a:gd name="connsiteY370" fmla="*/ 579470 h 736140"/>
                <a:gd name="connsiteX371" fmla="*/ 599591 w 682126"/>
                <a:gd name="connsiteY371" fmla="*/ 577987 h 736140"/>
                <a:gd name="connsiteX372" fmla="*/ 21080 w 682126"/>
                <a:gd name="connsiteY372" fmla="*/ 319387 h 736140"/>
                <a:gd name="connsiteX373" fmla="*/ 15641 w 682126"/>
                <a:gd name="connsiteY373" fmla="*/ 316668 h 736140"/>
                <a:gd name="connsiteX374" fmla="*/ 24047 w 682126"/>
                <a:gd name="connsiteY374" fmla="*/ 315185 h 736140"/>
                <a:gd name="connsiteX375" fmla="*/ 21327 w 682126"/>
                <a:gd name="connsiteY375" fmla="*/ 319387 h 736140"/>
                <a:gd name="connsiteX376" fmla="*/ 36408 w 682126"/>
                <a:gd name="connsiteY376" fmla="*/ 305543 h 736140"/>
                <a:gd name="connsiteX377" fmla="*/ 33688 w 682126"/>
                <a:gd name="connsiteY377" fmla="*/ 301340 h 736140"/>
                <a:gd name="connsiteX378" fmla="*/ 39128 w 682126"/>
                <a:gd name="connsiteY378" fmla="*/ 304059 h 736140"/>
                <a:gd name="connsiteX379" fmla="*/ 36408 w 682126"/>
                <a:gd name="connsiteY379" fmla="*/ 305543 h 736140"/>
                <a:gd name="connsiteX380" fmla="*/ 92034 w 682126"/>
                <a:gd name="connsiteY380" fmla="*/ 340402 h 736140"/>
                <a:gd name="connsiteX381" fmla="*/ 87831 w 682126"/>
                <a:gd name="connsiteY381" fmla="*/ 345841 h 736140"/>
                <a:gd name="connsiteX382" fmla="*/ 86348 w 682126"/>
                <a:gd name="connsiteY382" fmla="*/ 351280 h 736140"/>
                <a:gd name="connsiteX383" fmla="*/ 83629 w 682126"/>
                <a:gd name="connsiteY383" fmla="*/ 347077 h 736140"/>
                <a:gd name="connsiteX384" fmla="*/ 96237 w 682126"/>
                <a:gd name="connsiteY384" fmla="*/ 337435 h 736140"/>
                <a:gd name="connsiteX385" fmla="*/ 92034 w 682126"/>
                <a:gd name="connsiteY385" fmla="*/ 340154 h 736140"/>
                <a:gd name="connsiteX386" fmla="*/ 104395 w 682126"/>
                <a:gd name="connsiteY386" fmla="*/ 425200 h 736140"/>
                <a:gd name="connsiteX387" fmla="*/ 102912 w 682126"/>
                <a:gd name="connsiteY387" fmla="*/ 420998 h 736140"/>
                <a:gd name="connsiteX388" fmla="*/ 105632 w 682126"/>
                <a:gd name="connsiteY388" fmla="*/ 416795 h 736140"/>
                <a:gd name="connsiteX389" fmla="*/ 107115 w 682126"/>
                <a:gd name="connsiteY389" fmla="*/ 420998 h 736140"/>
                <a:gd name="connsiteX390" fmla="*/ 104395 w 682126"/>
                <a:gd name="connsiteY390" fmla="*/ 425200 h 736140"/>
                <a:gd name="connsiteX391" fmla="*/ 108598 w 682126"/>
                <a:gd name="connsiteY391" fmla="*/ 337435 h 736140"/>
                <a:gd name="connsiteX392" fmla="*/ 105879 w 682126"/>
                <a:gd name="connsiteY392" fmla="*/ 334715 h 736140"/>
                <a:gd name="connsiteX393" fmla="*/ 108598 w 682126"/>
                <a:gd name="connsiteY393" fmla="*/ 331996 h 736140"/>
                <a:gd name="connsiteX394" fmla="*/ 111318 w 682126"/>
                <a:gd name="connsiteY394" fmla="*/ 334715 h 736140"/>
                <a:gd name="connsiteX395" fmla="*/ 108598 w 682126"/>
                <a:gd name="connsiteY395" fmla="*/ 337435 h 736140"/>
                <a:gd name="connsiteX396" fmla="*/ 141974 w 682126"/>
                <a:gd name="connsiteY396" fmla="*/ 422481 h 736140"/>
                <a:gd name="connsiteX397" fmla="*/ 147413 w 682126"/>
                <a:gd name="connsiteY397" fmla="*/ 426684 h 736140"/>
                <a:gd name="connsiteX398" fmla="*/ 141974 w 682126"/>
                <a:gd name="connsiteY398" fmla="*/ 428167 h 736140"/>
                <a:gd name="connsiteX399" fmla="*/ 141974 w 682126"/>
                <a:gd name="connsiteY399" fmla="*/ 422728 h 736140"/>
                <a:gd name="connsiteX400" fmla="*/ 148896 w 682126"/>
                <a:gd name="connsiteY400" fmla="*/ 439045 h 736140"/>
                <a:gd name="connsiteX401" fmla="*/ 143457 w 682126"/>
                <a:gd name="connsiteY401" fmla="*/ 436326 h 736140"/>
                <a:gd name="connsiteX402" fmla="*/ 148896 w 682126"/>
                <a:gd name="connsiteY402" fmla="*/ 433606 h 736140"/>
                <a:gd name="connsiteX403" fmla="*/ 154335 w 682126"/>
                <a:gd name="connsiteY403" fmla="*/ 436326 h 736140"/>
                <a:gd name="connsiteX404" fmla="*/ 148896 w 682126"/>
                <a:gd name="connsiteY404" fmla="*/ 439045 h 736140"/>
                <a:gd name="connsiteX405" fmla="*/ 189441 w 682126"/>
                <a:gd name="connsiteY405" fmla="*/ 433606 h 736140"/>
                <a:gd name="connsiteX406" fmla="*/ 189441 w 682126"/>
                <a:gd name="connsiteY406" fmla="*/ 429403 h 736140"/>
                <a:gd name="connsiteX407" fmla="*/ 193645 w 682126"/>
                <a:gd name="connsiteY407" fmla="*/ 432123 h 736140"/>
                <a:gd name="connsiteX408" fmla="*/ 189441 w 682126"/>
                <a:gd name="connsiteY408" fmla="*/ 433606 h 736140"/>
                <a:gd name="connsiteX409" fmla="*/ 199083 w 682126"/>
                <a:gd name="connsiteY409" fmla="*/ 426437 h 736140"/>
                <a:gd name="connsiteX410" fmla="*/ 196364 w 682126"/>
                <a:gd name="connsiteY410" fmla="*/ 431875 h 736140"/>
                <a:gd name="connsiteX411" fmla="*/ 190925 w 682126"/>
                <a:gd name="connsiteY411" fmla="*/ 423470 h 736140"/>
                <a:gd name="connsiteX412" fmla="*/ 199330 w 682126"/>
                <a:gd name="connsiteY412" fmla="*/ 426189 h 736140"/>
                <a:gd name="connsiteX413" fmla="*/ 206006 w 682126"/>
                <a:gd name="connsiteY413" fmla="*/ 611362 h 736140"/>
                <a:gd name="connsiteX414" fmla="*/ 204522 w 682126"/>
                <a:gd name="connsiteY414" fmla="*/ 609879 h 736140"/>
                <a:gd name="connsiteX415" fmla="*/ 208725 w 682126"/>
                <a:gd name="connsiteY415" fmla="*/ 609879 h 736140"/>
                <a:gd name="connsiteX416" fmla="*/ 206006 w 682126"/>
                <a:gd name="connsiteY416" fmla="*/ 611362 h 736140"/>
                <a:gd name="connsiteX417" fmla="*/ 217131 w 682126"/>
                <a:gd name="connsiteY417" fmla="*/ 647704 h 736140"/>
                <a:gd name="connsiteX418" fmla="*/ 211692 w 682126"/>
                <a:gd name="connsiteY418" fmla="*/ 646221 h 736140"/>
                <a:gd name="connsiteX419" fmla="*/ 217131 w 682126"/>
                <a:gd name="connsiteY419" fmla="*/ 643502 h 736140"/>
                <a:gd name="connsiteX420" fmla="*/ 222570 w 682126"/>
                <a:gd name="connsiteY420" fmla="*/ 644985 h 736140"/>
                <a:gd name="connsiteX421" fmla="*/ 217131 w 682126"/>
                <a:gd name="connsiteY421" fmla="*/ 647704 h 736140"/>
                <a:gd name="connsiteX422" fmla="*/ 229739 w 682126"/>
                <a:gd name="connsiteY422" fmla="*/ 482063 h 736140"/>
                <a:gd name="connsiteX423" fmla="*/ 222817 w 682126"/>
                <a:gd name="connsiteY423" fmla="*/ 484782 h 736140"/>
                <a:gd name="connsiteX424" fmla="*/ 222817 w 682126"/>
                <a:gd name="connsiteY424" fmla="*/ 482063 h 736140"/>
                <a:gd name="connsiteX425" fmla="*/ 229739 w 682126"/>
                <a:gd name="connsiteY425" fmla="*/ 479343 h 736140"/>
                <a:gd name="connsiteX426" fmla="*/ 229739 w 682126"/>
                <a:gd name="connsiteY426" fmla="*/ 482063 h 736140"/>
                <a:gd name="connsiteX427" fmla="*/ 249023 w 682126"/>
                <a:gd name="connsiteY427" fmla="*/ 642018 h 736140"/>
                <a:gd name="connsiteX428" fmla="*/ 246303 w 682126"/>
                <a:gd name="connsiteY428" fmla="*/ 639299 h 736140"/>
                <a:gd name="connsiteX429" fmla="*/ 249023 w 682126"/>
                <a:gd name="connsiteY429" fmla="*/ 637815 h 736140"/>
                <a:gd name="connsiteX430" fmla="*/ 251743 w 682126"/>
                <a:gd name="connsiteY430" fmla="*/ 640535 h 736140"/>
                <a:gd name="connsiteX431" fmla="*/ 249023 w 682126"/>
                <a:gd name="connsiteY431" fmla="*/ 642018 h 736140"/>
                <a:gd name="connsiteX432" fmla="*/ 258912 w 682126"/>
                <a:gd name="connsiteY432" fmla="*/ 288978 h 736140"/>
                <a:gd name="connsiteX433" fmla="*/ 256192 w 682126"/>
                <a:gd name="connsiteY433" fmla="*/ 286259 h 736140"/>
                <a:gd name="connsiteX434" fmla="*/ 260396 w 682126"/>
                <a:gd name="connsiteY434" fmla="*/ 283540 h 736140"/>
                <a:gd name="connsiteX435" fmla="*/ 263115 w 682126"/>
                <a:gd name="connsiteY435" fmla="*/ 286259 h 736140"/>
                <a:gd name="connsiteX436" fmla="*/ 258912 w 682126"/>
                <a:gd name="connsiteY436" fmla="*/ 288978 h 736140"/>
                <a:gd name="connsiteX437" fmla="*/ 326900 w 682126"/>
                <a:gd name="connsiteY437" fmla="*/ 234589 h 736140"/>
                <a:gd name="connsiteX438" fmla="*/ 319977 w 682126"/>
                <a:gd name="connsiteY438" fmla="*/ 227666 h 736140"/>
                <a:gd name="connsiteX439" fmla="*/ 317258 w 682126"/>
                <a:gd name="connsiteY439" fmla="*/ 216541 h 736140"/>
                <a:gd name="connsiteX440" fmla="*/ 324180 w 682126"/>
                <a:gd name="connsiteY440" fmla="*/ 226183 h 736140"/>
                <a:gd name="connsiteX441" fmla="*/ 326900 w 682126"/>
                <a:gd name="connsiteY441" fmla="*/ 234589 h 736140"/>
                <a:gd name="connsiteX442" fmla="*/ 315774 w 682126"/>
                <a:gd name="connsiteY442" fmla="*/ 165118 h 736140"/>
                <a:gd name="connsiteX443" fmla="*/ 324180 w 682126"/>
                <a:gd name="connsiteY443" fmla="*/ 152509 h 736140"/>
                <a:gd name="connsiteX444" fmla="*/ 318741 w 682126"/>
                <a:gd name="connsiteY444" fmla="*/ 163635 h 736140"/>
                <a:gd name="connsiteX445" fmla="*/ 313302 w 682126"/>
                <a:gd name="connsiteY445" fmla="*/ 172040 h 736140"/>
                <a:gd name="connsiteX446" fmla="*/ 316022 w 682126"/>
                <a:gd name="connsiteY446" fmla="*/ 165118 h 736140"/>
                <a:gd name="connsiteX447" fmla="*/ 318741 w 682126"/>
                <a:gd name="connsiteY447" fmla="*/ 251400 h 736140"/>
                <a:gd name="connsiteX448" fmla="*/ 310335 w 682126"/>
                <a:gd name="connsiteY448" fmla="*/ 251400 h 736140"/>
                <a:gd name="connsiteX449" fmla="*/ 314538 w 682126"/>
                <a:gd name="connsiteY449" fmla="*/ 245961 h 736140"/>
                <a:gd name="connsiteX450" fmla="*/ 318741 w 682126"/>
                <a:gd name="connsiteY450" fmla="*/ 251400 h 736140"/>
                <a:gd name="connsiteX451" fmla="*/ 307616 w 682126"/>
                <a:gd name="connsiteY451" fmla="*/ 197010 h 736140"/>
                <a:gd name="connsiteX452" fmla="*/ 311818 w 682126"/>
                <a:gd name="connsiteY452" fmla="*/ 191571 h 736140"/>
                <a:gd name="connsiteX453" fmla="*/ 313302 w 682126"/>
                <a:gd name="connsiteY453" fmla="*/ 197010 h 736140"/>
                <a:gd name="connsiteX454" fmla="*/ 309099 w 682126"/>
                <a:gd name="connsiteY454" fmla="*/ 202449 h 736140"/>
                <a:gd name="connsiteX455" fmla="*/ 307616 w 682126"/>
                <a:gd name="connsiteY455" fmla="*/ 197010 h 736140"/>
                <a:gd name="connsiteX456" fmla="*/ 293524 w 682126"/>
                <a:gd name="connsiteY456" fmla="*/ 209619 h 736140"/>
                <a:gd name="connsiteX457" fmla="*/ 296244 w 682126"/>
                <a:gd name="connsiteY457" fmla="*/ 212338 h 736140"/>
                <a:gd name="connsiteX458" fmla="*/ 294760 w 682126"/>
                <a:gd name="connsiteY458" fmla="*/ 215058 h 736140"/>
                <a:gd name="connsiteX459" fmla="*/ 292040 w 682126"/>
                <a:gd name="connsiteY459" fmla="*/ 212338 h 736140"/>
                <a:gd name="connsiteX460" fmla="*/ 293524 w 682126"/>
                <a:gd name="connsiteY460" fmla="*/ 209619 h 736140"/>
                <a:gd name="connsiteX461" fmla="*/ 274240 w 682126"/>
                <a:gd name="connsiteY461" fmla="*/ 648941 h 736140"/>
                <a:gd name="connsiteX462" fmla="*/ 276960 w 682126"/>
                <a:gd name="connsiteY462" fmla="*/ 647457 h 736140"/>
                <a:gd name="connsiteX463" fmla="*/ 279679 w 682126"/>
                <a:gd name="connsiteY463" fmla="*/ 650177 h 736140"/>
                <a:gd name="connsiteX464" fmla="*/ 276960 w 682126"/>
                <a:gd name="connsiteY464" fmla="*/ 651660 h 736140"/>
                <a:gd name="connsiteX465" fmla="*/ 274240 w 682126"/>
                <a:gd name="connsiteY465" fmla="*/ 648941 h 736140"/>
                <a:gd name="connsiteX466" fmla="*/ 279679 w 682126"/>
                <a:gd name="connsiteY466" fmla="*/ 660066 h 736140"/>
                <a:gd name="connsiteX467" fmla="*/ 276960 w 682126"/>
                <a:gd name="connsiteY467" fmla="*/ 657346 h 736140"/>
                <a:gd name="connsiteX468" fmla="*/ 279679 w 682126"/>
                <a:gd name="connsiteY468" fmla="*/ 655863 h 736140"/>
                <a:gd name="connsiteX469" fmla="*/ 282399 w 682126"/>
                <a:gd name="connsiteY469" fmla="*/ 658582 h 736140"/>
                <a:gd name="connsiteX470" fmla="*/ 279679 w 682126"/>
                <a:gd name="connsiteY470" fmla="*/ 660066 h 736140"/>
                <a:gd name="connsiteX471" fmla="*/ 283882 w 682126"/>
                <a:gd name="connsiteY471" fmla="*/ 482063 h 736140"/>
                <a:gd name="connsiteX472" fmla="*/ 286601 w 682126"/>
                <a:gd name="connsiteY472" fmla="*/ 484782 h 736140"/>
                <a:gd name="connsiteX473" fmla="*/ 283882 w 682126"/>
                <a:gd name="connsiteY473" fmla="*/ 487501 h 736140"/>
                <a:gd name="connsiteX474" fmla="*/ 281163 w 682126"/>
                <a:gd name="connsiteY474" fmla="*/ 484782 h 736140"/>
                <a:gd name="connsiteX475" fmla="*/ 283882 w 682126"/>
                <a:gd name="connsiteY475" fmla="*/ 482063 h 736140"/>
                <a:gd name="connsiteX476" fmla="*/ 283882 w 682126"/>
                <a:gd name="connsiteY476" fmla="*/ 488985 h 736140"/>
                <a:gd name="connsiteX477" fmla="*/ 290804 w 682126"/>
                <a:gd name="connsiteY477" fmla="*/ 488985 h 736140"/>
                <a:gd name="connsiteX478" fmla="*/ 285365 w 682126"/>
                <a:gd name="connsiteY478" fmla="*/ 491704 h 736140"/>
                <a:gd name="connsiteX479" fmla="*/ 283882 w 682126"/>
                <a:gd name="connsiteY479" fmla="*/ 488985 h 736140"/>
                <a:gd name="connsiteX480" fmla="*/ 288085 w 682126"/>
                <a:gd name="connsiteY480" fmla="*/ 651907 h 736140"/>
                <a:gd name="connsiteX481" fmla="*/ 283882 w 682126"/>
                <a:gd name="connsiteY481" fmla="*/ 654627 h 736140"/>
                <a:gd name="connsiteX482" fmla="*/ 282399 w 682126"/>
                <a:gd name="connsiteY482" fmla="*/ 651907 h 736140"/>
                <a:gd name="connsiteX483" fmla="*/ 286601 w 682126"/>
                <a:gd name="connsiteY483" fmla="*/ 649188 h 736140"/>
                <a:gd name="connsiteX484" fmla="*/ 288085 w 682126"/>
                <a:gd name="connsiteY484" fmla="*/ 651907 h 736140"/>
                <a:gd name="connsiteX485" fmla="*/ 292288 w 682126"/>
                <a:gd name="connsiteY485" fmla="*/ 507280 h 736140"/>
                <a:gd name="connsiteX486" fmla="*/ 289568 w 682126"/>
                <a:gd name="connsiteY486" fmla="*/ 504560 h 736140"/>
                <a:gd name="connsiteX487" fmla="*/ 292288 w 682126"/>
                <a:gd name="connsiteY487" fmla="*/ 501841 h 736140"/>
                <a:gd name="connsiteX488" fmla="*/ 295008 w 682126"/>
                <a:gd name="connsiteY488" fmla="*/ 504560 h 736140"/>
                <a:gd name="connsiteX489" fmla="*/ 292288 w 682126"/>
                <a:gd name="connsiteY489" fmla="*/ 507280 h 736140"/>
                <a:gd name="connsiteX490" fmla="*/ 293524 w 682126"/>
                <a:gd name="connsiteY490" fmla="*/ 222227 h 736140"/>
                <a:gd name="connsiteX491" fmla="*/ 295008 w 682126"/>
                <a:gd name="connsiteY491" fmla="*/ 218024 h 736140"/>
                <a:gd name="connsiteX492" fmla="*/ 297727 w 682126"/>
                <a:gd name="connsiteY492" fmla="*/ 220744 h 736140"/>
                <a:gd name="connsiteX493" fmla="*/ 293524 w 682126"/>
                <a:gd name="connsiteY493" fmla="*/ 222227 h 736140"/>
                <a:gd name="connsiteX494" fmla="*/ 297727 w 682126"/>
                <a:gd name="connsiteY494" fmla="*/ 654627 h 736140"/>
                <a:gd name="connsiteX495" fmla="*/ 296244 w 682126"/>
                <a:gd name="connsiteY495" fmla="*/ 651907 h 736140"/>
                <a:gd name="connsiteX496" fmla="*/ 301683 w 682126"/>
                <a:gd name="connsiteY496" fmla="*/ 654627 h 736140"/>
                <a:gd name="connsiteX497" fmla="*/ 297480 w 682126"/>
                <a:gd name="connsiteY497" fmla="*/ 654627 h 736140"/>
                <a:gd name="connsiteX498" fmla="*/ 306133 w 682126"/>
                <a:gd name="connsiteY498" fmla="*/ 231869 h 736140"/>
                <a:gd name="connsiteX499" fmla="*/ 301929 w 682126"/>
                <a:gd name="connsiteY499" fmla="*/ 224947 h 736140"/>
                <a:gd name="connsiteX500" fmla="*/ 308852 w 682126"/>
                <a:gd name="connsiteY500" fmla="*/ 226430 h 736140"/>
                <a:gd name="connsiteX501" fmla="*/ 306133 w 682126"/>
                <a:gd name="connsiteY501" fmla="*/ 231869 h 736140"/>
                <a:gd name="connsiteX502" fmla="*/ 308852 w 682126"/>
                <a:gd name="connsiteY502" fmla="*/ 441765 h 736140"/>
                <a:gd name="connsiteX503" fmla="*/ 313055 w 682126"/>
                <a:gd name="connsiteY503" fmla="*/ 444484 h 736140"/>
                <a:gd name="connsiteX504" fmla="*/ 308852 w 682126"/>
                <a:gd name="connsiteY504" fmla="*/ 444484 h 736140"/>
                <a:gd name="connsiteX505" fmla="*/ 308852 w 682126"/>
                <a:gd name="connsiteY505" fmla="*/ 441765 h 736140"/>
                <a:gd name="connsiteX506" fmla="*/ 308852 w 682126"/>
                <a:gd name="connsiteY506" fmla="*/ 501593 h 736140"/>
                <a:gd name="connsiteX507" fmla="*/ 315774 w 682126"/>
                <a:gd name="connsiteY507" fmla="*/ 496154 h 736140"/>
                <a:gd name="connsiteX508" fmla="*/ 313055 w 682126"/>
                <a:gd name="connsiteY508" fmla="*/ 501593 h 736140"/>
                <a:gd name="connsiteX509" fmla="*/ 308852 w 682126"/>
                <a:gd name="connsiteY509" fmla="*/ 501593 h 736140"/>
                <a:gd name="connsiteX510" fmla="*/ 314538 w 682126"/>
                <a:gd name="connsiteY510" fmla="*/ 509999 h 736140"/>
                <a:gd name="connsiteX511" fmla="*/ 316022 w 682126"/>
                <a:gd name="connsiteY511" fmla="*/ 505796 h 736140"/>
                <a:gd name="connsiteX512" fmla="*/ 324427 w 682126"/>
                <a:gd name="connsiteY512" fmla="*/ 508516 h 736140"/>
                <a:gd name="connsiteX513" fmla="*/ 314786 w 682126"/>
                <a:gd name="connsiteY513" fmla="*/ 509999 h 736140"/>
                <a:gd name="connsiteX514" fmla="*/ 332586 w 682126"/>
                <a:gd name="connsiteY514" fmla="*/ 503077 h 736140"/>
                <a:gd name="connsiteX515" fmla="*/ 329866 w 682126"/>
                <a:gd name="connsiteY515" fmla="*/ 505796 h 736140"/>
                <a:gd name="connsiteX516" fmla="*/ 327147 w 682126"/>
                <a:gd name="connsiteY516" fmla="*/ 500357 h 736140"/>
                <a:gd name="connsiteX517" fmla="*/ 332586 w 682126"/>
                <a:gd name="connsiteY517" fmla="*/ 503077 h 736140"/>
                <a:gd name="connsiteX518" fmla="*/ 332586 w 682126"/>
                <a:gd name="connsiteY518" fmla="*/ 149790 h 736140"/>
                <a:gd name="connsiteX519" fmla="*/ 329866 w 682126"/>
                <a:gd name="connsiteY519" fmla="*/ 147070 h 736140"/>
                <a:gd name="connsiteX520" fmla="*/ 332586 w 682126"/>
                <a:gd name="connsiteY520" fmla="*/ 144351 h 736140"/>
                <a:gd name="connsiteX521" fmla="*/ 335305 w 682126"/>
                <a:gd name="connsiteY521" fmla="*/ 147070 h 736140"/>
                <a:gd name="connsiteX522" fmla="*/ 332586 w 682126"/>
                <a:gd name="connsiteY522" fmla="*/ 149790 h 736140"/>
                <a:gd name="connsiteX523" fmla="*/ 350634 w 682126"/>
                <a:gd name="connsiteY523" fmla="*/ 69194 h 736140"/>
                <a:gd name="connsiteX524" fmla="*/ 353353 w 682126"/>
                <a:gd name="connsiteY524" fmla="*/ 66474 h 736140"/>
                <a:gd name="connsiteX525" fmla="*/ 354836 w 682126"/>
                <a:gd name="connsiteY525" fmla="*/ 69194 h 736140"/>
                <a:gd name="connsiteX526" fmla="*/ 352117 w 682126"/>
                <a:gd name="connsiteY526" fmla="*/ 71914 h 736140"/>
                <a:gd name="connsiteX527" fmla="*/ 350634 w 682126"/>
                <a:gd name="connsiteY527" fmla="*/ 69194 h 736140"/>
                <a:gd name="connsiteX528" fmla="*/ 342227 w 682126"/>
                <a:gd name="connsiteY528" fmla="*/ 387622 h 736140"/>
                <a:gd name="connsiteX529" fmla="*/ 338025 w 682126"/>
                <a:gd name="connsiteY529" fmla="*/ 384902 h 736140"/>
                <a:gd name="connsiteX530" fmla="*/ 339508 w 682126"/>
                <a:gd name="connsiteY530" fmla="*/ 382183 h 736140"/>
                <a:gd name="connsiteX531" fmla="*/ 343711 w 682126"/>
                <a:gd name="connsiteY531" fmla="*/ 384902 h 736140"/>
                <a:gd name="connsiteX532" fmla="*/ 342227 w 682126"/>
                <a:gd name="connsiteY532" fmla="*/ 387622 h 736140"/>
                <a:gd name="connsiteX533" fmla="*/ 346430 w 682126"/>
                <a:gd name="connsiteY533" fmla="*/ 372294 h 736140"/>
                <a:gd name="connsiteX534" fmla="*/ 343711 w 682126"/>
                <a:gd name="connsiteY534" fmla="*/ 369574 h 736140"/>
                <a:gd name="connsiteX535" fmla="*/ 346430 w 682126"/>
                <a:gd name="connsiteY535" fmla="*/ 366855 h 736140"/>
                <a:gd name="connsiteX536" fmla="*/ 349150 w 682126"/>
                <a:gd name="connsiteY536" fmla="*/ 369574 h 736140"/>
                <a:gd name="connsiteX537" fmla="*/ 346430 w 682126"/>
                <a:gd name="connsiteY537" fmla="*/ 372294 h 736140"/>
                <a:gd name="connsiteX538" fmla="*/ 356072 w 682126"/>
                <a:gd name="connsiteY538" fmla="*/ 91444 h 736140"/>
                <a:gd name="connsiteX539" fmla="*/ 350634 w 682126"/>
                <a:gd name="connsiteY539" fmla="*/ 94164 h 736140"/>
                <a:gd name="connsiteX540" fmla="*/ 350634 w 682126"/>
                <a:gd name="connsiteY540" fmla="*/ 91444 h 736140"/>
                <a:gd name="connsiteX541" fmla="*/ 356072 w 682126"/>
                <a:gd name="connsiteY541" fmla="*/ 91444 h 736140"/>
                <a:gd name="connsiteX542" fmla="*/ 356072 w 682126"/>
                <a:gd name="connsiteY542" fmla="*/ 63755 h 736140"/>
                <a:gd name="connsiteX543" fmla="*/ 353353 w 682126"/>
                <a:gd name="connsiteY543" fmla="*/ 61036 h 736140"/>
                <a:gd name="connsiteX544" fmla="*/ 354836 w 682126"/>
                <a:gd name="connsiteY544" fmla="*/ 58316 h 736140"/>
                <a:gd name="connsiteX545" fmla="*/ 357555 w 682126"/>
                <a:gd name="connsiteY545" fmla="*/ 61036 h 736140"/>
                <a:gd name="connsiteX546" fmla="*/ 356072 w 682126"/>
                <a:gd name="connsiteY546" fmla="*/ 63755 h 736140"/>
                <a:gd name="connsiteX547" fmla="*/ 360275 w 682126"/>
                <a:gd name="connsiteY547" fmla="*/ 76116 h 736140"/>
                <a:gd name="connsiteX548" fmla="*/ 362995 w 682126"/>
                <a:gd name="connsiteY548" fmla="*/ 73397 h 736140"/>
                <a:gd name="connsiteX549" fmla="*/ 364478 w 682126"/>
                <a:gd name="connsiteY549" fmla="*/ 76116 h 736140"/>
                <a:gd name="connsiteX550" fmla="*/ 361759 w 682126"/>
                <a:gd name="connsiteY550" fmla="*/ 78836 h 736140"/>
                <a:gd name="connsiteX551" fmla="*/ 360275 w 682126"/>
                <a:gd name="connsiteY551" fmla="*/ 76116 h 736140"/>
                <a:gd name="connsiteX552" fmla="*/ 363242 w 682126"/>
                <a:gd name="connsiteY552" fmla="*/ 101086 h 736140"/>
                <a:gd name="connsiteX553" fmla="*/ 359039 w 682126"/>
                <a:gd name="connsiteY553" fmla="*/ 98367 h 736140"/>
                <a:gd name="connsiteX554" fmla="*/ 363242 w 682126"/>
                <a:gd name="connsiteY554" fmla="*/ 95647 h 736140"/>
                <a:gd name="connsiteX555" fmla="*/ 367444 w 682126"/>
                <a:gd name="connsiteY555" fmla="*/ 98367 h 736140"/>
                <a:gd name="connsiteX556" fmla="*/ 363242 w 682126"/>
                <a:gd name="connsiteY556" fmla="*/ 101086 h 736140"/>
                <a:gd name="connsiteX557" fmla="*/ 370164 w 682126"/>
                <a:gd name="connsiteY557" fmla="*/ 63755 h 736140"/>
                <a:gd name="connsiteX558" fmla="*/ 365961 w 682126"/>
                <a:gd name="connsiteY558" fmla="*/ 66474 h 736140"/>
                <a:gd name="connsiteX559" fmla="*/ 364478 w 682126"/>
                <a:gd name="connsiteY559" fmla="*/ 63755 h 736140"/>
                <a:gd name="connsiteX560" fmla="*/ 368681 w 682126"/>
                <a:gd name="connsiteY560" fmla="*/ 61036 h 736140"/>
                <a:gd name="connsiteX561" fmla="*/ 370164 w 682126"/>
                <a:gd name="connsiteY561" fmla="*/ 63755 h 736140"/>
                <a:gd name="connsiteX562" fmla="*/ 377087 w 682126"/>
                <a:gd name="connsiteY562" fmla="*/ 130259 h 736140"/>
                <a:gd name="connsiteX563" fmla="*/ 374367 w 682126"/>
                <a:gd name="connsiteY563" fmla="*/ 131742 h 736140"/>
                <a:gd name="connsiteX564" fmla="*/ 371648 w 682126"/>
                <a:gd name="connsiteY564" fmla="*/ 129023 h 736140"/>
                <a:gd name="connsiteX565" fmla="*/ 374367 w 682126"/>
                <a:gd name="connsiteY565" fmla="*/ 127540 h 736140"/>
                <a:gd name="connsiteX566" fmla="*/ 377087 w 682126"/>
                <a:gd name="connsiteY566" fmla="*/ 130259 h 736140"/>
                <a:gd name="connsiteX567" fmla="*/ 393651 w 682126"/>
                <a:gd name="connsiteY567" fmla="*/ 45460 h 736140"/>
                <a:gd name="connsiteX568" fmla="*/ 396370 w 682126"/>
                <a:gd name="connsiteY568" fmla="*/ 42741 h 736140"/>
                <a:gd name="connsiteX569" fmla="*/ 394887 w 682126"/>
                <a:gd name="connsiteY569" fmla="*/ 46944 h 736140"/>
                <a:gd name="connsiteX570" fmla="*/ 393403 w 682126"/>
                <a:gd name="connsiteY570" fmla="*/ 45460 h 736140"/>
                <a:gd name="connsiteX571" fmla="*/ 397853 w 682126"/>
                <a:gd name="connsiteY571" fmla="*/ 108009 h 736140"/>
                <a:gd name="connsiteX572" fmla="*/ 389448 w 682126"/>
                <a:gd name="connsiteY572" fmla="*/ 112211 h 736140"/>
                <a:gd name="connsiteX573" fmla="*/ 386728 w 682126"/>
                <a:gd name="connsiteY573" fmla="*/ 110728 h 736140"/>
                <a:gd name="connsiteX574" fmla="*/ 386728 w 682126"/>
                <a:gd name="connsiteY574" fmla="*/ 105289 h 736140"/>
                <a:gd name="connsiteX575" fmla="*/ 388212 w 682126"/>
                <a:gd name="connsiteY575" fmla="*/ 101086 h 736140"/>
                <a:gd name="connsiteX576" fmla="*/ 397853 w 682126"/>
                <a:gd name="connsiteY576" fmla="*/ 108009 h 736140"/>
                <a:gd name="connsiteX577" fmla="*/ 400573 w 682126"/>
                <a:gd name="connsiteY577" fmla="*/ 119134 h 736140"/>
                <a:gd name="connsiteX578" fmla="*/ 397853 w 682126"/>
                <a:gd name="connsiteY578" fmla="*/ 116414 h 736140"/>
                <a:gd name="connsiteX579" fmla="*/ 399337 w 682126"/>
                <a:gd name="connsiteY579" fmla="*/ 113695 h 736140"/>
                <a:gd name="connsiteX580" fmla="*/ 402056 w 682126"/>
                <a:gd name="connsiteY580" fmla="*/ 116414 h 736140"/>
                <a:gd name="connsiteX581" fmla="*/ 400573 w 682126"/>
                <a:gd name="connsiteY581" fmla="*/ 119134 h 736140"/>
                <a:gd name="connsiteX582" fmla="*/ 410462 w 682126"/>
                <a:gd name="connsiteY582" fmla="*/ 366855 h 736140"/>
                <a:gd name="connsiteX583" fmla="*/ 408979 w 682126"/>
                <a:gd name="connsiteY583" fmla="*/ 365372 h 736140"/>
                <a:gd name="connsiteX584" fmla="*/ 413181 w 682126"/>
                <a:gd name="connsiteY584" fmla="*/ 365372 h 736140"/>
                <a:gd name="connsiteX585" fmla="*/ 410462 w 682126"/>
                <a:gd name="connsiteY585" fmla="*/ 366855 h 736140"/>
                <a:gd name="connsiteX586" fmla="*/ 415901 w 682126"/>
                <a:gd name="connsiteY586" fmla="*/ 67711 h 736140"/>
                <a:gd name="connsiteX587" fmla="*/ 413181 w 682126"/>
                <a:gd name="connsiteY587" fmla="*/ 78836 h 736140"/>
                <a:gd name="connsiteX588" fmla="*/ 411698 w 682126"/>
                <a:gd name="connsiteY588" fmla="*/ 81555 h 736140"/>
                <a:gd name="connsiteX589" fmla="*/ 410215 w 682126"/>
                <a:gd name="connsiteY589" fmla="*/ 84275 h 736140"/>
                <a:gd name="connsiteX590" fmla="*/ 408732 w 682126"/>
                <a:gd name="connsiteY590" fmla="*/ 78836 h 736140"/>
                <a:gd name="connsiteX591" fmla="*/ 411451 w 682126"/>
                <a:gd name="connsiteY591" fmla="*/ 70430 h 736140"/>
                <a:gd name="connsiteX592" fmla="*/ 414171 w 682126"/>
                <a:gd name="connsiteY592" fmla="*/ 63508 h 736140"/>
                <a:gd name="connsiteX593" fmla="*/ 415654 w 682126"/>
                <a:gd name="connsiteY593" fmla="*/ 67711 h 736140"/>
                <a:gd name="connsiteX594" fmla="*/ 486855 w 682126"/>
                <a:gd name="connsiteY594" fmla="*/ 27413 h 736140"/>
                <a:gd name="connsiteX595" fmla="*/ 482652 w 682126"/>
                <a:gd name="connsiteY595" fmla="*/ 28896 h 736140"/>
                <a:gd name="connsiteX596" fmla="*/ 479933 w 682126"/>
                <a:gd name="connsiteY596" fmla="*/ 26177 h 736140"/>
                <a:gd name="connsiteX597" fmla="*/ 486855 w 682126"/>
                <a:gd name="connsiteY597" fmla="*/ 27660 h 736140"/>
                <a:gd name="connsiteX598" fmla="*/ 495261 w 682126"/>
                <a:gd name="connsiteY598" fmla="*/ 610126 h 736140"/>
                <a:gd name="connsiteX599" fmla="*/ 497980 w 682126"/>
                <a:gd name="connsiteY599" fmla="*/ 612845 h 736140"/>
                <a:gd name="connsiteX600" fmla="*/ 495261 w 682126"/>
                <a:gd name="connsiteY600" fmla="*/ 615565 h 736140"/>
                <a:gd name="connsiteX601" fmla="*/ 492541 w 682126"/>
                <a:gd name="connsiteY601" fmla="*/ 612845 h 736140"/>
                <a:gd name="connsiteX602" fmla="*/ 495261 w 682126"/>
                <a:gd name="connsiteY602" fmla="*/ 610126 h 736140"/>
                <a:gd name="connsiteX603" fmla="*/ 484136 w 682126"/>
                <a:gd name="connsiteY603" fmla="*/ 550297 h 736140"/>
                <a:gd name="connsiteX604" fmla="*/ 485619 w 682126"/>
                <a:gd name="connsiteY604" fmla="*/ 546094 h 736140"/>
                <a:gd name="connsiteX605" fmla="*/ 492541 w 682126"/>
                <a:gd name="connsiteY605" fmla="*/ 550297 h 736140"/>
                <a:gd name="connsiteX606" fmla="*/ 484136 w 682126"/>
                <a:gd name="connsiteY606" fmla="*/ 550297 h 736140"/>
                <a:gd name="connsiteX607" fmla="*/ 489575 w 682126"/>
                <a:gd name="connsiteY607" fmla="*/ 344604 h 736140"/>
                <a:gd name="connsiteX608" fmla="*/ 486855 w 682126"/>
                <a:gd name="connsiteY608" fmla="*/ 340402 h 736140"/>
                <a:gd name="connsiteX609" fmla="*/ 489575 w 682126"/>
                <a:gd name="connsiteY609" fmla="*/ 336199 h 736140"/>
                <a:gd name="connsiteX610" fmla="*/ 492294 w 682126"/>
                <a:gd name="connsiteY610" fmla="*/ 340402 h 736140"/>
                <a:gd name="connsiteX611" fmla="*/ 489575 w 682126"/>
                <a:gd name="connsiteY611" fmla="*/ 344604 h 736140"/>
                <a:gd name="connsiteX612" fmla="*/ 482652 w 682126"/>
                <a:gd name="connsiteY612" fmla="*/ 555736 h 736140"/>
                <a:gd name="connsiteX613" fmla="*/ 479933 w 682126"/>
                <a:gd name="connsiteY613" fmla="*/ 559939 h 736140"/>
                <a:gd name="connsiteX614" fmla="*/ 477213 w 682126"/>
                <a:gd name="connsiteY614" fmla="*/ 557219 h 736140"/>
                <a:gd name="connsiteX615" fmla="*/ 479933 w 682126"/>
                <a:gd name="connsiteY615" fmla="*/ 553017 h 736140"/>
                <a:gd name="connsiteX616" fmla="*/ 482652 w 682126"/>
                <a:gd name="connsiteY616" fmla="*/ 555736 h 736140"/>
                <a:gd name="connsiteX617" fmla="*/ 478450 w 682126"/>
                <a:gd name="connsiteY617" fmla="*/ 350044 h 736140"/>
                <a:gd name="connsiteX618" fmla="*/ 479933 w 682126"/>
                <a:gd name="connsiteY618" fmla="*/ 352763 h 736140"/>
                <a:gd name="connsiteX619" fmla="*/ 477213 w 682126"/>
                <a:gd name="connsiteY619" fmla="*/ 355483 h 736140"/>
                <a:gd name="connsiteX620" fmla="*/ 475730 w 682126"/>
                <a:gd name="connsiteY620" fmla="*/ 352763 h 736140"/>
                <a:gd name="connsiteX621" fmla="*/ 478450 w 682126"/>
                <a:gd name="connsiteY621" fmla="*/ 350044 h 736140"/>
                <a:gd name="connsiteX622" fmla="*/ 471527 w 682126"/>
                <a:gd name="connsiteY622" fmla="*/ 28896 h 736140"/>
                <a:gd name="connsiteX623" fmla="*/ 467324 w 682126"/>
                <a:gd name="connsiteY623" fmla="*/ 30379 h 736140"/>
                <a:gd name="connsiteX624" fmla="*/ 463122 w 682126"/>
                <a:gd name="connsiteY624" fmla="*/ 31863 h 736140"/>
                <a:gd name="connsiteX625" fmla="*/ 460402 w 682126"/>
                <a:gd name="connsiteY625" fmla="*/ 34582 h 736140"/>
                <a:gd name="connsiteX626" fmla="*/ 458918 w 682126"/>
                <a:gd name="connsiteY626" fmla="*/ 31863 h 736140"/>
                <a:gd name="connsiteX627" fmla="*/ 471527 w 682126"/>
                <a:gd name="connsiteY627" fmla="*/ 29143 h 736140"/>
                <a:gd name="connsiteX628" fmla="*/ 466088 w 682126"/>
                <a:gd name="connsiteY628" fmla="*/ 42741 h 736140"/>
                <a:gd name="connsiteX629" fmla="*/ 460649 w 682126"/>
                <a:gd name="connsiteY629" fmla="*/ 40021 h 736140"/>
                <a:gd name="connsiteX630" fmla="*/ 470291 w 682126"/>
                <a:gd name="connsiteY630" fmla="*/ 38538 h 736140"/>
                <a:gd name="connsiteX631" fmla="*/ 466088 w 682126"/>
                <a:gd name="connsiteY631" fmla="*/ 42741 h 736140"/>
                <a:gd name="connsiteX632" fmla="*/ 459166 w 682126"/>
                <a:gd name="connsiteY632" fmla="*/ 51146 h 736140"/>
                <a:gd name="connsiteX633" fmla="*/ 453727 w 682126"/>
                <a:gd name="connsiteY633" fmla="*/ 49663 h 736140"/>
                <a:gd name="connsiteX634" fmla="*/ 455210 w 682126"/>
                <a:gd name="connsiteY634" fmla="*/ 46944 h 736140"/>
                <a:gd name="connsiteX635" fmla="*/ 459413 w 682126"/>
                <a:gd name="connsiteY635" fmla="*/ 51146 h 736140"/>
                <a:gd name="connsiteX636" fmla="*/ 431229 w 682126"/>
                <a:gd name="connsiteY636" fmla="*/ 2443 h 736140"/>
                <a:gd name="connsiteX637" fmla="*/ 439635 w 682126"/>
                <a:gd name="connsiteY637" fmla="*/ 959 h 736140"/>
                <a:gd name="connsiteX638" fmla="*/ 441118 w 682126"/>
                <a:gd name="connsiteY638" fmla="*/ 5162 h 736140"/>
                <a:gd name="connsiteX639" fmla="*/ 438399 w 682126"/>
                <a:gd name="connsiteY639" fmla="*/ 6646 h 736140"/>
                <a:gd name="connsiteX640" fmla="*/ 436915 w 682126"/>
                <a:gd name="connsiteY640" fmla="*/ 10848 h 736140"/>
                <a:gd name="connsiteX641" fmla="*/ 434196 w 682126"/>
                <a:gd name="connsiteY641" fmla="*/ 9365 h 736140"/>
                <a:gd name="connsiteX642" fmla="*/ 429993 w 682126"/>
                <a:gd name="connsiteY642" fmla="*/ 7882 h 736140"/>
                <a:gd name="connsiteX643" fmla="*/ 431477 w 682126"/>
                <a:gd name="connsiteY643" fmla="*/ 2443 h 736140"/>
                <a:gd name="connsiteX644" fmla="*/ 439635 w 682126"/>
                <a:gd name="connsiteY644" fmla="*/ 76116 h 736140"/>
                <a:gd name="connsiteX645" fmla="*/ 432713 w 682126"/>
                <a:gd name="connsiteY645" fmla="*/ 76116 h 736140"/>
                <a:gd name="connsiteX646" fmla="*/ 434196 w 682126"/>
                <a:gd name="connsiteY646" fmla="*/ 73397 h 736140"/>
                <a:gd name="connsiteX647" fmla="*/ 439635 w 682126"/>
                <a:gd name="connsiteY647" fmla="*/ 76116 h 736140"/>
                <a:gd name="connsiteX648" fmla="*/ 442354 w 682126"/>
                <a:gd name="connsiteY648" fmla="*/ 569828 h 736140"/>
                <a:gd name="connsiteX649" fmla="*/ 439635 w 682126"/>
                <a:gd name="connsiteY649" fmla="*/ 572548 h 736140"/>
                <a:gd name="connsiteX650" fmla="*/ 435432 w 682126"/>
                <a:gd name="connsiteY650" fmla="*/ 569828 h 736140"/>
                <a:gd name="connsiteX651" fmla="*/ 438152 w 682126"/>
                <a:gd name="connsiteY651" fmla="*/ 567109 h 736140"/>
                <a:gd name="connsiteX652" fmla="*/ 442354 w 682126"/>
                <a:gd name="connsiteY652" fmla="*/ 569828 h 736140"/>
                <a:gd name="connsiteX653" fmla="*/ 424307 w 682126"/>
                <a:gd name="connsiteY653" fmla="*/ 91444 h 736140"/>
                <a:gd name="connsiteX654" fmla="*/ 422824 w 682126"/>
                <a:gd name="connsiteY654" fmla="*/ 88725 h 736140"/>
                <a:gd name="connsiteX655" fmla="*/ 425543 w 682126"/>
                <a:gd name="connsiteY655" fmla="*/ 86005 h 736140"/>
                <a:gd name="connsiteX656" fmla="*/ 427026 w 682126"/>
                <a:gd name="connsiteY656" fmla="*/ 88725 h 736140"/>
                <a:gd name="connsiteX657" fmla="*/ 424307 w 682126"/>
                <a:gd name="connsiteY657" fmla="*/ 91444 h 736140"/>
                <a:gd name="connsiteX658" fmla="*/ 429746 w 682126"/>
                <a:gd name="connsiteY658" fmla="*/ 393061 h 736140"/>
                <a:gd name="connsiteX659" fmla="*/ 427026 w 682126"/>
                <a:gd name="connsiteY659" fmla="*/ 391578 h 736140"/>
                <a:gd name="connsiteX660" fmla="*/ 429746 w 682126"/>
                <a:gd name="connsiteY660" fmla="*/ 387375 h 736140"/>
                <a:gd name="connsiteX661" fmla="*/ 432465 w 682126"/>
                <a:gd name="connsiteY661" fmla="*/ 388858 h 736140"/>
                <a:gd name="connsiteX662" fmla="*/ 429746 w 682126"/>
                <a:gd name="connsiteY662" fmla="*/ 393061 h 736140"/>
                <a:gd name="connsiteX663" fmla="*/ 432713 w 682126"/>
                <a:gd name="connsiteY663" fmla="*/ 96883 h 736140"/>
                <a:gd name="connsiteX664" fmla="*/ 436915 w 682126"/>
                <a:gd name="connsiteY664" fmla="*/ 94164 h 736140"/>
                <a:gd name="connsiteX665" fmla="*/ 439635 w 682126"/>
                <a:gd name="connsiteY665" fmla="*/ 96883 h 736140"/>
                <a:gd name="connsiteX666" fmla="*/ 435432 w 682126"/>
                <a:gd name="connsiteY666" fmla="*/ 99603 h 736140"/>
                <a:gd name="connsiteX667" fmla="*/ 432713 w 682126"/>
                <a:gd name="connsiteY667" fmla="*/ 96883 h 736140"/>
                <a:gd name="connsiteX668" fmla="*/ 446557 w 682126"/>
                <a:gd name="connsiteY668" fmla="*/ 625454 h 736140"/>
                <a:gd name="connsiteX669" fmla="*/ 438152 w 682126"/>
                <a:gd name="connsiteY669" fmla="*/ 625454 h 736140"/>
                <a:gd name="connsiteX670" fmla="*/ 435432 w 682126"/>
                <a:gd name="connsiteY670" fmla="*/ 621251 h 736140"/>
                <a:gd name="connsiteX671" fmla="*/ 446557 w 682126"/>
                <a:gd name="connsiteY671" fmla="*/ 625454 h 736140"/>
                <a:gd name="connsiteX672" fmla="*/ 440871 w 682126"/>
                <a:gd name="connsiteY672" fmla="*/ 41505 h 736140"/>
                <a:gd name="connsiteX673" fmla="*/ 442354 w 682126"/>
                <a:gd name="connsiteY673" fmla="*/ 37302 h 736140"/>
                <a:gd name="connsiteX674" fmla="*/ 449277 w 682126"/>
                <a:gd name="connsiteY674" fmla="*/ 33099 h 736140"/>
                <a:gd name="connsiteX675" fmla="*/ 453479 w 682126"/>
                <a:gd name="connsiteY675" fmla="*/ 30379 h 736140"/>
                <a:gd name="connsiteX676" fmla="*/ 456199 w 682126"/>
                <a:gd name="connsiteY676" fmla="*/ 38785 h 736140"/>
                <a:gd name="connsiteX677" fmla="*/ 440871 w 682126"/>
                <a:gd name="connsiteY677" fmla="*/ 41505 h 736140"/>
                <a:gd name="connsiteX678" fmla="*/ 454963 w 682126"/>
                <a:gd name="connsiteY678" fmla="*/ 88725 h 736140"/>
                <a:gd name="connsiteX679" fmla="*/ 452243 w 682126"/>
                <a:gd name="connsiteY679" fmla="*/ 86005 h 736140"/>
                <a:gd name="connsiteX680" fmla="*/ 454963 w 682126"/>
                <a:gd name="connsiteY680" fmla="*/ 83286 h 736140"/>
                <a:gd name="connsiteX681" fmla="*/ 457682 w 682126"/>
                <a:gd name="connsiteY681" fmla="*/ 86005 h 736140"/>
                <a:gd name="connsiteX682" fmla="*/ 454963 w 682126"/>
                <a:gd name="connsiteY682" fmla="*/ 88725 h 736140"/>
                <a:gd name="connsiteX683" fmla="*/ 470291 w 682126"/>
                <a:gd name="connsiteY683" fmla="*/ 55349 h 736140"/>
                <a:gd name="connsiteX684" fmla="*/ 467571 w 682126"/>
                <a:gd name="connsiteY684" fmla="*/ 60788 h 736140"/>
                <a:gd name="connsiteX685" fmla="*/ 469055 w 682126"/>
                <a:gd name="connsiteY685" fmla="*/ 64991 h 736140"/>
                <a:gd name="connsiteX686" fmla="*/ 452491 w 682126"/>
                <a:gd name="connsiteY686" fmla="*/ 62272 h 736140"/>
                <a:gd name="connsiteX687" fmla="*/ 456694 w 682126"/>
                <a:gd name="connsiteY687" fmla="*/ 60788 h 736140"/>
                <a:gd name="connsiteX688" fmla="*/ 460896 w 682126"/>
                <a:gd name="connsiteY688" fmla="*/ 56585 h 736140"/>
                <a:gd name="connsiteX689" fmla="*/ 470538 w 682126"/>
                <a:gd name="connsiteY689" fmla="*/ 52383 h 736140"/>
                <a:gd name="connsiteX690" fmla="*/ 477460 w 682126"/>
                <a:gd name="connsiteY690" fmla="*/ 55102 h 736140"/>
                <a:gd name="connsiteX691" fmla="*/ 470538 w 682126"/>
                <a:gd name="connsiteY691" fmla="*/ 55102 h 736140"/>
                <a:gd name="connsiteX692" fmla="*/ 493778 w 682126"/>
                <a:gd name="connsiteY692" fmla="*/ 657346 h 736140"/>
                <a:gd name="connsiteX693" fmla="*/ 482652 w 682126"/>
                <a:gd name="connsiteY693" fmla="*/ 657346 h 736140"/>
                <a:gd name="connsiteX694" fmla="*/ 478450 w 682126"/>
                <a:gd name="connsiteY694" fmla="*/ 655863 h 736140"/>
                <a:gd name="connsiteX695" fmla="*/ 476966 w 682126"/>
                <a:gd name="connsiteY695" fmla="*/ 650424 h 736140"/>
                <a:gd name="connsiteX696" fmla="*/ 478450 w 682126"/>
                <a:gd name="connsiteY696" fmla="*/ 642018 h 736140"/>
                <a:gd name="connsiteX697" fmla="*/ 482652 w 682126"/>
                <a:gd name="connsiteY697" fmla="*/ 644738 h 736140"/>
                <a:gd name="connsiteX698" fmla="*/ 485372 w 682126"/>
                <a:gd name="connsiteY698" fmla="*/ 647457 h 736140"/>
                <a:gd name="connsiteX699" fmla="*/ 501936 w 682126"/>
                <a:gd name="connsiteY699" fmla="*/ 657099 h 736140"/>
                <a:gd name="connsiteX700" fmla="*/ 493530 w 682126"/>
                <a:gd name="connsiteY700" fmla="*/ 657099 h 736140"/>
                <a:gd name="connsiteX701" fmla="*/ 506386 w 682126"/>
                <a:gd name="connsiteY701" fmla="*/ 666988 h 736140"/>
                <a:gd name="connsiteX702" fmla="*/ 503667 w 682126"/>
                <a:gd name="connsiteY702" fmla="*/ 664269 h 736140"/>
                <a:gd name="connsiteX703" fmla="*/ 505150 w 682126"/>
                <a:gd name="connsiteY703" fmla="*/ 661549 h 736140"/>
                <a:gd name="connsiteX704" fmla="*/ 507869 w 682126"/>
                <a:gd name="connsiteY704" fmla="*/ 664269 h 736140"/>
                <a:gd name="connsiteX705" fmla="*/ 506386 w 682126"/>
                <a:gd name="connsiteY705" fmla="*/ 666988 h 736140"/>
                <a:gd name="connsiteX706" fmla="*/ 506386 w 682126"/>
                <a:gd name="connsiteY706" fmla="*/ 91444 h 736140"/>
                <a:gd name="connsiteX707" fmla="*/ 500947 w 682126"/>
                <a:gd name="connsiteY707" fmla="*/ 86005 h 736140"/>
                <a:gd name="connsiteX708" fmla="*/ 489822 w 682126"/>
                <a:gd name="connsiteY708" fmla="*/ 80566 h 736140"/>
                <a:gd name="connsiteX709" fmla="*/ 487103 w 682126"/>
                <a:gd name="connsiteY709" fmla="*/ 77847 h 736140"/>
                <a:gd name="connsiteX710" fmla="*/ 502430 w 682126"/>
                <a:gd name="connsiteY710" fmla="*/ 77847 h 736140"/>
                <a:gd name="connsiteX711" fmla="*/ 507869 w 682126"/>
                <a:gd name="connsiteY711" fmla="*/ 80566 h 736140"/>
                <a:gd name="connsiteX712" fmla="*/ 509353 w 682126"/>
                <a:gd name="connsiteY712" fmla="*/ 86005 h 736140"/>
                <a:gd name="connsiteX713" fmla="*/ 506633 w 682126"/>
                <a:gd name="connsiteY713" fmla="*/ 91444 h 736140"/>
                <a:gd name="connsiteX714" fmla="*/ 532839 w 682126"/>
                <a:gd name="connsiteY714" fmla="*/ 83039 h 736140"/>
                <a:gd name="connsiteX715" fmla="*/ 530120 w 682126"/>
                <a:gd name="connsiteY715" fmla="*/ 81555 h 736140"/>
                <a:gd name="connsiteX716" fmla="*/ 521714 w 682126"/>
                <a:gd name="connsiteY716" fmla="*/ 84275 h 736140"/>
                <a:gd name="connsiteX717" fmla="*/ 513308 w 682126"/>
                <a:gd name="connsiteY717" fmla="*/ 78836 h 736140"/>
                <a:gd name="connsiteX718" fmla="*/ 518748 w 682126"/>
                <a:gd name="connsiteY718" fmla="*/ 70430 h 736140"/>
                <a:gd name="connsiteX719" fmla="*/ 521467 w 682126"/>
                <a:gd name="connsiteY719" fmla="*/ 70430 h 736140"/>
                <a:gd name="connsiteX720" fmla="*/ 532592 w 682126"/>
                <a:gd name="connsiteY720" fmla="*/ 74633 h 736140"/>
                <a:gd name="connsiteX721" fmla="*/ 536795 w 682126"/>
                <a:gd name="connsiteY721" fmla="*/ 77353 h 736140"/>
                <a:gd name="connsiteX722" fmla="*/ 543717 w 682126"/>
                <a:gd name="connsiteY722" fmla="*/ 80072 h 736140"/>
                <a:gd name="connsiteX723" fmla="*/ 545201 w 682126"/>
                <a:gd name="connsiteY723" fmla="*/ 82791 h 736140"/>
                <a:gd name="connsiteX724" fmla="*/ 545201 w 682126"/>
                <a:gd name="connsiteY724" fmla="*/ 88230 h 736140"/>
                <a:gd name="connsiteX725" fmla="*/ 549404 w 682126"/>
                <a:gd name="connsiteY725" fmla="*/ 92433 h 736140"/>
                <a:gd name="connsiteX726" fmla="*/ 532839 w 682126"/>
                <a:gd name="connsiteY726" fmla="*/ 82791 h 736140"/>
                <a:gd name="connsiteX727" fmla="*/ 548167 w 682126"/>
                <a:gd name="connsiteY727" fmla="*/ 493188 h 736140"/>
                <a:gd name="connsiteX728" fmla="*/ 549651 w 682126"/>
                <a:gd name="connsiteY728" fmla="*/ 490468 h 736140"/>
                <a:gd name="connsiteX729" fmla="*/ 553854 w 682126"/>
                <a:gd name="connsiteY729" fmla="*/ 494671 h 736140"/>
                <a:gd name="connsiteX730" fmla="*/ 548415 w 682126"/>
                <a:gd name="connsiteY730" fmla="*/ 493188 h 736140"/>
                <a:gd name="connsiteX731" fmla="*/ 553606 w 682126"/>
                <a:gd name="connsiteY731" fmla="*/ 113695 h 736140"/>
                <a:gd name="connsiteX732" fmla="*/ 550887 w 682126"/>
                <a:gd name="connsiteY732" fmla="*/ 108256 h 736140"/>
                <a:gd name="connsiteX733" fmla="*/ 559293 w 682126"/>
                <a:gd name="connsiteY733" fmla="*/ 112459 h 736140"/>
                <a:gd name="connsiteX734" fmla="*/ 553854 w 682126"/>
                <a:gd name="connsiteY734" fmla="*/ 113942 h 736140"/>
                <a:gd name="connsiteX735" fmla="*/ 584263 w 682126"/>
                <a:gd name="connsiteY735" fmla="*/ 669955 h 736140"/>
                <a:gd name="connsiteX736" fmla="*/ 577340 w 682126"/>
                <a:gd name="connsiteY736" fmla="*/ 668471 h 736140"/>
                <a:gd name="connsiteX737" fmla="*/ 578823 w 682126"/>
                <a:gd name="connsiteY737" fmla="*/ 663032 h 736140"/>
                <a:gd name="connsiteX738" fmla="*/ 584263 w 682126"/>
                <a:gd name="connsiteY738" fmla="*/ 661549 h 736140"/>
                <a:gd name="connsiteX739" fmla="*/ 584263 w 682126"/>
                <a:gd name="connsiteY739" fmla="*/ 669955 h 736140"/>
                <a:gd name="connsiteX740" fmla="*/ 595388 w 682126"/>
                <a:gd name="connsiteY740" fmla="*/ 205416 h 736140"/>
                <a:gd name="connsiteX741" fmla="*/ 598107 w 682126"/>
                <a:gd name="connsiteY741" fmla="*/ 208135 h 736140"/>
                <a:gd name="connsiteX742" fmla="*/ 595388 w 682126"/>
                <a:gd name="connsiteY742" fmla="*/ 209619 h 736140"/>
                <a:gd name="connsiteX743" fmla="*/ 592668 w 682126"/>
                <a:gd name="connsiteY743" fmla="*/ 206899 h 736140"/>
                <a:gd name="connsiteX744" fmla="*/ 595388 w 682126"/>
                <a:gd name="connsiteY744" fmla="*/ 205416 h 736140"/>
                <a:gd name="connsiteX745" fmla="*/ 591185 w 682126"/>
                <a:gd name="connsiteY745" fmla="*/ 269448 h 736140"/>
                <a:gd name="connsiteX746" fmla="*/ 593904 w 682126"/>
                <a:gd name="connsiteY746" fmla="*/ 266728 h 736140"/>
                <a:gd name="connsiteX747" fmla="*/ 595388 w 682126"/>
                <a:gd name="connsiteY747" fmla="*/ 269448 h 736140"/>
                <a:gd name="connsiteX748" fmla="*/ 592668 w 682126"/>
                <a:gd name="connsiteY748" fmla="*/ 272167 h 736140"/>
                <a:gd name="connsiteX749" fmla="*/ 591185 w 682126"/>
                <a:gd name="connsiteY749" fmla="*/ 269448 h 736140"/>
                <a:gd name="connsiteX750" fmla="*/ 591185 w 682126"/>
                <a:gd name="connsiteY750" fmla="*/ 444731 h 736140"/>
                <a:gd name="connsiteX751" fmla="*/ 591185 w 682126"/>
                <a:gd name="connsiteY751" fmla="*/ 448934 h 736140"/>
                <a:gd name="connsiteX752" fmla="*/ 589702 w 682126"/>
                <a:gd name="connsiteY752" fmla="*/ 446215 h 736140"/>
                <a:gd name="connsiteX753" fmla="*/ 591185 w 682126"/>
                <a:gd name="connsiteY753" fmla="*/ 444731 h 736140"/>
                <a:gd name="connsiteX754" fmla="*/ 588465 w 682126"/>
                <a:gd name="connsiteY754" fmla="*/ 635096 h 736140"/>
                <a:gd name="connsiteX755" fmla="*/ 595388 w 682126"/>
                <a:gd name="connsiteY755" fmla="*/ 639299 h 736140"/>
                <a:gd name="connsiteX756" fmla="*/ 586982 w 682126"/>
                <a:gd name="connsiteY756" fmla="*/ 642018 h 736140"/>
                <a:gd name="connsiteX757" fmla="*/ 588465 w 682126"/>
                <a:gd name="connsiteY757" fmla="*/ 635096 h 736140"/>
                <a:gd name="connsiteX758" fmla="*/ 582779 w 682126"/>
                <a:gd name="connsiteY758" fmla="*/ 209619 h 736140"/>
                <a:gd name="connsiteX759" fmla="*/ 584263 w 682126"/>
                <a:gd name="connsiteY759" fmla="*/ 212338 h 736140"/>
                <a:gd name="connsiteX760" fmla="*/ 581543 w 682126"/>
                <a:gd name="connsiteY760" fmla="*/ 215058 h 736140"/>
                <a:gd name="connsiteX761" fmla="*/ 580059 w 682126"/>
                <a:gd name="connsiteY761" fmla="*/ 212338 h 736140"/>
                <a:gd name="connsiteX762" fmla="*/ 582779 w 682126"/>
                <a:gd name="connsiteY762" fmla="*/ 209619 h 736140"/>
                <a:gd name="connsiteX763" fmla="*/ 575857 w 682126"/>
                <a:gd name="connsiteY763" fmla="*/ 476624 h 736140"/>
                <a:gd name="connsiteX764" fmla="*/ 581296 w 682126"/>
                <a:gd name="connsiteY764" fmla="*/ 472421 h 736140"/>
                <a:gd name="connsiteX765" fmla="*/ 582779 w 682126"/>
                <a:gd name="connsiteY765" fmla="*/ 475140 h 736140"/>
                <a:gd name="connsiteX766" fmla="*/ 575857 w 682126"/>
                <a:gd name="connsiteY766" fmla="*/ 476624 h 736140"/>
                <a:gd name="connsiteX767" fmla="*/ 574374 w 682126"/>
                <a:gd name="connsiteY767" fmla="*/ 565625 h 736140"/>
                <a:gd name="connsiteX768" fmla="*/ 579813 w 682126"/>
                <a:gd name="connsiteY768" fmla="*/ 561422 h 736140"/>
                <a:gd name="connsiteX769" fmla="*/ 579813 w 682126"/>
                <a:gd name="connsiteY769" fmla="*/ 565625 h 736140"/>
                <a:gd name="connsiteX770" fmla="*/ 575610 w 682126"/>
                <a:gd name="connsiteY770" fmla="*/ 571064 h 736140"/>
                <a:gd name="connsiteX771" fmla="*/ 571406 w 682126"/>
                <a:gd name="connsiteY771" fmla="*/ 576503 h 736140"/>
                <a:gd name="connsiteX772" fmla="*/ 571406 w 682126"/>
                <a:gd name="connsiteY772" fmla="*/ 573784 h 736140"/>
                <a:gd name="connsiteX773" fmla="*/ 574126 w 682126"/>
                <a:gd name="connsiteY773" fmla="*/ 565378 h 736140"/>
                <a:gd name="connsiteX774" fmla="*/ 573138 w 682126"/>
                <a:gd name="connsiteY774" fmla="*/ 587876 h 736140"/>
                <a:gd name="connsiteX775" fmla="*/ 571654 w 682126"/>
                <a:gd name="connsiteY775" fmla="*/ 586392 h 736140"/>
                <a:gd name="connsiteX776" fmla="*/ 574374 w 682126"/>
                <a:gd name="connsiteY776" fmla="*/ 583673 h 736140"/>
                <a:gd name="connsiteX777" fmla="*/ 572890 w 682126"/>
                <a:gd name="connsiteY777" fmla="*/ 587876 h 736140"/>
                <a:gd name="connsiteX778" fmla="*/ 570418 w 682126"/>
                <a:gd name="connsiteY778" fmla="*/ 297137 h 736140"/>
                <a:gd name="connsiteX779" fmla="*/ 564979 w 682126"/>
                <a:gd name="connsiteY779" fmla="*/ 299857 h 736140"/>
                <a:gd name="connsiteX780" fmla="*/ 560776 w 682126"/>
                <a:gd name="connsiteY780" fmla="*/ 297137 h 736140"/>
                <a:gd name="connsiteX781" fmla="*/ 566215 w 682126"/>
                <a:gd name="connsiteY781" fmla="*/ 294418 h 736140"/>
                <a:gd name="connsiteX782" fmla="*/ 570418 w 682126"/>
                <a:gd name="connsiteY782" fmla="*/ 297137 h 736140"/>
                <a:gd name="connsiteX783" fmla="*/ 566215 w 682126"/>
                <a:gd name="connsiteY783" fmla="*/ 129023 h 736140"/>
                <a:gd name="connsiteX784" fmla="*/ 564731 w 682126"/>
                <a:gd name="connsiteY784" fmla="*/ 133226 h 736140"/>
                <a:gd name="connsiteX785" fmla="*/ 560529 w 682126"/>
                <a:gd name="connsiteY785" fmla="*/ 134709 h 736140"/>
                <a:gd name="connsiteX786" fmla="*/ 565968 w 682126"/>
                <a:gd name="connsiteY786" fmla="*/ 129270 h 736140"/>
                <a:gd name="connsiteX787" fmla="*/ 562012 w 682126"/>
                <a:gd name="connsiteY787" fmla="*/ 491952 h 736140"/>
                <a:gd name="connsiteX788" fmla="*/ 560529 w 682126"/>
                <a:gd name="connsiteY788" fmla="*/ 490468 h 736140"/>
                <a:gd name="connsiteX789" fmla="*/ 564731 w 682126"/>
                <a:gd name="connsiteY789" fmla="*/ 488985 h 736140"/>
                <a:gd name="connsiteX790" fmla="*/ 562012 w 682126"/>
                <a:gd name="connsiteY790" fmla="*/ 491704 h 736140"/>
                <a:gd name="connsiteX791" fmla="*/ 568934 w 682126"/>
                <a:gd name="connsiteY791" fmla="*/ 650424 h 736140"/>
                <a:gd name="connsiteX792" fmla="*/ 575857 w 682126"/>
                <a:gd name="connsiteY792" fmla="*/ 647704 h 736140"/>
                <a:gd name="connsiteX793" fmla="*/ 580059 w 682126"/>
                <a:gd name="connsiteY793" fmla="*/ 651907 h 736140"/>
                <a:gd name="connsiteX794" fmla="*/ 568934 w 682126"/>
                <a:gd name="connsiteY794" fmla="*/ 650424 h 736140"/>
                <a:gd name="connsiteX795" fmla="*/ 580059 w 682126"/>
                <a:gd name="connsiteY795" fmla="*/ 701847 h 736140"/>
                <a:gd name="connsiteX796" fmla="*/ 577340 w 682126"/>
                <a:gd name="connsiteY796" fmla="*/ 699128 h 736140"/>
                <a:gd name="connsiteX797" fmla="*/ 580059 w 682126"/>
                <a:gd name="connsiteY797" fmla="*/ 696408 h 736140"/>
                <a:gd name="connsiteX798" fmla="*/ 582779 w 682126"/>
                <a:gd name="connsiteY798" fmla="*/ 699128 h 736140"/>
                <a:gd name="connsiteX799" fmla="*/ 580059 w 682126"/>
                <a:gd name="connsiteY799" fmla="*/ 701847 h 736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  <a:cxn ang="0">
                  <a:pos x="connsiteX151" y="connsiteY151"/>
                </a:cxn>
                <a:cxn ang="0">
                  <a:pos x="connsiteX152" y="connsiteY152"/>
                </a:cxn>
                <a:cxn ang="0">
                  <a:pos x="connsiteX153" y="connsiteY153"/>
                </a:cxn>
                <a:cxn ang="0">
                  <a:pos x="connsiteX154" y="connsiteY154"/>
                </a:cxn>
                <a:cxn ang="0">
                  <a:pos x="connsiteX155" y="connsiteY155"/>
                </a:cxn>
                <a:cxn ang="0">
                  <a:pos x="connsiteX156" y="connsiteY156"/>
                </a:cxn>
                <a:cxn ang="0">
                  <a:pos x="connsiteX157" y="connsiteY157"/>
                </a:cxn>
                <a:cxn ang="0">
                  <a:pos x="connsiteX158" y="connsiteY158"/>
                </a:cxn>
                <a:cxn ang="0">
                  <a:pos x="connsiteX159" y="connsiteY159"/>
                </a:cxn>
                <a:cxn ang="0">
                  <a:pos x="connsiteX160" y="connsiteY160"/>
                </a:cxn>
                <a:cxn ang="0">
                  <a:pos x="connsiteX161" y="connsiteY161"/>
                </a:cxn>
                <a:cxn ang="0">
                  <a:pos x="connsiteX162" y="connsiteY162"/>
                </a:cxn>
                <a:cxn ang="0">
                  <a:pos x="connsiteX163" y="connsiteY163"/>
                </a:cxn>
                <a:cxn ang="0">
                  <a:pos x="connsiteX164" y="connsiteY164"/>
                </a:cxn>
                <a:cxn ang="0">
                  <a:pos x="connsiteX165" y="connsiteY165"/>
                </a:cxn>
                <a:cxn ang="0">
                  <a:pos x="connsiteX166" y="connsiteY166"/>
                </a:cxn>
                <a:cxn ang="0">
                  <a:pos x="connsiteX167" y="connsiteY167"/>
                </a:cxn>
                <a:cxn ang="0">
                  <a:pos x="connsiteX168" y="connsiteY168"/>
                </a:cxn>
                <a:cxn ang="0">
                  <a:pos x="connsiteX169" y="connsiteY169"/>
                </a:cxn>
                <a:cxn ang="0">
                  <a:pos x="connsiteX170" y="connsiteY170"/>
                </a:cxn>
                <a:cxn ang="0">
                  <a:pos x="connsiteX171" y="connsiteY171"/>
                </a:cxn>
                <a:cxn ang="0">
                  <a:pos x="connsiteX172" y="connsiteY172"/>
                </a:cxn>
                <a:cxn ang="0">
                  <a:pos x="connsiteX173" y="connsiteY173"/>
                </a:cxn>
                <a:cxn ang="0">
                  <a:pos x="connsiteX174" y="connsiteY174"/>
                </a:cxn>
                <a:cxn ang="0">
                  <a:pos x="connsiteX175" y="connsiteY175"/>
                </a:cxn>
                <a:cxn ang="0">
                  <a:pos x="connsiteX176" y="connsiteY176"/>
                </a:cxn>
                <a:cxn ang="0">
                  <a:pos x="connsiteX177" y="connsiteY177"/>
                </a:cxn>
                <a:cxn ang="0">
                  <a:pos x="connsiteX178" y="connsiteY178"/>
                </a:cxn>
                <a:cxn ang="0">
                  <a:pos x="connsiteX179" y="connsiteY179"/>
                </a:cxn>
                <a:cxn ang="0">
                  <a:pos x="connsiteX180" y="connsiteY180"/>
                </a:cxn>
                <a:cxn ang="0">
                  <a:pos x="connsiteX181" y="connsiteY181"/>
                </a:cxn>
                <a:cxn ang="0">
                  <a:pos x="connsiteX182" y="connsiteY182"/>
                </a:cxn>
                <a:cxn ang="0">
                  <a:pos x="connsiteX183" y="connsiteY183"/>
                </a:cxn>
                <a:cxn ang="0">
                  <a:pos x="connsiteX184" y="connsiteY184"/>
                </a:cxn>
                <a:cxn ang="0">
                  <a:pos x="connsiteX185" y="connsiteY185"/>
                </a:cxn>
                <a:cxn ang="0">
                  <a:pos x="connsiteX186" y="connsiteY186"/>
                </a:cxn>
                <a:cxn ang="0">
                  <a:pos x="connsiteX187" y="connsiteY187"/>
                </a:cxn>
                <a:cxn ang="0">
                  <a:pos x="connsiteX188" y="connsiteY188"/>
                </a:cxn>
                <a:cxn ang="0">
                  <a:pos x="connsiteX189" y="connsiteY189"/>
                </a:cxn>
                <a:cxn ang="0">
                  <a:pos x="connsiteX190" y="connsiteY190"/>
                </a:cxn>
                <a:cxn ang="0">
                  <a:pos x="connsiteX191" y="connsiteY191"/>
                </a:cxn>
                <a:cxn ang="0">
                  <a:pos x="connsiteX192" y="connsiteY192"/>
                </a:cxn>
                <a:cxn ang="0">
                  <a:pos x="connsiteX193" y="connsiteY193"/>
                </a:cxn>
                <a:cxn ang="0">
                  <a:pos x="connsiteX194" y="connsiteY194"/>
                </a:cxn>
                <a:cxn ang="0">
                  <a:pos x="connsiteX195" y="connsiteY195"/>
                </a:cxn>
                <a:cxn ang="0">
                  <a:pos x="connsiteX196" y="connsiteY196"/>
                </a:cxn>
                <a:cxn ang="0">
                  <a:pos x="connsiteX197" y="connsiteY197"/>
                </a:cxn>
                <a:cxn ang="0">
                  <a:pos x="connsiteX198" y="connsiteY198"/>
                </a:cxn>
                <a:cxn ang="0">
                  <a:pos x="connsiteX199" y="connsiteY199"/>
                </a:cxn>
                <a:cxn ang="0">
                  <a:pos x="connsiteX200" y="connsiteY200"/>
                </a:cxn>
                <a:cxn ang="0">
                  <a:pos x="connsiteX201" y="connsiteY201"/>
                </a:cxn>
                <a:cxn ang="0">
                  <a:pos x="connsiteX202" y="connsiteY202"/>
                </a:cxn>
                <a:cxn ang="0">
                  <a:pos x="connsiteX203" y="connsiteY203"/>
                </a:cxn>
                <a:cxn ang="0">
                  <a:pos x="connsiteX204" y="connsiteY204"/>
                </a:cxn>
                <a:cxn ang="0">
                  <a:pos x="connsiteX205" y="connsiteY205"/>
                </a:cxn>
                <a:cxn ang="0">
                  <a:pos x="connsiteX206" y="connsiteY206"/>
                </a:cxn>
                <a:cxn ang="0">
                  <a:pos x="connsiteX207" y="connsiteY207"/>
                </a:cxn>
                <a:cxn ang="0">
                  <a:pos x="connsiteX208" y="connsiteY208"/>
                </a:cxn>
                <a:cxn ang="0">
                  <a:pos x="connsiteX209" y="connsiteY209"/>
                </a:cxn>
                <a:cxn ang="0">
                  <a:pos x="connsiteX210" y="connsiteY210"/>
                </a:cxn>
                <a:cxn ang="0">
                  <a:pos x="connsiteX211" y="connsiteY211"/>
                </a:cxn>
                <a:cxn ang="0">
                  <a:pos x="connsiteX212" y="connsiteY212"/>
                </a:cxn>
                <a:cxn ang="0">
                  <a:pos x="connsiteX213" y="connsiteY213"/>
                </a:cxn>
                <a:cxn ang="0">
                  <a:pos x="connsiteX214" y="connsiteY214"/>
                </a:cxn>
                <a:cxn ang="0">
                  <a:pos x="connsiteX215" y="connsiteY215"/>
                </a:cxn>
                <a:cxn ang="0">
                  <a:pos x="connsiteX216" y="connsiteY216"/>
                </a:cxn>
                <a:cxn ang="0">
                  <a:pos x="connsiteX217" y="connsiteY217"/>
                </a:cxn>
                <a:cxn ang="0">
                  <a:pos x="connsiteX218" y="connsiteY218"/>
                </a:cxn>
                <a:cxn ang="0">
                  <a:pos x="connsiteX219" y="connsiteY219"/>
                </a:cxn>
                <a:cxn ang="0">
                  <a:pos x="connsiteX220" y="connsiteY220"/>
                </a:cxn>
                <a:cxn ang="0">
                  <a:pos x="connsiteX221" y="connsiteY221"/>
                </a:cxn>
                <a:cxn ang="0">
                  <a:pos x="connsiteX222" y="connsiteY222"/>
                </a:cxn>
                <a:cxn ang="0">
                  <a:pos x="connsiteX223" y="connsiteY223"/>
                </a:cxn>
                <a:cxn ang="0">
                  <a:pos x="connsiteX224" y="connsiteY224"/>
                </a:cxn>
                <a:cxn ang="0">
                  <a:pos x="connsiteX225" y="connsiteY225"/>
                </a:cxn>
                <a:cxn ang="0">
                  <a:pos x="connsiteX226" y="connsiteY226"/>
                </a:cxn>
                <a:cxn ang="0">
                  <a:pos x="connsiteX227" y="connsiteY227"/>
                </a:cxn>
                <a:cxn ang="0">
                  <a:pos x="connsiteX228" y="connsiteY228"/>
                </a:cxn>
                <a:cxn ang="0">
                  <a:pos x="connsiteX229" y="connsiteY229"/>
                </a:cxn>
                <a:cxn ang="0">
                  <a:pos x="connsiteX230" y="connsiteY230"/>
                </a:cxn>
                <a:cxn ang="0">
                  <a:pos x="connsiteX231" y="connsiteY231"/>
                </a:cxn>
                <a:cxn ang="0">
                  <a:pos x="connsiteX232" y="connsiteY232"/>
                </a:cxn>
                <a:cxn ang="0">
                  <a:pos x="connsiteX233" y="connsiteY233"/>
                </a:cxn>
                <a:cxn ang="0">
                  <a:pos x="connsiteX234" y="connsiteY234"/>
                </a:cxn>
                <a:cxn ang="0">
                  <a:pos x="connsiteX235" y="connsiteY235"/>
                </a:cxn>
                <a:cxn ang="0">
                  <a:pos x="connsiteX236" y="connsiteY236"/>
                </a:cxn>
                <a:cxn ang="0">
                  <a:pos x="connsiteX237" y="connsiteY237"/>
                </a:cxn>
                <a:cxn ang="0">
                  <a:pos x="connsiteX238" y="connsiteY238"/>
                </a:cxn>
                <a:cxn ang="0">
                  <a:pos x="connsiteX239" y="connsiteY239"/>
                </a:cxn>
                <a:cxn ang="0">
                  <a:pos x="connsiteX240" y="connsiteY240"/>
                </a:cxn>
                <a:cxn ang="0">
                  <a:pos x="connsiteX241" y="connsiteY241"/>
                </a:cxn>
                <a:cxn ang="0">
                  <a:pos x="connsiteX242" y="connsiteY242"/>
                </a:cxn>
                <a:cxn ang="0">
                  <a:pos x="connsiteX243" y="connsiteY243"/>
                </a:cxn>
                <a:cxn ang="0">
                  <a:pos x="connsiteX244" y="connsiteY244"/>
                </a:cxn>
                <a:cxn ang="0">
                  <a:pos x="connsiteX245" y="connsiteY245"/>
                </a:cxn>
                <a:cxn ang="0">
                  <a:pos x="connsiteX246" y="connsiteY246"/>
                </a:cxn>
                <a:cxn ang="0">
                  <a:pos x="connsiteX247" y="connsiteY247"/>
                </a:cxn>
                <a:cxn ang="0">
                  <a:pos x="connsiteX248" y="connsiteY248"/>
                </a:cxn>
                <a:cxn ang="0">
                  <a:pos x="connsiteX249" y="connsiteY249"/>
                </a:cxn>
                <a:cxn ang="0">
                  <a:pos x="connsiteX250" y="connsiteY250"/>
                </a:cxn>
                <a:cxn ang="0">
                  <a:pos x="connsiteX251" y="connsiteY251"/>
                </a:cxn>
                <a:cxn ang="0">
                  <a:pos x="connsiteX252" y="connsiteY252"/>
                </a:cxn>
                <a:cxn ang="0">
                  <a:pos x="connsiteX253" y="connsiteY253"/>
                </a:cxn>
                <a:cxn ang="0">
                  <a:pos x="connsiteX254" y="connsiteY254"/>
                </a:cxn>
                <a:cxn ang="0">
                  <a:pos x="connsiteX255" y="connsiteY255"/>
                </a:cxn>
                <a:cxn ang="0">
                  <a:pos x="connsiteX256" y="connsiteY256"/>
                </a:cxn>
                <a:cxn ang="0">
                  <a:pos x="connsiteX257" y="connsiteY257"/>
                </a:cxn>
                <a:cxn ang="0">
                  <a:pos x="connsiteX258" y="connsiteY258"/>
                </a:cxn>
                <a:cxn ang="0">
                  <a:pos x="connsiteX259" y="connsiteY259"/>
                </a:cxn>
                <a:cxn ang="0">
                  <a:pos x="connsiteX260" y="connsiteY260"/>
                </a:cxn>
                <a:cxn ang="0">
                  <a:pos x="connsiteX261" y="connsiteY261"/>
                </a:cxn>
                <a:cxn ang="0">
                  <a:pos x="connsiteX262" y="connsiteY262"/>
                </a:cxn>
                <a:cxn ang="0">
                  <a:pos x="connsiteX263" y="connsiteY263"/>
                </a:cxn>
                <a:cxn ang="0">
                  <a:pos x="connsiteX264" y="connsiteY264"/>
                </a:cxn>
                <a:cxn ang="0">
                  <a:pos x="connsiteX265" y="connsiteY265"/>
                </a:cxn>
                <a:cxn ang="0">
                  <a:pos x="connsiteX266" y="connsiteY266"/>
                </a:cxn>
                <a:cxn ang="0">
                  <a:pos x="connsiteX267" y="connsiteY267"/>
                </a:cxn>
                <a:cxn ang="0">
                  <a:pos x="connsiteX268" y="connsiteY268"/>
                </a:cxn>
                <a:cxn ang="0">
                  <a:pos x="connsiteX269" y="connsiteY269"/>
                </a:cxn>
                <a:cxn ang="0">
                  <a:pos x="connsiteX270" y="connsiteY270"/>
                </a:cxn>
                <a:cxn ang="0">
                  <a:pos x="connsiteX271" y="connsiteY271"/>
                </a:cxn>
                <a:cxn ang="0">
                  <a:pos x="connsiteX272" y="connsiteY272"/>
                </a:cxn>
                <a:cxn ang="0">
                  <a:pos x="connsiteX273" y="connsiteY273"/>
                </a:cxn>
                <a:cxn ang="0">
                  <a:pos x="connsiteX274" y="connsiteY274"/>
                </a:cxn>
                <a:cxn ang="0">
                  <a:pos x="connsiteX275" y="connsiteY275"/>
                </a:cxn>
                <a:cxn ang="0">
                  <a:pos x="connsiteX276" y="connsiteY276"/>
                </a:cxn>
                <a:cxn ang="0">
                  <a:pos x="connsiteX277" y="connsiteY277"/>
                </a:cxn>
                <a:cxn ang="0">
                  <a:pos x="connsiteX278" y="connsiteY278"/>
                </a:cxn>
                <a:cxn ang="0">
                  <a:pos x="connsiteX279" y="connsiteY279"/>
                </a:cxn>
                <a:cxn ang="0">
                  <a:pos x="connsiteX280" y="connsiteY280"/>
                </a:cxn>
                <a:cxn ang="0">
                  <a:pos x="connsiteX281" y="connsiteY281"/>
                </a:cxn>
                <a:cxn ang="0">
                  <a:pos x="connsiteX282" y="connsiteY282"/>
                </a:cxn>
                <a:cxn ang="0">
                  <a:pos x="connsiteX283" y="connsiteY283"/>
                </a:cxn>
                <a:cxn ang="0">
                  <a:pos x="connsiteX284" y="connsiteY284"/>
                </a:cxn>
                <a:cxn ang="0">
                  <a:pos x="connsiteX285" y="connsiteY285"/>
                </a:cxn>
                <a:cxn ang="0">
                  <a:pos x="connsiteX286" y="connsiteY286"/>
                </a:cxn>
                <a:cxn ang="0">
                  <a:pos x="connsiteX287" y="connsiteY287"/>
                </a:cxn>
                <a:cxn ang="0">
                  <a:pos x="connsiteX288" y="connsiteY288"/>
                </a:cxn>
                <a:cxn ang="0">
                  <a:pos x="connsiteX289" y="connsiteY289"/>
                </a:cxn>
                <a:cxn ang="0">
                  <a:pos x="connsiteX290" y="connsiteY290"/>
                </a:cxn>
                <a:cxn ang="0">
                  <a:pos x="connsiteX291" y="connsiteY291"/>
                </a:cxn>
                <a:cxn ang="0">
                  <a:pos x="connsiteX292" y="connsiteY292"/>
                </a:cxn>
                <a:cxn ang="0">
                  <a:pos x="connsiteX293" y="connsiteY293"/>
                </a:cxn>
                <a:cxn ang="0">
                  <a:pos x="connsiteX294" y="connsiteY294"/>
                </a:cxn>
                <a:cxn ang="0">
                  <a:pos x="connsiteX295" y="connsiteY295"/>
                </a:cxn>
                <a:cxn ang="0">
                  <a:pos x="connsiteX296" y="connsiteY296"/>
                </a:cxn>
                <a:cxn ang="0">
                  <a:pos x="connsiteX297" y="connsiteY297"/>
                </a:cxn>
                <a:cxn ang="0">
                  <a:pos x="connsiteX298" y="connsiteY298"/>
                </a:cxn>
                <a:cxn ang="0">
                  <a:pos x="connsiteX299" y="connsiteY299"/>
                </a:cxn>
                <a:cxn ang="0">
                  <a:pos x="connsiteX300" y="connsiteY300"/>
                </a:cxn>
                <a:cxn ang="0">
                  <a:pos x="connsiteX301" y="connsiteY301"/>
                </a:cxn>
                <a:cxn ang="0">
                  <a:pos x="connsiteX302" y="connsiteY302"/>
                </a:cxn>
                <a:cxn ang="0">
                  <a:pos x="connsiteX303" y="connsiteY303"/>
                </a:cxn>
                <a:cxn ang="0">
                  <a:pos x="connsiteX304" y="connsiteY304"/>
                </a:cxn>
                <a:cxn ang="0">
                  <a:pos x="connsiteX305" y="connsiteY305"/>
                </a:cxn>
                <a:cxn ang="0">
                  <a:pos x="connsiteX306" y="connsiteY306"/>
                </a:cxn>
                <a:cxn ang="0">
                  <a:pos x="connsiteX307" y="connsiteY307"/>
                </a:cxn>
                <a:cxn ang="0">
                  <a:pos x="connsiteX308" y="connsiteY308"/>
                </a:cxn>
                <a:cxn ang="0">
                  <a:pos x="connsiteX309" y="connsiteY309"/>
                </a:cxn>
                <a:cxn ang="0">
                  <a:pos x="connsiteX310" y="connsiteY310"/>
                </a:cxn>
                <a:cxn ang="0">
                  <a:pos x="connsiteX311" y="connsiteY311"/>
                </a:cxn>
                <a:cxn ang="0">
                  <a:pos x="connsiteX312" y="connsiteY312"/>
                </a:cxn>
                <a:cxn ang="0">
                  <a:pos x="connsiteX313" y="connsiteY313"/>
                </a:cxn>
                <a:cxn ang="0">
                  <a:pos x="connsiteX314" y="connsiteY314"/>
                </a:cxn>
                <a:cxn ang="0">
                  <a:pos x="connsiteX315" y="connsiteY315"/>
                </a:cxn>
                <a:cxn ang="0">
                  <a:pos x="connsiteX316" y="connsiteY316"/>
                </a:cxn>
                <a:cxn ang="0">
                  <a:pos x="connsiteX317" y="connsiteY317"/>
                </a:cxn>
                <a:cxn ang="0">
                  <a:pos x="connsiteX318" y="connsiteY318"/>
                </a:cxn>
                <a:cxn ang="0">
                  <a:pos x="connsiteX319" y="connsiteY319"/>
                </a:cxn>
                <a:cxn ang="0">
                  <a:pos x="connsiteX320" y="connsiteY320"/>
                </a:cxn>
                <a:cxn ang="0">
                  <a:pos x="connsiteX321" y="connsiteY321"/>
                </a:cxn>
                <a:cxn ang="0">
                  <a:pos x="connsiteX322" y="connsiteY322"/>
                </a:cxn>
                <a:cxn ang="0">
                  <a:pos x="connsiteX323" y="connsiteY323"/>
                </a:cxn>
                <a:cxn ang="0">
                  <a:pos x="connsiteX324" y="connsiteY324"/>
                </a:cxn>
                <a:cxn ang="0">
                  <a:pos x="connsiteX325" y="connsiteY325"/>
                </a:cxn>
                <a:cxn ang="0">
                  <a:pos x="connsiteX326" y="connsiteY326"/>
                </a:cxn>
                <a:cxn ang="0">
                  <a:pos x="connsiteX327" y="connsiteY327"/>
                </a:cxn>
                <a:cxn ang="0">
                  <a:pos x="connsiteX328" y="connsiteY328"/>
                </a:cxn>
                <a:cxn ang="0">
                  <a:pos x="connsiteX329" y="connsiteY329"/>
                </a:cxn>
                <a:cxn ang="0">
                  <a:pos x="connsiteX330" y="connsiteY330"/>
                </a:cxn>
                <a:cxn ang="0">
                  <a:pos x="connsiteX331" y="connsiteY331"/>
                </a:cxn>
                <a:cxn ang="0">
                  <a:pos x="connsiteX332" y="connsiteY332"/>
                </a:cxn>
                <a:cxn ang="0">
                  <a:pos x="connsiteX333" y="connsiteY333"/>
                </a:cxn>
                <a:cxn ang="0">
                  <a:pos x="connsiteX334" y="connsiteY334"/>
                </a:cxn>
                <a:cxn ang="0">
                  <a:pos x="connsiteX335" y="connsiteY335"/>
                </a:cxn>
                <a:cxn ang="0">
                  <a:pos x="connsiteX336" y="connsiteY336"/>
                </a:cxn>
                <a:cxn ang="0">
                  <a:pos x="connsiteX337" y="connsiteY337"/>
                </a:cxn>
                <a:cxn ang="0">
                  <a:pos x="connsiteX338" y="connsiteY338"/>
                </a:cxn>
                <a:cxn ang="0">
                  <a:pos x="connsiteX339" y="connsiteY339"/>
                </a:cxn>
                <a:cxn ang="0">
                  <a:pos x="connsiteX340" y="connsiteY340"/>
                </a:cxn>
                <a:cxn ang="0">
                  <a:pos x="connsiteX341" y="connsiteY341"/>
                </a:cxn>
                <a:cxn ang="0">
                  <a:pos x="connsiteX342" y="connsiteY342"/>
                </a:cxn>
                <a:cxn ang="0">
                  <a:pos x="connsiteX343" y="connsiteY343"/>
                </a:cxn>
                <a:cxn ang="0">
                  <a:pos x="connsiteX344" y="connsiteY344"/>
                </a:cxn>
                <a:cxn ang="0">
                  <a:pos x="connsiteX345" y="connsiteY345"/>
                </a:cxn>
                <a:cxn ang="0">
                  <a:pos x="connsiteX346" y="connsiteY346"/>
                </a:cxn>
                <a:cxn ang="0">
                  <a:pos x="connsiteX347" y="connsiteY347"/>
                </a:cxn>
                <a:cxn ang="0">
                  <a:pos x="connsiteX348" y="connsiteY348"/>
                </a:cxn>
                <a:cxn ang="0">
                  <a:pos x="connsiteX349" y="connsiteY349"/>
                </a:cxn>
                <a:cxn ang="0">
                  <a:pos x="connsiteX350" y="connsiteY350"/>
                </a:cxn>
                <a:cxn ang="0">
                  <a:pos x="connsiteX351" y="connsiteY351"/>
                </a:cxn>
                <a:cxn ang="0">
                  <a:pos x="connsiteX352" y="connsiteY352"/>
                </a:cxn>
                <a:cxn ang="0">
                  <a:pos x="connsiteX353" y="connsiteY353"/>
                </a:cxn>
                <a:cxn ang="0">
                  <a:pos x="connsiteX354" y="connsiteY354"/>
                </a:cxn>
                <a:cxn ang="0">
                  <a:pos x="connsiteX355" y="connsiteY355"/>
                </a:cxn>
                <a:cxn ang="0">
                  <a:pos x="connsiteX356" y="connsiteY356"/>
                </a:cxn>
                <a:cxn ang="0">
                  <a:pos x="connsiteX357" y="connsiteY357"/>
                </a:cxn>
                <a:cxn ang="0">
                  <a:pos x="connsiteX358" y="connsiteY358"/>
                </a:cxn>
                <a:cxn ang="0">
                  <a:pos x="connsiteX359" y="connsiteY359"/>
                </a:cxn>
                <a:cxn ang="0">
                  <a:pos x="connsiteX360" y="connsiteY360"/>
                </a:cxn>
                <a:cxn ang="0">
                  <a:pos x="connsiteX361" y="connsiteY361"/>
                </a:cxn>
                <a:cxn ang="0">
                  <a:pos x="connsiteX362" y="connsiteY362"/>
                </a:cxn>
                <a:cxn ang="0">
                  <a:pos x="connsiteX363" y="connsiteY363"/>
                </a:cxn>
                <a:cxn ang="0">
                  <a:pos x="connsiteX364" y="connsiteY364"/>
                </a:cxn>
                <a:cxn ang="0">
                  <a:pos x="connsiteX365" y="connsiteY365"/>
                </a:cxn>
                <a:cxn ang="0">
                  <a:pos x="connsiteX366" y="connsiteY366"/>
                </a:cxn>
                <a:cxn ang="0">
                  <a:pos x="connsiteX367" y="connsiteY367"/>
                </a:cxn>
                <a:cxn ang="0">
                  <a:pos x="connsiteX368" y="connsiteY368"/>
                </a:cxn>
                <a:cxn ang="0">
                  <a:pos x="connsiteX369" y="connsiteY369"/>
                </a:cxn>
                <a:cxn ang="0">
                  <a:pos x="connsiteX370" y="connsiteY370"/>
                </a:cxn>
                <a:cxn ang="0">
                  <a:pos x="connsiteX371" y="connsiteY371"/>
                </a:cxn>
                <a:cxn ang="0">
                  <a:pos x="connsiteX372" y="connsiteY372"/>
                </a:cxn>
                <a:cxn ang="0">
                  <a:pos x="connsiteX373" y="connsiteY373"/>
                </a:cxn>
                <a:cxn ang="0">
                  <a:pos x="connsiteX374" y="connsiteY374"/>
                </a:cxn>
                <a:cxn ang="0">
                  <a:pos x="connsiteX375" y="connsiteY375"/>
                </a:cxn>
                <a:cxn ang="0">
                  <a:pos x="connsiteX376" y="connsiteY376"/>
                </a:cxn>
                <a:cxn ang="0">
                  <a:pos x="connsiteX377" y="connsiteY377"/>
                </a:cxn>
                <a:cxn ang="0">
                  <a:pos x="connsiteX378" y="connsiteY378"/>
                </a:cxn>
                <a:cxn ang="0">
                  <a:pos x="connsiteX379" y="connsiteY379"/>
                </a:cxn>
                <a:cxn ang="0">
                  <a:pos x="connsiteX380" y="connsiteY380"/>
                </a:cxn>
                <a:cxn ang="0">
                  <a:pos x="connsiteX381" y="connsiteY381"/>
                </a:cxn>
                <a:cxn ang="0">
                  <a:pos x="connsiteX382" y="connsiteY382"/>
                </a:cxn>
                <a:cxn ang="0">
                  <a:pos x="connsiteX383" y="connsiteY383"/>
                </a:cxn>
                <a:cxn ang="0">
                  <a:pos x="connsiteX384" y="connsiteY384"/>
                </a:cxn>
                <a:cxn ang="0">
                  <a:pos x="connsiteX385" y="connsiteY385"/>
                </a:cxn>
                <a:cxn ang="0">
                  <a:pos x="connsiteX386" y="connsiteY386"/>
                </a:cxn>
                <a:cxn ang="0">
                  <a:pos x="connsiteX387" y="connsiteY387"/>
                </a:cxn>
                <a:cxn ang="0">
                  <a:pos x="connsiteX388" y="connsiteY388"/>
                </a:cxn>
                <a:cxn ang="0">
                  <a:pos x="connsiteX389" y="connsiteY389"/>
                </a:cxn>
                <a:cxn ang="0">
                  <a:pos x="connsiteX390" y="connsiteY390"/>
                </a:cxn>
                <a:cxn ang="0">
                  <a:pos x="connsiteX391" y="connsiteY391"/>
                </a:cxn>
                <a:cxn ang="0">
                  <a:pos x="connsiteX392" y="connsiteY392"/>
                </a:cxn>
                <a:cxn ang="0">
                  <a:pos x="connsiteX393" y="connsiteY393"/>
                </a:cxn>
                <a:cxn ang="0">
                  <a:pos x="connsiteX394" y="connsiteY394"/>
                </a:cxn>
                <a:cxn ang="0">
                  <a:pos x="connsiteX395" y="connsiteY395"/>
                </a:cxn>
                <a:cxn ang="0">
                  <a:pos x="connsiteX396" y="connsiteY396"/>
                </a:cxn>
                <a:cxn ang="0">
                  <a:pos x="connsiteX397" y="connsiteY397"/>
                </a:cxn>
                <a:cxn ang="0">
                  <a:pos x="connsiteX398" y="connsiteY398"/>
                </a:cxn>
                <a:cxn ang="0">
                  <a:pos x="connsiteX399" y="connsiteY399"/>
                </a:cxn>
                <a:cxn ang="0">
                  <a:pos x="connsiteX400" y="connsiteY400"/>
                </a:cxn>
                <a:cxn ang="0">
                  <a:pos x="connsiteX401" y="connsiteY401"/>
                </a:cxn>
                <a:cxn ang="0">
                  <a:pos x="connsiteX402" y="connsiteY402"/>
                </a:cxn>
                <a:cxn ang="0">
                  <a:pos x="connsiteX403" y="connsiteY403"/>
                </a:cxn>
                <a:cxn ang="0">
                  <a:pos x="connsiteX404" y="connsiteY404"/>
                </a:cxn>
                <a:cxn ang="0">
                  <a:pos x="connsiteX405" y="connsiteY405"/>
                </a:cxn>
                <a:cxn ang="0">
                  <a:pos x="connsiteX406" y="connsiteY406"/>
                </a:cxn>
                <a:cxn ang="0">
                  <a:pos x="connsiteX407" y="connsiteY407"/>
                </a:cxn>
                <a:cxn ang="0">
                  <a:pos x="connsiteX408" y="connsiteY408"/>
                </a:cxn>
                <a:cxn ang="0">
                  <a:pos x="connsiteX409" y="connsiteY409"/>
                </a:cxn>
                <a:cxn ang="0">
                  <a:pos x="connsiteX410" y="connsiteY410"/>
                </a:cxn>
                <a:cxn ang="0">
                  <a:pos x="connsiteX411" y="connsiteY411"/>
                </a:cxn>
                <a:cxn ang="0">
                  <a:pos x="connsiteX412" y="connsiteY412"/>
                </a:cxn>
                <a:cxn ang="0">
                  <a:pos x="connsiteX413" y="connsiteY413"/>
                </a:cxn>
                <a:cxn ang="0">
                  <a:pos x="connsiteX414" y="connsiteY414"/>
                </a:cxn>
                <a:cxn ang="0">
                  <a:pos x="connsiteX415" y="connsiteY415"/>
                </a:cxn>
                <a:cxn ang="0">
                  <a:pos x="connsiteX416" y="connsiteY416"/>
                </a:cxn>
                <a:cxn ang="0">
                  <a:pos x="connsiteX417" y="connsiteY417"/>
                </a:cxn>
                <a:cxn ang="0">
                  <a:pos x="connsiteX418" y="connsiteY418"/>
                </a:cxn>
                <a:cxn ang="0">
                  <a:pos x="connsiteX419" y="connsiteY419"/>
                </a:cxn>
                <a:cxn ang="0">
                  <a:pos x="connsiteX420" y="connsiteY420"/>
                </a:cxn>
                <a:cxn ang="0">
                  <a:pos x="connsiteX421" y="connsiteY421"/>
                </a:cxn>
                <a:cxn ang="0">
                  <a:pos x="connsiteX422" y="connsiteY422"/>
                </a:cxn>
                <a:cxn ang="0">
                  <a:pos x="connsiteX423" y="connsiteY423"/>
                </a:cxn>
                <a:cxn ang="0">
                  <a:pos x="connsiteX424" y="connsiteY424"/>
                </a:cxn>
                <a:cxn ang="0">
                  <a:pos x="connsiteX425" y="connsiteY425"/>
                </a:cxn>
                <a:cxn ang="0">
                  <a:pos x="connsiteX426" y="connsiteY426"/>
                </a:cxn>
                <a:cxn ang="0">
                  <a:pos x="connsiteX427" y="connsiteY427"/>
                </a:cxn>
                <a:cxn ang="0">
                  <a:pos x="connsiteX428" y="connsiteY428"/>
                </a:cxn>
                <a:cxn ang="0">
                  <a:pos x="connsiteX429" y="connsiteY429"/>
                </a:cxn>
                <a:cxn ang="0">
                  <a:pos x="connsiteX430" y="connsiteY430"/>
                </a:cxn>
                <a:cxn ang="0">
                  <a:pos x="connsiteX431" y="connsiteY431"/>
                </a:cxn>
                <a:cxn ang="0">
                  <a:pos x="connsiteX432" y="connsiteY432"/>
                </a:cxn>
                <a:cxn ang="0">
                  <a:pos x="connsiteX433" y="connsiteY433"/>
                </a:cxn>
                <a:cxn ang="0">
                  <a:pos x="connsiteX434" y="connsiteY434"/>
                </a:cxn>
                <a:cxn ang="0">
                  <a:pos x="connsiteX435" y="connsiteY435"/>
                </a:cxn>
                <a:cxn ang="0">
                  <a:pos x="connsiteX436" y="connsiteY436"/>
                </a:cxn>
                <a:cxn ang="0">
                  <a:pos x="connsiteX437" y="connsiteY437"/>
                </a:cxn>
                <a:cxn ang="0">
                  <a:pos x="connsiteX438" y="connsiteY438"/>
                </a:cxn>
                <a:cxn ang="0">
                  <a:pos x="connsiteX439" y="connsiteY439"/>
                </a:cxn>
                <a:cxn ang="0">
                  <a:pos x="connsiteX440" y="connsiteY440"/>
                </a:cxn>
                <a:cxn ang="0">
                  <a:pos x="connsiteX441" y="connsiteY441"/>
                </a:cxn>
                <a:cxn ang="0">
                  <a:pos x="connsiteX442" y="connsiteY442"/>
                </a:cxn>
                <a:cxn ang="0">
                  <a:pos x="connsiteX443" y="connsiteY443"/>
                </a:cxn>
                <a:cxn ang="0">
                  <a:pos x="connsiteX444" y="connsiteY444"/>
                </a:cxn>
                <a:cxn ang="0">
                  <a:pos x="connsiteX445" y="connsiteY445"/>
                </a:cxn>
                <a:cxn ang="0">
                  <a:pos x="connsiteX446" y="connsiteY446"/>
                </a:cxn>
                <a:cxn ang="0">
                  <a:pos x="connsiteX447" y="connsiteY447"/>
                </a:cxn>
                <a:cxn ang="0">
                  <a:pos x="connsiteX448" y="connsiteY448"/>
                </a:cxn>
                <a:cxn ang="0">
                  <a:pos x="connsiteX449" y="connsiteY449"/>
                </a:cxn>
                <a:cxn ang="0">
                  <a:pos x="connsiteX450" y="connsiteY450"/>
                </a:cxn>
                <a:cxn ang="0">
                  <a:pos x="connsiteX451" y="connsiteY451"/>
                </a:cxn>
                <a:cxn ang="0">
                  <a:pos x="connsiteX452" y="connsiteY452"/>
                </a:cxn>
                <a:cxn ang="0">
                  <a:pos x="connsiteX453" y="connsiteY453"/>
                </a:cxn>
                <a:cxn ang="0">
                  <a:pos x="connsiteX454" y="connsiteY454"/>
                </a:cxn>
                <a:cxn ang="0">
                  <a:pos x="connsiteX455" y="connsiteY455"/>
                </a:cxn>
                <a:cxn ang="0">
                  <a:pos x="connsiteX456" y="connsiteY456"/>
                </a:cxn>
                <a:cxn ang="0">
                  <a:pos x="connsiteX457" y="connsiteY457"/>
                </a:cxn>
                <a:cxn ang="0">
                  <a:pos x="connsiteX458" y="connsiteY458"/>
                </a:cxn>
                <a:cxn ang="0">
                  <a:pos x="connsiteX459" y="connsiteY459"/>
                </a:cxn>
                <a:cxn ang="0">
                  <a:pos x="connsiteX460" y="connsiteY460"/>
                </a:cxn>
                <a:cxn ang="0">
                  <a:pos x="connsiteX461" y="connsiteY461"/>
                </a:cxn>
                <a:cxn ang="0">
                  <a:pos x="connsiteX462" y="connsiteY462"/>
                </a:cxn>
                <a:cxn ang="0">
                  <a:pos x="connsiteX463" y="connsiteY463"/>
                </a:cxn>
                <a:cxn ang="0">
                  <a:pos x="connsiteX464" y="connsiteY464"/>
                </a:cxn>
                <a:cxn ang="0">
                  <a:pos x="connsiteX465" y="connsiteY465"/>
                </a:cxn>
                <a:cxn ang="0">
                  <a:pos x="connsiteX466" y="connsiteY466"/>
                </a:cxn>
                <a:cxn ang="0">
                  <a:pos x="connsiteX467" y="connsiteY467"/>
                </a:cxn>
                <a:cxn ang="0">
                  <a:pos x="connsiteX468" y="connsiteY468"/>
                </a:cxn>
                <a:cxn ang="0">
                  <a:pos x="connsiteX469" y="connsiteY469"/>
                </a:cxn>
                <a:cxn ang="0">
                  <a:pos x="connsiteX470" y="connsiteY470"/>
                </a:cxn>
                <a:cxn ang="0">
                  <a:pos x="connsiteX471" y="connsiteY471"/>
                </a:cxn>
                <a:cxn ang="0">
                  <a:pos x="connsiteX472" y="connsiteY472"/>
                </a:cxn>
                <a:cxn ang="0">
                  <a:pos x="connsiteX473" y="connsiteY473"/>
                </a:cxn>
                <a:cxn ang="0">
                  <a:pos x="connsiteX474" y="connsiteY474"/>
                </a:cxn>
                <a:cxn ang="0">
                  <a:pos x="connsiteX475" y="connsiteY475"/>
                </a:cxn>
                <a:cxn ang="0">
                  <a:pos x="connsiteX476" y="connsiteY476"/>
                </a:cxn>
                <a:cxn ang="0">
                  <a:pos x="connsiteX477" y="connsiteY477"/>
                </a:cxn>
                <a:cxn ang="0">
                  <a:pos x="connsiteX478" y="connsiteY478"/>
                </a:cxn>
                <a:cxn ang="0">
                  <a:pos x="connsiteX479" y="connsiteY479"/>
                </a:cxn>
                <a:cxn ang="0">
                  <a:pos x="connsiteX480" y="connsiteY480"/>
                </a:cxn>
                <a:cxn ang="0">
                  <a:pos x="connsiteX481" y="connsiteY481"/>
                </a:cxn>
                <a:cxn ang="0">
                  <a:pos x="connsiteX482" y="connsiteY482"/>
                </a:cxn>
                <a:cxn ang="0">
                  <a:pos x="connsiteX483" y="connsiteY483"/>
                </a:cxn>
                <a:cxn ang="0">
                  <a:pos x="connsiteX484" y="connsiteY484"/>
                </a:cxn>
                <a:cxn ang="0">
                  <a:pos x="connsiteX485" y="connsiteY485"/>
                </a:cxn>
                <a:cxn ang="0">
                  <a:pos x="connsiteX486" y="connsiteY486"/>
                </a:cxn>
                <a:cxn ang="0">
                  <a:pos x="connsiteX487" y="connsiteY487"/>
                </a:cxn>
                <a:cxn ang="0">
                  <a:pos x="connsiteX488" y="connsiteY488"/>
                </a:cxn>
                <a:cxn ang="0">
                  <a:pos x="connsiteX489" y="connsiteY489"/>
                </a:cxn>
                <a:cxn ang="0">
                  <a:pos x="connsiteX490" y="connsiteY490"/>
                </a:cxn>
                <a:cxn ang="0">
                  <a:pos x="connsiteX491" y="connsiteY491"/>
                </a:cxn>
                <a:cxn ang="0">
                  <a:pos x="connsiteX492" y="connsiteY492"/>
                </a:cxn>
                <a:cxn ang="0">
                  <a:pos x="connsiteX493" y="connsiteY493"/>
                </a:cxn>
                <a:cxn ang="0">
                  <a:pos x="connsiteX494" y="connsiteY494"/>
                </a:cxn>
                <a:cxn ang="0">
                  <a:pos x="connsiteX495" y="connsiteY495"/>
                </a:cxn>
                <a:cxn ang="0">
                  <a:pos x="connsiteX496" y="connsiteY496"/>
                </a:cxn>
                <a:cxn ang="0">
                  <a:pos x="connsiteX497" y="connsiteY497"/>
                </a:cxn>
                <a:cxn ang="0">
                  <a:pos x="connsiteX498" y="connsiteY498"/>
                </a:cxn>
                <a:cxn ang="0">
                  <a:pos x="connsiteX499" y="connsiteY499"/>
                </a:cxn>
                <a:cxn ang="0">
                  <a:pos x="connsiteX500" y="connsiteY500"/>
                </a:cxn>
                <a:cxn ang="0">
                  <a:pos x="connsiteX501" y="connsiteY501"/>
                </a:cxn>
                <a:cxn ang="0">
                  <a:pos x="connsiteX502" y="connsiteY502"/>
                </a:cxn>
                <a:cxn ang="0">
                  <a:pos x="connsiteX503" y="connsiteY503"/>
                </a:cxn>
                <a:cxn ang="0">
                  <a:pos x="connsiteX504" y="connsiteY504"/>
                </a:cxn>
                <a:cxn ang="0">
                  <a:pos x="connsiteX505" y="connsiteY505"/>
                </a:cxn>
                <a:cxn ang="0">
                  <a:pos x="connsiteX506" y="connsiteY506"/>
                </a:cxn>
                <a:cxn ang="0">
                  <a:pos x="connsiteX507" y="connsiteY507"/>
                </a:cxn>
                <a:cxn ang="0">
                  <a:pos x="connsiteX508" y="connsiteY508"/>
                </a:cxn>
                <a:cxn ang="0">
                  <a:pos x="connsiteX509" y="connsiteY509"/>
                </a:cxn>
                <a:cxn ang="0">
                  <a:pos x="connsiteX510" y="connsiteY510"/>
                </a:cxn>
                <a:cxn ang="0">
                  <a:pos x="connsiteX511" y="connsiteY511"/>
                </a:cxn>
                <a:cxn ang="0">
                  <a:pos x="connsiteX512" y="connsiteY512"/>
                </a:cxn>
                <a:cxn ang="0">
                  <a:pos x="connsiteX513" y="connsiteY513"/>
                </a:cxn>
                <a:cxn ang="0">
                  <a:pos x="connsiteX514" y="connsiteY514"/>
                </a:cxn>
                <a:cxn ang="0">
                  <a:pos x="connsiteX515" y="connsiteY515"/>
                </a:cxn>
                <a:cxn ang="0">
                  <a:pos x="connsiteX516" y="connsiteY516"/>
                </a:cxn>
                <a:cxn ang="0">
                  <a:pos x="connsiteX517" y="connsiteY517"/>
                </a:cxn>
                <a:cxn ang="0">
                  <a:pos x="connsiteX518" y="connsiteY518"/>
                </a:cxn>
                <a:cxn ang="0">
                  <a:pos x="connsiteX519" y="connsiteY519"/>
                </a:cxn>
                <a:cxn ang="0">
                  <a:pos x="connsiteX520" y="connsiteY520"/>
                </a:cxn>
                <a:cxn ang="0">
                  <a:pos x="connsiteX521" y="connsiteY521"/>
                </a:cxn>
                <a:cxn ang="0">
                  <a:pos x="connsiteX522" y="connsiteY522"/>
                </a:cxn>
                <a:cxn ang="0">
                  <a:pos x="connsiteX523" y="connsiteY523"/>
                </a:cxn>
                <a:cxn ang="0">
                  <a:pos x="connsiteX524" y="connsiteY524"/>
                </a:cxn>
                <a:cxn ang="0">
                  <a:pos x="connsiteX525" y="connsiteY525"/>
                </a:cxn>
                <a:cxn ang="0">
                  <a:pos x="connsiteX526" y="connsiteY526"/>
                </a:cxn>
                <a:cxn ang="0">
                  <a:pos x="connsiteX527" y="connsiteY527"/>
                </a:cxn>
                <a:cxn ang="0">
                  <a:pos x="connsiteX528" y="connsiteY528"/>
                </a:cxn>
                <a:cxn ang="0">
                  <a:pos x="connsiteX529" y="connsiteY529"/>
                </a:cxn>
                <a:cxn ang="0">
                  <a:pos x="connsiteX530" y="connsiteY530"/>
                </a:cxn>
                <a:cxn ang="0">
                  <a:pos x="connsiteX531" y="connsiteY531"/>
                </a:cxn>
                <a:cxn ang="0">
                  <a:pos x="connsiteX532" y="connsiteY532"/>
                </a:cxn>
                <a:cxn ang="0">
                  <a:pos x="connsiteX533" y="connsiteY533"/>
                </a:cxn>
                <a:cxn ang="0">
                  <a:pos x="connsiteX534" y="connsiteY534"/>
                </a:cxn>
                <a:cxn ang="0">
                  <a:pos x="connsiteX535" y="connsiteY535"/>
                </a:cxn>
                <a:cxn ang="0">
                  <a:pos x="connsiteX536" y="connsiteY536"/>
                </a:cxn>
                <a:cxn ang="0">
                  <a:pos x="connsiteX537" y="connsiteY537"/>
                </a:cxn>
                <a:cxn ang="0">
                  <a:pos x="connsiteX538" y="connsiteY538"/>
                </a:cxn>
                <a:cxn ang="0">
                  <a:pos x="connsiteX539" y="connsiteY539"/>
                </a:cxn>
                <a:cxn ang="0">
                  <a:pos x="connsiteX540" y="connsiteY540"/>
                </a:cxn>
                <a:cxn ang="0">
                  <a:pos x="connsiteX541" y="connsiteY541"/>
                </a:cxn>
                <a:cxn ang="0">
                  <a:pos x="connsiteX542" y="connsiteY542"/>
                </a:cxn>
                <a:cxn ang="0">
                  <a:pos x="connsiteX543" y="connsiteY543"/>
                </a:cxn>
                <a:cxn ang="0">
                  <a:pos x="connsiteX544" y="connsiteY544"/>
                </a:cxn>
                <a:cxn ang="0">
                  <a:pos x="connsiteX545" y="connsiteY545"/>
                </a:cxn>
                <a:cxn ang="0">
                  <a:pos x="connsiteX546" y="connsiteY546"/>
                </a:cxn>
                <a:cxn ang="0">
                  <a:pos x="connsiteX547" y="connsiteY547"/>
                </a:cxn>
                <a:cxn ang="0">
                  <a:pos x="connsiteX548" y="connsiteY548"/>
                </a:cxn>
                <a:cxn ang="0">
                  <a:pos x="connsiteX549" y="connsiteY549"/>
                </a:cxn>
                <a:cxn ang="0">
                  <a:pos x="connsiteX550" y="connsiteY550"/>
                </a:cxn>
                <a:cxn ang="0">
                  <a:pos x="connsiteX551" y="connsiteY551"/>
                </a:cxn>
                <a:cxn ang="0">
                  <a:pos x="connsiteX552" y="connsiteY552"/>
                </a:cxn>
                <a:cxn ang="0">
                  <a:pos x="connsiteX553" y="connsiteY553"/>
                </a:cxn>
                <a:cxn ang="0">
                  <a:pos x="connsiteX554" y="connsiteY554"/>
                </a:cxn>
                <a:cxn ang="0">
                  <a:pos x="connsiteX555" y="connsiteY555"/>
                </a:cxn>
                <a:cxn ang="0">
                  <a:pos x="connsiteX556" y="connsiteY556"/>
                </a:cxn>
                <a:cxn ang="0">
                  <a:pos x="connsiteX557" y="connsiteY557"/>
                </a:cxn>
                <a:cxn ang="0">
                  <a:pos x="connsiteX558" y="connsiteY558"/>
                </a:cxn>
                <a:cxn ang="0">
                  <a:pos x="connsiteX559" y="connsiteY559"/>
                </a:cxn>
                <a:cxn ang="0">
                  <a:pos x="connsiteX560" y="connsiteY560"/>
                </a:cxn>
                <a:cxn ang="0">
                  <a:pos x="connsiteX561" y="connsiteY561"/>
                </a:cxn>
                <a:cxn ang="0">
                  <a:pos x="connsiteX562" y="connsiteY562"/>
                </a:cxn>
                <a:cxn ang="0">
                  <a:pos x="connsiteX563" y="connsiteY563"/>
                </a:cxn>
                <a:cxn ang="0">
                  <a:pos x="connsiteX564" y="connsiteY564"/>
                </a:cxn>
                <a:cxn ang="0">
                  <a:pos x="connsiteX565" y="connsiteY565"/>
                </a:cxn>
                <a:cxn ang="0">
                  <a:pos x="connsiteX566" y="connsiteY566"/>
                </a:cxn>
                <a:cxn ang="0">
                  <a:pos x="connsiteX567" y="connsiteY567"/>
                </a:cxn>
                <a:cxn ang="0">
                  <a:pos x="connsiteX568" y="connsiteY568"/>
                </a:cxn>
                <a:cxn ang="0">
                  <a:pos x="connsiteX569" y="connsiteY569"/>
                </a:cxn>
                <a:cxn ang="0">
                  <a:pos x="connsiteX570" y="connsiteY570"/>
                </a:cxn>
                <a:cxn ang="0">
                  <a:pos x="connsiteX571" y="connsiteY571"/>
                </a:cxn>
                <a:cxn ang="0">
                  <a:pos x="connsiteX572" y="connsiteY572"/>
                </a:cxn>
                <a:cxn ang="0">
                  <a:pos x="connsiteX573" y="connsiteY573"/>
                </a:cxn>
                <a:cxn ang="0">
                  <a:pos x="connsiteX574" y="connsiteY574"/>
                </a:cxn>
                <a:cxn ang="0">
                  <a:pos x="connsiteX575" y="connsiteY575"/>
                </a:cxn>
                <a:cxn ang="0">
                  <a:pos x="connsiteX576" y="connsiteY576"/>
                </a:cxn>
                <a:cxn ang="0">
                  <a:pos x="connsiteX577" y="connsiteY577"/>
                </a:cxn>
                <a:cxn ang="0">
                  <a:pos x="connsiteX578" y="connsiteY578"/>
                </a:cxn>
                <a:cxn ang="0">
                  <a:pos x="connsiteX579" y="connsiteY579"/>
                </a:cxn>
                <a:cxn ang="0">
                  <a:pos x="connsiteX580" y="connsiteY580"/>
                </a:cxn>
                <a:cxn ang="0">
                  <a:pos x="connsiteX581" y="connsiteY581"/>
                </a:cxn>
                <a:cxn ang="0">
                  <a:pos x="connsiteX582" y="connsiteY582"/>
                </a:cxn>
                <a:cxn ang="0">
                  <a:pos x="connsiteX583" y="connsiteY583"/>
                </a:cxn>
                <a:cxn ang="0">
                  <a:pos x="connsiteX584" y="connsiteY584"/>
                </a:cxn>
                <a:cxn ang="0">
                  <a:pos x="connsiteX585" y="connsiteY585"/>
                </a:cxn>
                <a:cxn ang="0">
                  <a:pos x="connsiteX586" y="connsiteY586"/>
                </a:cxn>
                <a:cxn ang="0">
                  <a:pos x="connsiteX587" y="connsiteY587"/>
                </a:cxn>
                <a:cxn ang="0">
                  <a:pos x="connsiteX588" y="connsiteY588"/>
                </a:cxn>
                <a:cxn ang="0">
                  <a:pos x="connsiteX589" y="connsiteY589"/>
                </a:cxn>
                <a:cxn ang="0">
                  <a:pos x="connsiteX590" y="connsiteY590"/>
                </a:cxn>
                <a:cxn ang="0">
                  <a:pos x="connsiteX591" y="connsiteY591"/>
                </a:cxn>
                <a:cxn ang="0">
                  <a:pos x="connsiteX592" y="connsiteY592"/>
                </a:cxn>
                <a:cxn ang="0">
                  <a:pos x="connsiteX593" y="connsiteY593"/>
                </a:cxn>
                <a:cxn ang="0">
                  <a:pos x="connsiteX594" y="connsiteY594"/>
                </a:cxn>
                <a:cxn ang="0">
                  <a:pos x="connsiteX595" y="connsiteY595"/>
                </a:cxn>
                <a:cxn ang="0">
                  <a:pos x="connsiteX596" y="connsiteY596"/>
                </a:cxn>
                <a:cxn ang="0">
                  <a:pos x="connsiteX597" y="connsiteY597"/>
                </a:cxn>
                <a:cxn ang="0">
                  <a:pos x="connsiteX598" y="connsiteY598"/>
                </a:cxn>
                <a:cxn ang="0">
                  <a:pos x="connsiteX599" y="connsiteY599"/>
                </a:cxn>
                <a:cxn ang="0">
                  <a:pos x="connsiteX600" y="connsiteY600"/>
                </a:cxn>
                <a:cxn ang="0">
                  <a:pos x="connsiteX601" y="connsiteY601"/>
                </a:cxn>
                <a:cxn ang="0">
                  <a:pos x="connsiteX602" y="connsiteY602"/>
                </a:cxn>
                <a:cxn ang="0">
                  <a:pos x="connsiteX603" y="connsiteY603"/>
                </a:cxn>
                <a:cxn ang="0">
                  <a:pos x="connsiteX604" y="connsiteY604"/>
                </a:cxn>
                <a:cxn ang="0">
                  <a:pos x="connsiteX605" y="connsiteY605"/>
                </a:cxn>
                <a:cxn ang="0">
                  <a:pos x="connsiteX606" y="connsiteY606"/>
                </a:cxn>
                <a:cxn ang="0">
                  <a:pos x="connsiteX607" y="connsiteY607"/>
                </a:cxn>
                <a:cxn ang="0">
                  <a:pos x="connsiteX608" y="connsiteY608"/>
                </a:cxn>
                <a:cxn ang="0">
                  <a:pos x="connsiteX609" y="connsiteY609"/>
                </a:cxn>
                <a:cxn ang="0">
                  <a:pos x="connsiteX610" y="connsiteY610"/>
                </a:cxn>
                <a:cxn ang="0">
                  <a:pos x="connsiteX611" y="connsiteY611"/>
                </a:cxn>
                <a:cxn ang="0">
                  <a:pos x="connsiteX612" y="connsiteY612"/>
                </a:cxn>
                <a:cxn ang="0">
                  <a:pos x="connsiteX613" y="connsiteY613"/>
                </a:cxn>
                <a:cxn ang="0">
                  <a:pos x="connsiteX614" y="connsiteY614"/>
                </a:cxn>
                <a:cxn ang="0">
                  <a:pos x="connsiteX615" y="connsiteY615"/>
                </a:cxn>
                <a:cxn ang="0">
                  <a:pos x="connsiteX616" y="connsiteY616"/>
                </a:cxn>
                <a:cxn ang="0">
                  <a:pos x="connsiteX617" y="connsiteY617"/>
                </a:cxn>
                <a:cxn ang="0">
                  <a:pos x="connsiteX618" y="connsiteY618"/>
                </a:cxn>
                <a:cxn ang="0">
                  <a:pos x="connsiteX619" y="connsiteY619"/>
                </a:cxn>
                <a:cxn ang="0">
                  <a:pos x="connsiteX620" y="connsiteY620"/>
                </a:cxn>
                <a:cxn ang="0">
                  <a:pos x="connsiteX621" y="connsiteY621"/>
                </a:cxn>
                <a:cxn ang="0">
                  <a:pos x="connsiteX622" y="connsiteY622"/>
                </a:cxn>
                <a:cxn ang="0">
                  <a:pos x="connsiteX623" y="connsiteY623"/>
                </a:cxn>
                <a:cxn ang="0">
                  <a:pos x="connsiteX624" y="connsiteY624"/>
                </a:cxn>
                <a:cxn ang="0">
                  <a:pos x="connsiteX625" y="connsiteY625"/>
                </a:cxn>
                <a:cxn ang="0">
                  <a:pos x="connsiteX626" y="connsiteY626"/>
                </a:cxn>
                <a:cxn ang="0">
                  <a:pos x="connsiteX627" y="connsiteY627"/>
                </a:cxn>
                <a:cxn ang="0">
                  <a:pos x="connsiteX628" y="connsiteY628"/>
                </a:cxn>
                <a:cxn ang="0">
                  <a:pos x="connsiteX629" y="connsiteY629"/>
                </a:cxn>
                <a:cxn ang="0">
                  <a:pos x="connsiteX630" y="connsiteY630"/>
                </a:cxn>
                <a:cxn ang="0">
                  <a:pos x="connsiteX631" y="connsiteY631"/>
                </a:cxn>
                <a:cxn ang="0">
                  <a:pos x="connsiteX632" y="connsiteY632"/>
                </a:cxn>
                <a:cxn ang="0">
                  <a:pos x="connsiteX633" y="connsiteY633"/>
                </a:cxn>
                <a:cxn ang="0">
                  <a:pos x="connsiteX634" y="connsiteY634"/>
                </a:cxn>
                <a:cxn ang="0">
                  <a:pos x="connsiteX635" y="connsiteY635"/>
                </a:cxn>
                <a:cxn ang="0">
                  <a:pos x="connsiteX636" y="connsiteY636"/>
                </a:cxn>
                <a:cxn ang="0">
                  <a:pos x="connsiteX637" y="connsiteY637"/>
                </a:cxn>
                <a:cxn ang="0">
                  <a:pos x="connsiteX638" y="connsiteY638"/>
                </a:cxn>
                <a:cxn ang="0">
                  <a:pos x="connsiteX639" y="connsiteY639"/>
                </a:cxn>
                <a:cxn ang="0">
                  <a:pos x="connsiteX640" y="connsiteY640"/>
                </a:cxn>
                <a:cxn ang="0">
                  <a:pos x="connsiteX641" y="connsiteY641"/>
                </a:cxn>
                <a:cxn ang="0">
                  <a:pos x="connsiteX642" y="connsiteY642"/>
                </a:cxn>
                <a:cxn ang="0">
                  <a:pos x="connsiteX643" y="connsiteY643"/>
                </a:cxn>
                <a:cxn ang="0">
                  <a:pos x="connsiteX644" y="connsiteY644"/>
                </a:cxn>
                <a:cxn ang="0">
                  <a:pos x="connsiteX645" y="connsiteY645"/>
                </a:cxn>
                <a:cxn ang="0">
                  <a:pos x="connsiteX646" y="connsiteY646"/>
                </a:cxn>
                <a:cxn ang="0">
                  <a:pos x="connsiteX647" y="connsiteY647"/>
                </a:cxn>
                <a:cxn ang="0">
                  <a:pos x="connsiteX648" y="connsiteY648"/>
                </a:cxn>
                <a:cxn ang="0">
                  <a:pos x="connsiteX649" y="connsiteY649"/>
                </a:cxn>
                <a:cxn ang="0">
                  <a:pos x="connsiteX650" y="connsiteY650"/>
                </a:cxn>
                <a:cxn ang="0">
                  <a:pos x="connsiteX651" y="connsiteY651"/>
                </a:cxn>
                <a:cxn ang="0">
                  <a:pos x="connsiteX652" y="connsiteY652"/>
                </a:cxn>
                <a:cxn ang="0">
                  <a:pos x="connsiteX653" y="connsiteY653"/>
                </a:cxn>
                <a:cxn ang="0">
                  <a:pos x="connsiteX654" y="connsiteY654"/>
                </a:cxn>
                <a:cxn ang="0">
                  <a:pos x="connsiteX655" y="connsiteY655"/>
                </a:cxn>
                <a:cxn ang="0">
                  <a:pos x="connsiteX656" y="connsiteY656"/>
                </a:cxn>
                <a:cxn ang="0">
                  <a:pos x="connsiteX657" y="connsiteY657"/>
                </a:cxn>
                <a:cxn ang="0">
                  <a:pos x="connsiteX658" y="connsiteY658"/>
                </a:cxn>
                <a:cxn ang="0">
                  <a:pos x="connsiteX659" y="connsiteY659"/>
                </a:cxn>
                <a:cxn ang="0">
                  <a:pos x="connsiteX660" y="connsiteY660"/>
                </a:cxn>
                <a:cxn ang="0">
                  <a:pos x="connsiteX661" y="connsiteY661"/>
                </a:cxn>
                <a:cxn ang="0">
                  <a:pos x="connsiteX662" y="connsiteY662"/>
                </a:cxn>
                <a:cxn ang="0">
                  <a:pos x="connsiteX663" y="connsiteY663"/>
                </a:cxn>
                <a:cxn ang="0">
                  <a:pos x="connsiteX664" y="connsiteY664"/>
                </a:cxn>
                <a:cxn ang="0">
                  <a:pos x="connsiteX665" y="connsiteY665"/>
                </a:cxn>
                <a:cxn ang="0">
                  <a:pos x="connsiteX666" y="connsiteY666"/>
                </a:cxn>
                <a:cxn ang="0">
                  <a:pos x="connsiteX667" y="connsiteY667"/>
                </a:cxn>
                <a:cxn ang="0">
                  <a:pos x="connsiteX668" y="connsiteY668"/>
                </a:cxn>
                <a:cxn ang="0">
                  <a:pos x="connsiteX669" y="connsiteY669"/>
                </a:cxn>
                <a:cxn ang="0">
                  <a:pos x="connsiteX670" y="connsiteY670"/>
                </a:cxn>
                <a:cxn ang="0">
                  <a:pos x="connsiteX671" y="connsiteY671"/>
                </a:cxn>
                <a:cxn ang="0">
                  <a:pos x="connsiteX672" y="connsiteY672"/>
                </a:cxn>
                <a:cxn ang="0">
                  <a:pos x="connsiteX673" y="connsiteY673"/>
                </a:cxn>
                <a:cxn ang="0">
                  <a:pos x="connsiteX674" y="connsiteY674"/>
                </a:cxn>
                <a:cxn ang="0">
                  <a:pos x="connsiteX675" y="connsiteY675"/>
                </a:cxn>
                <a:cxn ang="0">
                  <a:pos x="connsiteX676" y="connsiteY676"/>
                </a:cxn>
                <a:cxn ang="0">
                  <a:pos x="connsiteX677" y="connsiteY677"/>
                </a:cxn>
                <a:cxn ang="0">
                  <a:pos x="connsiteX678" y="connsiteY678"/>
                </a:cxn>
                <a:cxn ang="0">
                  <a:pos x="connsiteX679" y="connsiteY679"/>
                </a:cxn>
                <a:cxn ang="0">
                  <a:pos x="connsiteX680" y="connsiteY680"/>
                </a:cxn>
                <a:cxn ang="0">
                  <a:pos x="connsiteX681" y="connsiteY681"/>
                </a:cxn>
                <a:cxn ang="0">
                  <a:pos x="connsiteX682" y="connsiteY682"/>
                </a:cxn>
                <a:cxn ang="0">
                  <a:pos x="connsiteX683" y="connsiteY683"/>
                </a:cxn>
                <a:cxn ang="0">
                  <a:pos x="connsiteX684" y="connsiteY684"/>
                </a:cxn>
                <a:cxn ang="0">
                  <a:pos x="connsiteX685" y="connsiteY685"/>
                </a:cxn>
                <a:cxn ang="0">
                  <a:pos x="connsiteX686" y="connsiteY686"/>
                </a:cxn>
                <a:cxn ang="0">
                  <a:pos x="connsiteX687" y="connsiteY687"/>
                </a:cxn>
                <a:cxn ang="0">
                  <a:pos x="connsiteX688" y="connsiteY688"/>
                </a:cxn>
                <a:cxn ang="0">
                  <a:pos x="connsiteX689" y="connsiteY689"/>
                </a:cxn>
                <a:cxn ang="0">
                  <a:pos x="connsiteX690" y="connsiteY690"/>
                </a:cxn>
                <a:cxn ang="0">
                  <a:pos x="connsiteX691" y="connsiteY691"/>
                </a:cxn>
                <a:cxn ang="0">
                  <a:pos x="connsiteX692" y="connsiteY692"/>
                </a:cxn>
                <a:cxn ang="0">
                  <a:pos x="connsiteX693" y="connsiteY693"/>
                </a:cxn>
                <a:cxn ang="0">
                  <a:pos x="connsiteX694" y="connsiteY694"/>
                </a:cxn>
                <a:cxn ang="0">
                  <a:pos x="connsiteX695" y="connsiteY695"/>
                </a:cxn>
                <a:cxn ang="0">
                  <a:pos x="connsiteX696" y="connsiteY696"/>
                </a:cxn>
                <a:cxn ang="0">
                  <a:pos x="connsiteX697" y="connsiteY697"/>
                </a:cxn>
                <a:cxn ang="0">
                  <a:pos x="connsiteX698" y="connsiteY698"/>
                </a:cxn>
                <a:cxn ang="0">
                  <a:pos x="connsiteX699" y="connsiteY699"/>
                </a:cxn>
                <a:cxn ang="0">
                  <a:pos x="connsiteX700" y="connsiteY700"/>
                </a:cxn>
                <a:cxn ang="0">
                  <a:pos x="connsiteX701" y="connsiteY701"/>
                </a:cxn>
                <a:cxn ang="0">
                  <a:pos x="connsiteX702" y="connsiteY702"/>
                </a:cxn>
                <a:cxn ang="0">
                  <a:pos x="connsiteX703" y="connsiteY703"/>
                </a:cxn>
                <a:cxn ang="0">
                  <a:pos x="connsiteX704" y="connsiteY704"/>
                </a:cxn>
                <a:cxn ang="0">
                  <a:pos x="connsiteX705" y="connsiteY705"/>
                </a:cxn>
                <a:cxn ang="0">
                  <a:pos x="connsiteX706" y="connsiteY706"/>
                </a:cxn>
                <a:cxn ang="0">
                  <a:pos x="connsiteX707" y="connsiteY707"/>
                </a:cxn>
                <a:cxn ang="0">
                  <a:pos x="connsiteX708" y="connsiteY708"/>
                </a:cxn>
                <a:cxn ang="0">
                  <a:pos x="connsiteX709" y="connsiteY709"/>
                </a:cxn>
                <a:cxn ang="0">
                  <a:pos x="connsiteX710" y="connsiteY710"/>
                </a:cxn>
                <a:cxn ang="0">
                  <a:pos x="connsiteX711" y="connsiteY711"/>
                </a:cxn>
                <a:cxn ang="0">
                  <a:pos x="connsiteX712" y="connsiteY712"/>
                </a:cxn>
                <a:cxn ang="0">
                  <a:pos x="connsiteX713" y="connsiteY713"/>
                </a:cxn>
                <a:cxn ang="0">
                  <a:pos x="connsiteX714" y="connsiteY714"/>
                </a:cxn>
                <a:cxn ang="0">
                  <a:pos x="connsiteX715" y="connsiteY715"/>
                </a:cxn>
                <a:cxn ang="0">
                  <a:pos x="connsiteX716" y="connsiteY716"/>
                </a:cxn>
                <a:cxn ang="0">
                  <a:pos x="connsiteX717" y="connsiteY717"/>
                </a:cxn>
                <a:cxn ang="0">
                  <a:pos x="connsiteX718" y="connsiteY718"/>
                </a:cxn>
                <a:cxn ang="0">
                  <a:pos x="connsiteX719" y="connsiteY719"/>
                </a:cxn>
                <a:cxn ang="0">
                  <a:pos x="connsiteX720" y="connsiteY720"/>
                </a:cxn>
                <a:cxn ang="0">
                  <a:pos x="connsiteX721" y="connsiteY721"/>
                </a:cxn>
                <a:cxn ang="0">
                  <a:pos x="connsiteX722" y="connsiteY722"/>
                </a:cxn>
                <a:cxn ang="0">
                  <a:pos x="connsiteX723" y="connsiteY723"/>
                </a:cxn>
                <a:cxn ang="0">
                  <a:pos x="connsiteX724" y="connsiteY724"/>
                </a:cxn>
                <a:cxn ang="0">
                  <a:pos x="connsiteX725" y="connsiteY725"/>
                </a:cxn>
                <a:cxn ang="0">
                  <a:pos x="connsiteX726" y="connsiteY726"/>
                </a:cxn>
                <a:cxn ang="0">
                  <a:pos x="connsiteX727" y="connsiteY727"/>
                </a:cxn>
                <a:cxn ang="0">
                  <a:pos x="connsiteX728" y="connsiteY728"/>
                </a:cxn>
                <a:cxn ang="0">
                  <a:pos x="connsiteX729" y="connsiteY729"/>
                </a:cxn>
                <a:cxn ang="0">
                  <a:pos x="connsiteX730" y="connsiteY730"/>
                </a:cxn>
                <a:cxn ang="0">
                  <a:pos x="connsiteX731" y="connsiteY731"/>
                </a:cxn>
                <a:cxn ang="0">
                  <a:pos x="connsiteX732" y="connsiteY732"/>
                </a:cxn>
                <a:cxn ang="0">
                  <a:pos x="connsiteX733" y="connsiteY733"/>
                </a:cxn>
                <a:cxn ang="0">
                  <a:pos x="connsiteX734" y="connsiteY734"/>
                </a:cxn>
                <a:cxn ang="0">
                  <a:pos x="connsiteX735" y="connsiteY735"/>
                </a:cxn>
                <a:cxn ang="0">
                  <a:pos x="connsiteX736" y="connsiteY736"/>
                </a:cxn>
                <a:cxn ang="0">
                  <a:pos x="connsiteX737" y="connsiteY737"/>
                </a:cxn>
                <a:cxn ang="0">
                  <a:pos x="connsiteX738" y="connsiteY738"/>
                </a:cxn>
                <a:cxn ang="0">
                  <a:pos x="connsiteX739" y="connsiteY739"/>
                </a:cxn>
                <a:cxn ang="0">
                  <a:pos x="connsiteX740" y="connsiteY740"/>
                </a:cxn>
                <a:cxn ang="0">
                  <a:pos x="connsiteX741" y="connsiteY741"/>
                </a:cxn>
                <a:cxn ang="0">
                  <a:pos x="connsiteX742" y="connsiteY742"/>
                </a:cxn>
                <a:cxn ang="0">
                  <a:pos x="connsiteX743" y="connsiteY743"/>
                </a:cxn>
                <a:cxn ang="0">
                  <a:pos x="connsiteX744" y="connsiteY744"/>
                </a:cxn>
                <a:cxn ang="0">
                  <a:pos x="connsiteX745" y="connsiteY745"/>
                </a:cxn>
                <a:cxn ang="0">
                  <a:pos x="connsiteX746" y="connsiteY746"/>
                </a:cxn>
                <a:cxn ang="0">
                  <a:pos x="connsiteX747" y="connsiteY747"/>
                </a:cxn>
                <a:cxn ang="0">
                  <a:pos x="connsiteX748" y="connsiteY748"/>
                </a:cxn>
                <a:cxn ang="0">
                  <a:pos x="connsiteX749" y="connsiteY749"/>
                </a:cxn>
                <a:cxn ang="0">
                  <a:pos x="connsiteX750" y="connsiteY750"/>
                </a:cxn>
                <a:cxn ang="0">
                  <a:pos x="connsiteX751" y="connsiteY751"/>
                </a:cxn>
                <a:cxn ang="0">
                  <a:pos x="connsiteX752" y="connsiteY752"/>
                </a:cxn>
                <a:cxn ang="0">
                  <a:pos x="connsiteX753" y="connsiteY753"/>
                </a:cxn>
                <a:cxn ang="0">
                  <a:pos x="connsiteX754" y="connsiteY754"/>
                </a:cxn>
                <a:cxn ang="0">
                  <a:pos x="connsiteX755" y="connsiteY755"/>
                </a:cxn>
                <a:cxn ang="0">
                  <a:pos x="connsiteX756" y="connsiteY756"/>
                </a:cxn>
                <a:cxn ang="0">
                  <a:pos x="connsiteX757" y="connsiteY757"/>
                </a:cxn>
                <a:cxn ang="0">
                  <a:pos x="connsiteX758" y="connsiteY758"/>
                </a:cxn>
                <a:cxn ang="0">
                  <a:pos x="connsiteX759" y="connsiteY759"/>
                </a:cxn>
                <a:cxn ang="0">
                  <a:pos x="connsiteX760" y="connsiteY760"/>
                </a:cxn>
                <a:cxn ang="0">
                  <a:pos x="connsiteX761" y="connsiteY761"/>
                </a:cxn>
                <a:cxn ang="0">
                  <a:pos x="connsiteX762" y="connsiteY762"/>
                </a:cxn>
                <a:cxn ang="0">
                  <a:pos x="connsiteX763" y="connsiteY763"/>
                </a:cxn>
                <a:cxn ang="0">
                  <a:pos x="connsiteX764" y="connsiteY764"/>
                </a:cxn>
                <a:cxn ang="0">
                  <a:pos x="connsiteX765" y="connsiteY765"/>
                </a:cxn>
                <a:cxn ang="0">
                  <a:pos x="connsiteX766" y="connsiteY766"/>
                </a:cxn>
                <a:cxn ang="0">
                  <a:pos x="connsiteX767" y="connsiteY767"/>
                </a:cxn>
                <a:cxn ang="0">
                  <a:pos x="connsiteX768" y="connsiteY768"/>
                </a:cxn>
                <a:cxn ang="0">
                  <a:pos x="connsiteX769" y="connsiteY769"/>
                </a:cxn>
                <a:cxn ang="0">
                  <a:pos x="connsiteX770" y="connsiteY770"/>
                </a:cxn>
                <a:cxn ang="0">
                  <a:pos x="connsiteX771" y="connsiteY771"/>
                </a:cxn>
                <a:cxn ang="0">
                  <a:pos x="connsiteX772" y="connsiteY772"/>
                </a:cxn>
                <a:cxn ang="0">
                  <a:pos x="connsiteX773" y="connsiteY773"/>
                </a:cxn>
                <a:cxn ang="0">
                  <a:pos x="connsiteX774" y="connsiteY774"/>
                </a:cxn>
                <a:cxn ang="0">
                  <a:pos x="connsiteX775" y="connsiteY775"/>
                </a:cxn>
                <a:cxn ang="0">
                  <a:pos x="connsiteX776" y="connsiteY776"/>
                </a:cxn>
                <a:cxn ang="0">
                  <a:pos x="connsiteX777" y="connsiteY777"/>
                </a:cxn>
                <a:cxn ang="0">
                  <a:pos x="connsiteX778" y="connsiteY778"/>
                </a:cxn>
                <a:cxn ang="0">
                  <a:pos x="connsiteX779" y="connsiteY779"/>
                </a:cxn>
                <a:cxn ang="0">
                  <a:pos x="connsiteX780" y="connsiteY780"/>
                </a:cxn>
                <a:cxn ang="0">
                  <a:pos x="connsiteX781" y="connsiteY781"/>
                </a:cxn>
                <a:cxn ang="0">
                  <a:pos x="connsiteX782" y="connsiteY782"/>
                </a:cxn>
                <a:cxn ang="0">
                  <a:pos x="connsiteX783" y="connsiteY783"/>
                </a:cxn>
                <a:cxn ang="0">
                  <a:pos x="connsiteX784" y="connsiteY784"/>
                </a:cxn>
                <a:cxn ang="0">
                  <a:pos x="connsiteX785" y="connsiteY785"/>
                </a:cxn>
                <a:cxn ang="0">
                  <a:pos x="connsiteX786" y="connsiteY786"/>
                </a:cxn>
                <a:cxn ang="0">
                  <a:pos x="connsiteX787" y="connsiteY787"/>
                </a:cxn>
                <a:cxn ang="0">
                  <a:pos x="connsiteX788" y="connsiteY788"/>
                </a:cxn>
                <a:cxn ang="0">
                  <a:pos x="connsiteX789" y="connsiteY789"/>
                </a:cxn>
                <a:cxn ang="0">
                  <a:pos x="connsiteX790" y="connsiteY790"/>
                </a:cxn>
                <a:cxn ang="0">
                  <a:pos x="connsiteX791" y="connsiteY791"/>
                </a:cxn>
                <a:cxn ang="0">
                  <a:pos x="connsiteX792" y="connsiteY792"/>
                </a:cxn>
                <a:cxn ang="0">
                  <a:pos x="connsiteX793" y="connsiteY793"/>
                </a:cxn>
                <a:cxn ang="0">
                  <a:pos x="connsiteX794" y="connsiteY794"/>
                </a:cxn>
                <a:cxn ang="0">
                  <a:pos x="connsiteX795" y="connsiteY795"/>
                </a:cxn>
                <a:cxn ang="0">
                  <a:pos x="connsiteX796" y="connsiteY796"/>
                </a:cxn>
                <a:cxn ang="0">
                  <a:pos x="connsiteX797" y="connsiteY797"/>
                </a:cxn>
                <a:cxn ang="0">
                  <a:pos x="connsiteX798" y="connsiteY798"/>
                </a:cxn>
                <a:cxn ang="0">
                  <a:pos x="connsiteX799" y="connsiteY799"/>
                </a:cxn>
              </a:cxnLst>
              <a:rect l="l" t="t" r="r" b="b"/>
              <a:pathLst>
                <a:path w="682126" h="736140">
                  <a:moveTo>
                    <a:pt x="586982" y="725581"/>
                  </a:moveTo>
                  <a:cubicBezTo>
                    <a:pt x="593904" y="727064"/>
                    <a:pt x="596624" y="725581"/>
                    <a:pt x="599591" y="722861"/>
                  </a:cubicBezTo>
                  <a:cubicBezTo>
                    <a:pt x="601074" y="720142"/>
                    <a:pt x="605030" y="715939"/>
                    <a:pt x="607996" y="713220"/>
                  </a:cubicBezTo>
                  <a:cubicBezTo>
                    <a:pt x="610963" y="710500"/>
                    <a:pt x="613435" y="706297"/>
                    <a:pt x="612199" y="706297"/>
                  </a:cubicBezTo>
                  <a:cubicBezTo>
                    <a:pt x="612199" y="706297"/>
                    <a:pt x="609480" y="706297"/>
                    <a:pt x="607996" y="709017"/>
                  </a:cubicBezTo>
                  <a:cubicBezTo>
                    <a:pt x="606513" y="711736"/>
                    <a:pt x="602557" y="713220"/>
                    <a:pt x="598355" y="713220"/>
                  </a:cubicBezTo>
                  <a:lnTo>
                    <a:pt x="591432" y="713220"/>
                  </a:lnTo>
                  <a:lnTo>
                    <a:pt x="596871" y="707781"/>
                  </a:lnTo>
                  <a:cubicBezTo>
                    <a:pt x="599591" y="705061"/>
                    <a:pt x="603793" y="703578"/>
                    <a:pt x="605277" y="705061"/>
                  </a:cubicBezTo>
                  <a:cubicBezTo>
                    <a:pt x="606760" y="706544"/>
                    <a:pt x="607996" y="705061"/>
                    <a:pt x="606760" y="700858"/>
                  </a:cubicBezTo>
                  <a:cubicBezTo>
                    <a:pt x="605277" y="698139"/>
                    <a:pt x="606760" y="693936"/>
                    <a:pt x="608244" y="692452"/>
                  </a:cubicBezTo>
                  <a:cubicBezTo>
                    <a:pt x="609727" y="689733"/>
                    <a:pt x="609727" y="688250"/>
                    <a:pt x="608244" y="687013"/>
                  </a:cubicBezTo>
                  <a:cubicBezTo>
                    <a:pt x="602805" y="684294"/>
                    <a:pt x="605524" y="681574"/>
                    <a:pt x="615166" y="681574"/>
                  </a:cubicBezTo>
                  <a:cubicBezTo>
                    <a:pt x="624808" y="681574"/>
                    <a:pt x="624808" y="681574"/>
                    <a:pt x="626291" y="673169"/>
                  </a:cubicBezTo>
                  <a:cubicBezTo>
                    <a:pt x="627774" y="667730"/>
                    <a:pt x="627774" y="664763"/>
                    <a:pt x="624808" y="664763"/>
                  </a:cubicBezTo>
                  <a:cubicBezTo>
                    <a:pt x="621841" y="664763"/>
                    <a:pt x="622088" y="663280"/>
                    <a:pt x="622088" y="660560"/>
                  </a:cubicBezTo>
                  <a:cubicBezTo>
                    <a:pt x="622088" y="657759"/>
                    <a:pt x="623003" y="657759"/>
                    <a:pt x="624808" y="660560"/>
                  </a:cubicBezTo>
                  <a:cubicBezTo>
                    <a:pt x="626612" y="663361"/>
                    <a:pt x="627107" y="662867"/>
                    <a:pt x="626291" y="659077"/>
                  </a:cubicBezTo>
                  <a:cubicBezTo>
                    <a:pt x="624808" y="654874"/>
                    <a:pt x="626291" y="653638"/>
                    <a:pt x="629010" y="653638"/>
                  </a:cubicBezTo>
                  <a:cubicBezTo>
                    <a:pt x="631730" y="653638"/>
                    <a:pt x="631730" y="652155"/>
                    <a:pt x="630494" y="650918"/>
                  </a:cubicBezTo>
                  <a:cubicBezTo>
                    <a:pt x="629010" y="649435"/>
                    <a:pt x="629010" y="645479"/>
                    <a:pt x="630494" y="641277"/>
                  </a:cubicBezTo>
                  <a:cubicBezTo>
                    <a:pt x="631977" y="637074"/>
                    <a:pt x="631977" y="634354"/>
                    <a:pt x="631977" y="634354"/>
                  </a:cubicBezTo>
                  <a:cubicBezTo>
                    <a:pt x="631977" y="634354"/>
                    <a:pt x="631977" y="631635"/>
                    <a:pt x="634697" y="628915"/>
                  </a:cubicBezTo>
                  <a:cubicBezTo>
                    <a:pt x="637416" y="626196"/>
                    <a:pt x="638899" y="620510"/>
                    <a:pt x="638899" y="619273"/>
                  </a:cubicBezTo>
                  <a:cubicBezTo>
                    <a:pt x="638899" y="616472"/>
                    <a:pt x="637490" y="615978"/>
                    <a:pt x="634697" y="617790"/>
                  </a:cubicBezTo>
                  <a:cubicBezTo>
                    <a:pt x="633213" y="619273"/>
                    <a:pt x="631977" y="621993"/>
                    <a:pt x="631977" y="623229"/>
                  </a:cubicBezTo>
                  <a:cubicBezTo>
                    <a:pt x="631977" y="624465"/>
                    <a:pt x="631977" y="625948"/>
                    <a:pt x="630494" y="627432"/>
                  </a:cubicBezTo>
                  <a:cubicBezTo>
                    <a:pt x="627774" y="628915"/>
                    <a:pt x="627774" y="620510"/>
                    <a:pt x="630494" y="617790"/>
                  </a:cubicBezTo>
                  <a:cubicBezTo>
                    <a:pt x="631977" y="616307"/>
                    <a:pt x="633213" y="610868"/>
                    <a:pt x="633213" y="606665"/>
                  </a:cubicBezTo>
                  <a:cubicBezTo>
                    <a:pt x="633213" y="602462"/>
                    <a:pt x="634697" y="597023"/>
                    <a:pt x="637416" y="597023"/>
                  </a:cubicBezTo>
                  <a:cubicBezTo>
                    <a:pt x="641619" y="597023"/>
                    <a:pt x="644338" y="588617"/>
                    <a:pt x="642855" y="576256"/>
                  </a:cubicBezTo>
                  <a:cubicBezTo>
                    <a:pt x="641372" y="569334"/>
                    <a:pt x="642855" y="563647"/>
                    <a:pt x="644338" y="562411"/>
                  </a:cubicBezTo>
                  <a:cubicBezTo>
                    <a:pt x="648542" y="558208"/>
                    <a:pt x="649778" y="529036"/>
                    <a:pt x="647058" y="531755"/>
                  </a:cubicBezTo>
                  <a:cubicBezTo>
                    <a:pt x="641619" y="535958"/>
                    <a:pt x="647058" y="517910"/>
                    <a:pt x="652497" y="512224"/>
                  </a:cubicBezTo>
                  <a:cubicBezTo>
                    <a:pt x="653486" y="511235"/>
                    <a:pt x="653486" y="510741"/>
                    <a:pt x="652497" y="510741"/>
                  </a:cubicBezTo>
                  <a:cubicBezTo>
                    <a:pt x="648294" y="510741"/>
                    <a:pt x="649778" y="496896"/>
                    <a:pt x="655217" y="488490"/>
                  </a:cubicBezTo>
                  <a:cubicBezTo>
                    <a:pt x="657936" y="484288"/>
                    <a:pt x="659419" y="478849"/>
                    <a:pt x="659419" y="477365"/>
                  </a:cubicBezTo>
                  <a:cubicBezTo>
                    <a:pt x="659419" y="475882"/>
                    <a:pt x="660903" y="474646"/>
                    <a:pt x="660903" y="474646"/>
                  </a:cubicBezTo>
                  <a:cubicBezTo>
                    <a:pt x="662386" y="474646"/>
                    <a:pt x="662386" y="469207"/>
                    <a:pt x="663622" y="463521"/>
                  </a:cubicBezTo>
                  <a:cubicBezTo>
                    <a:pt x="663622" y="458082"/>
                    <a:pt x="663622" y="452395"/>
                    <a:pt x="662139" y="453879"/>
                  </a:cubicBezTo>
                  <a:cubicBezTo>
                    <a:pt x="660656" y="453879"/>
                    <a:pt x="660656" y="451159"/>
                    <a:pt x="660656" y="446956"/>
                  </a:cubicBezTo>
                  <a:cubicBezTo>
                    <a:pt x="660656" y="442754"/>
                    <a:pt x="662139" y="440034"/>
                    <a:pt x="663375" y="440034"/>
                  </a:cubicBezTo>
                  <a:cubicBezTo>
                    <a:pt x="664611" y="440034"/>
                    <a:pt x="664858" y="433112"/>
                    <a:pt x="664858" y="423470"/>
                  </a:cubicBezTo>
                  <a:cubicBezTo>
                    <a:pt x="664858" y="413828"/>
                    <a:pt x="664858" y="406906"/>
                    <a:pt x="666342" y="406906"/>
                  </a:cubicBezTo>
                  <a:cubicBezTo>
                    <a:pt x="667825" y="406906"/>
                    <a:pt x="667825" y="405422"/>
                    <a:pt x="666342" y="404186"/>
                  </a:cubicBezTo>
                  <a:cubicBezTo>
                    <a:pt x="663622" y="399983"/>
                    <a:pt x="664858" y="381936"/>
                    <a:pt x="667825" y="380452"/>
                  </a:cubicBezTo>
                  <a:cubicBezTo>
                    <a:pt x="672028" y="378969"/>
                    <a:pt x="672028" y="360922"/>
                    <a:pt x="667825" y="358202"/>
                  </a:cubicBezTo>
                  <a:cubicBezTo>
                    <a:pt x="666342" y="356719"/>
                    <a:pt x="665106" y="359685"/>
                    <a:pt x="665106" y="362405"/>
                  </a:cubicBezTo>
                  <a:cubicBezTo>
                    <a:pt x="665106" y="370811"/>
                    <a:pt x="662386" y="366608"/>
                    <a:pt x="660903" y="356966"/>
                  </a:cubicBezTo>
                  <a:cubicBezTo>
                    <a:pt x="659419" y="351527"/>
                    <a:pt x="660903" y="350044"/>
                    <a:pt x="665106" y="350044"/>
                  </a:cubicBezTo>
                  <a:cubicBezTo>
                    <a:pt x="669308" y="350044"/>
                    <a:pt x="669308" y="348560"/>
                    <a:pt x="669308" y="347324"/>
                  </a:cubicBezTo>
                  <a:cubicBezTo>
                    <a:pt x="667825" y="345841"/>
                    <a:pt x="669308" y="341885"/>
                    <a:pt x="672028" y="340402"/>
                  </a:cubicBezTo>
                  <a:cubicBezTo>
                    <a:pt x="674747" y="337682"/>
                    <a:pt x="674747" y="336199"/>
                    <a:pt x="673511" y="336199"/>
                  </a:cubicBezTo>
                  <a:cubicBezTo>
                    <a:pt x="670792" y="336199"/>
                    <a:pt x="670792" y="331996"/>
                    <a:pt x="673511" y="327793"/>
                  </a:cubicBezTo>
                  <a:cubicBezTo>
                    <a:pt x="674995" y="326310"/>
                    <a:pt x="674995" y="323590"/>
                    <a:pt x="674995" y="320871"/>
                  </a:cubicBezTo>
                  <a:cubicBezTo>
                    <a:pt x="674995" y="318151"/>
                    <a:pt x="674995" y="313948"/>
                    <a:pt x="676478" y="309746"/>
                  </a:cubicBezTo>
                  <a:cubicBezTo>
                    <a:pt x="677961" y="305543"/>
                    <a:pt x="677961" y="304307"/>
                    <a:pt x="676478" y="302823"/>
                  </a:cubicBezTo>
                  <a:cubicBezTo>
                    <a:pt x="674995" y="302823"/>
                    <a:pt x="674995" y="300104"/>
                    <a:pt x="677961" y="298620"/>
                  </a:cubicBezTo>
                  <a:cubicBezTo>
                    <a:pt x="682164" y="294418"/>
                    <a:pt x="683400" y="283292"/>
                    <a:pt x="680681" y="283292"/>
                  </a:cubicBezTo>
                  <a:cubicBezTo>
                    <a:pt x="677961" y="283292"/>
                    <a:pt x="679198" y="280573"/>
                    <a:pt x="679198" y="277853"/>
                  </a:cubicBezTo>
                  <a:cubicBezTo>
                    <a:pt x="680681" y="273650"/>
                    <a:pt x="679198" y="272414"/>
                    <a:pt x="674995" y="270931"/>
                  </a:cubicBezTo>
                  <a:cubicBezTo>
                    <a:pt x="668072" y="269448"/>
                    <a:pt x="669556" y="265492"/>
                    <a:pt x="676478" y="265492"/>
                  </a:cubicBezTo>
                  <a:cubicBezTo>
                    <a:pt x="683400" y="265492"/>
                    <a:pt x="680681" y="264009"/>
                    <a:pt x="679198" y="264009"/>
                  </a:cubicBezTo>
                  <a:cubicBezTo>
                    <a:pt x="674995" y="261289"/>
                    <a:pt x="676478" y="252883"/>
                    <a:pt x="680681" y="247444"/>
                  </a:cubicBezTo>
                  <a:cubicBezTo>
                    <a:pt x="683400" y="244725"/>
                    <a:pt x="682164" y="243242"/>
                    <a:pt x="677961" y="244725"/>
                  </a:cubicBezTo>
                  <a:cubicBezTo>
                    <a:pt x="676478" y="244725"/>
                    <a:pt x="676478" y="246208"/>
                    <a:pt x="676478" y="247444"/>
                  </a:cubicBezTo>
                  <a:cubicBezTo>
                    <a:pt x="676478" y="248681"/>
                    <a:pt x="674995" y="248928"/>
                    <a:pt x="673759" y="248928"/>
                  </a:cubicBezTo>
                  <a:cubicBezTo>
                    <a:pt x="672523" y="248928"/>
                    <a:pt x="669556" y="250411"/>
                    <a:pt x="669556" y="251647"/>
                  </a:cubicBezTo>
                  <a:cubicBezTo>
                    <a:pt x="669556" y="252883"/>
                    <a:pt x="668072" y="251647"/>
                    <a:pt x="669556" y="247444"/>
                  </a:cubicBezTo>
                  <a:cubicBezTo>
                    <a:pt x="669556" y="243242"/>
                    <a:pt x="671039" y="239039"/>
                    <a:pt x="673759" y="236319"/>
                  </a:cubicBezTo>
                  <a:cubicBezTo>
                    <a:pt x="676478" y="233600"/>
                    <a:pt x="676478" y="232116"/>
                    <a:pt x="673759" y="229397"/>
                  </a:cubicBezTo>
                  <a:cubicBezTo>
                    <a:pt x="668320" y="225194"/>
                    <a:pt x="666836" y="218272"/>
                    <a:pt x="669556" y="216788"/>
                  </a:cubicBezTo>
                  <a:cubicBezTo>
                    <a:pt x="673759" y="214069"/>
                    <a:pt x="672275" y="211349"/>
                    <a:pt x="668072" y="211349"/>
                  </a:cubicBezTo>
                  <a:cubicBezTo>
                    <a:pt x="663870" y="211349"/>
                    <a:pt x="663870" y="209866"/>
                    <a:pt x="665353" y="204427"/>
                  </a:cubicBezTo>
                  <a:cubicBezTo>
                    <a:pt x="666836" y="200224"/>
                    <a:pt x="665353" y="197505"/>
                    <a:pt x="662633" y="196021"/>
                  </a:cubicBezTo>
                  <a:cubicBezTo>
                    <a:pt x="661150" y="194538"/>
                    <a:pt x="659914" y="193302"/>
                    <a:pt x="659914" y="190582"/>
                  </a:cubicBezTo>
                  <a:cubicBezTo>
                    <a:pt x="659914" y="187863"/>
                    <a:pt x="658431" y="187863"/>
                    <a:pt x="655711" y="187863"/>
                  </a:cubicBezTo>
                  <a:cubicBezTo>
                    <a:pt x="654227" y="189346"/>
                    <a:pt x="651508" y="187863"/>
                    <a:pt x="650272" y="186379"/>
                  </a:cubicBezTo>
                  <a:cubicBezTo>
                    <a:pt x="649036" y="184896"/>
                    <a:pt x="650272" y="183660"/>
                    <a:pt x="652991" y="183660"/>
                  </a:cubicBezTo>
                  <a:cubicBezTo>
                    <a:pt x="658431" y="183660"/>
                    <a:pt x="658431" y="176738"/>
                    <a:pt x="654475" y="164129"/>
                  </a:cubicBezTo>
                  <a:cubicBezTo>
                    <a:pt x="651755" y="158690"/>
                    <a:pt x="651755" y="154487"/>
                    <a:pt x="652991" y="148801"/>
                  </a:cubicBezTo>
                  <a:cubicBezTo>
                    <a:pt x="654475" y="143362"/>
                    <a:pt x="654475" y="140395"/>
                    <a:pt x="651508" y="137676"/>
                  </a:cubicBezTo>
                  <a:cubicBezTo>
                    <a:pt x="650025" y="136192"/>
                    <a:pt x="647306" y="132237"/>
                    <a:pt x="647306" y="130753"/>
                  </a:cubicBezTo>
                  <a:cubicBezTo>
                    <a:pt x="647306" y="128034"/>
                    <a:pt x="645822" y="126551"/>
                    <a:pt x="644586" y="126551"/>
                  </a:cubicBezTo>
                  <a:cubicBezTo>
                    <a:pt x="643350" y="126551"/>
                    <a:pt x="641866" y="123831"/>
                    <a:pt x="639147" y="119628"/>
                  </a:cubicBezTo>
                  <a:cubicBezTo>
                    <a:pt x="637663" y="115425"/>
                    <a:pt x="634944" y="112706"/>
                    <a:pt x="633708" y="112706"/>
                  </a:cubicBezTo>
                  <a:cubicBezTo>
                    <a:pt x="632472" y="112706"/>
                    <a:pt x="630988" y="109986"/>
                    <a:pt x="632224" y="108503"/>
                  </a:cubicBezTo>
                  <a:cubicBezTo>
                    <a:pt x="633708" y="104300"/>
                    <a:pt x="632224" y="103064"/>
                    <a:pt x="626786" y="101581"/>
                  </a:cubicBezTo>
                  <a:cubicBezTo>
                    <a:pt x="623151" y="100592"/>
                    <a:pt x="622656" y="98780"/>
                    <a:pt x="625302" y="96142"/>
                  </a:cubicBezTo>
                  <a:cubicBezTo>
                    <a:pt x="628022" y="93422"/>
                    <a:pt x="628022" y="91939"/>
                    <a:pt x="626786" y="91939"/>
                  </a:cubicBezTo>
                  <a:cubicBezTo>
                    <a:pt x="624066" y="91939"/>
                    <a:pt x="624066" y="89219"/>
                    <a:pt x="625302" y="85016"/>
                  </a:cubicBezTo>
                  <a:cubicBezTo>
                    <a:pt x="626786" y="80814"/>
                    <a:pt x="625302" y="78094"/>
                    <a:pt x="623819" y="78094"/>
                  </a:cubicBezTo>
                  <a:cubicBezTo>
                    <a:pt x="622335" y="78094"/>
                    <a:pt x="621099" y="75375"/>
                    <a:pt x="621099" y="72655"/>
                  </a:cubicBezTo>
                  <a:cubicBezTo>
                    <a:pt x="621099" y="64249"/>
                    <a:pt x="609974" y="47685"/>
                    <a:pt x="605771" y="48921"/>
                  </a:cubicBezTo>
                  <a:cubicBezTo>
                    <a:pt x="603052" y="50405"/>
                    <a:pt x="601569" y="48921"/>
                    <a:pt x="601569" y="44719"/>
                  </a:cubicBezTo>
                  <a:cubicBezTo>
                    <a:pt x="601569" y="40516"/>
                    <a:pt x="600085" y="40516"/>
                    <a:pt x="596129" y="41999"/>
                  </a:cubicBezTo>
                  <a:cubicBezTo>
                    <a:pt x="591926" y="43482"/>
                    <a:pt x="591926" y="41999"/>
                    <a:pt x="591926" y="40516"/>
                  </a:cubicBezTo>
                  <a:cubicBezTo>
                    <a:pt x="591926" y="39032"/>
                    <a:pt x="590443" y="37796"/>
                    <a:pt x="586488" y="37796"/>
                  </a:cubicBezTo>
                  <a:cubicBezTo>
                    <a:pt x="582532" y="37796"/>
                    <a:pt x="581049" y="37796"/>
                    <a:pt x="581049" y="36313"/>
                  </a:cubicBezTo>
                  <a:cubicBezTo>
                    <a:pt x="581049" y="33593"/>
                    <a:pt x="572643" y="30874"/>
                    <a:pt x="565721" y="30874"/>
                  </a:cubicBezTo>
                  <a:cubicBezTo>
                    <a:pt x="558798" y="30874"/>
                    <a:pt x="563001" y="29390"/>
                    <a:pt x="563001" y="28154"/>
                  </a:cubicBezTo>
                  <a:cubicBezTo>
                    <a:pt x="563001" y="26918"/>
                    <a:pt x="561517" y="25435"/>
                    <a:pt x="560281" y="25435"/>
                  </a:cubicBezTo>
                  <a:cubicBezTo>
                    <a:pt x="559045" y="25435"/>
                    <a:pt x="556079" y="23952"/>
                    <a:pt x="556079" y="22715"/>
                  </a:cubicBezTo>
                  <a:cubicBezTo>
                    <a:pt x="556079" y="21479"/>
                    <a:pt x="554596" y="19996"/>
                    <a:pt x="551876" y="19996"/>
                  </a:cubicBezTo>
                  <a:cubicBezTo>
                    <a:pt x="549156" y="19996"/>
                    <a:pt x="547673" y="18513"/>
                    <a:pt x="547673" y="15793"/>
                  </a:cubicBezTo>
                  <a:cubicBezTo>
                    <a:pt x="546189" y="11590"/>
                    <a:pt x="526906" y="7387"/>
                    <a:pt x="517017" y="8871"/>
                  </a:cubicBezTo>
                  <a:cubicBezTo>
                    <a:pt x="514297" y="8871"/>
                    <a:pt x="511578" y="8871"/>
                    <a:pt x="511578" y="7387"/>
                  </a:cubicBezTo>
                  <a:cubicBezTo>
                    <a:pt x="511578" y="5904"/>
                    <a:pt x="508859" y="4668"/>
                    <a:pt x="504655" y="4668"/>
                  </a:cubicBezTo>
                  <a:cubicBezTo>
                    <a:pt x="500453" y="4668"/>
                    <a:pt x="497733" y="3185"/>
                    <a:pt x="497733" y="1948"/>
                  </a:cubicBezTo>
                  <a:cubicBezTo>
                    <a:pt x="497733" y="712"/>
                    <a:pt x="493530" y="-771"/>
                    <a:pt x="486608" y="465"/>
                  </a:cubicBezTo>
                  <a:cubicBezTo>
                    <a:pt x="481169" y="1948"/>
                    <a:pt x="472763" y="1948"/>
                    <a:pt x="470044" y="1948"/>
                  </a:cubicBezTo>
                  <a:cubicBezTo>
                    <a:pt x="467324" y="1948"/>
                    <a:pt x="461638" y="3432"/>
                    <a:pt x="460402" y="4668"/>
                  </a:cubicBezTo>
                  <a:cubicBezTo>
                    <a:pt x="458597" y="5657"/>
                    <a:pt x="457682" y="5657"/>
                    <a:pt x="457682" y="4668"/>
                  </a:cubicBezTo>
                  <a:cubicBezTo>
                    <a:pt x="457682" y="3185"/>
                    <a:pt x="454963" y="1948"/>
                    <a:pt x="450760" y="1948"/>
                  </a:cubicBezTo>
                  <a:lnTo>
                    <a:pt x="443838" y="1948"/>
                  </a:lnTo>
                  <a:lnTo>
                    <a:pt x="450760" y="4668"/>
                  </a:lnTo>
                  <a:cubicBezTo>
                    <a:pt x="456199" y="6151"/>
                    <a:pt x="454963" y="7387"/>
                    <a:pt x="446557" y="6151"/>
                  </a:cubicBezTo>
                  <a:cubicBezTo>
                    <a:pt x="441118" y="6151"/>
                    <a:pt x="432713" y="6151"/>
                    <a:pt x="428510" y="7635"/>
                  </a:cubicBezTo>
                  <a:cubicBezTo>
                    <a:pt x="421587" y="9118"/>
                    <a:pt x="420104" y="10354"/>
                    <a:pt x="421587" y="16040"/>
                  </a:cubicBezTo>
                  <a:cubicBezTo>
                    <a:pt x="423070" y="21479"/>
                    <a:pt x="421587" y="22963"/>
                    <a:pt x="418868" y="21479"/>
                  </a:cubicBezTo>
                  <a:cubicBezTo>
                    <a:pt x="417385" y="19996"/>
                    <a:pt x="413429" y="21479"/>
                    <a:pt x="411945" y="24199"/>
                  </a:cubicBezTo>
                  <a:cubicBezTo>
                    <a:pt x="409226" y="28402"/>
                    <a:pt x="407743" y="28402"/>
                    <a:pt x="405023" y="25682"/>
                  </a:cubicBezTo>
                  <a:cubicBezTo>
                    <a:pt x="402229" y="23870"/>
                    <a:pt x="401315" y="24775"/>
                    <a:pt x="402304" y="28402"/>
                  </a:cubicBezTo>
                  <a:cubicBezTo>
                    <a:pt x="403787" y="35324"/>
                    <a:pt x="398101" y="42246"/>
                    <a:pt x="393898" y="39527"/>
                  </a:cubicBezTo>
                  <a:cubicBezTo>
                    <a:pt x="392415" y="38043"/>
                    <a:pt x="391178" y="39527"/>
                    <a:pt x="391178" y="42246"/>
                  </a:cubicBezTo>
                  <a:cubicBezTo>
                    <a:pt x="391178" y="45047"/>
                    <a:pt x="390263" y="45047"/>
                    <a:pt x="388459" y="42246"/>
                  </a:cubicBezTo>
                  <a:cubicBezTo>
                    <a:pt x="385740" y="38043"/>
                    <a:pt x="384256" y="38043"/>
                    <a:pt x="380053" y="42246"/>
                  </a:cubicBezTo>
                  <a:cubicBezTo>
                    <a:pt x="377334" y="44966"/>
                    <a:pt x="373131" y="47685"/>
                    <a:pt x="371648" y="47685"/>
                  </a:cubicBezTo>
                  <a:cubicBezTo>
                    <a:pt x="370164" y="47685"/>
                    <a:pt x="366208" y="49169"/>
                    <a:pt x="366208" y="50405"/>
                  </a:cubicBezTo>
                  <a:cubicBezTo>
                    <a:pt x="364725" y="51888"/>
                    <a:pt x="363489" y="51888"/>
                    <a:pt x="360769" y="51888"/>
                  </a:cubicBezTo>
                  <a:cubicBezTo>
                    <a:pt x="358050" y="50405"/>
                    <a:pt x="356567" y="51888"/>
                    <a:pt x="358050" y="53372"/>
                  </a:cubicBezTo>
                  <a:cubicBezTo>
                    <a:pt x="358050" y="54855"/>
                    <a:pt x="362253" y="57574"/>
                    <a:pt x="364972" y="57574"/>
                  </a:cubicBezTo>
                  <a:cubicBezTo>
                    <a:pt x="369176" y="57574"/>
                    <a:pt x="370412" y="57574"/>
                    <a:pt x="369176" y="54855"/>
                  </a:cubicBezTo>
                  <a:cubicBezTo>
                    <a:pt x="367939" y="52135"/>
                    <a:pt x="369176" y="50652"/>
                    <a:pt x="373378" y="50652"/>
                  </a:cubicBezTo>
                  <a:cubicBezTo>
                    <a:pt x="381784" y="50652"/>
                    <a:pt x="377581" y="59058"/>
                    <a:pt x="367939" y="61777"/>
                  </a:cubicBezTo>
                  <a:cubicBezTo>
                    <a:pt x="356814" y="64497"/>
                    <a:pt x="352611" y="70183"/>
                    <a:pt x="354094" y="82544"/>
                  </a:cubicBezTo>
                  <a:cubicBezTo>
                    <a:pt x="355578" y="90950"/>
                    <a:pt x="354094" y="92186"/>
                    <a:pt x="347172" y="90950"/>
                  </a:cubicBezTo>
                  <a:cubicBezTo>
                    <a:pt x="342969" y="89467"/>
                    <a:pt x="338767" y="96389"/>
                    <a:pt x="340250" y="102075"/>
                  </a:cubicBezTo>
                  <a:cubicBezTo>
                    <a:pt x="341733" y="106278"/>
                    <a:pt x="340250" y="107514"/>
                    <a:pt x="338767" y="107514"/>
                  </a:cubicBezTo>
                  <a:lnTo>
                    <a:pt x="324922" y="107514"/>
                  </a:lnTo>
                  <a:cubicBezTo>
                    <a:pt x="316516" y="107514"/>
                    <a:pt x="315280" y="108998"/>
                    <a:pt x="315280" y="111717"/>
                  </a:cubicBezTo>
                  <a:cubicBezTo>
                    <a:pt x="316763" y="114437"/>
                    <a:pt x="317999" y="114437"/>
                    <a:pt x="319483" y="113200"/>
                  </a:cubicBezTo>
                  <a:cubicBezTo>
                    <a:pt x="322202" y="110481"/>
                    <a:pt x="323685" y="111717"/>
                    <a:pt x="326405" y="114684"/>
                  </a:cubicBezTo>
                  <a:cubicBezTo>
                    <a:pt x="329124" y="117650"/>
                    <a:pt x="329124" y="120123"/>
                    <a:pt x="329124" y="121606"/>
                  </a:cubicBezTo>
                  <a:cubicBezTo>
                    <a:pt x="327641" y="123089"/>
                    <a:pt x="329124" y="124326"/>
                    <a:pt x="330608" y="124326"/>
                  </a:cubicBezTo>
                  <a:cubicBezTo>
                    <a:pt x="332092" y="124326"/>
                    <a:pt x="333328" y="122842"/>
                    <a:pt x="333328" y="121606"/>
                  </a:cubicBezTo>
                  <a:cubicBezTo>
                    <a:pt x="333328" y="120370"/>
                    <a:pt x="334811" y="118887"/>
                    <a:pt x="337530" y="118887"/>
                  </a:cubicBezTo>
                  <a:cubicBezTo>
                    <a:pt x="340250" y="118887"/>
                    <a:pt x="341733" y="118887"/>
                    <a:pt x="341733" y="120370"/>
                  </a:cubicBezTo>
                  <a:cubicBezTo>
                    <a:pt x="341733" y="123089"/>
                    <a:pt x="329124" y="134215"/>
                    <a:pt x="326405" y="132979"/>
                  </a:cubicBezTo>
                  <a:cubicBezTo>
                    <a:pt x="324922" y="131495"/>
                    <a:pt x="322202" y="132979"/>
                    <a:pt x="320966" y="132979"/>
                  </a:cubicBezTo>
                  <a:cubicBezTo>
                    <a:pt x="318247" y="134462"/>
                    <a:pt x="318247" y="135698"/>
                    <a:pt x="319483" y="138417"/>
                  </a:cubicBezTo>
                  <a:cubicBezTo>
                    <a:pt x="322202" y="142620"/>
                    <a:pt x="320966" y="152262"/>
                    <a:pt x="314044" y="157948"/>
                  </a:cubicBezTo>
                  <a:cubicBezTo>
                    <a:pt x="308605" y="162151"/>
                    <a:pt x="308605" y="167590"/>
                    <a:pt x="312560" y="171793"/>
                  </a:cubicBezTo>
                  <a:cubicBezTo>
                    <a:pt x="315280" y="174513"/>
                    <a:pt x="314044" y="175996"/>
                    <a:pt x="311077" y="178715"/>
                  </a:cubicBezTo>
                  <a:cubicBezTo>
                    <a:pt x="308358" y="181435"/>
                    <a:pt x="308358" y="184154"/>
                    <a:pt x="308358" y="185638"/>
                  </a:cubicBezTo>
                  <a:cubicBezTo>
                    <a:pt x="309841" y="187121"/>
                    <a:pt x="308358" y="187121"/>
                    <a:pt x="304155" y="185638"/>
                  </a:cubicBezTo>
                  <a:cubicBezTo>
                    <a:pt x="298716" y="184154"/>
                    <a:pt x="295749" y="188357"/>
                    <a:pt x="301435" y="189841"/>
                  </a:cubicBezTo>
                  <a:cubicBezTo>
                    <a:pt x="302424" y="190830"/>
                    <a:pt x="301929" y="191324"/>
                    <a:pt x="299952" y="191324"/>
                  </a:cubicBezTo>
                  <a:cubicBezTo>
                    <a:pt x="293030" y="191324"/>
                    <a:pt x="294513" y="195527"/>
                    <a:pt x="302671" y="198246"/>
                  </a:cubicBezTo>
                  <a:cubicBezTo>
                    <a:pt x="306874" y="199730"/>
                    <a:pt x="309594" y="202449"/>
                    <a:pt x="309594" y="203685"/>
                  </a:cubicBezTo>
                  <a:cubicBezTo>
                    <a:pt x="308110" y="207888"/>
                    <a:pt x="302671" y="209124"/>
                    <a:pt x="302671" y="205169"/>
                  </a:cubicBezTo>
                  <a:cubicBezTo>
                    <a:pt x="302671" y="201213"/>
                    <a:pt x="299952" y="200966"/>
                    <a:pt x="297232" y="200966"/>
                  </a:cubicBezTo>
                  <a:cubicBezTo>
                    <a:pt x="291793" y="200966"/>
                    <a:pt x="290310" y="203685"/>
                    <a:pt x="294513" y="207888"/>
                  </a:cubicBezTo>
                  <a:cubicBezTo>
                    <a:pt x="298716" y="212091"/>
                    <a:pt x="295996" y="217530"/>
                    <a:pt x="287591" y="220497"/>
                  </a:cubicBezTo>
                  <a:cubicBezTo>
                    <a:pt x="280668" y="223216"/>
                    <a:pt x="276466" y="228902"/>
                    <a:pt x="283387" y="227419"/>
                  </a:cubicBezTo>
                  <a:cubicBezTo>
                    <a:pt x="286107" y="225936"/>
                    <a:pt x="287591" y="227419"/>
                    <a:pt x="287591" y="230139"/>
                  </a:cubicBezTo>
                  <a:cubicBezTo>
                    <a:pt x="287591" y="232858"/>
                    <a:pt x="284871" y="234341"/>
                    <a:pt x="274982" y="232858"/>
                  </a:cubicBezTo>
                  <a:cubicBezTo>
                    <a:pt x="268059" y="232858"/>
                    <a:pt x="262373" y="231375"/>
                    <a:pt x="261137" y="230139"/>
                  </a:cubicBezTo>
                  <a:cubicBezTo>
                    <a:pt x="258418" y="227419"/>
                    <a:pt x="252731" y="227419"/>
                    <a:pt x="252731" y="230139"/>
                  </a:cubicBezTo>
                  <a:cubicBezTo>
                    <a:pt x="254215" y="234341"/>
                    <a:pt x="252731" y="238544"/>
                    <a:pt x="250012" y="238544"/>
                  </a:cubicBezTo>
                  <a:cubicBezTo>
                    <a:pt x="247293" y="238544"/>
                    <a:pt x="247293" y="235825"/>
                    <a:pt x="248529" y="233105"/>
                  </a:cubicBezTo>
                  <a:cubicBezTo>
                    <a:pt x="248529" y="230386"/>
                    <a:pt x="248529" y="227666"/>
                    <a:pt x="245809" y="226183"/>
                  </a:cubicBezTo>
                  <a:cubicBezTo>
                    <a:pt x="243090" y="224700"/>
                    <a:pt x="243090" y="226183"/>
                    <a:pt x="243090" y="228902"/>
                  </a:cubicBezTo>
                  <a:cubicBezTo>
                    <a:pt x="243090" y="231622"/>
                    <a:pt x="241606" y="231622"/>
                    <a:pt x="237650" y="231622"/>
                  </a:cubicBezTo>
                  <a:cubicBezTo>
                    <a:pt x="229245" y="231622"/>
                    <a:pt x="228009" y="234341"/>
                    <a:pt x="236167" y="237061"/>
                  </a:cubicBezTo>
                  <a:cubicBezTo>
                    <a:pt x="241606" y="238544"/>
                    <a:pt x="240370" y="238544"/>
                    <a:pt x="234684" y="238544"/>
                  </a:cubicBezTo>
                  <a:cubicBezTo>
                    <a:pt x="228997" y="238544"/>
                    <a:pt x="226278" y="237061"/>
                    <a:pt x="225042" y="235825"/>
                  </a:cubicBezTo>
                  <a:cubicBezTo>
                    <a:pt x="220839" y="231622"/>
                    <a:pt x="211197" y="233105"/>
                    <a:pt x="206995" y="238544"/>
                  </a:cubicBezTo>
                  <a:cubicBezTo>
                    <a:pt x="204275" y="242747"/>
                    <a:pt x="197353" y="242747"/>
                    <a:pt x="197353" y="238544"/>
                  </a:cubicBezTo>
                  <a:cubicBezTo>
                    <a:pt x="197353" y="234341"/>
                    <a:pt x="194633" y="237061"/>
                    <a:pt x="188947" y="237061"/>
                  </a:cubicBezTo>
                  <a:cubicBezTo>
                    <a:pt x="180541" y="238544"/>
                    <a:pt x="166696" y="245467"/>
                    <a:pt x="170899" y="245467"/>
                  </a:cubicBezTo>
                  <a:cubicBezTo>
                    <a:pt x="175103" y="245467"/>
                    <a:pt x="175103" y="246950"/>
                    <a:pt x="175103" y="249669"/>
                  </a:cubicBezTo>
                  <a:cubicBezTo>
                    <a:pt x="176586" y="252389"/>
                    <a:pt x="175103" y="252389"/>
                    <a:pt x="173619" y="252389"/>
                  </a:cubicBezTo>
                  <a:cubicBezTo>
                    <a:pt x="172135" y="250906"/>
                    <a:pt x="170899" y="253872"/>
                    <a:pt x="170899" y="256592"/>
                  </a:cubicBezTo>
                  <a:cubicBezTo>
                    <a:pt x="169911" y="260219"/>
                    <a:pt x="168996" y="260219"/>
                    <a:pt x="168180" y="256592"/>
                  </a:cubicBezTo>
                  <a:cubicBezTo>
                    <a:pt x="166696" y="252389"/>
                    <a:pt x="165460" y="251153"/>
                    <a:pt x="161258" y="252389"/>
                  </a:cubicBezTo>
                  <a:cubicBezTo>
                    <a:pt x="157055" y="253872"/>
                    <a:pt x="157055" y="252389"/>
                    <a:pt x="158538" y="249669"/>
                  </a:cubicBezTo>
                  <a:cubicBezTo>
                    <a:pt x="159527" y="246868"/>
                    <a:pt x="155324" y="246374"/>
                    <a:pt x="145930" y="248186"/>
                  </a:cubicBezTo>
                  <a:cubicBezTo>
                    <a:pt x="137524" y="250906"/>
                    <a:pt x="134804" y="252389"/>
                    <a:pt x="134804" y="256592"/>
                  </a:cubicBezTo>
                  <a:cubicBezTo>
                    <a:pt x="134804" y="260795"/>
                    <a:pt x="133321" y="260795"/>
                    <a:pt x="129366" y="259311"/>
                  </a:cubicBezTo>
                  <a:cubicBezTo>
                    <a:pt x="120960" y="256592"/>
                    <a:pt x="82145" y="257828"/>
                    <a:pt x="66817" y="262031"/>
                  </a:cubicBezTo>
                  <a:cubicBezTo>
                    <a:pt x="55692" y="264750"/>
                    <a:pt x="52972" y="267470"/>
                    <a:pt x="52972" y="270436"/>
                  </a:cubicBezTo>
                  <a:cubicBezTo>
                    <a:pt x="52972" y="273403"/>
                    <a:pt x="51489" y="274639"/>
                    <a:pt x="50253" y="274639"/>
                  </a:cubicBezTo>
                  <a:cubicBezTo>
                    <a:pt x="49017" y="274639"/>
                    <a:pt x="48769" y="276123"/>
                    <a:pt x="51736" y="277359"/>
                  </a:cubicBezTo>
                  <a:cubicBezTo>
                    <a:pt x="55939" y="280078"/>
                    <a:pt x="55939" y="281562"/>
                    <a:pt x="53220" y="282798"/>
                  </a:cubicBezTo>
                  <a:cubicBezTo>
                    <a:pt x="51736" y="284281"/>
                    <a:pt x="49017" y="285517"/>
                    <a:pt x="47781" y="285517"/>
                  </a:cubicBezTo>
                  <a:cubicBezTo>
                    <a:pt x="46545" y="285517"/>
                    <a:pt x="45061" y="287001"/>
                    <a:pt x="45061" y="289720"/>
                  </a:cubicBezTo>
                  <a:cubicBezTo>
                    <a:pt x="45061" y="295159"/>
                    <a:pt x="39622" y="302329"/>
                    <a:pt x="36656" y="300845"/>
                  </a:cubicBezTo>
                  <a:cubicBezTo>
                    <a:pt x="35172" y="299362"/>
                    <a:pt x="35172" y="298126"/>
                    <a:pt x="35172" y="295406"/>
                  </a:cubicBezTo>
                  <a:cubicBezTo>
                    <a:pt x="36656" y="292687"/>
                    <a:pt x="35172" y="291204"/>
                    <a:pt x="32452" y="291204"/>
                  </a:cubicBezTo>
                  <a:cubicBezTo>
                    <a:pt x="29733" y="291204"/>
                    <a:pt x="28250" y="292687"/>
                    <a:pt x="28250" y="293923"/>
                  </a:cubicBezTo>
                  <a:cubicBezTo>
                    <a:pt x="28250" y="295159"/>
                    <a:pt x="26767" y="296643"/>
                    <a:pt x="25530" y="295406"/>
                  </a:cubicBezTo>
                  <a:cubicBezTo>
                    <a:pt x="24047" y="295406"/>
                    <a:pt x="22811" y="296890"/>
                    <a:pt x="22811" y="302329"/>
                  </a:cubicBezTo>
                  <a:cubicBezTo>
                    <a:pt x="22811" y="307768"/>
                    <a:pt x="22811" y="307768"/>
                    <a:pt x="21327" y="306532"/>
                  </a:cubicBezTo>
                  <a:cubicBezTo>
                    <a:pt x="21327" y="305048"/>
                    <a:pt x="18608" y="303812"/>
                    <a:pt x="17124" y="303812"/>
                  </a:cubicBezTo>
                  <a:cubicBezTo>
                    <a:pt x="12922" y="303812"/>
                    <a:pt x="12922" y="319140"/>
                    <a:pt x="17124" y="323343"/>
                  </a:cubicBezTo>
                  <a:cubicBezTo>
                    <a:pt x="18608" y="324826"/>
                    <a:pt x="17124" y="327546"/>
                    <a:pt x="14405" y="330265"/>
                  </a:cubicBezTo>
                  <a:cubicBezTo>
                    <a:pt x="11611" y="333066"/>
                    <a:pt x="11611" y="333974"/>
                    <a:pt x="14405" y="332985"/>
                  </a:cubicBezTo>
                  <a:cubicBezTo>
                    <a:pt x="17124" y="331502"/>
                    <a:pt x="18608" y="331502"/>
                    <a:pt x="18608" y="332985"/>
                  </a:cubicBezTo>
                  <a:cubicBezTo>
                    <a:pt x="18608" y="337188"/>
                    <a:pt x="10202" y="344110"/>
                    <a:pt x="5999" y="344110"/>
                  </a:cubicBezTo>
                  <a:cubicBezTo>
                    <a:pt x="1796" y="344110"/>
                    <a:pt x="560" y="345593"/>
                    <a:pt x="560" y="346830"/>
                  </a:cubicBezTo>
                  <a:cubicBezTo>
                    <a:pt x="-923" y="348313"/>
                    <a:pt x="560" y="348313"/>
                    <a:pt x="4763" y="348313"/>
                  </a:cubicBezTo>
                  <a:cubicBezTo>
                    <a:pt x="10202" y="346830"/>
                    <a:pt x="13169" y="348313"/>
                    <a:pt x="11685" y="355235"/>
                  </a:cubicBezTo>
                  <a:cubicBezTo>
                    <a:pt x="11685" y="356719"/>
                    <a:pt x="13169" y="356719"/>
                    <a:pt x="14405" y="356719"/>
                  </a:cubicBezTo>
                  <a:cubicBezTo>
                    <a:pt x="15641" y="356719"/>
                    <a:pt x="17124" y="355235"/>
                    <a:pt x="17124" y="352516"/>
                  </a:cubicBezTo>
                  <a:cubicBezTo>
                    <a:pt x="17124" y="349715"/>
                    <a:pt x="18039" y="349715"/>
                    <a:pt x="19844" y="352516"/>
                  </a:cubicBezTo>
                  <a:cubicBezTo>
                    <a:pt x="22563" y="359438"/>
                    <a:pt x="21327" y="360922"/>
                    <a:pt x="14405" y="360922"/>
                  </a:cubicBezTo>
                  <a:cubicBezTo>
                    <a:pt x="7483" y="360922"/>
                    <a:pt x="8966" y="362405"/>
                    <a:pt x="7483" y="365124"/>
                  </a:cubicBezTo>
                  <a:cubicBezTo>
                    <a:pt x="5999" y="367844"/>
                    <a:pt x="4763" y="367844"/>
                    <a:pt x="4763" y="366608"/>
                  </a:cubicBezTo>
                  <a:cubicBezTo>
                    <a:pt x="4763" y="365372"/>
                    <a:pt x="3280" y="363888"/>
                    <a:pt x="2044" y="365124"/>
                  </a:cubicBezTo>
                  <a:cubicBezTo>
                    <a:pt x="808" y="366360"/>
                    <a:pt x="560" y="367844"/>
                    <a:pt x="2044" y="370563"/>
                  </a:cubicBezTo>
                  <a:cubicBezTo>
                    <a:pt x="4763" y="373283"/>
                    <a:pt x="6247" y="373283"/>
                    <a:pt x="8966" y="370563"/>
                  </a:cubicBezTo>
                  <a:cubicBezTo>
                    <a:pt x="14405" y="366360"/>
                    <a:pt x="14405" y="367844"/>
                    <a:pt x="10449" y="374766"/>
                  </a:cubicBezTo>
                  <a:cubicBezTo>
                    <a:pt x="8966" y="377486"/>
                    <a:pt x="6247" y="378969"/>
                    <a:pt x="5010" y="377486"/>
                  </a:cubicBezTo>
                  <a:cubicBezTo>
                    <a:pt x="3527" y="376002"/>
                    <a:pt x="2291" y="377486"/>
                    <a:pt x="3527" y="378969"/>
                  </a:cubicBezTo>
                  <a:cubicBezTo>
                    <a:pt x="5010" y="383172"/>
                    <a:pt x="8966" y="388611"/>
                    <a:pt x="10449" y="387375"/>
                  </a:cubicBezTo>
                  <a:cubicBezTo>
                    <a:pt x="11933" y="387375"/>
                    <a:pt x="13169" y="387375"/>
                    <a:pt x="15888" y="388858"/>
                  </a:cubicBezTo>
                  <a:cubicBezTo>
                    <a:pt x="18608" y="390341"/>
                    <a:pt x="18608" y="391578"/>
                    <a:pt x="14405" y="391578"/>
                  </a:cubicBezTo>
                  <a:cubicBezTo>
                    <a:pt x="10202" y="391578"/>
                    <a:pt x="8966" y="393061"/>
                    <a:pt x="10202" y="399983"/>
                  </a:cubicBezTo>
                  <a:cubicBezTo>
                    <a:pt x="11685" y="406906"/>
                    <a:pt x="10202" y="408389"/>
                    <a:pt x="7483" y="408389"/>
                  </a:cubicBezTo>
                  <a:cubicBezTo>
                    <a:pt x="3280" y="408389"/>
                    <a:pt x="3280" y="412592"/>
                    <a:pt x="5999" y="418031"/>
                  </a:cubicBezTo>
                  <a:cubicBezTo>
                    <a:pt x="7483" y="419514"/>
                    <a:pt x="7483" y="422234"/>
                    <a:pt x="5999" y="424953"/>
                  </a:cubicBezTo>
                  <a:cubicBezTo>
                    <a:pt x="3280" y="429156"/>
                    <a:pt x="4516" y="444484"/>
                    <a:pt x="7483" y="444484"/>
                  </a:cubicBezTo>
                  <a:cubicBezTo>
                    <a:pt x="10449" y="444484"/>
                    <a:pt x="10202" y="445967"/>
                    <a:pt x="10202" y="445967"/>
                  </a:cubicBezTo>
                  <a:cubicBezTo>
                    <a:pt x="10202" y="447451"/>
                    <a:pt x="11685" y="452890"/>
                    <a:pt x="11685" y="458576"/>
                  </a:cubicBezTo>
                  <a:cubicBezTo>
                    <a:pt x="13169" y="464015"/>
                    <a:pt x="13169" y="471185"/>
                    <a:pt x="13169" y="473904"/>
                  </a:cubicBezTo>
                  <a:cubicBezTo>
                    <a:pt x="13169" y="476624"/>
                    <a:pt x="14652" y="479343"/>
                    <a:pt x="15888" y="478107"/>
                  </a:cubicBezTo>
                  <a:cubicBezTo>
                    <a:pt x="18608" y="476624"/>
                    <a:pt x="18608" y="478107"/>
                    <a:pt x="15888" y="483546"/>
                  </a:cubicBezTo>
                  <a:cubicBezTo>
                    <a:pt x="14084" y="489151"/>
                    <a:pt x="14578" y="491952"/>
                    <a:pt x="17372" y="491952"/>
                  </a:cubicBezTo>
                  <a:cubicBezTo>
                    <a:pt x="18855" y="491952"/>
                    <a:pt x="20091" y="493435"/>
                    <a:pt x="20091" y="496154"/>
                  </a:cubicBezTo>
                  <a:cubicBezTo>
                    <a:pt x="20091" y="498874"/>
                    <a:pt x="21575" y="501593"/>
                    <a:pt x="24294" y="504560"/>
                  </a:cubicBezTo>
                  <a:cubicBezTo>
                    <a:pt x="27013" y="506043"/>
                    <a:pt x="27013" y="508763"/>
                    <a:pt x="27013" y="509999"/>
                  </a:cubicBezTo>
                  <a:cubicBezTo>
                    <a:pt x="25530" y="511482"/>
                    <a:pt x="29733" y="516922"/>
                    <a:pt x="35419" y="523844"/>
                  </a:cubicBezTo>
                  <a:cubicBezTo>
                    <a:pt x="40858" y="530766"/>
                    <a:pt x="45061" y="536452"/>
                    <a:pt x="45061" y="537689"/>
                  </a:cubicBezTo>
                  <a:cubicBezTo>
                    <a:pt x="45061" y="538925"/>
                    <a:pt x="51984" y="547330"/>
                    <a:pt x="60389" y="557219"/>
                  </a:cubicBezTo>
                  <a:cubicBezTo>
                    <a:pt x="72998" y="571064"/>
                    <a:pt x="76953" y="573784"/>
                    <a:pt x="81156" y="572548"/>
                  </a:cubicBezTo>
                  <a:cubicBezTo>
                    <a:pt x="86595" y="571064"/>
                    <a:pt x="89562" y="575267"/>
                    <a:pt x="83876" y="576750"/>
                  </a:cubicBezTo>
                  <a:cubicBezTo>
                    <a:pt x="79673" y="578234"/>
                    <a:pt x="86595" y="586392"/>
                    <a:pt x="92282" y="586392"/>
                  </a:cubicBezTo>
                  <a:cubicBezTo>
                    <a:pt x="97967" y="586392"/>
                    <a:pt x="96484" y="587876"/>
                    <a:pt x="96484" y="589112"/>
                  </a:cubicBezTo>
                  <a:cubicBezTo>
                    <a:pt x="96484" y="590348"/>
                    <a:pt x="99203" y="593315"/>
                    <a:pt x="103407" y="596034"/>
                  </a:cubicBezTo>
                  <a:cubicBezTo>
                    <a:pt x="107610" y="597517"/>
                    <a:pt x="111812" y="600237"/>
                    <a:pt x="111812" y="602956"/>
                  </a:cubicBezTo>
                  <a:cubicBezTo>
                    <a:pt x="111812" y="605676"/>
                    <a:pt x="114532" y="605676"/>
                    <a:pt x="116015" y="605676"/>
                  </a:cubicBezTo>
                  <a:cubicBezTo>
                    <a:pt x="118735" y="604193"/>
                    <a:pt x="124421" y="611115"/>
                    <a:pt x="122937" y="614082"/>
                  </a:cubicBezTo>
                  <a:cubicBezTo>
                    <a:pt x="121454" y="615565"/>
                    <a:pt x="122937" y="616801"/>
                    <a:pt x="127140" y="615565"/>
                  </a:cubicBezTo>
                  <a:cubicBezTo>
                    <a:pt x="131343" y="615565"/>
                    <a:pt x="136782" y="617048"/>
                    <a:pt x="143704" y="622487"/>
                  </a:cubicBezTo>
                  <a:cubicBezTo>
                    <a:pt x="149144" y="626690"/>
                    <a:pt x="154829" y="630893"/>
                    <a:pt x="157549" y="630893"/>
                  </a:cubicBezTo>
                  <a:cubicBezTo>
                    <a:pt x="160269" y="630893"/>
                    <a:pt x="172877" y="643502"/>
                    <a:pt x="172877" y="646221"/>
                  </a:cubicBezTo>
                  <a:cubicBezTo>
                    <a:pt x="172877" y="648941"/>
                    <a:pt x="174361" y="647704"/>
                    <a:pt x="177080" y="646221"/>
                  </a:cubicBezTo>
                  <a:cubicBezTo>
                    <a:pt x="178563" y="644738"/>
                    <a:pt x="181283" y="644738"/>
                    <a:pt x="181283" y="646221"/>
                  </a:cubicBezTo>
                  <a:cubicBezTo>
                    <a:pt x="181283" y="647704"/>
                    <a:pt x="184002" y="648941"/>
                    <a:pt x="188205" y="648941"/>
                  </a:cubicBezTo>
                  <a:cubicBezTo>
                    <a:pt x="192408" y="648941"/>
                    <a:pt x="195128" y="650424"/>
                    <a:pt x="196611" y="651660"/>
                  </a:cubicBezTo>
                  <a:cubicBezTo>
                    <a:pt x="198094" y="653143"/>
                    <a:pt x="199330" y="654379"/>
                    <a:pt x="200814" y="653143"/>
                  </a:cubicBezTo>
                  <a:cubicBezTo>
                    <a:pt x="202297" y="651660"/>
                    <a:pt x="203534" y="653143"/>
                    <a:pt x="205017" y="654627"/>
                  </a:cubicBezTo>
                  <a:cubicBezTo>
                    <a:pt x="206006" y="656439"/>
                    <a:pt x="207811" y="656439"/>
                    <a:pt x="210455" y="654627"/>
                  </a:cubicBezTo>
                  <a:cubicBezTo>
                    <a:pt x="213249" y="652815"/>
                    <a:pt x="214659" y="653309"/>
                    <a:pt x="214659" y="656110"/>
                  </a:cubicBezTo>
                  <a:cubicBezTo>
                    <a:pt x="214659" y="660313"/>
                    <a:pt x="216142" y="661549"/>
                    <a:pt x="225784" y="661549"/>
                  </a:cubicBezTo>
                  <a:cubicBezTo>
                    <a:pt x="235426" y="661549"/>
                    <a:pt x="236909" y="661549"/>
                    <a:pt x="238392" y="660066"/>
                  </a:cubicBezTo>
                  <a:cubicBezTo>
                    <a:pt x="239876" y="658582"/>
                    <a:pt x="242595" y="657346"/>
                    <a:pt x="245315" y="657346"/>
                  </a:cubicBezTo>
                  <a:cubicBezTo>
                    <a:pt x="249517" y="657346"/>
                    <a:pt x="249517" y="658830"/>
                    <a:pt x="248034" y="660066"/>
                  </a:cubicBezTo>
                  <a:cubicBezTo>
                    <a:pt x="246551" y="662785"/>
                    <a:pt x="246551" y="664269"/>
                    <a:pt x="250754" y="665505"/>
                  </a:cubicBezTo>
                  <a:cubicBezTo>
                    <a:pt x="254956" y="668224"/>
                    <a:pt x="256192" y="668224"/>
                    <a:pt x="257676" y="664021"/>
                  </a:cubicBezTo>
                  <a:cubicBezTo>
                    <a:pt x="259481" y="661220"/>
                    <a:pt x="260396" y="661220"/>
                    <a:pt x="260396" y="664021"/>
                  </a:cubicBezTo>
                  <a:cubicBezTo>
                    <a:pt x="260396" y="668224"/>
                    <a:pt x="261879" y="668224"/>
                    <a:pt x="264599" y="665505"/>
                  </a:cubicBezTo>
                  <a:cubicBezTo>
                    <a:pt x="270037" y="661302"/>
                    <a:pt x="275724" y="664021"/>
                    <a:pt x="275724" y="669708"/>
                  </a:cubicBezTo>
                  <a:cubicBezTo>
                    <a:pt x="275724" y="675394"/>
                    <a:pt x="274240" y="673910"/>
                    <a:pt x="267318" y="672427"/>
                  </a:cubicBezTo>
                  <a:cubicBezTo>
                    <a:pt x="261879" y="670944"/>
                    <a:pt x="260396" y="670944"/>
                    <a:pt x="260396" y="673910"/>
                  </a:cubicBezTo>
                  <a:cubicBezTo>
                    <a:pt x="261879" y="678113"/>
                    <a:pt x="288085" y="685036"/>
                    <a:pt x="289568" y="680833"/>
                  </a:cubicBezTo>
                  <a:cubicBezTo>
                    <a:pt x="289568" y="679349"/>
                    <a:pt x="291052" y="679349"/>
                    <a:pt x="293771" y="680833"/>
                  </a:cubicBezTo>
                  <a:cubicBezTo>
                    <a:pt x="297974" y="685036"/>
                    <a:pt x="313302" y="686272"/>
                    <a:pt x="311818" y="682316"/>
                  </a:cubicBezTo>
                  <a:cubicBezTo>
                    <a:pt x="311818" y="680833"/>
                    <a:pt x="311818" y="678113"/>
                    <a:pt x="313302" y="678113"/>
                  </a:cubicBezTo>
                  <a:cubicBezTo>
                    <a:pt x="316022" y="676630"/>
                    <a:pt x="317505" y="679597"/>
                    <a:pt x="316022" y="686519"/>
                  </a:cubicBezTo>
                  <a:cubicBezTo>
                    <a:pt x="316022" y="688002"/>
                    <a:pt x="317505" y="689239"/>
                    <a:pt x="318741" y="689239"/>
                  </a:cubicBezTo>
                  <a:cubicBezTo>
                    <a:pt x="319977" y="689239"/>
                    <a:pt x="321461" y="687755"/>
                    <a:pt x="321461" y="686519"/>
                  </a:cubicBezTo>
                  <a:cubicBezTo>
                    <a:pt x="321461" y="681080"/>
                    <a:pt x="335305" y="679597"/>
                    <a:pt x="343711" y="683800"/>
                  </a:cubicBezTo>
                  <a:cubicBezTo>
                    <a:pt x="347914" y="685283"/>
                    <a:pt x="350634" y="686519"/>
                    <a:pt x="350634" y="685283"/>
                  </a:cubicBezTo>
                  <a:cubicBezTo>
                    <a:pt x="350634" y="684047"/>
                    <a:pt x="353353" y="682563"/>
                    <a:pt x="354836" y="681080"/>
                  </a:cubicBezTo>
                  <a:cubicBezTo>
                    <a:pt x="359039" y="679597"/>
                    <a:pt x="360275" y="679597"/>
                    <a:pt x="360275" y="682563"/>
                  </a:cubicBezTo>
                  <a:cubicBezTo>
                    <a:pt x="361759" y="685283"/>
                    <a:pt x="360275" y="685283"/>
                    <a:pt x="358792" y="684047"/>
                  </a:cubicBezTo>
                  <a:cubicBezTo>
                    <a:pt x="356072" y="682563"/>
                    <a:pt x="357309" y="684047"/>
                    <a:pt x="358792" y="686766"/>
                  </a:cubicBezTo>
                  <a:cubicBezTo>
                    <a:pt x="361511" y="690969"/>
                    <a:pt x="362995" y="690969"/>
                    <a:pt x="365714" y="686766"/>
                  </a:cubicBezTo>
                  <a:cubicBezTo>
                    <a:pt x="368508" y="683965"/>
                    <a:pt x="371721" y="683965"/>
                    <a:pt x="375356" y="686766"/>
                  </a:cubicBezTo>
                  <a:cubicBezTo>
                    <a:pt x="380795" y="692205"/>
                    <a:pt x="394887" y="693689"/>
                    <a:pt x="393403" y="688250"/>
                  </a:cubicBezTo>
                  <a:cubicBezTo>
                    <a:pt x="391920" y="685530"/>
                    <a:pt x="393403" y="684047"/>
                    <a:pt x="397607" y="684047"/>
                  </a:cubicBezTo>
                  <a:cubicBezTo>
                    <a:pt x="401809" y="684047"/>
                    <a:pt x="403045" y="685530"/>
                    <a:pt x="403045" y="686766"/>
                  </a:cubicBezTo>
                  <a:cubicBezTo>
                    <a:pt x="403045" y="688002"/>
                    <a:pt x="401562" y="689486"/>
                    <a:pt x="400326" y="689486"/>
                  </a:cubicBezTo>
                  <a:cubicBezTo>
                    <a:pt x="399090" y="689486"/>
                    <a:pt x="398843" y="690969"/>
                    <a:pt x="398843" y="692205"/>
                  </a:cubicBezTo>
                  <a:cubicBezTo>
                    <a:pt x="400326" y="694925"/>
                    <a:pt x="403045" y="694925"/>
                    <a:pt x="408484" y="694925"/>
                  </a:cubicBezTo>
                  <a:cubicBezTo>
                    <a:pt x="421093" y="693441"/>
                    <a:pt x="423812" y="693441"/>
                    <a:pt x="432218" y="694925"/>
                  </a:cubicBezTo>
                  <a:cubicBezTo>
                    <a:pt x="437657" y="696408"/>
                    <a:pt x="440624" y="694925"/>
                    <a:pt x="440624" y="693441"/>
                  </a:cubicBezTo>
                  <a:cubicBezTo>
                    <a:pt x="440624" y="690722"/>
                    <a:pt x="450265" y="690722"/>
                    <a:pt x="457188" y="691958"/>
                  </a:cubicBezTo>
                  <a:cubicBezTo>
                    <a:pt x="459982" y="692947"/>
                    <a:pt x="459487" y="694349"/>
                    <a:pt x="455705" y="696161"/>
                  </a:cubicBezTo>
                  <a:cubicBezTo>
                    <a:pt x="452070" y="697150"/>
                    <a:pt x="452070" y="697644"/>
                    <a:pt x="455705" y="697644"/>
                  </a:cubicBezTo>
                  <a:cubicBezTo>
                    <a:pt x="458424" y="697644"/>
                    <a:pt x="461144" y="699128"/>
                    <a:pt x="459908" y="700364"/>
                  </a:cubicBezTo>
                  <a:cubicBezTo>
                    <a:pt x="458424" y="701847"/>
                    <a:pt x="461391" y="703083"/>
                    <a:pt x="464110" y="704567"/>
                  </a:cubicBezTo>
                  <a:cubicBezTo>
                    <a:pt x="468313" y="706050"/>
                    <a:pt x="469549" y="704567"/>
                    <a:pt x="469549" y="701847"/>
                  </a:cubicBezTo>
                  <a:cubicBezTo>
                    <a:pt x="469549" y="696408"/>
                    <a:pt x="474988" y="694925"/>
                    <a:pt x="477955" y="699128"/>
                  </a:cubicBezTo>
                  <a:cubicBezTo>
                    <a:pt x="479438" y="700611"/>
                    <a:pt x="482158" y="701847"/>
                    <a:pt x="484877" y="701847"/>
                  </a:cubicBezTo>
                  <a:cubicBezTo>
                    <a:pt x="487597" y="701847"/>
                    <a:pt x="491800" y="701847"/>
                    <a:pt x="491800" y="703330"/>
                  </a:cubicBezTo>
                  <a:cubicBezTo>
                    <a:pt x="493283" y="704814"/>
                    <a:pt x="498722" y="704814"/>
                    <a:pt x="505645" y="706050"/>
                  </a:cubicBezTo>
                  <a:cubicBezTo>
                    <a:pt x="512567" y="706050"/>
                    <a:pt x="520972" y="708769"/>
                    <a:pt x="525175" y="710253"/>
                  </a:cubicBezTo>
                  <a:cubicBezTo>
                    <a:pt x="529378" y="712972"/>
                    <a:pt x="533581" y="714456"/>
                    <a:pt x="536300" y="715692"/>
                  </a:cubicBezTo>
                  <a:cubicBezTo>
                    <a:pt x="539020" y="717175"/>
                    <a:pt x="540503" y="718411"/>
                    <a:pt x="540503" y="719895"/>
                  </a:cubicBezTo>
                  <a:cubicBezTo>
                    <a:pt x="540503" y="721378"/>
                    <a:pt x="541987" y="722614"/>
                    <a:pt x="544706" y="722614"/>
                  </a:cubicBezTo>
                  <a:cubicBezTo>
                    <a:pt x="547426" y="722614"/>
                    <a:pt x="551628" y="724097"/>
                    <a:pt x="554348" y="726817"/>
                  </a:cubicBezTo>
                  <a:cubicBezTo>
                    <a:pt x="557068" y="728300"/>
                    <a:pt x="561271" y="729536"/>
                    <a:pt x="563990" y="729536"/>
                  </a:cubicBezTo>
                  <a:cubicBezTo>
                    <a:pt x="566709" y="728053"/>
                    <a:pt x="568193" y="729536"/>
                    <a:pt x="568193" y="732256"/>
                  </a:cubicBezTo>
                  <a:cubicBezTo>
                    <a:pt x="568193" y="736459"/>
                    <a:pt x="582037" y="737695"/>
                    <a:pt x="584757" y="733739"/>
                  </a:cubicBezTo>
                  <a:cubicBezTo>
                    <a:pt x="579318" y="728053"/>
                    <a:pt x="583273" y="728053"/>
                    <a:pt x="588960" y="728053"/>
                  </a:cubicBezTo>
                  <a:close/>
                  <a:moveTo>
                    <a:pt x="653733" y="418278"/>
                  </a:moveTo>
                  <a:cubicBezTo>
                    <a:pt x="655217" y="416795"/>
                    <a:pt x="657936" y="418278"/>
                    <a:pt x="657936" y="419761"/>
                  </a:cubicBezTo>
                  <a:cubicBezTo>
                    <a:pt x="657936" y="421245"/>
                    <a:pt x="656453" y="422481"/>
                    <a:pt x="653733" y="423964"/>
                  </a:cubicBezTo>
                  <a:cubicBezTo>
                    <a:pt x="652250" y="425448"/>
                    <a:pt x="649530" y="423964"/>
                    <a:pt x="649530" y="422481"/>
                  </a:cubicBezTo>
                  <a:cubicBezTo>
                    <a:pt x="649530" y="420998"/>
                    <a:pt x="651014" y="419761"/>
                    <a:pt x="653733" y="418278"/>
                  </a:cubicBezTo>
                  <a:close/>
                  <a:moveTo>
                    <a:pt x="638405" y="134462"/>
                  </a:moveTo>
                  <a:cubicBezTo>
                    <a:pt x="641125" y="134462"/>
                    <a:pt x="642608" y="135945"/>
                    <a:pt x="642608" y="137181"/>
                  </a:cubicBezTo>
                  <a:cubicBezTo>
                    <a:pt x="642608" y="138417"/>
                    <a:pt x="641125" y="139901"/>
                    <a:pt x="639889" y="139901"/>
                  </a:cubicBezTo>
                  <a:cubicBezTo>
                    <a:pt x="638653" y="139901"/>
                    <a:pt x="637169" y="138417"/>
                    <a:pt x="635685" y="137181"/>
                  </a:cubicBezTo>
                  <a:cubicBezTo>
                    <a:pt x="635685" y="135698"/>
                    <a:pt x="635685" y="134462"/>
                    <a:pt x="638405" y="134462"/>
                  </a:cubicBezTo>
                  <a:close/>
                  <a:moveTo>
                    <a:pt x="635685" y="547578"/>
                  </a:moveTo>
                  <a:cubicBezTo>
                    <a:pt x="635685" y="547578"/>
                    <a:pt x="637169" y="549061"/>
                    <a:pt x="638405" y="551780"/>
                  </a:cubicBezTo>
                  <a:cubicBezTo>
                    <a:pt x="639889" y="553264"/>
                    <a:pt x="638405" y="555983"/>
                    <a:pt x="636922" y="555983"/>
                  </a:cubicBezTo>
                  <a:cubicBezTo>
                    <a:pt x="635439" y="555983"/>
                    <a:pt x="634202" y="554500"/>
                    <a:pt x="634202" y="551780"/>
                  </a:cubicBezTo>
                  <a:cubicBezTo>
                    <a:pt x="634202" y="549061"/>
                    <a:pt x="635685" y="547578"/>
                    <a:pt x="635685" y="547578"/>
                  </a:cubicBezTo>
                  <a:close/>
                  <a:moveTo>
                    <a:pt x="634202" y="572548"/>
                  </a:moveTo>
                  <a:cubicBezTo>
                    <a:pt x="636922" y="572548"/>
                    <a:pt x="636922" y="574031"/>
                    <a:pt x="636922" y="575267"/>
                  </a:cubicBezTo>
                  <a:cubicBezTo>
                    <a:pt x="635439" y="576750"/>
                    <a:pt x="634202" y="577987"/>
                    <a:pt x="632719" y="577987"/>
                  </a:cubicBezTo>
                  <a:cubicBezTo>
                    <a:pt x="631236" y="577987"/>
                    <a:pt x="630000" y="576503"/>
                    <a:pt x="630000" y="575267"/>
                  </a:cubicBezTo>
                  <a:cubicBezTo>
                    <a:pt x="630000" y="574031"/>
                    <a:pt x="631483" y="572548"/>
                    <a:pt x="634202" y="572548"/>
                  </a:cubicBezTo>
                  <a:close/>
                  <a:moveTo>
                    <a:pt x="618874" y="673910"/>
                  </a:moveTo>
                  <a:cubicBezTo>
                    <a:pt x="618874" y="673910"/>
                    <a:pt x="617391" y="672427"/>
                    <a:pt x="616155" y="672427"/>
                  </a:cubicBezTo>
                  <a:cubicBezTo>
                    <a:pt x="611952" y="670944"/>
                    <a:pt x="611952" y="665505"/>
                    <a:pt x="614671" y="662785"/>
                  </a:cubicBezTo>
                  <a:cubicBezTo>
                    <a:pt x="617391" y="660066"/>
                    <a:pt x="617391" y="664269"/>
                    <a:pt x="617391" y="666988"/>
                  </a:cubicBezTo>
                  <a:cubicBezTo>
                    <a:pt x="618874" y="672427"/>
                    <a:pt x="618874" y="673910"/>
                    <a:pt x="618874" y="673910"/>
                  </a:cubicBezTo>
                  <a:close/>
                  <a:moveTo>
                    <a:pt x="617638" y="596281"/>
                  </a:moveTo>
                  <a:cubicBezTo>
                    <a:pt x="619121" y="597765"/>
                    <a:pt x="620357" y="597765"/>
                    <a:pt x="620357" y="599001"/>
                  </a:cubicBezTo>
                  <a:cubicBezTo>
                    <a:pt x="620357" y="600237"/>
                    <a:pt x="618874" y="600484"/>
                    <a:pt x="617638" y="600484"/>
                  </a:cubicBezTo>
                  <a:cubicBezTo>
                    <a:pt x="616402" y="600484"/>
                    <a:pt x="614919" y="599001"/>
                    <a:pt x="614919" y="597765"/>
                  </a:cubicBezTo>
                  <a:cubicBezTo>
                    <a:pt x="614919" y="596529"/>
                    <a:pt x="616402" y="595045"/>
                    <a:pt x="617638" y="596281"/>
                  </a:cubicBezTo>
                  <a:close/>
                  <a:moveTo>
                    <a:pt x="621841" y="622487"/>
                  </a:moveTo>
                  <a:cubicBezTo>
                    <a:pt x="621841" y="623971"/>
                    <a:pt x="621841" y="625207"/>
                    <a:pt x="621841" y="622487"/>
                  </a:cubicBezTo>
                  <a:cubicBezTo>
                    <a:pt x="619121" y="622487"/>
                    <a:pt x="617638" y="622487"/>
                    <a:pt x="617638" y="623971"/>
                  </a:cubicBezTo>
                  <a:cubicBezTo>
                    <a:pt x="617638" y="625454"/>
                    <a:pt x="616155" y="626690"/>
                    <a:pt x="614919" y="626690"/>
                  </a:cubicBezTo>
                  <a:cubicBezTo>
                    <a:pt x="613682" y="626690"/>
                    <a:pt x="612199" y="625207"/>
                    <a:pt x="612199" y="622487"/>
                  </a:cubicBezTo>
                  <a:cubicBezTo>
                    <a:pt x="612199" y="618284"/>
                    <a:pt x="619121" y="618284"/>
                    <a:pt x="621841" y="622487"/>
                  </a:cubicBezTo>
                  <a:close/>
                  <a:moveTo>
                    <a:pt x="607749" y="242994"/>
                  </a:moveTo>
                  <a:cubicBezTo>
                    <a:pt x="609232" y="245714"/>
                    <a:pt x="607749" y="247197"/>
                    <a:pt x="606266" y="247197"/>
                  </a:cubicBezTo>
                  <a:cubicBezTo>
                    <a:pt x="602063" y="247197"/>
                    <a:pt x="599343" y="244478"/>
                    <a:pt x="599343" y="241758"/>
                  </a:cubicBezTo>
                  <a:cubicBezTo>
                    <a:pt x="599343" y="237555"/>
                    <a:pt x="606266" y="239039"/>
                    <a:pt x="607749" y="243242"/>
                  </a:cubicBezTo>
                  <a:close/>
                  <a:moveTo>
                    <a:pt x="602310" y="256839"/>
                  </a:moveTo>
                  <a:cubicBezTo>
                    <a:pt x="603793" y="256839"/>
                    <a:pt x="603793" y="258322"/>
                    <a:pt x="603793" y="259559"/>
                  </a:cubicBezTo>
                  <a:cubicBezTo>
                    <a:pt x="602310" y="261042"/>
                    <a:pt x="602310" y="262278"/>
                    <a:pt x="601074" y="262278"/>
                  </a:cubicBezTo>
                  <a:cubicBezTo>
                    <a:pt x="601074" y="262278"/>
                    <a:pt x="599591" y="260795"/>
                    <a:pt x="599591" y="259559"/>
                  </a:cubicBezTo>
                  <a:cubicBezTo>
                    <a:pt x="599591" y="258322"/>
                    <a:pt x="601074" y="256839"/>
                    <a:pt x="602310" y="256839"/>
                  </a:cubicBezTo>
                  <a:close/>
                  <a:moveTo>
                    <a:pt x="603793" y="473904"/>
                  </a:moveTo>
                  <a:cubicBezTo>
                    <a:pt x="605277" y="472421"/>
                    <a:pt x="607996" y="473904"/>
                    <a:pt x="607996" y="475387"/>
                  </a:cubicBezTo>
                  <a:cubicBezTo>
                    <a:pt x="607996" y="476871"/>
                    <a:pt x="606513" y="478107"/>
                    <a:pt x="603793" y="478107"/>
                  </a:cubicBezTo>
                  <a:cubicBezTo>
                    <a:pt x="601074" y="478107"/>
                    <a:pt x="599591" y="478107"/>
                    <a:pt x="599591" y="476624"/>
                  </a:cubicBezTo>
                  <a:cubicBezTo>
                    <a:pt x="599591" y="475140"/>
                    <a:pt x="601074" y="473904"/>
                    <a:pt x="603793" y="473904"/>
                  </a:cubicBezTo>
                  <a:close/>
                  <a:moveTo>
                    <a:pt x="599591" y="577987"/>
                  </a:moveTo>
                  <a:lnTo>
                    <a:pt x="606513" y="577987"/>
                  </a:lnTo>
                  <a:cubicBezTo>
                    <a:pt x="607996" y="577987"/>
                    <a:pt x="606513" y="579470"/>
                    <a:pt x="603793" y="579470"/>
                  </a:cubicBezTo>
                  <a:cubicBezTo>
                    <a:pt x="598355" y="579470"/>
                    <a:pt x="596871" y="577987"/>
                    <a:pt x="599591" y="577987"/>
                  </a:cubicBezTo>
                  <a:close/>
                  <a:moveTo>
                    <a:pt x="21080" y="319387"/>
                  </a:moveTo>
                  <a:cubicBezTo>
                    <a:pt x="18360" y="320871"/>
                    <a:pt x="15641" y="319387"/>
                    <a:pt x="15641" y="316668"/>
                  </a:cubicBezTo>
                  <a:cubicBezTo>
                    <a:pt x="15641" y="312465"/>
                    <a:pt x="22563" y="312465"/>
                    <a:pt x="24047" y="315185"/>
                  </a:cubicBezTo>
                  <a:cubicBezTo>
                    <a:pt x="25530" y="317904"/>
                    <a:pt x="24047" y="319387"/>
                    <a:pt x="21327" y="319387"/>
                  </a:cubicBezTo>
                  <a:close/>
                  <a:moveTo>
                    <a:pt x="36408" y="305543"/>
                  </a:moveTo>
                  <a:cubicBezTo>
                    <a:pt x="33688" y="304059"/>
                    <a:pt x="33688" y="301340"/>
                    <a:pt x="33688" y="301340"/>
                  </a:cubicBezTo>
                  <a:cubicBezTo>
                    <a:pt x="35172" y="299857"/>
                    <a:pt x="37892" y="301340"/>
                    <a:pt x="39128" y="304059"/>
                  </a:cubicBezTo>
                  <a:cubicBezTo>
                    <a:pt x="43331" y="308262"/>
                    <a:pt x="41847" y="309498"/>
                    <a:pt x="36408" y="305543"/>
                  </a:cubicBezTo>
                  <a:close/>
                  <a:moveTo>
                    <a:pt x="92034" y="340402"/>
                  </a:moveTo>
                  <a:cubicBezTo>
                    <a:pt x="87831" y="341885"/>
                    <a:pt x="87831" y="343121"/>
                    <a:pt x="87831" y="345841"/>
                  </a:cubicBezTo>
                  <a:cubicBezTo>
                    <a:pt x="87831" y="348560"/>
                    <a:pt x="87831" y="351280"/>
                    <a:pt x="86348" y="351280"/>
                  </a:cubicBezTo>
                  <a:cubicBezTo>
                    <a:pt x="84865" y="352763"/>
                    <a:pt x="83629" y="349796"/>
                    <a:pt x="83629" y="347077"/>
                  </a:cubicBezTo>
                  <a:cubicBezTo>
                    <a:pt x="83629" y="341638"/>
                    <a:pt x="92034" y="333232"/>
                    <a:pt x="96237" y="337435"/>
                  </a:cubicBezTo>
                  <a:cubicBezTo>
                    <a:pt x="97720" y="338918"/>
                    <a:pt x="94754" y="340154"/>
                    <a:pt x="92034" y="340154"/>
                  </a:cubicBezTo>
                  <a:close/>
                  <a:moveTo>
                    <a:pt x="104395" y="425200"/>
                  </a:moveTo>
                  <a:cubicBezTo>
                    <a:pt x="102912" y="425200"/>
                    <a:pt x="102912" y="423717"/>
                    <a:pt x="102912" y="420998"/>
                  </a:cubicBezTo>
                  <a:cubicBezTo>
                    <a:pt x="104395" y="419514"/>
                    <a:pt x="104395" y="416795"/>
                    <a:pt x="105632" y="416795"/>
                  </a:cubicBezTo>
                  <a:cubicBezTo>
                    <a:pt x="105632" y="416795"/>
                    <a:pt x="107115" y="418278"/>
                    <a:pt x="107115" y="420998"/>
                  </a:cubicBezTo>
                  <a:cubicBezTo>
                    <a:pt x="107115" y="423717"/>
                    <a:pt x="105632" y="425200"/>
                    <a:pt x="104395" y="425200"/>
                  </a:cubicBezTo>
                  <a:close/>
                  <a:moveTo>
                    <a:pt x="108598" y="337435"/>
                  </a:moveTo>
                  <a:cubicBezTo>
                    <a:pt x="107115" y="337435"/>
                    <a:pt x="105879" y="335952"/>
                    <a:pt x="105879" y="334715"/>
                  </a:cubicBezTo>
                  <a:cubicBezTo>
                    <a:pt x="105879" y="333479"/>
                    <a:pt x="107362" y="331996"/>
                    <a:pt x="108598" y="331996"/>
                  </a:cubicBezTo>
                  <a:cubicBezTo>
                    <a:pt x="109834" y="331996"/>
                    <a:pt x="111318" y="333479"/>
                    <a:pt x="111318" y="334715"/>
                  </a:cubicBezTo>
                  <a:cubicBezTo>
                    <a:pt x="111318" y="335952"/>
                    <a:pt x="109834" y="337435"/>
                    <a:pt x="108598" y="337435"/>
                  </a:cubicBezTo>
                  <a:close/>
                  <a:moveTo>
                    <a:pt x="141974" y="422481"/>
                  </a:moveTo>
                  <a:cubicBezTo>
                    <a:pt x="143457" y="422481"/>
                    <a:pt x="146177" y="423964"/>
                    <a:pt x="147413" y="426684"/>
                  </a:cubicBezTo>
                  <a:cubicBezTo>
                    <a:pt x="150132" y="432123"/>
                    <a:pt x="145930" y="433606"/>
                    <a:pt x="141974" y="428167"/>
                  </a:cubicBezTo>
                  <a:cubicBezTo>
                    <a:pt x="140169" y="424540"/>
                    <a:pt x="140169" y="422728"/>
                    <a:pt x="141974" y="422728"/>
                  </a:cubicBezTo>
                  <a:close/>
                  <a:moveTo>
                    <a:pt x="148896" y="439045"/>
                  </a:moveTo>
                  <a:cubicBezTo>
                    <a:pt x="146177" y="439045"/>
                    <a:pt x="143457" y="437562"/>
                    <a:pt x="143457" y="436326"/>
                  </a:cubicBezTo>
                  <a:cubicBezTo>
                    <a:pt x="143457" y="435090"/>
                    <a:pt x="146177" y="433606"/>
                    <a:pt x="148896" y="433606"/>
                  </a:cubicBezTo>
                  <a:cubicBezTo>
                    <a:pt x="151616" y="433606"/>
                    <a:pt x="154335" y="435090"/>
                    <a:pt x="154335" y="436326"/>
                  </a:cubicBezTo>
                  <a:cubicBezTo>
                    <a:pt x="154335" y="439045"/>
                    <a:pt x="151616" y="439045"/>
                    <a:pt x="148896" y="439045"/>
                  </a:cubicBezTo>
                  <a:close/>
                  <a:moveTo>
                    <a:pt x="189441" y="433606"/>
                  </a:moveTo>
                  <a:cubicBezTo>
                    <a:pt x="187958" y="430887"/>
                    <a:pt x="186722" y="429403"/>
                    <a:pt x="189441" y="429403"/>
                  </a:cubicBezTo>
                  <a:cubicBezTo>
                    <a:pt x="192161" y="429403"/>
                    <a:pt x="192161" y="430887"/>
                    <a:pt x="193645" y="432123"/>
                  </a:cubicBezTo>
                  <a:cubicBezTo>
                    <a:pt x="196364" y="436326"/>
                    <a:pt x="192161" y="437562"/>
                    <a:pt x="189441" y="433606"/>
                  </a:cubicBezTo>
                  <a:close/>
                  <a:moveTo>
                    <a:pt x="199083" y="426437"/>
                  </a:moveTo>
                  <a:cubicBezTo>
                    <a:pt x="199083" y="429156"/>
                    <a:pt x="197600" y="431875"/>
                    <a:pt x="196364" y="431875"/>
                  </a:cubicBezTo>
                  <a:cubicBezTo>
                    <a:pt x="193645" y="431875"/>
                    <a:pt x="187958" y="424953"/>
                    <a:pt x="190925" y="423470"/>
                  </a:cubicBezTo>
                  <a:cubicBezTo>
                    <a:pt x="195128" y="419267"/>
                    <a:pt x="199330" y="421986"/>
                    <a:pt x="199330" y="426189"/>
                  </a:cubicBezTo>
                  <a:close/>
                  <a:moveTo>
                    <a:pt x="206006" y="611362"/>
                  </a:moveTo>
                  <a:cubicBezTo>
                    <a:pt x="203286" y="611362"/>
                    <a:pt x="201803" y="609879"/>
                    <a:pt x="204522" y="609879"/>
                  </a:cubicBezTo>
                  <a:cubicBezTo>
                    <a:pt x="206006" y="608395"/>
                    <a:pt x="208725" y="609879"/>
                    <a:pt x="208725" y="609879"/>
                  </a:cubicBezTo>
                  <a:cubicBezTo>
                    <a:pt x="208725" y="611362"/>
                    <a:pt x="207242" y="612598"/>
                    <a:pt x="206006" y="611362"/>
                  </a:cubicBezTo>
                  <a:close/>
                  <a:moveTo>
                    <a:pt x="217131" y="647704"/>
                  </a:moveTo>
                  <a:cubicBezTo>
                    <a:pt x="214411" y="647704"/>
                    <a:pt x="211692" y="646221"/>
                    <a:pt x="211692" y="646221"/>
                  </a:cubicBezTo>
                  <a:cubicBezTo>
                    <a:pt x="211692" y="646221"/>
                    <a:pt x="214411" y="643502"/>
                    <a:pt x="217131" y="643502"/>
                  </a:cubicBezTo>
                  <a:cubicBezTo>
                    <a:pt x="219850" y="643502"/>
                    <a:pt x="222570" y="643502"/>
                    <a:pt x="222570" y="644985"/>
                  </a:cubicBezTo>
                  <a:cubicBezTo>
                    <a:pt x="221086" y="646468"/>
                    <a:pt x="219850" y="647704"/>
                    <a:pt x="217131" y="647704"/>
                  </a:cubicBezTo>
                  <a:close/>
                  <a:moveTo>
                    <a:pt x="229739" y="482063"/>
                  </a:moveTo>
                  <a:cubicBezTo>
                    <a:pt x="228256" y="483546"/>
                    <a:pt x="224300" y="484782"/>
                    <a:pt x="222817" y="484782"/>
                  </a:cubicBezTo>
                  <a:cubicBezTo>
                    <a:pt x="221012" y="484782"/>
                    <a:pt x="221012" y="483875"/>
                    <a:pt x="222817" y="482063"/>
                  </a:cubicBezTo>
                  <a:cubicBezTo>
                    <a:pt x="224300" y="480579"/>
                    <a:pt x="228256" y="479343"/>
                    <a:pt x="229739" y="479343"/>
                  </a:cubicBezTo>
                  <a:cubicBezTo>
                    <a:pt x="231544" y="479343"/>
                    <a:pt x="231544" y="480250"/>
                    <a:pt x="229739" y="482063"/>
                  </a:cubicBezTo>
                  <a:close/>
                  <a:moveTo>
                    <a:pt x="249023" y="642018"/>
                  </a:moveTo>
                  <a:cubicBezTo>
                    <a:pt x="247539" y="642018"/>
                    <a:pt x="246303" y="640535"/>
                    <a:pt x="246303" y="639299"/>
                  </a:cubicBezTo>
                  <a:cubicBezTo>
                    <a:pt x="246303" y="638063"/>
                    <a:pt x="247787" y="637815"/>
                    <a:pt x="249023" y="637815"/>
                  </a:cubicBezTo>
                  <a:cubicBezTo>
                    <a:pt x="250507" y="639299"/>
                    <a:pt x="251743" y="639299"/>
                    <a:pt x="251743" y="640535"/>
                  </a:cubicBezTo>
                  <a:cubicBezTo>
                    <a:pt x="251743" y="641771"/>
                    <a:pt x="250259" y="642018"/>
                    <a:pt x="249023" y="642018"/>
                  </a:cubicBezTo>
                  <a:close/>
                  <a:moveTo>
                    <a:pt x="258912" y="288978"/>
                  </a:moveTo>
                  <a:cubicBezTo>
                    <a:pt x="257429" y="288978"/>
                    <a:pt x="256192" y="287495"/>
                    <a:pt x="256192" y="286259"/>
                  </a:cubicBezTo>
                  <a:cubicBezTo>
                    <a:pt x="256192" y="285023"/>
                    <a:pt x="257676" y="283540"/>
                    <a:pt x="260396" y="283540"/>
                  </a:cubicBezTo>
                  <a:cubicBezTo>
                    <a:pt x="263115" y="283540"/>
                    <a:pt x="263115" y="285023"/>
                    <a:pt x="263115" y="286259"/>
                  </a:cubicBezTo>
                  <a:cubicBezTo>
                    <a:pt x="261632" y="288978"/>
                    <a:pt x="260396" y="288978"/>
                    <a:pt x="258912" y="288978"/>
                  </a:cubicBezTo>
                  <a:close/>
                  <a:moveTo>
                    <a:pt x="326900" y="234589"/>
                  </a:moveTo>
                  <a:lnTo>
                    <a:pt x="319977" y="227666"/>
                  </a:lnTo>
                  <a:cubicBezTo>
                    <a:pt x="315774" y="222227"/>
                    <a:pt x="314538" y="219261"/>
                    <a:pt x="317258" y="216541"/>
                  </a:cubicBezTo>
                  <a:cubicBezTo>
                    <a:pt x="321461" y="211102"/>
                    <a:pt x="322697" y="213822"/>
                    <a:pt x="324180" y="226183"/>
                  </a:cubicBezTo>
                  <a:cubicBezTo>
                    <a:pt x="326900" y="230386"/>
                    <a:pt x="326900" y="234589"/>
                    <a:pt x="326900" y="234589"/>
                  </a:cubicBezTo>
                  <a:close/>
                  <a:moveTo>
                    <a:pt x="315774" y="165118"/>
                  </a:moveTo>
                  <a:cubicBezTo>
                    <a:pt x="317258" y="158196"/>
                    <a:pt x="324180" y="147070"/>
                    <a:pt x="324180" y="152509"/>
                  </a:cubicBezTo>
                  <a:cubicBezTo>
                    <a:pt x="324180" y="157948"/>
                    <a:pt x="321461" y="159432"/>
                    <a:pt x="318741" y="163635"/>
                  </a:cubicBezTo>
                  <a:lnTo>
                    <a:pt x="313302" y="172040"/>
                  </a:lnTo>
                  <a:lnTo>
                    <a:pt x="316022" y="165118"/>
                  </a:lnTo>
                  <a:close/>
                  <a:moveTo>
                    <a:pt x="318741" y="251400"/>
                  </a:moveTo>
                  <a:cubicBezTo>
                    <a:pt x="317258" y="254120"/>
                    <a:pt x="310335" y="254120"/>
                    <a:pt x="310335" y="251400"/>
                  </a:cubicBezTo>
                  <a:cubicBezTo>
                    <a:pt x="310335" y="248681"/>
                    <a:pt x="311818" y="247197"/>
                    <a:pt x="314538" y="245961"/>
                  </a:cubicBezTo>
                  <a:cubicBezTo>
                    <a:pt x="317258" y="244478"/>
                    <a:pt x="321461" y="247444"/>
                    <a:pt x="318741" y="251400"/>
                  </a:cubicBezTo>
                  <a:close/>
                  <a:moveTo>
                    <a:pt x="307616" y="197010"/>
                  </a:moveTo>
                  <a:cubicBezTo>
                    <a:pt x="309099" y="194291"/>
                    <a:pt x="310335" y="191571"/>
                    <a:pt x="311818" y="191571"/>
                  </a:cubicBezTo>
                  <a:cubicBezTo>
                    <a:pt x="311818" y="191571"/>
                    <a:pt x="313302" y="194291"/>
                    <a:pt x="313302" y="197010"/>
                  </a:cubicBezTo>
                  <a:cubicBezTo>
                    <a:pt x="313302" y="199730"/>
                    <a:pt x="311818" y="202449"/>
                    <a:pt x="309099" y="202449"/>
                  </a:cubicBezTo>
                  <a:cubicBezTo>
                    <a:pt x="306305" y="201460"/>
                    <a:pt x="305811" y="199648"/>
                    <a:pt x="307616" y="197010"/>
                  </a:cubicBezTo>
                  <a:close/>
                  <a:moveTo>
                    <a:pt x="293524" y="209619"/>
                  </a:moveTo>
                  <a:cubicBezTo>
                    <a:pt x="295008" y="209619"/>
                    <a:pt x="296244" y="211102"/>
                    <a:pt x="296244" y="212338"/>
                  </a:cubicBezTo>
                  <a:cubicBezTo>
                    <a:pt x="296244" y="213574"/>
                    <a:pt x="296244" y="215058"/>
                    <a:pt x="294760" y="215058"/>
                  </a:cubicBezTo>
                  <a:cubicBezTo>
                    <a:pt x="293276" y="215058"/>
                    <a:pt x="293276" y="213574"/>
                    <a:pt x="292040" y="212338"/>
                  </a:cubicBezTo>
                  <a:cubicBezTo>
                    <a:pt x="292040" y="210855"/>
                    <a:pt x="292040" y="209619"/>
                    <a:pt x="293524" y="209619"/>
                  </a:cubicBezTo>
                  <a:close/>
                  <a:moveTo>
                    <a:pt x="274240" y="648941"/>
                  </a:moveTo>
                  <a:cubicBezTo>
                    <a:pt x="274240" y="647457"/>
                    <a:pt x="275724" y="647457"/>
                    <a:pt x="276960" y="647457"/>
                  </a:cubicBezTo>
                  <a:cubicBezTo>
                    <a:pt x="278443" y="648941"/>
                    <a:pt x="279679" y="648941"/>
                    <a:pt x="279679" y="650177"/>
                  </a:cubicBezTo>
                  <a:cubicBezTo>
                    <a:pt x="279679" y="651413"/>
                    <a:pt x="278196" y="651660"/>
                    <a:pt x="276960" y="651660"/>
                  </a:cubicBezTo>
                  <a:cubicBezTo>
                    <a:pt x="275724" y="651660"/>
                    <a:pt x="274240" y="651660"/>
                    <a:pt x="274240" y="648941"/>
                  </a:cubicBezTo>
                  <a:close/>
                  <a:moveTo>
                    <a:pt x="279679" y="660066"/>
                  </a:moveTo>
                  <a:cubicBezTo>
                    <a:pt x="278196" y="660066"/>
                    <a:pt x="276960" y="658582"/>
                    <a:pt x="276960" y="657346"/>
                  </a:cubicBezTo>
                  <a:cubicBezTo>
                    <a:pt x="276960" y="656110"/>
                    <a:pt x="278443" y="655863"/>
                    <a:pt x="279679" y="655863"/>
                  </a:cubicBezTo>
                  <a:cubicBezTo>
                    <a:pt x="281163" y="657346"/>
                    <a:pt x="282399" y="657346"/>
                    <a:pt x="282399" y="658582"/>
                  </a:cubicBezTo>
                  <a:cubicBezTo>
                    <a:pt x="282399" y="659819"/>
                    <a:pt x="280915" y="660066"/>
                    <a:pt x="279679" y="660066"/>
                  </a:cubicBezTo>
                  <a:close/>
                  <a:moveTo>
                    <a:pt x="283882" y="482063"/>
                  </a:moveTo>
                  <a:cubicBezTo>
                    <a:pt x="285365" y="482063"/>
                    <a:pt x="286601" y="483546"/>
                    <a:pt x="286601" y="484782"/>
                  </a:cubicBezTo>
                  <a:cubicBezTo>
                    <a:pt x="286601" y="486018"/>
                    <a:pt x="285118" y="487501"/>
                    <a:pt x="283882" y="487501"/>
                  </a:cubicBezTo>
                  <a:cubicBezTo>
                    <a:pt x="282646" y="487501"/>
                    <a:pt x="281163" y="486018"/>
                    <a:pt x="281163" y="484782"/>
                  </a:cubicBezTo>
                  <a:cubicBezTo>
                    <a:pt x="281163" y="483546"/>
                    <a:pt x="282646" y="482063"/>
                    <a:pt x="283882" y="482063"/>
                  </a:cubicBezTo>
                  <a:close/>
                  <a:moveTo>
                    <a:pt x="283882" y="488985"/>
                  </a:moveTo>
                  <a:cubicBezTo>
                    <a:pt x="288085" y="486265"/>
                    <a:pt x="290804" y="486265"/>
                    <a:pt x="290804" y="488985"/>
                  </a:cubicBezTo>
                  <a:cubicBezTo>
                    <a:pt x="290804" y="491704"/>
                    <a:pt x="288085" y="491704"/>
                    <a:pt x="285365" y="491704"/>
                  </a:cubicBezTo>
                  <a:cubicBezTo>
                    <a:pt x="282572" y="491704"/>
                    <a:pt x="282078" y="490797"/>
                    <a:pt x="283882" y="488985"/>
                  </a:cubicBezTo>
                  <a:close/>
                  <a:moveTo>
                    <a:pt x="288085" y="651907"/>
                  </a:moveTo>
                  <a:cubicBezTo>
                    <a:pt x="286601" y="653391"/>
                    <a:pt x="285365" y="654627"/>
                    <a:pt x="283882" y="654627"/>
                  </a:cubicBezTo>
                  <a:cubicBezTo>
                    <a:pt x="282399" y="654627"/>
                    <a:pt x="282399" y="653143"/>
                    <a:pt x="282399" y="651907"/>
                  </a:cubicBezTo>
                  <a:cubicBezTo>
                    <a:pt x="283882" y="650424"/>
                    <a:pt x="285118" y="649188"/>
                    <a:pt x="286601" y="649188"/>
                  </a:cubicBezTo>
                  <a:cubicBezTo>
                    <a:pt x="288085" y="649188"/>
                    <a:pt x="289321" y="650671"/>
                    <a:pt x="288085" y="651907"/>
                  </a:cubicBezTo>
                  <a:close/>
                  <a:moveTo>
                    <a:pt x="292288" y="507280"/>
                  </a:moveTo>
                  <a:cubicBezTo>
                    <a:pt x="290804" y="507280"/>
                    <a:pt x="289568" y="505796"/>
                    <a:pt x="289568" y="504560"/>
                  </a:cubicBezTo>
                  <a:cubicBezTo>
                    <a:pt x="289568" y="503324"/>
                    <a:pt x="291052" y="501841"/>
                    <a:pt x="292288" y="501841"/>
                  </a:cubicBezTo>
                  <a:cubicBezTo>
                    <a:pt x="293524" y="501841"/>
                    <a:pt x="295008" y="503324"/>
                    <a:pt x="295008" y="504560"/>
                  </a:cubicBezTo>
                  <a:cubicBezTo>
                    <a:pt x="295008" y="506043"/>
                    <a:pt x="293524" y="507280"/>
                    <a:pt x="292288" y="507280"/>
                  </a:cubicBezTo>
                  <a:close/>
                  <a:moveTo>
                    <a:pt x="293524" y="222227"/>
                  </a:moveTo>
                  <a:cubicBezTo>
                    <a:pt x="292040" y="220744"/>
                    <a:pt x="293524" y="219508"/>
                    <a:pt x="295008" y="218024"/>
                  </a:cubicBezTo>
                  <a:cubicBezTo>
                    <a:pt x="296491" y="216541"/>
                    <a:pt x="297727" y="218024"/>
                    <a:pt x="297727" y="220744"/>
                  </a:cubicBezTo>
                  <a:cubicBezTo>
                    <a:pt x="296244" y="224947"/>
                    <a:pt x="295008" y="224947"/>
                    <a:pt x="293524" y="222227"/>
                  </a:cubicBezTo>
                  <a:close/>
                  <a:moveTo>
                    <a:pt x="297727" y="654627"/>
                  </a:moveTo>
                  <a:cubicBezTo>
                    <a:pt x="296244" y="653143"/>
                    <a:pt x="295008" y="651907"/>
                    <a:pt x="296244" y="651907"/>
                  </a:cubicBezTo>
                  <a:cubicBezTo>
                    <a:pt x="297727" y="650424"/>
                    <a:pt x="300446" y="651907"/>
                    <a:pt x="301683" y="654627"/>
                  </a:cubicBezTo>
                  <a:cubicBezTo>
                    <a:pt x="304402" y="657346"/>
                    <a:pt x="301683" y="658830"/>
                    <a:pt x="297480" y="654627"/>
                  </a:cubicBezTo>
                  <a:close/>
                  <a:moveTo>
                    <a:pt x="306133" y="231869"/>
                  </a:moveTo>
                  <a:cubicBezTo>
                    <a:pt x="297727" y="231869"/>
                    <a:pt x="296491" y="229150"/>
                    <a:pt x="301929" y="224947"/>
                  </a:cubicBezTo>
                  <a:cubicBezTo>
                    <a:pt x="306133" y="222227"/>
                    <a:pt x="307369" y="222227"/>
                    <a:pt x="308852" y="226430"/>
                  </a:cubicBezTo>
                  <a:cubicBezTo>
                    <a:pt x="310657" y="230057"/>
                    <a:pt x="309767" y="231869"/>
                    <a:pt x="306133" y="231869"/>
                  </a:cubicBezTo>
                  <a:close/>
                  <a:moveTo>
                    <a:pt x="308852" y="441765"/>
                  </a:moveTo>
                  <a:cubicBezTo>
                    <a:pt x="310335" y="441765"/>
                    <a:pt x="313055" y="443248"/>
                    <a:pt x="313055" y="444484"/>
                  </a:cubicBezTo>
                  <a:cubicBezTo>
                    <a:pt x="314044" y="446296"/>
                    <a:pt x="312634" y="446296"/>
                    <a:pt x="308852" y="444484"/>
                  </a:cubicBezTo>
                  <a:cubicBezTo>
                    <a:pt x="307369" y="443001"/>
                    <a:pt x="307369" y="441765"/>
                    <a:pt x="308852" y="441765"/>
                  </a:cubicBezTo>
                  <a:close/>
                  <a:moveTo>
                    <a:pt x="308852" y="501593"/>
                  </a:moveTo>
                  <a:cubicBezTo>
                    <a:pt x="308852" y="497391"/>
                    <a:pt x="313055" y="493188"/>
                    <a:pt x="315774" y="496154"/>
                  </a:cubicBezTo>
                  <a:cubicBezTo>
                    <a:pt x="317258" y="497638"/>
                    <a:pt x="315774" y="498874"/>
                    <a:pt x="313055" y="501593"/>
                  </a:cubicBezTo>
                  <a:cubicBezTo>
                    <a:pt x="310335" y="505796"/>
                    <a:pt x="308852" y="505796"/>
                    <a:pt x="308852" y="501593"/>
                  </a:cubicBezTo>
                  <a:close/>
                  <a:moveTo>
                    <a:pt x="314538" y="509999"/>
                  </a:moveTo>
                  <a:cubicBezTo>
                    <a:pt x="311818" y="508516"/>
                    <a:pt x="311818" y="507280"/>
                    <a:pt x="316022" y="505796"/>
                  </a:cubicBezTo>
                  <a:cubicBezTo>
                    <a:pt x="322944" y="503077"/>
                    <a:pt x="324427" y="504313"/>
                    <a:pt x="324427" y="508516"/>
                  </a:cubicBezTo>
                  <a:cubicBezTo>
                    <a:pt x="324427" y="512719"/>
                    <a:pt x="320225" y="512719"/>
                    <a:pt x="314786" y="509999"/>
                  </a:cubicBezTo>
                  <a:close/>
                  <a:moveTo>
                    <a:pt x="332586" y="503077"/>
                  </a:moveTo>
                  <a:cubicBezTo>
                    <a:pt x="332586" y="504560"/>
                    <a:pt x="331102" y="505796"/>
                    <a:pt x="329866" y="505796"/>
                  </a:cubicBezTo>
                  <a:cubicBezTo>
                    <a:pt x="327147" y="505796"/>
                    <a:pt x="324427" y="501593"/>
                    <a:pt x="327147" y="500357"/>
                  </a:cubicBezTo>
                  <a:cubicBezTo>
                    <a:pt x="328630" y="497638"/>
                    <a:pt x="332586" y="498874"/>
                    <a:pt x="332586" y="503077"/>
                  </a:cubicBezTo>
                  <a:close/>
                  <a:moveTo>
                    <a:pt x="332586" y="149790"/>
                  </a:moveTo>
                  <a:cubicBezTo>
                    <a:pt x="331102" y="149790"/>
                    <a:pt x="329866" y="148307"/>
                    <a:pt x="329866" y="147070"/>
                  </a:cubicBezTo>
                  <a:cubicBezTo>
                    <a:pt x="329866" y="145834"/>
                    <a:pt x="331350" y="144351"/>
                    <a:pt x="332586" y="144351"/>
                  </a:cubicBezTo>
                  <a:cubicBezTo>
                    <a:pt x="333822" y="144351"/>
                    <a:pt x="335305" y="145834"/>
                    <a:pt x="335305" y="147070"/>
                  </a:cubicBezTo>
                  <a:cubicBezTo>
                    <a:pt x="333822" y="148554"/>
                    <a:pt x="333822" y="149790"/>
                    <a:pt x="332586" y="149790"/>
                  </a:cubicBezTo>
                  <a:close/>
                  <a:moveTo>
                    <a:pt x="350634" y="69194"/>
                  </a:moveTo>
                  <a:cubicBezTo>
                    <a:pt x="352117" y="67711"/>
                    <a:pt x="352117" y="66474"/>
                    <a:pt x="353353" y="66474"/>
                  </a:cubicBezTo>
                  <a:cubicBezTo>
                    <a:pt x="354589" y="66474"/>
                    <a:pt x="354836" y="67958"/>
                    <a:pt x="354836" y="69194"/>
                  </a:cubicBezTo>
                  <a:cubicBezTo>
                    <a:pt x="354836" y="70430"/>
                    <a:pt x="353353" y="71914"/>
                    <a:pt x="352117" y="71914"/>
                  </a:cubicBezTo>
                  <a:cubicBezTo>
                    <a:pt x="350634" y="71914"/>
                    <a:pt x="349397" y="70430"/>
                    <a:pt x="350634" y="69194"/>
                  </a:cubicBezTo>
                  <a:close/>
                  <a:moveTo>
                    <a:pt x="342227" y="387622"/>
                  </a:moveTo>
                  <a:cubicBezTo>
                    <a:pt x="340744" y="387622"/>
                    <a:pt x="339508" y="386139"/>
                    <a:pt x="338025" y="384902"/>
                  </a:cubicBezTo>
                  <a:cubicBezTo>
                    <a:pt x="336541" y="383419"/>
                    <a:pt x="338025" y="382183"/>
                    <a:pt x="339508" y="382183"/>
                  </a:cubicBezTo>
                  <a:cubicBezTo>
                    <a:pt x="340991" y="382183"/>
                    <a:pt x="342227" y="383666"/>
                    <a:pt x="343711" y="384902"/>
                  </a:cubicBezTo>
                  <a:cubicBezTo>
                    <a:pt x="343711" y="386386"/>
                    <a:pt x="343711" y="387622"/>
                    <a:pt x="342227" y="387622"/>
                  </a:cubicBezTo>
                  <a:close/>
                  <a:moveTo>
                    <a:pt x="346430" y="372294"/>
                  </a:moveTo>
                  <a:cubicBezTo>
                    <a:pt x="344947" y="372294"/>
                    <a:pt x="343711" y="370811"/>
                    <a:pt x="343711" y="369574"/>
                  </a:cubicBezTo>
                  <a:cubicBezTo>
                    <a:pt x="343711" y="368338"/>
                    <a:pt x="345194" y="366855"/>
                    <a:pt x="346430" y="366855"/>
                  </a:cubicBezTo>
                  <a:cubicBezTo>
                    <a:pt x="347666" y="366855"/>
                    <a:pt x="349150" y="368338"/>
                    <a:pt x="349150" y="369574"/>
                  </a:cubicBezTo>
                  <a:cubicBezTo>
                    <a:pt x="349150" y="370811"/>
                    <a:pt x="347666" y="372294"/>
                    <a:pt x="346430" y="372294"/>
                  </a:cubicBezTo>
                  <a:close/>
                  <a:moveTo>
                    <a:pt x="356072" y="91444"/>
                  </a:moveTo>
                  <a:cubicBezTo>
                    <a:pt x="354589" y="92928"/>
                    <a:pt x="353353" y="94164"/>
                    <a:pt x="350634" y="94164"/>
                  </a:cubicBezTo>
                  <a:cubicBezTo>
                    <a:pt x="347840" y="94164"/>
                    <a:pt x="347840" y="93257"/>
                    <a:pt x="350634" y="91444"/>
                  </a:cubicBezTo>
                  <a:cubicBezTo>
                    <a:pt x="354836" y="88725"/>
                    <a:pt x="357555" y="88725"/>
                    <a:pt x="356072" y="91444"/>
                  </a:cubicBezTo>
                  <a:close/>
                  <a:moveTo>
                    <a:pt x="356072" y="63755"/>
                  </a:moveTo>
                  <a:cubicBezTo>
                    <a:pt x="356072" y="63755"/>
                    <a:pt x="354589" y="62272"/>
                    <a:pt x="353353" y="61036"/>
                  </a:cubicBezTo>
                  <a:cubicBezTo>
                    <a:pt x="351870" y="59552"/>
                    <a:pt x="353353" y="58316"/>
                    <a:pt x="354836" y="58316"/>
                  </a:cubicBezTo>
                  <a:cubicBezTo>
                    <a:pt x="356319" y="58316"/>
                    <a:pt x="357555" y="59799"/>
                    <a:pt x="357555" y="61036"/>
                  </a:cubicBezTo>
                  <a:cubicBezTo>
                    <a:pt x="357555" y="62272"/>
                    <a:pt x="356072" y="63755"/>
                    <a:pt x="356072" y="63755"/>
                  </a:cubicBezTo>
                  <a:close/>
                  <a:moveTo>
                    <a:pt x="360275" y="76116"/>
                  </a:moveTo>
                  <a:cubicBezTo>
                    <a:pt x="361759" y="74633"/>
                    <a:pt x="361759" y="73397"/>
                    <a:pt x="362995" y="73397"/>
                  </a:cubicBezTo>
                  <a:cubicBezTo>
                    <a:pt x="362995" y="73397"/>
                    <a:pt x="364478" y="74880"/>
                    <a:pt x="364478" y="76116"/>
                  </a:cubicBezTo>
                  <a:cubicBezTo>
                    <a:pt x="364478" y="77353"/>
                    <a:pt x="362995" y="78836"/>
                    <a:pt x="361759" y="78836"/>
                  </a:cubicBezTo>
                  <a:cubicBezTo>
                    <a:pt x="360523" y="78836"/>
                    <a:pt x="360275" y="77353"/>
                    <a:pt x="360275" y="76116"/>
                  </a:cubicBezTo>
                  <a:close/>
                  <a:moveTo>
                    <a:pt x="363242" y="101086"/>
                  </a:moveTo>
                  <a:cubicBezTo>
                    <a:pt x="361759" y="101086"/>
                    <a:pt x="359039" y="99603"/>
                    <a:pt x="359039" y="98367"/>
                  </a:cubicBezTo>
                  <a:cubicBezTo>
                    <a:pt x="359039" y="97131"/>
                    <a:pt x="360523" y="95647"/>
                    <a:pt x="363242" y="95647"/>
                  </a:cubicBezTo>
                  <a:cubicBezTo>
                    <a:pt x="365961" y="95647"/>
                    <a:pt x="367444" y="97131"/>
                    <a:pt x="367444" y="98367"/>
                  </a:cubicBezTo>
                  <a:cubicBezTo>
                    <a:pt x="367444" y="99603"/>
                    <a:pt x="365961" y="101086"/>
                    <a:pt x="363242" y="101086"/>
                  </a:cubicBezTo>
                  <a:close/>
                  <a:moveTo>
                    <a:pt x="370164" y="63755"/>
                  </a:moveTo>
                  <a:cubicBezTo>
                    <a:pt x="368681" y="65238"/>
                    <a:pt x="367444" y="66474"/>
                    <a:pt x="365961" y="66474"/>
                  </a:cubicBezTo>
                  <a:cubicBezTo>
                    <a:pt x="364478" y="66474"/>
                    <a:pt x="364478" y="64991"/>
                    <a:pt x="364478" y="63755"/>
                  </a:cubicBezTo>
                  <a:cubicBezTo>
                    <a:pt x="365961" y="62272"/>
                    <a:pt x="367198" y="61036"/>
                    <a:pt x="368681" y="61036"/>
                  </a:cubicBezTo>
                  <a:cubicBezTo>
                    <a:pt x="370164" y="61036"/>
                    <a:pt x="371400" y="62519"/>
                    <a:pt x="370164" y="63755"/>
                  </a:cubicBezTo>
                  <a:close/>
                  <a:moveTo>
                    <a:pt x="377087" y="130259"/>
                  </a:moveTo>
                  <a:cubicBezTo>
                    <a:pt x="377087" y="130259"/>
                    <a:pt x="375603" y="131742"/>
                    <a:pt x="374367" y="131742"/>
                  </a:cubicBezTo>
                  <a:cubicBezTo>
                    <a:pt x="373131" y="131742"/>
                    <a:pt x="371648" y="130259"/>
                    <a:pt x="371648" y="129023"/>
                  </a:cubicBezTo>
                  <a:cubicBezTo>
                    <a:pt x="371648" y="127787"/>
                    <a:pt x="373131" y="127540"/>
                    <a:pt x="374367" y="127540"/>
                  </a:cubicBezTo>
                  <a:cubicBezTo>
                    <a:pt x="375851" y="129023"/>
                    <a:pt x="377087" y="130259"/>
                    <a:pt x="377087" y="130259"/>
                  </a:cubicBezTo>
                  <a:close/>
                  <a:moveTo>
                    <a:pt x="393651" y="45460"/>
                  </a:moveTo>
                  <a:cubicBezTo>
                    <a:pt x="395134" y="42741"/>
                    <a:pt x="396370" y="41257"/>
                    <a:pt x="396370" y="42741"/>
                  </a:cubicBezTo>
                  <a:cubicBezTo>
                    <a:pt x="397853" y="44224"/>
                    <a:pt x="396370" y="45460"/>
                    <a:pt x="394887" y="46944"/>
                  </a:cubicBezTo>
                  <a:cubicBezTo>
                    <a:pt x="393082" y="48756"/>
                    <a:pt x="392588" y="48261"/>
                    <a:pt x="393403" y="45460"/>
                  </a:cubicBezTo>
                  <a:close/>
                  <a:moveTo>
                    <a:pt x="397853" y="108009"/>
                  </a:moveTo>
                  <a:cubicBezTo>
                    <a:pt x="396370" y="109492"/>
                    <a:pt x="393651" y="112211"/>
                    <a:pt x="389448" y="112211"/>
                  </a:cubicBezTo>
                  <a:cubicBezTo>
                    <a:pt x="385814" y="113200"/>
                    <a:pt x="384924" y="112706"/>
                    <a:pt x="386728" y="110728"/>
                  </a:cubicBezTo>
                  <a:cubicBezTo>
                    <a:pt x="389448" y="108009"/>
                    <a:pt x="389448" y="106525"/>
                    <a:pt x="386728" y="105289"/>
                  </a:cubicBezTo>
                  <a:cubicBezTo>
                    <a:pt x="384009" y="103806"/>
                    <a:pt x="385245" y="102570"/>
                    <a:pt x="388212" y="101086"/>
                  </a:cubicBezTo>
                  <a:cubicBezTo>
                    <a:pt x="397853" y="96883"/>
                    <a:pt x="402056" y="101086"/>
                    <a:pt x="397853" y="108009"/>
                  </a:cubicBezTo>
                  <a:close/>
                  <a:moveTo>
                    <a:pt x="400573" y="119134"/>
                  </a:moveTo>
                  <a:cubicBezTo>
                    <a:pt x="400573" y="119134"/>
                    <a:pt x="399090" y="117650"/>
                    <a:pt x="397853" y="116414"/>
                  </a:cubicBezTo>
                  <a:cubicBezTo>
                    <a:pt x="396370" y="114931"/>
                    <a:pt x="397853" y="113695"/>
                    <a:pt x="399337" y="113695"/>
                  </a:cubicBezTo>
                  <a:cubicBezTo>
                    <a:pt x="400820" y="113695"/>
                    <a:pt x="402056" y="115178"/>
                    <a:pt x="402056" y="116414"/>
                  </a:cubicBezTo>
                  <a:cubicBezTo>
                    <a:pt x="402056" y="117650"/>
                    <a:pt x="402056" y="119134"/>
                    <a:pt x="400573" y="119134"/>
                  </a:cubicBezTo>
                  <a:close/>
                  <a:moveTo>
                    <a:pt x="410462" y="366855"/>
                  </a:moveTo>
                  <a:cubicBezTo>
                    <a:pt x="407743" y="366855"/>
                    <a:pt x="406260" y="365372"/>
                    <a:pt x="408979" y="365372"/>
                  </a:cubicBezTo>
                  <a:cubicBezTo>
                    <a:pt x="410462" y="363888"/>
                    <a:pt x="413181" y="365372"/>
                    <a:pt x="413181" y="365372"/>
                  </a:cubicBezTo>
                  <a:cubicBezTo>
                    <a:pt x="414665" y="366855"/>
                    <a:pt x="413181" y="366855"/>
                    <a:pt x="410462" y="366855"/>
                  </a:cubicBezTo>
                  <a:close/>
                  <a:moveTo>
                    <a:pt x="415901" y="67711"/>
                  </a:moveTo>
                  <a:cubicBezTo>
                    <a:pt x="415901" y="73150"/>
                    <a:pt x="414418" y="77353"/>
                    <a:pt x="413181" y="78836"/>
                  </a:cubicBezTo>
                  <a:cubicBezTo>
                    <a:pt x="411698" y="78836"/>
                    <a:pt x="410462" y="80319"/>
                    <a:pt x="411698" y="81555"/>
                  </a:cubicBezTo>
                  <a:cubicBezTo>
                    <a:pt x="412935" y="82791"/>
                    <a:pt x="411698" y="84275"/>
                    <a:pt x="410215" y="84275"/>
                  </a:cubicBezTo>
                  <a:cubicBezTo>
                    <a:pt x="408732" y="84275"/>
                    <a:pt x="407496" y="82791"/>
                    <a:pt x="408732" y="78836"/>
                  </a:cubicBezTo>
                  <a:cubicBezTo>
                    <a:pt x="410215" y="76116"/>
                    <a:pt x="410215" y="71914"/>
                    <a:pt x="411451" y="70430"/>
                  </a:cubicBezTo>
                  <a:cubicBezTo>
                    <a:pt x="411451" y="68947"/>
                    <a:pt x="412935" y="64991"/>
                    <a:pt x="414171" y="63508"/>
                  </a:cubicBezTo>
                  <a:cubicBezTo>
                    <a:pt x="415654" y="59305"/>
                    <a:pt x="415654" y="60788"/>
                    <a:pt x="415654" y="67711"/>
                  </a:cubicBezTo>
                  <a:close/>
                  <a:moveTo>
                    <a:pt x="486855" y="27413"/>
                  </a:moveTo>
                  <a:cubicBezTo>
                    <a:pt x="486855" y="27413"/>
                    <a:pt x="485372" y="28896"/>
                    <a:pt x="482652" y="28896"/>
                  </a:cubicBezTo>
                  <a:cubicBezTo>
                    <a:pt x="479933" y="28896"/>
                    <a:pt x="479933" y="27413"/>
                    <a:pt x="479933" y="26177"/>
                  </a:cubicBezTo>
                  <a:cubicBezTo>
                    <a:pt x="482652" y="24693"/>
                    <a:pt x="486855" y="24693"/>
                    <a:pt x="486855" y="27660"/>
                  </a:cubicBezTo>
                  <a:close/>
                  <a:moveTo>
                    <a:pt x="495261" y="610126"/>
                  </a:moveTo>
                  <a:cubicBezTo>
                    <a:pt x="496744" y="610126"/>
                    <a:pt x="497980" y="611609"/>
                    <a:pt x="497980" y="612845"/>
                  </a:cubicBezTo>
                  <a:cubicBezTo>
                    <a:pt x="497980" y="614082"/>
                    <a:pt x="496497" y="615565"/>
                    <a:pt x="495261" y="615565"/>
                  </a:cubicBezTo>
                  <a:cubicBezTo>
                    <a:pt x="494025" y="615565"/>
                    <a:pt x="492541" y="614082"/>
                    <a:pt x="492541" y="612845"/>
                  </a:cubicBezTo>
                  <a:cubicBezTo>
                    <a:pt x="492541" y="611609"/>
                    <a:pt x="494025" y="610126"/>
                    <a:pt x="495261" y="610126"/>
                  </a:cubicBezTo>
                  <a:close/>
                  <a:moveTo>
                    <a:pt x="484136" y="550297"/>
                  </a:moveTo>
                  <a:cubicBezTo>
                    <a:pt x="482652" y="548814"/>
                    <a:pt x="484136" y="547578"/>
                    <a:pt x="485619" y="546094"/>
                  </a:cubicBezTo>
                  <a:cubicBezTo>
                    <a:pt x="488339" y="544611"/>
                    <a:pt x="492541" y="546094"/>
                    <a:pt x="492541" y="550297"/>
                  </a:cubicBezTo>
                  <a:cubicBezTo>
                    <a:pt x="492541" y="554500"/>
                    <a:pt x="485619" y="553017"/>
                    <a:pt x="484136" y="550297"/>
                  </a:cubicBezTo>
                  <a:close/>
                  <a:moveTo>
                    <a:pt x="489575" y="344604"/>
                  </a:moveTo>
                  <a:cubicBezTo>
                    <a:pt x="488091" y="344604"/>
                    <a:pt x="486855" y="343121"/>
                    <a:pt x="486855" y="340402"/>
                  </a:cubicBezTo>
                  <a:cubicBezTo>
                    <a:pt x="486855" y="337682"/>
                    <a:pt x="488339" y="336199"/>
                    <a:pt x="489575" y="336199"/>
                  </a:cubicBezTo>
                  <a:cubicBezTo>
                    <a:pt x="490811" y="336199"/>
                    <a:pt x="492294" y="337682"/>
                    <a:pt x="492294" y="340402"/>
                  </a:cubicBezTo>
                  <a:cubicBezTo>
                    <a:pt x="492294" y="343121"/>
                    <a:pt x="490811" y="344604"/>
                    <a:pt x="489575" y="344604"/>
                  </a:cubicBezTo>
                  <a:close/>
                  <a:moveTo>
                    <a:pt x="482652" y="555736"/>
                  </a:moveTo>
                  <a:cubicBezTo>
                    <a:pt x="482652" y="558456"/>
                    <a:pt x="481169" y="559939"/>
                    <a:pt x="479933" y="559939"/>
                  </a:cubicBezTo>
                  <a:cubicBezTo>
                    <a:pt x="478696" y="559939"/>
                    <a:pt x="477213" y="558456"/>
                    <a:pt x="477213" y="557219"/>
                  </a:cubicBezTo>
                  <a:cubicBezTo>
                    <a:pt x="477213" y="555983"/>
                    <a:pt x="478696" y="554500"/>
                    <a:pt x="479933" y="553017"/>
                  </a:cubicBezTo>
                  <a:cubicBezTo>
                    <a:pt x="481416" y="553017"/>
                    <a:pt x="482652" y="553017"/>
                    <a:pt x="482652" y="555736"/>
                  </a:cubicBezTo>
                  <a:close/>
                  <a:moveTo>
                    <a:pt x="478450" y="350044"/>
                  </a:moveTo>
                  <a:cubicBezTo>
                    <a:pt x="478450" y="350044"/>
                    <a:pt x="479933" y="351527"/>
                    <a:pt x="479933" y="352763"/>
                  </a:cubicBezTo>
                  <a:cubicBezTo>
                    <a:pt x="479933" y="353999"/>
                    <a:pt x="478450" y="355483"/>
                    <a:pt x="477213" y="355483"/>
                  </a:cubicBezTo>
                  <a:cubicBezTo>
                    <a:pt x="475977" y="355483"/>
                    <a:pt x="475730" y="353999"/>
                    <a:pt x="475730" y="352763"/>
                  </a:cubicBezTo>
                  <a:cubicBezTo>
                    <a:pt x="477213" y="350044"/>
                    <a:pt x="478450" y="350044"/>
                    <a:pt x="478450" y="350044"/>
                  </a:cubicBezTo>
                  <a:close/>
                  <a:moveTo>
                    <a:pt x="471527" y="28896"/>
                  </a:moveTo>
                  <a:cubicBezTo>
                    <a:pt x="471527" y="30379"/>
                    <a:pt x="470044" y="31616"/>
                    <a:pt x="467324" y="30379"/>
                  </a:cubicBezTo>
                  <a:cubicBezTo>
                    <a:pt x="464605" y="28896"/>
                    <a:pt x="463122" y="30379"/>
                    <a:pt x="463122" y="31863"/>
                  </a:cubicBezTo>
                  <a:cubicBezTo>
                    <a:pt x="463122" y="33346"/>
                    <a:pt x="461638" y="34582"/>
                    <a:pt x="460402" y="34582"/>
                  </a:cubicBezTo>
                  <a:cubicBezTo>
                    <a:pt x="459166" y="34582"/>
                    <a:pt x="457682" y="33099"/>
                    <a:pt x="458918" y="31863"/>
                  </a:cubicBezTo>
                  <a:cubicBezTo>
                    <a:pt x="461638" y="27660"/>
                    <a:pt x="471527" y="24940"/>
                    <a:pt x="471527" y="29143"/>
                  </a:cubicBezTo>
                  <a:close/>
                  <a:moveTo>
                    <a:pt x="466088" y="42741"/>
                  </a:moveTo>
                  <a:cubicBezTo>
                    <a:pt x="461886" y="44224"/>
                    <a:pt x="460649" y="42741"/>
                    <a:pt x="460649" y="40021"/>
                  </a:cubicBezTo>
                  <a:cubicBezTo>
                    <a:pt x="460649" y="35818"/>
                    <a:pt x="469055" y="35818"/>
                    <a:pt x="470291" y="38538"/>
                  </a:cubicBezTo>
                  <a:cubicBezTo>
                    <a:pt x="471775" y="40021"/>
                    <a:pt x="468807" y="41257"/>
                    <a:pt x="466088" y="42741"/>
                  </a:cubicBezTo>
                  <a:close/>
                  <a:moveTo>
                    <a:pt x="459166" y="51146"/>
                  </a:moveTo>
                  <a:cubicBezTo>
                    <a:pt x="460649" y="55349"/>
                    <a:pt x="454963" y="55349"/>
                    <a:pt x="453727" y="49663"/>
                  </a:cubicBezTo>
                  <a:cubicBezTo>
                    <a:pt x="452243" y="46944"/>
                    <a:pt x="453727" y="45460"/>
                    <a:pt x="455210" y="46944"/>
                  </a:cubicBezTo>
                  <a:cubicBezTo>
                    <a:pt x="456694" y="48427"/>
                    <a:pt x="459413" y="49663"/>
                    <a:pt x="459413" y="51146"/>
                  </a:cubicBezTo>
                  <a:close/>
                  <a:moveTo>
                    <a:pt x="431229" y="2443"/>
                  </a:moveTo>
                  <a:cubicBezTo>
                    <a:pt x="433949" y="-277"/>
                    <a:pt x="436668" y="-277"/>
                    <a:pt x="439635" y="959"/>
                  </a:cubicBezTo>
                  <a:cubicBezTo>
                    <a:pt x="445074" y="3679"/>
                    <a:pt x="446557" y="6398"/>
                    <a:pt x="441118" y="5162"/>
                  </a:cubicBezTo>
                  <a:cubicBezTo>
                    <a:pt x="438399" y="3679"/>
                    <a:pt x="438399" y="5162"/>
                    <a:pt x="438399" y="6646"/>
                  </a:cubicBezTo>
                  <a:cubicBezTo>
                    <a:pt x="438399" y="8129"/>
                    <a:pt x="438399" y="9365"/>
                    <a:pt x="436915" y="10848"/>
                  </a:cubicBezTo>
                  <a:cubicBezTo>
                    <a:pt x="435432" y="12332"/>
                    <a:pt x="434196" y="10848"/>
                    <a:pt x="434196" y="9365"/>
                  </a:cubicBezTo>
                  <a:cubicBezTo>
                    <a:pt x="434196" y="7882"/>
                    <a:pt x="432713" y="7882"/>
                    <a:pt x="429993" y="7882"/>
                  </a:cubicBezTo>
                  <a:cubicBezTo>
                    <a:pt x="425790" y="9365"/>
                    <a:pt x="425790" y="6398"/>
                    <a:pt x="431477" y="2443"/>
                  </a:cubicBezTo>
                  <a:close/>
                  <a:moveTo>
                    <a:pt x="439635" y="76116"/>
                  </a:moveTo>
                  <a:cubicBezTo>
                    <a:pt x="439635" y="78836"/>
                    <a:pt x="436915" y="78836"/>
                    <a:pt x="432713" y="76116"/>
                  </a:cubicBezTo>
                  <a:cubicBezTo>
                    <a:pt x="429993" y="74633"/>
                    <a:pt x="429993" y="73397"/>
                    <a:pt x="434196" y="73397"/>
                  </a:cubicBezTo>
                  <a:cubicBezTo>
                    <a:pt x="436915" y="74880"/>
                    <a:pt x="439635" y="74880"/>
                    <a:pt x="439635" y="76116"/>
                  </a:cubicBezTo>
                  <a:close/>
                  <a:moveTo>
                    <a:pt x="442354" y="569828"/>
                  </a:moveTo>
                  <a:cubicBezTo>
                    <a:pt x="442354" y="571311"/>
                    <a:pt x="440871" y="572548"/>
                    <a:pt x="439635" y="572548"/>
                  </a:cubicBezTo>
                  <a:cubicBezTo>
                    <a:pt x="438399" y="572548"/>
                    <a:pt x="436915" y="571064"/>
                    <a:pt x="435432" y="569828"/>
                  </a:cubicBezTo>
                  <a:cubicBezTo>
                    <a:pt x="433949" y="568345"/>
                    <a:pt x="435432" y="567109"/>
                    <a:pt x="438152" y="567109"/>
                  </a:cubicBezTo>
                  <a:cubicBezTo>
                    <a:pt x="440871" y="567109"/>
                    <a:pt x="442354" y="568592"/>
                    <a:pt x="442354" y="569828"/>
                  </a:cubicBezTo>
                  <a:close/>
                  <a:moveTo>
                    <a:pt x="424307" y="91444"/>
                  </a:moveTo>
                  <a:cubicBezTo>
                    <a:pt x="422824" y="91444"/>
                    <a:pt x="422824" y="89961"/>
                    <a:pt x="422824" y="88725"/>
                  </a:cubicBezTo>
                  <a:cubicBezTo>
                    <a:pt x="424307" y="87242"/>
                    <a:pt x="424307" y="86005"/>
                    <a:pt x="425543" y="86005"/>
                  </a:cubicBezTo>
                  <a:cubicBezTo>
                    <a:pt x="425543" y="86005"/>
                    <a:pt x="427026" y="87489"/>
                    <a:pt x="427026" y="88725"/>
                  </a:cubicBezTo>
                  <a:cubicBezTo>
                    <a:pt x="427026" y="89961"/>
                    <a:pt x="425543" y="91444"/>
                    <a:pt x="424307" y="91444"/>
                  </a:cubicBezTo>
                  <a:close/>
                  <a:moveTo>
                    <a:pt x="429746" y="393061"/>
                  </a:moveTo>
                  <a:cubicBezTo>
                    <a:pt x="428262" y="394544"/>
                    <a:pt x="427026" y="393061"/>
                    <a:pt x="427026" y="391578"/>
                  </a:cubicBezTo>
                  <a:cubicBezTo>
                    <a:pt x="427026" y="390094"/>
                    <a:pt x="428510" y="388858"/>
                    <a:pt x="429746" y="387375"/>
                  </a:cubicBezTo>
                  <a:cubicBezTo>
                    <a:pt x="431229" y="385891"/>
                    <a:pt x="432465" y="387375"/>
                    <a:pt x="432465" y="388858"/>
                  </a:cubicBezTo>
                  <a:cubicBezTo>
                    <a:pt x="432465" y="390341"/>
                    <a:pt x="430982" y="391578"/>
                    <a:pt x="429746" y="393061"/>
                  </a:cubicBezTo>
                  <a:close/>
                  <a:moveTo>
                    <a:pt x="432713" y="96883"/>
                  </a:moveTo>
                  <a:cubicBezTo>
                    <a:pt x="432713" y="95400"/>
                    <a:pt x="434196" y="94164"/>
                    <a:pt x="436915" y="94164"/>
                  </a:cubicBezTo>
                  <a:cubicBezTo>
                    <a:pt x="439635" y="94164"/>
                    <a:pt x="439635" y="95647"/>
                    <a:pt x="439635" y="96883"/>
                  </a:cubicBezTo>
                  <a:cubicBezTo>
                    <a:pt x="438152" y="98367"/>
                    <a:pt x="436915" y="99603"/>
                    <a:pt x="435432" y="99603"/>
                  </a:cubicBezTo>
                  <a:cubicBezTo>
                    <a:pt x="433949" y="99603"/>
                    <a:pt x="432713" y="98120"/>
                    <a:pt x="432713" y="96883"/>
                  </a:cubicBezTo>
                  <a:close/>
                  <a:moveTo>
                    <a:pt x="446557" y="625454"/>
                  </a:moveTo>
                  <a:cubicBezTo>
                    <a:pt x="446557" y="628174"/>
                    <a:pt x="445074" y="628174"/>
                    <a:pt x="438152" y="625454"/>
                  </a:cubicBezTo>
                  <a:cubicBezTo>
                    <a:pt x="435432" y="623971"/>
                    <a:pt x="433949" y="622735"/>
                    <a:pt x="435432" y="621251"/>
                  </a:cubicBezTo>
                  <a:cubicBezTo>
                    <a:pt x="439635" y="619768"/>
                    <a:pt x="446557" y="621251"/>
                    <a:pt x="446557" y="625454"/>
                  </a:cubicBezTo>
                  <a:close/>
                  <a:moveTo>
                    <a:pt x="440871" y="41505"/>
                  </a:moveTo>
                  <a:cubicBezTo>
                    <a:pt x="436668" y="40021"/>
                    <a:pt x="436668" y="38785"/>
                    <a:pt x="442354" y="37302"/>
                  </a:cubicBezTo>
                  <a:cubicBezTo>
                    <a:pt x="446557" y="35818"/>
                    <a:pt x="449277" y="34582"/>
                    <a:pt x="449277" y="33099"/>
                  </a:cubicBezTo>
                  <a:cubicBezTo>
                    <a:pt x="449277" y="31616"/>
                    <a:pt x="450760" y="30379"/>
                    <a:pt x="453479" y="30379"/>
                  </a:cubicBezTo>
                  <a:cubicBezTo>
                    <a:pt x="457682" y="30379"/>
                    <a:pt x="457682" y="33099"/>
                    <a:pt x="456199" y="38785"/>
                  </a:cubicBezTo>
                  <a:cubicBezTo>
                    <a:pt x="453479" y="44224"/>
                    <a:pt x="449277" y="45707"/>
                    <a:pt x="440871" y="41505"/>
                  </a:cubicBezTo>
                  <a:close/>
                  <a:moveTo>
                    <a:pt x="454963" y="88725"/>
                  </a:moveTo>
                  <a:cubicBezTo>
                    <a:pt x="453479" y="88725"/>
                    <a:pt x="452243" y="87242"/>
                    <a:pt x="452243" y="86005"/>
                  </a:cubicBezTo>
                  <a:cubicBezTo>
                    <a:pt x="452243" y="84769"/>
                    <a:pt x="453727" y="83286"/>
                    <a:pt x="454963" y="83286"/>
                  </a:cubicBezTo>
                  <a:cubicBezTo>
                    <a:pt x="456199" y="83286"/>
                    <a:pt x="457682" y="84769"/>
                    <a:pt x="457682" y="86005"/>
                  </a:cubicBezTo>
                  <a:cubicBezTo>
                    <a:pt x="457682" y="87242"/>
                    <a:pt x="456199" y="88725"/>
                    <a:pt x="454963" y="88725"/>
                  </a:cubicBezTo>
                  <a:close/>
                  <a:moveTo>
                    <a:pt x="470291" y="55349"/>
                  </a:moveTo>
                  <a:cubicBezTo>
                    <a:pt x="464852" y="53866"/>
                    <a:pt x="463369" y="58069"/>
                    <a:pt x="467571" y="60788"/>
                  </a:cubicBezTo>
                  <a:cubicBezTo>
                    <a:pt x="469055" y="62272"/>
                    <a:pt x="469055" y="63508"/>
                    <a:pt x="469055" y="64991"/>
                  </a:cubicBezTo>
                  <a:cubicBezTo>
                    <a:pt x="466335" y="69194"/>
                    <a:pt x="452491" y="66474"/>
                    <a:pt x="452491" y="62272"/>
                  </a:cubicBezTo>
                  <a:cubicBezTo>
                    <a:pt x="452491" y="58069"/>
                    <a:pt x="453974" y="60788"/>
                    <a:pt x="456694" y="60788"/>
                  </a:cubicBezTo>
                  <a:cubicBezTo>
                    <a:pt x="459413" y="62272"/>
                    <a:pt x="460896" y="60788"/>
                    <a:pt x="460896" y="56585"/>
                  </a:cubicBezTo>
                  <a:cubicBezTo>
                    <a:pt x="462380" y="52383"/>
                    <a:pt x="463616" y="52383"/>
                    <a:pt x="470538" y="52383"/>
                  </a:cubicBezTo>
                  <a:cubicBezTo>
                    <a:pt x="477460" y="52383"/>
                    <a:pt x="477460" y="53866"/>
                    <a:pt x="477460" y="55102"/>
                  </a:cubicBezTo>
                  <a:lnTo>
                    <a:pt x="470538" y="55102"/>
                  </a:lnTo>
                  <a:close/>
                  <a:moveTo>
                    <a:pt x="493778" y="657346"/>
                  </a:moveTo>
                  <a:cubicBezTo>
                    <a:pt x="489575" y="655863"/>
                    <a:pt x="486855" y="655863"/>
                    <a:pt x="482652" y="657346"/>
                  </a:cubicBezTo>
                  <a:cubicBezTo>
                    <a:pt x="479018" y="659158"/>
                    <a:pt x="477634" y="658664"/>
                    <a:pt x="478450" y="655863"/>
                  </a:cubicBezTo>
                  <a:cubicBezTo>
                    <a:pt x="479933" y="653143"/>
                    <a:pt x="478450" y="651660"/>
                    <a:pt x="476966" y="650424"/>
                  </a:cubicBezTo>
                  <a:cubicBezTo>
                    <a:pt x="472763" y="647704"/>
                    <a:pt x="474247" y="642018"/>
                    <a:pt x="478450" y="642018"/>
                  </a:cubicBezTo>
                  <a:cubicBezTo>
                    <a:pt x="482652" y="642018"/>
                    <a:pt x="482652" y="643502"/>
                    <a:pt x="482652" y="644738"/>
                  </a:cubicBezTo>
                  <a:cubicBezTo>
                    <a:pt x="482652" y="645974"/>
                    <a:pt x="484136" y="647457"/>
                    <a:pt x="485372" y="647457"/>
                  </a:cubicBezTo>
                  <a:cubicBezTo>
                    <a:pt x="490811" y="647457"/>
                    <a:pt x="501936" y="652896"/>
                    <a:pt x="501936" y="657099"/>
                  </a:cubicBezTo>
                  <a:cubicBezTo>
                    <a:pt x="501936" y="661302"/>
                    <a:pt x="500453" y="659819"/>
                    <a:pt x="493530" y="657099"/>
                  </a:cubicBezTo>
                  <a:close/>
                  <a:moveTo>
                    <a:pt x="506386" y="666988"/>
                  </a:moveTo>
                  <a:cubicBezTo>
                    <a:pt x="506386" y="666988"/>
                    <a:pt x="504903" y="665505"/>
                    <a:pt x="503667" y="664269"/>
                  </a:cubicBezTo>
                  <a:cubicBezTo>
                    <a:pt x="502183" y="662785"/>
                    <a:pt x="503667" y="661549"/>
                    <a:pt x="505150" y="661549"/>
                  </a:cubicBezTo>
                  <a:cubicBezTo>
                    <a:pt x="506633" y="661549"/>
                    <a:pt x="507869" y="663032"/>
                    <a:pt x="507869" y="664269"/>
                  </a:cubicBezTo>
                  <a:cubicBezTo>
                    <a:pt x="507869" y="665505"/>
                    <a:pt x="506386" y="666988"/>
                    <a:pt x="506386" y="666988"/>
                  </a:cubicBezTo>
                  <a:close/>
                  <a:moveTo>
                    <a:pt x="506386" y="91444"/>
                  </a:moveTo>
                  <a:cubicBezTo>
                    <a:pt x="502183" y="91444"/>
                    <a:pt x="500947" y="89961"/>
                    <a:pt x="500947" y="86005"/>
                  </a:cubicBezTo>
                  <a:cubicBezTo>
                    <a:pt x="502430" y="80566"/>
                    <a:pt x="499464" y="79083"/>
                    <a:pt x="489822" y="80566"/>
                  </a:cubicBezTo>
                  <a:cubicBezTo>
                    <a:pt x="488339" y="80566"/>
                    <a:pt x="487103" y="79083"/>
                    <a:pt x="487103" y="77847"/>
                  </a:cubicBezTo>
                  <a:cubicBezTo>
                    <a:pt x="487103" y="73644"/>
                    <a:pt x="495508" y="75127"/>
                    <a:pt x="502430" y="77847"/>
                  </a:cubicBezTo>
                  <a:cubicBezTo>
                    <a:pt x="505150" y="79330"/>
                    <a:pt x="507869" y="80566"/>
                    <a:pt x="507869" y="80566"/>
                  </a:cubicBezTo>
                  <a:cubicBezTo>
                    <a:pt x="507869" y="80566"/>
                    <a:pt x="509353" y="83286"/>
                    <a:pt x="509353" y="86005"/>
                  </a:cubicBezTo>
                  <a:cubicBezTo>
                    <a:pt x="511158" y="89632"/>
                    <a:pt x="510267" y="91444"/>
                    <a:pt x="506633" y="91444"/>
                  </a:cubicBezTo>
                  <a:close/>
                  <a:moveTo>
                    <a:pt x="532839" y="83039"/>
                  </a:moveTo>
                  <a:cubicBezTo>
                    <a:pt x="531356" y="80319"/>
                    <a:pt x="530120" y="80319"/>
                    <a:pt x="530120" y="81555"/>
                  </a:cubicBezTo>
                  <a:cubicBezTo>
                    <a:pt x="530120" y="82791"/>
                    <a:pt x="525917" y="84275"/>
                    <a:pt x="521714" y="84275"/>
                  </a:cubicBezTo>
                  <a:cubicBezTo>
                    <a:pt x="514792" y="84275"/>
                    <a:pt x="513308" y="84275"/>
                    <a:pt x="513308" y="78836"/>
                  </a:cubicBezTo>
                  <a:cubicBezTo>
                    <a:pt x="513308" y="73397"/>
                    <a:pt x="514792" y="71914"/>
                    <a:pt x="518748" y="70430"/>
                  </a:cubicBezTo>
                  <a:cubicBezTo>
                    <a:pt x="521467" y="68947"/>
                    <a:pt x="522950" y="68947"/>
                    <a:pt x="521467" y="70430"/>
                  </a:cubicBezTo>
                  <a:cubicBezTo>
                    <a:pt x="519984" y="73150"/>
                    <a:pt x="526906" y="75869"/>
                    <a:pt x="532592" y="74633"/>
                  </a:cubicBezTo>
                  <a:cubicBezTo>
                    <a:pt x="535312" y="73150"/>
                    <a:pt x="536795" y="74633"/>
                    <a:pt x="536795" y="77353"/>
                  </a:cubicBezTo>
                  <a:cubicBezTo>
                    <a:pt x="536795" y="80072"/>
                    <a:pt x="538278" y="81555"/>
                    <a:pt x="543717" y="80072"/>
                  </a:cubicBezTo>
                  <a:cubicBezTo>
                    <a:pt x="548341" y="79083"/>
                    <a:pt x="548835" y="79990"/>
                    <a:pt x="545201" y="82791"/>
                  </a:cubicBezTo>
                  <a:cubicBezTo>
                    <a:pt x="541567" y="85593"/>
                    <a:pt x="541567" y="87407"/>
                    <a:pt x="545201" y="88230"/>
                  </a:cubicBezTo>
                  <a:cubicBezTo>
                    <a:pt x="547920" y="89714"/>
                    <a:pt x="550640" y="90950"/>
                    <a:pt x="549404" y="92433"/>
                  </a:cubicBezTo>
                  <a:cubicBezTo>
                    <a:pt x="547920" y="93917"/>
                    <a:pt x="536795" y="88230"/>
                    <a:pt x="532839" y="82791"/>
                  </a:cubicBezTo>
                  <a:close/>
                  <a:moveTo>
                    <a:pt x="548167" y="493188"/>
                  </a:moveTo>
                  <a:cubicBezTo>
                    <a:pt x="546684" y="490468"/>
                    <a:pt x="548167" y="488985"/>
                    <a:pt x="549651" y="490468"/>
                  </a:cubicBezTo>
                  <a:cubicBezTo>
                    <a:pt x="551134" y="490468"/>
                    <a:pt x="552370" y="493188"/>
                    <a:pt x="553854" y="494671"/>
                  </a:cubicBezTo>
                  <a:cubicBezTo>
                    <a:pt x="555337" y="498874"/>
                    <a:pt x="551134" y="497391"/>
                    <a:pt x="548415" y="493188"/>
                  </a:cubicBezTo>
                  <a:close/>
                  <a:moveTo>
                    <a:pt x="553606" y="113695"/>
                  </a:moveTo>
                  <a:cubicBezTo>
                    <a:pt x="546684" y="113695"/>
                    <a:pt x="545201" y="109492"/>
                    <a:pt x="550887" y="108256"/>
                  </a:cubicBezTo>
                  <a:cubicBezTo>
                    <a:pt x="555090" y="106772"/>
                    <a:pt x="559293" y="108256"/>
                    <a:pt x="559293" y="112459"/>
                  </a:cubicBezTo>
                  <a:cubicBezTo>
                    <a:pt x="559293" y="116662"/>
                    <a:pt x="556573" y="113942"/>
                    <a:pt x="553854" y="113942"/>
                  </a:cubicBezTo>
                  <a:close/>
                  <a:moveTo>
                    <a:pt x="584263" y="669955"/>
                  </a:moveTo>
                  <a:cubicBezTo>
                    <a:pt x="577340" y="674158"/>
                    <a:pt x="575857" y="672674"/>
                    <a:pt x="577340" y="668471"/>
                  </a:cubicBezTo>
                  <a:cubicBezTo>
                    <a:pt x="578823" y="665752"/>
                    <a:pt x="578823" y="664269"/>
                    <a:pt x="578823" y="663032"/>
                  </a:cubicBezTo>
                  <a:cubicBezTo>
                    <a:pt x="578823" y="663032"/>
                    <a:pt x="581543" y="661549"/>
                    <a:pt x="584263" y="661549"/>
                  </a:cubicBezTo>
                  <a:cubicBezTo>
                    <a:pt x="591185" y="663032"/>
                    <a:pt x="591185" y="665752"/>
                    <a:pt x="584263" y="669955"/>
                  </a:cubicBezTo>
                  <a:close/>
                  <a:moveTo>
                    <a:pt x="595388" y="205416"/>
                  </a:moveTo>
                  <a:cubicBezTo>
                    <a:pt x="596871" y="206899"/>
                    <a:pt x="598107" y="206899"/>
                    <a:pt x="598107" y="208135"/>
                  </a:cubicBezTo>
                  <a:cubicBezTo>
                    <a:pt x="598107" y="209372"/>
                    <a:pt x="596624" y="209619"/>
                    <a:pt x="595388" y="209619"/>
                  </a:cubicBezTo>
                  <a:cubicBezTo>
                    <a:pt x="594152" y="209619"/>
                    <a:pt x="592668" y="208135"/>
                    <a:pt x="592668" y="206899"/>
                  </a:cubicBezTo>
                  <a:cubicBezTo>
                    <a:pt x="592668" y="205663"/>
                    <a:pt x="594152" y="204180"/>
                    <a:pt x="595388" y="205416"/>
                  </a:cubicBezTo>
                  <a:close/>
                  <a:moveTo>
                    <a:pt x="591185" y="269448"/>
                  </a:moveTo>
                  <a:cubicBezTo>
                    <a:pt x="592668" y="267964"/>
                    <a:pt x="592668" y="266728"/>
                    <a:pt x="593904" y="266728"/>
                  </a:cubicBezTo>
                  <a:cubicBezTo>
                    <a:pt x="593904" y="266728"/>
                    <a:pt x="595388" y="268211"/>
                    <a:pt x="595388" y="269448"/>
                  </a:cubicBezTo>
                  <a:cubicBezTo>
                    <a:pt x="595388" y="270684"/>
                    <a:pt x="593904" y="272167"/>
                    <a:pt x="592668" y="272167"/>
                  </a:cubicBezTo>
                  <a:cubicBezTo>
                    <a:pt x="591432" y="272167"/>
                    <a:pt x="589948" y="270684"/>
                    <a:pt x="591185" y="269448"/>
                  </a:cubicBezTo>
                  <a:close/>
                  <a:moveTo>
                    <a:pt x="591185" y="444731"/>
                  </a:moveTo>
                  <a:cubicBezTo>
                    <a:pt x="592668" y="446215"/>
                    <a:pt x="591185" y="448934"/>
                    <a:pt x="591185" y="448934"/>
                  </a:cubicBezTo>
                  <a:cubicBezTo>
                    <a:pt x="589702" y="450417"/>
                    <a:pt x="589702" y="448934"/>
                    <a:pt x="589702" y="446215"/>
                  </a:cubicBezTo>
                  <a:cubicBezTo>
                    <a:pt x="589702" y="443495"/>
                    <a:pt x="591185" y="442012"/>
                    <a:pt x="591185" y="444731"/>
                  </a:cubicBezTo>
                  <a:close/>
                  <a:moveTo>
                    <a:pt x="588465" y="635096"/>
                  </a:moveTo>
                  <a:cubicBezTo>
                    <a:pt x="592668" y="635096"/>
                    <a:pt x="595388" y="636579"/>
                    <a:pt x="595388" y="639299"/>
                  </a:cubicBezTo>
                  <a:cubicBezTo>
                    <a:pt x="595388" y="646221"/>
                    <a:pt x="592668" y="646221"/>
                    <a:pt x="586982" y="642018"/>
                  </a:cubicBezTo>
                  <a:cubicBezTo>
                    <a:pt x="581543" y="636579"/>
                    <a:pt x="581543" y="635096"/>
                    <a:pt x="588465" y="635096"/>
                  </a:cubicBezTo>
                  <a:close/>
                  <a:moveTo>
                    <a:pt x="582779" y="209619"/>
                  </a:moveTo>
                  <a:cubicBezTo>
                    <a:pt x="584263" y="209619"/>
                    <a:pt x="584263" y="211102"/>
                    <a:pt x="584263" y="212338"/>
                  </a:cubicBezTo>
                  <a:cubicBezTo>
                    <a:pt x="582779" y="213822"/>
                    <a:pt x="582779" y="215058"/>
                    <a:pt x="581543" y="215058"/>
                  </a:cubicBezTo>
                  <a:cubicBezTo>
                    <a:pt x="581543" y="215058"/>
                    <a:pt x="580059" y="213574"/>
                    <a:pt x="580059" y="212338"/>
                  </a:cubicBezTo>
                  <a:cubicBezTo>
                    <a:pt x="580059" y="211102"/>
                    <a:pt x="581543" y="209619"/>
                    <a:pt x="582779" y="209619"/>
                  </a:cubicBezTo>
                  <a:close/>
                  <a:moveTo>
                    <a:pt x="575857" y="476624"/>
                  </a:moveTo>
                  <a:cubicBezTo>
                    <a:pt x="575857" y="475140"/>
                    <a:pt x="578576" y="473904"/>
                    <a:pt x="581296" y="472421"/>
                  </a:cubicBezTo>
                  <a:cubicBezTo>
                    <a:pt x="584089" y="472421"/>
                    <a:pt x="584584" y="473328"/>
                    <a:pt x="582779" y="475140"/>
                  </a:cubicBezTo>
                  <a:cubicBezTo>
                    <a:pt x="578576" y="480579"/>
                    <a:pt x="574374" y="480579"/>
                    <a:pt x="575857" y="476624"/>
                  </a:cubicBezTo>
                  <a:close/>
                  <a:moveTo>
                    <a:pt x="574374" y="565625"/>
                  </a:moveTo>
                  <a:cubicBezTo>
                    <a:pt x="572890" y="558703"/>
                    <a:pt x="575857" y="557219"/>
                    <a:pt x="579813" y="561422"/>
                  </a:cubicBezTo>
                  <a:cubicBezTo>
                    <a:pt x="581296" y="564142"/>
                    <a:pt x="581296" y="565625"/>
                    <a:pt x="579813" y="565625"/>
                  </a:cubicBezTo>
                  <a:cubicBezTo>
                    <a:pt x="578329" y="565625"/>
                    <a:pt x="577093" y="568345"/>
                    <a:pt x="575610" y="571064"/>
                  </a:cubicBezTo>
                  <a:cubicBezTo>
                    <a:pt x="574126" y="573784"/>
                    <a:pt x="572890" y="576503"/>
                    <a:pt x="571406" y="576503"/>
                  </a:cubicBezTo>
                  <a:cubicBezTo>
                    <a:pt x="569602" y="576503"/>
                    <a:pt x="569602" y="575596"/>
                    <a:pt x="571406" y="573784"/>
                  </a:cubicBezTo>
                  <a:cubicBezTo>
                    <a:pt x="574126" y="571064"/>
                    <a:pt x="574126" y="568345"/>
                    <a:pt x="574126" y="565378"/>
                  </a:cubicBezTo>
                  <a:close/>
                  <a:moveTo>
                    <a:pt x="573138" y="587876"/>
                  </a:moveTo>
                  <a:cubicBezTo>
                    <a:pt x="571333" y="589688"/>
                    <a:pt x="570838" y="589193"/>
                    <a:pt x="571654" y="586392"/>
                  </a:cubicBezTo>
                  <a:cubicBezTo>
                    <a:pt x="573138" y="583673"/>
                    <a:pt x="574374" y="582189"/>
                    <a:pt x="574374" y="583673"/>
                  </a:cubicBezTo>
                  <a:cubicBezTo>
                    <a:pt x="574374" y="585156"/>
                    <a:pt x="574374" y="586392"/>
                    <a:pt x="572890" y="587876"/>
                  </a:cubicBezTo>
                  <a:close/>
                  <a:moveTo>
                    <a:pt x="570418" y="297137"/>
                  </a:moveTo>
                  <a:cubicBezTo>
                    <a:pt x="568934" y="298620"/>
                    <a:pt x="567698" y="299857"/>
                    <a:pt x="564979" y="299857"/>
                  </a:cubicBezTo>
                  <a:cubicBezTo>
                    <a:pt x="562259" y="299857"/>
                    <a:pt x="560776" y="298373"/>
                    <a:pt x="560776" y="297137"/>
                  </a:cubicBezTo>
                  <a:cubicBezTo>
                    <a:pt x="560776" y="295901"/>
                    <a:pt x="563495" y="294418"/>
                    <a:pt x="566215" y="294418"/>
                  </a:cubicBezTo>
                  <a:cubicBezTo>
                    <a:pt x="570418" y="294418"/>
                    <a:pt x="571654" y="295901"/>
                    <a:pt x="570418" y="297137"/>
                  </a:cubicBezTo>
                  <a:close/>
                  <a:moveTo>
                    <a:pt x="566215" y="129023"/>
                  </a:moveTo>
                  <a:cubicBezTo>
                    <a:pt x="566215" y="129023"/>
                    <a:pt x="566215" y="131742"/>
                    <a:pt x="564731" y="133226"/>
                  </a:cubicBezTo>
                  <a:cubicBezTo>
                    <a:pt x="563248" y="135945"/>
                    <a:pt x="562012" y="135945"/>
                    <a:pt x="560529" y="134709"/>
                  </a:cubicBezTo>
                  <a:cubicBezTo>
                    <a:pt x="559045" y="131990"/>
                    <a:pt x="563248" y="127787"/>
                    <a:pt x="565968" y="129270"/>
                  </a:cubicBezTo>
                  <a:close/>
                  <a:moveTo>
                    <a:pt x="562012" y="491952"/>
                  </a:moveTo>
                  <a:cubicBezTo>
                    <a:pt x="560529" y="491952"/>
                    <a:pt x="559293" y="491952"/>
                    <a:pt x="560529" y="490468"/>
                  </a:cubicBezTo>
                  <a:cubicBezTo>
                    <a:pt x="562012" y="487749"/>
                    <a:pt x="564731" y="486265"/>
                    <a:pt x="564731" y="488985"/>
                  </a:cubicBezTo>
                  <a:cubicBezTo>
                    <a:pt x="564731" y="491704"/>
                    <a:pt x="563248" y="490468"/>
                    <a:pt x="562012" y="491704"/>
                  </a:cubicBezTo>
                  <a:close/>
                  <a:moveTo>
                    <a:pt x="568934" y="650424"/>
                  </a:moveTo>
                  <a:cubicBezTo>
                    <a:pt x="562012" y="647704"/>
                    <a:pt x="567451" y="644985"/>
                    <a:pt x="575857" y="647704"/>
                  </a:cubicBezTo>
                  <a:cubicBezTo>
                    <a:pt x="579491" y="648693"/>
                    <a:pt x="580875" y="650095"/>
                    <a:pt x="580059" y="651907"/>
                  </a:cubicBezTo>
                  <a:cubicBezTo>
                    <a:pt x="575857" y="653391"/>
                    <a:pt x="574621" y="653391"/>
                    <a:pt x="568934" y="650424"/>
                  </a:cubicBezTo>
                  <a:close/>
                  <a:moveTo>
                    <a:pt x="580059" y="701847"/>
                  </a:moveTo>
                  <a:cubicBezTo>
                    <a:pt x="578576" y="701847"/>
                    <a:pt x="577340" y="700364"/>
                    <a:pt x="577340" y="699128"/>
                  </a:cubicBezTo>
                  <a:cubicBezTo>
                    <a:pt x="577340" y="697891"/>
                    <a:pt x="578823" y="696408"/>
                    <a:pt x="580059" y="696408"/>
                  </a:cubicBezTo>
                  <a:cubicBezTo>
                    <a:pt x="581296" y="696408"/>
                    <a:pt x="582779" y="697891"/>
                    <a:pt x="582779" y="699128"/>
                  </a:cubicBezTo>
                  <a:cubicBezTo>
                    <a:pt x="582779" y="700364"/>
                    <a:pt x="581296" y="701847"/>
                    <a:pt x="580059" y="701847"/>
                  </a:cubicBezTo>
                  <a:close/>
                </a:path>
              </a:pathLst>
            </a:custGeom>
            <a:solidFill>
              <a:srgbClr val="FF79BC"/>
            </a:solidFill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 dirty="0"/>
            </a:p>
          </p:txBody>
        </p:sp>
        <p:sp>
          <p:nvSpPr>
            <p:cNvPr id="62" name="Serbest Form 47">
              <a:extLst>
                <a:ext uri="{FF2B5EF4-FFF2-40B4-BE49-F238E27FC236}">
                  <a16:creationId xmlns:a16="http://schemas.microsoft.com/office/drawing/2014/main" id="{1E7A0345-DEE9-2F1E-4D0A-ECACBD9FE66C}"/>
                </a:ext>
              </a:extLst>
            </p:cNvPr>
            <p:cNvSpPr/>
            <p:nvPr/>
          </p:nvSpPr>
          <p:spPr>
            <a:xfrm>
              <a:off x="11748627" y="1788733"/>
              <a:ext cx="20933" cy="9098"/>
            </a:xfrm>
            <a:custGeom>
              <a:avLst/>
              <a:gdLst>
                <a:gd name="connsiteX0" fmla="*/ 8405 w 20933"/>
                <a:gd name="connsiteY0" fmla="*/ 3660 h 9098"/>
                <a:gd name="connsiteX1" fmla="*/ 0 w 20933"/>
                <a:gd name="connsiteY1" fmla="*/ 9099 h 9098"/>
                <a:gd name="connsiteX2" fmla="*/ 8405 w 20933"/>
                <a:gd name="connsiteY2" fmla="*/ 9099 h 9098"/>
                <a:gd name="connsiteX3" fmla="*/ 19531 w 20933"/>
                <a:gd name="connsiteY3" fmla="*/ 4896 h 9098"/>
                <a:gd name="connsiteX4" fmla="*/ 8405 w 20933"/>
                <a:gd name="connsiteY4" fmla="*/ 3413 h 909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0933" h="9098">
                  <a:moveTo>
                    <a:pt x="8405" y="3660"/>
                  </a:moveTo>
                  <a:lnTo>
                    <a:pt x="0" y="9099"/>
                  </a:lnTo>
                  <a:lnTo>
                    <a:pt x="8405" y="9099"/>
                  </a:lnTo>
                  <a:cubicBezTo>
                    <a:pt x="12608" y="9099"/>
                    <a:pt x="18047" y="7615"/>
                    <a:pt x="19531" y="4896"/>
                  </a:cubicBezTo>
                  <a:cubicBezTo>
                    <a:pt x="23733" y="-543"/>
                    <a:pt x="18047" y="-2026"/>
                    <a:pt x="8405" y="3413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3" name="Serbest Form 48">
              <a:extLst>
                <a:ext uri="{FF2B5EF4-FFF2-40B4-BE49-F238E27FC236}">
                  <a16:creationId xmlns:a16="http://schemas.microsoft.com/office/drawing/2014/main" id="{5444C664-662C-BF35-9FA9-1A21FE20EE9D}"/>
                </a:ext>
              </a:extLst>
            </p:cNvPr>
            <p:cNvSpPr/>
            <p:nvPr/>
          </p:nvSpPr>
          <p:spPr>
            <a:xfrm>
              <a:off x="12206243" y="2213667"/>
              <a:ext cx="5438" cy="5439"/>
            </a:xfrm>
            <a:custGeom>
              <a:avLst/>
              <a:gdLst>
                <a:gd name="connsiteX0" fmla="*/ 2720 w 5438"/>
                <a:gd name="connsiteY0" fmla="*/ 0 h 5439"/>
                <a:gd name="connsiteX1" fmla="*/ 0 w 5438"/>
                <a:gd name="connsiteY1" fmla="*/ 2719 h 5439"/>
                <a:gd name="connsiteX2" fmla="*/ 2720 w 5438"/>
                <a:gd name="connsiteY2" fmla="*/ 5439 h 5439"/>
                <a:gd name="connsiteX3" fmla="*/ 5439 w 5438"/>
                <a:gd name="connsiteY3" fmla="*/ 2719 h 5439"/>
                <a:gd name="connsiteX4" fmla="*/ 2720 w 5438"/>
                <a:gd name="connsiteY4" fmla="*/ 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5439">
                  <a:moveTo>
                    <a:pt x="2720" y="0"/>
                  </a:moveTo>
                  <a:cubicBezTo>
                    <a:pt x="1236" y="0"/>
                    <a:pt x="0" y="1483"/>
                    <a:pt x="0" y="2719"/>
                  </a:cubicBezTo>
                  <a:cubicBezTo>
                    <a:pt x="0" y="3956"/>
                    <a:pt x="1484" y="5439"/>
                    <a:pt x="2720" y="5439"/>
                  </a:cubicBezTo>
                  <a:cubicBezTo>
                    <a:pt x="3956" y="5439"/>
                    <a:pt x="5439" y="3956"/>
                    <a:pt x="5439" y="2719"/>
                  </a:cubicBezTo>
                  <a:cubicBezTo>
                    <a:pt x="5439" y="0"/>
                    <a:pt x="3956" y="0"/>
                    <a:pt x="2720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4" name="Serbest Form 49">
              <a:extLst>
                <a:ext uri="{FF2B5EF4-FFF2-40B4-BE49-F238E27FC236}">
                  <a16:creationId xmlns:a16="http://schemas.microsoft.com/office/drawing/2014/main" id="{5944B5C0-F578-D956-C27D-E6E397DBF26A}"/>
                </a:ext>
              </a:extLst>
            </p:cNvPr>
            <p:cNvSpPr/>
            <p:nvPr/>
          </p:nvSpPr>
          <p:spPr>
            <a:xfrm>
              <a:off x="11729435" y="1821648"/>
              <a:ext cx="8900" cy="15430"/>
            </a:xfrm>
            <a:custGeom>
              <a:avLst/>
              <a:gdLst>
                <a:gd name="connsiteX0" fmla="*/ 8314 w 8900"/>
                <a:gd name="connsiteY0" fmla="*/ 1401 h 15430"/>
                <a:gd name="connsiteX1" fmla="*/ 2875 w 8900"/>
                <a:gd name="connsiteY1" fmla="*/ 5604 h 15430"/>
                <a:gd name="connsiteX2" fmla="*/ 5595 w 8900"/>
                <a:gd name="connsiteY2" fmla="*/ 11043 h 15430"/>
                <a:gd name="connsiteX3" fmla="*/ 8314 w 8900"/>
                <a:gd name="connsiteY3" fmla="*/ 1401 h 154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8900" h="15430">
                  <a:moveTo>
                    <a:pt x="8314" y="1401"/>
                  </a:moveTo>
                  <a:cubicBezTo>
                    <a:pt x="7325" y="-1400"/>
                    <a:pt x="5521" y="-1"/>
                    <a:pt x="2875" y="5604"/>
                  </a:cubicBezTo>
                  <a:cubicBezTo>
                    <a:pt x="-1328" y="16729"/>
                    <a:pt x="-1328" y="18212"/>
                    <a:pt x="5595" y="11043"/>
                  </a:cubicBezTo>
                  <a:cubicBezTo>
                    <a:pt x="8314" y="8323"/>
                    <a:pt x="9798" y="5604"/>
                    <a:pt x="8314" y="1401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5" name="Serbest Form 50">
              <a:extLst>
                <a:ext uri="{FF2B5EF4-FFF2-40B4-BE49-F238E27FC236}">
                  <a16:creationId xmlns:a16="http://schemas.microsoft.com/office/drawing/2014/main" id="{44897422-6303-A29F-06A2-52DA45CAEC1B}"/>
                </a:ext>
              </a:extLst>
            </p:cNvPr>
            <p:cNvSpPr/>
            <p:nvPr/>
          </p:nvSpPr>
          <p:spPr>
            <a:xfrm>
              <a:off x="11897704" y="1750858"/>
              <a:ext cx="5439" cy="5439"/>
            </a:xfrm>
            <a:custGeom>
              <a:avLst/>
              <a:gdLst>
                <a:gd name="connsiteX0" fmla="*/ 2720 w 5439"/>
                <a:gd name="connsiteY0" fmla="*/ 0 h 5439"/>
                <a:gd name="connsiteX1" fmla="*/ 0 w 5439"/>
                <a:gd name="connsiteY1" fmla="*/ 2720 h 5439"/>
                <a:gd name="connsiteX2" fmla="*/ 2720 w 5439"/>
                <a:gd name="connsiteY2" fmla="*/ 5439 h 5439"/>
                <a:gd name="connsiteX3" fmla="*/ 5439 w 5439"/>
                <a:gd name="connsiteY3" fmla="*/ 2720 h 5439"/>
                <a:gd name="connsiteX4" fmla="*/ 2720 w 5439"/>
                <a:gd name="connsiteY4" fmla="*/ 0 h 543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9" h="5439">
                  <a:moveTo>
                    <a:pt x="2720" y="0"/>
                  </a:moveTo>
                  <a:cubicBezTo>
                    <a:pt x="1236" y="0"/>
                    <a:pt x="0" y="1483"/>
                    <a:pt x="0" y="2720"/>
                  </a:cubicBezTo>
                  <a:cubicBezTo>
                    <a:pt x="0" y="3956"/>
                    <a:pt x="1484" y="5439"/>
                    <a:pt x="2720" y="5439"/>
                  </a:cubicBezTo>
                  <a:cubicBezTo>
                    <a:pt x="3956" y="5439"/>
                    <a:pt x="5439" y="3956"/>
                    <a:pt x="5439" y="2720"/>
                  </a:cubicBezTo>
                  <a:cubicBezTo>
                    <a:pt x="5439" y="0"/>
                    <a:pt x="3956" y="0"/>
                    <a:pt x="2720" y="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6" name="Serbest Form 51">
              <a:extLst>
                <a:ext uri="{FF2B5EF4-FFF2-40B4-BE49-F238E27FC236}">
                  <a16:creationId xmlns:a16="http://schemas.microsoft.com/office/drawing/2014/main" id="{108980A9-497F-9061-2D89-41ECDA2ABD2C}"/>
                </a:ext>
              </a:extLst>
            </p:cNvPr>
            <p:cNvSpPr/>
            <p:nvPr/>
          </p:nvSpPr>
          <p:spPr>
            <a:xfrm>
              <a:off x="12183993" y="2213052"/>
              <a:ext cx="5438" cy="4817"/>
            </a:xfrm>
            <a:custGeom>
              <a:avLst/>
              <a:gdLst>
                <a:gd name="connsiteX0" fmla="*/ 2720 w 5438"/>
                <a:gd name="connsiteY0" fmla="*/ 614 h 4817"/>
                <a:gd name="connsiteX1" fmla="*/ 0 w 5438"/>
                <a:gd name="connsiteY1" fmla="*/ 2098 h 4817"/>
                <a:gd name="connsiteX2" fmla="*/ 2720 w 5438"/>
                <a:gd name="connsiteY2" fmla="*/ 4817 h 4817"/>
                <a:gd name="connsiteX3" fmla="*/ 5439 w 5438"/>
                <a:gd name="connsiteY3" fmla="*/ 3334 h 4817"/>
                <a:gd name="connsiteX4" fmla="*/ 2720 w 5438"/>
                <a:gd name="connsiteY4" fmla="*/ 614 h 48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4817">
                  <a:moveTo>
                    <a:pt x="2720" y="614"/>
                  </a:moveTo>
                  <a:cubicBezTo>
                    <a:pt x="1236" y="-869"/>
                    <a:pt x="0" y="614"/>
                    <a:pt x="0" y="2098"/>
                  </a:cubicBezTo>
                  <a:cubicBezTo>
                    <a:pt x="0" y="3581"/>
                    <a:pt x="1484" y="4817"/>
                    <a:pt x="2720" y="4817"/>
                  </a:cubicBezTo>
                  <a:cubicBezTo>
                    <a:pt x="3956" y="4817"/>
                    <a:pt x="5439" y="4817"/>
                    <a:pt x="5439" y="3334"/>
                  </a:cubicBezTo>
                  <a:cubicBezTo>
                    <a:pt x="3956" y="3334"/>
                    <a:pt x="3956" y="1851"/>
                    <a:pt x="2720" y="614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7" name="Serbest Form 52">
              <a:extLst>
                <a:ext uri="{FF2B5EF4-FFF2-40B4-BE49-F238E27FC236}">
                  <a16:creationId xmlns:a16="http://schemas.microsoft.com/office/drawing/2014/main" id="{381F8242-E017-4320-7ED1-ADB9AE58BF38}"/>
                </a:ext>
              </a:extLst>
            </p:cNvPr>
            <p:cNvSpPr/>
            <p:nvPr/>
          </p:nvSpPr>
          <p:spPr>
            <a:xfrm>
              <a:off x="12056177" y="1605423"/>
              <a:ext cx="11581" cy="5875"/>
            </a:xfrm>
            <a:custGeom>
              <a:avLst/>
              <a:gdLst>
                <a:gd name="connsiteX0" fmla="*/ 0 w 11581"/>
                <a:gd name="connsiteY0" fmla="*/ 4763 h 5875"/>
                <a:gd name="connsiteX1" fmla="*/ 6922 w 11581"/>
                <a:gd name="connsiteY1" fmla="*/ 4763 h 5875"/>
                <a:gd name="connsiteX2" fmla="*/ 11125 w 11581"/>
                <a:gd name="connsiteY2" fmla="*/ 560 h 5875"/>
                <a:gd name="connsiteX3" fmla="*/ 0 w 11581"/>
                <a:gd name="connsiteY3" fmla="*/ 4763 h 58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581" h="5875">
                  <a:moveTo>
                    <a:pt x="0" y="4763"/>
                  </a:moveTo>
                  <a:cubicBezTo>
                    <a:pt x="0" y="6246"/>
                    <a:pt x="2720" y="6246"/>
                    <a:pt x="6922" y="4763"/>
                  </a:cubicBezTo>
                  <a:cubicBezTo>
                    <a:pt x="11125" y="3280"/>
                    <a:pt x="12361" y="2044"/>
                    <a:pt x="11125" y="560"/>
                  </a:cubicBezTo>
                  <a:cubicBezTo>
                    <a:pt x="8405" y="-923"/>
                    <a:pt x="0" y="560"/>
                    <a:pt x="0" y="4763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8" name="Serbest Form 53">
              <a:extLst>
                <a:ext uri="{FF2B5EF4-FFF2-40B4-BE49-F238E27FC236}">
                  <a16:creationId xmlns:a16="http://schemas.microsoft.com/office/drawing/2014/main" id="{30E5C9E3-A7CB-8E27-E1B9-CB9DCD299839}"/>
                </a:ext>
              </a:extLst>
            </p:cNvPr>
            <p:cNvSpPr/>
            <p:nvPr/>
          </p:nvSpPr>
          <p:spPr>
            <a:xfrm>
              <a:off x="12071505" y="1587627"/>
              <a:ext cx="11271" cy="8714"/>
            </a:xfrm>
            <a:custGeom>
              <a:avLst/>
              <a:gdLst>
                <a:gd name="connsiteX0" fmla="*/ 0 w 11271"/>
                <a:gd name="connsiteY0" fmla="*/ 5995 h 8714"/>
                <a:gd name="connsiteX1" fmla="*/ 2720 w 11271"/>
                <a:gd name="connsiteY1" fmla="*/ 8714 h 8714"/>
                <a:gd name="connsiteX2" fmla="*/ 11125 w 11271"/>
                <a:gd name="connsiteY2" fmla="*/ 309 h 8714"/>
                <a:gd name="connsiteX3" fmla="*/ 0 w 11271"/>
                <a:gd name="connsiteY3" fmla="*/ 5747 h 87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1271" h="8714">
                  <a:moveTo>
                    <a:pt x="0" y="5995"/>
                  </a:moveTo>
                  <a:cubicBezTo>
                    <a:pt x="0" y="7478"/>
                    <a:pt x="1484" y="8714"/>
                    <a:pt x="2720" y="8714"/>
                  </a:cubicBezTo>
                  <a:cubicBezTo>
                    <a:pt x="5439" y="8714"/>
                    <a:pt x="12361" y="1792"/>
                    <a:pt x="11125" y="309"/>
                  </a:cubicBezTo>
                  <a:cubicBezTo>
                    <a:pt x="8406" y="-1175"/>
                    <a:pt x="0" y="3028"/>
                    <a:pt x="0" y="5747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  <p:sp>
          <p:nvSpPr>
            <p:cNvPr id="69" name="Serbest Form 54">
              <a:extLst>
                <a:ext uri="{FF2B5EF4-FFF2-40B4-BE49-F238E27FC236}">
                  <a16:creationId xmlns:a16="http://schemas.microsoft.com/office/drawing/2014/main" id="{7331A5F9-7B6C-2478-89E2-5A0F0E7A0E7B}"/>
                </a:ext>
              </a:extLst>
            </p:cNvPr>
            <p:cNvSpPr/>
            <p:nvPr/>
          </p:nvSpPr>
          <p:spPr>
            <a:xfrm>
              <a:off x="12150617" y="1519949"/>
              <a:ext cx="5438" cy="5438"/>
            </a:xfrm>
            <a:custGeom>
              <a:avLst/>
              <a:gdLst>
                <a:gd name="connsiteX0" fmla="*/ 0 w 5438"/>
                <a:gd name="connsiteY0" fmla="*/ 2720 h 5438"/>
                <a:gd name="connsiteX1" fmla="*/ 2720 w 5438"/>
                <a:gd name="connsiteY1" fmla="*/ 5439 h 5438"/>
                <a:gd name="connsiteX2" fmla="*/ 5439 w 5438"/>
                <a:gd name="connsiteY2" fmla="*/ 2720 h 5438"/>
                <a:gd name="connsiteX3" fmla="*/ 2720 w 5438"/>
                <a:gd name="connsiteY3" fmla="*/ 0 h 5438"/>
                <a:gd name="connsiteX4" fmla="*/ 0 w 5438"/>
                <a:gd name="connsiteY4" fmla="*/ 2720 h 54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38" h="5438">
                  <a:moveTo>
                    <a:pt x="0" y="2720"/>
                  </a:moveTo>
                  <a:cubicBezTo>
                    <a:pt x="0" y="4203"/>
                    <a:pt x="1484" y="5439"/>
                    <a:pt x="2720" y="5439"/>
                  </a:cubicBezTo>
                  <a:cubicBezTo>
                    <a:pt x="3956" y="5439"/>
                    <a:pt x="5439" y="3956"/>
                    <a:pt x="5439" y="2720"/>
                  </a:cubicBezTo>
                  <a:cubicBezTo>
                    <a:pt x="5439" y="1483"/>
                    <a:pt x="3956" y="0"/>
                    <a:pt x="2720" y="0"/>
                  </a:cubicBezTo>
                  <a:cubicBezTo>
                    <a:pt x="1236" y="0"/>
                    <a:pt x="0" y="1483"/>
                    <a:pt x="0" y="2720"/>
                  </a:cubicBezTo>
                  <a:close/>
                </a:path>
              </a:pathLst>
            </a:custGeom>
            <a:grpFill/>
            <a:ln w="2471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tr-TR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EB3FFA02-BB74-7466-376E-C6E9D8348079}"/>
              </a:ext>
            </a:extLst>
          </p:cNvPr>
          <p:cNvSpPr/>
          <p:nvPr/>
        </p:nvSpPr>
        <p:spPr>
          <a:xfrm>
            <a:off x="16579856" y="4380289"/>
            <a:ext cx="5470247" cy="2492775"/>
          </a:xfrm>
          <a:prstGeom prst="roundRect">
            <a:avLst>
              <a:gd name="adj" fmla="val 15620"/>
            </a:avLst>
          </a:prstGeom>
          <a:gradFill>
            <a:gsLst>
              <a:gs pos="44000">
                <a:srgbClr val="8075D9"/>
              </a:gs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>
            <a:outerShdw blurRad="635000" dist="317500" dir="5400000" sx="90000" sy="90000" algn="r" rotWithShape="0">
              <a:prstClr val="black">
                <a:alpha val="25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247"/>
            <a:endParaRPr lang="tr-TR" sz="3600" b="1" dirty="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17" name="Title 15">
            <a:extLst>
              <a:ext uri="{FF2B5EF4-FFF2-40B4-BE49-F238E27FC236}">
                <a16:creationId xmlns:a16="http://schemas.microsoft.com/office/drawing/2014/main" id="{C37E4C43-C51F-4052-8155-FCD7B302F2F7}"/>
              </a:ext>
            </a:extLst>
          </p:cNvPr>
          <p:cNvSpPr txBox="1">
            <a:spLocks/>
          </p:cNvSpPr>
          <p:nvPr/>
        </p:nvSpPr>
        <p:spPr>
          <a:xfrm>
            <a:off x="17270770" y="5669583"/>
            <a:ext cx="4355025" cy="646331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 algn="ctr">
              <a:defRPr sz="2800"/>
            </a:lvl1pPr>
          </a:lstStyle>
          <a:p>
            <a:pPr algn="l"/>
            <a:r>
              <a:rPr lang="tr-TR" sz="1800" dirty="0">
                <a:solidFill>
                  <a:schemeClr val="bg1"/>
                </a:solidFill>
              </a:rPr>
              <a:t>Müşterinin kısıtlı bütçesini kime ayırmalıyım sorusuna cevap olmak.</a:t>
            </a:r>
          </a:p>
        </p:txBody>
      </p:sp>
      <p:sp>
        <p:nvSpPr>
          <p:cNvPr id="18" name="Title 15">
            <a:extLst>
              <a:ext uri="{FF2B5EF4-FFF2-40B4-BE49-F238E27FC236}">
                <a16:creationId xmlns:a16="http://schemas.microsoft.com/office/drawing/2014/main" id="{EDD58AA8-C04A-2C1F-252F-D1DFD0E84265}"/>
              </a:ext>
            </a:extLst>
          </p:cNvPr>
          <p:cNvSpPr txBox="1">
            <a:spLocks/>
          </p:cNvSpPr>
          <p:nvPr/>
        </p:nvSpPr>
        <p:spPr>
          <a:xfrm>
            <a:off x="17270771" y="4818371"/>
            <a:ext cx="4457879" cy="830997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66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2400" dirty="0">
                <a:solidFill>
                  <a:schemeClr val="bg1"/>
                </a:solidFill>
                <a:latin typeface="Gilroy Bold" panose="00000800000000000000" pitchFamily="50" charset="-94"/>
              </a:rPr>
              <a:t>Müşteri İhtiyacına En İyi Cevap Veren Marka Olmak</a:t>
            </a:r>
          </a:p>
        </p:txBody>
      </p:sp>
    </p:spTree>
    <p:extLst>
      <p:ext uri="{BB962C8B-B14F-4D97-AF65-F5344CB8AC3E}">
        <p14:creationId xmlns:p14="http://schemas.microsoft.com/office/powerpoint/2010/main" val="12754713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D16393-B5E3-C09C-A07F-3D9929FF02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42">
            <a:extLst>
              <a:ext uri="{FF2B5EF4-FFF2-40B4-BE49-F238E27FC236}">
                <a16:creationId xmlns:a16="http://schemas.microsoft.com/office/drawing/2014/main" id="{C0FCD889-E82C-06A2-01DB-07E4936C198A}"/>
              </a:ext>
            </a:extLst>
          </p:cNvPr>
          <p:cNvGrpSpPr/>
          <p:nvPr/>
        </p:nvGrpSpPr>
        <p:grpSpPr>
          <a:xfrm>
            <a:off x="597099" y="2807786"/>
            <a:ext cx="10967488" cy="8566462"/>
            <a:chOff x="13439983" y="7978305"/>
            <a:chExt cx="7907390" cy="6176286"/>
          </a:xfrm>
        </p:grpSpPr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BF9EECBC-2533-1842-0DB0-B67243D9CE92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D375B71F-8751-7371-8A37-A330B39706C3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22" name="Picture 21">
            <a:extLst>
              <a:ext uri="{FF2B5EF4-FFF2-40B4-BE49-F238E27FC236}">
                <a16:creationId xmlns:a16="http://schemas.microsoft.com/office/drawing/2014/main" id="{9EB0A22C-659E-230F-1BD2-EC464529011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9766" r="-1333" b="1"/>
          <a:stretch>
            <a:fillRect/>
          </a:stretch>
        </p:blipFill>
        <p:spPr>
          <a:xfrm>
            <a:off x="7238605" y="235775"/>
            <a:ext cx="17400867" cy="13716000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B8D6BA13-EFC0-8A85-C0A6-4835CF258B5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" t="18450" r="-1333" b="2"/>
          <a:stretch>
            <a:fillRect/>
          </a:stretch>
        </p:blipFill>
        <p:spPr>
          <a:xfrm>
            <a:off x="7238605" y="10786"/>
            <a:ext cx="17400867" cy="13940989"/>
          </a:xfrm>
          <a:prstGeom prst="rect">
            <a:avLst/>
          </a:prstGeom>
        </p:spPr>
      </p:pic>
      <p:grpSp>
        <p:nvGrpSpPr>
          <p:cNvPr id="23" name="Group 22">
            <a:extLst>
              <a:ext uri="{FF2B5EF4-FFF2-40B4-BE49-F238E27FC236}">
                <a16:creationId xmlns:a16="http://schemas.microsoft.com/office/drawing/2014/main" id="{471BC57B-3102-148C-F00F-6FE1AE8B8C24}"/>
              </a:ext>
            </a:extLst>
          </p:cNvPr>
          <p:cNvGrpSpPr/>
          <p:nvPr/>
        </p:nvGrpSpPr>
        <p:grpSpPr>
          <a:xfrm>
            <a:off x="11941687" y="1917850"/>
            <a:ext cx="7821821" cy="6109451"/>
            <a:chOff x="13439983" y="7978305"/>
            <a:chExt cx="7907390" cy="6176286"/>
          </a:xfrm>
        </p:grpSpPr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1F69F29D-6831-4F91-8B93-BC3899AF4C10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7EA806E3-61C1-7C7A-44EF-C5AD6E74A5E9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4" name="TextBox 3">
            <a:extLst>
              <a:ext uri="{FF2B5EF4-FFF2-40B4-BE49-F238E27FC236}">
                <a16:creationId xmlns:a16="http://schemas.microsoft.com/office/drawing/2014/main" id="{4147D41A-9486-04FB-25DB-FF82C7C717C8}"/>
              </a:ext>
            </a:extLst>
          </p:cNvPr>
          <p:cNvSpPr txBox="1"/>
          <p:nvPr/>
        </p:nvSpPr>
        <p:spPr>
          <a:xfrm>
            <a:off x="2901726" y="4905974"/>
            <a:ext cx="8560405" cy="126188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7600" dirty="0"/>
              <a:t>Veriyle Derinleşen</a:t>
            </a:r>
          </a:p>
        </p:txBody>
      </p:sp>
      <p:sp>
        <p:nvSpPr>
          <p:cNvPr id="7" name="Title 3">
            <a:extLst>
              <a:ext uri="{FF2B5EF4-FFF2-40B4-BE49-F238E27FC236}">
                <a16:creationId xmlns:a16="http://schemas.microsoft.com/office/drawing/2014/main" id="{640437A6-2AF3-58FE-583A-97560814C566}"/>
              </a:ext>
            </a:extLst>
          </p:cNvPr>
          <p:cNvSpPr txBox="1">
            <a:spLocks/>
          </p:cNvSpPr>
          <p:nvPr/>
        </p:nvSpPr>
        <p:spPr>
          <a:xfrm>
            <a:off x="2950851" y="4218711"/>
            <a:ext cx="6153044" cy="701435"/>
          </a:xfrm>
          <a:prstGeom prst="rect">
            <a:avLst/>
          </a:prstGeom>
        </p:spPr>
        <p:txBody>
          <a:bodyPr anchor="ctr"/>
          <a:lstStyle>
            <a:lvl1pPr algn="l" defTabSz="1371669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6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00000"/>
              </a:lnSpc>
            </a:pPr>
            <a:r>
              <a:rPr lang="tr-TR" sz="2800" spc="300" dirty="0">
                <a:solidFill>
                  <a:schemeClr val="bg1">
                    <a:lumMod val="65000"/>
                  </a:schemeClr>
                </a:solidFill>
                <a:latin typeface="Gilroy Bold" panose="00000800000000000000" pitchFamily="50" charset="-94"/>
              </a:rPr>
              <a:t>DAVRANIŞTAN STRATEJİYE</a:t>
            </a:r>
            <a:endParaRPr lang="en-US" sz="2800" spc="300" dirty="0">
              <a:solidFill>
                <a:schemeClr val="bg1">
                  <a:lumMod val="65000"/>
                </a:schemeClr>
              </a:solidFill>
              <a:latin typeface="Gilroy Bold" panose="00000800000000000000" pitchFamily="50" charset="-94"/>
            </a:endParaRPr>
          </a:p>
        </p:txBody>
      </p:sp>
      <p:sp>
        <p:nvSpPr>
          <p:cNvPr id="13" name="Title 3">
            <a:extLst>
              <a:ext uri="{FF2B5EF4-FFF2-40B4-BE49-F238E27FC236}">
                <a16:creationId xmlns:a16="http://schemas.microsoft.com/office/drawing/2014/main" id="{412F91A3-F1B1-DCF5-94E3-928B8269E84D}"/>
              </a:ext>
            </a:extLst>
          </p:cNvPr>
          <p:cNvSpPr txBox="1">
            <a:spLocks/>
          </p:cNvSpPr>
          <p:nvPr/>
        </p:nvSpPr>
        <p:spPr>
          <a:xfrm>
            <a:off x="2925512" y="8542869"/>
            <a:ext cx="6714646" cy="70376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1371669">
              <a:lnSpc>
                <a:spcPct val="100000"/>
              </a:lnSpc>
              <a:spcBef>
                <a:spcPct val="0"/>
              </a:spcBef>
              <a:buNone/>
              <a:defRPr sz="3600" kern="5900" spc="1200">
                <a:solidFill>
                  <a:schemeClr val="tx1">
                    <a:lumMod val="85000"/>
                    <a:lumOff val="15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tr-TR" sz="3200" dirty="0">
                <a:latin typeface="Gilroy" panose="00000500000000000000" pitchFamily="50" charset="-94"/>
              </a:rPr>
              <a:t>MİHRİCAN ÜNLÜ</a:t>
            </a:r>
            <a:endParaRPr lang="en-US" sz="3200" dirty="0">
              <a:latin typeface="Gilroy" panose="00000500000000000000" pitchFamily="50" charset="-94"/>
            </a:endParaRPr>
          </a:p>
        </p:txBody>
      </p:sp>
      <p:sp>
        <p:nvSpPr>
          <p:cNvPr id="20" name="Title 3">
            <a:extLst>
              <a:ext uri="{FF2B5EF4-FFF2-40B4-BE49-F238E27FC236}">
                <a16:creationId xmlns:a16="http://schemas.microsoft.com/office/drawing/2014/main" id="{F5C283DF-6A28-7289-D15F-B6ABA8F7B799}"/>
              </a:ext>
            </a:extLst>
          </p:cNvPr>
          <p:cNvSpPr txBox="1">
            <a:spLocks/>
          </p:cNvSpPr>
          <p:nvPr/>
        </p:nvSpPr>
        <p:spPr>
          <a:xfrm>
            <a:off x="2925512" y="9334317"/>
            <a:ext cx="6330783" cy="703766"/>
          </a:xfrm>
          <a:prstGeom prst="rect">
            <a:avLst/>
          </a:prstGeom>
        </p:spPr>
        <p:txBody>
          <a:bodyPr anchor="ctr"/>
          <a:lstStyle>
            <a:defPPr>
              <a:defRPr lang="en-US"/>
            </a:defPPr>
            <a:lvl1pPr defTabSz="1371669">
              <a:lnSpc>
                <a:spcPct val="120000"/>
              </a:lnSpc>
              <a:spcBef>
                <a:spcPct val="0"/>
              </a:spcBef>
              <a:buNone/>
              <a:defRPr sz="2400" spc="300">
                <a:solidFill>
                  <a:schemeClr val="tx1">
                    <a:lumMod val="50000"/>
                    <a:lumOff val="50000"/>
                  </a:schemeClr>
                </a:solidFill>
                <a:ea typeface="+mj-ea"/>
                <a:cs typeface="+mj-cs"/>
              </a:defRPr>
            </a:lvl1pPr>
          </a:lstStyle>
          <a:p>
            <a:r>
              <a:rPr lang="en-US" dirty="0"/>
              <a:t>Hopi Chief Growth, </a:t>
            </a:r>
            <a:br>
              <a:rPr lang="tr-TR" dirty="0"/>
            </a:br>
            <a:r>
              <a:rPr lang="en-US" dirty="0"/>
              <a:t>Data &amp; Merchant Success Officer </a:t>
            </a:r>
          </a:p>
        </p:txBody>
      </p:sp>
      <p:pic>
        <p:nvPicPr>
          <p:cNvPr id="24" name="Picture 23" descr="A colorful letters on a black background&#10;&#10;Description automatically generated with low confidence">
            <a:extLst>
              <a:ext uri="{FF2B5EF4-FFF2-40B4-BE49-F238E27FC236}">
                <a16:creationId xmlns:a16="http://schemas.microsoft.com/office/drawing/2014/main" id="{F0D255F1-5ABB-9F8B-575F-B686F3CBC003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66426" y="2413370"/>
            <a:ext cx="2182622" cy="111400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647FC4C8-6D54-D225-9F7C-E3781EA2CE7D}"/>
              </a:ext>
            </a:extLst>
          </p:cNvPr>
          <p:cNvSpPr txBox="1"/>
          <p:nvPr/>
        </p:nvSpPr>
        <p:spPr>
          <a:xfrm>
            <a:off x="2898211" y="6051396"/>
            <a:ext cx="6225908" cy="1261884"/>
          </a:xfrm>
          <a:prstGeom prst="rect">
            <a:avLst/>
          </a:prstGeom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8000">
                <a:gradFill flip="none" rotWithShape="1">
                  <a:gsLst>
                    <a:gs pos="79000">
                      <a:srgbClr val="002837"/>
                    </a:gs>
                    <a:gs pos="16000">
                      <a:srgbClr val="541247"/>
                    </a:gs>
                    <a:gs pos="50000">
                      <a:schemeClr val="tx1"/>
                    </a:gs>
                    <a:gs pos="0">
                      <a:srgbClr val="F836D2">
                        <a:alpha val="95000"/>
                      </a:srgbClr>
                    </a:gs>
                    <a:gs pos="100000">
                      <a:srgbClr val="19C3FF"/>
                    </a:gs>
                  </a:gsLst>
                  <a:lin ang="18000000" scaled="0"/>
                  <a:tileRect/>
                </a:gradFill>
                <a:latin typeface="+mj-lt"/>
              </a:defRPr>
            </a:lvl1pPr>
          </a:lstStyle>
          <a:p>
            <a:r>
              <a:rPr lang="tr-TR" sz="7600" dirty="0"/>
              <a:t>Perakende</a:t>
            </a: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78DCF66-EB5A-7A38-920F-CE1400D891B3}"/>
              </a:ext>
            </a:extLst>
          </p:cNvPr>
          <p:cNvGrpSpPr/>
          <p:nvPr/>
        </p:nvGrpSpPr>
        <p:grpSpPr>
          <a:xfrm>
            <a:off x="11866944" y="2807786"/>
            <a:ext cx="7990195" cy="6240962"/>
            <a:chOff x="13439983" y="7978305"/>
            <a:chExt cx="7907390" cy="6176286"/>
          </a:xfrm>
        </p:grpSpPr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60A81335-A472-B435-87C3-9465371F1122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17" name="Oval 16">
              <a:extLst>
                <a:ext uri="{FF2B5EF4-FFF2-40B4-BE49-F238E27FC236}">
                  <a16:creationId xmlns:a16="http://schemas.microsoft.com/office/drawing/2014/main" id="{9BE70E71-B358-66A3-2DC2-5E7F3B54BFD1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pic>
        <p:nvPicPr>
          <p:cNvPr id="5" name="Picture 4">
            <a:extLst>
              <a:ext uri="{FF2B5EF4-FFF2-40B4-BE49-F238E27FC236}">
                <a16:creationId xmlns:a16="http://schemas.microsoft.com/office/drawing/2014/main" id="{7678AF03-F74B-76E6-0722-0908DC429971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979" r="61865"/>
          <a:stretch>
            <a:fillRect/>
          </a:stretch>
        </p:blipFill>
        <p:spPr>
          <a:xfrm>
            <a:off x="13015147" y="9557075"/>
            <a:ext cx="5965389" cy="4148139"/>
          </a:xfrm>
          <a:prstGeom prst="rect">
            <a:avLst/>
          </a:prstGeom>
        </p:spPr>
      </p:pic>
      <p:sp>
        <p:nvSpPr>
          <p:cNvPr id="2" name="Oval 1">
            <a:extLst>
              <a:ext uri="{FF2B5EF4-FFF2-40B4-BE49-F238E27FC236}">
                <a16:creationId xmlns:a16="http://schemas.microsoft.com/office/drawing/2014/main" id="{FA5A42C3-CE0C-15E5-EA64-E96EB304B7E8}"/>
              </a:ext>
            </a:extLst>
          </p:cNvPr>
          <p:cNvSpPr/>
          <p:nvPr/>
        </p:nvSpPr>
        <p:spPr>
          <a:xfrm>
            <a:off x="13171726" y="6395616"/>
            <a:ext cx="372600" cy="372598"/>
          </a:xfrm>
          <a:prstGeom prst="ellipse">
            <a:avLst/>
          </a:prstGeom>
          <a:gradFill>
            <a:gsLst>
              <a:gs pos="57000">
                <a:srgbClr val="FF9855"/>
              </a:gs>
              <a:gs pos="0">
                <a:srgbClr val="FF7C55"/>
              </a:gs>
              <a:gs pos="100000">
                <a:srgbClr val="FFC255"/>
              </a:gs>
            </a:gsLst>
            <a:lin ang="18600000" scaled="0"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sz="280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0101135A-58C3-A374-45D8-D01B4647CF8B}"/>
              </a:ext>
            </a:extLst>
          </p:cNvPr>
          <p:cNvSpPr/>
          <p:nvPr/>
        </p:nvSpPr>
        <p:spPr>
          <a:xfrm>
            <a:off x="14624447" y="2898437"/>
            <a:ext cx="711494" cy="711490"/>
          </a:xfrm>
          <a:prstGeom prst="ellipse">
            <a:avLst/>
          </a:prstGeom>
          <a:gradFill>
            <a:gsLst>
              <a:gs pos="100000">
                <a:srgbClr val="6C9FF4"/>
              </a:gs>
              <a:gs pos="0">
                <a:srgbClr val="8766D0"/>
              </a:gs>
            </a:gsLst>
            <a:lin ang="13200000" scaled="0"/>
          </a:gradFill>
          <a:ln w="38100" cap="sq">
            <a:noFill/>
            <a:prstDash val="dash"/>
            <a:bevel/>
            <a:headEnd type="none"/>
            <a:tailEnd type="none"/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 defTabSz="2057504"/>
            <a:endParaRPr lang="tr-TR" sz="2800">
              <a:solidFill>
                <a:schemeClr val="bg1"/>
              </a:solidFill>
              <a:latin typeface="Gilroy Bold" panose="00000800000000000000" pitchFamily="50" charset="-94"/>
            </a:endParaRPr>
          </a:p>
        </p:txBody>
      </p:sp>
      <p:pic>
        <p:nvPicPr>
          <p:cNvPr id="42" name="Picture 41" descr="A close-up of a fabric&#10;&#10;Description automatically generated">
            <a:extLst>
              <a:ext uri="{FF2B5EF4-FFF2-40B4-BE49-F238E27FC236}">
                <a16:creationId xmlns:a16="http://schemas.microsoft.com/office/drawing/2014/main" id="{D7B1352E-3D1A-9261-1DC6-B02C1A94A9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69798" y="4146267"/>
            <a:ext cx="2254649" cy="707191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9386B6DF-E91C-820E-6FCE-BF527BA63FE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70698" flipH="1">
            <a:off x="19168797" y="2855753"/>
            <a:ext cx="2690583" cy="3074216"/>
          </a:xfrm>
          <a:prstGeom prst="rect">
            <a:avLst/>
          </a:prstGeom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0BEBCC9A-1DE8-CD75-34A5-5E67999D13FD}"/>
              </a:ext>
            </a:extLst>
          </p:cNvPr>
          <p:cNvGrpSpPr/>
          <p:nvPr/>
        </p:nvGrpSpPr>
        <p:grpSpPr>
          <a:xfrm>
            <a:off x="17067754" y="4230641"/>
            <a:ext cx="4168848" cy="3256194"/>
            <a:chOff x="13439983" y="7978305"/>
            <a:chExt cx="7907390" cy="6176286"/>
          </a:xfrm>
        </p:grpSpPr>
        <p:sp>
          <p:nvSpPr>
            <p:cNvPr id="50" name="Oval 49">
              <a:extLst>
                <a:ext uri="{FF2B5EF4-FFF2-40B4-BE49-F238E27FC236}">
                  <a16:creationId xmlns:a16="http://schemas.microsoft.com/office/drawing/2014/main" id="{9178EC43-1CEB-9837-53B6-6F54872CF194}"/>
                </a:ext>
              </a:extLst>
            </p:cNvPr>
            <p:cNvSpPr/>
            <p:nvPr/>
          </p:nvSpPr>
          <p:spPr>
            <a:xfrm flipV="1">
              <a:off x="13439983" y="79783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/>
            </a:p>
          </p:txBody>
        </p:sp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1E8EE7AA-78E5-1A32-E576-26BEC0DE479B}"/>
                </a:ext>
              </a:extLst>
            </p:cNvPr>
            <p:cNvSpPr/>
            <p:nvPr/>
          </p:nvSpPr>
          <p:spPr>
            <a:xfrm flipV="1">
              <a:off x="13592383" y="8130705"/>
              <a:ext cx="7754990" cy="6023886"/>
            </a:xfrm>
            <a:prstGeom prst="ellipse">
              <a:avLst/>
            </a:prstGeom>
            <a:gradFill flip="none" rotWithShape="1">
              <a:gsLst>
                <a:gs pos="0">
                  <a:schemeClr val="accent1">
                    <a:lumMod val="0"/>
                    <a:lumOff val="100000"/>
                  </a:schemeClr>
                </a:gs>
                <a:gs pos="60000">
                  <a:schemeClr val="bg1">
                    <a:alpha val="0"/>
                    <a:lumMod val="0"/>
                    <a:lumOff val="10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tr-TR" dirty="0"/>
            </a:p>
          </p:txBody>
        </p:sp>
      </p:grp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AC5D36E7-B5C5-419D-9F7B-63992939B611}"/>
              </a:ext>
            </a:extLst>
          </p:cNvPr>
          <p:cNvSpPr/>
          <p:nvPr/>
        </p:nvSpPr>
        <p:spPr>
          <a:xfrm>
            <a:off x="18237939" y="4984521"/>
            <a:ext cx="2627202" cy="653716"/>
          </a:xfrm>
          <a:custGeom>
            <a:avLst/>
            <a:gdLst>
              <a:gd name="csX0" fmla="*/ 0 w 2906973"/>
              <a:gd name="csY0" fmla="*/ 313898 h 723331"/>
              <a:gd name="csX1" fmla="*/ 0 w 2906973"/>
              <a:gd name="csY1" fmla="*/ 163773 h 723331"/>
              <a:gd name="csX2" fmla="*/ 81886 w 2906973"/>
              <a:gd name="csY2" fmla="*/ 68239 h 723331"/>
              <a:gd name="csX3" fmla="*/ 286603 w 2906973"/>
              <a:gd name="csY3" fmla="*/ 0 h 723331"/>
              <a:gd name="csX4" fmla="*/ 914400 w 2906973"/>
              <a:gd name="csY4" fmla="*/ 27295 h 723331"/>
              <a:gd name="csX5" fmla="*/ 1323832 w 2906973"/>
              <a:gd name="csY5" fmla="*/ 13648 h 723331"/>
              <a:gd name="csX6" fmla="*/ 1856095 w 2906973"/>
              <a:gd name="csY6" fmla="*/ 13648 h 723331"/>
              <a:gd name="csX7" fmla="*/ 2361062 w 2906973"/>
              <a:gd name="csY7" fmla="*/ 27295 h 723331"/>
              <a:gd name="csX8" fmla="*/ 2620370 w 2906973"/>
              <a:gd name="csY8" fmla="*/ 27295 h 723331"/>
              <a:gd name="csX9" fmla="*/ 2838734 w 2906973"/>
              <a:gd name="csY9" fmla="*/ 27295 h 723331"/>
              <a:gd name="csX10" fmla="*/ 2893325 w 2906973"/>
              <a:gd name="csY10" fmla="*/ 177421 h 723331"/>
              <a:gd name="csX11" fmla="*/ 2906973 w 2906973"/>
              <a:gd name="csY11" fmla="*/ 327546 h 723331"/>
              <a:gd name="csX12" fmla="*/ 2893325 w 2906973"/>
              <a:gd name="csY12" fmla="*/ 436728 h 723331"/>
              <a:gd name="csX13" fmla="*/ 2866029 w 2906973"/>
              <a:gd name="csY13" fmla="*/ 614149 h 723331"/>
              <a:gd name="csX14" fmla="*/ 2770495 w 2906973"/>
              <a:gd name="csY14" fmla="*/ 668740 h 723331"/>
              <a:gd name="csX15" fmla="*/ 2524835 w 2906973"/>
              <a:gd name="csY15" fmla="*/ 655092 h 723331"/>
              <a:gd name="csX16" fmla="*/ 2306471 w 2906973"/>
              <a:gd name="csY16" fmla="*/ 723331 h 723331"/>
              <a:gd name="csX17" fmla="*/ 1937982 w 2906973"/>
              <a:gd name="csY17" fmla="*/ 682388 h 723331"/>
              <a:gd name="csX18" fmla="*/ 1678674 w 2906973"/>
              <a:gd name="csY18" fmla="*/ 668740 h 723331"/>
              <a:gd name="csX19" fmla="*/ 1255594 w 2906973"/>
              <a:gd name="csY19" fmla="*/ 668740 h 723331"/>
              <a:gd name="csX20" fmla="*/ 1078173 w 2906973"/>
              <a:gd name="csY20" fmla="*/ 709683 h 723331"/>
              <a:gd name="csX21" fmla="*/ 914400 w 2906973"/>
              <a:gd name="csY21" fmla="*/ 682388 h 723331"/>
              <a:gd name="csX22" fmla="*/ 709683 w 2906973"/>
              <a:gd name="csY22" fmla="*/ 696036 h 723331"/>
              <a:gd name="csX23" fmla="*/ 327546 w 2906973"/>
              <a:gd name="csY23" fmla="*/ 723331 h 723331"/>
              <a:gd name="csX24" fmla="*/ 204716 w 2906973"/>
              <a:gd name="csY24" fmla="*/ 682388 h 723331"/>
              <a:gd name="csX25" fmla="*/ 81886 w 2906973"/>
              <a:gd name="csY25" fmla="*/ 682388 h 723331"/>
              <a:gd name="csX26" fmla="*/ 0 w 2906973"/>
              <a:gd name="csY26" fmla="*/ 600501 h 723331"/>
              <a:gd name="csX27" fmla="*/ 0 w 2906973"/>
              <a:gd name="csY27" fmla="*/ 423080 h 723331"/>
              <a:gd name="csX28" fmla="*/ 0 w 2906973"/>
              <a:gd name="csY28" fmla="*/ 313898 h 72333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  <a:cxn ang="0">
                <a:pos x="csX28" y="csY28"/>
              </a:cxn>
            </a:cxnLst>
            <a:rect l="l" t="t" r="r" b="b"/>
            <a:pathLst>
              <a:path w="2906973" h="723331">
                <a:moveTo>
                  <a:pt x="0" y="313898"/>
                </a:moveTo>
                <a:lnTo>
                  <a:pt x="0" y="163773"/>
                </a:lnTo>
                <a:lnTo>
                  <a:pt x="81886" y="68239"/>
                </a:lnTo>
                <a:lnTo>
                  <a:pt x="286603" y="0"/>
                </a:lnTo>
                <a:lnTo>
                  <a:pt x="914400" y="27295"/>
                </a:lnTo>
                <a:lnTo>
                  <a:pt x="1323832" y="13648"/>
                </a:lnTo>
                <a:lnTo>
                  <a:pt x="1856095" y="13648"/>
                </a:lnTo>
                <a:lnTo>
                  <a:pt x="2361062" y="27295"/>
                </a:lnTo>
                <a:lnTo>
                  <a:pt x="2620370" y="27295"/>
                </a:lnTo>
                <a:lnTo>
                  <a:pt x="2838734" y="27295"/>
                </a:lnTo>
                <a:lnTo>
                  <a:pt x="2893325" y="177421"/>
                </a:lnTo>
                <a:lnTo>
                  <a:pt x="2906973" y="327546"/>
                </a:lnTo>
                <a:lnTo>
                  <a:pt x="2893325" y="436728"/>
                </a:lnTo>
                <a:lnTo>
                  <a:pt x="2866029" y="614149"/>
                </a:lnTo>
                <a:lnTo>
                  <a:pt x="2770495" y="668740"/>
                </a:lnTo>
                <a:lnTo>
                  <a:pt x="2524835" y="655092"/>
                </a:lnTo>
                <a:lnTo>
                  <a:pt x="2306471" y="723331"/>
                </a:lnTo>
                <a:lnTo>
                  <a:pt x="1937982" y="682388"/>
                </a:lnTo>
                <a:lnTo>
                  <a:pt x="1678674" y="668740"/>
                </a:lnTo>
                <a:lnTo>
                  <a:pt x="1255594" y="668740"/>
                </a:lnTo>
                <a:lnTo>
                  <a:pt x="1078173" y="709683"/>
                </a:lnTo>
                <a:lnTo>
                  <a:pt x="914400" y="682388"/>
                </a:lnTo>
                <a:lnTo>
                  <a:pt x="709683" y="696036"/>
                </a:lnTo>
                <a:lnTo>
                  <a:pt x="327546" y="723331"/>
                </a:lnTo>
                <a:lnTo>
                  <a:pt x="204716" y="682388"/>
                </a:lnTo>
                <a:lnTo>
                  <a:pt x="81886" y="682388"/>
                </a:lnTo>
                <a:lnTo>
                  <a:pt x="0" y="600501"/>
                </a:lnTo>
                <a:lnTo>
                  <a:pt x="0" y="423080"/>
                </a:lnTo>
                <a:lnTo>
                  <a:pt x="0" y="31389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254000" dist="254000" dir="6000000" algn="tl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tr-TR" dirty="0"/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7F03D79C-89BE-3262-6D28-A54402AF4252}"/>
              </a:ext>
            </a:extLst>
          </p:cNvPr>
          <p:cNvSpPr/>
          <p:nvPr/>
        </p:nvSpPr>
        <p:spPr>
          <a:xfrm>
            <a:off x="18366469" y="5083724"/>
            <a:ext cx="2375643" cy="429787"/>
          </a:xfrm>
          <a:prstGeom prst="roundRect">
            <a:avLst>
              <a:gd name="adj" fmla="val 24558"/>
            </a:avLst>
          </a:prstGeom>
          <a:gradFill flip="none" rotWithShape="1">
            <a:gsLst>
              <a:gs pos="81000">
                <a:srgbClr val="6CA2F4"/>
              </a:gs>
              <a:gs pos="59000">
                <a:srgbClr val="8771D7"/>
              </a:gs>
              <a:gs pos="29000">
                <a:srgbClr val="F9456B"/>
              </a:gs>
              <a:gs pos="0">
                <a:srgbClr val="FD9220"/>
              </a:gs>
              <a:gs pos="100000">
                <a:srgbClr val="5BC9B0"/>
              </a:gs>
            </a:gsLst>
            <a:lin ang="0" scaled="0"/>
            <a:tileRect/>
          </a:gradFill>
          <a:ln w="19050">
            <a:noFill/>
          </a:ln>
          <a:effectLst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tr-TR" sz="1600" dirty="0"/>
              <a:t>  </a:t>
            </a:r>
          </a:p>
        </p:txBody>
      </p:sp>
      <p:pic>
        <p:nvPicPr>
          <p:cNvPr id="53" name="Picture 52">
            <a:extLst>
              <a:ext uri="{FF2B5EF4-FFF2-40B4-BE49-F238E27FC236}">
                <a16:creationId xmlns:a16="http://schemas.microsoft.com/office/drawing/2014/main" id="{189E96C6-4C8F-57D6-8DB3-851ED5672257}"/>
              </a:ext>
            </a:extLst>
          </p:cNvPr>
          <p:cNvPicPr>
            <a:picLocks noChangeAspect="1"/>
          </p:cNvPicPr>
          <p:nvPr/>
        </p:nvPicPr>
        <p:blipFill>
          <a:blip r:embed="rId8">
            <a:alphaModFix amt="4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0339"/>
          <a:stretch>
            <a:fillRect/>
          </a:stretch>
        </p:blipFill>
        <p:spPr>
          <a:xfrm rot="6742101">
            <a:off x="18417944" y="7900842"/>
            <a:ext cx="4849335" cy="3378132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5438646D-8888-5D17-F831-FBCF7CF4D2C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8853" y="2898437"/>
            <a:ext cx="15092487" cy="9299411"/>
          </a:xfrm>
          <a:prstGeom prst="rect">
            <a:avLst/>
          </a:prstGeom>
        </p:spPr>
      </p:pic>
      <p:pic>
        <p:nvPicPr>
          <p:cNvPr id="29" name="Picture 28" descr="A close-up of a person's face&#10;&#10;Description automatically generated">
            <a:extLst>
              <a:ext uri="{FF2B5EF4-FFF2-40B4-BE49-F238E27FC236}">
                <a16:creationId xmlns:a16="http://schemas.microsoft.com/office/drawing/2014/main" id="{FE7CD2F1-4209-0AB0-A8E3-35967560C5BF}"/>
              </a:ext>
            </a:extLst>
          </p:cNvPr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26" t="37228" r="17234" b="35579"/>
          <a:stretch/>
        </p:blipFill>
        <p:spPr>
          <a:xfrm>
            <a:off x="12995590" y="4435908"/>
            <a:ext cx="2156708" cy="901703"/>
          </a:xfrm>
          <a:prstGeom prst="rect">
            <a:avLst/>
          </a:prstGeom>
        </p:spPr>
      </p:pic>
      <p:pic>
        <p:nvPicPr>
          <p:cNvPr id="6" name="Picture 5" descr="A yellow paper with a white border&#10;&#10;Description automatically generated">
            <a:extLst>
              <a:ext uri="{FF2B5EF4-FFF2-40B4-BE49-F238E27FC236}">
                <a16:creationId xmlns:a16="http://schemas.microsoft.com/office/drawing/2014/main" id="{D4E341F8-F8CE-1215-94D4-107184DC8C7A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344"/>
          <a:stretch>
            <a:fillRect/>
          </a:stretch>
        </p:blipFill>
        <p:spPr>
          <a:xfrm rot="5675638">
            <a:off x="17486928" y="9326719"/>
            <a:ext cx="2245212" cy="23228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520077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1">
      <a:majorFont>
        <a:latin typeface="Gilroy Black"/>
        <a:ea typeface=""/>
        <a:cs typeface=""/>
      </a:majorFont>
      <a:minorFont>
        <a:latin typeface="Gilroy Ligh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19543</TotalTime>
  <Words>609</Words>
  <Application>Microsoft Office PowerPoint</Application>
  <PresentationFormat>Custom</PresentationFormat>
  <Paragraphs>193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7" baseType="lpstr">
      <vt:lpstr>Arial</vt:lpstr>
      <vt:lpstr>Calibri</vt:lpstr>
      <vt:lpstr>Gilroy</vt:lpstr>
      <vt:lpstr>Gilroy Black</vt:lpstr>
      <vt:lpstr>Gilroy Bold</vt:lpstr>
      <vt:lpstr>Gilroy Light</vt:lpstr>
      <vt:lpstr>Gilroy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Zafer Akınç</dc:creator>
  <cp:lastModifiedBy>Zafer Akınç</cp:lastModifiedBy>
  <cp:revision>1087</cp:revision>
  <dcterms:created xsi:type="dcterms:W3CDTF">2023-09-27T11:19:17Z</dcterms:created>
  <dcterms:modified xsi:type="dcterms:W3CDTF">2026-06-02T08:35:44Z</dcterms:modified>
</cp:coreProperties>
</file>