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8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81" r:id="rId12"/>
    <p:sldId id="287" r:id="rId13"/>
    <p:sldId id="271" r:id="rId14"/>
    <p:sldId id="283" r:id="rId15"/>
    <p:sldId id="284" r:id="rId16"/>
    <p:sldId id="286" r:id="rId17"/>
  </p:sldIdLst>
  <p:sldSz cx="24384000" cy="13716000"/>
  <p:notesSz cx="6858000" cy="9144000"/>
  <p:embeddedFontLst>
    <p:embeddedFont>
      <p:font typeface="Montserrat ExtraBold" pitchFamily="2" charset="0"/>
      <p:bold r:id="rId19"/>
      <p:italic r:id="rId20"/>
      <p:boldItalic r:id="rId21"/>
    </p:embeddedFont>
    <p:embeddedFont>
      <p:font typeface="Open Sauce Heavy" pitchFamily="2" charset="0"/>
      <p:regular r:id="rId22"/>
      <p:bold r:id="rId23"/>
    </p:embeddedFont>
    <p:embeddedFont>
      <p:font typeface="Poppins" pitchFamily="2" charset="0"/>
      <p:regular r:id="rId24"/>
      <p:bold r:id="rId25"/>
      <p:italic r:id="rId26"/>
      <p:boldItalic r:id="rId27"/>
    </p:embeddedFont>
    <p:embeddedFont>
      <p:font typeface="Poppins Bold" pitchFamily="2" charset="0"/>
      <p:regular r:id="rId28"/>
      <p:bold r:id="rId29"/>
    </p:embeddedFont>
    <p:embeddedFont>
      <p:font typeface="Poppins Bold Italics" pitchFamily="2" charset="0"/>
      <p:regular r:id="rId30"/>
      <p:bold r:id="rId31"/>
      <p:italic r:id="rId32"/>
      <p:boldItalic r:id="rId33"/>
    </p:embeddedFont>
    <p:embeddedFont>
      <p:font typeface="Poppins Italics" pitchFamily="2" charset="0"/>
      <p:regular r:id="rId34"/>
      <p:italic r:id="rId35"/>
    </p:embeddedFont>
    <p:embeddedFont>
      <p:font typeface="Poppins Medium" panose="00000600000000000000" pitchFamily="2" charset="0"/>
      <p:regular r:id="rId36"/>
      <p:italic r:id="rId37"/>
    </p:embeddedFont>
    <p:embeddedFont>
      <p:font typeface="Poppins Semi-Bold" pitchFamily="2" charset="0"/>
      <p:regular r:id="rId38"/>
      <p:bold r:id="rId39"/>
    </p:embeddedFont>
    <p:embeddedFont>
      <p:font typeface="Poppins SemiBold" panose="00000700000000000000" pitchFamily="2" charset="0"/>
      <p:regular r:id="rId40"/>
      <p:bold r:id="rId41"/>
      <p:italic r:id="rId42"/>
      <p:boldItalic r:id="rId43"/>
    </p:embeddedFont>
    <p:embeddedFont>
      <p:font typeface="The Seasons" pitchFamily="2" charset="0"/>
      <p:regular r:id="rId44"/>
    </p:embeddedFont>
  </p:embeddedFontLst>
  <p:defaultTextStyle>
    <a:defPPr>
      <a:defRPr lang="en-US"/>
    </a:defPPr>
    <a:lvl1pPr marL="0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1pPr>
    <a:lvl2pPr marL="772668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2pPr>
    <a:lvl3pPr marL="1545336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3pPr>
    <a:lvl4pPr marL="2318004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4pPr>
    <a:lvl5pPr marL="3090672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5pPr>
    <a:lvl6pPr marL="3863340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6pPr>
    <a:lvl7pPr marL="4636008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7pPr>
    <a:lvl8pPr marL="5408676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8pPr>
    <a:lvl9pPr marL="6181344" algn="l" defTabSz="1545336" rtl="0" eaLnBrk="1" latinLnBrk="0" hangingPunct="1">
      <a:defRPr sz="30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62" userDrawn="1">
          <p15:clr>
            <a:srgbClr val="A4A3A4"/>
          </p15:clr>
        </p15:guide>
        <p15:guide id="2" pos="54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FF"/>
    <a:srgbClr val="F9F8F8"/>
    <a:srgbClr val="A3772B"/>
    <a:srgbClr val="6F7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32"/>
    <p:restoredTop sz="94658"/>
  </p:normalViewPr>
  <p:slideViewPr>
    <p:cSldViewPr snapToGrid="0">
      <p:cViewPr varScale="1">
        <p:scale>
          <a:sx n="48" d="100"/>
          <a:sy n="48" d="100"/>
        </p:scale>
        <p:origin x="264" y="624"/>
      </p:cViewPr>
      <p:guideLst>
        <p:guide orient="horz" pos="3662"/>
        <p:guide pos="54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1.fntdata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viewProps" Target="viewProps.xml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kan Aytaç" userId="S::erkan.aytac@mobildev.com::41911f2c-7633-42b8-83e6-0c0524f48178" providerId="AD" clId="Web-{8707B430-96C9-9F45-247A-7025045A2A66}"/>
    <pc:docChg chg="modSld">
      <pc:chgData name="Erkan Aytaç" userId="S::erkan.aytac@mobildev.com::41911f2c-7633-42b8-83e6-0c0524f48178" providerId="AD" clId="Web-{8707B430-96C9-9F45-247A-7025045A2A66}" dt="2026-05-15T08:11:00.346" v="1"/>
      <pc:docMkLst>
        <pc:docMk/>
      </pc:docMkLst>
      <pc:sldChg chg="addSp delSp modSp addAnim delAnim">
        <pc:chgData name="Erkan Aytaç" userId="S::erkan.aytac@mobildev.com::41911f2c-7633-42b8-83e6-0c0524f48178" providerId="AD" clId="Web-{8707B430-96C9-9F45-247A-7025045A2A66}" dt="2026-05-15T08:11:00.346" v="1"/>
        <pc:sldMkLst>
          <pc:docMk/>
          <pc:sldMk cId="0" sldId="267"/>
        </pc:sldMkLst>
      </pc:sldChg>
    </pc:docChg>
  </pc:docChgLst>
  <pc:docChgLst>
    <pc:chgData name="Erkan Aytaç" userId="S::erkan.aytac@mobildev.com::41911f2c-7633-42b8-83e6-0c0524f48178" providerId="AD" clId="Web-{0C51B041-3A70-D588-BF2C-BE228290F77B}"/>
    <pc:docChg chg="delSld">
      <pc:chgData name="Erkan Aytaç" userId="S::erkan.aytac@mobildev.com::41911f2c-7633-42b8-83e6-0c0524f48178" providerId="AD" clId="Web-{0C51B041-3A70-D588-BF2C-BE228290F77B}" dt="2026-05-18T07:34:06.258" v="0"/>
      <pc:docMkLst>
        <pc:docMk/>
      </pc:docMkLst>
    </pc:docChg>
  </pc:docChgLst>
  <pc:docChgLst>
    <pc:chgData name="Selen Güvenç" userId="S::selen.guvenc@mobildev.com::7cbc54a2-5035-47bc-a8f0-95ce0a3b8293" providerId="AD" clId="Web-{6C291160-0315-0DF2-CE86-5582592308E6}"/>
    <pc:docChg chg="sldOrd">
      <pc:chgData name="Selen Güvenç" userId="S::selen.guvenc@mobildev.com::7cbc54a2-5035-47bc-a8f0-95ce0a3b8293" providerId="AD" clId="Web-{6C291160-0315-0DF2-CE86-5582592308E6}" dt="2026-05-14T14:33:03.539" v="0"/>
      <pc:docMkLst>
        <pc:docMk/>
      </pc:docMkLst>
      <pc:sldChg chg="ord">
        <pc:chgData name="Selen Güvenç" userId="S::selen.guvenc@mobildev.com::7cbc54a2-5035-47bc-a8f0-95ce0a3b8293" providerId="AD" clId="Web-{6C291160-0315-0DF2-CE86-5582592308E6}" dt="2026-05-14T14:33:03.539" v="0"/>
        <pc:sldMkLst>
          <pc:docMk/>
          <pc:sldMk cId="3500059989" sldId="281"/>
        </pc:sldMkLst>
      </pc:sldChg>
    </pc:docChg>
  </pc:docChgLst>
  <pc:docChgLst>
    <pc:chgData name="Erkan Aytaç" userId="41911f2c-7633-42b8-83e6-0c0524f48178" providerId="ADAL" clId="{AC7C30BC-3EFA-5214-B67C-57B92862981B}"/>
    <pc:docChg chg="undo redo custSel addSld delSld modSld sldOrd modMainMaster modNotesMaster">
      <pc:chgData name="Erkan Aytaç" userId="41911f2c-7633-42b8-83e6-0c0524f48178" providerId="ADAL" clId="{AC7C30BC-3EFA-5214-B67C-57B92862981B}" dt="2026-05-20T11:34:02.512" v="2868" actId="27918"/>
      <pc:docMkLst>
        <pc:docMk/>
      </pc:docMkLst>
      <pc:sldChg chg="modSp">
        <pc:chgData name="Erkan Aytaç" userId="41911f2c-7633-42b8-83e6-0c0524f48178" providerId="ADAL" clId="{AC7C30BC-3EFA-5214-B67C-57B92862981B}" dt="2026-05-14T20:40:39.436" v="191"/>
        <pc:sldMkLst>
          <pc:docMk/>
          <pc:sldMk cId="0" sldId="256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56"/>
            <ac:spMk id="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56"/>
            <ac:spMk id="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56"/>
            <ac:spMk id="5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56"/>
            <ac:spMk id="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56"/>
            <ac:spMk id="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56"/>
            <ac:spMk id="9" creationId="{00000000-0000-0000-0000-000000000000}"/>
          </ac:spMkLst>
        </pc:spChg>
        <pc:picChg chg="mod">
          <ac:chgData name="Erkan Aytaç" userId="41911f2c-7633-42b8-83e6-0c0524f48178" providerId="ADAL" clId="{AC7C30BC-3EFA-5214-B67C-57B92862981B}" dt="2026-05-14T20:40:39.436" v="191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4T20:40:39.436" v="191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4T20:40:39.436" v="191"/>
          <ac:picMkLst>
            <pc:docMk/>
            <pc:sldMk cId="0" sldId="256"/>
            <ac:picMk id="11" creationId="{CE75B518-2499-3FCF-E6CE-036A7107CC21}"/>
          </ac:picMkLst>
        </pc:picChg>
      </pc:sldChg>
      <pc:sldChg chg="addSp delSp modSp mod modAnim">
        <pc:chgData name="Erkan Aytaç" userId="41911f2c-7633-42b8-83e6-0c0524f48178" providerId="ADAL" clId="{AC7C30BC-3EFA-5214-B67C-57B92862981B}" dt="2026-05-15T13:25:29.743" v="2034" actId="404"/>
        <pc:sldMkLst>
          <pc:docMk/>
          <pc:sldMk cId="0" sldId="263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3"/>
            <ac:spMk id="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3"/>
            <ac:spMk id="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18:09.816" v="2019" actId="403"/>
          <ac:spMkLst>
            <pc:docMk/>
            <pc:sldMk cId="0" sldId="263"/>
            <ac:spMk id="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5:29.743" v="2034" actId="404"/>
          <ac:spMkLst>
            <pc:docMk/>
            <pc:sldMk cId="0" sldId="263"/>
            <ac:spMk id="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2:14.242" v="261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3"/>
            <ac:spMk id="14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18:18.523" v="2022" actId="403"/>
          <ac:spMkLst>
            <pc:docMk/>
            <pc:sldMk cId="0" sldId="263"/>
            <ac:spMk id="15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5:29.743" v="2034" actId="404"/>
          <ac:spMkLst>
            <pc:docMk/>
            <pc:sldMk cId="0" sldId="263"/>
            <ac:spMk id="1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2:07.097" v="259" actId="404"/>
          <ac:spMkLst>
            <pc:docMk/>
            <pc:sldMk cId="0" sldId="263"/>
            <ac:spMk id="1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3"/>
            <ac:spMk id="21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18:23.227" v="2024" actId="403"/>
          <ac:spMkLst>
            <pc:docMk/>
            <pc:sldMk cId="0" sldId="263"/>
            <ac:spMk id="2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5:29.743" v="2034" actId="404"/>
          <ac:spMkLst>
            <pc:docMk/>
            <pc:sldMk cId="0" sldId="263"/>
            <ac:spMk id="2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2:26.085" v="266" actId="404"/>
          <ac:spMkLst>
            <pc:docMk/>
            <pc:sldMk cId="0" sldId="263"/>
            <ac:spMk id="24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3"/>
            <ac:spMk id="2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3"/>
            <ac:spMk id="28" creationId="{00000000-0000-0000-0000-000000000000}"/>
          </ac:spMkLst>
        </pc:spChg>
        <pc:spChg chg="add mod">
          <ac:chgData name="Erkan Aytaç" userId="41911f2c-7633-42b8-83e6-0c0524f48178" providerId="ADAL" clId="{AC7C30BC-3EFA-5214-B67C-57B92862981B}" dt="2026-05-14T21:02:32.842" v="865"/>
          <ac:spMkLst>
            <pc:docMk/>
            <pc:sldMk cId="0" sldId="263"/>
            <ac:spMk id="31" creationId="{04614BA4-87F2-FB8C-8D98-5B8FA65AE18E}"/>
          </ac:spMkLst>
        </pc:spChg>
        <pc:spChg chg="add mod">
          <ac:chgData name="Erkan Aytaç" userId="41911f2c-7633-42b8-83e6-0c0524f48178" providerId="ADAL" clId="{AC7C30BC-3EFA-5214-B67C-57B92862981B}" dt="2026-05-14T21:02:32.842" v="865"/>
          <ac:spMkLst>
            <pc:docMk/>
            <pc:sldMk cId="0" sldId="263"/>
            <ac:spMk id="37" creationId="{EF59ECD3-B468-AAF4-B74A-67BCFB33DA59}"/>
          </ac:spMkLst>
        </pc:spChg>
        <pc:grpChg chg="ord">
          <ac:chgData name="Erkan Aytaç" userId="41911f2c-7633-42b8-83e6-0c0524f48178" providerId="ADAL" clId="{AC7C30BC-3EFA-5214-B67C-57B92862981B}" dt="2026-05-15T13:18:29.194" v="2025" actId="13244"/>
          <ac:grpSpMkLst>
            <pc:docMk/>
            <pc:sldMk cId="0" sldId="263"/>
            <ac:grpSpMk id="3" creationId="{00000000-0000-0000-0000-000000000000}"/>
          </ac:grpSpMkLst>
        </pc:grpChg>
      </pc:sldChg>
      <pc:sldChg chg="addSp delSp modSp mod modAnim">
        <pc:chgData name="Erkan Aytaç" userId="41911f2c-7633-42b8-83e6-0c0524f48178" providerId="ADAL" clId="{AC7C30BC-3EFA-5214-B67C-57B92862981B}" dt="2026-05-15T13:25:50.613" v="2037" actId="404"/>
        <pc:sldMkLst>
          <pc:docMk/>
          <pc:sldMk cId="0" sldId="264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4"/>
            <ac:spMk id="25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4"/>
            <ac:spMk id="3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4:31.716" v="287" actId="403"/>
          <ac:spMkLst>
            <pc:docMk/>
            <pc:sldMk cId="0" sldId="264"/>
            <ac:spMk id="3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4:14.975" v="280" actId="403"/>
          <ac:spMkLst>
            <pc:docMk/>
            <pc:sldMk cId="0" sldId="264"/>
            <ac:spMk id="3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4:20.904" v="282" actId="404"/>
          <ac:spMkLst>
            <pc:docMk/>
            <pc:sldMk cId="0" sldId="264"/>
            <ac:spMk id="38" creationId="{00000000-0000-0000-0000-000000000000}"/>
          </ac:spMkLst>
        </pc:spChg>
        <pc:spChg chg="mod ord">
          <ac:chgData name="Erkan Aytaç" userId="41911f2c-7633-42b8-83e6-0c0524f48178" providerId="ADAL" clId="{AC7C30BC-3EFA-5214-B67C-57B92862981B}" dt="2026-05-14T20:53:12.155" v="270" actId="13244"/>
          <ac:spMkLst>
            <pc:docMk/>
            <pc:sldMk cId="0" sldId="264"/>
            <ac:spMk id="3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4"/>
            <ac:spMk id="4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4"/>
            <ac:spMk id="4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4:28.607" v="285" actId="403"/>
          <ac:spMkLst>
            <pc:docMk/>
            <pc:sldMk cId="0" sldId="264"/>
            <ac:spMk id="4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4:09.587" v="278" actId="404"/>
          <ac:spMkLst>
            <pc:docMk/>
            <pc:sldMk cId="0" sldId="264"/>
            <ac:spMk id="4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4:24.615" v="283" actId="404"/>
          <ac:spMkLst>
            <pc:docMk/>
            <pc:sldMk cId="0" sldId="264"/>
            <ac:spMk id="4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4"/>
            <ac:spMk id="4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58" creationId="{4CB6E457-0F1E-8658-1556-B756504963B9}"/>
          </ac:spMkLst>
        </pc:spChg>
        <pc:spChg chg="mod">
          <ac:chgData name="Erkan Aytaç" userId="41911f2c-7633-42b8-83e6-0c0524f48178" providerId="ADAL" clId="{AC7C30BC-3EFA-5214-B67C-57B92862981B}" dt="2026-05-15T13:18:51.747" v="2028" actId="403"/>
          <ac:spMkLst>
            <pc:docMk/>
            <pc:sldMk cId="0" sldId="264"/>
            <ac:spMk id="59" creationId="{5DBBCBA1-71BE-BB89-0811-217165C1B240}"/>
          </ac:spMkLst>
        </pc:spChg>
        <pc:spChg chg="mod">
          <ac:chgData name="Erkan Aytaç" userId="41911f2c-7633-42b8-83e6-0c0524f48178" providerId="ADAL" clId="{AC7C30BC-3EFA-5214-B67C-57B92862981B}" dt="2026-05-15T13:25:50.613" v="2037" actId="404"/>
          <ac:spMkLst>
            <pc:docMk/>
            <pc:sldMk cId="0" sldId="264"/>
            <ac:spMk id="60" creationId="{D1E7D4C4-5D14-46C8-94DB-A70E0274883C}"/>
          </ac:spMkLst>
        </pc:spChg>
        <pc:spChg chg="mod">
          <ac:chgData name="Erkan Aytaç" userId="41911f2c-7633-42b8-83e6-0c0524f48178" providerId="ADAL" clId="{AC7C30BC-3EFA-5214-B67C-57B92862981B}" dt="2026-05-15T13:18:51.747" v="2028" actId="403"/>
          <ac:spMkLst>
            <pc:docMk/>
            <pc:sldMk cId="0" sldId="264"/>
            <ac:spMk id="64" creationId="{8B78B69E-CE56-85FC-2046-0B560DF4B4F0}"/>
          </ac:spMkLst>
        </pc:spChg>
        <pc:spChg chg="mod">
          <ac:chgData name="Erkan Aytaç" userId="41911f2c-7633-42b8-83e6-0c0524f48178" providerId="ADAL" clId="{AC7C30BC-3EFA-5214-B67C-57B92862981B}" dt="2026-05-15T13:25:50.613" v="2037" actId="404"/>
          <ac:spMkLst>
            <pc:docMk/>
            <pc:sldMk cId="0" sldId="264"/>
            <ac:spMk id="65" creationId="{55F8D7B4-D51E-94A9-DAF3-00293F9DA060}"/>
          </ac:spMkLst>
        </pc:spChg>
        <pc:spChg chg="mod">
          <ac:chgData name="Erkan Aytaç" userId="41911f2c-7633-42b8-83e6-0c0524f48178" providerId="ADAL" clId="{AC7C30BC-3EFA-5214-B67C-57B92862981B}" dt="2026-05-15T13:18:51.747" v="2028" actId="403"/>
          <ac:spMkLst>
            <pc:docMk/>
            <pc:sldMk cId="0" sldId="264"/>
            <ac:spMk id="69" creationId="{5FAF021F-6D12-3CFD-2A29-09155AE96B1A}"/>
          </ac:spMkLst>
        </pc:spChg>
        <pc:spChg chg="mod">
          <ac:chgData name="Erkan Aytaç" userId="41911f2c-7633-42b8-83e6-0c0524f48178" providerId="ADAL" clId="{AC7C30BC-3EFA-5214-B67C-57B92862981B}" dt="2026-05-15T13:25:50.613" v="2037" actId="404"/>
          <ac:spMkLst>
            <pc:docMk/>
            <pc:sldMk cId="0" sldId="264"/>
            <ac:spMk id="70" creationId="{41C535BD-F08E-4495-18AE-E48345A963F5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71" creationId="{DCFF6EEE-E6CE-6191-8B45-FE43D8E07ADC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72" creationId="{4D7CC917-C993-33D2-AAE9-F21E0F460AE3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73" creationId="{4624AB76-B24B-A1F0-4BFE-6D72B372AE4D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74" creationId="{7D847971-8D96-6C96-C41D-DFC55E2A14F3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75" creationId="{9FDA937C-9BF5-17A5-2E88-98A9DC37EC46}"/>
          </ac:spMkLst>
        </pc:spChg>
        <pc:spChg chg="mod">
          <ac:chgData name="Erkan Aytaç" userId="41911f2c-7633-42b8-83e6-0c0524f48178" providerId="ADAL" clId="{AC7C30BC-3EFA-5214-B67C-57B92862981B}" dt="2026-05-14T20:52:57.916" v="268"/>
          <ac:spMkLst>
            <pc:docMk/>
            <pc:sldMk cId="0" sldId="264"/>
            <ac:spMk id="77" creationId="{7675ACF5-0141-9652-29F6-2EC421093395}"/>
          </ac:spMkLst>
        </pc:spChg>
        <pc:spChg chg="add mod">
          <ac:chgData name="Erkan Aytaç" userId="41911f2c-7633-42b8-83e6-0c0524f48178" providerId="ADAL" clId="{AC7C30BC-3EFA-5214-B67C-57B92862981B}" dt="2026-05-14T21:02:36.188" v="867"/>
          <ac:spMkLst>
            <pc:docMk/>
            <pc:sldMk cId="0" sldId="264"/>
            <ac:spMk id="78" creationId="{41948C63-B65E-FD53-841F-AA0BB70B6525}"/>
          </ac:spMkLst>
        </pc:spChg>
        <pc:spChg chg="add mod">
          <ac:chgData name="Erkan Aytaç" userId="41911f2c-7633-42b8-83e6-0c0524f48178" providerId="ADAL" clId="{AC7C30BC-3EFA-5214-B67C-57B92862981B}" dt="2026-05-14T21:02:36.188" v="867"/>
          <ac:spMkLst>
            <pc:docMk/>
            <pc:sldMk cId="0" sldId="264"/>
            <ac:spMk id="79" creationId="{3DB02024-48AC-D683-3781-53181C956879}"/>
          </ac:spMkLst>
        </pc:spChg>
        <pc:grpChg chg="mod ord">
          <ac:chgData name="Erkan Aytaç" userId="41911f2c-7633-42b8-83e6-0c0524f48178" providerId="ADAL" clId="{AC7C30BC-3EFA-5214-B67C-57B92862981B}" dt="2026-05-15T13:19:01.626" v="2029" actId="13244"/>
          <ac:grpSpMkLst>
            <pc:docMk/>
            <pc:sldMk cId="0" sldId="264"/>
            <ac:grpSpMk id="56" creationId="{3A0557F3-B8EC-774D-8264-13C8107A408B}"/>
          </ac:grpSpMkLst>
        </pc:grpChg>
      </pc:sldChg>
      <pc:sldChg chg="addSp delSp modSp mod">
        <pc:chgData name="Erkan Aytaç" userId="41911f2c-7633-42b8-83e6-0c0524f48178" providerId="ADAL" clId="{AC7C30BC-3EFA-5214-B67C-57B92862981B}" dt="2026-05-14T21:04:24.055" v="1201" actId="14838"/>
        <pc:sldMkLst>
          <pc:docMk/>
          <pc:sldMk cId="0" sldId="265"/>
        </pc:sldMkLst>
        <pc:spChg chg="topLvl">
          <ac:chgData name="Erkan Aytaç" userId="41911f2c-7633-42b8-83e6-0c0524f48178" providerId="ADAL" clId="{AC7C30BC-3EFA-5214-B67C-57B92862981B}" dt="2026-05-14T21:03:18.878" v="873" actId="165"/>
          <ac:spMkLst>
            <pc:docMk/>
            <pc:sldMk cId="0" sldId="265"/>
            <ac:spMk id="4" creationId="{00000000-0000-0000-0000-000000000000}"/>
          </ac:spMkLst>
        </pc:spChg>
        <pc:spChg chg="topLvl">
          <ac:chgData name="Erkan Aytaç" userId="41911f2c-7633-42b8-83e6-0c0524f48178" providerId="ADAL" clId="{AC7C30BC-3EFA-5214-B67C-57B92862981B}" dt="2026-05-14T21:03:18.878" v="873" actId="165"/>
          <ac:spMkLst>
            <pc:docMk/>
            <pc:sldMk cId="0" sldId="265"/>
            <ac:spMk id="5" creationId="{00000000-0000-0000-0000-000000000000}"/>
          </ac:spMkLst>
        </pc:spChg>
        <pc:spChg chg="mod topLvl">
          <ac:chgData name="Erkan Aytaç" userId="41911f2c-7633-42b8-83e6-0c0524f48178" providerId="ADAL" clId="{AC7C30BC-3EFA-5214-B67C-57B92862981B}" dt="2026-05-14T21:03:18.878" v="873" actId="165"/>
          <ac:spMkLst>
            <pc:docMk/>
            <pc:sldMk cId="0" sldId="265"/>
            <ac:spMk id="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4:24.055" v="1201" actId="14838"/>
          <ac:spMkLst>
            <pc:docMk/>
            <pc:sldMk cId="0" sldId="265"/>
            <ac:spMk id="10" creationId="{00000000-0000-0000-0000-000000000000}"/>
          </ac:spMkLst>
        </pc:spChg>
        <pc:spChg chg="add mod">
          <ac:chgData name="Erkan Aytaç" userId="41911f2c-7633-42b8-83e6-0c0524f48178" providerId="ADAL" clId="{AC7C30BC-3EFA-5214-B67C-57B92862981B}" dt="2026-05-14T21:03:20.014" v="874"/>
          <ac:spMkLst>
            <pc:docMk/>
            <pc:sldMk cId="0" sldId="265"/>
            <ac:spMk id="12" creationId="{CACBC950-AE23-FFD6-0E43-30CEA6019DC2}"/>
          </ac:spMkLst>
        </pc:spChg>
        <pc:spChg chg="add mod">
          <ac:chgData name="Erkan Aytaç" userId="41911f2c-7633-42b8-83e6-0c0524f48178" providerId="ADAL" clId="{AC7C30BC-3EFA-5214-B67C-57B92862981B}" dt="2026-05-14T21:03:20.014" v="874"/>
          <ac:spMkLst>
            <pc:docMk/>
            <pc:sldMk cId="0" sldId="265"/>
            <ac:spMk id="13" creationId="{72F42EF4-76F1-0A6D-469D-A817DB73482A}"/>
          </ac:spMkLst>
        </pc:spChg>
        <pc:spChg chg="mod">
          <ac:chgData name="Erkan Aytaç" userId="41911f2c-7633-42b8-83e6-0c0524f48178" providerId="ADAL" clId="{AC7C30BC-3EFA-5214-B67C-57B92862981B}" dt="2026-05-14T20:55:20.643" v="301" actId="404"/>
          <ac:spMkLst>
            <pc:docMk/>
            <pc:sldMk cId="0" sldId="265"/>
            <ac:spMk id="14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1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1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5:18.314" v="300" actId="404"/>
          <ac:spMkLst>
            <pc:docMk/>
            <pc:sldMk cId="0" sldId="265"/>
            <ac:spMk id="5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6:20.945" v="325" actId="14100"/>
          <ac:spMkLst>
            <pc:docMk/>
            <pc:sldMk cId="0" sldId="265"/>
            <ac:spMk id="6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7:22.977" v="338" actId="1038"/>
          <ac:spMkLst>
            <pc:docMk/>
            <pc:sldMk cId="0" sldId="265"/>
            <ac:spMk id="7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5:25.343" v="305" actId="113"/>
          <ac:spMkLst>
            <pc:docMk/>
            <pc:sldMk cId="0" sldId="265"/>
            <ac:spMk id="7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7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81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6:07.938" v="321" actId="206"/>
          <ac:spMkLst>
            <pc:docMk/>
            <pc:sldMk cId="0" sldId="265"/>
            <ac:spMk id="90" creationId="{EF2DC141-C388-3263-D62F-E865AC0594F9}"/>
          </ac:spMkLst>
        </pc:spChg>
        <pc:spChg chg="mod">
          <ac:chgData name="Erkan Aytaç" userId="41911f2c-7633-42b8-83e6-0c0524f48178" providerId="ADAL" clId="{AC7C30BC-3EFA-5214-B67C-57B92862981B}" dt="2026-05-14T20:56:07.938" v="321" actId="206"/>
          <ac:spMkLst>
            <pc:docMk/>
            <pc:sldMk cId="0" sldId="265"/>
            <ac:spMk id="91" creationId="{EE44A4FF-3176-4D3D-D915-20871C263BE3}"/>
          </ac:spMkLst>
        </pc:spChg>
        <pc:spChg chg="mod">
          <ac:chgData name="Erkan Aytaç" userId="41911f2c-7633-42b8-83e6-0c0524f48178" providerId="ADAL" clId="{AC7C30BC-3EFA-5214-B67C-57B92862981B}" dt="2026-05-14T20:56:39.922" v="336" actId="403"/>
          <ac:spMkLst>
            <pc:docMk/>
            <pc:sldMk cId="0" sldId="265"/>
            <ac:spMk id="93" creationId="{4F94ED89-5C74-C5DE-36E5-5F9F5EB4FA9B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101" creationId="{E750DEA6-3C01-2682-1AF3-5FB826FE357A}"/>
          </ac:spMkLst>
        </pc:spChg>
        <pc:spChg chg="mod">
          <ac:chgData name="Erkan Aytaç" userId="41911f2c-7633-42b8-83e6-0c0524f48178" providerId="ADAL" clId="{AC7C30BC-3EFA-5214-B67C-57B92862981B}" dt="2026-05-14T20:56:27.213" v="328" actId="113"/>
          <ac:spMkLst>
            <pc:docMk/>
            <pc:sldMk cId="0" sldId="265"/>
            <ac:spMk id="102" creationId="{220B166D-19DB-6DBA-945D-EB15B97F51D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106" creationId="{CF74FDC6-A7B6-E851-4892-4761AF703445}"/>
          </ac:spMkLst>
        </pc:spChg>
        <pc:spChg chg="mod">
          <ac:chgData name="Erkan Aytaç" userId="41911f2c-7633-42b8-83e6-0c0524f48178" providerId="ADAL" clId="{AC7C30BC-3EFA-5214-B67C-57B92862981B}" dt="2026-05-14T20:56:31.617" v="331" actId="404"/>
          <ac:spMkLst>
            <pc:docMk/>
            <pc:sldMk cId="0" sldId="265"/>
            <ac:spMk id="108" creationId="{BB47BFB3-E4A8-4E9C-9BC1-F0BFC302D77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5"/>
            <ac:spMk id="113" creationId="{A4FD42A8-C618-EDF8-270A-4E5D4046E744}"/>
          </ac:spMkLst>
        </pc:spChg>
        <pc:spChg chg="mod">
          <ac:chgData name="Erkan Aytaç" userId="41911f2c-7633-42b8-83e6-0c0524f48178" providerId="ADAL" clId="{AC7C30BC-3EFA-5214-B67C-57B92862981B}" dt="2026-05-14T20:56:35.825" v="334" actId="113"/>
          <ac:spMkLst>
            <pc:docMk/>
            <pc:sldMk cId="0" sldId="265"/>
            <ac:spMk id="114" creationId="{78C10F93-3F7F-1098-3A26-675F38601A88}"/>
          </ac:spMkLst>
        </pc:spChg>
        <pc:grpChg chg="add ord">
          <ac:chgData name="Erkan Aytaç" userId="41911f2c-7633-42b8-83e6-0c0524f48178" providerId="ADAL" clId="{AC7C30BC-3EFA-5214-B67C-57B92862981B}" dt="2026-05-14T21:03:42.373" v="876" actId="13244"/>
          <ac:grpSpMkLst>
            <pc:docMk/>
            <pc:sldMk cId="0" sldId="265"/>
            <ac:grpSpMk id="15" creationId="{88AF0AF6-94C6-289A-7E8E-666FABAED5A0}"/>
          </ac:grpSpMkLst>
        </pc:grpChg>
        <pc:grpChg chg="mod">
          <ac:chgData name="Erkan Aytaç" userId="41911f2c-7633-42b8-83e6-0c0524f48178" providerId="ADAL" clId="{AC7C30BC-3EFA-5214-B67C-57B92862981B}" dt="2026-05-14T20:56:07.938" v="321" actId="206"/>
          <ac:grpSpMkLst>
            <pc:docMk/>
            <pc:sldMk cId="0" sldId="265"/>
            <ac:grpSpMk id="119" creationId="{8FCBA755-B9AC-7957-68A7-A487096306CE}"/>
          </ac:grpSpMkLst>
        </pc:grpChg>
        <pc:picChg chg="mod">
          <ac:chgData name="Erkan Aytaç" userId="41911f2c-7633-42b8-83e6-0c0524f48178" providerId="ADAL" clId="{AC7C30BC-3EFA-5214-B67C-57B92862981B}" dt="2026-05-14T20:57:22.977" v="338" actId="1038"/>
          <ac:picMkLst>
            <pc:docMk/>
            <pc:sldMk cId="0" sldId="265"/>
            <ac:picMk id="87" creationId="{8EBE3EF1-2F69-9B20-B8A1-0B0139415017}"/>
          </ac:picMkLst>
        </pc:picChg>
        <pc:picChg chg="mod">
          <ac:chgData name="Erkan Aytaç" userId="41911f2c-7633-42b8-83e6-0c0524f48178" providerId="ADAL" clId="{AC7C30BC-3EFA-5214-B67C-57B92862981B}" dt="2026-05-14T20:56:07.938" v="321" actId="206"/>
          <ac:picMkLst>
            <pc:docMk/>
            <pc:sldMk cId="0" sldId="265"/>
            <ac:picMk id="99" creationId="{A982F311-CF7D-95A1-FFDC-6A4C753513B9}"/>
          </ac:picMkLst>
        </pc:picChg>
      </pc:sldChg>
      <pc:sldChg chg="addSp delSp modSp mod delAnim modAnim">
        <pc:chgData name="Erkan Aytaç" userId="41911f2c-7633-42b8-83e6-0c0524f48178" providerId="ADAL" clId="{AC7C30BC-3EFA-5214-B67C-57B92862981B}" dt="2026-05-15T13:26:10.513" v="2041" actId="404"/>
        <pc:sldMkLst>
          <pc:docMk/>
          <pc:sldMk cId="0" sldId="266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6"/>
            <ac:spMk id="25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6"/>
            <ac:spMk id="2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6"/>
            <ac:spMk id="2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2:26.693" v="863" actId="553"/>
          <ac:spMkLst>
            <pc:docMk/>
            <pc:sldMk cId="0" sldId="266"/>
            <ac:spMk id="2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2:26.693" v="863" actId="553"/>
          <ac:spMkLst>
            <pc:docMk/>
            <pc:sldMk cId="0" sldId="266"/>
            <ac:spMk id="30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33" creationId="{5C60AE0F-764B-C517-F8E5-F5CB15F8FA9E}"/>
          </ac:spMkLst>
        </pc:spChg>
        <pc:spChg chg="mod">
          <ac:chgData name="Erkan Aytaç" userId="41911f2c-7633-42b8-83e6-0c0524f48178" providerId="ADAL" clId="{AC7C30BC-3EFA-5214-B67C-57B92862981B}" dt="2026-05-15T13:19:25.566" v="2031" actId="403"/>
          <ac:spMkLst>
            <pc:docMk/>
            <pc:sldMk cId="0" sldId="266"/>
            <ac:spMk id="34" creationId="{E5AB0E2A-B717-AB00-E6BD-E513B5835245}"/>
          </ac:spMkLst>
        </pc:spChg>
        <pc:spChg chg="mod">
          <ac:chgData name="Erkan Aytaç" userId="41911f2c-7633-42b8-83e6-0c0524f48178" providerId="ADAL" clId="{AC7C30BC-3EFA-5214-B67C-57B92862981B}" dt="2026-05-15T13:26:10.513" v="2041" actId="404"/>
          <ac:spMkLst>
            <pc:docMk/>
            <pc:sldMk cId="0" sldId="266"/>
            <ac:spMk id="35" creationId="{D2AB0380-B096-C551-3B7C-66C6F7A65227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36" creationId="{59EF587A-49DF-09B4-C818-166B80116EFA}"/>
          </ac:spMkLst>
        </pc:spChg>
        <pc:spChg chg="mod">
          <ac:chgData name="Erkan Aytaç" userId="41911f2c-7633-42b8-83e6-0c0524f48178" providerId="ADAL" clId="{AC7C30BC-3EFA-5214-B67C-57B92862981B}" dt="2026-05-15T13:19:25.566" v="2031" actId="403"/>
          <ac:spMkLst>
            <pc:docMk/>
            <pc:sldMk cId="0" sldId="266"/>
            <ac:spMk id="43" creationId="{65220AAF-7B98-6FAD-FC63-D15501C05376}"/>
          </ac:spMkLst>
        </pc:spChg>
        <pc:spChg chg="mod">
          <ac:chgData name="Erkan Aytaç" userId="41911f2c-7633-42b8-83e6-0c0524f48178" providerId="ADAL" clId="{AC7C30BC-3EFA-5214-B67C-57B92862981B}" dt="2026-05-15T13:26:10.513" v="2041" actId="404"/>
          <ac:spMkLst>
            <pc:docMk/>
            <pc:sldMk cId="0" sldId="266"/>
            <ac:spMk id="44" creationId="{5C72D31E-A280-436F-434C-18CB5C93FF8A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45" creationId="{44B572C5-DA77-098D-7C35-9A139C10F702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47" creationId="{1BA6DEDD-7A5D-5C47-A77E-743A9E172E31}"/>
          </ac:spMkLst>
        </pc:spChg>
        <pc:spChg chg="mod">
          <ac:chgData name="Erkan Aytaç" userId="41911f2c-7633-42b8-83e6-0c0524f48178" providerId="ADAL" clId="{AC7C30BC-3EFA-5214-B67C-57B92862981B}" dt="2026-05-15T13:19:25.566" v="2031" actId="403"/>
          <ac:spMkLst>
            <pc:docMk/>
            <pc:sldMk cId="0" sldId="266"/>
            <ac:spMk id="48" creationId="{969B4B52-FCC2-E75D-938D-4C7090671428}"/>
          </ac:spMkLst>
        </pc:spChg>
        <pc:spChg chg="mod">
          <ac:chgData name="Erkan Aytaç" userId="41911f2c-7633-42b8-83e6-0c0524f48178" providerId="ADAL" clId="{AC7C30BC-3EFA-5214-B67C-57B92862981B}" dt="2026-05-15T13:26:10.513" v="2041" actId="404"/>
          <ac:spMkLst>
            <pc:docMk/>
            <pc:sldMk cId="0" sldId="266"/>
            <ac:spMk id="49" creationId="{9CF2333B-258D-17F9-5D1E-59D824073B48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52" creationId="{DD885E15-559E-776D-2579-FCA0C3690B18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53" creationId="{AFF4D1B3-A8CE-2BD3-A17B-F7F633F938FA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54" creationId="{7E022995-3C6D-8A96-511B-1BDCCA396CF8}"/>
          </ac:spMkLst>
        </pc:spChg>
        <pc:spChg chg="mod">
          <ac:chgData name="Erkan Aytaç" userId="41911f2c-7633-42b8-83e6-0c0524f48178" providerId="ADAL" clId="{AC7C30BC-3EFA-5214-B67C-57B92862981B}" dt="2026-05-14T20:59:38.990" v="842"/>
          <ac:spMkLst>
            <pc:docMk/>
            <pc:sldMk cId="0" sldId="266"/>
            <ac:spMk id="56" creationId="{63A75F9D-0304-E046-99E5-241C159B98D3}"/>
          </ac:spMkLst>
        </pc:spChg>
        <pc:grpChg chg="mod ord">
          <ac:chgData name="Erkan Aytaç" userId="41911f2c-7633-42b8-83e6-0c0524f48178" providerId="ADAL" clId="{AC7C30BC-3EFA-5214-B67C-57B92862981B}" dt="2026-05-14T20:59:59.179" v="846" actId="13244"/>
          <ac:grpSpMkLst>
            <pc:docMk/>
            <pc:sldMk cId="0" sldId="266"/>
            <ac:grpSpMk id="31" creationId="{6F83E015-DACE-8436-EBBF-EF79A3CEAF3F}"/>
          </ac:grpSpMkLst>
        </pc:grpChg>
        <pc:picChg chg="mod">
          <ac:chgData name="Erkan Aytaç" userId="41911f2c-7633-42b8-83e6-0c0524f48178" providerId="ADAL" clId="{AC7C30BC-3EFA-5214-B67C-57B92862981B}" dt="2026-05-14T20:59:05.477" v="840" actId="1076"/>
          <ac:picMkLst>
            <pc:docMk/>
            <pc:sldMk cId="0" sldId="266"/>
            <ac:picMk id="2" creationId="{00000000-0000-0000-0000-000000000000}"/>
          </ac:picMkLst>
        </pc:picChg>
      </pc:sldChg>
      <pc:sldChg chg="addSp delSp modSp mod modTransition delAnim modAnim">
        <pc:chgData name="Erkan Aytaç" userId="41911f2c-7633-42b8-83e6-0c0524f48178" providerId="ADAL" clId="{AC7C30BC-3EFA-5214-B67C-57B92862981B}" dt="2026-05-17T23:56:28.037" v="2084" actId="948"/>
        <pc:sldMkLst>
          <pc:docMk/>
          <pc:sldMk cId="0" sldId="267"/>
        </pc:sldMkLst>
        <pc:spChg chg="mod">
          <ac:chgData name="Erkan Aytaç" userId="41911f2c-7633-42b8-83e6-0c0524f48178" providerId="ADAL" clId="{AC7C30BC-3EFA-5214-B67C-57B92862981B}" dt="2026-05-15T13:12:12.837" v="2007" actId="20577"/>
          <ac:spMkLst>
            <pc:docMk/>
            <pc:sldMk cId="0" sldId="267"/>
            <ac:spMk id="6" creationId="{3506F56D-011A-6406-224E-BE4DF22C3E46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7"/>
            <ac:spMk id="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7T23:56:28.037" v="2084" actId="948"/>
          <ac:spMkLst>
            <pc:docMk/>
            <pc:sldMk cId="0" sldId="267"/>
            <ac:spMk id="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7"/>
            <ac:spMk id="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0:53:10.007" v="1515" actId="14100"/>
          <ac:spMkLst>
            <pc:docMk/>
            <pc:sldMk cId="0" sldId="267"/>
            <ac:spMk id="11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7"/>
            <ac:spMk id="1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1:57:36.862" v="1652" actId="20577"/>
          <ac:spMkLst>
            <pc:docMk/>
            <pc:sldMk cId="0" sldId="267"/>
            <ac:spMk id="1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0:51:53.111" v="1493"/>
          <ac:spMkLst>
            <pc:docMk/>
            <pc:sldMk cId="0" sldId="267"/>
            <ac:spMk id="15" creationId="{75C7B20A-BFF8-E451-9448-71967A9429E8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7"/>
            <ac:spMk id="26" creationId="{6C4E8D3C-3287-0737-D9E6-F59EAC66931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7"/>
            <ac:spMk id="27" creationId="{C2C8EFB8-07A1-5E5E-5A29-DDAE16D0A44E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7"/>
            <ac:spMk id="28" creationId="{1CCF8193-E379-7A9F-B09B-9E298D88D64C}"/>
          </ac:spMkLst>
        </pc:spChg>
        <pc:grpChg chg="add mod">
          <ac:chgData name="Erkan Aytaç" userId="41911f2c-7633-42b8-83e6-0c0524f48178" providerId="ADAL" clId="{AC7C30BC-3EFA-5214-B67C-57B92862981B}" dt="2026-05-15T10:52:18.868" v="1499" actId="167"/>
          <ac:grpSpMkLst>
            <pc:docMk/>
            <pc:sldMk cId="0" sldId="267"/>
            <ac:grpSpMk id="2" creationId="{A5F4B979-25AE-C52C-69A7-589E80092330}"/>
          </ac:grpSpMkLst>
        </pc:grpChg>
        <pc:grpChg chg="mod">
          <ac:chgData name="Erkan Aytaç" userId="41911f2c-7633-42b8-83e6-0c0524f48178" providerId="ADAL" clId="{AC7C30BC-3EFA-5214-B67C-57B92862981B}" dt="2026-05-15T10:51:53.111" v="1493"/>
          <ac:grpSpMkLst>
            <pc:docMk/>
            <pc:sldMk cId="0" sldId="267"/>
            <ac:grpSpMk id="5" creationId="{A32DE55B-4484-B454-6E8E-1F991CA4C643}"/>
          </ac:grpSpMkLst>
        </pc:grpChg>
        <pc:grpChg chg="mod">
          <ac:chgData name="Erkan Aytaç" userId="41911f2c-7633-42b8-83e6-0c0524f48178" providerId="ADAL" clId="{AC7C30BC-3EFA-5214-B67C-57B92862981B}" dt="2026-05-15T10:53:15.404" v="1518" actId="1076"/>
          <ac:grpSpMkLst>
            <pc:docMk/>
            <pc:sldMk cId="0" sldId="267"/>
            <ac:grpSpMk id="17" creationId="{27288036-A4BD-39CE-906A-25064328EAE2}"/>
          </ac:grpSpMkLst>
        </pc:grpChg>
        <pc:picChg chg="mod">
          <ac:chgData name="Erkan Aytaç" userId="41911f2c-7633-42b8-83e6-0c0524f48178" providerId="ADAL" clId="{AC7C30BC-3EFA-5214-B67C-57B92862981B}" dt="2026-05-15T10:53:22.533" v="1519" actId="167"/>
          <ac:picMkLst>
            <pc:docMk/>
            <pc:sldMk cId="0" sldId="267"/>
            <ac:picMk id="4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5T10:51:53.111" v="1493"/>
          <ac:picMkLst>
            <pc:docMk/>
            <pc:sldMk cId="0" sldId="267"/>
            <ac:picMk id="14" creationId="{EE78F721-9908-AD4C-855B-14C821C38532}"/>
          </ac:picMkLst>
        </pc:picChg>
      </pc:sldChg>
      <pc:sldChg chg="delSp modSp mod ord modTransition modAnim">
        <pc:chgData name="Erkan Aytaç" userId="41911f2c-7633-42b8-83e6-0c0524f48178" providerId="ADAL" clId="{AC7C30BC-3EFA-5214-B67C-57B92862981B}" dt="2026-05-17T23:56:18.501" v="2083" actId="948"/>
        <pc:sldMkLst>
          <pc:docMk/>
          <pc:sldMk cId="0" sldId="268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8"/>
            <ac:spMk id="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8"/>
            <ac:spMk id="10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17:35.009" v="2011" actId="403"/>
          <ac:spMkLst>
            <pc:docMk/>
            <pc:sldMk cId="0" sldId="268"/>
            <ac:spMk id="1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7:08.561" v="2056" actId="2711"/>
          <ac:spMkLst>
            <pc:docMk/>
            <pc:sldMk cId="0" sldId="268"/>
            <ac:spMk id="1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9:58.452" v="225" actId="403"/>
          <ac:spMkLst>
            <pc:docMk/>
            <pc:sldMk cId="0" sldId="268"/>
            <ac:spMk id="14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7T23:56:18.501" v="2083" actId="948"/>
          <ac:spMkLst>
            <pc:docMk/>
            <pc:sldMk cId="0" sldId="268"/>
            <ac:spMk id="15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9:24.137" v="1247" actId="408"/>
          <ac:spMkLst>
            <pc:docMk/>
            <pc:sldMk cId="0" sldId="268"/>
            <ac:spMk id="1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9:24.137" v="1247" actId="408"/>
          <ac:spMkLst>
            <pc:docMk/>
            <pc:sldMk cId="0" sldId="268"/>
            <ac:spMk id="1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9:24.137" v="1247" actId="408"/>
          <ac:spMkLst>
            <pc:docMk/>
            <pc:sldMk cId="0" sldId="268"/>
            <ac:spMk id="20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17:42.998" v="2014" actId="403"/>
          <ac:spMkLst>
            <pc:docMk/>
            <pc:sldMk cId="0" sldId="268"/>
            <ac:spMk id="21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7:02.648" v="2054" actId="2711"/>
          <ac:spMkLst>
            <pc:docMk/>
            <pc:sldMk cId="0" sldId="268"/>
            <ac:spMk id="2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1:09:24.137" v="1247" actId="408"/>
          <ac:spMkLst>
            <pc:docMk/>
            <pc:sldMk cId="0" sldId="268"/>
            <ac:spMk id="2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8"/>
            <ac:spMk id="2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8"/>
            <ac:spMk id="2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6:35.537" v="2048" actId="20577"/>
          <ac:spMkLst>
            <pc:docMk/>
            <pc:sldMk cId="0" sldId="268"/>
            <ac:spMk id="2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5T13:26:55.226" v="2052" actId="2711"/>
          <ac:spMkLst>
            <pc:docMk/>
            <pc:sldMk cId="0" sldId="268"/>
            <ac:spMk id="30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50:06.539" v="235" actId="404"/>
          <ac:spMkLst>
            <pc:docMk/>
            <pc:sldMk cId="0" sldId="268"/>
            <ac:spMk id="31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8"/>
            <ac:spMk id="40" creationId="{421C05C7-8805-4EE1-AA41-A1521E1C63D1}"/>
          </ac:spMkLst>
        </pc:spChg>
        <pc:grpChg chg="mod">
          <ac:chgData name="Erkan Aytaç" userId="41911f2c-7633-42b8-83e6-0c0524f48178" providerId="ADAL" clId="{AC7C30BC-3EFA-5214-B67C-57B92862981B}" dt="2026-05-14T21:09:24.137" v="1247" actId="408"/>
          <ac:grpSpMkLst>
            <pc:docMk/>
            <pc:sldMk cId="0" sldId="268"/>
            <ac:grpSpMk id="7" creationId="{00000000-0000-0000-0000-000000000000}"/>
          </ac:grpSpMkLst>
        </pc:grpChg>
        <pc:grpChg chg="mod">
          <ac:chgData name="Erkan Aytaç" userId="41911f2c-7633-42b8-83e6-0c0524f48178" providerId="ADAL" clId="{AC7C30BC-3EFA-5214-B67C-57B92862981B}" dt="2026-05-14T21:09:24.137" v="1247" actId="408"/>
          <ac:grpSpMkLst>
            <pc:docMk/>
            <pc:sldMk cId="0" sldId="268"/>
            <ac:grpSpMk id="16" creationId="{00000000-0000-0000-0000-000000000000}"/>
          </ac:grpSpMkLst>
        </pc:grpChg>
        <pc:grpChg chg="mod">
          <ac:chgData name="Erkan Aytaç" userId="41911f2c-7633-42b8-83e6-0c0524f48178" providerId="ADAL" clId="{AC7C30BC-3EFA-5214-B67C-57B92862981B}" dt="2026-05-14T21:09:24.137" v="1247" actId="408"/>
          <ac:grpSpMkLst>
            <pc:docMk/>
            <pc:sldMk cId="0" sldId="268"/>
            <ac:grpSpMk id="17" creationId="{00000000-0000-0000-0000-000000000000}"/>
          </ac:grpSpMkLst>
        </pc:grpChg>
        <pc:grpChg chg="mod">
          <ac:chgData name="Erkan Aytaç" userId="41911f2c-7633-42b8-83e6-0c0524f48178" providerId="ADAL" clId="{AC7C30BC-3EFA-5214-B67C-57B92862981B}" dt="2026-05-14T21:09:24.137" v="1247" actId="408"/>
          <ac:grpSpMkLst>
            <pc:docMk/>
            <pc:sldMk cId="0" sldId="268"/>
            <ac:grpSpMk id="24" creationId="{00000000-0000-0000-0000-000000000000}"/>
          </ac:grpSpMkLst>
        </pc:grpChg>
        <pc:picChg chg="mod">
          <ac:chgData name="Erkan Aytaç" userId="41911f2c-7633-42b8-83e6-0c0524f48178" providerId="ADAL" clId="{AC7C30BC-3EFA-5214-B67C-57B92862981B}" dt="2026-05-14T21:10:29.434" v="1254" actId="1076"/>
          <ac:picMkLst>
            <pc:docMk/>
            <pc:sldMk cId="0" sldId="268"/>
            <ac:picMk id="2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4T21:08:58.036" v="1242" actId="553"/>
          <ac:picMkLst>
            <pc:docMk/>
            <pc:sldMk cId="0" sldId="268"/>
            <ac:picMk id="4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4T21:07:29.372" v="1225" actId="554"/>
          <ac:picMkLst>
            <pc:docMk/>
            <pc:sldMk cId="0" sldId="268"/>
            <ac:picMk id="5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4T21:07:29.372" v="1225" actId="554"/>
          <ac:picMkLst>
            <pc:docMk/>
            <pc:sldMk cId="0" sldId="268"/>
            <ac:picMk id="6" creationId="{00000000-0000-0000-0000-000000000000}"/>
          </ac:picMkLst>
        </pc:picChg>
      </pc:sldChg>
      <pc:sldChg chg="addSp delSp modSp mod modTransition addAnim delAnim modAnim">
        <pc:chgData name="Erkan Aytaç" userId="41911f2c-7633-42b8-83e6-0c0524f48178" providerId="ADAL" clId="{AC7C30BC-3EFA-5214-B67C-57B92862981B}" dt="2026-05-18T00:33:10.283" v="2861"/>
        <pc:sldMkLst>
          <pc:docMk/>
          <pc:sldMk cId="0" sldId="269"/>
        </pc:sldMkLst>
        <pc:spChg chg="mod topLvl">
          <ac:chgData name="Erkan Aytaç" userId="41911f2c-7633-42b8-83e6-0c0524f48178" providerId="ADAL" clId="{AC7C30BC-3EFA-5214-B67C-57B92862981B}" dt="2026-05-18T00:30:14.930" v="2539" actId="1076"/>
          <ac:spMkLst>
            <pc:docMk/>
            <pc:sldMk cId="0" sldId="269"/>
            <ac:spMk id="6" creationId="{E3DAB9BE-13D5-2D47-97AA-5F013A2F5F2F}"/>
          </ac:spMkLst>
        </pc:spChg>
        <pc:spChg chg="mod">
          <ac:chgData name="Erkan Aytaç" userId="41911f2c-7633-42b8-83e6-0c0524f48178" providerId="ADAL" clId="{AC7C30BC-3EFA-5214-B67C-57B92862981B}" dt="2026-05-17T23:56:03.438" v="2082" actId="948"/>
          <ac:spMkLst>
            <pc:docMk/>
            <pc:sldMk cId="0" sldId="269"/>
            <ac:spMk id="7" creationId="{56D98FE1-0B8F-8734-48FF-B0981CDD647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9"/>
            <ac:spMk id="8" creationId="{AAFCBCF5-D22A-0E16-ED9C-D8959CDB9C23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9"/>
            <ac:spMk id="9" creationId="{51657EC8-A8A2-9FF4-4C4B-92313A51B63A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9"/>
            <ac:spMk id="10" creationId="{3F587043-338A-28ED-D83E-CAC2B555098C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69"/>
            <ac:spMk id="11" creationId="{7F9C437A-8E79-5B38-1614-C2C4CC3F5DC3}"/>
          </ac:spMkLst>
        </pc:spChg>
        <pc:spChg chg="add mod topLvl">
          <ac:chgData name="Erkan Aytaç" userId="41911f2c-7633-42b8-83e6-0c0524f48178" providerId="ADAL" clId="{AC7C30BC-3EFA-5214-B67C-57B92862981B}" dt="2026-05-18T00:30:14.930" v="2539" actId="1076"/>
          <ac:spMkLst>
            <pc:docMk/>
            <pc:sldMk cId="0" sldId="269"/>
            <ac:spMk id="20" creationId="{28CCBC4C-244C-529A-9683-950D18ABB9CD}"/>
          </ac:spMkLst>
        </pc:spChg>
        <pc:spChg chg="add mod topLvl">
          <ac:chgData name="Erkan Aytaç" userId="41911f2c-7633-42b8-83e6-0c0524f48178" providerId="ADAL" clId="{AC7C30BC-3EFA-5214-B67C-57B92862981B}" dt="2026-05-18T00:30:14.930" v="2539" actId="1076"/>
          <ac:spMkLst>
            <pc:docMk/>
            <pc:sldMk cId="0" sldId="269"/>
            <ac:spMk id="23" creationId="{309BF6B7-67BA-5BA7-88B1-EE9940B0AB81}"/>
          </ac:spMkLst>
        </pc:spChg>
        <pc:spChg chg="add mod topLvl">
          <ac:chgData name="Erkan Aytaç" userId="41911f2c-7633-42b8-83e6-0c0524f48178" providerId="ADAL" clId="{AC7C30BC-3EFA-5214-B67C-57B92862981B}" dt="2026-05-18T00:30:14.930" v="2539" actId="1076"/>
          <ac:spMkLst>
            <pc:docMk/>
            <pc:sldMk cId="0" sldId="269"/>
            <ac:spMk id="26" creationId="{7B65833B-58C0-CADA-E613-366D23CF8D18}"/>
          </ac:spMkLst>
        </pc:spChg>
        <pc:spChg chg="add mod topLvl">
          <ac:chgData name="Erkan Aytaç" userId="41911f2c-7633-42b8-83e6-0c0524f48178" providerId="ADAL" clId="{AC7C30BC-3EFA-5214-B67C-57B92862981B}" dt="2026-05-18T00:30:14.930" v="2539" actId="1076"/>
          <ac:spMkLst>
            <pc:docMk/>
            <pc:sldMk cId="0" sldId="269"/>
            <ac:spMk id="29" creationId="{B835DF0E-9FBF-E9AB-A74E-9C5CAC12AE9E}"/>
          </ac:spMkLst>
        </pc:spChg>
        <pc:spChg chg="add mod">
          <ac:chgData name="Erkan Aytaç" userId="41911f2c-7633-42b8-83e6-0c0524f48178" providerId="ADAL" clId="{AC7C30BC-3EFA-5214-B67C-57B92862981B}" dt="2026-05-15T12:24:10.201" v="1861" actId="1038"/>
          <ac:spMkLst>
            <pc:docMk/>
            <pc:sldMk cId="0" sldId="269"/>
            <ac:spMk id="38" creationId="{807EDE4A-DC04-C1D6-93BB-12FD5B4D1A32}"/>
          </ac:spMkLst>
        </pc:spChg>
        <pc:spChg chg="mod topLvl">
          <ac:chgData name="Erkan Aytaç" userId="41911f2c-7633-42b8-83e6-0c0524f48178" providerId="ADAL" clId="{AC7C30BC-3EFA-5214-B67C-57B92862981B}" dt="2026-05-15T12:16:40.363" v="1803" actId="12789"/>
          <ac:spMkLst>
            <pc:docMk/>
            <pc:sldMk cId="0" sldId="269"/>
            <ac:spMk id="40" creationId="{1D201136-41AE-1885-28F5-CB3A0014B15F}"/>
          </ac:spMkLst>
        </pc:spChg>
        <pc:grpChg chg="mod">
          <ac:chgData name="Erkan Aytaç" userId="41911f2c-7633-42b8-83e6-0c0524f48178" providerId="ADAL" clId="{AC7C30BC-3EFA-5214-B67C-57B92862981B}" dt="2026-05-14T20:40:39.436" v="191"/>
          <ac:grpSpMkLst>
            <pc:docMk/>
            <pc:sldMk cId="0" sldId="269"/>
            <ac:grpSpMk id="14" creationId="{8CDE8B13-7CF3-6A2B-E8B3-971D133262F9}"/>
          </ac:grpSpMkLst>
        </pc:grpChg>
        <pc:grpChg chg="add mod">
          <ac:chgData name="Erkan Aytaç" userId="41911f2c-7633-42b8-83e6-0c0524f48178" providerId="ADAL" clId="{AC7C30BC-3EFA-5214-B67C-57B92862981B}" dt="2026-05-15T12:21:54.734" v="1855" actId="1076"/>
          <ac:grpSpMkLst>
            <pc:docMk/>
            <pc:sldMk cId="0" sldId="269"/>
            <ac:grpSpMk id="43" creationId="{35ABD778-DA90-7914-46A8-5024F16B16FC}"/>
          </ac:grpSpMkLst>
        </pc:grpChg>
        <pc:grpChg chg="add mod">
          <ac:chgData name="Erkan Aytaç" userId="41911f2c-7633-42b8-83e6-0c0524f48178" providerId="ADAL" clId="{AC7C30BC-3EFA-5214-B67C-57B92862981B}" dt="2026-05-18T00:30:07.074" v="2537" actId="555"/>
          <ac:grpSpMkLst>
            <pc:docMk/>
            <pc:sldMk cId="0" sldId="269"/>
            <ac:grpSpMk id="50" creationId="{BF699408-8E8D-63FF-1073-3A4AA8FB083C}"/>
          </ac:grpSpMkLst>
        </pc:grpChg>
        <pc:grpChg chg="add mod">
          <ac:chgData name="Erkan Aytaç" userId="41911f2c-7633-42b8-83e6-0c0524f48178" providerId="ADAL" clId="{AC7C30BC-3EFA-5214-B67C-57B92862981B}" dt="2026-05-18T00:29:32.644" v="2529" actId="554"/>
          <ac:grpSpMkLst>
            <pc:docMk/>
            <pc:sldMk cId="0" sldId="269"/>
            <ac:grpSpMk id="52" creationId="{17C25507-C814-3145-539E-8B57BB6D92B1}"/>
          </ac:grpSpMkLst>
        </pc:grpChg>
        <pc:grpChg chg="add">
          <ac:chgData name="Erkan Aytaç" userId="41911f2c-7633-42b8-83e6-0c0524f48178" providerId="ADAL" clId="{AC7C30BC-3EFA-5214-B67C-57B92862981B}" dt="2026-05-18T00:28:23.024" v="2511" actId="164"/>
          <ac:grpSpMkLst>
            <pc:docMk/>
            <pc:sldMk cId="0" sldId="269"/>
            <ac:grpSpMk id="53" creationId="{81A9881A-30EB-73D5-0ADA-68DAC4B30B73}"/>
          </ac:grpSpMkLst>
        </pc:grpChg>
        <pc:grpChg chg="add mod">
          <ac:chgData name="Erkan Aytaç" userId="41911f2c-7633-42b8-83e6-0c0524f48178" providerId="ADAL" clId="{AC7C30BC-3EFA-5214-B67C-57B92862981B}" dt="2026-05-18T00:30:07.074" v="2537" actId="555"/>
          <ac:grpSpMkLst>
            <pc:docMk/>
            <pc:sldMk cId="0" sldId="269"/>
            <ac:grpSpMk id="54" creationId="{96C0F978-FBFB-0499-C783-4A71283E474D}"/>
          </ac:grpSpMkLst>
        </pc:grpChg>
        <pc:grpChg chg="add mod">
          <ac:chgData name="Erkan Aytaç" userId="41911f2c-7633-42b8-83e6-0c0524f48178" providerId="ADAL" clId="{AC7C30BC-3EFA-5214-B67C-57B92862981B}" dt="2026-05-18T00:30:07.074" v="2537" actId="555"/>
          <ac:grpSpMkLst>
            <pc:docMk/>
            <pc:sldMk cId="0" sldId="269"/>
            <ac:grpSpMk id="55" creationId="{BFC621E3-438E-EE21-9F62-CBDD8442D993}"/>
          </ac:grpSpMkLst>
        </pc:grpChg>
        <pc:picChg chg="mod topLvl">
          <ac:chgData name="Erkan Aytaç" userId="41911f2c-7633-42b8-83e6-0c0524f48178" providerId="ADAL" clId="{AC7C30BC-3EFA-5214-B67C-57B92862981B}" dt="2026-05-18T00:33:10.283" v="2861"/>
          <ac:picMkLst>
            <pc:docMk/>
            <pc:sldMk cId="0" sldId="269"/>
            <ac:picMk id="2" creationId="{00000000-0000-0000-0000-000000000000}"/>
          </ac:picMkLst>
        </pc:picChg>
        <pc:picChg chg="mod">
          <ac:chgData name="Erkan Aytaç" userId="41911f2c-7633-42b8-83e6-0c0524f48178" providerId="ADAL" clId="{AC7C30BC-3EFA-5214-B67C-57B92862981B}" dt="2026-05-14T20:40:39.436" v="191"/>
          <ac:picMkLst>
            <pc:docMk/>
            <pc:sldMk cId="0" sldId="269"/>
            <ac:picMk id="13" creationId="{99C087A2-C263-8310-E4D4-19BD8F9D7CF7}"/>
          </ac:picMkLst>
        </pc:picChg>
        <pc:picChg chg="add mod modCrop">
          <ac:chgData name="Erkan Aytaç" userId="41911f2c-7633-42b8-83e6-0c0524f48178" providerId="ADAL" clId="{AC7C30BC-3EFA-5214-B67C-57B92862981B}" dt="2026-05-18T00:30:14.930" v="2539" actId="1076"/>
          <ac:picMkLst>
            <pc:docMk/>
            <pc:sldMk cId="0" sldId="269"/>
            <ac:picMk id="17" creationId="{D6CE6198-0DA1-C452-7241-4136F547015D}"/>
          </ac:picMkLst>
        </pc:picChg>
        <pc:picChg chg="add mod topLvl">
          <ac:chgData name="Erkan Aytaç" userId="41911f2c-7633-42b8-83e6-0c0524f48178" providerId="ADAL" clId="{AC7C30BC-3EFA-5214-B67C-57B92862981B}" dt="2026-05-18T00:30:14.930" v="2539" actId="1076"/>
          <ac:picMkLst>
            <pc:docMk/>
            <pc:sldMk cId="0" sldId="269"/>
            <ac:picMk id="22" creationId="{A7C12F7C-6B18-4484-8561-CB9DE64C986C}"/>
          </ac:picMkLst>
        </pc:picChg>
        <pc:picChg chg="add mod topLvl">
          <ac:chgData name="Erkan Aytaç" userId="41911f2c-7633-42b8-83e6-0c0524f48178" providerId="ADAL" clId="{AC7C30BC-3EFA-5214-B67C-57B92862981B}" dt="2026-05-18T00:30:14.930" v="2539" actId="1076"/>
          <ac:picMkLst>
            <pc:docMk/>
            <pc:sldMk cId="0" sldId="269"/>
            <ac:picMk id="34" creationId="{1144E3F6-2C1B-ECA9-C29D-4C76FC62C14B}"/>
          </ac:picMkLst>
        </pc:picChg>
        <pc:picChg chg="add mod topLvl">
          <ac:chgData name="Erkan Aytaç" userId="41911f2c-7633-42b8-83e6-0c0524f48178" providerId="ADAL" clId="{AC7C30BC-3EFA-5214-B67C-57B92862981B}" dt="2026-05-18T00:29:03.353" v="2522" actId="1076"/>
          <ac:picMkLst>
            <pc:docMk/>
            <pc:sldMk cId="0" sldId="269"/>
            <ac:picMk id="35" creationId="{5D8D545B-2357-6872-BC5A-261EFF50C85A}"/>
          </ac:picMkLst>
        </pc:picChg>
        <pc:picChg chg="add mod modCrop">
          <ac:chgData name="Erkan Aytaç" userId="41911f2c-7633-42b8-83e6-0c0524f48178" providerId="ADAL" clId="{AC7C30BC-3EFA-5214-B67C-57B92862981B}" dt="2026-05-18T00:29:03.353" v="2522" actId="1076"/>
          <ac:picMkLst>
            <pc:docMk/>
            <pc:sldMk cId="0" sldId="269"/>
            <ac:picMk id="36" creationId="{A691AA42-2F04-0886-E9BB-47EB54D91714}"/>
          </ac:picMkLst>
        </pc:picChg>
        <pc:picChg chg="add mod">
          <ac:chgData name="Erkan Aytaç" userId="41911f2c-7633-42b8-83e6-0c0524f48178" providerId="ADAL" clId="{AC7C30BC-3EFA-5214-B67C-57B92862981B}" dt="2026-05-18T00:30:14.930" v="2539" actId="1076"/>
          <ac:picMkLst>
            <pc:docMk/>
            <pc:sldMk cId="0" sldId="269"/>
            <ac:picMk id="37" creationId="{0A4D319E-E14B-62AB-D16A-9C65096CD304}"/>
          </ac:picMkLst>
        </pc:picChg>
        <pc:picChg chg="add mod topLvl">
          <ac:chgData name="Erkan Aytaç" userId="41911f2c-7633-42b8-83e6-0c0524f48178" providerId="ADAL" clId="{AC7C30BC-3EFA-5214-B67C-57B92862981B}" dt="2026-05-18T00:30:14.930" v="2539" actId="1076"/>
          <ac:picMkLst>
            <pc:docMk/>
            <pc:sldMk cId="0" sldId="269"/>
            <ac:picMk id="39" creationId="{680513B2-297B-A866-1159-E85847955810}"/>
          </ac:picMkLst>
        </pc:picChg>
        <pc:picChg chg="add mod topLvl">
          <ac:chgData name="Erkan Aytaç" userId="41911f2c-7633-42b8-83e6-0c0524f48178" providerId="ADAL" clId="{AC7C30BC-3EFA-5214-B67C-57B92862981B}" dt="2026-05-18T00:29:32.644" v="2529" actId="554"/>
          <ac:picMkLst>
            <pc:docMk/>
            <pc:sldMk cId="0" sldId="269"/>
            <ac:picMk id="41" creationId="{750406A4-066C-E438-CA39-2DB1AF731B95}"/>
          </ac:picMkLst>
        </pc:picChg>
      </pc:sldChg>
      <pc:sldChg chg="modSp mod modTransition modAnim">
        <pc:chgData name="Erkan Aytaç" userId="41911f2c-7633-42b8-83e6-0c0524f48178" providerId="ADAL" clId="{AC7C30BC-3EFA-5214-B67C-57B92862981B}" dt="2026-05-17T23:56:38.210" v="2085" actId="948"/>
        <pc:sldMkLst>
          <pc:docMk/>
          <pc:sldMk cId="0" sldId="270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7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8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9:02.977" v="207" actId="404"/>
          <ac:spMkLst>
            <pc:docMk/>
            <pc:sldMk cId="0" sldId="270"/>
            <ac:spMk id="9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9:02.977" v="207" actId="404"/>
          <ac:spMkLst>
            <pc:docMk/>
            <pc:sldMk cId="0" sldId="270"/>
            <ac:spMk id="10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9:02.977" v="207" actId="404"/>
          <ac:spMkLst>
            <pc:docMk/>
            <pc:sldMk cId="0" sldId="270"/>
            <ac:spMk id="11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7T23:56:38.210" v="2085" actId="948"/>
          <ac:spMkLst>
            <pc:docMk/>
            <pc:sldMk cId="0" sldId="270"/>
            <ac:spMk id="14" creationId="{6BD05DB3-FA1F-5935-762E-0FDC473B1A43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15" creationId="{83538AD3-E550-2597-4878-E0A0F5E500F3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16" creationId="{23372E82-53FA-CA19-6E9C-582FB1D1DE2F}"/>
          </ac:spMkLst>
        </pc:spChg>
        <pc:spChg chg="mod">
          <ac:chgData name="Erkan Aytaç" userId="41911f2c-7633-42b8-83e6-0c0524f48178" providerId="ADAL" clId="{AC7C30BC-3EFA-5214-B67C-57B92862981B}" dt="2026-05-14T20:49:02.977" v="207" actId="404"/>
          <ac:spMkLst>
            <pc:docMk/>
            <pc:sldMk cId="0" sldId="270"/>
            <ac:spMk id="17" creationId="{890084A3-297F-FC83-1D4E-D1E992D5E002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21" creationId="{36D05098-A8E2-8D92-4C34-F0878782A291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23" creationId="{D8C2CE06-95FB-2457-BCD9-23F6C007550C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0"/>
            <ac:spMk id="24" creationId="{EBC73733-CF4F-5E6D-F955-5994A881C101}"/>
          </ac:spMkLst>
        </pc:spChg>
      </pc:sldChg>
      <pc:sldChg chg="modSp mod modTransition">
        <pc:chgData name="Erkan Aytaç" userId="41911f2c-7633-42b8-83e6-0c0524f48178" providerId="ADAL" clId="{AC7C30BC-3EFA-5214-B67C-57B92862981B}" dt="2026-05-17T23:56:55.455" v="2087" actId="948"/>
        <pc:sldMkLst>
          <pc:docMk/>
          <pc:sldMk cId="0" sldId="271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23" creationId="{4FC69EDF-9229-C5E5-86AC-F788DC910D5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28" creationId="{4F8FFC87-7027-1E33-9538-639A88845EA5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32" creationId="{BCA33253-DF36-F45C-7F0C-F6A183DBA19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39" creationId="{F49236D5-2C51-8643-A2CD-C4D86490EF2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41" creationId="{0001488E-2502-E736-9BA7-50D26B748B83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47" creationId="{83B5E7BA-AEC2-49E2-105C-C688CF045027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61" creationId="{0F4881DA-C7FB-678F-9011-7AB227C8E603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62" creationId="{4A082CCB-80DE-B2DF-27D2-4C8B0A69307B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0" sldId="271"/>
            <ac:spMk id="92" creationId="{1A17C63F-820B-3FA9-634F-860F18FB0368}"/>
          </ac:spMkLst>
        </pc:spChg>
        <pc:spChg chg="mod">
          <ac:chgData name="Erkan Aytaç" userId="41911f2c-7633-42b8-83e6-0c0524f48178" providerId="ADAL" clId="{AC7C30BC-3EFA-5214-B67C-57B92862981B}" dt="2026-05-17T23:56:55.455" v="2087" actId="948"/>
          <ac:spMkLst>
            <pc:docMk/>
            <pc:sldMk cId="0" sldId="271"/>
            <ac:spMk id="160" creationId="{AA65754A-D6CD-8080-013A-FF60B47858C1}"/>
          </ac:spMkLst>
        </pc:spChg>
        <pc:spChg chg="mod">
          <ac:chgData name="Erkan Aytaç" userId="41911f2c-7633-42b8-83e6-0c0524f48178" providerId="ADAL" clId="{AC7C30BC-3EFA-5214-B67C-57B92862981B}" dt="2026-05-14T21:12:48.840" v="1283" actId="404"/>
          <ac:spMkLst>
            <pc:docMk/>
            <pc:sldMk cId="0" sldId="271"/>
            <ac:spMk id="176" creationId="{FF2ECBB6-7ECF-CFD0-DF4B-77E49D449E81}"/>
          </ac:spMkLst>
        </pc:spChg>
        <pc:spChg chg="mod">
          <ac:chgData name="Erkan Aytaç" userId="41911f2c-7633-42b8-83e6-0c0524f48178" providerId="ADAL" clId="{AC7C30BC-3EFA-5214-B67C-57B92862981B}" dt="2026-05-14T21:12:45.686" v="1278" actId="403"/>
          <ac:spMkLst>
            <pc:docMk/>
            <pc:sldMk cId="0" sldId="271"/>
            <ac:spMk id="179" creationId="{949B1F7A-E384-D18C-0DE8-1FEF7D489175}"/>
          </ac:spMkLst>
        </pc:spChg>
        <pc:spChg chg="mod">
          <ac:chgData name="Erkan Aytaç" userId="41911f2c-7633-42b8-83e6-0c0524f48178" providerId="ADAL" clId="{AC7C30BC-3EFA-5214-B67C-57B92862981B}" dt="2026-05-14T21:12:58.393" v="1293" actId="404"/>
          <ac:spMkLst>
            <pc:docMk/>
            <pc:sldMk cId="0" sldId="271"/>
            <ac:spMk id="182" creationId="{331D0839-DF49-D685-F482-064D76E6BBA9}"/>
          </ac:spMkLst>
        </pc:spChg>
        <pc:spChg chg="mod">
          <ac:chgData name="Erkan Aytaç" userId="41911f2c-7633-42b8-83e6-0c0524f48178" providerId="ADAL" clId="{AC7C30BC-3EFA-5214-B67C-57B92862981B}" dt="2026-05-14T21:12:55.265" v="1288" actId="404"/>
          <ac:spMkLst>
            <pc:docMk/>
            <pc:sldMk cId="0" sldId="271"/>
            <ac:spMk id="185" creationId="{C827D293-C882-9F51-DFC3-7C7238C1876D}"/>
          </ac:spMkLst>
        </pc:spChg>
        <pc:spChg chg="mod">
          <ac:chgData name="Erkan Aytaç" userId="41911f2c-7633-42b8-83e6-0c0524f48178" providerId="ADAL" clId="{AC7C30BC-3EFA-5214-B67C-57B92862981B}" dt="2026-05-14T21:13:01.362" v="1298" actId="404"/>
          <ac:spMkLst>
            <pc:docMk/>
            <pc:sldMk cId="0" sldId="271"/>
            <ac:spMk id="188" creationId="{845F3D5D-EB1A-CEA5-E98A-0189B44B8BF8}"/>
          </ac:spMkLst>
        </pc:spChg>
        <pc:grpChg chg="mod">
          <ac:chgData name="Erkan Aytaç" userId="41911f2c-7633-42b8-83e6-0c0524f48178" providerId="ADAL" clId="{AC7C30BC-3EFA-5214-B67C-57B92862981B}" dt="2026-05-14T21:13:22.753" v="1303" actId="1076"/>
          <ac:grpSpMkLst>
            <pc:docMk/>
            <pc:sldMk cId="0" sldId="271"/>
            <ac:grpSpMk id="172" creationId="{36A4CC22-4FF5-EE0E-5DDA-FBCA6554676F}"/>
          </ac:grpSpMkLst>
        </pc:grpChg>
        <pc:grpChg chg="mod">
          <ac:chgData name="Erkan Aytaç" userId="41911f2c-7633-42b8-83e6-0c0524f48178" providerId="ADAL" clId="{AC7C30BC-3EFA-5214-B67C-57B92862981B}" dt="2026-05-14T21:13:34.370" v="1304" actId="1076"/>
          <ac:grpSpMkLst>
            <pc:docMk/>
            <pc:sldMk cId="0" sldId="271"/>
            <ac:grpSpMk id="177" creationId="{468F58B7-E28E-1106-8707-023EC1FBAD6D}"/>
          </ac:grpSpMkLst>
        </pc:grpChg>
        <pc:grpChg chg="mod">
          <ac:chgData name="Erkan Aytaç" userId="41911f2c-7633-42b8-83e6-0c0524f48178" providerId="ADAL" clId="{AC7C30BC-3EFA-5214-B67C-57B92862981B}" dt="2026-05-14T21:13:22.753" v="1303" actId="1076"/>
          <ac:grpSpMkLst>
            <pc:docMk/>
            <pc:sldMk cId="0" sldId="271"/>
            <ac:grpSpMk id="180" creationId="{F398A7FD-5D81-6F9D-9750-960A4E22225E}"/>
          </ac:grpSpMkLst>
        </pc:grpChg>
        <pc:grpChg chg="mod">
          <ac:chgData name="Erkan Aytaç" userId="41911f2c-7633-42b8-83e6-0c0524f48178" providerId="ADAL" clId="{AC7C30BC-3EFA-5214-B67C-57B92862981B}" dt="2026-05-14T21:13:22.753" v="1303" actId="1076"/>
          <ac:grpSpMkLst>
            <pc:docMk/>
            <pc:sldMk cId="0" sldId="271"/>
            <ac:grpSpMk id="183" creationId="{C211EBD6-AFD8-F3AF-9EED-8C1290AF13E9}"/>
          </ac:grpSpMkLst>
        </pc:grpChg>
        <pc:grpChg chg="mod">
          <ac:chgData name="Erkan Aytaç" userId="41911f2c-7633-42b8-83e6-0c0524f48178" providerId="ADAL" clId="{AC7C30BC-3EFA-5214-B67C-57B92862981B}" dt="2026-05-14T21:13:41.548" v="1305" actId="1076"/>
          <ac:grpSpMkLst>
            <pc:docMk/>
            <pc:sldMk cId="0" sldId="271"/>
            <ac:grpSpMk id="186" creationId="{3EB4769D-EFDC-ED58-3BBD-D907469EEB29}"/>
          </ac:grpSpMkLst>
        </pc:grpChg>
        <pc:grpChg chg="mod">
          <ac:chgData name="Erkan Aytaç" userId="41911f2c-7633-42b8-83e6-0c0524f48178" providerId="ADAL" clId="{AC7C30BC-3EFA-5214-B67C-57B92862981B}" dt="2026-05-14T21:14:05.836" v="1310" actId="1076"/>
          <ac:grpSpMkLst>
            <pc:docMk/>
            <pc:sldMk cId="0" sldId="271"/>
            <ac:grpSpMk id="189" creationId="{6206D8E8-4AC6-7F10-204E-9E1F5CB4CB54}"/>
          </ac:grpSpMkLst>
        </pc:grpChg>
        <pc:cxnChg chg="mod">
          <ac:chgData name="Erkan Aytaç" userId="41911f2c-7633-42b8-83e6-0c0524f48178" providerId="ADAL" clId="{AC7C30BC-3EFA-5214-B67C-57B92862981B}" dt="2026-05-14T21:13:53.045" v="1307" actId="14100"/>
          <ac:cxnSpMkLst>
            <pc:docMk/>
            <pc:sldMk cId="0" sldId="271"/>
            <ac:cxnSpMk id="181" creationId="{C16C6A6D-0F5D-5804-AF78-A26C2BBC9A4F}"/>
          </ac:cxnSpMkLst>
        </pc:cxnChg>
        <pc:cxnChg chg="mod">
          <ac:chgData name="Erkan Aytaç" userId="41911f2c-7633-42b8-83e6-0c0524f48178" providerId="ADAL" clId="{AC7C30BC-3EFA-5214-B67C-57B92862981B}" dt="2026-05-14T21:13:44.264" v="1306" actId="14100"/>
          <ac:cxnSpMkLst>
            <pc:docMk/>
            <pc:sldMk cId="0" sldId="271"/>
            <ac:cxnSpMk id="184" creationId="{B50C305D-B244-6F59-A0A4-B149DEDEA901}"/>
          </ac:cxnSpMkLst>
        </pc:cxnChg>
        <pc:cxnChg chg="mod">
          <ac:chgData name="Erkan Aytaç" userId="41911f2c-7633-42b8-83e6-0c0524f48178" providerId="ADAL" clId="{AC7C30BC-3EFA-5214-B67C-57B92862981B}" dt="2026-05-14T21:13:58.479" v="1308" actId="14100"/>
          <ac:cxnSpMkLst>
            <pc:docMk/>
            <pc:sldMk cId="0" sldId="271"/>
            <ac:cxnSpMk id="187" creationId="{60592AE8-7C3C-CC51-D0A0-EDB84013D84F}"/>
          </ac:cxnSpMkLst>
        </pc:cxnChg>
      </pc:sldChg>
      <pc:sldChg chg="modSp mod modTransition">
        <pc:chgData name="Erkan Aytaç" userId="41911f2c-7633-42b8-83e6-0c0524f48178" providerId="ADAL" clId="{AC7C30BC-3EFA-5214-B67C-57B92862981B}" dt="2026-05-17T23:56:47.672" v="2086" actId="948"/>
        <pc:sldMkLst>
          <pc:docMk/>
          <pc:sldMk cId="3500059989" sldId="281"/>
        </pc:sldMkLst>
        <pc:spChg chg="mod">
          <ac:chgData name="Erkan Aytaç" userId="41911f2c-7633-42b8-83e6-0c0524f48178" providerId="ADAL" clId="{AC7C30BC-3EFA-5214-B67C-57B92862981B}" dt="2026-05-17T23:56:47.672" v="2086" actId="948"/>
          <ac:spMkLst>
            <pc:docMk/>
            <pc:sldMk cId="3500059989" sldId="281"/>
            <ac:spMk id="8" creationId="{8CD49A6E-50B2-11C1-8F60-9A7D96751BE5}"/>
          </ac:spMkLst>
        </pc:spChg>
        <pc:spChg chg="mod">
          <ac:chgData name="Erkan Aytaç" userId="41911f2c-7633-42b8-83e6-0c0524f48178" providerId="ADAL" clId="{AC7C30BC-3EFA-5214-B67C-57B92862981B}" dt="2026-05-15T12:46:10.030" v="1992" actId="12789"/>
          <ac:spMkLst>
            <pc:docMk/>
            <pc:sldMk cId="3500059989" sldId="281"/>
            <ac:spMk id="134" creationId="{E21BB3BB-D302-08FA-31E8-84D66871A7B7}"/>
          </ac:spMkLst>
        </pc:spChg>
        <pc:spChg chg="mod">
          <ac:chgData name="Erkan Aytaç" userId="41911f2c-7633-42b8-83e6-0c0524f48178" providerId="ADAL" clId="{AC7C30BC-3EFA-5214-B67C-57B92862981B}" dt="2026-05-15T12:46:10.030" v="1992" actId="12789"/>
          <ac:spMkLst>
            <pc:docMk/>
            <pc:sldMk cId="3500059989" sldId="281"/>
            <ac:spMk id="137" creationId="{4BAC5168-6095-A037-25BA-1614EAF5CE83}"/>
          </ac:spMkLst>
        </pc:spChg>
        <pc:spChg chg="mod">
          <ac:chgData name="Erkan Aytaç" userId="41911f2c-7633-42b8-83e6-0c0524f48178" providerId="ADAL" clId="{AC7C30BC-3EFA-5214-B67C-57B92862981B}" dt="2026-05-14T20:48:30.094" v="196" actId="404"/>
          <ac:spMkLst>
            <pc:docMk/>
            <pc:sldMk cId="3500059989" sldId="281"/>
            <ac:spMk id="140" creationId="{996AA4E0-FADA-B192-566C-38C424AF894A}"/>
          </ac:spMkLst>
        </pc:spChg>
        <pc:spChg chg="mod">
          <ac:chgData name="Erkan Aytaç" userId="41911f2c-7633-42b8-83e6-0c0524f48178" providerId="ADAL" clId="{AC7C30BC-3EFA-5214-B67C-57B92862981B}" dt="2026-05-15T12:46:06.376" v="1991" actId="12789"/>
          <ac:spMkLst>
            <pc:docMk/>
            <pc:sldMk cId="3500059989" sldId="281"/>
            <ac:spMk id="144" creationId="{7A54EC97-0BA3-36FD-84AF-5ED2DECABBE5}"/>
          </ac:spMkLst>
        </pc:spChg>
        <pc:spChg chg="mod">
          <ac:chgData name="Erkan Aytaç" userId="41911f2c-7633-42b8-83e6-0c0524f48178" providerId="ADAL" clId="{AC7C30BC-3EFA-5214-B67C-57B92862981B}" dt="2026-05-15T12:46:15.709" v="1997" actId="1037"/>
          <ac:spMkLst>
            <pc:docMk/>
            <pc:sldMk cId="3500059989" sldId="281"/>
            <ac:spMk id="145" creationId="{52A6C4E3-BBFF-DE46-85CF-317B7C516BC2}"/>
          </ac:spMkLst>
        </pc:spChg>
        <pc:spChg chg="mod">
          <ac:chgData name="Erkan Aytaç" userId="41911f2c-7633-42b8-83e6-0c0524f48178" providerId="ADAL" clId="{AC7C30BC-3EFA-5214-B67C-57B92862981B}" dt="2026-05-14T20:48:32.635" v="197" actId="404"/>
          <ac:spMkLst>
            <pc:docMk/>
            <pc:sldMk cId="3500059989" sldId="281"/>
            <ac:spMk id="150" creationId="{54275B2A-926D-FDFB-7389-212E3733197F}"/>
          </ac:spMkLst>
        </pc:spChg>
        <pc:spChg chg="mod">
          <ac:chgData name="Erkan Aytaç" userId="41911f2c-7633-42b8-83e6-0c0524f48178" providerId="ADAL" clId="{AC7C30BC-3EFA-5214-B67C-57B92862981B}" dt="2026-05-14T20:48:44.115" v="202" actId="404"/>
          <ac:spMkLst>
            <pc:docMk/>
            <pc:sldMk cId="3500059989" sldId="281"/>
            <ac:spMk id="157" creationId="{6DF1A22F-EF6E-E4F7-B83F-101C666DAE4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500059989" sldId="281"/>
            <ac:spMk id="159" creationId="{5A740045-0D4D-FE68-1F43-D69818E988C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500059989" sldId="281"/>
            <ac:spMk id="161" creationId="{E07D832F-FCA7-50C5-C03E-17F01EAE74FD}"/>
          </ac:spMkLst>
        </pc:spChg>
        <pc:spChg chg="mod">
          <ac:chgData name="Erkan Aytaç" userId="41911f2c-7633-42b8-83e6-0c0524f48178" providerId="ADAL" clId="{AC7C30BC-3EFA-5214-B67C-57B92862981B}" dt="2026-05-15T12:46:49.800" v="1999"/>
          <ac:spMkLst>
            <pc:docMk/>
            <pc:sldMk cId="3500059989" sldId="281"/>
            <ac:spMk id="177" creationId="{E778E07A-C5A5-3650-84F6-E24CE06F14B3}"/>
          </ac:spMkLst>
        </pc:spChg>
        <pc:spChg chg="mod">
          <ac:chgData name="Erkan Aytaç" userId="41911f2c-7633-42b8-83e6-0c0524f48178" providerId="ADAL" clId="{AC7C30BC-3EFA-5214-B67C-57B92862981B}" dt="2026-05-15T12:46:49.800" v="1999"/>
          <ac:spMkLst>
            <pc:docMk/>
            <pc:sldMk cId="3500059989" sldId="281"/>
            <ac:spMk id="178" creationId="{105D3318-E6CB-7FFF-C84F-6C17E3C429EC}"/>
          </ac:spMkLst>
        </pc:spChg>
        <pc:spChg chg="mod">
          <ac:chgData name="Erkan Aytaç" userId="41911f2c-7633-42b8-83e6-0c0524f48178" providerId="ADAL" clId="{AC7C30BC-3EFA-5214-B67C-57B92862981B}" dt="2026-05-14T20:48:15.324" v="193" actId="404"/>
          <ac:spMkLst>
            <pc:docMk/>
            <pc:sldMk cId="3500059989" sldId="281"/>
            <ac:spMk id="181" creationId="{27AF133B-BC26-6BBE-BDCD-F2C890BF197C}"/>
          </ac:spMkLst>
        </pc:spChg>
        <pc:spChg chg="mod">
          <ac:chgData name="Erkan Aytaç" userId="41911f2c-7633-42b8-83e6-0c0524f48178" providerId="ADAL" clId="{AC7C30BC-3EFA-5214-B67C-57B92862981B}" dt="2026-05-15T12:45:45.555" v="1986" actId="12789"/>
          <ac:spMkLst>
            <pc:docMk/>
            <pc:sldMk cId="3500059989" sldId="281"/>
            <ac:spMk id="183" creationId="{621C55A2-5BF3-28B0-949D-5A6EE2AF10E8}"/>
          </ac:spMkLst>
        </pc:spChg>
        <pc:spChg chg="mod">
          <ac:chgData name="Erkan Aytaç" userId="41911f2c-7633-42b8-83e6-0c0524f48178" providerId="ADAL" clId="{AC7C30BC-3EFA-5214-B67C-57B92862981B}" dt="2026-05-15T12:47:30.031" v="2002" actId="20577"/>
          <ac:spMkLst>
            <pc:docMk/>
            <pc:sldMk cId="3500059989" sldId="281"/>
            <ac:spMk id="184" creationId="{1959135A-F5D1-0ABF-6E32-69332F2ACE4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500059989" sldId="281"/>
            <ac:spMk id="186" creationId="{7A5ABB2A-F4F6-BFA7-0D23-3EE4C8D384FF}"/>
          </ac:spMkLst>
        </pc:spChg>
        <pc:spChg chg="mod">
          <ac:chgData name="Erkan Aytaç" userId="41911f2c-7633-42b8-83e6-0c0524f48178" providerId="ADAL" clId="{AC7C30BC-3EFA-5214-B67C-57B92862981B}" dt="2026-05-14T20:48:25.739" v="195" actId="404"/>
          <ac:spMkLst>
            <pc:docMk/>
            <pc:sldMk cId="3500059989" sldId="281"/>
            <ac:spMk id="187" creationId="{A7E2DE16-236A-66CE-339A-B7B8B8459E1A}"/>
          </ac:spMkLst>
        </pc:spChg>
        <pc:spChg chg="mod">
          <ac:chgData name="Erkan Aytaç" userId="41911f2c-7633-42b8-83e6-0c0524f48178" providerId="ADAL" clId="{AC7C30BC-3EFA-5214-B67C-57B92862981B}" dt="2026-05-14T20:48:41.889" v="201" actId="404"/>
          <ac:spMkLst>
            <pc:docMk/>
            <pc:sldMk cId="3500059989" sldId="281"/>
            <ac:spMk id="188" creationId="{639075C7-460B-F1D8-A84A-FD7F9B85E168}"/>
          </ac:spMkLst>
        </pc:spChg>
        <pc:grpChg chg="mod">
          <ac:chgData name="Erkan Aytaç" userId="41911f2c-7633-42b8-83e6-0c0524f48178" providerId="ADAL" clId="{AC7C30BC-3EFA-5214-B67C-57B92862981B}" dt="2026-05-15T12:46:49.800" v="1999"/>
          <ac:grpSpMkLst>
            <pc:docMk/>
            <pc:sldMk cId="3500059989" sldId="281"/>
            <ac:grpSpMk id="176" creationId="{24745375-DFEB-46FF-2CFB-3107A0F3EECF}"/>
          </ac:grpSpMkLst>
        </pc:grpChg>
        <pc:grpChg chg="mod">
          <ac:chgData name="Erkan Aytaç" userId="41911f2c-7633-42b8-83e6-0c0524f48178" providerId="ADAL" clId="{AC7C30BC-3EFA-5214-B67C-57B92862981B}" dt="2026-05-15T12:44:59.846" v="1977"/>
          <ac:grpSpMkLst>
            <pc:docMk/>
            <pc:sldMk cId="3500059989" sldId="281"/>
            <ac:grpSpMk id="182" creationId="{1F17CE22-CB33-15F5-C404-EE5E0D30B279}"/>
          </ac:grpSpMkLst>
        </pc:grpChg>
      </pc:sldChg>
      <pc:sldChg chg="modSp modTransition modNotes">
        <pc:chgData name="Erkan Aytaç" userId="41911f2c-7633-42b8-83e6-0c0524f48178" providerId="ADAL" clId="{AC7C30BC-3EFA-5214-B67C-57B92862981B}" dt="2026-05-14T20:50:53.644" v="243"/>
        <pc:sldMkLst>
          <pc:docMk/>
          <pc:sldMk cId="3177005698" sldId="282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3" creationId="{3B0832A3-3FE9-4F14-7B14-1A7F80109D88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6" creationId="{C7FE9545-E8B8-5D5E-1090-AE52AD79F0CE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7" creationId="{DCA50523-69EB-1A6E-6928-CC9B1AEA1661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8" creationId="{1410ED1A-BFD4-10A8-17CB-BE6D36F03116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10" creationId="{A90F09BE-C6D0-37A5-5064-56CD59EC394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11" creationId="{B68B4FBA-4947-AB1B-85BC-A0F0DD21BDAA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13" creationId="{91930FE1-42AC-8B9F-833B-2C241931A08B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14" creationId="{054737B6-3FC0-9908-DBCC-7C099B776CB2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16" creationId="{1E226777-E37D-6B76-BBC2-D621E496AB63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3177005698" sldId="282"/>
            <ac:spMk id="17" creationId="{9FD8F974-0C80-CC03-8FE1-FC9D7677E7EF}"/>
          </ac:spMkLst>
        </pc:spChg>
      </pc:sldChg>
      <pc:sldChg chg="addSp delSp modSp mod modTransition modAnim">
        <pc:chgData name="Erkan Aytaç" userId="41911f2c-7633-42b8-83e6-0c0524f48178" providerId="ADAL" clId="{AC7C30BC-3EFA-5214-B67C-57B92862981B}" dt="2026-05-20T11:34:02.512" v="2868" actId="27918"/>
        <pc:sldMkLst>
          <pc:docMk/>
          <pc:sldMk cId="1520583285" sldId="283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520583285" sldId="283"/>
            <ac:spMk id="2" creationId="{13414DB3-2666-84FE-7B8F-EA9D740A8597}"/>
          </ac:spMkLst>
        </pc:spChg>
        <pc:spChg chg="mod">
          <ac:chgData name="Erkan Aytaç" userId="41911f2c-7633-42b8-83e6-0c0524f48178" providerId="ADAL" clId="{AC7C30BC-3EFA-5214-B67C-57B92862981B}" dt="2026-05-17T23:57:04.491" v="2088" actId="948"/>
          <ac:spMkLst>
            <pc:docMk/>
            <pc:sldMk cId="1520583285" sldId="283"/>
            <ac:spMk id="8" creationId="{E76F348E-EBDB-54E2-D145-B45DE8AE7168}"/>
          </ac:spMkLst>
        </pc:spChg>
        <pc:spChg chg="mod">
          <ac:chgData name="Erkan Aytaç" userId="41911f2c-7633-42b8-83e6-0c0524f48178" providerId="ADAL" clId="{AC7C30BC-3EFA-5214-B67C-57B92862981B}" dt="2026-05-14T21:14:15.007" v="1312" actId="404"/>
          <ac:spMkLst>
            <pc:docMk/>
            <pc:sldMk cId="1520583285" sldId="283"/>
            <ac:spMk id="95" creationId="{8332B08E-B2DA-8EB9-62F1-6A8DBD529C5D}"/>
          </ac:spMkLst>
        </pc:spChg>
        <pc:spChg chg="mod topLvl">
          <ac:chgData name="Erkan Aytaç" userId="41911f2c-7633-42b8-83e6-0c0524f48178" providerId="ADAL" clId="{AC7C30BC-3EFA-5214-B67C-57B92862981B}" dt="2026-05-14T20:40:39.436" v="191"/>
          <ac:spMkLst>
            <pc:docMk/>
            <pc:sldMk cId="1520583285" sldId="283"/>
            <ac:spMk id="99" creationId="{9F19DC99-74DD-3DF4-A884-9DCD60DA7D47}"/>
          </ac:spMkLst>
        </pc:spChg>
        <pc:spChg chg="mod topLvl">
          <ac:chgData name="Erkan Aytaç" userId="41911f2c-7633-42b8-83e6-0c0524f48178" providerId="ADAL" clId="{AC7C30BC-3EFA-5214-B67C-57B92862981B}" dt="2026-05-14T21:14:17.368" v="1313" actId="404"/>
          <ac:spMkLst>
            <pc:docMk/>
            <pc:sldMk cId="1520583285" sldId="283"/>
            <ac:spMk id="101" creationId="{BE1C638E-9356-C83B-F485-A898E29E955E}"/>
          </ac:spMkLst>
        </pc:spChg>
        <pc:spChg chg="mod">
          <ac:chgData name="Erkan Aytaç" userId="41911f2c-7633-42b8-83e6-0c0524f48178" providerId="ADAL" clId="{AC7C30BC-3EFA-5214-B67C-57B92862981B}" dt="2026-05-14T14:20:54.473" v="60" actId="164"/>
          <ac:spMkLst>
            <pc:docMk/>
            <pc:sldMk cId="1520583285" sldId="283"/>
            <ac:spMk id="116" creationId="{59D9E692-97BE-8AEC-C37B-20FAC05B2B73}"/>
          </ac:spMkLst>
        </pc:spChg>
        <pc:spChg chg="mod">
          <ac:chgData name="Erkan Aytaç" userId="41911f2c-7633-42b8-83e6-0c0524f48178" providerId="ADAL" clId="{AC7C30BC-3EFA-5214-B67C-57B92862981B}" dt="2026-05-14T21:14:19.215" v="1314" actId="404"/>
          <ac:spMkLst>
            <pc:docMk/>
            <pc:sldMk cId="1520583285" sldId="283"/>
            <ac:spMk id="118" creationId="{2288E50D-35B4-0FA0-AB67-16FDDD3A9098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520583285" sldId="283"/>
            <ac:spMk id="119" creationId="{8EF900EE-62C1-50FD-E2EF-3C27DDE20B81}"/>
          </ac:spMkLst>
        </pc:spChg>
        <pc:spChg chg="mod">
          <ac:chgData name="Erkan Aytaç" userId="41911f2c-7633-42b8-83e6-0c0524f48178" providerId="ADAL" clId="{AC7C30BC-3EFA-5214-B67C-57B92862981B}" dt="2026-05-14T21:14:21.161" v="1315" actId="404"/>
          <ac:spMkLst>
            <pc:docMk/>
            <pc:sldMk cId="1520583285" sldId="283"/>
            <ac:spMk id="122" creationId="{10E43669-CB5C-DCD1-0768-748C29BD900C}"/>
          </ac:spMkLst>
        </pc:spChg>
        <pc:grpChg chg="add mod">
          <ac:chgData name="Erkan Aytaç" userId="41911f2c-7633-42b8-83e6-0c0524f48178" providerId="ADAL" clId="{AC7C30BC-3EFA-5214-B67C-57B92862981B}" dt="2026-05-14T14:20:14.666" v="53" actId="164"/>
          <ac:grpSpMkLst>
            <pc:docMk/>
            <pc:sldMk cId="1520583285" sldId="283"/>
            <ac:grpSpMk id="17" creationId="{018BB272-7B94-DC63-0BBF-B55E74391402}"/>
          </ac:grpSpMkLst>
        </pc:grpChg>
        <pc:grpChg chg="add mod">
          <ac:chgData name="Erkan Aytaç" userId="41911f2c-7633-42b8-83e6-0c0524f48178" providerId="ADAL" clId="{AC7C30BC-3EFA-5214-B67C-57B92862981B}" dt="2026-05-14T14:20:47.771" v="59" actId="164"/>
          <ac:grpSpMkLst>
            <pc:docMk/>
            <pc:sldMk cId="1520583285" sldId="283"/>
            <ac:grpSpMk id="19" creationId="{6C9D4384-642F-7164-D4FA-E4031BCEC6EC}"/>
          </ac:grpSpMkLst>
        </pc:grpChg>
        <pc:grpChg chg="add mod">
          <ac:chgData name="Erkan Aytaç" userId="41911f2c-7633-42b8-83e6-0c0524f48178" providerId="ADAL" clId="{AC7C30BC-3EFA-5214-B67C-57B92862981B}" dt="2026-05-14T14:20:54.473" v="60" actId="164"/>
          <ac:grpSpMkLst>
            <pc:docMk/>
            <pc:sldMk cId="1520583285" sldId="283"/>
            <ac:grpSpMk id="20" creationId="{D45E3E14-352F-314A-F6F8-1493E02BC54B}"/>
          </ac:grpSpMkLst>
        </pc:grpChg>
        <pc:grpChg chg="add mod">
          <ac:chgData name="Erkan Aytaç" userId="41911f2c-7633-42b8-83e6-0c0524f48178" providerId="ADAL" clId="{AC7C30BC-3EFA-5214-B67C-57B92862981B}" dt="2026-05-14T14:20:58.177" v="61" actId="164"/>
          <ac:grpSpMkLst>
            <pc:docMk/>
            <pc:sldMk cId="1520583285" sldId="283"/>
            <ac:grpSpMk id="21" creationId="{AC60978D-AE78-452B-CF08-7DCC642D42FC}"/>
          </ac:grpSpMkLst>
        </pc:grpChg>
        <pc:graphicFrameChg chg="mod">
          <ac:chgData name="Erkan Aytaç" userId="41911f2c-7633-42b8-83e6-0c0524f48178" providerId="ADAL" clId="{AC7C30BC-3EFA-5214-B67C-57B92862981B}" dt="2026-05-14T21:16:33.538" v="1388" actId="404"/>
          <ac:graphicFrameMkLst>
            <pc:docMk/>
            <pc:sldMk cId="1520583285" sldId="283"/>
            <ac:graphicFrameMk id="4" creationId="{296F2C6B-76AA-A9AC-105A-E87F66F31CD1}"/>
          </ac:graphicFrameMkLst>
        </pc:graphicFrameChg>
        <pc:graphicFrameChg chg="mod">
          <ac:chgData name="Erkan Aytaç" userId="41911f2c-7633-42b8-83e6-0c0524f48178" providerId="ADAL" clId="{AC7C30BC-3EFA-5214-B67C-57B92862981B}" dt="2026-05-14T21:16:26.758" v="1386" actId="404"/>
          <ac:graphicFrameMkLst>
            <pc:docMk/>
            <pc:sldMk cId="1520583285" sldId="283"/>
            <ac:graphicFrameMk id="100" creationId="{95023E7A-C563-B916-2AE7-6CA13EF88EC1}"/>
          </ac:graphicFrameMkLst>
        </pc:graphicFrameChg>
        <pc:graphicFrameChg chg="mod">
          <ac:chgData name="Erkan Aytaç" userId="41911f2c-7633-42b8-83e6-0c0524f48178" providerId="ADAL" clId="{AC7C30BC-3EFA-5214-B67C-57B92862981B}" dt="2026-05-14T21:16:43.676" v="1390" actId="404"/>
          <ac:graphicFrameMkLst>
            <pc:docMk/>
            <pc:sldMk cId="1520583285" sldId="283"/>
            <ac:graphicFrameMk id="117" creationId="{C54C260D-A3AB-2F3F-8216-CD04F2080A6B}"/>
          </ac:graphicFrameMkLst>
        </pc:graphicFrameChg>
        <pc:graphicFrameChg chg="mod">
          <ac:chgData name="Erkan Aytaç" userId="41911f2c-7633-42b8-83e6-0c0524f48178" providerId="ADAL" clId="{AC7C30BC-3EFA-5214-B67C-57B92862981B}" dt="2026-05-14T21:16:22.411" v="1385" actId="404"/>
          <ac:graphicFrameMkLst>
            <pc:docMk/>
            <pc:sldMk cId="1520583285" sldId="283"/>
            <ac:graphicFrameMk id="121" creationId="{C80DEF75-6816-DFC1-AC1C-CA35ECCC512C}"/>
          </ac:graphicFrameMkLst>
        </pc:graphicFrameChg>
        <pc:picChg chg="add mod">
          <ac:chgData name="Erkan Aytaç" userId="41911f2c-7633-42b8-83e6-0c0524f48178" providerId="ADAL" clId="{AC7C30BC-3EFA-5214-B67C-57B92862981B}" dt="2026-05-14T14:20:54.473" v="60" actId="164"/>
          <ac:picMkLst>
            <pc:docMk/>
            <pc:sldMk cId="1520583285" sldId="283"/>
            <ac:picMk id="15" creationId="{F3C17702-09BF-39B0-4885-6A684FBD637D}"/>
          </ac:picMkLst>
        </pc:picChg>
        <pc:picChg chg="add mod">
          <ac:chgData name="Erkan Aytaç" userId="41911f2c-7633-42b8-83e6-0c0524f48178" providerId="ADAL" clId="{AC7C30BC-3EFA-5214-B67C-57B92862981B}" dt="2026-05-14T14:20:58.177" v="61" actId="164"/>
          <ac:picMkLst>
            <pc:docMk/>
            <pc:sldMk cId="1520583285" sldId="283"/>
            <ac:picMk id="16" creationId="{44E968DC-3153-34B9-B4A6-9818D8598570}"/>
          </ac:picMkLst>
        </pc:picChg>
        <pc:picChg chg="mod">
          <ac:chgData name="Erkan Aytaç" userId="41911f2c-7633-42b8-83e6-0c0524f48178" providerId="ADAL" clId="{AC7C30BC-3EFA-5214-B67C-57B92862981B}" dt="2026-05-14T14:20:14.666" v="53" actId="164"/>
          <ac:picMkLst>
            <pc:docMk/>
            <pc:sldMk cId="1520583285" sldId="283"/>
            <ac:picMk id="109" creationId="{1F14B02A-EC0A-959D-5F6D-8ADD75BB987B}"/>
          </ac:picMkLst>
        </pc:picChg>
        <pc:picChg chg="mod topLvl">
          <ac:chgData name="Erkan Aytaç" userId="41911f2c-7633-42b8-83e6-0c0524f48178" providerId="ADAL" clId="{AC7C30BC-3EFA-5214-B67C-57B92862981B}" dt="2026-05-14T14:20:47.771" v="59" actId="164"/>
          <ac:picMkLst>
            <pc:docMk/>
            <pc:sldMk cId="1520583285" sldId="283"/>
            <ac:picMk id="111" creationId="{B7A00A03-2E2F-A8A6-B81E-3A4C6B2583B5}"/>
          </ac:picMkLst>
        </pc:picChg>
      </pc:sldChg>
      <pc:sldChg chg="addSp modSp mod modTransition modAnim">
        <pc:chgData name="Erkan Aytaç" userId="41911f2c-7633-42b8-83e6-0c0524f48178" providerId="ADAL" clId="{AC7C30BC-3EFA-5214-B67C-57B92862981B}" dt="2026-05-15T12:42:30.293" v="1943"/>
        <pc:sldMkLst>
          <pc:docMk/>
          <pc:sldMk cId="1535480869" sldId="284"/>
        </pc:sldMkLst>
        <pc:spChg chg="add mod">
          <ac:chgData name="Erkan Aytaç" userId="41911f2c-7633-42b8-83e6-0c0524f48178" providerId="ADAL" clId="{AC7C30BC-3EFA-5214-B67C-57B92862981B}" dt="2026-05-14T21:22:27.760" v="1468" actId="1076"/>
          <ac:spMkLst>
            <pc:docMk/>
            <pc:sldMk cId="1535480869" sldId="284"/>
            <ac:spMk id="2" creationId="{F6C36729-B1D0-6FE6-6F65-086F83D2D32C}"/>
          </ac:spMkLst>
        </pc:spChg>
        <pc:spChg chg="add mod">
          <ac:chgData name="Erkan Aytaç" userId="41911f2c-7633-42b8-83e6-0c0524f48178" providerId="ADAL" clId="{AC7C30BC-3EFA-5214-B67C-57B92862981B}" dt="2026-05-14T21:22:27.760" v="1468" actId="1076"/>
          <ac:spMkLst>
            <pc:docMk/>
            <pc:sldMk cId="1535480869" sldId="284"/>
            <ac:spMk id="3" creationId="{E0DF1241-7114-8A31-682F-ADCEA013A7AF}"/>
          </ac:spMkLst>
        </pc:spChg>
        <pc:spChg chg="mod">
          <ac:chgData name="Erkan Aytaç" userId="41911f2c-7633-42b8-83e6-0c0524f48178" providerId="ADAL" clId="{AC7C30BC-3EFA-5214-B67C-57B92862981B}" dt="2026-05-14T21:22:27.760" v="1468" actId="1076"/>
          <ac:spMkLst>
            <pc:docMk/>
            <pc:sldMk cId="1535480869" sldId="284"/>
            <ac:spMk id="15" creationId="{512FEE39-9608-C2F2-6B30-0FC76D2F28FC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535480869" sldId="284"/>
            <ac:spMk id="53" creationId="{F09EEAB5-6150-E121-FBEB-241358BA63A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535480869" sldId="284"/>
            <ac:spMk id="54" creationId="{48403A1C-E272-6AD2-931F-413E4507D63A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535480869" sldId="284"/>
            <ac:spMk id="55" creationId="{D9C74E07-8955-2935-68ED-1E6802B4241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535480869" sldId="284"/>
            <ac:spMk id="56" creationId="{5C052F4D-54F1-5694-9246-DFC36FA861DC}"/>
          </ac:spMkLst>
        </pc:spChg>
        <pc:grpChg chg="mod">
          <ac:chgData name="Erkan Aytaç" userId="41911f2c-7633-42b8-83e6-0c0524f48178" providerId="ADAL" clId="{AC7C30BC-3EFA-5214-B67C-57B92862981B}" dt="2026-05-14T20:40:39.436" v="191"/>
          <ac:grpSpMkLst>
            <pc:docMk/>
            <pc:sldMk cId="1535480869" sldId="284"/>
            <ac:grpSpMk id="52" creationId="{08D9F24E-EF97-7E3F-F819-D8EAD381BBD4}"/>
          </ac:grpSpMkLst>
        </pc:grpChg>
        <pc:picChg chg="mod">
          <ac:chgData name="Erkan Aytaç" userId="41911f2c-7633-42b8-83e6-0c0524f48178" providerId="ADAL" clId="{AC7C30BC-3EFA-5214-B67C-57B92862981B}" dt="2026-05-14T21:22:27.760" v="1468" actId="1076"/>
          <ac:picMkLst>
            <pc:docMk/>
            <pc:sldMk cId="1535480869" sldId="284"/>
            <ac:picMk id="45" creationId="{A6160AA8-7A22-63D5-19D9-98B9EF5B5966}"/>
          </ac:picMkLst>
        </pc:picChg>
        <pc:picChg chg="mod">
          <ac:chgData name="Erkan Aytaç" userId="41911f2c-7633-42b8-83e6-0c0524f48178" providerId="ADAL" clId="{AC7C30BC-3EFA-5214-B67C-57B92862981B}" dt="2026-05-14T20:40:39.436" v="191"/>
          <ac:picMkLst>
            <pc:docMk/>
            <pc:sldMk cId="1535480869" sldId="284"/>
            <ac:picMk id="57" creationId="{0ADA6549-514D-CAEA-BD31-D178A3CDE025}"/>
          </ac:picMkLst>
        </pc:picChg>
      </pc:sldChg>
      <pc:sldChg chg="modSp mod modTransition">
        <pc:chgData name="Erkan Aytaç" userId="41911f2c-7633-42b8-83e6-0c0524f48178" providerId="ADAL" clId="{AC7C30BC-3EFA-5214-B67C-57B92862981B}" dt="2026-05-15T12:43:54.077" v="1956"/>
        <pc:sldMkLst>
          <pc:docMk/>
          <pc:sldMk cId="2910887143" sldId="286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12" creationId="{C3CE2C63-9D21-3C87-E451-5985CACD4A9F}"/>
          </ac:spMkLst>
        </pc:spChg>
        <pc:spChg chg="mod">
          <ac:chgData name="Erkan Aytaç" userId="41911f2c-7633-42b8-83e6-0c0524f48178" providerId="ADAL" clId="{AC7C30BC-3EFA-5214-B67C-57B92862981B}" dt="2026-05-14T14:22:00.837" v="67" actId="403"/>
          <ac:spMkLst>
            <pc:docMk/>
            <pc:sldMk cId="2910887143" sldId="286"/>
            <ac:spMk id="13" creationId="{32089406-213C-0AE0-2A3A-A07487C2F958}"/>
          </ac:spMkLst>
        </pc:spChg>
        <pc:spChg chg="mod">
          <ac:chgData name="Erkan Aytaç" userId="41911f2c-7633-42b8-83e6-0c0524f48178" providerId="ADAL" clId="{AC7C30BC-3EFA-5214-B67C-57B92862981B}" dt="2026-05-14T14:22:06.283" v="69" actId="403"/>
          <ac:spMkLst>
            <pc:docMk/>
            <pc:sldMk cId="2910887143" sldId="286"/>
            <ac:spMk id="14" creationId="{98135794-1A83-FA18-F84D-579333533AE7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20" creationId="{E18DA19E-8373-837D-AD0F-498EF7BC2B7F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26" creationId="{E61FD54E-60D4-D255-4A3C-F23B1DC5604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27" creationId="{058D35FD-6C45-A01F-509A-791BEF0E9988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28" creationId="{17E07BFC-DE50-C081-4477-22C6144E34BB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33" creationId="{4CB90D17-0EBB-92D3-3AB5-DE9D17CA677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41" creationId="{F6A08B92-0188-9B20-E8C7-56F57C32CDCB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50" creationId="{1BA625BC-A231-0608-518E-3CE558F289A5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53" creationId="{753850CF-9245-72C0-DEC0-B30BED019F78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2910887143" sldId="286"/>
            <ac:spMk id="58" creationId="{0F2201DD-FF53-5383-042E-EA77367A8E46}"/>
          </ac:spMkLst>
        </pc:spChg>
      </pc:sldChg>
      <pc:sldChg chg="addSp delSp modSp mod ord modTransition addAnim delAnim modAnim">
        <pc:chgData name="Erkan Aytaç" userId="41911f2c-7633-42b8-83e6-0c0524f48178" providerId="ADAL" clId="{AC7C30BC-3EFA-5214-B67C-57B92862981B}" dt="2026-05-15T13:12:05.203" v="2005" actId="20577"/>
        <pc:sldMkLst>
          <pc:docMk/>
          <pc:sldMk cId="1108394964" sldId="287"/>
        </pc:sld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5" creationId="{5126F99D-C1EB-8205-3C64-ED27D919153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6" creationId="{F155B18D-C6C4-81DB-B16C-96809C65491F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7" creationId="{BCCD8BC2-C602-99CD-3A6A-9208C1A0B1A2}"/>
          </ac:spMkLst>
        </pc:spChg>
        <pc:spChg chg="mod">
          <ac:chgData name="Erkan Aytaç" userId="41911f2c-7633-42b8-83e6-0c0524f48178" providerId="ADAL" clId="{AC7C30BC-3EFA-5214-B67C-57B92862981B}" dt="2026-05-15T13:12:05.203" v="2005" actId="20577"/>
          <ac:spMkLst>
            <pc:docMk/>
            <pc:sldMk cId="1108394964" sldId="287"/>
            <ac:spMk id="9" creationId="{1ADEA9FB-04EA-4317-964A-F5F55026F1C8}"/>
          </ac:spMkLst>
        </pc:spChg>
        <pc:spChg chg="mod">
          <ac:chgData name="Erkan Aytaç" userId="41911f2c-7633-42b8-83e6-0c0524f48178" providerId="ADAL" clId="{AC7C30BC-3EFA-5214-B67C-57B92862981B}" dt="2026-05-15T10:53:39.621" v="1521"/>
          <ac:spMkLst>
            <pc:docMk/>
            <pc:sldMk cId="1108394964" sldId="287"/>
            <ac:spMk id="11" creationId="{A030ADD3-3F34-6CB3-8A76-80DA11C736B2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14" creationId="{1DEBD473-AD0B-6B71-C55A-131D7FEA1AA9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21" creationId="{864A789F-AD15-90B4-ABBA-AC92E77DC79E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23" creationId="{39ED7FB7-5399-20FB-3A8B-965A1D8F0CD8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30" creationId="{A0E20A1E-8E6B-11A7-73AB-36DE31739866}"/>
          </ac:spMkLst>
        </pc:spChg>
        <pc:spChg chg="mod">
          <ac:chgData name="Erkan Aytaç" userId="41911f2c-7633-42b8-83e6-0c0524f48178" providerId="ADAL" clId="{AC7C30BC-3EFA-5214-B67C-57B92862981B}" dt="2026-05-14T21:12:25.570" v="1269" actId="404"/>
          <ac:spMkLst>
            <pc:docMk/>
            <pc:sldMk cId="1108394964" sldId="287"/>
            <ac:spMk id="35" creationId="{78D09830-D34D-F880-F144-168D8188072D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36" creationId="{E3518F72-03EC-CDA4-3632-EE544CF6A747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k cId="1108394964" sldId="287"/>
            <ac:spMk id="37" creationId="{7B4281D5-6325-98EE-C810-4CA817414222}"/>
          </ac:spMkLst>
        </pc:spChg>
        <pc:grpChg chg="add del mod">
          <ac:chgData name="Erkan Aytaç" userId="41911f2c-7633-42b8-83e6-0c0524f48178" providerId="ADAL" clId="{AC7C30BC-3EFA-5214-B67C-57B92862981B}" dt="2026-05-15T10:54:22.197" v="1530" actId="1076"/>
          <ac:grpSpMkLst>
            <pc:docMk/>
            <pc:sldMk cId="1108394964" sldId="287"/>
            <ac:grpSpMk id="4" creationId="{CE9ED7BA-BB90-0EC0-0033-8024E31551ED}"/>
          </ac:grpSpMkLst>
        </pc:grpChg>
        <pc:grpChg chg="mod">
          <ac:chgData name="Erkan Aytaç" userId="41911f2c-7633-42b8-83e6-0c0524f48178" providerId="ADAL" clId="{AC7C30BC-3EFA-5214-B67C-57B92862981B}" dt="2026-05-15T10:53:39.621" v="1521"/>
          <ac:grpSpMkLst>
            <pc:docMk/>
            <pc:sldMk cId="1108394964" sldId="287"/>
            <ac:grpSpMk id="8" creationId="{F6576E14-199E-7883-9F4F-19C5A97A1C47}"/>
          </ac:grpSpMkLst>
        </pc:grpChg>
        <pc:picChg chg="mod">
          <ac:chgData name="Erkan Aytaç" userId="41911f2c-7633-42b8-83e6-0c0524f48178" providerId="ADAL" clId="{AC7C30BC-3EFA-5214-B67C-57B92862981B}" dt="2026-05-15T10:53:39.621" v="1521"/>
          <ac:picMkLst>
            <pc:docMk/>
            <pc:sldMk cId="1108394964" sldId="287"/>
            <ac:picMk id="10" creationId="{7AAAE8E4-BBE2-4406-61C8-DE2CAC6A5ACC}"/>
          </ac:picMkLst>
        </pc:picChg>
      </pc:sldChg>
      <pc:sldMasterChg chg="modSp modSldLayout">
        <pc:chgData name="Erkan Aytaç" userId="41911f2c-7633-42b8-83e6-0c0524f48178" providerId="ADAL" clId="{AC7C30BC-3EFA-5214-B67C-57B92862981B}" dt="2026-05-14T20:40:39.436" v="191"/>
        <pc:sldMasterMkLst>
          <pc:docMk/>
          <pc:sldMasterMk cId="0" sldId="2147483648"/>
        </pc:sldMasterMkLst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asterMk cId="0" sldId="2147483648"/>
            <ac:spMk id="6" creationId="{00000000-0000-0000-0000-000000000000}"/>
          </ac:spMkLst>
        </pc:spChg>
        <pc:spChg chg="mod">
          <ac:chgData name="Erkan Aytaç" userId="41911f2c-7633-42b8-83e6-0c0524f48178" providerId="ADAL" clId="{AC7C30BC-3EFA-5214-B67C-57B92862981B}" dt="2026-05-14T20:40:39.436" v="191"/>
          <ac:spMkLst>
            <pc:docMk/>
            <pc:sldMasterMk cId="0" sldId="2147483648"/>
            <ac:spMk id="8" creationId="{E04512FF-F979-2007-440E-03B8C5D50B8E}"/>
          </ac:spMkLst>
        </pc:sp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49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51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52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53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56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57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Erkan Aytaç" userId="41911f2c-7633-42b8-83e6-0c0524f48178" providerId="ADAL" clId="{AC7C30BC-3EFA-5214-B67C-57B92862981B}" dt="2026-05-14T20:40:39.436" v="191"/>
          <pc:sldLayoutMkLst>
            <pc:docMk/>
            <pc:sldMasterMk cId="0" sldId="2147483648"/>
            <pc:sldLayoutMk cId="0" sldId="2147483659"/>
          </pc:sldLayoutMkLst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Erkan Aytaç" userId="41911f2c-7633-42b8-83e6-0c0524f48178" providerId="ADAL" clId="{AC7C30BC-3EFA-5214-B67C-57B92862981B}" dt="2026-05-14T20:40:39.436" v="191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Yüzde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FFD-194F-9B0E-3AC29B8B189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FFD-194F-9B0E-3AC29B8B189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FFD-194F-9B0E-3AC29B8B189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Sayfa1!$A$2:$A$4</c:f>
              <c:strCache>
                <c:ptCount val="3"/>
                <c:pt idx="0">
                  <c:v>Türkçe</c:v>
                </c:pt>
                <c:pt idx="1">
                  <c:v>İngilizce</c:v>
                </c:pt>
                <c:pt idx="2">
                  <c:v>Diğer</c:v>
                </c:pt>
              </c:strCache>
            </c:strRef>
          </c:cat>
          <c:val>
            <c:numRef>
              <c:f>Sayfa1!$B$2:$B$4</c:f>
              <c:numCache>
                <c:formatCode>0.00%</c:formatCode>
                <c:ptCount val="3"/>
                <c:pt idx="0">
                  <c:v>0.85599999999999998</c:v>
                </c:pt>
                <c:pt idx="1">
                  <c:v>0.1235</c:v>
                </c:pt>
                <c:pt idx="2">
                  <c:v>2.0500000000000001E-2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D-194F-9B0E-3AC29B8B1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2"/>
        <c:axId val="1114465920"/>
        <c:axId val="1114467712"/>
      </c:barChart>
      <c:catAx>
        <c:axId val="111446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7712"/>
        <c:crosses val="autoZero"/>
        <c:auto val="1"/>
        <c:lblAlgn val="ctr"/>
        <c:lblOffset val="100"/>
        <c:noMultiLvlLbl val="0"/>
      </c:catAx>
      <c:valAx>
        <c:axId val="11144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Yüzde</c:v>
                </c:pt>
              </c:strCache>
            </c:strRef>
          </c:tx>
          <c:spPr>
            <a:effectLst>
              <a:softEdge rad="0"/>
            </a:effectLst>
            <a:scene3d>
              <a:camera prst="orthographicFront"/>
              <a:lightRig rig="threePt" dir="t"/>
            </a:scene3d>
            <a:sp3d prstMaterial="matte"/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2-DFFD-194F-9B0E-3AC29B8B189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4-DFFD-194F-9B0E-3AC29B8B189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DFFD-194F-9B0E-3AC29B8B189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softEdge rad="0"/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3615-F54F-9895-2ECFEF8190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Sayfa1!$A$2:$A$5</c:f>
              <c:strCache>
                <c:ptCount val="4"/>
                <c:pt idx="0">
                  <c:v>Apple</c:v>
                </c:pt>
                <c:pt idx="1">
                  <c:v>Google</c:v>
                </c:pt>
                <c:pt idx="2">
                  <c:v>Samsung</c:v>
                </c:pt>
                <c:pt idx="3">
                  <c:v>Diğer</c:v>
                </c:pt>
              </c:strCache>
            </c:strRef>
          </c:cat>
          <c:val>
            <c:numRef>
              <c:f>Sayfa1!$B$2:$B$5</c:f>
              <c:numCache>
                <c:formatCode>0.00%</c:formatCode>
                <c:ptCount val="4"/>
                <c:pt idx="0">
                  <c:v>0.74370000000000003</c:v>
                </c:pt>
                <c:pt idx="1">
                  <c:v>0.1825</c:v>
                </c:pt>
                <c:pt idx="2">
                  <c:v>6.3899999999999998E-2</c:v>
                </c:pt>
                <c:pt idx="3">
                  <c:v>9.9000000000000008E-3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D-194F-9B0E-3AC29B8B1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58"/>
        <c:axId val="1114465920"/>
        <c:axId val="1114467712"/>
      </c:barChart>
      <c:catAx>
        <c:axId val="111446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7712"/>
        <c:crosses val="autoZero"/>
        <c:auto val="1"/>
        <c:lblAlgn val="ctr"/>
        <c:lblOffset val="100"/>
        <c:noMultiLvlLbl val="0"/>
      </c:catAx>
      <c:valAx>
        <c:axId val="11144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Yüzde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FFD-194F-9B0E-3AC29B8B189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FFD-194F-9B0E-3AC29B8B189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FFD-194F-9B0E-3AC29B8B189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2D6-EE4D-AE37-51AC13897D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Sayfa1!$A$2:$A$5</c:f>
              <c:strCache>
                <c:ptCount val="4"/>
                <c:pt idx="0">
                  <c:v>IOS</c:v>
                </c:pt>
                <c:pt idx="1">
                  <c:v>Android</c:v>
                </c:pt>
                <c:pt idx="2">
                  <c:v>Windows</c:v>
                </c:pt>
                <c:pt idx="3">
                  <c:v>Diğer</c:v>
                </c:pt>
              </c:strCache>
            </c:strRef>
          </c:cat>
          <c:val>
            <c:numRef>
              <c:f>Sayfa1!$B$2:$B$5</c:f>
              <c:numCache>
                <c:formatCode>0%</c:formatCode>
                <c:ptCount val="4"/>
                <c:pt idx="0">
                  <c:v>0.64859999999999995</c:v>
                </c:pt>
                <c:pt idx="1">
                  <c:v>0.31840000000000002</c:v>
                </c:pt>
                <c:pt idx="2">
                  <c:v>1.5299999999999999E-2</c:v>
                </c:pt>
                <c:pt idx="3">
                  <c:v>1.77E-2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D-194F-9B0E-3AC29B8B1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40"/>
        <c:axId val="1114465920"/>
        <c:axId val="1114467712"/>
      </c:barChart>
      <c:catAx>
        <c:axId val="111446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7712"/>
        <c:crosses val="autoZero"/>
        <c:auto val="1"/>
        <c:lblAlgn val="ctr"/>
        <c:lblOffset val="100"/>
        <c:noMultiLvlLbl val="0"/>
      </c:catAx>
      <c:valAx>
        <c:axId val="11144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Yüzde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FFD-194F-9B0E-3AC29B8B1891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FFD-194F-9B0E-3AC29B8B1891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FFD-194F-9B0E-3AC29B8B1891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6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6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943-F34D-9F0E-0E70C17140B5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5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5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94C-B647-84C1-1DA9DF3449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Sayfa1!$A$2:$A$6</c:f>
              <c:strCache>
                <c:ptCount val="5"/>
                <c:pt idx="0">
                  <c:v>Türk Telekom</c:v>
                </c:pt>
                <c:pt idx="1">
                  <c:v>Turkcell</c:v>
                </c:pt>
                <c:pt idx="2">
                  <c:v>Vodafone</c:v>
                </c:pt>
                <c:pt idx="3">
                  <c:v>Superonline</c:v>
                </c:pt>
                <c:pt idx="4">
                  <c:v>Diğer</c:v>
                </c:pt>
              </c:strCache>
            </c:strRef>
          </c:cat>
          <c:val>
            <c:numRef>
              <c:f>Sayfa1!$B$2:$B$6</c:f>
              <c:numCache>
                <c:formatCode>0.00%</c:formatCode>
                <c:ptCount val="5"/>
                <c:pt idx="0">
                  <c:v>0.29430000000000001</c:v>
                </c:pt>
                <c:pt idx="1">
                  <c:v>0.19439999999999999</c:v>
                </c:pt>
                <c:pt idx="2">
                  <c:v>0.15679999999999999</c:v>
                </c:pt>
                <c:pt idx="3">
                  <c:v>0.1148</c:v>
                </c:pt>
                <c:pt idx="4">
                  <c:v>0.2397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FD-194F-9B0E-3AC29B8B1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58"/>
        <c:axId val="1114465920"/>
        <c:axId val="1114467712"/>
      </c:barChart>
      <c:catAx>
        <c:axId val="111446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7712"/>
        <c:crosses val="autoZero"/>
        <c:auto val="1"/>
        <c:lblAlgn val="ctr"/>
        <c:lblOffset val="100"/>
        <c:noMultiLvlLbl val="0"/>
      </c:catAx>
      <c:valAx>
        <c:axId val="11144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114465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DCDA8-2AD0-C845-B440-2F1C65E013FB}" type="datetimeFigureOut">
              <a:rPr lang="tr-TR" smtClean="0"/>
              <a:t>20.05.2026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6EE58-C8AF-B545-95EE-75601AC206E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9580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1pPr>
    <a:lvl2pPr marL="772668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2pPr>
    <a:lvl3pPr marL="1545336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3pPr>
    <a:lvl4pPr marL="2318004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4pPr>
    <a:lvl5pPr marL="3090672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5pPr>
    <a:lvl6pPr marL="3863340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6pPr>
    <a:lvl7pPr marL="4636008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7pPr>
    <a:lvl8pPr marL="5408676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8pPr>
    <a:lvl9pPr marL="6181344" algn="l" defTabSz="1545336" rtl="0" eaLnBrk="1" latinLnBrk="0" hangingPunct="1">
      <a:defRPr sz="2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56EE58-C8AF-B545-95EE-75601AC206E9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680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56EE58-C8AF-B545-95EE-75601AC206E9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310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7133" y="3600746"/>
            <a:ext cx="14587495" cy="24845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4264" y="6568226"/>
            <a:ext cx="12013232" cy="29621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72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45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318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090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863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63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409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181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5661" y="7448309"/>
            <a:ext cx="14587495" cy="2302099"/>
          </a:xfrm>
        </p:spPr>
        <p:txBody>
          <a:bodyPr anchor="t"/>
          <a:lstStyle>
            <a:lvl1pPr algn="l">
              <a:defRPr sz="676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5661" y="4912782"/>
            <a:ext cx="14587495" cy="2535527"/>
          </a:xfrm>
        </p:spPr>
        <p:txBody>
          <a:bodyPr anchor="b"/>
          <a:lstStyle>
            <a:lvl1pPr marL="0" indent="0">
              <a:buNone/>
              <a:defRPr sz="3380">
                <a:solidFill>
                  <a:schemeClr val="tx1">
                    <a:tint val="75000"/>
                  </a:schemeClr>
                </a:solidFill>
              </a:defRPr>
            </a:lvl1pPr>
            <a:lvl2pPr marL="772750" indent="0">
              <a:buNone/>
              <a:defRPr sz="3042">
                <a:solidFill>
                  <a:schemeClr val="tx1">
                    <a:tint val="75000"/>
                  </a:schemeClr>
                </a:solidFill>
              </a:defRPr>
            </a:lvl2pPr>
            <a:lvl3pPr marL="1545499" indent="0">
              <a:buNone/>
              <a:defRPr sz="2704">
                <a:solidFill>
                  <a:schemeClr val="tx1">
                    <a:tint val="75000"/>
                  </a:schemeClr>
                </a:solidFill>
              </a:defRPr>
            </a:lvl3pPr>
            <a:lvl4pPr marL="2318248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4pPr>
            <a:lvl5pPr marL="3090996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5pPr>
            <a:lvl6pPr marL="3863746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6pPr>
            <a:lvl7pPr marL="4636497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7pPr>
            <a:lvl8pPr marL="5409246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8pPr>
            <a:lvl9pPr marL="6181994" indent="0">
              <a:buNone/>
              <a:defRPr sz="23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8090" y="2704590"/>
            <a:ext cx="7579776" cy="7649515"/>
          </a:xfrm>
        </p:spPr>
        <p:txBody>
          <a:bodyPr/>
          <a:lstStyle>
            <a:lvl1pPr>
              <a:defRPr sz="4732"/>
            </a:lvl1pPr>
            <a:lvl2pPr>
              <a:defRPr sz="4056"/>
            </a:lvl2pPr>
            <a:lvl3pPr>
              <a:defRPr sz="3380"/>
            </a:lvl3pPr>
            <a:lvl4pPr>
              <a:defRPr sz="3042"/>
            </a:lvl4pPr>
            <a:lvl5pPr>
              <a:defRPr sz="3042"/>
            </a:lvl5pPr>
            <a:lvl6pPr>
              <a:defRPr sz="3042"/>
            </a:lvl6pPr>
            <a:lvl7pPr>
              <a:defRPr sz="3042"/>
            </a:lvl7pPr>
            <a:lvl8pPr>
              <a:defRPr sz="3042"/>
            </a:lvl8pPr>
            <a:lvl9pPr>
              <a:defRPr sz="30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23900" y="2704590"/>
            <a:ext cx="7579776" cy="7649515"/>
          </a:xfrm>
        </p:spPr>
        <p:txBody>
          <a:bodyPr/>
          <a:lstStyle>
            <a:lvl1pPr>
              <a:defRPr sz="4732"/>
            </a:lvl1pPr>
            <a:lvl2pPr>
              <a:defRPr sz="4056"/>
            </a:lvl2pPr>
            <a:lvl3pPr>
              <a:defRPr sz="3380"/>
            </a:lvl3pPr>
            <a:lvl4pPr>
              <a:defRPr sz="3042"/>
            </a:lvl4pPr>
            <a:lvl5pPr>
              <a:defRPr sz="3042"/>
            </a:lvl5pPr>
            <a:lvl6pPr>
              <a:defRPr sz="3042"/>
            </a:lvl6pPr>
            <a:lvl7pPr>
              <a:defRPr sz="3042"/>
            </a:lvl7pPr>
            <a:lvl8pPr>
              <a:defRPr sz="3042"/>
            </a:lvl8pPr>
            <a:lvl9pPr>
              <a:defRPr sz="30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8089" y="2594557"/>
            <a:ext cx="7582758" cy="1081288"/>
          </a:xfrm>
        </p:spPr>
        <p:txBody>
          <a:bodyPr anchor="b"/>
          <a:lstStyle>
            <a:lvl1pPr marL="0" indent="0">
              <a:buNone/>
              <a:defRPr sz="4056" b="1"/>
            </a:lvl1pPr>
            <a:lvl2pPr marL="772750" indent="0">
              <a:buNone/>
              <a:defRPr sz="3380" b="1"/>
            </a:lvl2pPr>
            <a:lvl3pPr marL="1545499" indent="0">
              <a:buNone/>
              <a:defRPr sz="3042" b="1"/>
            </a:lvl3pPr>
            <a:lvl4pPr marL="2318248" indent="0">
              <a:buNone/>
              <a:defRPr sz="2704" b="1"/>
            </a:lvl4pPr>
            <a:lvl5pPr marL="3090996" indent="0">
              <a:buNone/>
              <a:defRPr sz="2704" b="1"/>
            </a:lvl5pPr>
            <a:lvl6pPr marL="3863746" indent="0">
              <a:buNone/>
              <a:defRPr sz="2704" b="1"/>
            </a:lvl6pPr>
            <a:lvl7pPr marL="4636497" indent="0">
              <a:buNone/>
              <a:defRPr sz="2704" b="1"/>
            </a:lvl7pPr>
            <a:lvl8pPr marL="5409246" indent="0">
              <a:buNone/>
              <a:defRPr sz="2704" b="1"/>
            </a:lvl8pPr>
            <a:lvl9pPr marL="6181994" indent="0">
              <a:buNone/>
              <a:defRPr sz="27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8089" y="3675845"/>
            <a:ext cx="7582758" cy="6678233"/>
          </a:xfrm>
        </p:spPr>
        <p:txBody>
          <a:bodyPr/>
          <a:lstStyle>
            <a:lvl1pPr>
              <a:defRPr sz="4056"/>
            </a:lvl1pPr>
            <a:lvl2pPr>
              <a:defRPr sz="3380"/>
            </a:lvl2pPr>
            <a:lvl3pPr>
              <a:defRPr sz="3042"/>
            </a:lvl3pPr>
            <a:lvl4pPr>
              <a:defRPr sz="2704"/>
            </a:lvl4pPr>
            <a:lvl5pPr>
              <a:defRPr sz="2704"/>
            </a:lvl5pPr>
            <a:lvl6pPr>
              <a:defRPr sz="2704"/>
            </a:lvl6pPr>
            <a:lvl7pPr>
              <a:defRPr sz="2704"/>
            </a:lvl7pPr>
            <a:lvl8pPr>
              <a:defRPr sz="2704"/>
            </a:lvl8pPr>
            <a:lvl9pPr>
              <a:defRPr sz="27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717950" y="2594557"/>
            <a:ext cx="7585736" cy="1081288"/>
          </a:xfrm>
        </p:spPr>
        <p:txBody>
          <a:bodyPr anchor="b"/>
          <a:lstStyle>
            <a:lvl1pPr marL="0" indent="0">
              <a:buNone/>
              <a:defRPr sz="4056" b="1"/>
            </a:lvl1pPr>
            <a:lvl2pPr marL="772750" indent="0">
              <a:buNone/>
              <a:defRPr sz="3380" b="1"/>
            </a:lvl2pPr>
            <a:lvl3pPr marL="1545499" indent="0">
              <a:buNone/>
              <a:defRPr sz="3042" b="1"/>
            </a:lvl3pPr>
            <a:lvl4pPr marL="2318248" indent="0">
              <a:buNone/>
              <a:defRPr sz="2704" b="1"/>
            </a:lvl4pPr>
            <a:lvl5pPr marL="3090996" indent="0">
              <a:buNone/>
              <a:defRPr sz="2704" b="1"/>
            </a:lvl5pPr>
            <a:lvl6pPr marL="3863746" indent="0">
              <a:buNone/>
              <a:defRPr sz="2704" b="1"/>
            </a:lvl6pPr>
            <a:lvl7pPr marL="4636497" indent="0">
              <a:buNone/>
              <a:defRPr sz="2704" b="1"/>
            </a:lvl7pPr>
            <a:lvl8pPr marL="5409246" indent="0">
              <a:buNone/>
              <a:defRPr sz="2704" b="1"/>
            </a:lvl8pPr>
            <a:lvl9pPr marL="6181994" indent="0">
              <a:buNone/>
              <a:defRPr sz="270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17950" y="3675845"/>
            <a:ext cx="7585736" cy="6678233"/>
          </a:xfrm>
        </p:spPr>
        <p:txBody>
          <a:bodyPr/>
          <a:lstStyle>
            <a:lvl1pPr>
              <a:defRPr sz="4056"/>
            </a:lvl1pPr>
            <a:lvl2pPr>
              <a:defRPr sz="3380"/>
            </a:lvl2pPr>
            <a:lvl3pPr>
              <a:defRPr sz="3042"/>
            </a:lvl3pPr>
            <a:lvl4pPr>
              <a:defRPr sz="2704"/>
            </a:lvl4pPr>
            <a:lvl5pPr>
              <a:defRPr sz="2704"/>
            </a:lvl5pPr>
            <a:lvl6pPr>
              <a:defRPr sz="2704"/>
            </a:lvl6pPr>
            <a:lvl7pPr>
              <a:defRPr sz="2704"/>
            </a:lvl7pPr>
            <a:lvl8pPr>
              <a:defRPr sz="2704"/>
            </a:lvl8pPr>
            <a:lvl9pPr>
              <a:defRPr sz="270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088" y="461493"/>
            <a:ext cx="5646101" cy="1964028"/>
          </a:xfrm>
        </p:spPr>
        <p:txBody>
          <a:bodyPr anchor="b"/>
          <a:lstStyle>
            <a:lvl1pPr algn="l">
              <a:defRPr sz="33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9772" y="461495"/>
            <a:ext cx="9593900" cy="9892585"/>
          </a:xfrm>
        </p:spPr>
        <p:txBody>
          <a:bodyPr/>
          <a:lstStyle>
            <a:lvl1pPr>
              <a:defRPr sz="5409"/>
            </a:lvl1pPr>
            <a:lvl2pPr>
              <a:defRPr sz="4732"/>
            </a:lvl2pPr>
            <a:lvl3pPr>
              <a:defRPr sz="4056"/>
            </a:lvl3pPr>
            <a:lvl4pPr>
              <a:defRPr sz="3380"/>
            </a:lvl4pPr>
            <a:lvl5pPr>
              <a:defRPr sz="3380"/>
            </a:lvl5pPr>
            <a:lvl6pPr>
              <a:defRPr sz="3380"/>
            </a:lvl6pPr>
            <a:lvl7pPr>
              <a:defRPr sz="3380"/>
            </a:lvl7pPr>
            <a:lvl8pPr>
              <a:defRPr sz="3380"/>
            </a:lvl8pPr>
            <a:lvl9pPr>
              <a:defRPr sz="33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8088" y="2425548"/>
            <a:ext cx="5646101" cy="7928557"/>
          </a:xfrm>
        </p:spPr>
        <p:txBody>
          <a:bodyPr/>
          <a:lstStyle>
            <a:lvl1pPr marL="0" indent="0">
              <a:buNone/>
              <a:defRPr sz="2366"/>
            </a:lvl1pPr>
            <a:lvl2pPr marL="772750" indent="0">
              <a:buNone/>
              <a:defRPr sz="2028"/>
            </a:lvl2pPr>
            <a:lvl3pPr marL="1545499" indent="0">
              <a:buNone/>
              <a:defRPr sz="1690"/>
            </a:lvl3pPr>
            <a:lvl4pPr marL="2318248" indent="0">
              <a:buNone/>
              <a:defRPr sz="1521"/>
            </a:lvl4pPr>
            <a:lvl5pPr marL="3090996" indent="0">
              <a:buNone/>
              <a:defRPr sz="1521"/>
            </a:lvl5pPr>
            <a:lvl6pPr marL="3863746" indent="0">
              <a:buNone/>
              <a:defRPr sz="1521"/>
            </a:lvl6pPr>
            <a:lvl7pPr marL="4636497" indent="0">
              <a:buNone/>
              <a:defRPr sz="1521"/>
            </a:lvl7pPr>
            <a:lvl8pPr marL="5409246" indent="0">
              <a:buNone/>
              <a:defRPr sz="1521"/>
            </a:lvl8pPr>
            <a:lvl9pPr marL="6181994" indent="0">
              <a:buNone/>
              <a:defRPr sz="152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827" y="8113691"/>
            <a:ext cx="10297056" cy="957867"/>
          </a:xfrm>
        </p:spPr>
        <p:txBody>
          <a:bodyPr anchor="b"/>
          <a:lstStyle>
            <a:lvl1pPr algn="l">
              <a:defRPr sz="33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63827" y="1035676"/>
            <a:ext cx="10297056" cy="6954592"/>
          </a:xfrm>
        </p:spPr>
        <p:txBody>
          <a:bodyPr/>
          <a:lstStyle>
            <a:lvl1pPr marL="0" indent="0">
              <a:buNone/>
              <a:defRPr sz="5409"/>
            </a:lvl1pPr>
            <a:lvl2pPr marL="772750" indent="0">
              <a:buNone/>
              <a:defRPr sz="4732"/>
            </a:lvl2pPr>
            <a:lvl3pPr marL="1545499" indent="0">
              <a:buNone/>
              <a:defRPr sz="4056"/>
            </a:lvl3pPr>
            <a:lvl4pPr marL="2318248" indent="0">
              <a:buNone/>
              <a:defRPr sz="3380"/>
            </a:lvl4pPr>
            <a:lvl5pPr marL="3090996" indent="0">
              <a:buNone/>
              <a:defRPr sz="3380"/>
            </a:lvl5pPr>
            <a:lvl6pPr marL="3863746" indent="0">
              <a:buNone/>
              <a:defRPr sz="3380"/>
            </a:lvl6pPr>
            <a:lvl7pPr marL="4636497" indent="0">
              <a:buNone/>
              <a:defRPr sz="3380"/>
            </a:lvl7pPr>
            <a:lvl8pPr marL="5409246" indent="0">
              <a:buNone/>
              <a:defRPr sz="3380"/>
            </a:lvl8pPr>
            <a:lvl9pPr marL="6181994" indent="0">
              <a:buNone/>
              <a:defRPr sz="33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63827" y="9071557"/>
            <a:ext cx="10297056" cy="1360330"/>
          </a:xfrm>
        </p:spPr>
        <p:txBody>
          <a:bodyPr/>
          <a:lstStyle>
            <a:lvl1pPr marL="0" indent="0">
              <a:buNone/>
              <a:defRPr sz="2366"/>
            </a:lvl1pPr>
            <a:lvl2pPr marL="772750" indent="0">
              <a:buNone/>
              <a:defRPr sz="2028"/>
            </a:lvl2pPr>
            <a:lvl3pPr marL="1545499" indent="0">
              <a:buNone/>
              <a:defRPr sz="1690"/>
            </a:lvl3pPr>
            <a:lvl4pPr marL="2318248" indent="0">
              <a:buNone/>
              <a:defRPr sz="1521"/>
            </a:lvl4pPr>
            <a:lvl5pPr marL="3090996" indent="0">
              <a:buNone/>
              <a:defRPr sz="1521"/>
            </a:lvl5pPr>
            <a:lvl6pPr marL="3863746" indent="0">
              <a:buNone/>
              <a:defRPr sz="1521"/>
            </a:lvl6pPr>
            <a:lvl7pPr marL="4636497" indent="0">
              <a:buNone/>
              <a:defRPr sz="1521"/>
            </a:lvl7pPr>
            <a:lvl8pPr marL="5409246" indent="0">
              <a:buNone/>
              <a:defRPr sz="1521"/>
            </a:lvl8pPr>
            <a:lvl9pPr marL="6181994" indent="0">
              <a:buNone/>
              <a:defRPr sz="152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42279" y="464181"/>
            <a:ext cx="3861395" cy="9889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8088" y="464181"/>
            <a:ext cx="11298159" cy="9889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8089" y="464178"/>
            <a:ext cx="15445583" cy="19318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8089" y="2704590"/>
            <a:ext cx="15445583" cy="764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088" y="10743154"/>
            <a:ext cx="4004411" cy="617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3603" y="10743154"/>
            <a:ext cx="5434557" cy="617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99261" y="10743154"/>
            <a:ext cx="4004411" cy="6171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04512FF-F979-2007-440E-03B8C5D50B8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967006" y="13351100"/>
            <a:ext cx="497572" cy="260071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tr-TR" sz="169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Gizli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45499" rtl="0" eaLnBrk="1" latinLnBrk="0" hangingPunct="1">
        <a:spcBef>
          <a:spcPct val="0"/>
        </a:spcBef>
        <a:buNone/>
        <a:defRPr sz="74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79561" indent="-579561" algn="l" defTabSz="1545499" rtl="0" eaLnBrk="1" latinLnBrk="0" hangingPunct="1">
        <a:spcBef>
          <a:spcPct val="20000"/>
        </a:spcBef>
        <a:buFont typeface="Arial" pitchFamily="34" charset="0"/>
        <a:buChar char="•"/>
        <a:defRPr sz="5409" kern="1200">
          <a:solidFill>
            <a:schemeClr val="tx1"/>
          </a:solidFill>
          <a:latin typeface="+mn-lt"/>
          <a:ea typeface="+mn-ea"/>
          <a:cs typeface="+mn-cs"/>
        </a:defRPr>
      </a:lvl1pPr>
      <a:lvl2pPr marL="1255718" indent="-482967" algn="l" defTabSz="1545499" rtl="0" eaLnBrk="1" latinLnBrk="0" hangingPunct="1">
        <a:spcBef>
          <a:spcPct val="20000"/>
        </a:spcBef>
        <a:buFont typeface="Arial" pitchFamily="34" charset="0"/>
        <a:buChar char="–"/>
        <a:defRPr sz="4732" kern="1200">
          <a:solidFill>
            <a:schemeClr val="tx1"/>
          </a:solidFill>
          <a:latin typeface="+mn-lt"/>
          <a:ea typeface="+mn-ea"/>
          <a:cs typeface="+mn-cs"/>
        </a:defRPr>
      </a:lvl2pPr>
      <a:lvl3pPr marL="1931873" indent="-386375" algn="l" defTabSz="1545499" rtl="0" eaLnBrk="1" latinLnBrk="0" hangingPunct="1">
        <a:spcBef>
          <a:spcPct val="20000"/>
        </a:spcBef>
        <a:buFont typeface="Arial" pitchFamily="34" charset="0"/>
        <a:buChar char="•"/>
        <a:defRPr sz="4056" kern="1200">
          <a:solidFill>
            <a:schemeClr val="tx1"/>
          </a:solidFill>
          <a:latin typeface="+mn-lt"/>
          <a:ea typeface="+mn-ea"/>
          <a:cs typeface="+mn-cs"/>
        </a:defRPr>
      </a:lvl3pPr>
      <a:lvl4pPr marL="2704622" indent="-386375" algn="l" defTabSz="1545499" rtl="0" eaLnBrk="1" latinLnBrk="0" hangingPunct="1">
        <a:spcBef>
          <a:spcPct val="20000"/>
        </a:spcBef>
        <a:buFont typeface="Arial" pitchFamily="34" charset="0"/>
        <a:buChar char="–"/>
        <a:defRPr sz="3380" kern="1200">
          <a:solidFill>
            <a:schemeClr val="tx1"/>
          </a:solidFill>
          <a:latin typeface="+mn-lt"/>
          <a:ea typeface="+mn-ea"/>
          <a:cs typeface="+mn-cs"/>
        </a:defRPr>
      </a:lvl4pPr>
      <a:lvl5pPr marL="3477373" indent="-386375" algn="l" defTabSz="1545499" rtl="0" eaLnBrk="1" latinLnBrk="0" hangingPunct="1">
        <a:spcBef>
          <a:spcPct val="20000"/>
        </a:spcBef>
        <a:buFont typeface="Arial" pitchFamily="34" charset="0"/>
        <a:buChar char="»"/>
        <a:defRPr sz="3380" kern="1200">
          <a:solidFill>
            <a:schemeClr val="tx1"/>
          </a:solidFill>
          <a:latin typeface="+mn-lt"/>
          <a:ea typeface="+mn-ea"/>
          <a:cs typeface="+mn-cs"/>
        </a:defRPr>
      </a:lvl5pPr>
      <a:lvl6pPr marL="4250121" indent="-386375" algn="l" defTabSz="1545499" rtl="0" eaLnBrk="1" latinLnBrk="0" hangingPunct="1">
        <a:spcBef>
          <a:spcPct val="20000"/>
        </a:spcBef>
        <a:buFont typeface="Arial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6pPr>
      <a:lvl7pPr marL="5022871" indent="-386375" algn="l" defTabSz="1545499" rtl="0" eaLnBrk="1" latinLnBrk="0" hangingPunct="1">
        <a:spcBef>
          <a:spcPct val="20000"/>
        </a:spcBef>
        <a:buFont typeface="Arial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7pPr>
      <a:lvl8pPr marL="5795620" indent="-386375" algn="l" defTabSz="1545499" rtl="0" eaLnBrk="1" latinLnBrk="0" hangingPunct="1">
        <a:spcBef>
          <a:spcPct val="20000"/>
        </a:spcBef>
        <a:buFont typeface="Arial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8pPr>
      <a:lvl9pPr marL="6568369" indent="-386375" algn="l" defTabSz="1545499" rtl="0" eaLnBrk="1" latinLnBrk="0" hangingPunct="1">
        <a:spcBef>
          <a:spcPct val="20000"/>
        </a:spcBef>
        <a:buFont typeface="Arial" pitchFamily="34" charset="0"/>
        <a:buChar char="•"/>
        <a:defRPr sz="3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1pPr>
      <a:lvl2pPr marL="772750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2pPr>
      <a:lvl3pPr marL="1545499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3pPr>
      <a:lvl4pPr marL="2318248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4pPr>
      <a:lvl5pPr marL="3090996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5pPr>
      <a:lvl6pPr marL="3863746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6pPr>
      <a:lvl7pPr marL="4636497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7pPr>
      <a:lvl8pPr marL="5409246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8pPr>
      <a:lvl9pPr marL="6181994" algn="l" defTabSz="1545499" rtl="0" eaLnBrk="1" latinLnBrk="0" hangingPunct="1">
        <a:defRPr sz="30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2.mp4"/><Relationship Id="rId7" Type="http://schemas.openxmlformats.org/officeDocument/2006/relationships/image" Target="../media/image14.png"/><Relationship Id="rId12" Type="http://schemas.openxmlformats.org/officeDocument/2006/relationships/image" Target="../media/image9.sv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jpeg"/><Relationship Id="rId11" Type="http://schemas.openxmlformats.org/officeDocument/2006/relationships/image" Target="../media/image10.svg"/><Relationship Id="rId5" Type="http://schemas.openxmlformats.org/officeDocument/2006/relationships/image" Target="../media/image12.jpe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5.png"/><Relationship Id="rId11" Type="http://schemas.openxmlformats.org/officeDocument/2006/relationships/image" Target="../media/image18.sv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17.jpe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svg"/><Relationship Id="rId12" Type="http://schemas.openxmlformats.org/officeDocument/2006/relationships/image" Target="../media/image26.svg"/><Relationship Id="rId2" Type="http://schemas.openxmlformats.org/officeDocument/2006/relationships/video" Target="../media/media4.mp4"/><Relationship Id="rId16" Type="http://schemas.openxmlformats.org/officeDocument/2006/relationships/image" Target="../media/image30.svg"/><Relationship Id="rId1" Type="http://schemas.microsoft.com/office/2007/relationships/media" Target="../media/media4.mp4"/><Relationship Id="rId6" Type="http://schemas.openxmlformats.org/officeDocument/2006/relationships/image" Target="../media/image10.svg"/><Relationship Id="rId11" Type="http://schemas.openxmlformats.org/officeDocument/2006/relationships/image" Target="../media/image25.svg"/><Relationship Id="rId5" Type="http://schemas.openxmlformats.org/officeDocument/2006/relationships/image" Target="../media/image2.png"/><Relationship Id="rId15" Type="http://schemas.openxmlformats.org/officeDocument/2006/relationships/image" Target="../media/image29.svg"/><Relationship Id="rId10" Type="http://schemas.openxmlformats.org/officeDocument/2006/relationships/image" Target="../media/image24.svg"/><Relationship Id="rId4" Type="http://schemas.openxmlformats.org/officeDocument/2006/relationships/image" Target="../media/image21.jpeg"/><Relationship Id="rId9" Type="http://schemas.openxmlformats.org/officeDocument/2006/relationships/image" Target="../media/image23.svg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1.jpe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3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6.gif"/><Relationship Id="rId7" Type="http://schemas.openxmlformats.org/officeDocument/2006/relationships/image" Target="../media/image1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8.gif"/><Relationship Id="rId4" Type="http://schemas.openxmlformats.org/officeDocument/2006/relationships/image" Target="../media/image37.gif"/><Relationship Id="rId9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svg"/><Relationship Id="rId12" Type="http://schemas.openxmlformats.org/officeDocument/2006/relationships/image" Target="../media/image44.png"/><Relationship Id="rId2" Type="http://schemas.openxmlformats.org/officeDocument/2006/relationships/video" Target="../media/media6.mp4"/><Relationship Id="rId16" Type="http://schemas.openxmlformats.org/officeDocument/2006/relationships/image" Target="../media/image48.png"/><Relationship Id="rId1" Type="http://schemas.microsoft.com/office/2007/relationships/media" Target="../media/media6.mp4"/><Relationship Id="rId6" Type="http://schemas.openxmlformats.org/officeDocument/2006/relationships/image" Target="../media/image11.png"/><Relationship Id="rId11" Type="http://schemas.openxmlformats.org/officeDocument/2006/relationships/image" Target="../media/image43.jpg"/><Relationship Id="rId5" Type="http://schemas.openxmlformats.org/officeDocument/2006/relationships/image" Target="../media/image10.svg"/><Relationship Id="rId15" Type="http://schemas.openxmlformats.org/officeDocument/2006/relationships/image" Target="../media/image47.png"/><Relationship Id="rId10" Type="http://schemas.openxmlformats.org/officeDocument/2006/relationships/image" Target="../media/image42.jpg"/><Relationship Id="rId4" Type="http://schemas.openxmlformats.org/officeDocument/2006/relationships/image" Target="../media/image39.jpe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4.svg"/><Relationship Id="rId3" Type="http://schemas.openxmlformats.org/officeDocument/2006/relationships/image" Target="../media/image53.png"/><Relationship Id="rId7" Type="http://schemas.openxmlformats.org/officeDocument/2006/relationships/image" Target="../media/image10.svg"/><Relationship Id="rId12" Type="http://schemas.openxmlformats.org/officeDocument/2006/relationships/image" Target="../media/image5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56.png"/><Relationship Id="rId5" Type="http://schemas.openxmlformats.org/officeDocument/2006/relationships/image" Target="../media/image54.png"/><Relationship Id="rId10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4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40.svg"/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10.svg"/><Relationship Id="rId5" Type="http://schemas.openxmlformats.org/officeDocument/2006/relationships/chart" Target="../charts/chart2.xml"/><Relationship Id="rId10" Type="http://schemas.openxmlformats.org/officeDocument/2006/relationships/image" Target="../media/image61.svg"/><Relationship Id="rId4" Type="http://schemas.openxmlformats.org/officeDocument/2006/relationships/image" Target="../media/image58.svg"/><Relationship Id="rId9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49002" y="3675457"/>
            <a:ext cx="11221689" cy="405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173"/>
              </a:lnSpc>
            </a:pPr>
            <a:r>
              <a:rPr lang="en-US" sz="11829" b="1" spc="-554">
                <a:solidFill>
                  <a:srgbClr val="140175"/>
                </a:solidFill>
                <a:latin typeface="Poppins Bold"/>
                <a:ea typeface="Poppins Bold"/>
                <a:cs typeface="Poppins Bold"/>
                <a:sym typeface="Poppins Bold"/>
              </a:rPr>
              <a:t>Omnichannel </a:t>
            </a:r>
          </a:p>
          <a:p>
            <a:pPr>
              <a:lnSpc>
                <a:spcPts val="10173"/>
              </a:lnSpc>
            </a:pPr>
            <a:r>
              <a:rPr lang="en-US" sz="11829" b="1" spc="-554" err="1">
                <a:solidFill>
                  <a:srgbClr val="140175"/>
                </a:solidFill>
                <a:latin typeface="Poppins Bold"/>
                <a:ea typeface="Poppins Bold"/>
                <a:cs typeface="Poppins Bold"/>
                <a:sym typeface="Poppins Bold"/>
              </a:rPr>
              <a:t>Perakendede</a:t>
            </a:r>
            <a:endParaRPr lang="en-US" sz="11829" b="1" spc="-554">
              <a:solidFill>
                <a:srgbClr val="140175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>
              <a:lnSpc>
                <a:spcPts val="10173"/>
              </a:lnSpc>
            </a:pPr>
            <a:r>
              <a:rPr lang="en-US" sz="11829" b="1" spc="-554">
                <a:solidFill>
                  <a:srgbClr val="140175"/>
                </a:solidFill>
                <a:latin typeface="Poppins Bold"/>
                <a:ea typeface="Poppins Bold"/>
                <a:cs typeface="Poppins Bold"/>
                <a:sym typeface="Poppins Bold"/>
              </a:rPr>
              <a:t>En Büyük Güç: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48981" y="8377241"/>
            <a:ext cx="18279512" cy="1694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401"/>
              </a:lnSpc>
            </a:pPr>
            <a:r>
              <a:rPr lang="en-US" sz="14420" spc="-678">
                <a:solidFill>
                  <a:srgbClr val="0030FF"/>
                </a:solidFill>
                <a:latin typeface="The Seasons"/>
                <a:ea typeface="The Seasons"/>
                <a:cs typeface="The Seasons"/>
                <a:sym typeface="The Seasons"/>
              </a:rPr>
              <a:t>Doğru </a:t>
            </a:r>
            <a:r>
              <a:rPr lang="en-US" sz="14420" spc="-678" err="1">
                <a:solidFill>
                  <a:srgbClr val="0030FF"/>
                </a:solidFill>
                <a:latin typeface="The Seasons"/>
                <a:ea typeface="The Seasons"/>
                <a:cs typeface="The Seasons"/>
                <a:sym typeface="The Seasons"/>
              </a:rPr>
              <a:t>Müşteri</a:t>
            </a:r>
            <a:r>
              <a:rPr lang="en-US" sz="14420" spc="-678">
                <a:solidFill>
                  <a:srgbClr val="0030FF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14420" spc="-678" err="1">
                <a:solidFill>
                  <a:srgbClr val="0030FF"/>
                </a:solidFill>
                <a:latin typeface="The Seasons"/>
                <a:ea typeface="The Seasons"/>
                <a:cs typeface="The Seasons"/>
                <a:sym typeface="The Seasons"/>
              </a:rPr>
              <a:t>Verisi</a:t>
            </a:r>
            <a:endParaRPr lang="en-US" sz="14420" spc="-678">
              <a:solidFill>
                <a:srgbClr val="0030FF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1293" y="7386188"/>
            <a:ext cx="4323060" cy="3844610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 rot="6215128">
            <a:off x="-8076146" y="5321199"/>
            <a:ext cx="16161213" cy="16120811"/>
          </a:xfrm>
          <a:custGeom>
            <a:avLst/>
            <a:gdLst/>
            <a:ahLst/>
            <a:cxnLst/>
            <a:rect l="l" t="t" r="r" b="b"/>
            <a:pathLst>
              <a:path w="9562051" h="9538146">
                <a:moveTo>
                  <a:pt x="0" y="0"/>
                </a:moveTo>
                <a:lnTo>
                  <a:pt x="9562051" y="0"/>
                </a:lnTo>
                <a:lnTo>
                  <a:pt x="9562051" y="9538145"/>
                </a:lnTo>
                <a:lnTo>
                  <a:pt x="0" y="95381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6" name="Freeform 6"/>
          <p:cNvSpPr/>
          <p:nvPr/>
        </p:nvSpPr>
        <p:spPr>
          <a:xfrm rot="-3100890">
            <a:off x="14102602" y="-1369293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6" y="0"/>
                </a:lnTo>
                <a:lnTo>
                  <a:pt x="14814856" y="15600574"/>
                </a:lnTo>
                <a:lnTo>
                  <a:pt x="0" y="15600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8" name="Freeform 8"/>
          <p:cNvSpPr/>
          <p:nvPr/>
        </p:nvSpPr>
        <p:spPr>
          <a:xfrm>
            <a:off x="8516118" y="1245915"/>
            <a:ext cx="3309823" cy="1340275"/>
          </a:xfrm>
          <a:custGeom>
            <a:avLst/>
            <a:gdLst/>
            <a:ahLst/>
            <a:cxnLst/>
            <a:rect l="l" t="t" r="r" b="b"/>
            <a:pathLst>
              <a:path w="1958312" h="792996">
                <a:moveTo>
                  <a:pt x="0" y="0"/>
                </a:moveTo>
                <a:lnTo>
                  <a:pt x="1958311" y="0"/>
                </a:lnTo>
                <a:lnTo>
                  <a:pt x="1958311" y="792996"/>
                </a:lnTo>
                <a:lnTo>
                  <a:pt x="0" y="7929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615" b="-10615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9" name="Freeform 9"/>
          <p:cNvSpPr/>
          <p:nvPr/>
        </p:nvSpPr>
        <p:spPr>
          <a:xfrm>
            <a:off x="2586643" y="1410194"/>
            <a:ext cx="4818673" cy="1011767"/>
          </a:xfrm>
          <a:custGeom>
            <a:avLst/>
            <a:gdLst/>
            <a:ahLst/>
            <a:cxnLst/>
            <a:rect l="l" t="t" r="r" b="b"/>
            <a:pathLst>
              <a:path w="2851048" h="598629">
                <a:moveTo>
                  <a:pt x="0" y="0"/>
                </a:moveTo>
                <a:lnTo>
                  <a:pt x="2851048" y="0"/>
                </a:lnTo>
                <a:lnTo>
                  <a:pt x="2851048" y="598629"/>
                </a:lnTo>
                <a:lnTo>
                  <a:pt x="0" y="59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33921"/>
            </a:stretch>
          </a:blipFill>
        </p:spPr>
        <p:txBody>
          <a:bodyPr/>
          <a:lstStyle/>
          <a:p>
            <a:endParaRPr lang="tr-TR" sz="5142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9040965" y="1373882"/>
            <a:ext cx="10991054" cy="10991054"/>
          </a:xfrm>
          <a:prstGeom prst="rect">
            <a:avLst/>
          </a:prstGeom>
        </p:spPr>
      </p:pic>
      <p:pic>
        <p:nvPicPr>
          <p:cNvPr id="11" name="Grafik 10" descr="Kapat ana hat">
            <a:extLst>
              <a:ext uri="{FF2B5EF4-FFF2-40B4-BE49-F238E27FC236}">
                <a16:creationId xmlns:a16="http://schemas.microsoft.com/office/drawing/2014/main" id="{CE75B518-2499-3FCF-E6CE-036A7107CC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67124" y="1522461"/>
            <a:ext cx="787183" cy="787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2 -0.0002 C 0.31122 0.0493 0.62011 0.09859 0.84225 -0.02954 C 1.06439 -0.15767 1.34616 -0.67332 1.33492 -0.76917 " pathEditMode="relative" ptsTypes="AAA">
                                      <p:cBhvr>
                                        <p:cTn id="4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0A24D-9058-7548-C5A3-91CA36DE2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Resim 30">
            <a:extLst>
              <a:ext uri="{FF2B5EF4-FFF2-40B4-BE49-F238E27FC236}">
                <a16:creationId xmlns:a16="http://schemas.microsoft.com/office/drawing/2014/main" id="{38468F80-F93C-DA00-D622-753E804FF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2039" y="2368297"/>
            <a:ext cx="9530633" cy="17626155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3B0832A3-3FE9-4F14-7B14-1A7F80109D88}"/>
              </a:ext>
            </a:extLst>
          </p:cNvPr>
          <p:cNvSpPr/>
          <p:nvPr/>
        </p:nvSpPr>
        <p:spPr>
          <a:xfrm>
            <a:off x="2300815" y="1998136"/>
            <a:ext cx="10110830" cy="10199951"/>
          </a:xfrm>
          <a:custGeom>
            <a:avLst/>
            <a:gdLst/>
            <a:ahLst/>
            <a:cxnLst/>
            <a:rect l="l" t="t" r="r" b="b"/>
            <a:pathLst>
              <a:path w="5982241" h="6034971">
                <a:moveTo>
                  <a:pt x="0" y="0"/>
                </a:moveTo>
                <a:lnTo>
                  <a:pt x="5982241" y="0"/>
                </a:lnTo>
                <a:lnTo>
                  <a:pt x="5982241" y="6034971"/>
                </a:lnTo>
                <a:lnTo>
                  <a:pt x="0" y="60349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5020" r="-55020" b="-16334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7B5F7F39-CC3B-7163-3A8D-29E8A0B31608}"/>
              </a:ext>
            </a:extLst>
          </p:cNvPr>
          <p:cNvSpPr/>
          <p:nvPr/>
        </p:nvSpPr>
        <p:spPr>
          <a:xfrm rot="-10438854">
            <a:off x="-8662825" y="1384538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6" y="0"/>
                </a:lnTo>
                <a:lnTo>
                  <a:pt x="14814856" y="15600574"/>
                </a:lnTo>
                <a:lnTo>
                  <a:pt x="0" y="15600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C1B13D78-46DD-598C-094D-0D286325BF40}"/>
              </a:ext>
            </a:extLst>
          </p:cNvPr>
          <p:cNvSpPr/>
          <p:nvPr/>
        </p:nvSpPr>
        <p:spPr>
          <a:xfrm rot="849115">
            <a:off x="7611446" y="2288538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5" y="0"/>
                </a:lnTo>
                <a:lnTo>
                  <a:pt x="14814855" y="15600574"/>
                </a:lnTo>
                <a:lnTo>
                  <a:pt x="0" y="156005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grpSp>
        <p:nvGrpSpPr>
          <p:cNvPr id="20" name="Grup 19">
            <a:extLst>
              <a:ext uri="{FF2B5EF4-FFF2-40B4-BE49-F238E27FC236}">
                <a16:creationId xmlns:a16="http://schemas.microsoft.com/office/drawing/2014/main" id="{E589C0C2-3723-B521-611F-B2918D18FDFC}"/>
              </a:ext>
            </a:extLst>
          </p:cNvPr>
          <p:cNvGrpSpPr/>
          <p:nvPr/>
        </p:nvGrpSpPr>
        <p:grpSpPr>
          <a:xfrm>
            <a:off x="3007124" y="4310748"/>
            <a:ext cx="9404498" cy="11161349"/>
            <a:chOff x="1061664" y="2550526"/>
            <a:chExt cx="5564328" cy="660379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CA50523-69EB-1A6E-6928-CC9B1AEA1661}"/>
                </a:ext>
              </a:extLst>
            </p:cNvPr>
            <p:cNvSpPr/>
            <p:nvPr/>
          </p:nvSpPr>
          <p:spPr>
            <a:xfrm>
              <a:off x="1061664" y="2550526"/>
              <a:ext cx="5564328" cy="5578274"/>
            </a:xfrm>
            <a:custGeom>
              <a:avLst/>
              <a:gdLst/>
              <a:ahLst/>
              <a:cxnLst/>
              <a:rect l="l" t="t" r="r" b="b"/>
              <a:pathLst>
                <a:path w="5564328" h="5578274">
                  <a:moveTo>
                    <a:pt x="0" y="0"/>
                  </a:moveTo>
                  <a:lnTo>
                    <a:pt x="5564328" y="0"/>
                  </a:lnTo>
                  <a:lnTo>
                    <a:pt x="5564328" y="5578274"/>
                  </a:lnTo>
                  <a:lnTo>
                    <a:pt x="0" y="5578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grpSp>
          <p:nvGrpSpPr>
            <p:cNvPr id="18" name="Grup 17">
              <a:extLst>
                <a:ext uri="{FF2B5EF4-FFF2-40B4-BE49-F238E27FC236}">
                  <a16:creationId xmlns:a16="http://schemas.microsoft.com/office/drawing/2014/main" id="{60E60C09-A6C8-783B-1688-D9811D1BD7A1}"/>
                </a:ext>
              </a:extLst>
            </p:cNvPr>
            <p:cNvGrpSpPr/>
            <p:nvPr/>
          </p:nvGrpSpPr>
          <p:grpSpPr>
            <a:xfrm>
              <a:off x="1061664" y="3576050"/>
              <a:ext cx="5564328" cy="5578274"/>
              <a:chOff x="1061664" y="3576050"/>
              <a:chExt cx="5564328" cy="5578274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C7FE9545-E8B8-5D5E-1090-AE52AD79F0CE}"/>
                  </a:ext>
                </a:extLst>
              </p:cNvPr>
              <p:cNvSpPr/>
              <p:nvPr/>
            </p:nvSpPr>
            <p:spPr>
              <a:xfrm>
                <a:off x="1061664" y="3576050"/>
                <a:ext cx="5564328" cy="5578274"/>
              </a:xfrm>
              <a:custGeom>
                <a:avLst/>
                <a:gdLst/>
                <a:ahLst/>
                <a:cxnLst/>
                <a:rect l="l" t="t" r="r" b="b"/>
                <a:pathLst>
                  <a:path w="5564328" h="5578274">
                    <a:moveTo>
                      <a:pt x="0" y="0"/>
                    </a:moveTo>
                    <a:lnTo>
                      <a:pt x="5564328" y="0"/>
                    </a:lnTo>
                    <a:lnTo>
                      <a:pt x="5564328" y="5578274"/>
                    </a:lnTo>
                    <a:lnTo>
                      <a:pt x="0" y="55782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A90F09BE-C6D0-37A5-5064-56CD59EC3949}"/>
                  </a:ext>
                </a:extLst>
              </p:cNvPr>
              <p:cNvSpPr/>
              <p:nvPr/>
            </p:nvSpPr>
            <p:spPr>
              <a:xfrm>
                <a:off x="2409090" y="4941181"/>
                <a:ext cx="2869475" cy="598857"/>
              </a:xfrm>
              <a:custGeom>
                <a:avLst/>
                <a:gdLst/>
                <a:ahLst/>
                <a:cxnLst/>
                <a:rect l="l" t="t" r="r" b="b"/>
                <a:pathLst>
                  <a:path w="2869475" h="598857">
                    <a:moveTo>
                      <a:pt x="0" y="0"/>
                    </a:moveTo>
                    <a:lnTo>
                      <a:pt x="2869476" y="0"/>
                    </a:lnTo>
                    <a:lnTo>
                      <a:pt x="2869476" y="598857"/>
                    </a:lnTo>
                    <a:lnTo>
                      <a:pt x="0" y="59885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 r="-33226"/>
                </a:stretch>
              </a:blipFill>
            </p:spPr>
            <p:txBody>
              <a:bodyPr/>
              <a:lstStyle/>
              <a:p>
                <a:endParaRPr lang="tr-TR" sz="5142"/>
              </a:p>
            </p:txBody>
          </p:sp>
          <p:grpSp>
            <p:nvGrpSpPr>
              <p:cNvPr id="12" name="Group 12">
                <a:extLst>
                  <a:ext uri="{FF2B5EF4-FFF2-40B4-BE49-F238E27FC236}">
                    <a16:creationId xmlns:a16="http://schemas.microsoft.com/office/drawing/2014/main" id="{B5370FD0-D5E5-FFDC-80F7-699887029A09}"/>
                  </a:ext>
                </a:extLst>
              </p:cNvPr>
              <p:cNvGrpSpPr/>
              <p:nvPr/>
            </p:nvGrpSpPr>
            <p:grpSpPr>
              <a:xfrm>
                <a:off x="1774601" y="5772165"/>
                <a:ext cx="4138455" cy="862119"/>
                <a:chOff x="0" y="-95250"/>
                <a:chExt cx="5517940" cy="1149492"/>
              </a:xfrm>
            </p:grpSpPr>
            <p:sp>
              <p:nvSpPr>
                <p:cNvPr id="13" name="TextBox 13">
                  <a:extLst>
                    <a:ext uri="{FF2B5EF4-FFF2-40B4-BE49-F238E27FC236}">
                      <a16:creationId xmlns:a16="http://schemas.microsoft.com/office/drawing/2014/main" id="{91930FE1-42AC-8B9F-833B-2C241931A08B}"/>
                    </a:ext>
                  </a:extLst>
                </p:cNvPr>
                <p:cNvSpPr txBox="1"/>
                <p:nvPr/>
              </p:nvSpPr>
              <p:spPr>
                <a:xfrm>
                  <a:off x="303375" y="640542"/>
                  <a:ext cx="4911191" cy="413700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4056"/>
                    </a:lnSpc>
                  </a:pPr>
                  <a:r>
                    <a:rPr lang="en-US" sz="3380" b="1" i="1" spc="-68" err="1">
                      <a:solidFill>
                        <a:srgbClr val="FFFFFF"/>
                      </a:solidFill>
                      <a:latin typeface="Poppins Bold Italics"/>
                      <a:ea typeface="Poppins Bold Italics"/>
                      <a:cs typeface="Poppins Bold Italics"/>
                      <a:sym typeface="Poppins Bold Italics"/>
                    </a:rPr>
                    <a:t>Kurucu</a:t>
                  </a:r>
                  <a:r>
                    <a:rPr lang="en-US" sz="3380" b="1" i="1" spc="-68">
                      <a:solidFill>
                        <a:srgbClr val="FFFFFF"/>
                      </a:solidFill>
                      <a:latin typeface="Poppins Bold Italics"/>
                      <a:ea typeface="Poppins Bold Italics"/>
                      <a:cs typeface="Poppins Bold Italics"/>
                      <a:sym typeface="Poppins Bold Italics"/>
                    </a:rPr>
                    <a:t> &amp; Genel </a:t>
                  </a:r>
                  <a:r>
                    <a:rPr lang="en-US" sz="3380" b="1" i="1" spc="-68" err="1">
                      <a:solidFill>
                        <a:srgbClr val="FFFFFF"/>
                      </a:solidFill>
                      <a:latin typeface="Poppins Bold Italics"/>
                      <a:ea typeface="Poppins Bold Italics"/>
                      <a:cs typeface="Poppins Bold Italics"/>
                      <a:sym typeface="Poppins Bold Italics"/>
                    </a:rPr>
                    <a:t>Müdür</a:t>
                  </a:r>
                  <a:endParaRPr lang="en-US" sz="3380" b="1" i="1" spc="-68">
                    <a:solidFill>
                      <a:srgbClr val="FFFFFF"/>
                    </a:solidFill>
                    <a:latin typeface="Poppins Bold Italics"/>
                    <a:ea typeface="Poppins Bold Italics"/>
                    <a:cs typeface="Poppins Bold Italics"/>
                    <a:sym typeface="Poppins Bold Italics"/>
                  </a:endParaRPr>
                </a:p>
              </p:txBody>
            </p:sp>
            <p:sp>
              <p:nvSpPr>
                <p:cNvPr id="14" name="TextBox 14">
                  <a:extLst>
                    <a:ext uri="{FF2B5EF4-FFF2-40B4-BE49-F238E27FC236}">
                      <a16:creationId xmlns:a16="http://schemas.microsoft.com/office/drawing/2014/main" id="{054737B6-3FC0-9908-DBCC-7C099B776CB2}"/>
                    </a:ext>
                  </a:extLst>
                </p:cNvPr>
                <p:cNvSpPr txBox="1"/>
                <p:nvPr/>
              </p:nvSpPr>
              <p:spPr>
                <a:xfrm>
                  <a:off x="0" y="-95250"/>
                  <a:ext cx="5517940" cy="76173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7838"/>
                    </a:lnSpc>
                    <a:spcBef>
                      <a:spcPct val="0"/>
                    </a:spcBef>
                  </a:pPr>
                  <a:r>
                    <a:rPr lang="en-US" sz="5598" spc="-487">
                      <a:solidFill>
                        <a:srgbClr val="FFFFFF"/>
                      </a:solidFill>
                      <a:latin typeface="Poppins Medium" panose="00000600000000000000" pitchFamily="2" charset="0"/>
                      <a:ea typeface="Poppins Bold"/>
                      <a:cs typeface="Poppins Medium" panose="00000600000000000000" pitchFamily="2" charset="0"/>
                      <a:sym typeface="Poppins Bold"/>
                    </a:rPr>
                    <a:t>Ozan Özgür </a:t>
                  </a:r>
                  <a:r>
                    <a:rPr lang="en-US" sz="5598" b="1" spc="-487">
                      <a:solidFill>
                        <a:srgbClr val="FFFFFF"/>
                      </a:solidFill>
                      <a:latin typeface="Poppins Bold"/>
                      <a:ea typeface="Poppins Bold"/>
                      <a:cs typeface="Poppins Bold"/>
                      <a:sym typeface="Poppins Bold"/>
                    </a:rPr>
                    <a:t>ERDOĞAN</a:t>
                  </a:r>
                </a:p>
              </p:txBody>
            </p:sp>
          </p:grpSp>
        </p:grpSp>
      </p:grpSp>
      <p:grpSp>
        <p:nvGrpSpPr>
          <p:cNvPr id="21" name="Grup 20">
            <a:extLst>
              <a:ext uri="{FF2B5EF4-FFF2-40B4-BE49-F238E27FC236}">
                <a16:creationId xmlns:a16="http://schemas.microsoft.com/office/drawing/2014/main" id="{762D145B-E033-7EC0-36D7-CB46F1EF2F7D}"/>
              </a:ext>
            </a:extLst>
          </p:cNvPr>
          <p:cNvGrpSpPr/>
          <p:nvPr/>
        </p:nvGrpSpPr>
        <p:grpSpPr>
          <a:xfrm>
            <a:off x="11883090" y="4310748"/>
            <a:ext cx="9709207" cy="11161349"/>
            <a:chOff x="6313278" y="2550526"/>
            <a:chExt cx="5744614" cy="660379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39B0561-81B9-F1A3-9AA0-A9F6118B3184}"/>
                </a:ext>
              </a:extLst>
            </p:cNvPr>
            <p:cNvSpPr/>
            <p:nvPr/>
          </p:nvSpPr>
          <p:spPr>
            <a:xfrm>
              <a:off x="6493564" y="3576050"/>
              <a:ext cx="5564328" cy="5578274"/>
            </a:xfrm>
            <a:custGeom>
              <a:avLst/>
              <a:gdLst/>
              <a:ahLst/>
              <a:cxnLst/>
              <a:rect l="l" t="t" r="r" b="b"/>
              <a:pathLst>
                <a:path w="5564328" h="5578274">
                  <a:moveTo>
                    <a:pt x="0" y="0"/>
                  </a:moveTo>
                  <a:lnTo>
                    <a:pt x="5564328" y="0"/>
                  </a:lnTo>
                  <a:lnTo>
                    <a:pt x="5564328" y="5578274"/>
                  </a:lnTo>
                  <a:lnTo>
                    <a:pt x="0" y="5578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7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AC66EFDF-40F0-ED9A-4080-B1F4ED43BDA3}"/>
                </a:ext>
              </a:extLst>
            </p:cNvPr>
            <p:cNvGrpSpPr/>
            <p:nvPr/>
          </p:nvGrpSpPr>
          <p:grpSpPr>
            <a:xfrm>
              <a:off x="6313278" y="2550526"/>
              <a:ext cx="5564328" cy="5578274"/>
              <a:chOff x="6313278" y="2550526"/>
              <a:chExt cx="5564328" cy="5578274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1410ED1A-BFD4-10A8-17CB-BE6D36F03116}"/>
                  </a:ext>
                </a:extLst>
              </p:cNvPr>
              <p:cNvSpPr/>
              <p:nvPr/>
            </p:nvSpPr>
            <p:spPr>
              <a:xfrm>
                <a:off x="6313278" y="2550526"/>
                <a:ext cx="5564328" cy="5578274"/>
              </a:xfrm>
              <a:custGeom>
                <a:avLst/>
                <a:gdLst/>
                <a:ahLst/>
                <a:cxnLst/>
                <a:rect l="l" t="t" r="r" b="b"/>
                <a:pathLst>
                  <a:path w="5564328" h="5578274">
                    <a:moveTo>
                      <a:pt x="0" y="0"/>
                    </a:moveTo>
                    <a:lnTo>
                      <a:pt x="5564328" y="0"/>
                    </a:lnTo>
                    <a:lnTo>
                      <a:pt x="5564328" y="5578274"/>
                    </a:lnTo>
                    <a:lnTo>
                      <a:pt x="0" y="55782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alphaModFix amt="57000"/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B68B4FBA-4947-AB1B-85BC-A0F0DD21BDAA}"/>
                  </a:ext>
                </a:extLst>
              </p:cNvPr>
              <p:cNvSpPr/>
              <p:nvPr/>
            </p:nvSpPr>
            <p:spPr>
              <a:xfrm>
                <a:off x="8296572" y="4747042"/>
                <a:ext cx="1958312" cy="792996"/>
              </a:xfrm>
              <a:custGeom>
                <a:avLst/>
                <a:gdLst/>
                <a:ahLst/>
                <a:cxnLst/>
                <a:rect l="l" t="t" r="r" b="b"/>
                <a:pathLst>
                  <a:path w="1958312" h="792996">
                    <a:moveTo>
                      <a:pt x="0" y="0"/>
                    </a:moveTo>
                    <a:lnTo>
                      <a:pt x="1958312" y="0"/>
                    </a:lnTo>
                    <a:lnTo>
                      <a:pt x="1958312" y="792996"/>
                    </a:lnTo>
                    <a:lnTo>
                      <a:pt x="0" y="7929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l="-6738" t="-18831" r="-6738" b="-18831"/>
                </a:stretch>
              </a:blipFill>
            </p:spPr>
            <p:txBody>
              <a:bodyPr/>
              <a:lstStyle/>
              <a:p>
                <a:endParaRPr lang="tr-TR" sz="5142"/>
              </a:p>
            </p:txBody>
          </p:sp>
          <p:grpSp>
            <p:nvGrpSpPr>
              <p:cNvPr id="15" name="Group 15">
                <a:extLst>
                  <a:ext uri="{FF2B5EF4-FFF2-40B4-BE49-F238E27FC236}">
                    <a16:creationId xmlns:a16="http://schemas.microsoft.com/office/drawing/2014/main" id="{1961473B-C2AF-F79A-F9C6-A067A2179B16}"/>
                  </a:ext>
                </a:extLst>
              </p:cNvPr>
              <p:cNvGrpSpPr/>
              <p:nvPr/>
            </p:nvGrpSpPr>
            <p:grpSpPr>
              <a:xfrm>
                <a:off x="7206500" y="5670960"/>
                <a:ext cx="4138455" cy="1173229"/>
                <a:chOff x="0" y="-95250"/>
                <a:chExt cx="5517940" cy="1564305"/>
              </a:xfrm>
            </p:grpSpPr>
            <p:sp>
              <p:nvSpPr>
                <p:cNvPr id="16" name="TextBox 16">
                  <a:extLst>
                    <a:ext uri="{FF2B5EF4-FFF2-40B4-BE49-F238E27FC236}">
                      <a16:creationId xmlns:a16="http://schemas.microsoft.com/office/drawing/2014/main" id="{1E226777-E37D-6B76-BBC2-D621E496AB63}"/>
                    </a:ext>
                  </a:extLst>
                </p:cNvPr>
                <p:cNvSpPr txBox="1"/>
                <p:nvPr/>
              </p:nvSpPr>
              <p:spPr>
                <a:xfrm>
                  <a:off x="0" y="640542"/>
                  <a:ext cx="5517940" cy="828513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4056"/>
                    </a:lnSpc>
                  </a:pPr>
                  <a:r>
                    <a:rPr lang="en-US" sz="3380" b="1" i="1" spc="-68">
                      <a:solidFill>
                        <a:srgbClr val="FFFFFF"/>
                      </a:solidFill>
                      <a:latin typeface="Poppins Bold Italics"/>
                      <a:ea typeface="Poppins Bold Italics"/>
                      <a:cs typeface="Poppins Bold Italics"/>
                      <a:sym typeface="Poppins Bold Italics"/>
                    </a:rPr>
                    <a:t>Veri Yönetimi ve CRM Sistemleri Grup Müdürü</a:t>
                  </a:r>
                </a:p>
              </p:txBody>
            </p:sp>
            <p:sp>
              <p:nvSpPr>
                <p:cNvPr id="17" name="TextBox 17">
                  <a:extLst>
                    <a:ext uri="{FF2B5EF4-FFF2-40B4-BE49-F238E27FC236}">
                      <a16:creationId xmlns:a16="http://schemas.microsoft.com/office/drawing/2014/main" id="{9FD8F974-0C80-CC03-8FE1-FC9D7677E7EF}"/>
                    </a:ext>
                  </a:extLst>
                </p:cNvPr>
                <p:cNvSpPr txBox="1"/>
                <p:nvPr/>
              </p:nvSpPr>
              <p:spPr>
                <a:xfrm>
                  <a:off x="0" y="-95250"/>
                  <a:ext cx="5517940" cy="761738"/>
                </a:xfrm>
                <a:prstGeom prst="rect">
                  <a:avLst/>
                </a:prstGeom>
              </p:spPr>
              <p:txBody>
                <a:bodyPr lIns="0" tIns="0" rIns="0" bIns="0" rtlCol="0" anchor="t">
                  <a:spAutoFit/>
                </a:bodyPr>
                <a:lstStyle/>
                <a:p>
                  <a:pPr algn="ctr">
                    <a:lnSpc>
                      <a:spcPts val="7838"/>
                    </a:lnSpc>
                    <a:spcBef>
                      <a:spcPct val="0"/>
                    </a:spcBef>
                  </a:pPr>
                  <a:r>
                    <a:rPr lang="en-US" sz="5598" spc="-487">
                      <a:solidFill>
                        <a:srgbClr val="FFFFFF"/>
                      </a:solidFill>
                      <a:latin typeface="Poppins Medium" panose="00000600000000000000" pitchFamily="2" charset="0"/>
                      <a:ea typeface="Poppins Bold"/>
                      <a:cs typeface="Poppins Medium" panose="00000600000000000000" pitchFamily="2" charset="0"/>
                      <a:sym typeface="Poppins Bold"/>
                    </a:rPr>
                    <a:t>Atakan</a:t>
                  </a:r>
                  <a:r>
                    <a:rPr lang="en-US" sz="5598" b="1" spc="-487">
                      <a:solidFill>
                        <a:srgbClr val="FFFFFF"/>
                      </a:solidFill>
                      <a:latin typeface="Poppins Bold"/>
                      <a:ea typeface="Poppins Bold"/>
                      <a:cs typeface="Poppins Bold"/>
                      <a:sym typeface="Poppins Bold"/>
                    </a:rPr>
                    <a:t> AKYÜZ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77005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1">
            <a:hlinkClick r:id="" action="ppaction://media"/>
            <a:extLst>
              <a:ext uri="{FF2B5EF4-FFF2-40B4-BE49-F238E27FC236}">
                <a16:creationId xmlns:a16="http://schemas.microsoft.com/office/drawing/2014/main" id="{F73A1094-80F7-6828-3C30-774B0DFAE78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8.667"/>
                </p14:media>
              </p:ext>
            </p:extLst>
          </p:nvPr>
        </p:nvPicPr>
        <p:blipFill>
          <a:blip r:embed="rId5">
            <a:lum contrast="20000"/>
          </a:blip>
          <a:srcRect/>
          <a:stretch>
            <a:fillRect/>
          </a:stretch>
        </p:blipFill>
        <p:spPr>
          <a:xfrm>
            <a:off x="-358978" y="1"/>
            <a:ext cx="24709364" cy="13738816"/>
          </a:xfrm>
          <a:prstGeom prst="rect">
            <a:avLst/>
          </a:prstGeom>
        </p:spPr>
      </p:pic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end="998.112"/>
                </p14:media>
              </p:ext>
            </p:extLst>
          </p:nvPr>
        </p:nvPicPr>
        <p:blipFill>
          <a:blip r:embed="rId6">
            <a:lum contrast="20000"/>
          </a:blip>
          <a:srcRect/>
          <a:stretch>
            <a:fillRect/>
          </a:stretch>
        </p:blipFill>
        <p:spPr>
          <a:xfrm>
            <a:off x="-1519362" y="-11408"/>
            <a:ext cx="24709364" cy="1373881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5103265" y="3849907"/>
            <a:ext cx="6408321" cy="20644816"/>
            <a:chOff x="0" y="0"/>
            <a:chExt cx="5055453" cy="16286466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055453" cy="5275193"/>
              <a:chOff x="0" y="0"/>
              <a:chExt cx="1404465" cy="146551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1499575" y="1479777"/>
              <a:ext cx="2056303" cy="2056303"/>
            </a:xfrm>
            <a:custGeom>
              <a:avLst/>
              <a:gdLst/>
              <a:ahLst/>
              <a:cxnLst/>
              <a:rect l="l" t="t" r="r" b="b"/>
              <a:pathLst>
                <a:path w="2056303" h="2056303">
                  <a:moveTo>
                    <a:pt x="0" y="0"/>
                  </a:moveTo>
                  <a:lnTo>
                    <a:pt x="2056303" y="0"/>
                  </a:lnTo>
                  <a:lnTo>
                    <a:pt x="2056303" y="2056302"/>
                  </a:lnTo>
                  <a:lnTo>
                    <a:pt x="0" y="2056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42808" y="277299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İVT</a:t>
              </a:r>
              <a:endParaRPr lang="en-US" sz="5916" b="1" spc="59">
                <a:solidFill>
                  <a:srgbClr val="0030FF"/>
                </a:solidFill>
                <a:latin typeface="Poppins" pitchFamily="2" charset="0"/>
                <a:ea typeface="Neue Montreal Bold"/>
                <a:cs typeface="Poppins" pitchFamily="2" charset="0"/>
                <a:sym typeface="Neue Montreal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2808" y="1003315"/>
              <a:ext cx="3811285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İzinli</a:t>
              </a: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 Veri </a:t>
              </a:r>
              <a:r>
                <a:rPr lang="en-US" sz="36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Yönetimi</a:t>
              </a:r>
              <a:endParaRPr lang="en-US" sz="36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16531" y="3599835"/>
              <a:ext cx="4738922" cy="12934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KVKK &amp; ETK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Süreçleri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Merkezi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İzin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Yönetimi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Zaman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Damgalı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Kayıt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Yapısı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0" y="5505637"/>
              <a:ext cx="5055453" cy="5275193"/>
              <a:chOff x="0" y="0"/>
              <a:chExt cx="1404465" cy="146551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1654952" y="7273443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8" y="0"/>
                  </a:lnTo>
                  <a:lnTo>
                    <a:pt x="1748068" y="1748067"/>
                  </a:lnTo>
                  <a:lnTo>
                    <a:pt x="0" y="1748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2808" y="5782934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MDQ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2808" y="6508950"/>
              <a:ext cx="3811285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</a:t>
              </a:r>
              <a:r>
                <a:rPr lang="en-US" sz="36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Doğruluğu</a:t>
              </a:r>
              <a:endParaRPr lang="en-US" sz="36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7269" y="9105472"/>
              <a:ext cx="4561674" cy="1293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GSM &amp; E-Posta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Doğrulama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Kalitesi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Analizi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Güncel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Kullanılabilir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Veri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0" y="11011273"/>
              <a:ext cx="5055453" cy="5275193"/>
              <a:chOff x="0" y="0"/>
              <a:chExt cx="1404465" cy="146551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1674416" y="12779080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7" y="0"/>
                  </a:lnTo>
                  <a:lnTo>
                    <a:pt x="1748067" y="1748067"/>
                  </a:lnTo>
                  <a:lnTo>
                    <a:pt x="0" y="1748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2808" y="11288572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INFOMIZE</a:t>
              </a:r>
              <a:endParaRPr lang="en-US" sz="5916" b="1" spc="59">
                <a:solidFill>
                  <a:srgbClr val="0030FF"/>
                </a:solidFill>
                <a:latin typeface="Poppins" pitchFamily="2" charset="0"/>
                <a:ea typeface="Neue Montreal Bold"/>
                <a:cs typeface="Poppins" pitchFamily="2" charset="0"/>
                <a:sym typeface="Neue Montreal Bold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2808" y="12014589"/>
              <a:ext cx="3811285" cy="503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Zenginleştirme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6887" y="14611107"/>
              <a:ext cx="4502058" cy="1305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Segmentasyon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Kişiselleştirilmiş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İletişim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Odaklı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Deneyim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5" name="Freeform 25"/>
          <p:cNvSpPr/>
          <p:nvPr/>
        </p:nvSpPr>
        <p:spPr>
          <a:xfrm rot="875999">
            <a:off x="11207529" y="-13998772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6" y="0"/>
                </a:lnTo>
                <a:lnTo>
                  <a:pt x="14814856" y="15600573"/>
                </a:lnTo>
                <a:lnTo>
                  <a:pt x="0" y="15600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6" name="Freeform 26"/>
          <p:cNvSpPr/>
          <p:nvPr/>
        </p:nvSpPr>
        <p:spPr>
          <a:xfrm rot="593031">
            <a:off x="10295204" y="2266218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5" y="0"/>
                </a:lnTo>
                <a:lnTo>
                  <a:pt x="14814855" y="15600573"/>
                </a:lnTo>
                <a:lnTo>
                  <a:pt x="0" y="15600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7" name="Freeform 27"/>
          <p:cNvSpPr/>
          <p:nvPr/>
        </p:nvSpPr>
        <p:spPr>
          <a:xfrm>
            <a:off x="21275372" y="1060747"/>
            <a:ext cx="1039510" cy="920841"/>
          </a:xfrm>
          <a:custGeom>
            <a:avLst/>
            <a:gdLst/>
            <a:ahLst/>
            <a:cxnLst/>
            <a:rect l="l" t="t" r="r" b="b"/>
            <a:pathLst>
              <a:path w="615043" h="544831">
                <a:moveTo>
                  <a:pt x="0" y="0"/>
                </a:moveTo>
                <a:lnTo>
                  <a:pt x="615044" y="0"/>
                </a:lnTo>
                <a:lnTo>
                  <a:pt x="615044" y="544832"/>
                </a:lnTo>
                <a:lnTo>
                  <a:pt x="0" y="544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r="-465490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8" name="Freeform 28"/>
          <p:cNvSpPr/>
          <p:nvPr/>
        </p:nvSpPr>
        <p:spPr>
          <a:xfrm>
            <a:off x="15131720" y="-1798714"/>
            <a:ext cx="6623119" cy="6639720"/>
          </a:xfrm>
          <a:custGeom>
            <a:avLst/>
            <a:gdLst/>
            <a:ahLst/>
            <a:cxnLst/>
            <a:rect l="l" t="t" r="r" b="b"/>
            <a:pathLst>
              <a:path w="3918679" h="3928501">
                <a:moveTo>
                  <a:pt x="0" y="0"/>
                </a:moveTo>
                <a:lnTo>
                  <a:pt x="3918679" y="0"/>
                </a:lnTo>
                <a:lnTo>
                  <a:pt x="3918679" y="3928500"/>
                </a:lnTo>
                <a:lnTo>
                  <a:pt x="0" y="3928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grpSp>
        <p:nvGrpSpPr>
          <p:cNvPr id="33" name="Grup 32">
            <a:extLst>
              <a:ext uri="{FF2B5EF4-FFF2-40B4-BE49-F238E27FC236}">
                <a16:creationId xmlns:a16="http://schemas.microsoft.com/office/drawing/2014/main" id="{47116CDA-0C12-BFCB-8659-798783977BD2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7108804"/>
            <a:chExt cx="12192000" cy="738986"/>
          </a:xfrm>
        </p:grpSpPr>
        <p:sp>
          <p:nvSpPr>
            <p:cNvPr id="34" name="Yuvarlatılmış Dikdörtgen 33">
              <a:extLst>
                <a:ext uri="{FF2B5EF4-FFF2-40B4-BE49-F238E27FC236}">
                  <a16:creationId xmlns:a16="http://schemas.microsoft.com/office/drawing/2014/main" id="{57D8AEFF-5E2A-3B27-E19F-57AE2A380BF4}"/>
                </a:ext>
              </a:extLst>
            </p:cNvPr>
            <p:cNvSpPr/>
            <p:nvPr/>
          </p:nvSpPr>
          <p:spPr>
            <a:xfrm>
              <a:off x="400050" y="7108804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752BC310-3866-8F9C-4A87-ABBFFA3EAAA0}"/>
                </a:ext>
              </a:extLst>
            </p:cNvPr>
            <p:cNvSpPr txBox="1"/>
            <p:nvPr/>
          </p:nvSpPr>
          <p:spPr>
            <a:xfrm>
              <a:off x="704850" y="7324414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041C2740-FE16-CD92-42F2-7C9F2D456E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5490" y="7253332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  <p:sp>
        <p:nvSpPr>
          <p:cNvPr id="31" name="TextBox 29">
            <a:extLst>
              <a:ext uri="{FF2B5EF4-FFF2-40B4-BE49-F238E27FC236}">
                <a16:creationId xmlns:a16="http://schemas.microsoft.com/office/drawing/2014/main" id="{04614BA4-87F2-FB8C-8D98-5B8FA65AE18E}"/>
              </a:ext>
            </a:extLst>
          </p:cNvPr>
          <p:cNvSpPr txBox="1"/>
          <p:nvPr/>
        </p:nvSpPr>
        <p:spPr>
          <a:xfrm>
            <a:off x="11303604" y="1092921"/>
            <a:ext cx="9596651" cy="363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763"/>
              </a:lnSpc>
            </a:pPr>
            <a:r>
              <a:rPr lang="en-US" sz="3200" b="1" spc="-1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Omnichannel </a:t>
            </a:r>
            <a:r>
              <a:rPr lang="en-US" sz="3200" b="1" spc="-122" err="1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Perakendede</a:t>
            </a:r>
            <a:r>
              <a:rPr lang="en-US" sz="3200" b="1" spc="-1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 En Büyük Güç:</a:t>
            </a:r>
          </a:p>
        </p:txBody>
      </p:sp>
      <p:sp>
        <p:nvSpPr>
          <p:cNvPr id="37" name="TextBox 30">
            <a:extLst>
              <a:ext uri="{FF2B5EF4-FFF2-40B4-BE49-F238E27FC236}">
                <a16:creationId xmlns:a16="http://schemas.microsoft.com/office/drawing/2014/main" id="{EF59ECD3-B468-AAF4-B74A-67BCFB33DA59}"/>
              </a:ext>
            </a:extLst>
          </p:cNvPr>
          <p:cNvSpPr txBox="1"/>
          <p:nvPr/>
        </p:nvSpPr>
        <p:spPr>
          <a:xfrm>
            <a:off x="15944071" y="1677938"/>
            <a:ext cx="4956184" cy="399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690"/>
              </a:lnSpc>
            </a:pPr>
            <a:r>
              <a: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Doğru </a:t>
            </a:r>
            <a:r>
              <a:rPr lang="en-US" sz="4000" spc="-147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Müşteri</a:t>
            </a:r>
            <a:r>
              <a: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4000" spc="-147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Verisi</a:t>
            </a:r>
            <a:endParaRPr lang="en-US" sz="4000" spc="-147">
              <a:solidFill>
                <a:srgbClr val="FFFFFF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33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33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33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0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3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100000">
                <p:cTn id="32" repeatCount="0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contrast="20000"/>
          </a:blip>
          <a:srcRect/>
          <a:stretch>
            <a:fillRect/>
          </a:stretch>
        </p:blipFill>
        <p:spPr>
          <a:xfrm>
            <a:off x="-1234563" y="1"/>
            <a:ext cx="24424563" cy="13738816"/>
          </a:xfrm>
          <a:prstGeom prst="rect">
            <a:avLst/>
          </a:prstGeom>
        </p:spPr>
      </p:pic>
      <p:grpSp>
        <p:nvGrpSpPr>
          <p:cNvPr id="56" name="Group 3">
            <a:extLst>
              <a:ext uri="{FF2B5EF4-FFF2-40B4-BE49-F238E27FC236}">
                <a16:creationId xmlns:a16="http://schemas.microsoft.com/office/drawing/2014/main" id="{3A0557F3-B8EC-774D-8264-13C8107A408B}"/>
              </a:ext>
            </a:extLst>
          </p:cNvPr>
          <p:cNvGrpSpPr/>
          <p:nvPr/>
        </p:nvGrpSpPr>
        <p:grpSpPr>
          <a:xfrm>
            <a:off x="15103265" y="-3464408"/>
            <a:ext cx="6408321" cy="20644816"/>
            <a:chOff x="0" y="0"/>
            <a:chExt cx="5055453" cy="16286466"/>
          </a:xfrm>
        </p:grpSpPr>
        <p:grpSp>
          <p:nvGrpSpPr>
            <p:cNvPr id="57" name="Group 4">
              <a:extLst>
                <a:ext uri="{FF2B5EF4-FFF2-40B4-BE49-F238E27FC236}">
                  <a16:creationId xmlns:a16="http://schemas.microsoft.com/office/drawing/2014/main" id="{56E4FDDF-855F-4582-3151-85ACA60F0CAB}"/>
                </a:ext>
              </a:extLst>
            </p:cNvPr>
            <p:cNvGrpSpPr/>
            <p:nvPr/>
          </p:nvGrpSpPr>
          <p:grpSpPr>
            <a:xfrm>
              <a:off x="0" y="0"/>
              <a:ext cx="5055453" cy="5275193"/>
              <a:chOff x="0" y="0"/>
              <a:chExt cx="1404465" cy="1465512"/>
            </a:xfrm>
          </p:grpSpPr>
          <p:sp>
            <p:nvSpPr>
              <p:cNvPr id="76" name="Freeform 5">
                <a:extLst>
                  <a:ext uri="{FF2B5EF4-FFF2-40B4-BE49-F238E27FC236}">
                    <a16:creationId xmlns:a16="http://schemas.microsoft.com/office/drawing/2014/main" id="{D45CF9DF-3661-6850-A31A-7FE648840997}"/>
                  </a:ext>
                </a:extLst>
              </p:cNvPr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77" name="TextBox 6">
                <a:extLst>
                  <a:ext uri="{FF2B5EF4-FFF2-40B4-BE49-F238E27FC236}">
                    <a16:creationId xmlns:a16="http://schemas.microsoft.com/office/drawing/2014/main" id="{7675ACF5-0141-9652-29F6-2EC42109339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4CB6E457-0F1E-8658-1556-B756504963B9}"/>
                </a:ext>
              </a:extLst>
            </p:cNvPr>
            <p:cNvSpPr/>
            <p:nvPr/>
          </p:nvSpPr>
          <p:spPr>
            <a:xfrm>
              <a:off x="1499575" y="1479777"/>
              <a:ext cx="2056303" cy="2056303"/>
            </a:xfrm>
            <a:custGeom>
              <a:avLst/>
              <a:gdLst/>
              <a:ahLst/>
              <a:cxnLst/>
              <a:rect l="l" t="t" r="r" b="b"/>
              <a:pathLst>
                <a:path w="2056303" h="2056303">
                  <a:moveTo>
                    <a:pt x="0" y="0"/>
                  </a:moveTo>
                  <a:lnTo>
                    <a:pt x="2056303" y="0"/>
                  </a:lnTo>
                  <a:lnTo>
                    <a:pt x="2056303" y="2056302"/>
                  </a:lnTo>
                  <a:lnTo>
                    <a:pt x="0" y="2056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59" name="TextBox 8">
              <a:extLst>
                <a:ext uri="{FF2B5EF4-FFF2-40B4-BE49-F238E27FC236}">
                  <a16:creationId xmlns:a16="http://schemas.microsoft.com/office/drawing/2014/main" id="{5DBBCBA1-71BE-BB89-0811-217165C1B240}"/>
                </a:ext>
              </a:extLst>
            </p:cNvPr>
            <p:cNvSpPr txBox="1"/>
            <p:nvPr/>
          </p:nvSpPr>
          <p:spPr>
            <a:xfrm>
              <a:off x="642808" y="277299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İVT</a:t>
              </a:r>
            </a:p>
          </p:txBody>
        </p:sp>
        <p:sp>
          <p:nvSpPr>
            <p:cNvPr id="60" name="TextBox 9">
              <a:extLst>
                <a:ext uri="{FF2B5EF4-FFF2-40B4-BE49-F238E27FC236}">
                  <a16:creationId xmlns:a16="http://schemas.microsoft.com/office/drawing/2014/main" id="{D1E7D4C4-5D14-46C8-94DB-A70E0274883C}"/>
                </a:ext>
              </a:extLst>
            </p:cNvPr>
            <p:cNvSpPr txBox="1"/>
            <p:nvPr/>
          </p:nvSpPr>
          <p:spPr>
            <a:xfrm>
              <a:off x="642808" y="1003315"/>
              <a:ext cx="3811285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İzinli Veri Yönetimi</a:t>
              </a:r>
            </a:p>
          </p:txBody>
        </p:sp>
        <p:sp>
          <p:nvSpPr>
            <p:cNvPr id="61" name="TextBox 10">
              <a:extLst>
                <a:ext uri="{FF2B5EF4-FFF2-40B4-BE49-F238E27FC236}">
                  <a16:creationId xmlns:a16="http://schemas.microsoft.com/office/drawing/2014/main" id="{4C611947-9B40-B98B-A428-14E492D35A7F}"/>
                </a:ext>
              </a:extLst>
            </p:cNvPr>
            <p:cNvSpPr txBox="1"/>
            <p:nvPr/>
          </p:nvSpPr>
          <p:spPr>
            <a:xfrm>
              <a:off x="316531" y="3599835"/>
              <a:ext cx="4738922" cy="12934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KVKK &amp; ETK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Süreçleri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Merkezi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İzin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Yönetimi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Zaman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Damgalı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Kayıt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Yapısı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grpSp>
          <p:nvGrpSpPr>
            <p:cNvPr id="62" name="Group 11">
              <a:extLst>
                <a:ext uri="{FF2B5EF4-FFF2-40B4-BE49-F238E27FC236}">
                  <a16:creationId xmlns:a16="http://schemas.microsoft.com/office/drawing/2014/main" id="{1DE8BC2B-FEC4-F5FC-3AB1-BF055B394072}"/>
                </a:ext>
              </a:extLst>
            </p:cNvPr>
            <p:cNvGrpSpPr/>
            <p:nvPr/>
          </p:nvGrpSpPr>
          <p:grpSpPr>
            <a:xfrm>
              <a:off x="0" y="5505637"/>
              <a:ext cx="5055453" cy="5275193"/>
              <a:chOff x="0" y="0"/>
              <a:chExt cx="1404465" cy="1465512"/>
            </a:xfrm>
          </p:grpSpPr>
          <p:sp>
            <p:nvSpPr>
              <p:cNvPr id="74" name="Freeform 12">
                <a:extLst>
                  <a:ext uri="{FF2B5EF4-FFF2-40B4-BE49-F238E27FC236}">
                    <a16:creationId xmlns:a16="http://schemas.microsoft.com/office/drawing/2014/main" id="{7D847971-8D96-6C96-C41D-DFC55E2A14F3}"/>
                  </a:ext>
                </a:extLst>
              </p:cNvPr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75" name="TextBox 13">
                <a:extLst>
                  <a:ext uri="{FF2B5EF4-FFF2-40B4-BE49-F238E27FC236}">
                    <a16:creationId xmlns:a16="http://schemas.microsoft.com/office/drawing/2014/main" id="{9FDA937C-9BF5-17A5-2E88-98A9DC37EC46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63" name="Freeform 14">
              <a:extLst>
                <a:ext uri="{FF2B5EF4-FFF2-40B4-BE49-F238E27FC236}">
                  <a16:creationId xmlns:a16="http://schemas.microsoft.com/office/drawing/2014/main" id="{C70597B5-1538-6C54-CE72-4CF655BCB750}"/>
                </a:ext>
              </a:extLst>
            </p:cNvPr>
            <p:cNvSpPr/>
            <p:nvPr/>
          </p:nvSpPr>
          <p:spPr>
            <a:xfrm>
              <a:off x="1654952" y="7273443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8" y="0"/>
                  </a:lnTo>
                  <a:lnTo>
                    <a:pt x="1748068" y="1748067"/>
                  </a:lnTo>
                  <a:lnTo>
                    <a:pt x="0" y="1748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64" name="TextBox 15">
              <a:extLst>
                <a:ext uri="{FF2B5EF4-FFF2-40B4-BE49-F238E27FC236}">
                  <a16:creationId xmlns:a16="http://schemas.microsoft.com/office/drawing/2014/main" id="{8B78B69E-CE56-85FC-2046-0B560DF4B4F0}"/>
                </a:ext>
              </a:extLst>
            </p:cNvPr>
            <p:cNvSpPr txBox="1"/>
            <p:nvPr/>
          </p:nvSpPr>
          <p:spPr>
            <a:xfrm>
              <a:off x="642808" y="5782934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MDQ</a:t>
              </a:r>
            </a:p>
          </p:txBody>
        </p:sp>
        <p:sp>
          <p:nvSpPr>
            <p:cNvPr id="65" name="TextBox 16">
              <a:extLst>
                <a:ext uri="{FF2B5EF4-FFF2-40B4-BE49-F238E27FC236}">
                  <a16:creationId xmlns:a16="http://schemas.microsoft.com/office/drawing/2014/main" id="{55F8D7B4-D51E-94A9-DAF3-00293F9DA060}"/>
                </a:ext>
              </a:extLst>
            </p:cNvPr>
            <p:cNvSpPr txBox="1"/>
            <p:nvPr/>
          </p:nvSpPr>
          <p:spPr>
            <a:xfrm>
              <a:off x="642808" y="6508950"/>
              <a:ext cx="3811285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</a:t>
              </a:r>
              <a:r>
                <a:rPr lang="en-US" sz="36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Doğruluğu</a:t>
              </a:r>
              <a:endParaRPr lang="en-US" sz="36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66" name="TextBox 17">
              <a:extLst>
                <a:ext uri="{FF2B5EF4-FFF2-40B4-BE49-F238E27FC236}">
                  <a16:creationId xmlns:a16="http://schemas.microsoft.com/office/drawing/2014/main" id="{D764E77C-BB7C-5A29-5F92-AE609B072FC1}"/>
                </a:ext>
              </a:extLst>
            </p:cNvPr>
            <p:cNvSpPr txBox="1"/>
            <p:nvPr/>
          </p:nvSpPr>
          <p:spPr>
            <a:xfrm>
              <a:off x="307269" y="9105472"/>
              <a:ext cx="4561674" cy="1293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GSM &amp; E-Posta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Doğrulama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Kalitesi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Analizi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Güncel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Kullanılabilir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Veri</a:t>
              </a:r>
            </a:p>
          </p:txBody>
        </p:sp>
        <p:grpSp>
          <p:nvGrpSpPr>
            <p:cNvPr id="67" name="Group 18">
              <a:extLst>
                <a:ext uri="{FF2B5EF4-FFF2-40B4-BE49-F238E27FC236}">
                  <a16:creationId xmlns:a16="http://schemas.microsoft.com/office/drawing/2014/main" id="{B54E8DD4-5676-4859-AEF6-6DAE6486F0CE}"/>
                </a:ext>
              </a:extLst>
            </p:cNvPr>
            <p:cNvGrpSpPr/>
            <p:nvPr/>
          </p:nvGrpSpPr>
          <p:grpSpPr>
            <a:xfrm>
              <a:off x="0" y="11011273"/>
              <a:ext cx="5055453" cy="5275193"/>
              <a:chOff x="0" y="0"/>
              <a:chExt cx="1404465" cy="1465512"/>
            </a:xfrm>
          </p:grpSpPr>
          <p:sp>
            <p:nvSpPr>
              <p:cNvPr id="72" name="Freeform 19">
                <a:extLst>
                  <a:ext uri="{FF2B5EF4-FFF2-40B4-BE49-F238E27FC236}">
                    <a16:creationId xmlns:a16="http://schemas.microsoft.com/office/drawing/2014/main" id="{4D7CC917-C993-33D2-AAE9-F21E0F460AE3}"/>
                  </a:ext>
                </a:extLst>
              </p:cNvPr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73" name="TextBox 20">
                <a:extLst>
                  <a:ext uri="{FF2B5EF4-FFF2-40B4-BE49-F238E27FC236}">
                    <a16:creationId xmlns:a16="http://schemas.microsoft.com/office/drawing/2014/main" id="{4624AB76-B24B-A1F0-4BFE-6D72B372AE4D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id="{2AE42C0A-EC9E-296C-0131-80F9A9C88372}"/>
                </a:ext>
              </a:extLst>
            </p:cNvPr>
            <p:cNvSpPr/>
            <p:nvPr/>
          </p:nvSpPr>
          <p:spPr>
            <a:xfrm>
              <a:off x="1674416" y="12779080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7" y="0"/>
                  </a:lnTo>
                  <a:lnTo>
                    <a:pt x="1748067" y="1748067"/>
                  </a:lnTo>
                  <a:lnTo>
                    <a:pt x="0" y="1748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69" name="TextBox 22">
              <a:extLst>
                <a:ext uri="{FF2B5EF4-FFF2-40B4-BE49-F238E27FC236}">
                  <a16:creationId xmlns:a16="http://schemas.microsoft.com/office/drawing/2014/main" id="{5FAF021F-6D12-3CFD-2A29-09155AE96B1A}"/>
                </a:ext>
              </a:extLst>
            </p:cNvPr>
            <p:cNvSpPr txBox="1"/>
            <p:nvPr/>
          </p:nvSpPr>
          <p:spPr>
            <a:xfrm>
              <a:off x="642808" y="11288572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INFOMIZE</a:t>
              </a:r>
            </a:p>
          </p:txBody>
        </p:sp>
        <p:sp>
          <p:nvSpPr>
            <p:cNvPr id="70" name="TextBox 23">
              <a:extLst>
                <a:ext uri="{FF2B5EF4-FFF2-40B4-BE49-F238E27FC236}">
                  <a16:creationId xmlns:a16="http://schemas.microsoft.com/office/drawing/2014/main" id="{41C535BD-F08E-4495-18AE-E48345A963F5}"/>
                </a:ext>
              </a:extLst>
            </p:cNvPr>
            <p:cNvSpPr txBox="1"/>
            <p:nvPr/>
          </p:nvSpPr>
          <p:spPr>
            <a:xfrm>
              <a:off x="642808" y="12014589"/>
              <a:ext cx="3811285" cy="503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Zenginleştirme</a:t>
              </a:r>
            </a:p>
          </p:txBody>
        </p:sp>
        <p:sp>
          <p:nvSpPr>
            <p:cNvPr id="71" name="TextBox 24">
              <a:extLst>
                <a:ext uri="{FF2B5EF4-FFF2-40B4-BE49-F238E27FC236}">
                  <a16:creationId xmlns:a16="http://schemas.microsoft.com/office/drawing/2014/main" id="{DCFF6EEE-E6CE-6191-8B45-FE43D8E07ADC}"/>
                </a:ext>
              </a:extLst>
            </p:cNvPr>
            <p:cNvSpPr txBox="1"/>
            <p:nvPr/>
          </p:nvSpPr>
          <p:spPr>
            <a:xfrm>
              <a:off x="366887" y="14611107"/>
              <a:ext cx="4502058" cy="1305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Segmentasyon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Kişiselleştirilmiş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İletişim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Odaklı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Deneyim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5" name="Freeform 25"/>
          <p:cNvSpPr/>
          <p:nvPr/>
        </p:nvSpPr>
        <p:spPr>
          <a:xfrm rot="875999">
            <a:off x="11207529" y="-13998772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6" y="0"/>
                </a:lnTo>
                <a:lnTo>
                  <a:pt x="14814856" y="15600573"/>
                </a:lnTo>
                <a:lnTo>
                  <a:pt x="0" y="15600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6" name="Freeform 26"/>
          <p:cNvSpPr/>
          <p:nvPr/>
        </p:nvSpPr>
        <p:spPr>
          <a:xfrm rot="593031">
            <a:off x="10295204" y="2266218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5" y="0"/>
                </a:lnTo>
                <a:lnTo>
                  <a:pt x="14814855" y="15600573"/>
                </a:lnTo>
                <a:lnTo>
                  <a:pt x="0" y="15600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7" name="Freeform 27"/>
          <p:cNvSpPr/>
          <p:nvPr/>
        </p:nvSpPr>
        <p:spPr>
          <a:xfrm>
            <a:off x="21275372" y="1060747"/>
            <a:ext cx="1039510" cy="920841"/>
          </a:xfrm>
          <a:custGeom>
            <a:avLst/>
            <a:gdLst/>
            <a:ahLst/>
            <a:cxnLst/>
            <a:rect l="l" t="t" r="r" b="b"/>
            <a:pathLst>
              <a:path w="615043" h="544831">
                <a:moveTo>
                  <a:pt x="0" y="0"/>
                </a:moveTo>
                <a:lnTo>
                  <a:pt x="615044" y="0"/>
                </a:lnTo>
                <a:lnTo>
                  <a:pt x="615044" y="544832"/>
                </a:lnTo>
                <a:lnTo>
                  <a:pt x="0" y="544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465490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8" name="Freeform 28"/>
          <p:cNvSpPr/>
          <p:nvPr/>
        </p:nvSpPr>
        <p:spPr>
          <a:xfrm>
            <a:off x="15131720" y="-1798714"/>
            <a:ext cx="6623119" cy="6639720"/>
          </a:xfrm>
          <a:custGeom>
            <a:avLst/>
            <a:gdLst/>
            <a:ahLst/>
            <a:cxnLst/>
            <a:rect l="l" t="t" r="r" b="b"/>
            <a:pathLst>
              <a:path w="3918679" h="3928501">
                <a:moveTo>
                  <a:pt x="0" y="0"/>
                </a:moveTo>
                <a:lnTo>
                  <a:pt x="3918679" y="0"/>
                </a:lnTo>
                <a:lnTo>
                  <a:pt x="3918679" y="3928500"/>
                </a:lnTo>
                <a:lnTo>
                  <a:pt x="0" y="3928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9" name="Freeform 29"/>
          <p:cNvSpPr/>
          <p:nvPr/>
        </p:nvSpPr>
        <p:spPr>
          <a:xfrm>
            <a:off x="15745322" y="9954249"/>
            <a:ext cx="14609729" cy="10784636"/>
          </a:xfrm>
          <a:custGeom>
            <a:avLst/>
            <a:gdLst/>
            <a:ahLst/>
            <a:cxnLst/>
            <a:rect l="l" t="t" r="r" b="b"/>
            <a:pathLst>
              <a:path w="8644090" h="6380910">
                <a:moveTo>
                  <a:pt x="0" y="0"/>
                </a:moveTo>
                <a:lnTo>
                  <a:pt x="8644089" y="0"/>
                </a:lnTo>
                <a:lnTo>
                  <a:pt x="8644089" y="6380910"/>
                </a:lnTo>
                <a:lnTo>
                  <a:pt x="0" y="63809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grpSp>
        <p:nvGrpSpPr>
          <p:cNvPr id="30" name="Group 30"/>
          <p:cNvGrpSpPr/>
          <p:nvPr/>
        </p:nvGrpSpPr>
        <p:grpSpPr>
          <a:xfrm>
            <a:off x="2688708" y="7415158"/>
            <a:ext cx="5838769" cy="3226951"/>
            <a:chOff x="0" y="0"/>
            <a:chExt cx="4606140" cy="2545706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371324"/>
              <a:ext cx="4200022" cy="2174382"/>
              <a:chOff x="0" y="0"/>
              <a:chExt cx="1049902" cy="543542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049902" cy="543542"/>
              </a:xfrm>
              <a:custGeom>
                <a:avLst/>
                <a:gdLst/>
                <a:ahLst/>
                <a:cxnLst/>
                <a:rect l="l" t="t" r="r" b="b"/>
                <a:pathLst>
                  <a:path w="1049902" h="543542">
                    <a:moveTo>
                      <a:pt x="49155" y="0"/>
                    </a:moveTo>
                    <a:lnTo>
                      <a:pt x="1000747" y="0"/>
                    </a:lnTo>
                    <a:cubicBezTo>
                      <a:pt x="1013784" y="0"/>
                      <a:pt x="1026287" y="5179"/>
                      <a:pt x="1035505" y="14397"/>
                    </a:cubicBezTo>
                    <a:cubicBezTo>
                      <a:pt x="1044723" y="23615"/>
                      <a:pt x="1049902" y="36118"/>
                      <a:pt x="1049902" y="49155"/>
                    </a:cubicBezTo>
                    <a:lnTo>
                      <a:pt x="1049902" y="494387"/>
                    </a:lnTo>
                    <a:cubicBezTo>
                      <a:pt x="1049902" y="507424"/>
                      <a:pt x="1044723" y="519927"/>
                      <a:pt x="1035505" y="529145"/>
                    </a:cubicBezTo>
                    <a:cubicBezTo>
                      <a:pt x="1026287" y="538363"/>
                      <a:pt x="1013784" y="543542"/>
                      <a:pt x="1000747" y="543542"/>
                    </a:cubicBezTo>
                    <a:lnTo>
                      <a:pt x="49155" y="543542"/>
                    </a:lnTo>
                    <a:cubicBezTo>
                      <a:pt x="36118" y="543542"/>
                      <a:pt x="23615" y="538363"/>
                      <a:pt x="14397" y="529145"/>
                    </a:cubicBezTo>
                    <a:cubicBezTo>
                      <a:pt x="5179" y="519927"/>
                      <a:pt x="0" y="507424"/>
                      <a:pt x="0" y="494387"/>
                    </a:cubicBezTo>
                    <a:lnTo>
                      <a:pt x="0" y="49155"/>
                    </a:lnTo>
                    <a:cubicBezTo>
                      <a:pt x="0" y="36118"/>
                      <a:pt x="5179" y="23615"/>
                      <a:pt x="14397" y="14397"/>
                    </a:cubicBezTo>
                    <a:cubicBezTo>
                      <a:pt x="23615" y="5179"/>
                      <a:pt x="36118" y="0"/>
                      <a:pt x="49155" y="0"/>
                    </a:cubicBezTo>
                    <a:close/>
                  </a:path>
                </a:pathLst>
              </a:custGeom>
              <a:solidFill>
                <a:srgbClr val="F5F5F5"/>
              </a:solidFill>
              <a:ln w="38100" cap="sq">
                <a:solidFill>
                  <a:srgbClr val="EA3D7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57150"/>
                <a:ext cx="1049902" cy="600692"/>
              </a:xfrm>
              <a:prstGeom prst="rect">
                <a:avLst/>
              </a:prstGeom>
            </p:spPr>
            <p:txBody>
              <a:bodyPr lIns="85860" tIns="85860" rIns="85860" bIns="85860" rtlCol="0" anchor="ctr"/>
              <a:lstStyle/>
              <a:p>
                <a:pPr algn="ctr">
                  <a:lnSpc>
                    <a:spcPts val="4259"/>
                  </a:lnSpc>
                </a:pPr>
                <a:endParaRPr sz="5142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21378" y="1091286"/>
              <a:ext cx="2157266" cy="670687"/>
              <a:chOff x="0" y="0"/>
              <a:chExt cx="539263" cy="16765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539263" cy="167655"/>
              </a:xfrm>
              <a:custGeom>
                <a:avLst/>
                <a:gdLst/>
                <a:ahLst/>
                <a:cxnLst/>
                <a:rect l="l" t="t" r="r" b="b"/>
                <a:pathLst>
                  <a:path w="539263" h="167655">
                    <a:moveTo>
                      <a:pt x="83828" y="0"/>
                    </a:moveTo>
                    <a:lnTo>
                      <a:pt x="455436" y="0"/>
                    </a:lnTo>
                    <a:cubicBezTo>
                      <a:pt x="477668" y="0"/>
                      <a:pt x="498990" y="8832"/>
                      <a:pt x="514711" y="24553"/>
                    </a:cubicBezTo>
                    <a:cubicBezTo>
                      <a:pt x="530432" y="40273"/>
                      <a:pt x="539263" y="61595"/>
                      <a:pt x="539263" y="83828"/>
                    </a:cubicBezTo>
                    <a:lnTo>
                      <a:pt x="539263" y="83828"/>
                    </a:lnTo>
                    <a:cubicBezTo>
                      <a:pt x="539263" y="130124"/>
                      <a:pt x="501733" y="167655"/>
                      <a:pt x="455436" y="167655"/>
                    </a:cubicBezTo>
                    <a:lnTo>
                      <a:pt x="83828" y="167655"/>
                    </a:lnTo>
                    <a:cubicBezTo>
                      <a:pt x="61595" y="167655"/>
                      <a:pt x="40273" y="158824"/>
                      <a:pt x="24553" y="143103"/>
                    </a:cubicBezTo>
                    <a:cubicBezTo>
                      <a:pt x="8832" y="127382"/>
                      <a:pt x="0" y="106060"/>
                      <a:pt x="0" y="83828"/>
                    </a:cubicBezTo>
                    <a:lnTo>
                      <a:pt x="0" y="83828"/>
                    </a:lnTo>
                    <a:cubicBezTo>
                      <a:pt x="0" y="61595"/>
                      <a:pt x="8832" y="40273"/>
                      <a:pt x="24553" y="24553"/>
                    </a:cubicBezTo>
                    <a:cubicBezTo>
                      <a:pt x="40273" y="8832"/>
                      <a:pt x="61595" y="0"/>
                      <a:pt x="83828" y="0"/>
                    </a:cubicBezTo>
                    <a:close/>
                  </a:path>
                </a:pathLst>
              </a:custGeom>
              <a:solidFill>
                <a:srgbClr val="EA3D7A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0"/>
                <a:ext cx="539263" cy="16765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732"/>
                  </a:lnSpc>
                </a:pPr>
                <a:r>
                  <a:rPr lang="en-US" sz="3600" b="1" err="1">
                    <a:solidFill>
                      <a:srgbClr val="FFFFFF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Geçersiz</a:t>
                </a:r>
                <a:endParaRPr lang="en-US" sz="36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3591204" y="0"/>
              <a:ext cx="1014936" cy="1014936"/>
            </a:xfrm>
            <a:custGeom>
              <a:avLst/>
              <a:gdLst/>
              <a:ahLst/>
              <a:cxnLst/>
              <a:rect l="l" t="t" r="r" b="b"/>
              <a:pathLst>
                <a:path w="1014936" h="1014936">
                  <a:moveTo>
                    <a:pt x="0" y="0"/>
                  </a:moveTo>
                  <a:lnTo>
                    <a:pt x="1014936" y="0"/>
                  </a:lnTo>
                  <a:lnTo>
                    <a:pt x="1014936" y="1014936"/>
                  </a:lnTo>
                  <a:lnTo>
                    <a:pt x="0" y="1014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74489" y="1931865"/>
              <a:ext cx="3851044" cy="3050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9"/>
                </a:lnSpc>
              </a:pPr>
              <a:r>
                <a:rPr lang="en-US" sz="2800" err="1">
                  <a:solidFill>
                    <a:srgbClr val="0B0A0A"/>
                  </a:solidFill>
                  <a:latin typeface="Poppins"/>
                  <a:ea typeface="Poppins"/>
                  <a:cs typeface="Poppins"/>
                  <a:sym typeface="Poppins"/>
                </a:rPr>
                <a:t>selen.yilmaz@domain.com</a:t>
              </a:r>
              <a:endParaRPr lang="en-US" sz="2800">
                <a:solidFill>
                  <a:srgbClr val="0B0A0A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78435" y="573155"/>
              <a:ext cx="2643155" cy="377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50"/>
                </a:lnSpc>
              </a:pPr>
              <a:r>
                <a:rPr lang="en-US" sz="3200" b="1">
                  <a:solidFill>
                    <a:srgbClr val="140175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E-Posta </a:t>
              </a:r>
              <a:r>
                <a:rPr lang="en-US" sz="3200" b="1" err="1">
                  <a:solidFill>
                    <a:srgbClr val="140175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Adresi</a:t>
              </a:r>
              <a:endParaRPr lang="en-US" sz="3200" b="1">
                <a:solidFill>
                  <a:srgbClr val="140175"/>
                </a:solidFill>
                <a:latin typeface="Poppins Semi-Bold"/>
                <a:ea typeface="Poppins Semi-Bold"/>
                <a:cs typeface="Poppins Semi-Bold"/>
                <a:sym typeface="Poppins Semi-Bold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2688707" y="3819789"/>
            <a:ext cx="5958918" cy="3159188"/>
            <a:chOff x="0" y="0"/>
            <a:chExt cx="4700925" cy="2492248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361830"/>
              <a:ext cx="4200022" cy="2130418"/>
              <a:chOff x="0" y="0"/>
              <a:chExt cx="1049902" cy="532552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1049902" cy="532552"/>
              </a:xfrm>
              <a:custGeom>
                <a:avLst/>
                <a:gdLst/>
                <a:ahLst/>
                <a:cxnLst/>
                <a:rect l="l" t="t" r="r" b="b"/>
                <a:pathLst>
                  <a:path w="1049902" h="532552">
                    <a:moveTo>
                      <a:pt x="49155" y="0"/>
                    </a:moveTo>
                    <a:lnTo>
                      <a:pt x="1000747" y="0"/>
                    </a:lnTo>
                    <a:cubicBezTo>
                      <a:pt x="1013784" y="0"/>
                      <a:pt x="1026287" y="5179"/>
                      <a:pt x="1035505" y="14397"/>
                    </a:cubicBezTo>
                    <a:cubicBezTo>
                      <a:pt x="1044723" y="23615"/>
                      <a:pt x="1049902" y="36118"/>
                      <a:pt x="1049902" y="49155"/>
                    </a:cubicBezTo>
                    <a:lnTo>
                      <a:pt x="1049902" y="483397"/>
                    </a:lnTo>
                    <a:cubicBezTo>
                      <a:pt x="1049902" y="496434"/>
                      <a:pt x="1044723" y="508937"/>
                      <a:pt x="1035505" y="518155"/>
                    </a:cubicBezTo>
                    <a:cubicBezTo>
                      <a:pt x="1026287" y="527373"/>
                      <a:pt x="1013784" y="532552"/>
                      <a:pt x="1000747" y="532552"/>
                    </a:cubicBezTo>
                    <a:lnTo>
                      <a:pt x="49155" y="532552"/>
                    </a:lnTo>
                    <a:cubicBezTo>
                      <a:pt x="36118" y="532552"/>
                      <a:pt x="23615" y="527373"/>
                      <a:pt x="14397" y="518155"/>
                    </a:cubicBezTo>
                    <a:cubicBezTo>
                      <a:pt x="5179" y="508937"/>
                      <a:pt x="0" y="496434"/>
                      <a:pt x="0" y="483397"/>
                    </a:cubicBezTo>
                    <a:lnTo>
                      <a:pt x="0" y="49155"/>
                    </a:lnTo>
                    <a:cubicBezTo>
                      <a:pt x="0" y="36118"/>
                      <a:pt x="5179" y="23615"/>
                      <a:pt x="14397" y="14397"/>
                    </a:cubicBezTo>
                    <a:cubicBezTo>
                      <a:pt x="23615" y="5179"/>
                      <a:pt x="36118" y="0"/>
                      <a:pt x="49155" y="0"/>
                    </a:cubicBezTo>
                    <a:close/>
                  </a:path>
                </a:pathLst>
              </a:custGeom>
              <a:solidFill>
                <a:srgbClr val="F5F5F5"/>
              </a:solidFill>
              <a:ln w="38100" cap="sq">
                <a:solidFill>
                  <a:srgbClr val="51DC9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57150"/>
                <a:ext cx="1049902" cy="589702"/>
              </a:xfrm>
              <a:prstGeom prst="rect">
                <a:avLst/>
              </a:prstGeom>
            </p:spPr>
            <p:txBody>
              <a:bodyPr lIns="85860" tIns="85860" rIns="85860" bIns="85860" rtlCol="0" anchor="ctr"/>
              <a:lstStyle/>
              <a:p>
                <a:pPr algn="ctr">
                  <a:lnSpc>
                    <a:spcPts val="4259"/>
                  </a:lnSpc>
                </a:pPr>
                <a:endParaRPr sz="5142"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20452" y="1081793"/>
              <a:ext cx="2359117" cy="670687"/>
              <a:chOff x="0" y="0"/>
              <a:chExt cx="589721" cy="16765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589721" cy="167655"/>
              </a:xfrm>
              <a:custGeom>
                <a:avLst/>
                <a:gdLst/>
                <a:ahLst/>
                <a:cxnLst/>
                <a:rect l="l" t="t" r="r" b="b"/>
                <a:pathLst>
                  <a:path w="589721" h="167655">
                    <a:moveTo>
                      <a:pt x="83828" y="0"/>
                    </a:moveTo>
                    <a:lnTo>
                      <a:pt x="505893" y="0"/>
                    </a:lnTo>
                    <a:cubicBezTo>
                      <a:pt x="528126" y="0"/>
                      <a:pt x="549448" y="8832"/>
                      <a:pt x="565169" y="24553"/>
                    </a:cubicBezTo>
                    <a:cubicBezTo>
                      <a:pt x="580889" y="40273"/>
                      <a:pt x="589721" y="61595"/>
                      <a:pt x="589721" y="83828"/>
                    </a:cubicBezTo>
                    <a:lnTo>
                      <a:pt x="589721" y="83828"/>
                    </a:lnTo>
                    <a:cubicBezTo>
                      <a:pt x="589721" y="130124"/>
                      <a:pt x="552190" y="167655"/>
                      <a:pt x="505893" y="167655"/>
                    </a:cubicBezTo>
                    <a:lnTo>
                      <a:pt x="83828" y="167655"/>
                    </a:lnTo>
                    <a:cubicBezTo>
                      <a:pt x="61595" y="167655"/>
                      <a:pt x="40273" y="158824"/>
                      <a:pt x="24553" y="143103"/>
                    </a:cubicBezTo>
                    <a:cubicBezTo>
                      <a:pt x="8832" y="127382"/>
                      <a:pt x="0" y="106060"/>
                      <a:pt x="0" y="83828"/>
                    </a:cubicBezTo>
                    <a:lnTo>
                      <a:pt x="0" y="83828"/>
                    </a:lnTo>
                    <a:cubicBezTo>
                      <a:pt x="0" y="61595"/>
                      <a:pt x="8832" y="40273"/>
                      <a:pt x="24553" y="24553"/>
                    </a:cubicBezTo>
                    <a:cubicBezTo>
                      <a:pt x="40273" y="8832"/>
                      <a:pt x="61595" y="0"/>
                      <a:pt x="83828" y="0"/>
                    </a:cubicBezTo>
                    <a:close/>
                  </a:path>
                </a:pathLst>
              </a:custGeom>
              <a:solidFill>
                <a:srgbClr val="51DC9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0"/>
                <a:ext cx="589721" cy="16765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732"/>
                  </a:lnSpc>
                </a:pPr>
                <a:r>
                  <a:rPr lang="en-US" sz="3600" b="1" err="1">
                    <a:solidFill>
                      <a:srgbClr val="006031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Doğrulandı</a:t>
                </a:r>
                <a:endParaRPr lang="en-US" sz="3600" b="1">
                  <a:solidFill>
                    <a:srgbClr val="006031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</p:grpSp>
        <p:sp>
          <p:nvSpPr>
            <p:cNvPr id="47" name="TextBox 47"/>
            <p:cNvSpPr txBox="1"/>
            <p:nvPr/>
          </p:nvSpPr>
          <p:spPr>
            <a:xfrm>
              <a:off x="342697" y="1922371"/>
              <a:ext cx="3514627" cy="371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85"/>
                </a:lnSpc>
              </a:pPr>
              <a:r>
                <a:rPr lang="en-US" sz="4000">
                  <a:solidFill>
                    <a:srgbClr val="0B0A0A"/>
                  </a:solidFill>
                  <a:latin typeface="Poppins"/>
                  <a:ea typeface="Poppins"/>
                  <a:cs typeface="Poppins"/>
                  <a:sym typeface="Poppins"/>
                </a:rPr>
                <a:t>0555 123 45 67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78433" y="563663"/>
              <a:ext cx="2643154" cy="383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50"/>
                </a:lnSpc>
              </a:pPr>
              <a:r>
                <a:rPr lang="en-US" sz="3200" b="1">
                  <a:solidFill>
                    <a:srgbClr val="140175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GSM </a:t>
              </a:r>
              <a:r>
                <a:rPr lang="en-US" sz="3200" b="1" err="1">
                  <a:solidFill>
                    <a:srgbClr val="140175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Numarası</a:t>
              </a:r>
              <a:endParaRPr lang="en-US" sz="3200" b="1">
                <a:solidFill>
                  <a:srgbClr val="140175"/>
                </a:solidFill>
                <a:latin typeface="Poppins Semi-Bold"/>
                <a:ea typeface="Poppins Semi-Bold"/>
                <a:cs typeface="Poppins Semi-Bold"/>
                <a:sym typeface="Poppins Semi-Bold"/>
              </a:endParaRPr>
            </a:p>
          </p:txBody>
        </p:sp>
        <p:sp>
          <p:nvSpPr>
            <p:cNvPr id="49" name="Freeform 49"/>
            <p:cNvSpPr/>
            <p:nvPr/>
          </p:nvSpPr>
          <p:spPr>
            <a:xfrm>
              <a:off x="3591204" y="0"/>
              <a:ext cx="1109721" cy="1109721"/>
            </a:xfrm>
            <a:custGeom>
              <a:avLst/>
              <a:gdLst/>
              <a:ahLst/>
              <a:cxnLst/>
              <a:rect l="l" t="t" r="r" b="b"/>
              <a:pathLst>
                <a:path w="1109721" h="1109721">
                  <a:moveTo>
                    <a:pt x="0" y="0"/>
                  </a:moveTo>
                  <a:lnTo>
                    <a:pt x="1109722" y="0"/>
                  </a:lnTo>
                  <a:lnTo>
                    <a:pt x="1109722" y="1109721"/>
                  </a:lnTo>
                  <a:lnTo>
                    <a:pt x="0" y="1109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  <p:grpSp>
        <p:nvGrpSpPr>
          <p:cNvPr id="52" name="Grup 51">
            <a:extLst>
              <a:ext uri="{FF2B5EF4-FFF2-40B4-BE49-F238E27FC236}">
                <a16:creationId xmlns:a16="http://schemas.microsoft.com/office/drawing/2014/main" id="{D6D7A788-17E3-8DE5-1B65-FFA9813FBBDE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7108804"/>
            <a:chExt cx="12192000" cy="738986"/>
          </a:xfrm>
        </p:grpSpPr>
        <p:sp>
          <p:nvSpPr>
            <p:cNvPr id="53" name="Yuvarlatılmış Dikdörtgen 52">
              <a:extLst>
                <a:ext uri="{FF2B5EF4-FFF2-40B4-BE49-F238E27FC236}">
                  <a16:creationId xmlns:a16="http://schemas.microsoft.com/office/drawing/2014/main" id="{D6F2538D-63DD-4E65-C5C1-2E42F1CE8523}"/>
                </a:ext>
              </a:extLst>
            </p:cNvPr>
            <p:cNvSpPr/>
            <p:nvPr/>
          </p:nvSpPr>
          <p:spPr>
            <a:xfrm>
              <a:off x="400050" y="7108804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77F01BC1-8A41-C84E-323D-272646A37A50}"/>
                </a:ext>
              </a:extLst>
            </p:cNvPr>
            <p:cNvSpPr txBox="1"/>
            <p:nvPr/>
          </p:nvSpPr>
          <p:spPr>
            <a:xfrm>
              <a:off x="704850" y="7324414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6B9087D9-DA36-8316-A4AE-CE852CE29F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5490" y="7253332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  <p:sp>
        <p:nvSpPr>
          <p:cNvPr id="78" name="TextBox 29">
            <a:extLst>
              <a:ext uri="{FF2B5EF4-FFF2-40B4-BE49-F238E27FC236}">
                <a16:creationId xmlns:a16="http://schemas.microsoft.com/office/drawing/2014/main" id="{41948C63-B65E-FD53-841F-AA0BB70B6525}"/>
              </a:ext>
            </a:extLst>
          </p:cNvPr>
          <p:cNvSpPr txBox="1"/>
          <p:nvPr/>
        </p:nvSpPr>
        <p:spPr>
          <a:xfrm>
            <a:off x="11303604" y="1092921"/>
            <a:ext cx="9596651" cy="363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763"/>
              </a:lnSpc>
            </a:pPr>
            <a:r>
              <a:rPr lang="en-US" sz="3200" b="1" spc="-1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Omnichannel </a:t>
            </a:r>
            <a:r>
              <a:rPr lang="en-US" sz="3200" b="1" spc="-122" err="1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Perakendede</a:t>
            </a:r>
            <a:r>
              <a:rPr lang="en-US" sz="3200" b="1" spc="-1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 En Büyük Güç:</a:t>
            </a:r>
          </a:p>
        </p:txBody>
      </p:sp>
      <p:sp>
        <p:nvSpPr>
          <p:cNvPr id="79" name="TextBox 30">
            <a:extLst>
              <a:ext uri="{FF2B5EF4-FFF2-40B4-BE49-F238E27FC236}">
                <a16:creationId xmlns:a16="http://schemas.microsoft.com/office/drawing/2014/main" id="{3DB02024-48AC-D683-3781-53181C956879}"/>
              </a:ext>
            </a:extLst>
          </p:cNvPr>
          <p:cNvSpPr txBox="1"/>
          <p:nvPr/>
        </p:nvSpPr>
        <p:spPr>
          <a:xfrm>
            <a:off x="15944071" y="1677938"/>
            <a:ext cx="4956184" cy="399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690"/>
              </a:lnSpc>
            </a:pPr>
            <a:r>
              <a: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Doğru </a:t>
            </a:r>
            <a:r>
              <a:rPr lang="en-US" sz="4000" spc="-147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Müşteri</a:t>
            </a:r>
            <a:r>
              <a: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4000" spc="-147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Verisi</a:t>
            </a:r>
            <a:endParaRPr lang="en-US" sz="4000" spc="-147">
              <a:solidFill>
                <a:srgbClr val="FFFFFF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-1900441" y="-816053"/>
            <a:ext cx="28184882" cy="15671261"/>
          </a:xfrm>
          <a:prstGeom prst="rect">
            <a:avLst/>
          </a:prstGeom>
        </p:spPr>
      </p:pic>
      <p:grpSp>
        <p:nvGrpSpPr>
          <p:cNvPr id="15" name="Grup 14">
            <a:extLst>
              <a:ext uri="{FF2B5EF4-FFF2-40B4-BE49-F238E27FC236}">
                <a16:creationId xmlns:a16="http://schemas.microsoft.com/office/drawing/2014/main" id="{88AF0AF6-94C6-289A-7E8E-666FABAED5A0}"/>
              </a:ext>
            </a:extLst>
          </p:cNvPr>
          <p:cNvGrpSpPr/>
          <p:nvPr/>
        </p:nvGrpSpPr>
        <p:grpSpPr>
          <a:xfrm>
            <a:off x="11207530" y="-13998773"/>
            <a:ext cx="25039193" cy="26367166"/>
            <a:chOff x="11207530" y="-13998773"/>
            <a:chExt cx="25039193" cy="26367166"/>
          </a:xfrm>
        </p:grpSpPr>
        <p:sp>
          <p:nvSpPr>
            <p:cNvPr id="4" name="Freeform 4"/>
            <p:cNvSpPr/>
            <p:nvPr/>
          </p:nvSpPr>
          <p:spPr>
            <a:xfrm rot="878034">
              <a:off x="11207530" y="-13998773"/>
              <a:ext cx="25039193" cy="26367166"/>
            </a:xfrm>
            <a:custGeom>
              <a:avLst/>
              <a:gdLst/>
              <a:ahLst/>
              <a:cxnLst/>
              <a:rect l="l" t="t" r="r" b="b"/>
              <a:pathLst>
                <a:path w="19753141" h="20800764">
                  <a:moveTo>
                    <a:pt x="0" y="0"/>
                  </a:moveTo>
                  <a:lnTo>
                    <a:pt x="19753141" y="0"/>
                  </a:lnTo>
                  <a:lnTo>
                    <a:pt x="19753141" y="20800765"/>
                  </a:lnTo>
                  <a:lnTo>
                    <a:pt x="0" y="2080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783" r="-2783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5" name="Freeform 5"/>
            <p:cNvSpPr/>
            <p:nvPr/>
          </p:nvSpPr>
          <p:spPr>
            <a:xfrm>
              <a:off x="21275350" y="1060723"/>
              <a:ext cx="1039510" cy="920842"/>
            </a:xfrm>
            <a:custGeom>
              <a:avLst/>
              <a:gdLst/>
              <a:ahLst/>
              <a:cxnLst/>
              <a:rect l="l" t="t" r="r" b="b"/>
              <a:pathLst>
                <a:path w="820058" h="726442">
                  <a:moveTo>
                    <a:pt x="0" y="0"/>
                  </a:moveTo>
                  <a:lnTo>
                    <a:pt x="820058" y="0"/>
                  </a:lnTo>
                  <a:lnTo>
                    <a:pt x="820058" y="726442"/>
                  </a:lnTo>
                  <a:lnTo>
                    <a:pt x="0" y="726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r="-465490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6" name="Freeform 6"/>
            <p:cNvSpPr/>
            <p:nvPr/>
          </p:nvSpPr>
          <p:spPr>
            <a:xfrm>
              <a:off x="15131718" y="-1798715"/>
              <a:ext cx="6623120" cy="6639720"/>
            </a:xfrm>
            <a:custGeom>
              <a:avLst/>
              <a:gdLst/>
              <a:ahLst/>
              <a:cxnLst/>
              <a:rect l="l" t="t" r="r" b="b"/>
              <a:pathLst>
                <a:path w="5224906" h="5238001">
                  <a:moveTo>
                    <a:pt x="0" y="0"/>
                  </a:moveTo>
                  <a:lnTo>
                    <a:pt x="5224906" y="0"/>
                  </a:lnTo>
                  <a:lnTo>
                    <a:pt x="5224906" y="5238001"/>
                  </a:lnTo>
                  <a:lnTo>
                    <a:pt x="0" y="5238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id="{CACBC950-AE23-FFD6-0E43-30CEA6019DC2}"/>
                </a:ext>
              </a:extLst>
            </p:cNvPr>
            <p:cNvSpPr txBox="1"/>
            <p:nvPr/>
          </p:nvSpPr>
          <p:spPr>
            <a:xfrm>
              <a:off x="11303604" y="1092921"/>
              <a:ext cx="9596651" cy="3636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2763"/>
                </a:lnSpc>
              </a:pPr>
              <a:r>
                <a:rPr lang="en-US" sz="3200" b="1" spc="-122">
                  <a:solidFill>
                    <a:srgbClr val="FFFFFF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Omnichannel </a:t>
              </a:r>
              <a:r>
                <a:rPr lang="en-US" sz="3200" b="1" spc="-122" err="1">
                  <a:solidFill>
                    <a:srgbClr val="FFFFFF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Perakendede</a:t>
              </a:r>
              <a:r>
                <a:rPr lang="en-US" sz="3200" b="1" spc="-122">
                  <a:solidFill>
                    <a:srgbClr val="FFFFFF"/>
                  </a:solidFill>
                  <a:latin typeface="Open Sauce Heavy"/>
                  <a:ea typeface="Open Sauce Heavy"/>
                  <a:cs typeface="Open Sauce Heavy"/>
                  <a:sym typeface="Open Sauce Heavy"/>
                </a:rPr>
                <a:t> En Büyük Güç:</a:t>
              </a:r>
            </a:p>
          </p:txBody>
        </p:sp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72F42EF4-76F1-0A6D-469D-A817DB73482A}"/>
                </a:ext>
              </a:extLst>
            </p:cNvPr>
            <p:cNvSpPr txBox="1"/>
            <p:nvPr/>
          </p:nvSpPr>
          <p:spPr>
            <a:xfrm>
              <a:off x="15944071" y="1677938"/>
              <a:ext cx="4956184" cy="3990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2690"/>
                </a:lnSpc>
              </a:pPr>
              <a:r>
                <a:rPr lang="en-US" sz="4000" spc="-147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Doğru </a:t>
              </a:r>
              <a:r>
                <a:rPr lang="en-US" sz="4000" spc="-147" err="1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Müşteri</a:t>
              </a:r>
              <a:r>
                <a:rPr lang="en-US" sz="4000" spc="-147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 </a:t>
              </a:r>
              <a:r>
                <a:rPr lang="en-US" sz="4000" spc="-147" err="1">
                  <a:solidFill>
                    <a:srgbClr val="FFFFFF"/>
                  </a:solidFill>
                  <a:latin typeface="The Seasons"/>
                  <a:ea typeface="The Seasons"/>
                  <a:cs typeface="The Seasons"/>
                  <a:sym typeface="The Seasons"/>
                </a:rPr>
                <a:t>Verisi</a:t>
              </a:r>
              <a:endPara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497409" y="-3126017"/>
            <a:ext cx="9404498" cy="9428069"/>
          </a:xfrm>
          <a:custGeom>
            <a:avLst/>
            <a:gdLst/>
            <a:ahLst/>
            <a:cxnLst/>
            <a:rect l="l" t="t" r="r" b="b"/>
            <a:pathLst>
              <a:path w="5564328" h="5578274">
                <a:moveTo>
                  <a:pt x="0" y="0"/>
                </a:moveTo>
                <a:lnTo>
                  <a:pt x="5564328" y="0"/>
                </a:lnTo>
                <a:lnTo>
                  <a:pt x="5564328" y="5578273"/>
                </a:lnTo>
                <a:lnTo>
                  <a:pt x="0" y="55782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9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6903" y="-2435070"/>
            <a:ext cx="18608958" cy="18608958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045315" y="841929"/>
            <a:ext cx="8783764" cy="169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62"/>
              </a:lnSpc>
            </a:pPr>
            <a:r>
              <a:rPr lang="en-US" sz="5608" i="1" spc="-235">
                <a:solidFill>
                  <a:srgbClr val="F7F7F7"/>
                </a:solidFill>
                <a:effectLst>
                  <a:outerShdw blurRad="1270000" sx="98000" sy="98000" algn="l" rotWithShape="0">
                    <a:schemeClr val="tx1">
                      <a:alpha val="64000"/>
                    </a:schemeClr>
                  </a:outerShdw>
                </a:effectLst>
                <a:latin typeface="Poppins Italics"/>
                <a:ea typeface="Poppins Italics"/>
                <a:cs typeface="Poppins Italics"/>
                <a:sym typeface="Poppins Italics"/>
              </a:rPr>
              <a:t>TEK MÜŞTERİ,</a:t>
            </a:r>
          </a:p>
          <a:p>
            <a:pPr>
              <a:lnSpc>
                <a:spcPts val="6562"/>
              </a:lnSpc>
            </a:pPr>
            <a:r>
              <a:rPr lang="en-US" sz="5608" b="1" i="1" spc="-235">
                <a:solidFill>
                  <a:srgbClr val="F7F7F7"/>
                </a:solidFill>
                <a:effectLst>
                  <a:outerShdw blurRad="1270000" sx="98000" sy="98000" algn="l" rotWithShape="0">
                    <a:schemeClr val="tx1">
                      <a:alpha val="64000"/>
                    </a:schemeClr>
                  </a:outerShdw>
                </a:effectLst>
                <a:latin typeface="Poppins Bold Italics"/>
                <a:ea typeface="Poppins Bold Italics"/>
                <a:cs typeface="Poppins Bold Italics"/>
                <a:sym typeface="Poppins Bold Italics"/>
              </a:rPr>
              <a:t>BİRÇOK TEMAS NOKTASI</a:t>
            </a:r>
          </a:p>
        </p:txBody>
      </p:sp>
      <p:grpSp>
        <p:nvGrpSpPr>
          <p:cNvPr id="94" name="Grup 93">
            <a:extLst>
              <a:ext uri="{FF2B5EF4-FFF2-40B4-BE49-F238E27FC236}">
                <a16:creationId xmlns:a16="http://schemas.microsoft.com/office/drawing/2014/main" id="{1E652DBB-6AED-43AD-FB50-192F03571784}"/>
              </a:ext>
            </a:extLst>
          </p:cNvPr>
          <p:cNvGrpSpPr/>
          <p:nvPr/>
        </p:nvGrpSpPr>
        <p:grpSpPr>
          <a:xfrm>
            <a:off x="3926299" y="3132913"/>
            <a:ext cx="5975630" cy="1635283"/>
            <a:chOff x="1605496" y="1853625"/>
            <a:chExt cx="3535581" cy="967543"/>
          </a:xfrm>
        </p:grpSpPr>
        <p:sp>
          <p:nvSpPr>
            <p:cNvPr id="16" name="AutoShape 16"/>
            <p:cNvSpPr/>
            <p:nvPr/>
          </p:nvSpPr>
          <p:spPr>
            <a:xfrm>
              <a:off x="3566107" y="2337397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162075" y="1853625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394959" y="2109707"/>
              <a:ext cx="513235" cy="455379"/>
            </a:xfrm>
            <a:custGeom>
              <a:avLst/>
              <a:gdLst/>
              <a:ahLst/>
              <a:cxnLst/>
              <a:rect l="l" t="t" r="r" b="b"/>
              <a:pathLst>
                <a:path w="684313" h="607172">
                  <a:moveTo>
                    <a:pt x="0" y="0"/>
                  </a:moveTo>
                  <a:lnTo>
                    <a:pt x="684313" y="0"/>
                  </a:lnTo>
                  <a:lnTo>
                    <a:pt x="684313" y="607173"/>
                  </a:lnTo>
                  <a:lnTo>
                    <a:pt x="0" y="607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05496" y="1958048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 err="1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Mağaza</a:t>
              </a:r>
              <a:endParaRPr lang="en-US" sz="4400" b="1" spc="-68">
                <a:solidFill>
                  <a:srgbClr val="0E0637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95" name="Grup 94">
            <a:extLst>
              <a:ext uri="{FF2B5EF4-FFF2-40B4-BE49-F238E27FC236}">
                <a16:creationId xmlns:a16="http://schemas.microsoft.com/office/drawing/2014/main" id="{0CB2EBA3-1EA0-F40C-75C6-642C73AA7E43}"/>
              </a:ext>
            </a:extLst>
          </p:cNvPr>
          <p:cNvGrpSpPr/>
          <p:nvPr/>
        </p:nvGrpSpPr>
        <p:grpSpPr>
          <a:xfrm>
            <a:off x="2671068" y="5346198"/>
            <a:ext cx="5975630" cy="1635283"/>
            <a:chOff x="862817" y="3163152"/>
            <a:chExt cx="3535581" cy="967543"/>
          </a:xfrm>
        </p:grpSpPr>
        <p:sp>
          <p:nvSpPr>
            <p:cNvPr id="61" name="AutoShape 61"/>
            <p:cNvSpPr/>
            <p:nvPr/>
          </p:nvSpPr>
          <p:spPr>
            <a:xfrm>
              <a:off x="2823428" y="3646924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63" name="Freeform 63"/>
            <p:cNvSpPr/>
            <p:nvPr/>
          </p:nvSpPr>
          <p:spPr>
            <a:xfrm>
              <a:off x="3419396" y="3163152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85" name="Grafik 84" descr="İnternet düz dolguyla">
              <a:extLst>
                <a:ext uri="{FF2B5EF4-FFF2-40B4-BE49-F238E27FC236}">
                  <a16:creationId xmlns:a16="http://schemas.microsoft.com/office/drawing/2014/main" id="{D2CF9CF2-B34E-A78B-0642-894868C643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536089" y="3296875"/>
              <a:ext cx="716203" cy="716203"/>
            </a:xfrm>
            <a:prstGeom prst="rect">
              <a:avLst/>
            </a:prstGeom>
          </p:spPr>
        </p:pic>
        <p:sp>
          <p:nvSpPr>
            <p:cNvPr id="59" name="Freeform 59"/>
            <p:cNvSpPr/>
            <p:nvPr/>
          </p:nvSpPr>
          <p:spPr>
            <a:xfrm>
              <a:off x="862817" y="3267575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Web Site</a:t>
              </a:r>
            </a:p>
          </p:txBody>
        </p:sp>
      </p:grpSp>
      <p:grpSp>
        <p:nvGrpSpPr>
          <p:cNvPr id="96" name="Grup 95">
            <a:extLst>
              <a:ext uri="{FF2B5EF4-FFF2-40B4-BE49-F238E27FC236}">
                <a16:creationId xmlns:a16="http://schemas.microsoft.com/office/drawing/2014/main" id="{D65EC06D-5A85-EADE-D9E3-DBDC3C32701B}"/>
              </a:ext>
            </a:extLst>
          </p:cNvPr>
          <p:cNvGrpSpPr/>
          <p:nvPr/>
        </p:nvGrpSpPr>
        <p:grpSpPr>
          <a:xfrm>
            <a:off x="2400213" y="7577201"/>
            <a:ext cx="6246486" cy="1635283"/>
            <a:chOff x="702561" y="4472679"/>
            <a:chExt cx="3695837" cy="967543"/>
          </a:xfrm>
        </p:grpSpPr>
        <p:sp>
          <p:nvSpPr>
            <p:cNvPr id="70" name="AutoShape 70"/>
            <p:cNvSpPr/>
            <p:nvPr/>
          </p:nvSpPr>
          <p:spPr>
            <a:xfrm>
              <a:off x="2823428" y="4956451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3419396" y="4472679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87" name="Grafik 86" descr="Akıllı Telefon düz dolguyla">
              <a:extLst>
                <a:ext uri="{FF2B5EF4-FFF2-40B4-BE49-F238E27FC236}">
                  <a16:creationId xmlns:a16="http://schemas.microsoft.com/office/drawing/2014/main" id="{8EBE3EF1-2F69-9B20-B8A1-0B01394150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617144" y="4664698"/>
              <a:ext cx="583504" cy="583504"/>
            </a:xfrm>
            <a:prstGeom prst="rect">
              <a:avLst/>
            </a:prstGeom>
          </p:spPr>
        </p:pic>
        <p:sp>
          <p:nvSpPr>
            <p:cNvPr id="68" name="Freeform 68"/>
            <p:cNvSpPr/>
            <p:nvPr/>
          </p:nvSpPr>
          <p:spPr>
            <a:xfrm>
              <a:off x="702561" y="4577102"/>
              <a:ext cx="2135583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Mobile App</a:t>
              </a:r>
            </a:p>
          </p:txBody>
        </p:sp>
      </p:grpSp>
      <p:grpSp>
        <p:nvGrpSpPr>
          <p:cNvPr id="97" name="Grup 96">
            <a:extLst>
              <a:ext uri="{FF2B5EF4-FFF2-40B4-BE49-F238E27FC236}">
                <a16:creationId xmlns:a16="http://schemas.microsoft.com/office/drawing/2014/main" id="{A66706C1-0F37-1B83-D61D-D4F7CA72F849}"/>
              </a:ext>
            </a:extLst>
          </p:cNvPr>
          <p:cNvGrpSpPr/>
          <p:nvPr/>
        </p:nvGrpSpPr>
        <p:grpSpPr>
          <a:xfrm>
            <a:off x="4268412" y="9724207"/>
            <a:ext cx="5975630" cy="1635283"/>
            <a:chOff x="1807912" y="5753474"/>
            <a:chExt cx="3535581" cy="967543"/>
          </a:xfrm>
        </p:grpSpPr>
        <p:sp>
          <p:nvSpPr>
            <p:cNvPr id="79" name="AutoShape 79"/>
            <p:cNvSpPr/>
            <p:nvPr/>
          </p:nvSpPr>
          <p:spPr>
            <a:xfrm>
              <a:off x="3768523" y="6237246"/>
              <a:ext cx="626436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81" name="Freeform 81"/>
            <p:cNvSpPr/>
            <p:nvPr/>
          </p:nvSpPr>
          <p:spPr>
            <a:xfrm>
              <a:off x="4364491" y="5753474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89" name="Grafik 88" descr="Sohbet balonu düz dolguyla">
              <a:extLst>
                <a:ext uri="{FF2B5EF4-FFF2-40B4-BE49-F238E27FC236}">
                  <a16:creationId xmlns:a16="http://schemas.microsoft.com/office/drawing/2014/main" id="{EF6D17E1-6215-6C35-6346-2092824D47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533386" y="5916639"/>
              <a:ext cx="641212" cy="641212"/>
            </a:xfrm>
            <a:prstGeom prst="rect">
              <a:avLst/>
            </a:prstGeom>
          </p:spPr>
        </p:pic>
        <p:sp>
          <p:nvSpPr>
            <p:cNvPr id="77" name="Freeform 77"/>
            <p:cNvSpPr/>
            <p:nvPr/>
          </p:nvSpPr>
          <p:spPr>
            <a:xfrm>
              <a:off x="1807912" y="5857897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SMS</a:t>
              </a:r>
            </a:p>
          </p:txBody>
        </p:sp>
      </p:grpSp>
      <p:grpSp>
        <p:nvGrpSpPr>
          <p:cNvPr id="119" name="Grup 118">
            <a:extLst>
              <a:ext uri="{FF2B5EF4-FFF2-40B4-BE49-F238E27FC236}">
                <a16:creationId xmlns:a16="http://schemas.microsoft.com/office/drawing/2014/main" id="{8FCBA755-B9AC-7957-68A7-A487096306CE}"/>
              </a:ext>
            </a:extLst>
          </p:cNvPr>
          <p:cNvGrpSpPr/>
          <p:nvPr/>
        </p:nvGrpSpPr>
        <p:grpSpPr>
          <a:xfrm>
            <a:off x="14647265" y="3132913"/>
            <a:ext cx="5943975" cy="1635283"/>
            <a:chOff x="7948737" y="1853625"/>
            <a:chExt cx="3516853" cy="967543"/>
          </a:xfrm>
        </p:grpSpPr>
        <p:sp>
          <p:nvSpPr>
            <p:cNvPr id="90" name="AutoShape 16">
              <a:extLst>
                <a:ext uri="{FF2B5EF4-FFF2-40B4-BE49-F238E27FC236}">
                  <a16:creationId xmlns:a16="http://schemas.microsoft.com/office/drawing/2014/main" id="{EF2DC141-C388-3263-D62F-E865AC0594F9}"/>
                </a:ext>
              </a:extLst>
            </p:cNvPr>
            <p:cNvSpPr/>
            <p:nvPr/>
          </p:nvSpPr>
          <p:spPr>
            <a:xfrm>
              <a:off x="8927739" y="2337397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91" name="Freeform 18">
              <a:extLst>
                <a:ext uri="{FF2B5EF4-FFF2-40B4-BE49-F238E27FC236}">
                  <a16:creationId xmlns:a16="http://schemas.microsoft.com/office/drawing/2014/main" id="{EE44A4FF-3176-4D3D-D915-20871C263BE3}"/>
                </a:ext>
              </a:extLst>
            </p:cNvPr>
            <p:cNvSpPr/>
            <p:nvPr/>
          </p:nvSpPr>
          <p:spPr>
            <a:xfrm>
              <a:off x="7948737" y="1853625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93" name="Freeform 14">
              <a:extLst>
                <a:ext uri="{FF2B5EF4-FFF2-40B4-BE49-F238E27FC236}">
                  <a16:creationId xmlns:a16="http://schemas.microsoft.com/office/drawing/2014/main" id="{4F94ED89-5C74-C5DE-36E5-5F9F5EB4FA9B}"/>
                </a:ext>
              </a:extLst>
            </p:cNvPr>
            <p:cNvSpPr/>
            <p:nvPr/>
          </p:nvSpPr>
          <p:spPr>
            <a:xfrm>
              <a:off x="9490262" y="1958048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000" b="1" spc="-68" err="1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Çağrı</a:t>
              </a:r>
              <a:r>
                <a:rPr lang="en-US" sz="4000" b="1" spc="-68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4000" b="1" spc="-68" err="1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Merkezi</a:t>
              </a:r>
              <a:endParaRPr lang="en-US" sz="4000" b="1" spc="-68">
                <a:solidFill>
                  <a:srgbClr val="0E0637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99" name="Grafik 98" descr="Çağrı merkezi düz dolguyla">
              <a:extLst>
                <a:ext uri="{FF2B5EF4-FFF2-40B4-BE49-F238E27FC236}">
                  <a16:creationId xmlns:a16="http://schemas.microsoft.com/office/drawing/2014/main" id="{A982F311-CF7D-95A1-FFDC-6A4C753513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124361" y="2023519"/>
              <a:ext cx="627754" cy="627754"/>
            </a:xfrm>
            <a:prstGeom prst="rect">
              <a:avLst/>
            </a:prstGeom>
          </p:spPr>
        </p:pic>
      </p:grpSp>
      <p:grpSp>
        <p:nvGrpSpPr>
          <p:cNvPr id="120" name="Grup 119">
            <a:extLst>
              <a:ext uri="{FF2B5EF4-FFF2-40B4-BE49-F238E27FC236}">
                <a16:creationId xmlns:a16="http://schemas.microsoft.com/office/drawing/2014/main" id="{4EF253F7-B724-0949-563F-50A89BEE6500}"/>
              </a:ext>
            </a:extLst>
          </p:cNvPr>
          <p:cNvGrpSpPr/>
          <p:nvPr/>
        </p:nvGrpSpPr>
        <p:grpSpPr>
          <a:xfrm>
            <a:off x="15748637" y="5346198"/>
            <a:ext cx="5943970" cy="1635283"/>
            <a:chOff x="8600379" y="3219970"/>
            <a:chExt cx="3516849" cy="967543"/>
          </a:xfrm>
        </p:grpSpPr>
        <p:sp>
          <p:nvSpPr>
            <p:cNvPr id="100" name="AutoShape 16">
              <a:extLst>
                <a:ext uri="{FF2B5EF4-FFF2-40B4-BE49-F238E27FC236}">
                  <a16:creationId xmlns:a16="http://schemas.microsoft.com/office/drawing/2014/main" id="{B55F2283-6B4A-CE5F-87F9-768E49543E09}"/>
                </a:ext>
              </a:extLst>
            </p:cNvPr>
            <p:cNvSpPr/>
            <p:nvPr/>
          </p:nvSpPr>
          <p:spPr>
            <a:xfrm>
              <a:off x="9579381" y="3703742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E750DEA6-3C01-2682-1AF3-5FB826FE357A}"/>
                </a:ext>
              </a:extLst>
            </p:cNvPr>
            <p:cNvSpPr/>
            <p:nvPr/>
          </p:nvSpPr>
          <p:spPr>
            <a:xfrm>
              <a:off x="8600379" y="3219970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02" name="Freeform 14">
              <a:extLst>
                <a:ext uri="{FF2B5EF4-FFF2-40B4-BE49-F238E27FC236}">
                  <a16:creationId xmlns:a16="http://schemas.microsoft.com/office/drawing/2014/main" id="{220B166D-19DB-6DBA-945D-EB15B97F51D0}"/>
                </a:ext>
              </a:extLst>
            </p:cNvPr>
            <p:cNvSpPr/>
            <p:nvPr/>
          </p:nvSpPr>
          <p:spPr>
            <a:xfrm>
              <a:off x="10141900" y="3324393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E-Posta</a:t>
              </a:r>
            </a:p>
          </p:txBody>
        </p:sp>
        <p:pic>
          <p:nvPicPr>
            <p:cNvPr id="105" name="Grafik 104" descr="E-posta düz dolguyla">
              <a:extLst>
                <a:ext uri="{FF2B5EF4-FFF2-40B4-BE49-F238E27FC236}">
                  <a16:creationId xmlns:a16="http://schemas.microsoft.com/office/drawing/2014/main" id="{64ADD768-AA37-3075-9160-C905625E55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791896" y="3405757"/>
              <a:ext cx="595968" cy="595968"/>
            </a:xfrm>
            <a:prstGeom prst="rect">
              <a:avLst/>
            </a:prstGeom>
          </p:spPr>
        </p:pic>
      </p:grpSp>
      <p:grpSp>
        <p:nvGrpSpPr>
          <p:cNvPr id="121" name="Grup 120">
            <a:extLst>
              <a:ext uri="{FF2B5EF4-FFF2-40B4-BE49-F238E27FC236}">
                <a16:creationId xmlns:a16="http://schemas.microsoft.com/office/drawing/2014/main" id="{3C55A0AC-95CD-8D48-F3D0-27353907A78B}"/>
              </a:ext>
            </a:extLst>
          </p:cNvPr>
          <p:cNvGrpSpPr/>
          <p:nvPr/>
        </p:nvGrpSpPr>
        <p:grpSpPr>
          <a:xfrm>
            <a:off x="15748637" y="7577201"/>
            <a:ext cx="5943970" cy="1635283"/>
            <a:chOff x="8600379" y="4483162"/>
            <a:chExt cx="3516849" cy="967543"/>
          </a:xfrm>
        </p:grpSpPr>
        <p:sp>
          <p:nvSpPr>
            <p:cNvPr id="106" name="AutoShape 16">
              <a:extLst>
                <a:ext uri="{FF2B5EF4-FFF2-40B4-BE49-F238E27FC236}">
                  <a16:creationId xmlns:a16="http://schemas.microsoft.com/office/drawing/2014/main" id="{CF74FDC6-A7B6-E851-4892-4761AF703445}"/>
                </a:ext>
              </a:extLst>
            </p:cNvPr>
            <p:cNvSpPr/>
            <p:nvPr/>
          </p:nvSpPr>
          <p:spPr>
            <a:xfrm>
              <a:off x="9579381" y="4966934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07" name="Freeform 18">
              <a:extLst>
                <a:ext uri="{FF2B5EF4-FFF2-40B4-BE49-F238E27FC236}">
                  <a16:creationId xmlns:a16="http://schemas.microsoft.com/office/drawing/2014/main" id="{E6760D67-C33B-094F-032C-D0F5DD1F464F}"/>
                </a:ext>
              </a:extLst>
            </p:cNvPr>
            <p:cNvSpPr/>
            <p:nvPr/>
          </p:nvSpPr>
          <p:spPr>
            <a:xfrm>
              <a:off x="8600379" y="4483162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08" name="Freeform 14">
              <a:extLst>
                <a:ext uri="{FF2B5EF4-FFF2-40B4-BE49-F238E27FC236}">
                  <a16:creationId xmlns:a16="http://schemas.microsoft.com/office/drawing/2014/main" id="{BB47BFB3-E4A8-4E9C-9BC1-F0BFC302D77D}"/>
                </a:ext>
              </a:extLst>
            </p:cNvPr>
            <p:cNvSpPr/>
            <p:nvPr/>
          </p:nvSpPr>
          <p:spPr>
            <a:xfrm>
              <a:off x="10141900" y="4587585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CRM</a:t>
              </a:r>
            </a:p>
          </p:txBody>
        </p:sp>
        <p:pic>
          <p:nvPicPr>
            <p:cNvPr id="111" name="Grafik 110" descr="Hedef Kitle düz dolguyla">
              <a:extLst>
                <a:ext uri="{FF2B5EF4-FFF2-40B4-BE49-F238E27FC236}">
                  <a16:creationId xmlns:a16="http://schemas.microsoft.com/office/drawing/2014/main" id="{F6D50CD0-7FF5-E0A7-4762-5716A56524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730606" y="4607659"/>
              <a:ext cx="718549" cy="718549"/>
            </a:xfrm>
            <a:prstGeom prst="rect">
              <a:avLst/>
            </a:prstGeom>
          </p:spPr>
        </p:pic>
      </p:grpSp>
      <p:grpSp>
        <p:nvGrpSpPr>
          <p:cNvPr id="118" name="Grup 117">
            <a:extLst>
              <a:ext uri="{FF2B5EF4-FFF2-40B4-BE49-F238E27FC236}">
                <a16:creationId xmlns:a16="http://schemas.microsoft.com/office/drawing/2014/main" id="{2D86C951-F2AC-EAE4-9063-8AEB183E8576}"/>
              </a:ext>
            </a:extLst>
          </p:cNvPr>
          <p:cNvGrpSpPr/>
          <p:nvPr/>
        </p:nvGrpSpPr>
        <p:grpSpPr>
          <a:xfrm>
            <a:off x="14718328" y="9724207"/>
            <a:ext cx="5943970" cy="1635283"/>
            <a:chOff x="7990779" y="5617696"/>
            <a:chExt cx="3516849" cy="967543"/>
          </a:xfrm>
        </p:grpSpPr>
        <p:sp>
          <p:nvSpPr>
            <p:cNvPr id="112" name="AutoShape 16">
              <a:extLst>
                <a:ext uri="{FF2B5EF4-FFF2-40B4-BE49-F238E27FC236}">
                  <a16:creationId xmlns:a16="http://schemas.microsoft.com/office/drawing/2014/main" id="{887DC162-F650-A0B5-1B5C-19547A4FFE72}"/>
                </a:ext>
              </a:extLst>
            </p:cNvPr>
            <p:cNvSpPr/>
            <p:nvPr/>
          </p:nvSpPr>
          <p:spPr>
            <a:xfrm>
              <a:off x="8969781" y="6101468"/>
              <a:ext cx="595968" cy="0"/>
            </a:xfrm>
            <a:prstGeom prst="line">
              <a:avLst/>
            </a:prstGeom>
            <a:ln w="50800" cap="flat">
              <a:solidFill>
                <a:srgbClr val="0030FF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13" name="Freeform 18">
              <a:extLst>
                <a:ext uri="{FF2B5EF4-FFF2-40B4-BE49-F238E27FC236}">
                  <a16:creationId xmlns:a16="http://schemas.microsoft.com/office/drawing/2014/main" id="{A4FD42A8-C618-EDF8-270A-4E5D4046E744}"/>
                </a:ext>
              </a:extLst>
            </p:cNvPr>
            <p:cNvSpPr/>
            <p:nvPr/>
          </p:nvSpPr>
          <p:spPr>
            <a:xfrm>
              <a:off x="7990779" y="5617696"/>
              <a:ext cx="979002" cy="967543"/>
            </a:xfrm>
            <a:custGeom>
              <a:avLst/>
              <a:gdLst/>
              <a:ahLst/>
              <a:cxnLst/>
              <a:rect l="l" t="t" r="r" b="b"/>
              <a:pathLst>
                <a:path w="432828" h="427762">
                  <a:moveTo>
                    <a:pt x="216414" y="0"/>
                  </a:moveTo>
                  <a:cubicBezTo>
                    <a:pt x="96892" y="0"/>
                    <a:pt x="0" y="95758"/>
                    <a:pt x="0" y="213881"/>
                  </a:cubicBezTo>
                  <a:cubicBezTo>
                    <a:pt x="0" y="332004"/>
                    <a:pt x="96892" y="427762"/>
                    <a:pt x="216414" y="427762"/>
                  </a:cubicBezTo>
                  <a:cubicBezTo>
                    <a:pt x="335936" y="427762"/>
                    <a:pt x="432828" y="332004"/>
                    <a:pt x="432828" y="213881"/>
                  </a:cubicBezTo>
                  <a:cubicBezTo>
                    <a:pt x="432828" y="95758"/>
                    <a:pt x="335936" y="0"/>
                    <a:pt x="21641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DBD8D8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14" name="Freeform 14">
              <a:extLst>
                <a:ext uri="{FF2B5EF4-FFF2-40B4-BE49-F238E27FC236}">
                  <a16:creationId xmlns:a16="http://schemas.microsoft.com/office/drawing/2014/main" id="{78C10F93-3F7F-1098-3A26-675F38601A88}"/>
                </a:ext>
              </a:extLst>
            </p:cNvPr>
            <p:cNvSpPr/>
            <p:nvPr/>
          </p:nvSpPr>
          <p:spPr>
            <a:xfrm>
              <a:off x="9532300" y="5722119"/>
              <a:ext cx="1975328" cy="761873"/>
            </a:xfrm>
            <a:custGeom>
              <a:avLst/>
              <a:gdLst/>
              <a:ahLst/>
              <a:cxnLst/>
              <a:rect l="l" t="t" r="r" b="b"/>
              <a:pathLst>
                <a:path w="658378" h="253933">
                  <a:moveTo>
                    <a:pt x="126966" y="0"/>
                  </a:moveTo>
                  <a:lnTo>
                    <a:pt x="531412" y="0"/>
                  </a:lnTo>
                  <a:cubicBezTo>
                    <a:pt x="601533" y="0"/>
                    <a:pt x="658378" y="56845"/>
                    <a:pt x="658378" y="126966"/>
                  </a:cubicBezTo>
                  <a:lnTo>
                    <a:pt x="658378" y="126966"/>
                  </a:lnTo>
                  <a:cubicBezTo>
                    <a:pt x="658378" y="197088"/>
                    <a:pt x="601533" y="253933"/>
                    <a:pt x="531412" y="253933"/>
                  </a:cubicBezTo>
                  <a:lnTo>
                    <a:pt x="126966" y="253933"/>
                  </a:lnTo>
                  <a:cubicBezTo>
                    <a:pt x="56845" y="253933"/>
                    <a:pt x="0" y="197088"/>
                    <a:pt x="0" y="126966"/>
                  </a:cubicBezTo>
                  <a:lnTo>
                    <a:pt x="0" y="126966"/>
                  </a:lnTo>
                  <a:cubicBezTo>
                    <a:pt x="0" y="56845"/>
                    <a:pt x="56845" y="0"/>
                    <a:pt x="12696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30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4400" b="1" spc="-68" err="1">
                  <a:solidFill>
                    <a:srgbClr val="0E0637"/>
                  </a:solidFill>
                  <a:latin typeface="Poppins"/>
                  <a:ea typeface="Poppins"/>
                  <a:cs typeface="Poppins"/>
                  <a:sym typeface="Poppins"/>
                </a:rPr>
                <a:t>Kasalar</a:t>
              </a:r>
              <a:endParaRPr lang="en-US" sz="4400" b="1" spc="-68">
                <a:solidFill>
                  <a:srgbClr val="0E0637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pic>
          <p:nvPicPr>
            <p:cNvPr id="117" name="Grafik 116" descr="Yazarkasa düz dolguyla">
              <a:extLst>
                <a:ext uri="{FF2B5EF4-FFF2-40B4-BE49-F238E27FC236}">
                  <a16:creationId xmlns:a16="http://schemas.microsoft.com/office/drawing/2014/main" id="{AF1AA07C-7D92-6702-5126-B34788B447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177581" y="5798768"/>
              <a:ext cx="605398" cy="605398"/>
            </a:xfrm>
            <a:prstGeom prst="rect">
              <a:avLst/>
            </a:prstGeom>
          </p:spPr>
        </p:pic>
      </p:grpSp>
      <p:grpSp>
        <p:nvGrpSpPr>
          <p:cNvPr id="122" name="Grup 121">
            <a:extLst>
              <a:ext uri="{FF2B5EF4-FFF2-40B4-BE49-F238E27FC236}">
                <a16:creationId xmlns:a16="http://schemas.microsoft.com/office/drawing/2014/main" id="{8B5B9C95-CDDF-03F8-9179-8846CF9B14EF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7108804"/>
            <a:chExt cx="12192000" cy="738986"/>
          </a:xfrm>
        </p:grpSpPr>
        <p:sp>
          <p:nvSpPr>
            <p:cNvPr id="123" name="Yuvarlatılmış Dikdörtgen 122">
              <a:extLst>
                <a:ext uri="{FF2B5EF4-FFF2-40B4-BE49-F238E27FC236}">
                  <a16:creationId xmlns:a16="http://schemas.microsoft.com/office/drawing/2014/main" id="{95E22E29-CEF4-5141-D319-0B08814D2FCB}"/>
                </a:ext>
              </a:extLst>
            </p:cNvPr>
            <p:cNvSpPr/>
            <p:nvPr/>
          </p:nvSpPr>
          <p:spPr>
            <a:xfrm>
              <a:off x="400050" y="7108804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124" name="TextBox 15">
              <a:extLst>
                <a:ext uri="{FF2B5EF4-FFF2-40B4-BE49-F238E27FC236}">
                  <a16:creationId xmlns:a16="http://schemas.microsoft.com/office/drawing/2014/main" id="{8BF2E976-EDF6-458C-88BC-E2ED1378C8E3}"/>
                </a:ext>
              </a:extLst>
            </p:cNvPr>
            <p:cNvSpPr txBox="1"/>
            <p:nvPr/>
          </p:nvSpPr>
          <p:spPr>
            <a:xfrm>
              <a:off x="704850" y="7324414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125" name="Freeform 12">
              <a:extLst>
                <a:ext uri="{FF2B5EF4-FFF2-40B4-BE49-F238E27FC236}">
                  <a16:creationId xmlns:a16="http://schemas.microsoft.com/office/drawing/2014/main" id="{E3C4A67C-F9EC-B3D4-50CA-8FADDB76FF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5490" y="7253332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42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42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42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42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42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42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542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42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42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5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contrast="20000"/>
          </a:blip>
          <a:srcRect l="821"/>
          <a:stretch>
            <a:fillRect/>
          </a:stretch>
        </p:blipFill>
        <p:spPr>
          <a:xfrm>
            <a:off x="-7529782" y="-374502"/>
            <a:ext cx="31913782" cy="17891502"/>
          </a:xfrm>
          <a:prstGeom prst="rect">
            <a:avLst/>
          </a:prstGeom>
        </p:spPr>
      </p:pic>
      <p:grpSp>
        <p:nvGrpSpPr>
          <p:cNvPr id="31" name="Group 3">
            <a:extLst>
              <a:ext uri="{FF2B5EF4-FFF2-40B4-BE49-F238E27FC236}">
                <a16:creationId xmlns:a16="http://schemas.microsoft.com/office/drawing/2014/main" id="{6F83E015-DACE-8436-EBBF-EF79A3CEAF3F}"/>
              </a:ext>
            </a:extLst>
          </p:cNvPr>
          <p:cNvGrpSpPr/>
          <p:nvPr/>
        </p:nvGrpSpPr>
        <p:grpSpPr>
          <a:xfrm>
            <a:off x="15103265" y="-10353216"/>
            <a:ext cx="6408321" cy="20644816"/>
            <a:chOff x="0" y="0"/>
            <a:chExt cx="5055453" cy="16286466"/>
          </a:xfrm>
        </p:grpSpPr>
        <p:grpSp>
          <p:nvGrpSpPr>
            <p:cNvPr id="32" name="Group 4">
              <a:extLst>
                <a:ext uri="{FF2B5EF4-FFF2-40B4-BE49-F238E27FC236}">
                  <a16:creationId xmlns:a16="http://schemas.microsoft.com/office/drawing/2014/main" id="{5023FDF3-7197-842D-80F5-871EABCA37F2}"/>
                </a:ext>
              </a:extLst>
            </p:cNvPr>
            <p:cNvGrpSpPr/>
            <p:nvPr/>
          </p:nvGrpSpPr>
          <p:grpSpPr>
            <a:xfrm>
              <a:off x="0" y="0"/>
              <a:ext cx="5055453" cy="5275193"/>
              <a:chOff x="0" y="0"/>
              <a:chExt cx="1404465" cy="1465512"/>
            </a:xfrm>
          </p:grpSpPr>
          <p:sp>
            <p:nvSpPr>
              <p:cNvPr id="55" name="Freeform 5">
                <a:extLst>
                  <a:ext uri="{FF2B5EF4-FFF2-40B4-BE49-F238E27FC236}">
                    <a16:creationId xmlns:a16="http://schemas.microsoft.com/office/drawing/2014/main" id="{86AED722-B253-5073-20C1-03D9CED26B4A}"/>
                  </a:ext>
                </a:extLst>
              </p:cNvPr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56" name="TextBox 6">
                <a:extLst>
                  <a:ext uri="{FF2B5EF4-FFF2-40B4-BE49-F238E27FC236}">
                    <a16:creationId xmlns:a16="http://schemas.microsoft.com/office/drawing/2014/main" id="{63A75F9D-0304-E046-99E5-241C159B98D3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5C60AE0F-764B-C517-F8E5-F5CB15F8FA9E}"/>
                </a:ext>
              </a:extLst>
            </p:cNvPr>
            <p:cNvSpPr/>
            <p:nvPr/>
          </p:nvSpPr>
          <p:spPr>
            <a:xfrm>
              <a:off x="1499575" y="1479777"/>
              <a:ext cx="2056303" cy="2056303"/>
            </a:xfrm>
            <a:custGeom>
              <a:avLst/>
              <a:gdLst/>
              <a:ahLst/>
              <a:cxnLst/>
              <a:rect l="l" t="t" r="r" b="b"/>
              <a:pathLst>
                <a:path w="2056303" h="2056303">
                  <a:moveTo>
                    <a:pt x="0" y="0"/>
                  </a:moveTo>
                  <a:lnTo>
                    <a:pt x="2056303" y="0"/>
                  </a:lnTo>
                  <a:lnTo>
                    <a:pt x="2056303" y="2056302"/>
                  </a:lnTo>
                  <a:lnTo>
                    <a:pt x="0" y="2056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34" name="TextBox 8">
              <a:extLst>
                <a:ext uri="{FF2B5EF4-FFF2-40B4-BE49-F238E27FC236}">
                  <a16:creationId xmlns:a16="http://schemas.microsoft.com/office/drawing/2014/main" id="{E5AB0E2A-B717-AB00-E6BD-E513B5835245}"/>
                </a:ext>
              </a:extLst>
            </p:cNvPr>
            <p:cNvSpPr txBox="1"/>
            <p:nvPr/>
          </p:nvSpPr>
          <p:spPr>
            <a:xfrm>
              <a:off x="642808" y="277299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İVT</a:t>
              </a:r>
            </a:p>
          </p:txBody>
        </p:sp>
        <p:sp>
          <p:nvSpPr>
            <p:cNvPr id="35" name="TextBox 9">
              <a:extLst>
                <a:ext uri="{FF2B5EF4-FFF2-40B4-BE49-F238E27FC236}">
                  <a16:creationId xmlns:a16="http://schemas.microsoft.com/office/drawing/2014/main" id="{D2AB0380-B096-C551-3B7C-66C6F7A65227}"/>
                </a:ext>
              </a:extLst>
            </p:cNvPr>
            <p:cNvSpPr txBox="1"/>
            <p:nvPr/>
          </p:nvSpPr>
          <p:spPr>
            <a:xfrm>
              <a:off x="642808" y="1003315"/>
              <a:ext cx="3811285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İzinli Veri Yönetimi</a:t>
              </a:r>
            </a:p>
          </p:txBody>
        </p:sp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59EF587A-49DF-09B4-C818-166B80116EFA}"/>
                </a:ext>
              </a:extLst>
            </p:cNvPr>
            <p:cNvSpPr txBox="1"/>
            <p:nvPr/>
          </p:nvSpPr>
          <p:spPr>
            <a:xfrm>
              <a:off x="316531" y="3599835"/>
              <a:ext cx="4738922" cy="12934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KVKK &amp; ETK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Süreçleri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Merkezi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İzin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Yönetimi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Zaman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Damgalı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Kayıt</a:t>
              </a:r>
              <a:r>
                <a:rPr lang="en-US" sz="3200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Yapısı</a:t>
              </a:r>
              <a:endParaRPr lang="en-US" sz="3200">
                <a:solidFill>
                  <a:srgbClr val="140175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  <p:grpSp>
          <p:nvGrpSpPr>
            <p:cNvPr id="37" name="Group 11">
              <a:extLst>
                <a:ext uri="{FF2B5EF4-FFF2-40B4-BE49-F238E27FC236}">
                  <a16:creationId xmlns:a16="http://schemas.microsoft.com/office/drawing/2014/main" id="{091C6C4D-A3E4-F849-53BE-A1F6FFFD1AAB}"/>
                </a:ext>
              </a:extLst>
            </p:cNvPr>
            <p:cNvGrpSpPr/>
            <p:nvPr/>
          </p:nvGrpSpPr>
          <p:grpSpPr>
            <a:xfrm>
              <a:off x="0" y="5505637"/>
              <a:ext cx="5055453" cy="5275193"/>
              <a:chOff x="0" y="0"/>
              <a:chExt cx="1404465" cy="1465512"/>
            </a:xfrm>
          </p:grpSpPr>
          <p:sp>
            <p:nvSpPr>
              <p:cNvPr id="53" name="Freeform 12">
                <a:extLst>
                  <a:ext uri="{FF2B5EF4-FFF2-40B4-BE49-F238E27FC236}">
                    <a16:creationId xmlns:a16="http://schemas.microsoft.com/office/drawing/2014/main" id="{AFF4D1B3-A8CE-2BD3-A17B-F7F633F938FA}"/>
                  </a:ext>
                </a:extLst>
              </p:cNvPr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54" name="TextBox 13">
                <a:extLst>
                  <a:ext uri="{FF2B5EF4-FFF2-40B4-BE49-F238E27FC236}">
                    <a16:creationId xmlns:a16="http://schemas.microsoft.com/office/drawing/2014/main" id="{7E022995-3C6D-8A96-511B-1BDCCA396CF8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4302DA61-34A4-ACC8-D592-7E5FDDFB8504}"/>
                </a:ext>
              </a:extLst>
            </p:cNvPr>
            <p:cNvSpPr/>
            <p:nvPr/>
          </p:nvSpPr>
          <p:spPr>
            <a:xfrm>
              <a:off x="1654952" y="7273443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8" y="0"/>
                  </a:lnTo>
                  <a:lnTo>
                    <a:pt x="1748068" y="1748067"/>
                  </a:lnTo>
                  <a:lnTo>
                    <a:pt x="0" y="1748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43" name="TextBox 15">
              <a:extLst>
                <a:ext uri="{FF2B5EF4-FFF2-40B4-BE49-F238E27FC236}">
                  <a16:creationId xmlns:a16="http://schemas.microsoft.com/office/drawing/2014/main" id="{65220AAF-7B98-6FAD-FC63-D15501C05376}"/>
                </a:ext>
              </a:extLst>
            </p:cNvPr>
            <p:cNvSpPr txBox="1"/>
            <p:nvPr/>
          </p:nvSpPr>
          <p:spPr>
            <a:xfrm>
              <a:off x="642808" y="5782934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MDQ</a:t>
              </a:r>
            </a:p>
          </p:txBody>
        </p:sp>
        <p:sp>
          <p:nvSpPr>
            <p:cNvPr id="44" name="TextBox 16">
              <a:extLst>
                <a:ext uri="{FF2B5EF4-FFF2-40B4-BE49-F238E27FC236}">
                  <a16:creationId xmlns:a16="http://schemas.microsoft.com/office/drawing/2014/main" id="{5C72D31E-A280-436F-434C-18CB5C93FF8A}"/>
                </a:ext>
              </a:extLst>
            </p:cNvPr>
            <p:cNvSpPr txBox="1"/>
            <p:nvPr/>
          </p:nvSpPr>
          <p:spPr>
            <a:xfrm>
              <a:off x="642808" y="6508950"/>
              <a:ext cx="3811285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</a:t>
              </a:r>
              <a:r>
                <a:rPr lang="en-US" sz="36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Doğruluğu</a:t>
              </a:r>
              <a:endParaRPr lang="en-US" sz="36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45" name="TextBox 17">
              <a:extLst>
                <a:ext uri="{FF2B5EF4-FFF2-40B4-BE49-F238E27FC236}">
                  <a16:creationId xmlns:a16="http://schemas.microsoft.com/office/drawing/2014/main" id="{44B572C5-DA77-098D-7C35-9A139C10F702}"/>
                </a:ext>
              </a:extLst>
            </p:cNvPr>
            <p:cNvSpPr txBox="1"/>
            <p:nvPr/>
          </p:nvSpPr>
          <p:spPr>
            <a:xfrm>
              <a:off x="307269" y="9105472"/>
              <a:ext cx="4561674" cy="1293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GSM &amp; E-Posta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Doğrulama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Kalitesi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Analizi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Güncel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Kullanılabilir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Veri</a:t>
              </a:r>
            </a:p>
          </p:txBody>
        </p:sp>
        <p:grpSp>
          <p:nvGrpSpPr>
            <p:cNvPr id="46" name="Group 18">
              <a:extLst>
                <a:ext uri="{FF2B5EF4-FFF2-40B4-BE49-F238E27FC236}">
                  <a16:creationId xmlns:a16="http://schemas.microsoft.com/office/drawing/2014/main" id="{CE21F27A-0EED-1B3A-9A42-826B81F01F6D}"/>
                </a:ext>
              </a:extLst>
            </p:cNvPr>
            <p:cNvGrpSpPr/>
            <p:nvPr/>
          </p:nvGrpSpPr>
          <p:grpSpPr>
            <a:xfrm>
              <a:off x="0" y="11011273"/>
              <a:ext cx="5055453" cy="5275193"/>
              <a:chOff x="0" y="0"/>
              <a:chExt cx="1404465" cy="1465512"/>
            </a:xfrm>
          </p:grpSpPr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D1F52758-FF43-B1D8-65A1-E3A123EEAD76}"/>
                  </a:ext>
                </a:extLst>
              </p:cNvPr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52" name="TextBox 20">
                <a:extLst>
                  <a:ext uri="{FF2B5EF4-FFF2-40B4-BE49-F238E27FC236}">
                    <a16:creationId xmlns:a16="http://schemas.microsoft.com/office/drawing/2014/main" id="{DD885E15-559E-776D-2579-FCA0C3690B18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1BA6DEDD-7A5D-5C47-A77E-743A9E172E31}"/>
                </a:ext>
              </a:extLst>
            </p:cNvPr>
            <p:cNvSpPr/>
            <p:nvPr/>
          </p:nvSpPr>
          <p:spPr>
            <a:xfrm>
              <a:off x="1674416" y="12779080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7" y="0"/>
                  </a:lnTo>
                  <a:lnTo>
                    <a:pt x="1748067" y="1748067"/>
                  </a:lnTo>
                  <a:lnTo>
                    <a:pt x="0" y="17480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969B4B52-FCC2-E75D-938D-4C7090671428}"/>
                </a:ext>
              </a:extLst>
            </p:cNvPr>
            <p:cNvSpPr txBox="1"/>
            <p:nvPr/>
          </p:nvSpPr>
          <p:spPr>
            <a:xfrm>
              <a:off x="642808" y="11288572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INFOMIZE</a:t>
              </a:r>
            </a:p>
          </p:txBody>
        </p:sp>
        <p:sp>
          <p:nvSpPr>
            <p:cNvPr id="49" name="TextBox 23">
              <a:extLst>
                <a:ext uri="{FF2B5EF4-FFF2-40B4-BE49-F238E27FC236}">
                  <a16:creationId xmlns:a16="http://schemas.microsoft.com/office/drawing/2014/main" id="{9CF2333B-258D-17F9-5D1E-59D824073B48}"/>
                </a:ext>
              </a:extLst>
            </p:cNvPr>
            <p:cNvSpPr txBox="1"/>
            <p:nvPr/>
          </p:nvSpPr>
          <p:spPr>
            <a:xfrm>
              <a:off x="642808" y="12014589"/>
              <a:ext cx="3811285" cy="503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36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Zenginleştirme</a:t>
              </a:r>
            </a:p>
          </p:txBody>
        </p:sp>
        <p:sp>
          <p:nvSpPr>
            <p:cNvPr id="50" name="TextBox 24">
              <a:extLst>
                <a:ext uri="{FF2B5EF4-FFF2-40B4-BE49-F238E27FC236}">
                  <a16:creationId xmlns:a16="http://schemas.microsoft.com/office/drawing/2014/main" id="{BF5359EA-90ED-936E-4A92-E4BA8DDD719C}"/>
                </a:ext>
              </a:extLst>
            </p:cNvPr>
            <p:cNvSpPr txBox="1"/>
            <p:nvPr/>
          </p:nvSpPr>
          <p:spPr>
            <a:xfrm>
              <a:off x="366887" y="14611107"/>
              <a:ext cx="4502058" cy="1305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Segmentasyon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Kişiselleştirilmiş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İletişim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Odaklı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Deneyim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5" name="Freeform 25"/>
          <p:cNvSpPr/>
          <p:nvPr/>
        </p:nvSpPr>
        <p:spPr>
          <a:xfrm rot="875999">
            <a:off x="11207529" y="-13998772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6" y="0"/>
                </a:lnTo>
                <a:lnTo>
                  <a:pt x="14814856" y="15600573"/>
                </a:lnTo>
                <a:lnTo>
                  <a:pt x="0" y="15600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6" name="Freeform 26"/>
          <p:cNvSpPr/>
          <p:nvPr/>
        </p:nvSpPr>
        <p:spPr>
          <a:xfrm rot="593031">
            <a:off x="10295204" y="2266218"/>
            <a:ext cx="25039193" cy="26367166"/>
          </a:xfrm>
          <a:custGeom>
            <a:avLst/>
            <a:gdLst/>
            <a:ahLst/>
            <a:cxnLst/>
            <a:rect l="l" t="t" r="r" b="b"/>
            <a:pathLst>
              <a:path w="14814856" h="15600573">
                <a:moveTo>
                  <a:pt x="0" y="0"/>
                </a:moveTo>
                <a:lnTo>
                  <a:pt x="14814855" y="0"/>
                </a:lnTo>
                <a:lnTo>
                  <a:pt x="14814855" y="15600573"/>
                </a:lnTo>
                <a:lnTo>
                  <a:pt x="0" y="1560057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783" r="-2783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7" name="Freeform 27"/>
          <p:cNvSpPr/>
          <p:nvPr/>
        </p:nvSpPr>
        <p:spPr>
          <a:xfrm>
            <a:off x="21275372" y="1060747"/>
            <a:ext cx="1039510" cy="920841"/>
          </a:xfrm>
          <a:custGeom>
            <a:avLst/>
            <a:gdLst/>
            <a:ahLst/>
            <a:cxnLst/>
            <a:rect l="l" t="t" r="r" b="b"/>
            <a:pathLst>
              <a:path w="615043" h="544831">
                <a:moveTo>
                  <a:pt x="0" y="0"/>
                </a:moveTo>
                <a:lnTo>
                  <a:pt x="615044" y="0"/>
                </a:lnTo>
                <a:lnTo>
                  <a:pt x="615044" y="544832"/>
                </a:lnTo>
                <a:lnTo>
                  <a:pt x="0" y="544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r="-465490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8" name="Freeform 28"/>
          <p:cNvSpPr/>
          <p:nvPr/>
        </p:nvSpPr>
        <p:spPr>
          <a:xfrm>
            <a:off x="15131720" y="-1798714"/>
            <a:ext cx="6623119" cy="6639720"/>
          </a:xfrm>
          <a:custGeom>
            <a:avLst/>
            <a:gdLst/>
            <a:ahLst/>
            <a:cxnLst/>
            <a:rect l="l" t="t" r="r" b="b"/>
            <a:pathLst>
              <a:path w="3918679" h="3928501">
                <a:moveTo>
                  <a:pt x="0" y="0"/>
                </a:moveTo>
                <a:lnTo>
                  <a:pt x="3918679" y="0"/>
                </a:lnTo>
                <a:lnTo>
                  <a:pt x="3918679" y="3928500"/>
                </a:lnTo>
                <a:lnTo>
                  <a:pt x="0" y="39285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1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9" name="TextBox 29"/>
          <p:cNvSpPr txBox="1"/>
          <p:nvPr/>
        </p:nvSpPr>
        <p:spPr>
          <a:xfrm>
            <a:off x="11303604" y="1092921"/>
            <a:ext cx="9596651" cy="363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763"/>
              </a:lnSpc>
            </a:pPr>
            <a:r>
              <a:rPr lang="en-US" sz="3200" b="1" spc="-1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Omnichannel </a:t>
            </a:r>
            <a:r>
              <a:rPr lang="en-US" sz="3200" b="1" spc="-122" err="1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Perakendede</a:t>
            </a:r>
            <a:r>
              <a:rPr lang="en-US" sz="3200" b="1" spc="-122">
                <a:solidFill>
                  <a:srgbClr val="FFFFFF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 En Büyük Güç: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944071" y="1677938"/>
            <a:ext cx="4956184" cy="399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690"/>
              </a:lnSpc>
            </a:pPr>
            <a:r>
              <a: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Doğru </a:t>
            </a:r>
            <a:r>
              <a:rPr lang="en-US" sz="4000" spc="-147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Müşteri</a:t>
            </a:r>
            <a:r>
              <a:rPr lang="en-US" sz="4000" spc="-147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  <a:r>
              <a:rPr lang="en-US" sz="4000" spc="-147" err="1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Verisi</a:t>
            </a:r>
            <a:endParaRPr lang="en-US" sz="4000" spc="-147">
              <a:solidFill>
                <a:srgbClr val="FFFFFF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grpSp>
        <p:nvGrpSpPr>
          <p:cNvPr id="39" name="Grup 38">
            <a:extLst>
              <a:ext uri="{FF2B5EF4-FFF2-40B4-BE49-F238E27FC236}">
                <a16:creationId xmlns:a16="http://schemas.microsoft.com/office/drawing/2014/main" id="{37662DCC-2C74-3E58-F06B-D73C8417FB3B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7108804"/>
            <a:chExt cx="12192000" cy="738986"/>
          </a:xfrm>
        </p:grpSpPr>
        <p:sp>
          <p:nvSpPr>
            <p:cNvPr id="40" name="Yuvarlatılmış Dikdörtgen 39">
              <a:extLst>
                <a:ext uri="{FF2B5EF4-FFF2-40B4-BE49-F238E27FC236}">
                  <a16:creationId xmlns:a16="http://schemas.microsoft.com/office/drawing/2014/main" id="{389C1A8B-1253-6216-98C4-2B6AF054B883}"/>
                </a:ext>
              </a:extLst>
            </p:cNvPr>
            <p:cNvSpPr/>
            <p:nvPr/>
          </p:nvSpPr>
          <p:spPr>
            <a:xfrm>
              <a:off x="400050" y="7108804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id="{E9C44840-3D79-B5DC-0E51-0A85397A0FE5}"/>
                </a:ext>
              </a:extLst>
            </p:cNvPr>
            <p:cNvSpPr txBox="1"/>
            <p:nvPr/>
          </p:nvSpPr>
          <p:spPr>
            <a:xfrm>
              <a:off x="704850" y="7324414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7A310E69-064B-B146-2EB1-7020AC919C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5490" y="7253332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42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396429" y="366279"/>
            <a:ext cx="4577843" cy="4554954"/>
          </a:xfrm>
          <a:prstGeom prst="rect">
            <a:avLst/>
          </a:prstGeom>
        </p:spPr>
      </p:pic>
      <p:grpSp>
        <p:nvGrpSpPr>
          <p:cNvPr id="2" name="Grup 1">
            <a:extLst>
              <a:ext uri="{FF2B5EF4-FFF2-40B4-BE49-F238E27FC236}">
                <a16:creationId xmlns:a16="http://schemas.microsoft.com/office/drawing/2014/main" id="{A5F4B979-25AE-C52C-69A7-589E80092330}"/>
              </a:ext>
            </a:extLst>
          </p:cNvPr>
          <p:cNvGrpSpPr/>
          <p:nvPr/>
        </p:nvGrpSpPr>
        <p:grpSpPr>
          <a:xfrm>
            <a:off x="-8023953" y="-505443"/>
            <a:ext cx="26780304" cy="25529192"/>
            <a:chOff x="-7154006" y="-185487"/>
            <a:chExt cx="14308012" cy="13639576"/>
          </a:xfrm>
        </p:grpSpPr>
        <p:grpSp>
          <p:nvGrpSpPr>
            <p:cNvPr id="5" name="Grup 4">
              <a:extLst>
                <a:ext uri="{FF2B5EF4-FFF2-40B4-BE49-F238E27FC236}">
                  <a16:creationId xmlns:a16="http://schemas.microsoft.com/office/drawing/2014/main" id="{A32DE55B-4484-B454-6E8E-1F991CA4C643}"/>
                </a:ext>
              </a:extLst>
            </p:cNvPr>
            <p:cNvGrpSpPr/>
            <p:nvPr/>
          </p:nvGrpSpPr>
          <p:grpSpPr>
            <a:xfrm>
              <a:off x="-7154006" y="-185487"/>
              <a:ext cx="14308012" cy="13639576"/>
              <a:chOff x="-7154006" y="-185487"/>
              <a:chExt cx="14308012" cy="13639576"/>
            </a:xfrm>
          </p:grpSpPr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EE78F721-9908-AD4C-855B-14C821C38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7154006" y="-185487"/>
                <a:ext cx="14308012" cy="13639576"/>
              </a:xfrm>
              <a:prstGeom prst="rect">
                <a:avLst/>
              </a:prstGeom>
            </p:spPr>
          </p:pic>
          <p:sp>
            <p:nvSpPr>
              <p:cNvPr id="15" name="Dikdörtgen 14">
                <a:extLst>
                  <a:ext uri="{FF2B5EF4-FFF2-40B4-BE49-F238E27FC236}">
                    <a16:creationId xmlns:a16="http://schemas.microsoft.com/office/drawing/2014/main" id="{75C7B20A-BFF8-E451-9448-71967A9429E8}"/>
                  </a:ext>
                </a:extLst>
              </p:cNvPr>
              <p:cNvSpPr/>
              <p:nvPr/>
            </p:nvSpPr>
            <p:spPr>
              <a:xfrm>
                <a:off x="3214291" y="1666191"/>
                <a:ext cx="1383313" cy="273506"/>
              </a:xfrm>
              <a:prstGeom prst="rect">
                <a:avLst/>
              </a:prstGeom>
              <a:solidFill>
                <a:srgbClr val="F9F8F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3506F56D-011A-6406-224E-BE4DF22C3E46}"/>
                </a:ext>
              </a:extLst>
            </p:cNvPr>
            <p:cNvSpPr txBox="1"/>
            <p:nvPr/>
          </p:nvSpPr>
          <p:spPr>
            <a:xfrm>
              <a:off x="3602682" y="1666953"/>
              <a:ext cx="606533" cy="3124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tr-TR" sz="320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KIKO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529901" y="1204927"/>
            <a:ext cx="8286241" cy="10847344"/>
          </a:xfrm>
          <a:prstGeom prst="rect">
            <a:avLst/>
          </a:prstGeom>
        </p:spPr>
        <p:txBody>
          <a:bodyPr lIns="85860" tIns="85860" rIns="85860" bIns="85860" rtlCol="0" anchor="ctr"/>
          <a:lstStyle/>
          <a:p>
            <a:pPr algn="ctr">
              <a:lnSpc>
                <a:spcPts val="4705"/>
              </a:lnSpc>
            </a:pPr>
            <a:endParaRPr sz="5142"/>
          </a:p>
        </p:txBody>
      </p:sp>
      <p:grpSp>
        <p:nvGrpSpPr>
          <p:cNvPr id="17" name="Grup 16">
            <a:extLst>
              <a:ext uri="{FF2B5EF4-FFF2-40B4-BE49-F238E27FC236}">
                <a16:creationId xmlns:a16="http://schemas.microsoft.com/office/drawing/2014/main" id="{27288036-A4BD-39CE-906A-25064328EAE2}"/>
              </a:ext>
            </a:extLst>
          </p:cNvPr>
          <p:cNvGrpSpPr/>
          <p:nvPr/>
        </p:nvGrpSpPr>
        <p:grpSpPr>
          <a:xfrm>
            <a:off x="7538181" y="3670791"/>
            <a:ext cx="9855781" cy="5123977"/>
            <a:chOff x="916496" y="2264579"/>
            <a:chExt cx="5831337" cy="3031686"/>
          </a:xfrm>
          <a:effectLst>
            <a:outerShdw blurRad="935407" dist="289239" dir="5400000" sx="109612" sy="109612" algn="t" rotWithShape="0">
              <a:prstClr val="black">
                <a:alpha val="10112"/>
              </a:prstClr>
            </a:outerShdw>
          </a:effectLst>
        </p:grpSpPr>
        <p:sp>
          <p:nvSpPr>
            <p:cNvPr id="9" name="Freeform 9"/>
            <p:cNvSpPr/>
            <p:nvPr/>
          </p:nvSpPr>
          <p:spPr>
            <a:xfrm>
              <a:off x="916496" y="4523229"/>
              <a:ext cx="712478" cy="773036"/>
            </a:xfrm>
            <a:custGeom>
              <a:avLst/>
              <a:gdLst/>
              <a:ahLst/>
              <a:cxnLst/>
              <a:rect l="l" t="t" r="r" b="b"/>
              <a:pathLst>
                <a:path w="712478" h="773036">
                  <a:moveTo>
                    <a:pt x="0" y="0"/>
                  </a:moveTo>
                  <a:lnTo>
                    <a:pt x="712478" y="0"/>
                  </a:lnTo>
                  <a:lnTo>
                    <a:pt x="712478" y="773035"/>
                  </a:lnTo>
                  <a:lnTo>
                    <a:pt x="0" y="773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179075" r="-696832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64063" y="2264579"/>
              <a:ext cx="5683770" cy="3000846"/>
              <a:chOff x="0" y="-57150"/>
              <a:chExt cx="2159511" cy="114015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59049"/>
                <a:ext cx="2159511" cy="1023953"/>
              </a:xfrm>
              <a:custGeom>
                <a:avLst/>
                <a:gdLst/>
                <a:ahLst/>
                <a:cxnLst/>
                <a:rect l="l" t="t" r="r" b="b"/>
                <a:pathLst>
                  <a:path w="2159511" h="1083002">
                    <a:moveTo>
                      <a:pt x="89899" y="0"/>
                    </a:moveTo>
                    <a:lnTo>
                      <a:pt x="2069612" y="0"/>
                    </a:lnTo>
                    <a:cubicBezTo>
                      <a:pt x="2093455" y="0"/>
                      <a:pt x="2116321" y="9472"/>
                      <a:pt x="2133180" y="26331"/>
                    </a:cubicBezTo>
                    <a:cubicBezTo>
                      <a:pt x="2150040" y="43190"/>
                      <a:pt x="2159511" y="66056"/>
                      <a:pt x="2159511" y="89899"/>
                    </a:cubicBezTo>
                    <a:lnTo>
                      <a:pt x="2159511" y="993103"/>
                    </a:lnTo>
                    <a:cubicBezTo>
                      <a:pt x="2159511" y="1016945"/>
                      <a:pt x="2150040" y="1039812"/>
                      <a:pt x="2133180" y="1056671"/>
                    </a:cubicBezTo>
                    <a:cubicBezTo>
                      <a:pt x="2116321" y="1073530"/>
                      <a:pt x="2093455" y="1083002"/>
                      <a:pt x="2069612" y="1083002"/>
                    </a:cubicBezTo>
                    <a:lnTo>
                      <a:pt x="89899" y="1083002"/>
                    </a:lnTo>
                    <a:cubicBezTo>
                      <a:pt x="40249" y="1083002"/>
                      <a:pt x="0" y="1042753"/>
                      <a:pt x="0" y="993103"/>
                    </a:cubicBezTo>
                    <a:lnTo>
                      <a:pt x="0" y="89899"/>
                    </a:lnTo>
                    <a:cubicBezTo>
                      <a:pt x="0" y="66056"/>
                      <a:pt x="9472" y="43190"/>
                      <a:pt x="26331" y="26331"/>
                    </a:cubicBezTo>
                    <a:cubicBezTo>
                      <a:pt x="43190" y="9472"/>
                      <a:pt x="66056" y="0"/>
                      <a:pt x="8989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57150"/>
                <a:ext cx="2159511" cy="1140152"/>
              </a:xfrm>
              <a:prstGeom prst="rect">
                <a:avLst/>
              </a:prstGeom>
            </p:spPr>
            <p:txBody>
              <a:bodyPr lIns="75320" tIns="75320" rIns="75320" bIns="75320" rtlCol="0" anchor="ctr"/>
              <a:lstStyle/>
              <a:p>
                <a:pPr algn="ctr">
                  <a:lnSpc>
                    <a:spcPts val="4259"/>
                  </a:lnSpc>
                </a:pPr>
                <a:endParaRPr sz="5142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263432" y="2711893"/>
              <a:ext cx="5484400" cy="24287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7"/>
                </a:lnSpc>
                <a:spcBef>
                  <a:spcPct val="0"/>
                </a:spcBef>
              </a:pP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Merhaba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>
                  <a:solidFill>
                    <a:srgbClr val="00B0F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Selen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, Kiko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Galataport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mağazamızda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yapmış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olduğunuz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alışverişinize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özel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%10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indirim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hesabınıza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tanımlandı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 </a:t>
              </a:r>
              <a:r>
                <a:rPr lang="en-US" sz="3200" b="1" u="sng" spc="32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https://</a:t>
              </a:r>
              <a:r>
                <a:rPr lang="en-US" sz="3200" b="1" u="sng" spc="32" err="1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zim.li</a:t>
              </a:r>
              <a:r>
                <a:rPr lang="en-US" sz="3200" b="1" u="sng" spc="32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/</a:t>
              </a:r>
              <a:r>
                <a:rPr lang="en-US" sz="3200" b="1" u="sng" spc="32" err="1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GtrXA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 SMS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izin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iptal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talebiniz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için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KIKO RET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yazıp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7889'a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gönderebilirsiniz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 </a:t>
              </a:r>
            </a:p>
            <a:p>
              <a:pPr>
                <a:lnSpc>
                  <a:spcPts val="4627"/>
                </a:lnSpc>
                <a:spcBef>
                  <a:spcPct val="0"/>
                </a:spcBef>
              </a:pP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Mersis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No: 0###############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67907" y="1377432"/>
            <a:ext cx="6930394" cy="2561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7"/>
              </a:lnSpc>
              <a:spcAft>
                <a:spcPts val="1200"/>
              </a:spcAft>
            </a:pPr>
            <a:r>
              <a:rPr lang="en-US" sz="6600" b="1" err="1">
                <a:solidFill>
                  <a:srgbClr val="0030FF"/>
                </a:solidFill>
                <a:latin typeface="Poppins Bold"/>
                <a:ea typeface="Poppins Bold"/>
                <a:cs typeface="Poppins Bold"/>
                <a:sym typeface="Poppins Bold"/>
              </a:rPr>
              <a:t>Veriden</a:t>
            </a:r>
            <a:r>
              <a:rPr lang="en-US" sz="6600" b="1" dirty="0">
                <a:solidFill>
                  <a:srgbClr val="0030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600" b="1" dirty="0" err="1">
                <a:solidFill>
                  <a:srgbClr val="0030FF"/>
                </a:solidFill>
                <a:latin typeface="Poppins Bold"/>
                <a:ea typeface="Poppins Bold"/>
                <a:cs typeface="Poppins Bold"/>
                <a:sym typeface="Poppins Bold"/>
              </a:rPr>
              <a:t>Değere</a:t>
            </a:r>
            <a:r>
              <a:rPr lang="en-US" sz="6600" b="1" dirty="0">
                <a:solidFill>
                  <a:srgbClr val="0030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600" b="1" dirty="0" err="1">
                <a:solidFill>
                  <a:srgbClr val="0030FF"/>
                </a:solidFill>
                <a:latin typeface="Poppins Bold"/>
                <a:ea typeface="Poppins Bold"/>
                <a:cs typeface="Poppins Bold"/>
                <a:sym typeface="Poppins Bold"/>
              </a:rPr>
              <a:t>Infomize</a:t>
            </a:r>
            <a:r>
              <a:rPr lang="en-US" sz="6600" b="1" dirty="0">
                <a:solidFill>
                  <a:srgbClr val="0030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600" dirty="0" err="1">
                <a:solidFill>
                  <a:srgbClr val="0030FF"/>
                </a:solidFill>
                <a:latin typeface="Poppins Medium" panose="00000600000000000000" pitchFamily="2" charset="0"/>
                <a:ea typeface="Poppins Bold"/>
                <a:cs typeface="Poppins Medium" panose="00000600000000000000" pitchFamily="2" charset="0"/>
                <a:sym typeface="Poppins Bold"/>
              </a:rPr>
              <a:t>ile</a:t>
            </a:r>
            <a:r>
              <a:rPr lang="en-US" sz="6600" dirty="0">
                <a:solidFill>
                  <a:srgbClr val="0030FF"/>
                </a:solidFill>
                <a:latin typeface="Poppins Medium" panose="00000600000000000000" pitchFamily="2" charset="0"/>
                <a:ea typeface="Poppins Bold"/>
                <a:cs typeface="Poppins Medium" panose="00000600000000000000" pitchFamily="2" charset="0"/>
                <a:sym typeface="Poppins Bold"/>
              </a:rPr>
              <a:t> </a:t>
            </a:r>
            <a:r>
              <a:rPr lang="en-US" sz="6600" dirty="0" err="1">
                <a:solidFill>
                  <a:srgbClr val="0030FF"/>
                </a:solidFill>
                <a:latin typeface="Poppins Medium" panose="00000600000000000000" pitchFamily="2" charset="0"/>
                <a:ea typeface="Poppins Bold"/>
                <a:cs typeface="Poppins Medium" panose="00000600000000000000" pitchFamily="2" charset="0"/>
                <a:sym typeface="Poppins Bold"/>
              </a:rPr>
              <a:t>Dönüşüm</a:t>
            </a:r>
            <a:endParaRPr lang="en-US" sz="6600" dirty="0">
              <a:solidFill>
                <a:srgbClr val="0030FF"/>
              </a:solidFill>
              <a:latin typeface="Poppins Medium" panose="00000600000000000000" pitchFamily="2" charset="0"/>
              <a:ea typeface="Poppins Bold"/>
              <a:cs typeface="Poppins Medium" panose="00000600000000000000" pitchFamily="2" charset="0"/>
              <a:sym typeface="Poppins Bold"/>
            </a:endParaRPr>
          </a:p>
        </p:txBody>
      </p:sp>
      <p:grpSp>
        <p:nvGrpSpPr>
          <p:cNvPr id="25" name="Grup 24">
            <a:extLst>
              <a:ext uri="{FF2B5EF4-FFF2-40B4-BE49-F238E27FC236}">
                <a16:creationId xmlns:a16="http://schemas.microsoft.com/office/drawing/2014/main" id="{EAA67DD6-F068-A04D-A1C4-1EF9320B69C8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7108804"/>
            <a:chExt cx="12192000" cy="738986"/>
          </a:xfrm>
        </p:grpSpPr>
        <p:sp>
          <p:nvSpPr>
            <p:cNvPr id="26" name="Yuvarlatılmış Dikdörtgen 25">
              <a:extLst>
                <a:ext uri="{FF2B5EF4-FFF2-40B4-BE49-F238E27FC236}">
                  <a16:creationId xmlns:a16="http://schemas.microsoft.com/office/drawing/2014/main" id="{6C4E8D3C-3287-0737-D9E6-F59EAC669319}"/>
                </a:ext>
              </a:extLst>
            </p:cNvPr>
            <p:cNvSpPr/>
            <p:nvPr/>
          </p:nvSpPr>
          <p:spPr>
            <a:xfrm>
              <a:off x="400050" y="7108804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C2C8EFB8-07A1-5E5E-5A29-DDAE16D0A44E}"/>
                </a:ext>
              </a:extLst>
            </p:cNvPr>
            <p:cNvSpPr txBox="1"/>
            <p:nvPr/>
          </p:nvSpPr>
          <p:spPr>
            <a:xfrm>
              <a:off x="704850" y="7324414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1CCF8193-E379-7A9F-B09B-9E298D88D6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5490" y="7253332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902" y="-10188803"/>
            <a:ext cx="18608958" cy="186089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13323" y="4951651"/>
            <a:ext cx="3650705" cy="36507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376028" y="4951651"/>
            <a:ext cx="3650705" cy="365394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7041927" y="4951651"/>
            <a:ext cx="3650705" cy="3630589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404058" y="3637904"/>
            <a:ext cx="6408321" cy="6686865"/>
            <a:chOff x="0" y="0"/>
            <a:chExt cx="5055453" cy="5275193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5055453" cy="5275193"/>
              <a:chOff x="0" y="0"/>
              <a:chExt cx="1404465" cy="146551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1499575" y="1479777"/>
              <a:ext cx="2056303" cy="2056303"/>
            </a:xfrm>
            <a:custGeom>
              <a:avLst/>
              <a:gdLst/>
              <a:ahLst/>
              <a:cxnLst/>
              <a:rect l="l" t="t" r="r" b="b"/>
              <a:pathLst>
                <a:path w="2056303" h="2056303">
                  <a:moveTo>
                    <a:pt x="0" y="0"/>
                  </a:moveTo>
                  <a:lnTo>
                    <a:pt x="2056303" y="0"/>
                  </a:lnTo>
                  <a:lnTo>
                    <a:pt x="2056303" y="2056302"/>
                  </a:lnTo>
                  <a:lnTo>
                    <a:pt x="0" y="2056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2808" y="277299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İVT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2243" y="1003315"/>
              <a:ext cx="4192414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40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İzinli</a:t>
              </a:r>
              <a:r>
                <a:rPr lang="en-US" sz="40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 Veri </a:t>
              </a:r>
              <a:r>
                <a:rPr lang="en-US" sz="40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Yönetimi</a:t>
              </a:r>
              <a:endParaRPr lang="en-US" sz="40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6531" y="3599834"/>
              <a:ext cx="4552413" cy="1293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KVKK &amp; ETK </a:t>
              </a: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Süreçleri</a:t>
              </a:r>
              <a:endParaRPr lang="en-US" sz="3200">
                <a:solidFill>
                  <a:srgbClr val="140175"/>
                </a:solidFill>
                <a:latin typeface="Poppins" pitchFamily="2" charset="0"/>
                <a:ea typeface="Poppins Medium"/>
                <a:cs typeface="Poppins" pitchFamily="2" charset="0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Merkezi</a:t>
              </a:r>
              <a:r>
                <a:rPr lang="en-US" sz="3200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İzin</a:t>
              </a:r>
              <a:r>
                <a:rPr lang="en-US" sz="3200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Yönetimi</a:t>
              </a:r>
              <a:endParaRPr lang="en-US" sz="3200">
                <a:solidFill>
                  <a:srgbClr val="140175"/>
                </a:solidFill>
                <a:latin typeface="Poppins" pitchFamily="2" charset="0"/>
                <a:ea typeface="Poppins Medium"/>
                <a:cs typeface="Poppins" pitchFamily="2" charset="0"/>
                <a:sym typeface="Poppins Medium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Zaman </a:t>
              </a: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Damgalı</a:t>
              </a:r>
              <a:r>
                <a:rPr lang="en-US" sz="3200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Kayıt</a:t>
              </a:r>
              <a:r>
                <a:rPr lang="en-US" sz="3200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 pitchFamily="2" charset="0"/>
                  <a:ea typeface="Poppins Medium"/>
                  <a:cs typeface="Poppins" pitchFamily="2" charset="0"/>
                  <a:sym typeface="Poppins Medium"/>
                </a:rPr>
                <a:t>Yapısı</a:t>
              </a:r>
              <a:endParaRPr lang="en-US" sz="3200">
                <a:solidFill>
                  <a:srgbClr val="140175"/>
                </a:solidFill>
                <a:latin typeface="Poppins" pitchFamily="2" charset="0"/>
                <a:ea typeface="Poppins Medium"/>
                <a:cs typeface="Poppins" pitchFamily="2" charset="0"/>
                <a:sym typeface="Poppins Medium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841989" y="686589"/>
            <a:ext cx="10718828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b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Doğru Veri</a:t>
            </a:r>
          </a:p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i="1" spc="-235" dirty="0" err="1">
                <a:solidFill>
                  <a:srgbClr val="0030FF"/>
                </a:solidFill>
                <a:latin typeface="Poppins" pitchFamily="2" charset="0"/>
                <a:ea typeface="Poppins Bold Italics"/>
                <a:cs typeface="Poppins" pitchFamily="2" charset="0"/>
                <a:sym typeface="Poppins Italics"/>
              </a:rPr>
              <a:t>Nasıl</a:t>
            </a:r>
            <a:r>
              <a:rPr lang="en-US" sz="6600" i="1" spc="-235" dirty="0">
                <a:solidFill>
                  <a:srgbClr val="0030FF"/>
                </a:solidFill>
                <a:latin typeface="Poppins" pitchFamily="2" charset="0"/>
                <a:ea typeface="Poppins Bold Italics"/>
                <a:cs typeface="Poppins" pitchFamily="2" charset="0"/>
                <a:sym typeface="Poppins Italics"/>
              </a:rPr>
              <a:t> </a:t>
            </a:r>
            <a:r>
              <a:rPr lang="en-US" sz="6600" i="1" spc="-235" dirty="0" err="1">
                <a:solidFill>
                  <a:srgbClr val="0030FF"/>
                </a:solidFill>
                <a:latin typeface="Poppins" pitchFamily="2" charset="0"/>
                <a:ea typeface="Poppins Bold Italics"/>
                <a:cs typeface="Poppins" pitchFamily="2" charset="0"/>
                <a:sym typeface="Poppins Italics"/>
              </a:rPr>
              <a:t>Oluşur</a:t>
            </a:r>
            <a:r>
              <a:rPr lang="en-US" sz="6600" i="1" spc="-235" dirty="0">
                <a:solidFill>
                  <a:srgbClr val="0030FF"/>
                </a:solidFill>
                <a:latin typeface="Poppins" pitchFamily="2" charset="0"/>
                <a:ea typeface="Poppins Bold Italics"/>
                <a:cs typeface="Poppins" pitchFamily="2" charset="0"/>
                <a:sym typeface="Poppins Italics"/>
              </a:rPr>
              <a:t>?</a:t>
            </a:r>
            <a:endParaRPr lang="en-US" sz="6600" i="1" spc="-235" dirty="0">
              <a:solidFill>
                <a:srgbClr val="0030FF"/>
              </a:solidFill>
              <a:latin typeface="Poppins" pitchFamily="2" charset="0"/>
              <a:ea typeface="Poppins Bold Italics"/>
              <a:cs typeface="Poppins" pitchFamily="2" charset="0"/>
              <a:sym typeface="Poppins Bold Italics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9066390" y="3637904"/>
            <a:ext cx="6408321" cy="6686866"/>
            <a:chOff x="0" y="0"/>
            <a:chExt cx="5055453" cy="5275193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5055453" cy="5275193"/>
              <a:chOff x="0" y="0"/>
              <a:chExt cx="1404465" cy="146551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1654952" y="1767806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8" y="0"/>
                  </a:lnTo>
                  <a:lnTo>
                    <a:pt x="1748068" y="1748068"/>
                  </a:lnTo>
                  <a:lnTo>
                    <a:pt x="0" y="1748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808" y="277299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MDQ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2623" y="1003315"/>
              <a:ext cx="4611656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40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</a:t>
              </a:r>
              <a:r>
                <a:rPr lang="en-US" sz="40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Doğruluğu</a:t>
              </a:r>
              <a:endParaRPr lang="en-US" sz="40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07269" y="3599834"/>
              <a:ext cx="4561674" cy="1293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GSM &amp; E-Posta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Doğrulama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Kalitesi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Analizi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Güncel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Kullanılabilir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Veri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728722" y="3637904"/>
            <a:ext cx="6408321" cy="6686864"/>
            <a:chOff x="0" y="0"/>
            <a:chExt cx="5055453" cy="5275193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5055453" cy="5275193"/>
              <a:chOff x="0" y="0"/>
              <a:chExt cx="1404465" cy="1465512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404465" cy="1465512"/>
              </a:xfrm>
              <a:custGeom>
                <a:avLst/>
                <a:gdLst/>
                <a:ahLst/>
                <a:cxnLst/>
                <a:rect l="l" t="t" r="r" b="b"/>
                <a:pathLst>
                  <a:path w="1404465" h="1465512">
                    <a:moveTo>
                      <a:pt x="72591" y="0"/>
                    </a:moveTo>
                    <a:lnTo>
                      <a:pt x="1331875" y="0"/>
                    </a:lnTo>
                    <a:cubicBezTo>
                      <a:pt x="1371965" y="0"/>
                      <a:pt x="1404465" y="32500"/>
                      <a:pt x="1404465" y="72591"/>
                    </a:cubicBezTo>
                    <a:lnTo>
                      <a:pt x="1404465" y="1392921"/>
                    </a:lnTo>
                    <a:cubicBezTo>
                      <a:pt x="1404465" y="1433012"/>
                      <a:pt x="1371965" y="1465512"/>
                      <a:pt x="1331875" y="1465512"/>
                    </a:cubicBezTo>
                    <a:lnTo>
                      <a:pt x="72591" y="1465512"/>
                    </a:lnTo>
                    <a:cubicBezTo>
                      <a:pt x="53338" y="1465512"/>
                      <a:pt x="34875" y="1457864"/>
                      <a:pt x="21261" y="1444250"/>
                    </a:cubicBezTo>
                    <a:cubicBezTo>
                      <a:pt x="7648" y="1430637"/>
                      <a:pt x="0" y="1412173"/>
                      <a:pt x="0" y="1392921"/>
                    </a:cubicBezTo>
                    <a:lnTo>
                      <a:pt x="0" y="72591"/>
                    </a:lnTo>
                    <a:cubicBezTo>
                      <a:pt x="0" y="32500"/>
                      <a:pt x="32500" y="0"/>
                      <a:pt x="72591" y="0"/>
                    </a:cubicBezTo>
                    <a:close/>
                  </a:path>
                </a:pathLst>
              </a:custGeom>
              <a:solidFill>
                <a:srgbClr val="FFFFFF">
                  <a:alpha val="94902"/>
                </a:srgbClr>
              </a:solidFill>
              <a:ln w="38100" cap="rnd">
                <a:solidFill>
                  <a:srgbClr val="0030FF">
                    <a:alpha val="94902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19050"/>
                <a:ext cx="1404465" cy="1484562"/>
              </a:xfrm>
              <a:prstGeom prst="rect">
                <a:avLst/>
              </a:prstGeom>
            </p:spPr>
            <p:txBody>
              <a:bodyPr lIns="61048" tIns="61048" rIns="61048" bIns="61048" rtlCol="0" anchor="ctr"/>
              <a:lstStyle/>
              <a:p>
                <a:pPr algn="ctr">
                  <a:lnSpc>
                    <a:spcPts val="3196"/>
                  </a:lnSpc>
                </a:pPr>
                <a:endParaRPr sz="5142"/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1674416" y="1767806"/>
              <a:ext cx="1748067" cy="1748067"/>
            </a:xfrm>
            <a:custGeom>
              <a:avLst/>
              <a:gdLst/>
              <a:ahLst/>
              <a:cxnLst/>
              <a:rect l="l" t="t" r="r" b="b"/>
              <a:pathLst>
                <a:path w="1748067" h="1748067">
                  <a:moveTo>
                    <a:pt x="0" y="0"/>
                  </a:moveTo>
                  <a:lnTo>
                    <a:pt x="1748067" y="0"/>
                  </a:lnTo>
                  <a:lnTo>
                    <a:pt x="1748067" y="1748068"/>
                  </a:lnTo>
                  <a:lnTo>
                    <a:pt x="0" y="17480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2808" y="277299"/>
              <a:ext cx="3811285" cy="809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2"/>
                </a:lnSpc>
              </a:pPr>
              <a:r>
                <a:rPr lang="en-US" sz="6000" b="1" spc="59">
                  <a:solidFill>
                    <a:srgbClr val="0030FF"/>
                  </a:solidFill>
                  <a:latin typeface="Poppins" pitchFamily="2" charset="0"/>
                  <a:ea typeface="Neue Montreal Bold"/>
                  <a:cs typeface="Poppins" pitchFamily="2" charset="0"/>
                  <a:sym typeface="Neue Montreal Bold"/>
                </a:rPr>
                <a:t>INFOMIZE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42623" y="1003315"/>
              <a:ext cx="4611656" cy="5159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6"/>
                </a:lnSpc>
              </a:pPr>
              <a:r>
                <a:rPr lang="en-US" sz="4000" b="1" spc="37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Veri </a:t>
              </a:r>
              <a:r>
                <a:rPr lang="en-US" sz="4000" b="1" spc="37" err="1">
                  <a:solidFill>
                    <a:srgbClr val="140175"/>
                  </a:solidFill>
                  <a:latin typeface="Poppins SemiBold" panose="00000700000000000000" pitchFamily="2" charset="0"/>
                  <a:ea typeface="Poppins Semi-Bold"/>
                  <a:cs typeface="Poppins SemiBold" panose="00000700000000000000" pitchFamily="2" charset="0"/>
                  <a:sym typeface="Poppins Semi-Bold"/>
                </a:rPr>
                <a:t>Zenginleştirme</a:t>
              </a:r>
              <a:endParaRPr lang="en-US" sz="4000" b="1" spc="37">
                <a:solidFill>
                  <a:srgbClr val="140175"/>
                </a:solidFill>
                <a:latin typeface="Poppins SemiBold" panose="00000700000000000000" pitchFamily="2" charset="0"/>
                <a:ea typeface="Poppins Semi-Bold"/>
                <a:cs typeface="Poppins SemiBold" panose="00000700000000000000" pitchFamily="2" charset="0"/>
                <a:sym typeface="Poppins Semi-Bold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66887" y="3599834"/>
              <a:ext cx="4502058" cy="13055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Mikro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Segmentasyon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Kişiselleştirilmiş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İletişim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>
                <a:lnSpc>
                  <a:spcPts val="4259"/>
                </a:lnSpc>
              </a:pP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Veri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Odaklı</a:t>
              </a:r>
              <a:r>
                <a:rPr lang="en-US" sz="3200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3200" err="1">
                  <a:solidFill>
                    <a:srgbClr val="140175"/>
                  </a:solidFill>
                  <a:latin typeface="Poppins"/>
                  <a:ea typeface="Poppins"/>
                  <a:cs typeface="Poppins"/>
                  <a:sym typeface="Poppins"/>
                </a:rPr>
                <a:t>Deneyim</a:t>
              </a:r>
              <a:endParaRPr lang="en-US" sz="3200">
                <a:solidFill>
                  <a:srgbClr val="140175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38" name="Grup 37">
            <a:extLst>
              <a:ext uri="{FF2B5EF4-FFF2-40B4-BE49-F238E27FC236}">
                <a16:creationId xmlns:a16="http://schemas.microsoft.com/office/drawing/2014/main" id="{DDFB785A-2F7E-C4F4-EE1A-CD35D5E99E90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7108804"/>
            <a:chExt cx="12192000" cy="738986"/>
          </a:xfrm>
        </p:grpSpPr>
        <p:sp>
          <p:nvSpPr>
            <p:cNvPr id="39" name="Yuvarlatılmış Dikdörtgen 38">
              <a:extLst>
                <a:ext uri="{FF2B5EF4-FFF2-40B4-BE49-F238E27FC236}">
                  <a16:creationId xmlns:a16="http://schemas.microsoft.com/office/drawing/2014/main" id="{49B21116-029B-F4B0-09A5-6A4B74B98B97}"/>
                </a:ext>
              </a:extLst>
            </p:cNvPr>
            <p:cNvSpPr/>
            <p:nvPr/>
          </p:nvSpPr>
          <p:spPr>
            <a:xfrm>
              <a:off x="400050" y="7108804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id="{421C05C7-8805-4EE1-AA41-A1521E1C63D1}"/>
                </a:ext>
              </a:extLst>
            </p:cNvPr>
            <p:cNvSpPr txBox="1"/>
            <p:nvPr/>
          </p:nvSpPr>
          <p:spPr>
            <a:xfrm>
              <a:off x="704850" y="7324414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73C49E93-8CE6-BAC2-3797-A45BD2DB21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85490" y="7253332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0" presetClass="path" presetSubtype="0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43 0.0059 L 0.00143 0.22453 " pathEditMode="relative" rAng="0" ptsTypes="AA" p14:bounceEnd="50000">
                                          <p:cBhvr>
                                            <p:cTn id="20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9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0" presetClass="path" presetSubtype="0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-2.96296E-6 L -6.25E-7 0.22755 " pathEditMode="relative" rAng="0" ptsTypes="AA" p14:bounceEnd="50000">
                                          <p:cBhvr>
                                            <p:cTn id="35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3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9" presetID="0" presetClass="path" presetSubtype="0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2083E-6 2.96296E-6 L -3.02083E-6 0.22847 " pathEditMode="relative" rAng="0" ptsTypes="AA" p14:bounceEnd="50000">
                                          <p:cBhvr>
                                            <p:cTn id="5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4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0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143 0.0059 L 0.00143 0.22453 " pathEditMode="relative" rAng="0" ptsTypes="AA">
                                          <p:cBhvr>
                                            <p:cTn id="20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09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4" presetID="0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6.25E-7 -2.96296E-6 L -6.25E-7 0.22755 " pathEditMode="relative" rAng="0" ptsTypes="AA">
                                          <p:cBhvr>
                                            <p:cTn id="35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3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9" presetID="0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2083E-6 2.96296E-6 L -3.02083E-6 0.22847 " pathEditMode="relative" rAng="0" ptsTypes="AA">
                                          <p:cBhvr>
                                            <p:cTn id="5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14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lum bright="2000"/>
          </a:blip>
          <a:srcRect l="5710" t="1367" r="5710" b="1367"/>
          <a:stretch>
            <a:fillRect/>
          </a:stretch>
        </p:blipFill>
        <p:spPr>
          <a:xfrm>
            <a:off x="-45281" y="-196926"/>
            <a:ext cx="24474562" cy="15299988"/>
          </a:xfrm>
          <a:prstGeom prst="rect">
            <a:avLst/>
          </a:prstGeom>
        </p:spPr>
      </p:pic>
      <p:sp>
        <p:nvSpPr>
          <p:cNvPr id="7" name="TextBox 15">
            <a:extLst>
              <a:ext uri="{FF2B5EF4-FFF2-40B4-BE49-F238E27FC236}">
                <a16:creationId xmlns:a16="http://schemas.microsoft.com/office/drawing/2014/main" id="{56D98FE1-0B8F-8734-48FF-B0981CDD6479}"/>
              </a:ext>
            </a:extLst>
          </p:cNvPr>
          <p:cNvSpPr txBox="1"/>
          <p:nvPr/>
        </p:nvSpPr>
        <p:spPr>
          <a:xfrm>
            <a:off x="2706877" y="686589"/>
            <a:ext cx="18989055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i="1" spc="-235" dirty="0">
                <a:solidFill>
                  <a:srgbClr val="A3772B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Doğuş Hospitality &amp; Retail </a:t>
            </a:r>
            <a:r>
              <a:rPr lang="en-US" sz="6600" i="1" spc="-235" dirty="0" err="1">
                <a:solidFill>
                  <a:srgbClr val="A3772B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Group’ta</a:t>
            </a:r>
            <a:r>
              <a:rPr lang="en-US" sz="6600" i="1" spc="-235" dirty="0">
                <a:solidFill>
                  <a:srgbClr val="A3772B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</a:p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b="1" spc="-235" dirty="0" err="1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Mobildev</a:t>
            </a:r>
            <a:r>
              <a:rPr lang="en-US" sz="6600" b="1" spc="-235" dirty="0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  <a:r>
              <a:rPr lang="en-US" sz="6600" b="1" spc="-235" dirty="0" err="1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ile</a:t>
            </a:r>
            <a:r>
              <a:rPr lang="en-US" sz="6600" b="1" spc="-235" dirty="0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41 </a:t>
            </a:r>
            <a:r>
              <a:rPr lang="en-US" sz="6600" b="1" spc="-235" dirty="0" err="1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Markada</a:t>
            </a:r>
            <a:r>
              <a:rPr lang="en-US" sz="6600" b="1" spc="-235" dirty="0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Veri </a:t>
            </a:r>
            <a:r>
              <a:rPr lang="en-US" sz="6600" b="1" spc="-235" dirty="0" err="1">
                <a:solidFill>
                  <a:srgbClr val="A3772B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Yönetimi</a:t>
            </a:r>
            <a:endParaRPr lang="en-US" sz="6600" b="1" spc="-235" dirty="0">
              <a:solidFill>
                <a:srgbClr val="A3772B"/>
              </a:solidFill>
              <a:latin typeface="Poppins" pitchFamily="2" charset="0"/>
              <a:ea typeface="Poppins Italics"/>
              <a:cs typeface="Poppins" pitchFamily="2" charset="0"/>
              <a:sym typeface="Poppins Italics"/>
            </a:endParaRPr>
          </a:p>
        </p:txBody>
      </p:sp>
      <p:grpSp>
        <p:nvGrpSpPr>
          <p:cNvPr id="14" name="Grup 13">
            <a:extLst>
              <a:ext uri="{FF2B5EF4-FFF2-40B4-BE49-F238E27FC236}">
                <a16:creationId xmlns:a16="http://schemas.microsoft.com/office/drawing/2014/main" id="{8CDE8B13-7CF3-6A2B-E8B3-971D133262F9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8" name="Yuvarlatılmış Dikdörtgen 7">
              <a:extLst>
                <a:ext uri="{FF2B5EF4-FFF2-40B4-BE49-F238E27FC236}">
                  <a16:creationId xmlns:a16="http://schemas.microsoft.com/office/drawing/2014/main" id="{AAFCBCF5-D22A-0E16-ED9C-D8959CDB9C23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51657EC8-A8A2-9FF4-4C4B-92313A51B63A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3F587043-338A-28ED-D83E-CAC2B55509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7F9C437A-8E79-5B38-1614-C2C4CC3F5D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13" name="Grafik 12" descr="Kapat ana hat">
              <a:extLst>
                <a:ext uri="{FF2B5EF4-FFF2-40B4-BE49-F238E27FC236}">
                  <a16:creationId xmlns:a16="http://schemas.microsoft.com/office/drawing/2014/main" id="{99C087A2-C263-8310-E4D4-19BD8F9D7C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  <p:grpSp>
        <p:nvGrpSpPr>
          <p:cNvPr id="43" name="Grup 42">
            <a:extLst>
              <a:ext uri="{FF2B5EF4-FFF2-40B4-BE49-F238E27FC236}">
                <a16:creationId xmlns:a16="http://schemas.microsoft.com/office/drawing/2014/main" id="{35ABD778-DA90-7914-46A8-5024F16B16FC}"/>
              </a:ext>
            </a:extLst>
          </p:cNvPr>
          <p:cNvGrpSpPr/>
          <p:nvPr/>
        </p:nvGrpSpPr>
        <p:grpSpPr>
          <a:xfrm>
            <a:off x="-1654014" y="4760511"/>
            <a:ext cx="9692722" cy="4915536"/>
            <a:chOff x="-1654014" y="4760511"/>
            <a:chExt cx="9692722" cy="4915536"/>
          </a:xfrm>
        </p:grpSpPr>
        <p:sp>
          <p:nvSpPr>
            <p:cNvPr id="40" name="Yuvarlatılmış Dikdörtgen 39">
              <a:extLst>
                <a:ext uri="{FF2B5EF4-FFF2-40B4-BE49-F238E27FC236}">
                  <a16:creationId xmlns:a16="http://schemas.microsoft.com/office/drawing/2014/main" id="{1D201136-41AE-1885-28F5-CB3A0014B15F}"/>
                </a:ext>
              </a:extLst>
            </p:cNvPr>
            <p:cNvSpPr/>
            <p:nvPr/>
          </p:nvSpPr>
          <p:spPr>
            <a:xfrm>
              <a:off x="-1654014" y="4760511"/>
              <a:ext cx="9692722" cy="4915536"/>
            </a:xfrm>
            <a:prstGeom prst="roundRect">
              <a:avLst>
                <a:gd name="adj" fmla="val 2829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38" name="Freeform 4">
              <a:extLst>
                <a:ext uri="{FF2B5EF4-FFF2-40B4-BE49-F238E27FC236}">
                  <a16:creationId xmlns:a16="http://schemas.microsoft.com/office/drawing/2014/main" id="{807EDE4A-DC04-C1D6-93BB-12FD5B4D1A32}"/>
                </a:ext>
              </a:extLst>
            </p:cNvPr>
            <p:cNvSpPr/>
            <p:nvPr/>
          </p:nvSpPr>
          <p:spPr>
            <a:xfrm>
              <a:off x="224923" y="5812736"/>
              <a:ext cx="7328818" cy="2967720"/>
            </a:xfrm>
            <a:custGeom>
              <a:avLst/>
              <a:gdLst/>
              <a:ahLst/>
              <a:cxnLst/>
              <a:rect l="l" t="t" r="r" b="b"/>
              <a:pathLst>
                <a:path w="3795184" h="1536817">
                  <a:moveTo>
                    <a:pt x="0" y="0"/>
                  </a:moveTo>
                  <a:lnTo>
                    <a:pt x="3795184" y="0"/>
                  </a:lnTo>
                  <a:lnTo>
                    <a:pt x="3795184" y="1536816"/>
                  </a:lnTo>
                  <a:lnTo>
                    <a:pt x="0" y="15368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0615" b="-10615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</p:grpSp>
      <p:grpSp>
        <p:nvGrpSpPr>
          <p:cNvPr id="54" name="Grup 53">
            <a:extLst>
              <a:ext uri="{FF2B5EF4-FFF2-40B4-BE49-F238E27FC236}">
                <a16:creationId xmlns:a16="http://schemas.microsoft.com/office/drawing/2014/main" id="{96C0F978-FBFB-0499-C783-4A71283E474D}"/>
              </a:ext>
            </a:extLst>
          </p:cNvPr>
          <p:cNvGrpSpPr/>
          <p:nvPr/>
        </p:nvGrpSpPr>
        <p:grpSpPr>
          <a:xfrm>
            <a:off x="13876208" y="7537300"/>
            <a:ext cx="4266995" cy="3131848"/>
            <a:chOff x="14169086" y="6831212"/>
            <a:chExt cx="4266995" cy="3131848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7B65833B-58C0-CADA-E613-366D23CF8D18}"/>
                </a:ext>
              </a:extLst>
            </p:cNvPr>
            <p:cNvSpPr txBox="1"/>
            <p:nvPr/>
          </p:nvSpPr>
          <p:spPr>
            <a:xfrm>
              <a:off x="14169086" y="9434069"/>
              <a:ext cx="4266995" cy="528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82"/>
                </a:lnSpc>
              </a:pPr>
              <a:r>
                <a:rPr lang="en-US" sz="4000" b="1" spc="-139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Seyahat</a:t>
              </a:r>
              <a:endParaRPr lang="en-US" sz="4000" b="1" spc="-139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35" name="object 2">
              <a:extLst>
                <a:ext uri="{FF2B5EF4-FFF2-40B4-BE49-F238E27FC236}">
                  <a16:creationId xmlns:a16="http://schemas.microsoft.com/office/drawing/2014/main" id="{5D8D545B-2357-6872-BC5A-261EFF50C85A}"/>
                </a:ext>
              </a:extLst>
            </p:cNvPr>
            <p:cNvPicPr/>
            <p:nvPr/>
          </p:nvPicPr>
          <p:blipFill>
            <a:blip r:embed="rId9" cstate="print">
              <a:alphaModFix/>
            </a:blip>
            <a:stretch>
              <a:fillRect/>
            </a:stretch>
          </p:blipFill>
          <p:spPr>
            <a:xfrm>
              <a:off x="14177825" y="6831212"/>
              <a:ext cx="4249516" cy="2388135"/>
            </a:xfrm>
            <a:prstGeom prst="roundRect">
              <a:avLst>
                <a:gd name="adj" fmla="val 16216"/>
              </a:avLst>
            </a:prstGeom>
            <a:solidFill>
              <a:schemeClr val="tx1"/>
            </a:solidFill>
            <a:ln>
              <a:noFill/>
            </a:ln>
            <a:effectLst/>
          </p:spPr>
        </p:pic>
      </p:grpSp>
      <p:grpSp>
        <p:nvGrpSpPr>
          <p:cNvPr id="55" name="Grup 54">
            <a:extLst>
              <a:ext uri="{FF2B5EF4-FFF2-40B4-BE49-F238E27FC236}">
                <a16:creationId xmlns:a16="http://schemas.microsoft.com/office/drawing/2014/main" id="{BFC621E3-438E-EE21-9F62-CBDD8442D993}"/>
              </a:ext>
            </a:extLst>
          </p:cNvPr>
          <p:cNvGrpSpPr/>
          <p:nvPr/>
        </p:nvGrpSpPr>
        <p:grpSpPr>
          <a:xfrm>
            <a:off x="18647887" y="7537300"/>
            <a:ext cx="4344622" cy="3131848"/>
            <a:chOff x="18940765" y="6831212"/>
            <a:chExt cx="4344622" cy="3131848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B835DF0E-9FBF-E9AB-A74E-9C5CAC12AE9E}"/>
                </a:ext>
              </a:extLst>
            </p:cNvPr>
            <p:cNvSpPr txBox="1"/>
            <p:nvPr/>
          </p:nvSpPr>
          <p:spPr>
            <a:xfrm>
              <a:off x="19005206" y="9434069"/>
              <a:ext cx="4266995" cy="528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82"/>
                </a:lnSpc>
              </a:pPr>
              <a:r>
                <a:rPr lang="en-US" sz="4000" b="1" spc="-139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Eğlence</a:t>
              </a:r>
              <a:endParaRPr lang="en-US" sz="4000" b="1" spc="-139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36" name="object 5">
              <a:extLst>
                <a:ext uri="{FF2B5EF4-FFF2-40B4-BE49-F238E27FC236}">
                  <a16:creationId xmlns:a16="http://schemas.microsoft.com/office/drawing/2014/main" id="{A691AA42-2F04-0886-E9BB-47EB54D91714}"/>
                </a:ext>
              </a:extLst>
            </p:cNvPr>
            <p:cNvPicPr/>
            <p:nvPr/>
          </p:nvPicPr>
          <p:blipFill>
            <a:blip r:embed="rId10" cstate="print">
              <a:alphaModFix/>
            </a:blip>
            <a:srcRect l="20590" t="19396" r="20035" b="21228"/>
            <a:stretch>
              <a:fillRect/>
            </a:stretch>
          </p:blipFill>
          <p:spPr>
            <a:xfrm>
              <a:off x="18940765" y="6831212"/>
              <a:ext cx="4344622" cy="2446057"/>
            </a:xfrm>
            <a:prstGeom prst="roundRect">
              <a:avLst>
                <a:gd name="adj" fmla="val 16216"/>
              </a:avLst>
            </a:prstGeom>
            <a:solidFill>
              <a:schemeClr val="tx1"/>
            </a:solidFill>
            <a:ln>
              <a:noFill/>
            </a:ln>
            <a:effectLst/>
          </p:spPr>
        </p:pic>
      </p:grpSp>
      <p:grpSp>
        <p:nvGrpSpPr>
          <p:cNvPr id="50" name="Grup 49">
            <a:extLst>
              <a:ext uri="{FF2B5EF4-FFF2-40B4-BE49-F238E27FC236}">
                <a16:creationId xmlns:a16="http://schemas.microsoft.com/office/drawing/2014/main" id="{BF699408-8E8D-63FF-1073-3A4AA8FB083C}"/>
              </a:ext>
            </a:extLst>
          </p:cNvPr>
          <p:cNvGrpSpPr/>
          <p:nvPr/>
        </p:nvGrpSpPr>
        <p:grpSpPr>
          <a:xfrm>
            <a:off x="8615363" y="4052820"/>
            <a:ext cx="5163063" cy="6616328"/>
            <a:chOff x="8806101" y="3823855"/>
            <a:chExt cx="5163063" cy="6616328"/>
          </a:xfrm>
        </p:grpSpPr>
        <p:sp>
          <p:nvSpPr>
            <p:cNvPr id="6" name="TextBox 15">
              <a:extLst>
                <a:ext uri="{FF2B5EF4-FFF2-40B4-BE49-F238E27FC236}">
                  <a16:creationId xmlns:a16="http://schemas.microsoft.com/office/drawing/2014/main" id="{E3DAB9BE-13D5-2D47-97AA-5F013A2F5F2F}"/>
                </a:ext>
              </a:extLst>
            </p:cNvPr>
            <p:cNvSpPr txBox="1"/>
            <p:nvPr/>
          </p:nvSpPr>
          <p:spPr>
            <a:xfrm>
              <a:off x="8806101" y="9911192"/>
              <a:ext cx="5163063" cy="528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82"/>
                </a:lnSpc>
              </a:pPr>
              <a:r>
                <a:rPr lang="en-US" sz="4000" b="1" spc="-139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Yeme </a:t>
              </a:r>
              <a:r>
                <a:rPr lang="en-US" sz="4000" b="1" spc="-139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ve</a:t>
              </a:r>
              <a:r>
                <a:rPr lang="en-US" sz="4000" b="1" spc="-139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 </a:t>
              </a:r>
              <a:r>
                <a:rPr lang="en-US" sz="4000" b="1" spc="-139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İçme</a:t>
              </a:r>
              <a:endParaRPr lang="en-US" sz="4000" b="1" spc="-139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17" name="object 5">
              <a:extLst>
                <a:ext uri="{FF2B5EF4-FFF2-40B4-BE49-F238E27FC236}">
                  <a16:creationId xmlns:a16="http://schemas.microsoft.com/office/drawing/2014/main" id="{D6CE6198-0DA1-C452-7241-4136F547015D}"/>
                </a:ext>
              </a:extLst>
            </p:cNvPr>
            <p:cNvPicPr/>
            <p:nvPr/>
          </p:nvPicPr>
          <p:blipFill>
            <a:blip r:embed="rId11" cstate="print">
              <a:alphaModFix/>
            </a:blip>
            <a:srcRect l="35369" t="10292" r="31107" b="10292"/>
            <a:stretch>
              <a:fillRect/>
            </a:stretch>
          </p:blipFill>
          <p:spPr>
            <a:xfrm>
              <a:off x="9267321" y="3823855"/>
              <a:ext cx="4266995" cy="5734036"/>
            </a:xfrm>
            <a:prstGeom prst="roundRect">
              <a:avLst>
                <a:gd name="adj" fmla="val 16216"/>
              </a:avLst>
            </a:prstGeom>
            <a:solidFill>
              <a:schemeClr val="tx1"/>
            </a:solidFill>
            <a:ln>
              <a:noFill/>
            </a:ln>
            <a:effectLst/>
          </p:spPr>
        </p:pic>
        <p:pic>
          <p:nvPicPr>
            <p:cNvPr id="37" name="object 11">
              <a:extLst>
                <a:ext uri="{FF2B5EF4-FFF2-40B4-BE49-F238E27FC236}">
                  <a16:creationId xmlns:a16="http://schemas.microsoft.com/office/drawing/2014/main" id="{0A4D319E-E14B-62AB-D16A-9C65096CD30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36445" y="5967227"/>
              <a:ext cx="3128746" cy="1447290"/>
            </a:xfrm>
            <a:prstGeom prst="rect">
              <a:avLst/>
            </a:prstGeom>
          </p:spPr>
        </p:pic>
      </p:grpSp>
      <p:grpSp>
        <p:nvGrpSpPr>
          <p:cNvPr id="52" name="Grup 51">
            <a:extLst>
              <a:ext uri="{FF2B5EF4-FFF2-40B4-BE49-F238E27FC236}">
                <a16:creationId xmlns:a16="http://schemas.microsoft.com/office/drawing/2014/main" id="{17C25507-C814-3145-539E-8B57BB6D92B1}"/>
              </a:ext>
            </a:extLst>
          </p:cNvPr>
          <p:cNvGrpSpPr/>
          <p:nvPr/>
        </p:nvGrpSpPr>
        <p:grpSpPr>
          <a:xfrm>
            <a:off x="13797251" y="4052820"/>
            <a:ext cx="4274545" cy="3131848"/>
            <a:chOff x="14090129" y="3325327"/>
            <a:chExt cx="4274545" cy="3131848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28CCBC4C-244C-529A-9683-950D18ABB9CD}"/>
                </a:ext>
              </a:extLst>
            </p:cNvPr>
            <p:cNvSpPr txBox="1"/>
            <p:nvPr/>
          </p:nvSpPr>
          <p:spPr>
            <a:xfrm>
              <a:off x="14093904" y="5928184"/>
              <a:ext cx="4266995" cy="528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82"/>
                </a:lnSpc>
              </a:pPr>
              <a:r>
                <a:rPr lang="en-US" sz="4000" b="1" spc="-139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Turizm</a:t>
              </a:r>
              <a:endParaRPr lang="en-US" sz="4000" b="1" spc="-139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34" name="object 4">
              <a:extLst>
                <a:ext uri="{FF2B5EF4-FFF2-40B4-BE49-F238E27FC236}">
                  <a16:creationId xmlns:a16="http://schemas.microsoft.com/office/drawing/2014/main" id="{1144E3F6-2C1B-ECA9-C29D-4C76FC62C14B}"/>
                </a:ext>
              </a:extLst>
            </p:cNvPr>
            <p:cNvPicPr/>
            <p:nvPr/>
          </p:nvPicPr>
          <p:blipFill>
            <a:blip r:embed="rId13" cstate="print">
              <a:alphaModFix/>
            </a:blip>
            <a:stretch>
              <a:fillRect/>
            </a:stretch>
          </p:blipFill>
          <p:spPr>
            <a:xfrm>
              <a:off x="14090129" y="3325327"/>
              <a:ext cx="4274545" cy="2388135"/>
            </a:xfrm>
            <a:prstGeom prst="roundRect">
              <a:avLst>
                <a:gd name="adj" fmla="val 16216"/>
              </a:avLst>
            </a:prstGeom>
            <a:solidFill>
              <a:schemeClr val="tx1"/>
            </a:solidFill>
            <a:ln>
              <a:noFill/>
            </a:ln>
            <a:effectLst/>
          </p:spPr>
        </p:pic>
        <p:pic>
          <p:nvPicPr>
            <p:cNvPr id="39" name="object 7">
              <a:extLst>
                <a:ext uri="{FF2B5EF4-FFF2-40B4-BE49-F238E27FC236}">
                  <a16:creationId xmlns:a16="http://schemas.microsoft.com/office/drawing/2014/main" id="{680513B2-297B-A866-1159-E8584795581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34058" y="3979108"/>
              <a:ext cx="3367862" cy="1080572"/>
            </a:xfrm>
            <a:prstGeom prst="rect">
              <a:avLst/>
            </a:prstGeom>
          </p:spPr>
        </p:pic>
      </p:grpSp>
      <p:grpSp>
        <p:nvGrpSpPr>
          <p:cNvPr id="53" name="Grup 52">
            <a:extLst>
              <a:ext uri="{FF2B5EF4-FFF2-40B4-BE49-F238E27FC236}">
                <a16:creationId xmlns:a16="http://schemas.microsoft.com/office/drawing/2014/main" id="{81A9881A-30EB-73D5-0ADA-68DAC4B30B73}"/>
              </a:ext>
            </a:extLst>
          </p:cNvPr>
          <p:cNvGrpSpPr/>
          <p:nvPr/>
        </p:nvGrpSpPr>
        <p:grpSpPr>
          <a:xfrm>
            <a:off x="18699142" y="4052820"/>
            <a:ext cx="4293367" cy="3131848"/>
            <a:chOff x="18992020" y="3325327"/>
            <a:chExt cx="4293367" cy="3131848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A7C12F7C-6B18-4484-8561-CB9DE64C986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47" t="7553" r="7847" b="9011"/>
            <a:stretch>
              <a:fillRect/>
            </a:stretch>
          </p:blipFill>
          <p:spPr bwMode="auto">
            <a:xfrm>
              <a:off x="18992020" y="3325327"/>
              <a:ext cx="4293367" cy="2388135"/>
            </a:xfrm>
            <a:prstGeom prst="roundRect">
              <a:avLst>
                <a:gd name="adj" fmla="val 16216"/>
              </a:avLst>
            </a:prstGeom>
            <a:solidFill>
              <a:schemeClr val="tx1"/>
            </a:solidFill>
            <a:ln>
              <a:noFill/>
            </a:ln>
            <a:effectLst/>
          </p:spPr>
        </p:pic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309BF6B7-67BA-5BA7-88B1-EE9940B0AB81}"/>
                </a:ext>
              </a:extLst>
            </p:cNvPr>
            <p:cNvSpPr txBox="1"/>
            <p:nvPr/>
          </p:nvSpPr>
          <p:spPr>
            <a:xfrm>
              <a:off x="19005206" y="5928184"/>
              <a:ext cx="4266995" cy="5289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882"/>
                </a:lnSpc>
              </a:pPr>
              <a:r>
                <a:rPr lang="en-US" sz="4000" b="1" spc="-139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Perakende</a:t>
              </a:r>
              <a:endParaRPr lang="en-US" sz="4000" b="1" spc="-139" dirty="0">
                <a:solidFill>
                  <a:schemeClr val="tx1">
                    <a:lumMod val="85000"/>
                    <a:lumOff val="15000"/>
                  </a:schemeClr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41" name="object 8">
              <a:extLst>
                <a:ext uri="{FF2B5EF4-FFF2-40B4-BE49-F238E27FC236}">
                  <a16:creationId xmlns:a16="http://schemas.microsoft.com/office/drawing/2014/main" id="{750406A4-066C-E438-CA39-2DB1AF731B95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641503" y="4055934"/>
              <a:ext cx="2994400" cy="92692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10711614" y="9746087"/>
            <a:ext cx="2261393" cy="0"/>
          </a:xfrm>
          <a:prstGeom prst="line">
            <a:avLst/>
          </a:prstGeom>
          <a:ln w="38100" cap="flat">
            <a:solidFill>
              <a:srgbClr val="6F75D1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tr-TR" sz="5142"/>
          </a:p>
        </p:txBody>
      </p:sp>
      <p:sp>
        <p:nvSpPr>
          <p:cNvPr id="8" name="Freeform 8"/>
          <p:cNvSpPr/>
          <p:nvPr/>
        </p:nvSpPr>
        <p:spPr>
          <a:xfrm>
            <a:off x="3375722" y="8145889"/>
            <a:ext cx="7540692" cy="3200400"/>
          </a:xfrm>
          <a:custGeom>
            <a:avLst/>
            <a:gdLst/>
            <a:ahLst/>
            <a:cxnLst/>
            <a:rect l="l" t="t" r="r" b="b"/>
            <a:pathLst>
              <a:path w="4461576" h="1893570">
                <a:moveTo>
                  <a:pt x="0" y="0"/>
                </a:moveTo>
                <a:lnTo>
                  <a:pt x="4461575" y="0"/>
                </a:lnTo>
                <a:lnTo>
                  <a:pt x="4461575" y="1893570"/>
                </a:lnTo>
                <a:lnTo>
                  <a:pt x="0" y="18935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 b="-87315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9" name="TextBox 9"/>
          <p:cNvSpPr txBox="1"/>
          <p:nvPr/>
        </p:nvSpPr>
        <p:spPr>
          <a:xfrm>
            <a:off x="13409064" y="9160936"/>
            <a:ext cx="6899812" cy="1190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63"/>
              </a:lnSpc>
            </a:pPr>
            <a:r>
              <a:rPr lang="en-US" sz="6600" b="1" spc="66" err="1">
                <a:solidFill>
                  <a:srgbClr val="6F75D1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Veriyi</a:t>
            </a:r>
            <a:r>
              <a:rPr lang="en-US" sz="6600" b="1" spc="66">
                <a:solidFill>
                  <a:srgbClr val="6F75D1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Topla</a:t>
            </a:r>
          </a:p>
        </p:txBody>
      </p:sp>
      <p:sp>
        <p:nvSpPr>
          <p:cNvPr id="4" name="AutoShape 4"/>
          <p:cNvSpPr/>
          <p:nvPr/>
        </p:nvSpPr>
        <p:spPr>
          <a:xfrm>
            <a:off x="10711614" y="8063980"/>
            <a:ext cx="2261393" cy="0"/>
          </a:xfrm>
          <a:prstGeom prst="line">
            <a:avLst/>
          </a:prstGeom>
          <a:ln w="38100" cap="flat">
            <a:solidFill>
              <a:srgbClr val="FF3873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tr-TR" sz="5142"/>
          </a:p>
        </p:txBody>
      </p:sp>
      <p:sp>
        <p:nvSpPr>
          <p:cNvPr id="7" name="Freeform 7"/>
          <p:cNvSpPr/>
          <p:nvPr/>
        </p:nvSpPr>
        <p:spPr>
          <a:xfrm>
            <a:off x="3375722" y="6463782"/>
            <a:ext cx="7540692" cy="3200400"/>
          </a:xfrm>
          <a:custGeom>
            <a:avLst/>
            <a:gdLst/>
            <a:ahLst/>
            <a:cxnLst/>
            <a:rect l="l" t="t" r="r" b="b"/>
            <a:pathLst>
              <a:path w="4461576" h="1893570">
                <a:moveTo>
                  <a:pt x="0" y="0"/>
                </a:moveTo>
                <a:lnTo>
                  <a:pt x="4461575" y="0"/>
                </a:lnTo>
                <a:lnTo>
                  <a:pt x="4461575" y="1893570"/>
                </a:lnTo>
                <a:lnTo>
                  <a:pt x="0" y="1893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87315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10" name="TextBox 10"/>
          <p:cNvSpPr txBox="1"/>
          <p:nvPr/>
        </p:nvSpPr>
        <p:spPr>
          <a:xfrm>
            <a:off x="13409061" y="7478826"/>
            <a:ext cx="7926962" cy="1190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63"/>
              </a:lnSpc>
            </a:pPr>
            <a:r>
              <a:rPr lang="en-US" sz="6600" b="1" spc="66" err="1">
                <a:solidFill>
                  <a:srgbClr val="FF3873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Veriyi</a:t>
            </a:r>
            <a:r>
              <a:rPr lang="en-US" sz="6600" b="1" spc="66">
                <a:solidFill>
                  <a:srgbClr val="FF3873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6600" b="1" spc="66" err="1">
                <a:solidFill>
                  <a:srgbClr val="FF3873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Doğrula</a:t>
            </a:r>
            <a:endParaRPr lang="en-US" sz="6600" b="1" spc="66">
              <a:solidFill>
                <a:srgbClr val="FF3873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6BD05DB3-FA1F-5935-762E-0FDC473B1A43}"/>
              </a:ext>
            </a:extLst>
          </p:cNvPr>
          <p:cNvSpPr txBox="1"/>
          <p:nvPr/>
        </p:nvSpPr>
        <p:spPr>
          <a:xfrm>
            <a:off x="6841989" y="1090430"/>
            <a:ext cx="10718828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b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Veriden</a:t>
            </a:r>
            <a:r>
              <a:rPr lang="en-US" sz="6600" b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  <a:r>
              <a:rPr lang="en-US" sz="6600" b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Aksiyona</a:t>
            </a:r>
            <a:endParaRPr lang="en-US" sz="6600" b="1" spc="-235" dirty="0">
              <a:solidFill>
                <a:srgbClr val="0030FF"/>
              </a:solidFill>
              <a:latin typeface="Poppins" pitchFamily="2" charset="0"/>
              <a:ea typeface="Poppins Italics"/>
              <a:cs typeface="Poppins" pitchFamily="2" charset="0"/>
              <a:sym typeface="Poppins Italics"/>
            </a:endParaRPr>
          </a:p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i="1" spc="-235" dirty="0">
                <a:solidFill>
                  <a:srgbClr val="0030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Giden </a:t>
            </a:r>
            <a:r>
              <a:rPr lang="en-US" sz="6600" i="1" spc="-235" dirty="0" err="1">
                <a:solidFill>
                  <a:srgbClr val="0030FF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Süreç</a:t>
            </a:r>
            <a:endParaRPr lang="en-US" sz="6600" i="1" spc="-235" dirty="0">
              <a:solidFill>
                <a:srgbClr val="0030FF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711614" y="6433438"/>
            <a:ext cx="2261393" cy="0"/>
          </a:xfrm>
          <a:prstGeom prst="line">
            <a:avLst/>
          </a:prstGeom>
          <a:ln w="38100" cap="flat">
            <a:solidFill>
              <a:srgbClr val="1DD9B8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tr-TR" sz="5142"/>
          </a:p>
        </p:txBody>
      </p:sp>
      <p:sp>
        <p:nvSpPr>
          <p:cNvPr id="6" name="Freeform 6"/>
          <p:cNvSpPr/>
          <p:nvPr/>
        </p:nvSpPr>
        <p:spPr>
          <a:xfrm>
            <a:off x="3375722" y="4833238"/>
            <a:ext cx="7540692" cy="3200400"/>
          </a:xfrm>
          <a:custGeom>
            <a:avLst/>
            <a:gdLst/>
            <a:ahLst/>
            <a:cxnLst/>
            <a:rect l="l" t="t" r="r" b="b"/>
            <a:pathLst>
              <a:path w="4461576" h="1893570">
                <a:moveTo>
                  <a:pt x="0" y="0"/>
                </a:moveTo>
                <a:lnTo>
                  <a:pt x="4461575" y="0"/>
                </a:lnTo>
                <a:lnTo>
                  <a:pt x="4461575" y="1893570"/>
                </a:lnTo>
                <a:lnTo>
                  <a:pt x="0" y="18935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87315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11" name="TextBox 11"/>
          <p:cNvSpPr txBox="1"/>
          <p:nvPr/>
        </p:nvSpPr>
        <p:spPr>
          <a:xfrm>
            <a:off x="13409062" y="5827062"/>
            <a:ext cx="7172030" cy="119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63"/>
              </a:lnSpc>
            </a:pPr>
            <a:r>
              <a:rPr lang="en-US" sz="6600" b="1" spc="66" err="1">
                <a:solidFill>
                  <a:srgbClr val="1DD9B8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Segmente</a:t>
            </a:r>
            <a:r>
              <a:rPr lang="en-US" sz="6600" b="1" spc="66">
                <a:solidFill>
                  <a:srgbClr val="1DD9B8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Et</a:t>
            </a:r>
          </a:p>
        </p:txBody>
      </p:sp>
      <p:sp>
        <p:nvSpPr>
          <p:cNvPr id="15" name="AutoShape 3">
            <a:extLst>
              <a:ext uri="{FF2B5EF4-FFF2-40B4-BE49-F238E27FC236}">
                <a16:creationId xmlns:a16="http://schemas.microsoft.com/office/drawing/2014/main" id="{83538AD3-E550-2597-4878-E0A0F5E500F3}"/>
              </a:ext>
            </a:extLst>
          </p:cNvPr>
          <p:cNvSpPr/>
          <p:nvPr/>
        </p:nvSpPr>
        <p:spPr>
          <a:xfrm>
            <a:off x="10711614" y="4770700"/>
            <a:ext cx="2261393" cy="0"/>
          </a:xfrm>
          <a:prstGeom prst="line">
            <a:avLst/>
          </a:prstGeom>
          <a:ln w="38100" cap="flat">
            <a:solidFill>
              <a:srgbClr val="103EE7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tr-TR" sz="5142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23372E82-53FA-CA19-6E9C-582FB1D1DE2F}"/>
              </a:ext>
            </a:extLst>
          </p:cNvPr>
          <p:cNvSpPr/>
          <p:nvPr/>
        </p:nvSpPr>
        <p:spPr>
          <a:xfrm>
            <a:off x="3375722" y="3202698"/>
            <a:ext cx="7540692" cy="3200400"/>
          </a:xfrm>
          <a:custGeom>
            <a:avLst/>
            <a:gdLst/>
            <a:ahLst/>
            <a:cxnLst/>
            <a:rect l="l" t="t" r="r" b="b"/>
            <a:pathLst>
              <a:path w="4461576" h="1893570">
                <a:moveTo>
                  <a:pt x="0" y="0"/>
                </a:moveTo>
                <a:lnTo>
                  <a:pt x="4461575" y="0"/>
                </a:lnTo>
                <a:lnTo>
                  <a:pt x="4461575" y="1893570"/>
                </a:lnTo>
                <a:lnTo>
                  <a:pt x="0" y="18935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87315"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890084A3-297F-FC83-1D4E-D1E992D5E002}"/>
              </a:ext>
            </a:extLst>
          </p:cNvPr>
          <p:cNvSpPr txBox="1"/>
          <p:nvPr/>
        </p:nvSpPr>
        <p:spPr>
          <a:xfrm>
            <a:off x="13409061" y="4067731"/>
            <a:ext cx="8828483" cy="1167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63"/>
              </a:lnSpc>
            </a:pPr>
            <a:r>
              <a:rPr lang="en-US" sz="6600" b="1" spc="66" err="1">
                <a:solidFill>
                  <a:srgbClr val="103E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Aksiyona</a:t>
            </a:r>
            <a:r>
              <a:rPr lang="en-US" sz="6600" b="1" spc="66">
                <a:solidFill>
                  <a:srgbClr val="103E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6600" b="1" spc="66" err="1">
                <a:solidFill>
                  <a:srgbClr val="103EE7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Dönüştür</a:t>
            </a:r>
            <a:endParaRPr lang="en-US" sz="6600" b="1" spc="66">
              <a:solidFill>
                <a:srgbClr val="103EE7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grpSp>
        <p:nvGrpSpPr>
          <p:cNvPr id="20" name="Grup 19">
            <a:extLst>
              <a:ext uri="{FF2B5EF4-FFF2-40B4-BE49-F238E27FC236}">
                <a16:creationId xmlns:a16="http://schemas.microsoft.com/office/drawing/2014/main" id="{8DA9F5DC-907E-B6EA-04A5-66AFC4F9FED0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21" name="Yuvarlatılmış Dikdörtgen 20">
              <a:extLst>
                <a:ext uri="{FF2B5EF4-FFF2-40B4-BE49-F238E27FC236}">
                  <a16:creationId xmlns:a16="http://schemas.microsoft.com/office/drawing/2014/main" id="{36D05098-A8E2-8D92-4C34-F0878782A291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5FDB830-A41C-094D-0037-52D6333DDEF5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D8C2CE06-95FB-2457-BCD9-23F6C00755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EBC73733-CF4F-5E6D-F955-5994A881C1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25" name="Grafik 24" descr="Kapat ana hat">
              <a:extLst>
                <a:ext uri="{FF2B5EF4-FFF2-40B4-BE49-F238E27FC236}">
                  <a16:creationId xmlns:a16="http://schemas.microsoft.com/office/drawing/2014/main" id="{129DB7E1-287A-15E7-2218-33F3E956BD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/>
      <p:bldP spid="4" grpId="0" animBg="1"/>
      <p:bldP spid="7" grpId="0" animBg="1"/>
      <p:bldP spid="10" grpId="0"/>
      <p:bldP spid="14" grpId="0"/>
      <p:bldP spid="5" grpId="0" animBg="1"/>
      <p:bldP spid="6" grpId="0" animBg="1"/>
      <p:bldP spid="11" grpId="0"/>
      <p:bldP spid="15" grpId="0" animBg="1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4B17A-074D-856A-BD7A-4ACCF3A6B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5">
            <a:extLst>
              <a:ext uri="{FF2B5EF4-FFF2-40B4-BE49-F238E27FC236}">
                <a16:creationId xmlns:a16="http://schemas.microsoft.com/office/drawing/2014/main" id="{8CD49A6E-50B2-11C1-8F60-9A7D96751BE5}"/>
              </a:ext>
            </a:extLst>
          </p:cNvPr>
          <p:cNvSpPr txBox="1"/>
          <p:nvPr/>
        </p:nvSpPr>
        <p:spPr>
          <a:xfrm>
            <a:off x="6841989" y="1090429"/>
            <a:ext cx="10718828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b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Veri </a:t>
            </a:r>
            <a:r>
              <a:rPr lang="en-US" sz="6600" b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Doğrulamayla</a:t>
            </a:r>
            <a:r>
              <a:rPr lang="en-US" sz="6600" b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</a:p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i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İsabetli</a:t>
            </a:r>
            <a:r>
              <a:rPr lang="en-US" sz="6600" i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  <a:r>
              <a:rPr lang="en-US" sz="6600" i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Kampanyalar</a:t>
            </a:r>
            <a:endParaRPr lang="en-US" sz="6600" i="1" spc="-235" dirty="0">
              <a:solidFill>
                <a:srgbClr val="0030FF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133" name="Grup 132">
            <a:extLst>
              <a:ext uri="{FF2B5EF4-FFF2-40B4-BE49-F238E27FC236}">
                <a16:creationId xmlns:a16="http://schemas.microsoft.com/office/drawing/2014/main" id="{DB184321-22B9-8FC3-0FA1-024BC94772FB}"/>
              </a:ext>
            </a:extLst>
          </p:cNvPr>
          <p:cNvGrpSpPr/>
          <p:nvPr/>
        </p:nvGrpSpPr>
        <p:grpSpPr>
          <a:xfrm>
            <a:off x="2899965" y="8713821"/>
            <a:ext cx="7336339" cy="2345997"/>
            <a:chOff x="8899657" y="2724491"/>
            <a:chExt cx="3107036" cy="993560"/>
          </a:xfrm>
        </p:grpSpPr>
        <p:sp>
          <p:nvSpPr>
            <p:cNvPr id="134" name="Rounded Rectangle">
              <a:extLst>
                <a:ext uri="{FF2B5EF4-FFF2-40B4-BE49-F238E27FC236}">
                  <a16:creationId xmlns:a16="http://schemas.microsoft.com/office/drawing/2014/main" id="{E21BB3BB-D302-08FA-31E8-84D66871A7B7}"/>
                </a:ext>
              </a:extLst>
            </p:cNvPr>
            <p:cNvSpPr/>
            <p:nvPr/>
          </p:nvSpPr>
          <p:spPr>
            <a:xfrm>
              <a:off x="8899657" y="2724491"/>
              <a:ext cx="3107036" cy="993560"/>
            </a:xfrm>
            <a:prstGeom prst="roundRect">
              <a:avLst>
                <a:gd name="adj" fmla="val 11682"/>
              </a:avLst>
            </a:prstGeom>
            <a:solidFill>
              <a:srgbClr val="000542"/>
            </a:solidFill>
            <a:ln w="12700"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37" name="TextBox 2">
              <a:extLst>
                <a:ext uri="{FF2B5EF4-FFF2-40B4-BE49-F238E27FC236}">
                  <a16:creationId xmlns:a16="http://schemas.microsoft.com/office/drawing/2014/main" id="{4BAC5168-6095-A037-25BA-1614EAF5CE83}"/>
                </a:ext>
              </a:extLst>
            </p:cNvPr>
            <p:cNvSpPr txBox="1"/>
            <p:nvPr/>
          </p:nvSpPr>
          <p:spPr>
            <a:xfrm>
              <a:off x="8947235" y="2912857"/>
              <a:ext cx="2332247" cy="616828"/>
            </a:xfrm>
            <a:prstGeom prst="rect">
              <a:avLst/>
            </a:prstGeom>
            <a:noFill/>
          </p:spPr>
          <p:txBody>
            <a:bodyPr wrap="square" lIns="206073" tIns="103036" rIns="206073" bIns="103036" rtlCol="0" anchor="t">
              <a:spAutoFit/>
            </a:bodyPr>
            <a:lstStyle/>
            <a:p>
              <a:pPr marL="155618"/>
              <a:r>
                <a:rPr lang="tr-TR" sz="4056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Geçerli ve </a:t>
              </a:r>
              <a:r>
                <a:rPr lang="tr-TR" sz="4000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Düşük</a:t>
              </a:r>
              <a:r>
                <a:rPr lang="tr-TR" sz="4056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 Riskli Adresler</a:t>
              </a:r>
            </a:p>
          </p:txBody>
        </p:sp>
      </p:grpSp>
      <p:grpSp>
        <p:nvGrpSpPr>
          <p:cNvPr id="138" name="Grup 137">
            <a:extLst>
              <a:ext uri="{FF2B5EF4-FFF2-40B4-BE49-F238E27FC236}">
                <a16:creationId xmlns:a16="http://schemas.microsoft.com/office/drawing/2014/main" id="{F0FAEA58-8612-6D3B-2EFD-A26A5C7ACE30}"/>
              </a:ext>
            </a:extLst>
          </p:cNvPr>
          <p:cNvGrpSpPr/>
          <p:nvPr/>
        </p:nvGrpSpPr>
        <p:grpSpPr>
          <a:xfrm>
            <a:off x="9007133" y="8473964"/>
            <a:ext cx="2825749" cy="2825755"/>
            <a:chOff x="8149290" y="2669076"/>
            <a:chExt cx="1196746" cy="1196746"/>
          </a:xfrm>
        </p:grpSpPr>
        <p:sp>
          <p:nvSpPr>
            <p:cNvPr id="139" name="Rounded Rectangle">
              <a:extLst>
                <a:ext uri="{FF2B5EF4-FFF2-40B4-BE49-F238E27FC236}">
                  <a16:creationId xmlns:a16="http://schemas.microsoft.com/office/drawing/2014/main" id="{5B87D464-E816-AF1A-3CAA-B000D23E762C}"/>
                </a:ext>
              </a:extLst>
            </p:cNvPr>
            <p:cNvSpPr/>
            <p:nvPr/>
          </p:nvSpPr>
          <p:spPr>
            <a:xfrm>
              <a:off x="8149290" y="2669076"/>
              <a:ext cx="1196746" cy="1196746"/>
            </a:xfrm>
            <a:prstGeom prst="ellipse">
              <a:avLst/>
            </a:prstGeom>
            <a:solidFill>
              <a:schemeClr val="bg1"/>
            </a:solidFill>
            <a:ln w="107950">
              <a:solidFill>
                <a:srgbClr val="7AFFA6"/>
              </a:solidFill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40" name="Metin kutusu 139">
              <a:extLst>
                <a:ext uri="{FF2B5EF4-FFF2-40B4-BE49-F238E27FC236}">
                  <a16:creationId xmlns:a16="http://schemas.microsoft.com/office/drawing/2014/main" id="{996AA4E0-FADA-B192-566C-38C424AF894A}"/>
                </a:ext>
              </a:extLst>
            </p:cNvPr>
            <p:cNvSpPr txBox="1"/>
            <p:nvPr/>
          </p:nvSpPr>
          <p:spPr>
            <a:xfrm>
              <a:off x="8231603" y="2983531"/>
              <a:ext cx="1032123" cy="56783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tr-TR" sz="8000" b="1">
                  <a:solidFill>
                    <a:srgbClr val="000542"/>
                  </a:solidFill>
                  <a:latin typeface="Montserrat ExtraBold" pitchFamily="2" charset="0"/>
                </a:rPr>
                <a:t>%82</a:t>
              </a:r>
            </a:p>
          </p:txBody>
        </p:sp>
      </p:grpSp>
      <p:grpSp>
        <p:nvGrpSpPr>
          <p:cNvPr id="141" name="Grup 140">
            <a:extLst>
              <a:ext uri="{FF2B5EF4-FFF2-40B4-BE49-F238E27FC236}">
                <a16:creationId xmlns:a16="http://schemas.microsoft.com/office/drawing/2014/main" id="{88174812-39A7-6E21-4659-61C0D63DED17}"/>
              </a:ext>
            </a:extLst>
          </p:cNvPr>
          <p:cNvGrpSpPr/>
          <p:nvPr/>
        </p:nvGrpSpPr>
        <p:grpSpPr>
          <a:xfrm>
            <a:off x="14349209" y="8711842"/>
            <a:ext cx="7151804" cy="2349962"/>
            <a:chOff x="9111681" y="2724491"/>
            <a:chExt cx="3023773" cy="993560"/>
          </a:xfrm>
        </p:grpSpPr>
        <p:sp>
          <p:nvSpPr>
            <p:cNvPr id="144" name="Rounded Rectangle">
              <a:extLst>
                <a:ext uri="{FF2B5EF4-FFF2-40B4-BE49-F238E27FC236}">
                  <a16:creationId xmlns:a16="http://schemas.microsoft.com/office/drawing/2014/main" id="{7A54EC97-0BA3-36FD-84AF-5ED2DECABBE5}"/>
                </a:ext>
              </a:extLst>
            </p:cNvPr>
            <p:cNvSpPr/>
            <p:nvPr/>
          </p:nvSpPr>
          <p:spPr>
            <a:xfrm>
              <a:off x="9111681" y="2724491"/>
              <a:ext cx="3023773" cy="993560"/>
            </a:xfrm>
            <a:prstGeom prst="roundRect">
              <a:avLst>
                <a:gd name="adj" fmla="val 11682"/>
              </a:avLst>
            </a:prstGeom>
            <a:solidFill>
              <a:srgbClr val="000542"/>
            </a:solidFill>
            <a:ln w="12700"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45" name="TextBox 2">
              <a:extLst>
                <a:ext uri="{FF2B5EF4-FFF2-40B4-BE49-F238E27FC236}">
                  <a16:creationId xmlns:a16="http://schemas.microsoft.com/office/drawing/2014/main" id="{52A6C4E3-BBFF-DE46-85CF-317B7C516BC2}"/>
                </a:ext>
              </a:extLst>
            </p:cNvPr>
            <p:cNvSpPr txBox="1"/>
            <p:nvPr/>
          </p:nvSpPr>
          <p:spPr>
            <a:xfrm>
              <a:off x="9529402" y="2913377"/>
              <a:ext cx="2386789" cy="615787"/>
            </a:xfrm>
            <a:prstGeom prst="rect">
              <a:avLst/>
            </a:prstGeom>
            <a:noFill/>
          </p:spPr>
          <p:txBody>
            <a:bodyPr wrap="square" lIns="206073" tIns="103036" rIns="206073" bIns="103036" rtlCol="0" anchor="t">
              <a:spAutoFit/>
            </a:bodyPr>
            <a:lstStyle/>
            <a:p>
              <a:pPr marL="155618"/>
              <a:r>
                <a:rPr lang="tr-TR" sz="4056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Yüksek Riskli veya </a:t>
              </a:r>
              <a:r>
                <a:rPr lang="tr-TR" sz="4000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Geçersiz</a:t>
              </a:r>
              <a:r>
                <a:rPr lang="tr-TR" sz="4056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 Adresler</a:t>
              </a:r>
            </a:p>
          </p:txBody>
        </p:sp>
      </p:grpSp>
      <p:grpSp>
        <p:nvGrpSpPr>
          <p:cNvPr id="148" name="Grup 147">
            <a:extLst>
              <a:ext uri="{FF2B5EF4-FFF2-40B4-BE49-F238E27FC236}">
                <a16:creationId xmlns:a16="http://schemas.microsoft.com/office/drawing/2014/main" id="{1750F62A-3DED-620A-B913-65BCFF95DF7B}"/>
              </a:ext>
            </a:extLst>
          </p:cNvPr>
          <p:cNvGrpSpPr/>
          <p:nvPr/>
        </p:nvGrpSpPr>
        <p:grpSpPr>
          <a:xfrm>
            <a:off x="12578391" y="8471552"/>
            <a:ext cx="2830530" cy="2830529"/>
            <a:chOff x="8145690" y="2669076"/>
            <a:chExt cx="1196746" cy="1196746"/>
          </a:xfrm>
        </p:grpSpPr>
        <p:sp>
          <p:nvSpPr>
            <p:cNvPr id="149" name="Rounded Rectangle">
              <a:extLst>
                <a:ext uri="{FF2B5EF4-FFF2-40B4-BE49-F238E27FC236}">
                  <a16:creationId xmlns:a16="http://schemas.microsoft.com/office/drawing/2014/main" id="{32A427EA-B6CE-D061-74E6-D2DD7812A9C0}"/>
                </a:ext>
              </a:extLst>
            </p:cNvPr>
            <p:cNvSpPr/>
            <p:nvPr/>
          </p:nvSpPr>
          <p:spPr>
            <a:xfrm>
              <a:off x="8145690" y="2669076"/>
              <a:ext cx="1196746" cy="1196746"/>
            </a:xfrm>
            <a:prstGeom prst="ellipse">
              <a:avLst/>
            </a:prstGeom>
            <a:solidFill>
              <a:schemeClr val="bg1"/>
            </a:solidFill>
            <a:ln w="107950">
              <a:solidFill>
                <a:srgbClr val="FF7E79"/>
              </a:solidFill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50" name="Metin kutusu 149">
              <a:extLst>
                <a:ext uri="{FF2B5EF4-FFF2-40B4-BE49-F238E27FC236}">
                  <a16:creationId xmlns:a16="http://schemas.microsoft.com/office/drawing/2014/main" id="{54275B2A-926D-FDFB-7389-212E3733197F}"/>
                </a:ext>
              </a:extLst>
            </p:cNvPr>
            <p:cNvSpPr txBox="1"/>
            <p:nvPr/>
          </p:nvSpPr>
          <p:spPr>
            <a:xfrm>
              <a:off x="8271572" y="2984008"/>
              <a:ext cx="944979" cy="56687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tr-TR" sz="8000" b="1">
                  <a:solidFill>
                    <a:srgbClr val="000542"/>
                  </a:solidFill>
                  <a:latin typeface="Montserrat ExtraBold" pitchFamily="2" charset="0"/>
                </a:rPr>
                <a:t>%18</a:t>
              </a:r>
            </a:p>
          </p:txBody>
        </p:sp>
      </p:grpSp>
      <p:sp>
        <p:nvSpPr>
          <p:cNvPr id="157" name="TextBox 15">
            <a:extLst>
              <a:ext uri="{FF2B5EF4-FFF2-40B4-BE49-F238E27FC236}">
                <a16:creationId xmlns:a16="http://schemas.microsoft.com/office/drawing/2014/main" id="{6DF1A22F-EF6E-E4F7-B83F-101C666DAE4D}"/>
              </a:ext>
            </a:extLst>
          </p:cNvPr>
          <p:cNvSpPr txBox="1"/>
          <p:nvPr/>
        </p:nvSpPr>
        <p:spPr>
          <a:xfrm>
            <a:off x="2472033" y="7290225"/>
            <a:ext cx="19458700" cy="790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</a:pP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Mevcut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00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tüm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kayıtlı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b="1" spc="-235">
                <a:solidFill>
                  <a:srgbClr val="0030FF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e-</a:t>
            </a:r>
            <a:r>
              <a:rPr lang="en-US" sz="4056" b="1" spc="-235" err="1">
                <a:solidFill>
                  <a:srgbClr val="0030FF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posta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verisi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MDQ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ile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analiz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edilerek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doğrulandı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.</a:t>
            </a:r>
          </a:p>
        </p:txBody>
      </p:sp>
      <p:grpSp>
        <p:nvGrpSpPr>
          <p:cNvPr id="158" name="Grup 157">
            <a:extLst>
              <a:ext uri="{FF2B5EF4-FFF2-40B4-BE49-F238E27FC236}">
                <a16:creationId xmlns:a16="http://schemas.microsoft.com/office/drawing/2014/main" id="{793BF93C-A370-EE04-63A3-D6E3D51154DB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159" name="Yuvarlatılmış Dikdörtgen 158">
              <a:extLst>
                <a:ext uri="{FF2B5EF4-FFF2-40B4-BE49-F238E27FC236}">
                  <a16:creationId xmlns:a16="http://schemas.microsoft.com/office/drawing/2014/main" id="{5A740045-0D4D-FE68-1F43-D69818E988CD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160" name="TextBox 15">
              <a:extLst>
                <a:ext uri="{FF2B5EF4-FFF2-40B4-BE49-F238E27FC236}">
                  <a16:creationId xmlns:a16="http://schemas.microsoft.com/office/drawing/2014/main" id="{FBF906A7-0100-2309-87B0-FD0ADB6B6794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161" name="Freeform 12">
              <a:extLst>
                <a:ext uri="{FF2B5EF4-FFF2-40B4-BE49-F238E27FC236}">
                  <a16:creationId xmlns:a16="http://schemas.microsoft.com/office/drawing/2014/main" id="{E07D832F-FCA7-50C5-C03E-17F01EAE74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62" name="Freeform 14">
              <a:extLst>
                <a:ext uri="{FF2B5EF4-FFF2-40B4-BE49-F238E27FC236}">
                  <a16:creationId xmlns:a16="http://schemas.microsoft.com/office/drawing/2014/main" id="{1A7FC111-C0B9-DC97-0E41-7942F0DE75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163" name="Grafik 162" descr="Kapat ana hat">
              <a:extLst>
                <a:ext uri="{FF2B5EF4-FFF2-40B4-BE49-F238E27FC236}">
                  <a16:creationId xmlns:a16="http://schemas.microsoft.com/office/drawing/2014/main" id="{45ABC381-641B-CC59-C187-8950DDBC5E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  <p:grpSp>
        <p:nvGrpSpPr>
          <p:cNvPr id="176" name="Grup 175">
            <a:extLst>
              <a:ext uri="{FF2B5EF4-FFF2-40B4-BE49-F238E27FC236}">
                <a16:creationId xmlns:a16="http://schemas.microsoft.com/office/drawing/2014/main" id="{24745375-DFEB-46FF-2CFB-3107A0F3EECF}"/>
              </a:ext>
            </a:extLst>
          </p:cNvPr>
          <p:cNvGrpSpPr/>
          <p:nvPr/>
        </p:nvGrpSpPr>
        <p:grpSpPr>
          <a:xfrm>
            <a:off x="2899965" y="4558801"/>
            <a:ext cx="7336339" cy="2345997"/>
            <a:chOff x="8899657" y="2724491"/>
            <a:chExt cx="3107036" cy="993560"/>
          </a:xfrm>
        </p:grpSpPr>
        <p:sp>
          <p:nvSpPr>
            <p:cNvPr id="177" name="Rounded Rectangle">
              <a:extLst>
                <a:ext uri="{FF2B5EF4-FFF2-40B4-BE49-F238E27FC236}">
                  <a16:creationId xmlns:a16="http://schemas.microsoft.com/office/drawing/2014/main" id="{E778E07A-C5A5-3650-84F6-E24CE06F14B3}"/>
                </a:ext>
              </a:extLst>
            </p:cNvPr>
            <p:cNvSpPr/>
            <p:nvPr/>
          </p:nvSpPr>
          <p:spPr>
            <a:xfrm>
              <a:off x="8899657" y="2724491"/>
              <a:ext cx="3107036" cy="993560"/>
            </a:xfrm>
            <a:prstGeom prst="roundRect">
              <a:avLst>
                <a:gd name="adj" fmla="val 11682"/>
              </a:avLst>
            </a:prstGeom>
            <a:solidFill>
              <a:srgbClr val="000542"/>
            </a:solidFill>
            <a:ln w="12700"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78" name="TextBox 2">
              <a:extLst>
                <a:ext uri="{FF2B5EF4-FFF2-40B4-BE49-F238E27FC236}">
                  <a16:creationId xmlns:a16="http://schemas.microsoft.com/office/drawing/2014/main" id="{105D3318-E6CB-7FFF-C84F-6C17E3C429EC}"/>
                </a:ext>
              </a:extLst>
            </p:cNvPr>
            <p:cNvSpPr txBox="1"/>
            <p:nvPr/>
          </p:nvSpPr>
          <p:spPr>
            <a:xfrm>
              <a:off x="8947234" y="2912874"/>
              <a:ext cx="2538887" cy="616794"/>
            </a:xfrm>
            <a:prstGeom prst="rect">
              <a:avLst/>
            </a:prstGeom>
            <a:noFill/>
          </p:spPr>
          <p:txBody>
            <a:bodyPr wrap="square" lIns="206073" tIns="103036" rIns="206073" bIns="103036" rtlCol="0" anchor="t">
              <a:spAutoFit/>
            </a:bodyPr>
            <a:lstStyle/>
            <a:p>
              <a:pPr marL="155618"/>
              <a:r>
                <a:rPr lang="tr-TR" sz="4056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Geçerli ve Düşük Riskli GSM Kayıtları</a:t>
              </a:r>
            </a:p>
          </p:txBody>
        </p:sp>
      </p:grpSp>
      <p:grpSp>
        <p:nvGrpSpPr>
          <p:cNvPr id="179" name="Grup 178">
            <a:extLst>
              <a:ext uri="{FF2B5EF4-FFF2-40B4-BE49-F238E27FC236}">
                <a16:creationId xmlns:a16="http://schemas.microsoft.com/office/drawing/2014/main" id="{447CB1A3-B236-FE98-D735-485A2CC0218D}"/>
              </a:ext>
            </a:extLst>
          </p:cNvPr>
          <p:cNvGrpSpPr/>
          <p:nvPr/>
        </p:nvGrpSpPr>
        <p:grpSpPr>
          <a:xfrm>
            <a:off x="8712884" y="4318943"/>
            <a:ext cx="3414260" cy="2825755"/>
            <a:chOff x="8024672" y="2669076"/>
            <a:chExt cx="1445989" cy="1196746"/>
          </a:xfrm>
        </p:grpSpPr>
        <p:sp>
          <p:nvSpPr>
            <p:cNvPr id="180" name="Rounded Rectangle">
              <a:extLst>
                <a:ext uri="{FF2B5EF4-FFF2-40B4-BE49-F238E27FC236}">
                  <a16:creationId xmlns:a16="http://schemas.microsoft.com/office/drawing/2014/main" id="{539152CA-E4D3-B089-5A0C-8AA28D345BD4}"/>
                </a:ext>
              </a:extLst>
            </p:cNvPr>
            <p:cNvSpPr/>
            <p:nvPr/>
          </p:nvSpPr>
          <p:spPr>
            <a:xfrm>
              <a:off x="8149290" y="2669076"/>
              <a:ext cx="1196746" cy="1196746"/>
            </a:xfrm>
            <a:prstGeom prst="ellipse">
              <a:avLst/>
            </a:prstGeom>
            <a:solidFill>
              <a:schemeClr val="bg1"/>
            </a:solidFill>
            <a:ln w="107950">
              <a:solidFill>
                <a:srgbClr val="7AFFA6"/>
              </a:solidFill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81" name="Metin kutusu 180">
              <a:extLst>
                <a:ext uri="{FF2B5EF4-FFF2-40B4-BE49-F238E27FC236}">
                  <a16:creationId xmlns:a16="http://schemas.microsoft.com/office/drawing/2014/main" id="{27AF133B-BC26-6BBE-BDCD-F2C890BF197C}"/>
                </a:ext>
              </a:extLst>
            </p:cNvPr>
            <p:cNvSpPr txBox="1"/>
            <p:nvPr/>
          </p:nvSpPr>
          <p:spPr>
            <a:xfrm>
              <a:off x="8024672" y="3052375"/>
              <a:ext cx="1445989" cy="43014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tr-TR" sz="6000" b="1">
                  <a:solidFill>
                    <a:srgbClr val="000542"/>
                  </a:solidFill>
                  <a:latin typeface="Montserrat ExtraBold" pitchFamily="2" charset="0"/>
                </a:rPr>
                <a:t>%99</a:t>
              </a:r>
              <a:r>
                <a:rPr lang="tr-TR" sz="5142" b="1">
                  <a:solidFill>
                    <a:srgbClr val="000542"/>
                  </a:solidFill>
                  <a:latin typeface="Montserrat ExtraBold" pitchFamily="2" charset="0"/>
                </a:rPr>
                <a:t>,50</a:t>
              </a:r>
              <a:endParaRPr lang="tr-TR" sz="6761" b="1">
                <a:solidFill>
                  <a:srgbClr val="000542"/>
                </a:solidFill>
                <a:latin typeface="Montserrat ExtraBold" pitchFamily="2" charset="0"/>
              </a:endParaRPr>
            </a:p>
          </p:txBody>
        </p:sp>
      </p:grpSp>
      <p:grpSp>
        <p:nvGrpSpPr>
          <p:cNvPr id="182" name="Grup 181">
            <a:extLst>
              <a:ext uri="{FF2B5EF4-FFF2-40B4-BE49-F238E27FC236}">
                <a16:creationId xmlns:a16="http://schemas.microsoft.com/office/drawing/2014/main" id="{1F17CE22-CB33-15F5-C404-EE5E0D30B279}"/>
              </a:ext>
            </a:extLst>
          </p:cNvPr>
          <p:cNvGrpSpPr/>
          <p:nvPr/>
        </p:nvGrpSpPr>
        <p:grpSpPr>
          <a:xfrm>
            <a:off x="14349209" y="4556822"/>
            <a:ext cx="7777000" cy="2349962"/>
            <a:chOff x="9111681" y="2724491"/>
            <a:chExt cx="3288105" cy="993560"/>
          </a:xfrm>
        </p:grpSpPr>
        <p:sp>
          <p:nvSpPr>
            <p:cNvPr id="183" name="Rounded Rectangle">
              <a:extLst>
                <a:ext uri="{FF2B5EF4-FFF2-40B4-BE49-F238E27FC236}">
                  <a16:creationId xmlns:a16="http://schemas.microsoft.com/office/drawing/2014/main" id="{621C55A2-5BF3-28B0-949D-5A6EE2AF10E8}"/>
                </a:ext>
              </a:extLst>
            </p:cNvPr>
            <p:cNvSpPr/>
            <p:nvPr/>
          </p:nvSpPr>
          <p:spPr>
            <a:xfrm>
              <a:off x="9111681" y="2724491"/>
              <a:ext cx="3023773" cy="993560"/>
            </a:xfrm>
            <a:prstGeom prst="roundRect">
              <a:avLst>
                <a:gd name="adj" fmla="val 11682"/>
              </a:avLst>
            </a:prstGeom>
            <a:solidFill>
              <a:srgbClr val="000542"/>
            </a:solidFill>
            <a:ln w="12700"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84" name="TextBox 2">
              <a:extLst>
                <a:ext uri="{FF2B5EF4-FFF2-40B4-BE49-F238E27FC236}">
                  <a16:creationId xmlns:a16="http://schemas.microsoft.com/office/drawing/2014/main" id="{1959135A-F5D1-0ABF-6E32-69332F2ACE4D}"/>
                </a:ext>
              </a:extLst>
            </p:cNvPr>
            <p:cNvSpPr txBox="1"/>
            <p:nvPr/>
          </p:nvSpPr>
          <p:spPr>
            <a:xfrm>
              <a:off x="9510009" y="2913395"/>
              <a:ext cx="2889777" cy="615753"/>
            </a:xfrm>
            <a:prstGeom prst="rect">
              <a:avLst/>
            </a:prstGeom>
            <a:noFill/>
          </p:spPr>
          <p:txBody>
            <a:bodyPr wrap="square" lIns="206073" tIns="103036" rIns="206073" bIns="103036" rtlCol="0" anchor="t">
              <a:spAutoFit/>
            </a:bodyPr>
            <a:lstStyle/>
            <a:p>
              <a:pPr marL="155618"/>
              <a:r>
                <a:rPr lang="tr-TR" sz="4056" err="1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Disconnected</a:t>
              </a:r>
              <a:r>
                <a:rPr lang="tr-TR" sz="4056">
                  <a:solidFill>
                    <a:schemeClr val="bg1"/>
                  </a:solidFill>
                  <a:latin typeface="Poppins" pitchFamily="2" charset="0"/>
                  <a:ea typeface="+mn-lt"/>
                  <a:cs typeface="Poppins" pitchFamily="2" charset="0"/>
                </a:rPr>
                <a:t> veya Geçersiz GSM Kayıtları</a:t>
              </a:r>
            </a:p>
          </p:txBody>
        </p:sp>
      </p:grpSp>
      <p:grpSp>
        <p:nvGrpSpPr>
          <p:cNvPr id="185" name="Grup 184">
            <a:extLst>
              <a:ext uri="{FF2B5EF4-FFF2-40B4-BE49-F238E27FC236}">
                <a16:creationId xmlns:a16="http://schemas.microsoft.com/office/drawing/2014/main" id="{18DF2B4B-95F2-D83C-F3B5-6EB833FE1351}"/>
              </a:ext>
            </a:extLst>
          </p:cNvPr>
          <p:cNvGrpSpPr/>
          <p:nvPr/>
        </p:nvGrpSpPr>
        <p:grpSpPr>
          <a:xfrm>
            <a:off x="12578402" y="4316531"/>
            <a:ext cx="2830528" cy="2830529"/>
            <a:chOff x="8145690" y="2669076"/>
            <a:chExt cx="1196746" cy="1196746"/>
          </a:xfrm>
        </p:grpSpPr>
        <p:sp>
          <p:nvSpPr>
            <p:cNvPr id="186" name="Rounded Rectangle">
              <a:extLst>
                <a:ext uri="{FF2B5EF4-FFF2-40B4-BE49-F238E27FC236}">
                  <a16:creationId xmlns:a16="http://schemas.microsoft.com/office/drawing/2014/main" id="{7A5ABB2A-F4F6-BFA7-0D23-3EE4C8D384FF}"/>
                </a:ext>
              </a:extLst>
            </p:cNvPr>
            <p:cNvSpPr/>
            <p:nvPr/>
          </p:nvSpPr>
          <p:spPr>
            <a:xfrm>
              <a:off x="8145690" y="2669076"/>
              <a:ext cx="1196746" cy="1196746"/>
            </a:xfrm>
            <a:prstGeom prst="ellipse">
              <a:avLst/>
            </a:prstGeom>
            <a:solidFill>
              <a:schemeClr val="bg1"/>
            </a:solidFill>
            <a:ln w="107950">
              <a:solidFill>
                <a:srgbClr val="FF7E79"/>
              </a:solidFill>
              <a:miter lim="400000"/>
            </a:ln>
          </p:spPr>
          <p:txBody>
            <a:bodyPr lIns="85860" tIns="85860" rIns="85860" bIns="85860" anchor="ctr"/>
            <a:lstStyle/>
            <a:p>
              <a:pPr algn="ctr">
                <a:lnSpc>
                  <a:spcPct val="100000"/>
                </a:lnSpc>
                <a:defRPr sz="3200" spc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5409"/>
            </a:p>
          </p:txBody>
        </p:sp>
        <p:sp>
          <p:nvSpPr>
            <p:cNvPr id="187" name="Metin kutusu 186">
              <a:extLst>
                <a:ext uri="{FF2B5EF4-FFF2-40B4-BE49-F238E27FC236}">
                  <a16:creationId xmlns:a16="http://schemas.microsoft.com/office/drawing/2014/main" id="{A7E2DE16-236A-66CE-339A-B7B8B8459E1A}"/>
                </a:ext>
              </a:extLst>
            </p:cNvPr>
            <p:cNvSpPr txBox="1"/>
            <p:nvPr/>
          </p:nvSpPr>
          <p:spPr>
            <a:xfrm>
              <a:off x="8227886" y="3052740"/>
              <a:ext cx="1032347" cy="42942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tr-TR" sz="6000" b="1">
                  <a:solidFill>
                    <a:srgbClr val="000542"/>
                  </a:solidFill>
                  <a:latin typeface="Montserrat ExtraBold" pitchFamily="2" charset="0"/>
                </a:rPr>
                <a:t>%0</a:t>
              </a:r>
              <a:r>
                <a:rPr lang="tr-TR" sz="5142" b="1">
                  <a:solidFill>
                    <a:srgbClr val="000542"/>
                  </a:solidFill>
                  <a:latin typeface="Montserrat ExtraBold" pitchFamily="2" charset="0"/>
                </a:rPr>
                <a:t>,50</a:t>
              </a:r>
              <a:endParaRPr lang="tr-TR" sz="8113" b="1">
                <a:solidFill>
                  <a:srgbClr val="000542"/>
                </a:solidFill>
                <a:latin typeface="Montserrat ExtraBold" pitchFamily="2" charset="0"/>
              </a:endParaRPr>
            </a:p>
          </p:txBody>
        </p:sp>
      </p:grpSp>
      <p:sp>
        <p:nvSpPr>
          <p:cNvPr id="188" name="TextBox 15">
            <a:extLst>
              <a:ext uri="{FF2B5EF4-FFF2-40B4-BE49-F238E27FC236}">
                <a16:creationId xmlns:a16="http://schemas.microsoft.com/office/drawing/2014/main" id="{639075C7-460B-F1D8-A84A-FD7F9B85E168}"/>
              </a:ext>
            </a:extLst>
          </p:cNvPr>
          <p:cNvSpPr txBox="1"/>
          <p:nvPr/>
        </p:nvSpPr>
        <p:spPr>
          <a:xfrm>
            <a:off x="2472033" y="3135206"/>
            <a:ext cx="19458700" cy="7908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</a:pPr>
            <a:r>
              <a:rPr lang="en-US" sz="4000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Mevcut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tüm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kayıtlı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b="1" spc="-235">
                <a:solidFill>
                  <a:srgbClr val="0030FF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GSM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verisi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MDQ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ile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analiz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edilerek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 </a:t>
            </a:r>
            <a:r>
              <a:rPr lang="en-US" sz="4056" spc="-235" err="1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doğrulandı</a:t>
            </a:r>
            <a:r>
              <a:rPr lang="en-US" sz="4056" spc="-235">
                <a:solidFill>
                  <a:srgbClr val="002060"/>
                </a:solidFill>
                <a:latin typeface="Poppins Medium" panose="00000600000000000000" pitchFamily="2" charset="0"/>
                <a:ea typeface="Poppins Italics"/>
                <a:cs typeface="Poppins Medium" panose="00000600000000000000" pitchFamily="2" charset="0"/>
                <a:sym typeface="Poppins Itali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005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7" grpId="0"/>
      <p:bldP spid="18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572DA-8D7E-71DF-BC09-1EB78E380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>
            <a:extLst>
              <a:ext uri="{FF2B5EF4-FFF2-40B4-BE49-F238E27FC236}">
                <a16:creationId xmlns:a16="http://schemas.microsoft.com/office/drawing/2014/main" id="{CE9ED7BA-BB90-0EC0-0033-8024E31551ED}"/>
              </a:ext>
            </a:extLst>
          </p:cNvPr>
          <p:cNvGrpSpPr/>
          <p:nvPr/>
        </p:nvGrpSpPr>
        <p:grpSpPr>
          <a:xfrm>
            <a:off x="-11537582" y="-662534"/>
            <a:ext cx="25108492" cy="23935484"/>
            <a:chOff x="-7154006" y="-185487"/>
            <a:chExt cx="14308012" cy="13639576"/>
          </a:xfrm>
        </p:grpSpPr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F6576E14-199E-7883-9F4F-19C5A97A1C47}"/>
                </a:ext>
              </a:extLst>
            </p:cNvPr>
            <p:cNvGrpSpPr/>
            <p:nvPr/>
          </p:nvGrpSpPr>
          <p:grpSpPr>
            <a:xfrm>
              <a:off x="-7154006" y="-185487"/>
              <a:ext cx="14308012" cy="13639576"/>
              <a:chOff x="-7154006" y="-185487"/>
              <a:chExt cx="14308012" cy="13639576"/>
            </a:xfrm>
          </p:grpSpPr>
          <p:pic>
            <p:nvPicPr>
              <p:cNvPr id="10" name="Picture 3">
                <a:extLst>
                  <a:ext uri="{FF2B5EF4-FFF2-40B4-BE49-F238E27FC236}">
                    <a16:creationId xmlns:a16="http://schemas.microsoft.com/office/drawing/2014/main" id="{7AAAE8E4-BBE2-4406-61C8-DE2CAC6A5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7154006" y="-185487"/>
                <a:ext cx="14308012" cy="13639576"/>
              </a:xfrm>
              <a:prstGeom prst="rect">
                <a:avLst/>
              </a:prstGeom>
            </p:spPr>
          </p:pic>
          <p:sp>
            <p:nvSpPr>
              <p:cNvPr id="11" name="Dikdörtgen 10">
                <a:extLst>
                  <a:ext uri="{FF2B5EF4-FFF2-40B4-BE49-F238E27FC236}">
                    <a16:creationId xmlns:a16="http://schemas.microsoft.com/office/drawing/2014/main" id="{A030ADD3-3F34-6CB3-8A76-80DA11C736B2}"/>
                  </a:ext>
                </a:extLst>
              </p:cNvPr>
              <p:cNvSpPr/>
              <p:nvPr/>
            </p:nvSpPr>
            <p:spPr>
              <a:xfrm>
                <a:off x="3214291" y="1666191"/>
                <a:ext cx="1383313" cy="273506"/>
              </a:xfrm>
              <a:prstGeom prst="rect">
                <a:avLst/>
              </a:prstGeom>
              <a:solidFill>
                <a:srgbClr val="F9F8F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1ADEA9FB-04EA-4317-964A-F5F55026F1C8}"/>
                </a:ext>
              </a:extLst>
            </p:cNvPr>
            <p:cNvSpPr txBox="1"/>
            <p:nvPr/>
          </p:nvSpPr>
          <p:spPr>
            <a:xfrm>
              <a:off x="3582488" y="1653462"/>
              <a:ext cx="646918" cy="33323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tr-TR" sz="3200">
                  <a:solidFill>
                    <a:srgbClr val="002060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KIKO</a:t>
              </a:r>
            </a:p>
          </p:txBody>
        </p:sp>
      </p:grpSp>
      <p:pic>
        <p:nvPicPr>
          <p:cNvPr id="3078" name="Picture 6" descr=" New Hydra Pro Matte">
            <a:extLst>
              <a:ext uri="{FF2B5EF4-FFF2-40B4-BE49-F238E27FC236}">
                <a16:creationId xmlns:a16="http://schemas.microsoft.com/office/drawing/2014/main" id="{760D0483-CC60-2A61-049A-5390F4BD0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31330">
            <a:off x="16053902" y="5259262"/>
            <a:ext cx="5918315" cy="591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yebrow Designer Gel Mascara">
            <a:extLst>
              <a:ext uri="{FF2B5EF4-FFF2-40B4-BE49-F238E27FC236}">
                <a16:creationId xmlns:a16="http://schemas.microsoft.com/office/drawing/2014/main" id="{7B7253A0-830A-A86E-695A-FA7C6B3D9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8200" y1="60600" x2="58200" y2="60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40987">
            <a:off x="12224854" y="5609834"/>
            <a:ext cx="5754039" cy="575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BCCD8BC2-C602-99CD-3A6A-9208C1A0B1A2}"/>
              </a:ext>
            </a:extLst>
          </p:cNvPr>
          <p:cNvSpPr txBox="1"/>
          <p:nvPr/>
        </p:nvSpPr>
        <p:spPr>
          <a:xfrm>
            <a:off x="13529901" y="1204927"/>
            <a:ext cx="8286241" cy="10847344"/>
          </a:xfrm>
          <a:prstGeom prst="rect">
            <a:avLst/>
          </a:prstGeom>
        </p:spPr>
        <p:txBody>
          <a:bodyPr lIns="85860" tIns="85860" rIns="85860" bIns="85860" rtlCol="0" anchor="ctr"/>
          <a:lstStyle/>
          <a:p>
            <a:pPr algn="ctr">
              <a:lnSpc>
                <a:spcPts val="4705"/>
              </a:lnSpc>
            </a:pPr>
            <a:endParaRPr sz="5142"/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51278AF7-895A-9094-9257-904B9D150943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5" name="Yuvarlatılmış Dikdörtgen 4">
              <a:extLst>
                <a:ext uri="{FF2B5EF4-FFF2-40B4-BE49-F238E27FC236}">
                  <a16:creationId xmlns:a16="http://schemas.microsoft.com/office/drawing/2014/main" id="{5126F99D-C1EB-8205-3C64-ED27D9191530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6" name="TextBox 15">
              <a:extLst>
                <a:ext uri="{FF2B5EF4-FFF2-40B4-BE49-F238E27FC236}">
                  <a16:creationId xmlns:a16="http://schemas.microsoft.com/office/drawing/2014/main" id="{F155B18D-C6C4-81DB-B16C-96809C65491F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DEBD473-AD0B-6B71-C55A-131D7FEA1A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C6A424A-CFD3-20A2-2D5F-28F1F54763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16" name="Grafik 15" descr="Kapat ana hat">
              <a:extLst>
                <a:ext uri="{FF2B5EF4-FFF2-40B4-BE49-F238E27FC236}">
                  <a16:creationId xmlns:a16="http://schemas.microsoft.com/office/drawing/2014/main" id="{9B6197C9-1958-63D1-1EBB-9555610BB8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  <p:sp>
        <p:nvSpPr>
          <p:cNvPr id="21" name="Freeform 18">
            <a:extLst>
              <a:ext uri="{FF2B5EF4-FFF2-40B4-BE49-F238E27FC236}">
                <a16:creationId xmlns:a16="http://schemas.microsoft.com/office/drawing/2014/main" id="{864A789F-AD15-90B4-ABBA-AC92E77DC79E}"/>
              </a:ext>
            </a:extLst>
          </p:cNvPr>
          <p:cNvSpPr/>
          <p:nvPr/>
        </p:nvSpPr>
        <p:spPr>
          <a:xfrm rot="1191304">
            <a:off x="16238087" y="722981"/>
            <a:ext cx="7183126" cy="7183126"/>
          </a:xfrm>
          <a:custGeom>
            <a:avLst/>
            <a:gdLst/>
            <a:ahLst/>
            <a:cxnLst/>
            <a:rect l="l" t="t" r="r" b="b"/>
            <a:pathLst>
              <a:path w="4250016" h="4250016">
                <a:moveTo>
                  <a:pt x="0" y="0"/>
                </a:moveTo>
                <a:lnTo>
                  <a:pt x="4250016" y="0"/>
                </a:lnTo>
                <a:lnTo>
                  <a:pt x="4250016" y="4250016"/>
                </a:lnTo>
                <a:lnTo>
                  <a:pt x="0" y="425001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39ED7FB7-5399-20FB-3A8B-965A1D8F0CD8}"/>
              </a:ext>
            </a:extLst>
          </p:cNvPr>
          <p:cNvSpPr/>
          <p:nvPr/>
        </p:nvSpPr>
        <p:spPr>
          <a:xfrm rot="-2700000">
            <a:off x="12367399" y="1055393"/>
            <a:ext cx="4250514" cy="4250514"/>
          </a:xfrm>
          <a:custGeom>
            <a:avLst/>
            <a:gdLst/>
            <a:ahLst/>
            <a:cxnLst/>
            <a:rect l="l" t="t" r="r" b="b"/>
            <a:pathLst>
              <a:path w="2514887" h="2514887">
                <a:moveTo>
                  <a:pt x="0" y="0"/>
                </a:moveTo>
                <a:lnTo>
                  <a:pt x="2514887" y="0"/>
                </a:lnTo>
                <a:lnTo>
                  <a:pt x="2514887" y="2514887"/>
                </a:lnTo>
                <a:lnTo>
                  <a:pt x="0" y="251488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tr-TR" sz="5142"/>
          </a:p>
        </p:txBody>
      </p:sp>
      <p:grpSp>
        <p:nvGrpSpPr>
          <p:cNvPr id="31" name="Grup 30">
            <a:extLst>
              <a:ext uri="{FF2B5EF4-FFF2-40B4-BE49-F238E27FC236}">
                <a16:creationId xmlns:a16="http://schemas.microsoft.com/office/drawing/2014/main" id="{03767AA5-9AC4-91B9-0B23-C31E71010F2A}"/>
              </a:ext>
            </a:extLst>
          </p:cNvPr>
          <p:cNvGrpSpPr/>
          <p:nvPr/>
        </p:nvGrpSpPr>
        <p:grpSpPr>
          <a:xfrm>
            <a:off x="14015777" y="3237158"/>
            <a:ext cx="6084507" cy="6084507"/>
            <a:chOff x="7575118" y="1915318"/>
            <a:chExt cx="3600000" cy="3600000"/>
          </a:xfrm>
        </p:grpSpPr>
        <p:sp>
          <p:nvSpPr>
            <p:cNvPr id="30" name="Yuvarlatılmış Dikdörtgen 29">
              <a:extLst>
                <a:ext uri="{FF2B5EF4-FFF2-40B4-BE49-F238E27FC236}">
                  <a16:creationId xmlns:a16="http://schemas.microsoft.com/office/drawing/2014/main" id="{A0E20A1E-8E6B-11A7-73AB-36DE31739866}"/>
                </a:ext>
              </a:extLst>
            </p:cNvPr>
            <p:cNvSpPr/>
            <p:nvPr/>
          </p:nvSpPr>
          <p:spPr>
            <a:xfrm>
              <a:off x="7575118" y="1915318"/>
              <a:ext cx="3600000" cy="3600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pic>
          <p:nvPicPr>
            <p:cNvPr id="3074" name="Picture 2">
              <a:extLst>
                <a:ext uri="{FF2B5EF4-FFF2-40B4-BE49-F238E27FC236}">
                  <a16:creationId xmlns:a16="http://schemas.microsoft.com/office/drawing/2014/main" id="{3E5F42EE-4D2D-4F5A-1832-D7DB98C50B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0048" y="3199424"/>
              <a:ext cx="2990140" cy="10317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up 31">
            <a:extLst>
              <a:ext uri="{FF2B5EF4-FFF2-40B4-BE49-F238E27FC236}">
                <a16:creationId xmlns:a16="http://schemas.microsoft.com/office/drawing/2014/main" id="{EC067D3E-12A5-6AB8-2A4D-A1D9435D7745}"/>
              </a:ext>
            </a:extLst>
          </p:cNvPr>
          <p:cNvGrpSpPr/>
          <p:nvPr/>
        </p:nvGrpSpPr>
        <p:grpSpPr>
          <a:xfrm>
            <a:off x="2899406" y="3588684"/>
            <a:ext cx="9855781" cy="6571592"/>
            <a:chOff x="916496" y="1408073"/>
            <a:chExt cx="5831337" cy="3888192"/>
          </a:xfrm>
          <a:effectLst>
            <a:outerShdw blurRad="935407" dist="289239" dir="5400000" sx="109612" sy="109612" algn="t" rotWithShape="0">
              <a:prstClr val="black">
                <a:alpha val="10112"/>
              </a:prstClr>
            </a:outerShdw>
          </a:effectLst>
        </p:grpSpPr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7F4F5734-0643-5B46-312C-2995687D0899}"/>
                </a:ext>
              </a:extLst>
            </p:cNvPr>
            <p:cNvSpPr/>
            <p:nvPr/>
          </p:nvSpPr>
          <p:spPr>
            <a:xfrm>
              <a:off x="916496" y="4523229"/>
              <a:ext cx="712478" cy="773036"/>
            </a:xfrm>
            <a:custGeom>
              <a:avLst/>
              <a:gdLst/>
              <a:ahLst/>
              <a:cxnLst/>
              <a:rect l="l" t="t" r="r" b="b"/>
              <a:pathLst>
                <a:path w="712478" h="773036">
                  <a:moveTo>
                    <a:pt x="0" y="0"/>
                  </a:moveTo>
                  <a:lnTo>
                    <a:pt x="712478" y="0"/>
                  </a:lnTo>
                  <a:lnTo>
                    <a:pt x="712478" y="773035"/>
                  </a:lnTo>
                  <a:lnTo>
                    <a:pt x="0" y="773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t="-179075" r="-696832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grpSp>
          <p:nvGrpSpPr>
            <p:cNvPr id="34" name="Group 10">
              <a:extLst>
                <a:ext uri="{FF2B5EF4-FFF2-40B4-BE49-F238E27FC236}">
                  <a16:creationId xmlns:a16="http://schemas.microsoft.com/office/drawing/2014/main" id="{87AA7AF7-D944-FEA0-8FE8-47437E1F2BA0}"/>
                </a:ext>
              </a:extLst>
            </p:cNvPr>
            <p:cNvGrpSpPr/>
            <p:nvPr/>
          </p:nvGrpSpPr>
          <p:grpSpPr>
            <a:xfrm>
              <a:off x="1064063" y="1408073"/>
              <a:ext cx="5683770" cy="3857355"/>
              <a:chOff x="0" y="-382574"/>
              <a:chExt cx="2159511" cy="1465577"/>
            </a:xfrm>
          </p:grpSpPr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E3518F72-03EC-CDA4-3632-EE544CF6A747}"/>
                  </a:ext>
                </a:extLst>
              </p:cNvPr>
              <p:cNvSpPr/>
              <p:nvPr/>
            </p:nvSpPr>
            <p:spPr>
              <a:xfrm>
                <a:off x="0" y="-382574"/>
                <a:ext cx="2159511" cy="1465577"/>
              </a:xfrm>
              <a:custGeom>
                <a:avLst/>
                <a:gdLst/>
                <a:ahLst/>
                <a:cxnLst/>
                <a:rect l="l" t="t" r="r" b="b"/>
                <a:pathLst>
                  <a:path w="2159511" h="1083002">
                    <a:moveTo>
                      <a:pt x="89899" y="0"/>
                    </a:moveTo>
                    <a:lnTo>
                      <a:pt x="2069612" y="0"/>
                    </a:lnTo>
                    <a:cubicBezTo>
                      <a:pt x="2093455" y="0"/>
                      <a:pt x="2116321" y="9472"/>
                      <a:pt x="2133180" y="26331"/>
                    </a:cubicBezTo>
                    <a:cubicBezTo>
                      <a:pt x="2150040" y="43190"/>
                      <a:pt x="2159511" y="66056"/>
                      <a:pt x="2159511" y="89899"/>
                    </a:cubicBezTo>
                    <a:lnTo>
                      <a:pt x="2159511" y="993103"/>
                    </a:lnTo>
                    <a:cubicBezTo>
                      <a:pt x="2159511" y="1016945"/>
                      <a:pt x="2150040" y="1039812"/>
                      <a:pt x="2133180" y="1056671"/>
                    </a:cubicBezTo>
                    <a:cubicBezTo>
                      <a:pt x="2116321" y="1073530"/>
                      <a:pt x="2093455" y="1083002"/>
                      <a:pt x="2069612" y="1083002"/>
                    </a:cubicBezTo>
                    <a:lnTo>
                      <a:pt x="89899" y="1083002"/>
                    </a:lnTo>
                    <a:cubicBezTo>
                      <a:pt x="40249" y="1083002"/>
                      <a:pt x="0" y="1042753"/>
                      <a:pt x="0" y="993103"/>
                    </a:cubicBezTo>
                    <a:lnTo>
                      <a:pt x="0" y="89899"/>
                    </a:lnTo>
                    <a:cubicBezTo>
                      <a:pt x="0" y="66056"/>
                      <a:pt x="9472" y="43190"/>
                      <a:pt x="26331" y="26331"/>
                    </a:cubicBezTo>
                    <a:cubicBezTo>
                      <a:pt x="43190" y="9472"/>
                      <a:pt x="66056" y="0"/>
                      <a:pt x="8989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tr-TR" sz="5142"/>
              </a:p>
            </p:txBody>
          </p:sp>
          <p:sp>
            <p:nvSpPr>
              <p:cNvPr id="37" name="TextBox 12">
                <a:extLst>
                  <a:ext uri="{FF2B5EF4-FFF2-40B4-BE49-F238E27FC236}">
                    <a16:creationId xmlns:a16="http://schemas.microsoft.com/office/drawing/2014/main" id="{7B4281D5-6325-98EE-C810-4CA817414222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159511" cy="1140152"/>
              </a:xfrm>
              <a:prstGeom prst="rect">
                <a:avLst/>
              </a:prstGeom>
            </p:spPr>
            <p:txBody>
              <a:bodyPr lIns="75320" tIns="75320" rIns="75320" bIns="75320" rtlCol="0" anchor="ctr"/>
              <a:lstStyle/>
              <a:p>
                <a:pPr algn="ctr">
                  <a:lnSpc>
                    <a:spcPts val="4259"/>
                  </a:lnSpc>
                </a:pPr>
                <a:endParaRPr sz="5142"/>
              </a:p>
            </p:txBody>
          </p:sp>
        </p:grpSp>
        <p:sp>
          <p:nvSpPr>
            <p:cNvPr id="35" name="TextBox 13">
              <a:extLst>
                <a:ext uri="{FF2B5EF4-FFF2-40B4-BE49-F238E27FC236}">
                  <a16:creationId xmlns:a16="http://schemas.microsoft.com/office/drawing/2014/main" id="{78D09830-D34D-F880-F144-168D8188072D}"/>
                </a:ext>
              </a:extLst>
            </p:cNvPr>
            <p:cNvSpPr txBox="1"/>
            <p:nvPr/>
          </p:nvSpPr>
          <p:spPr>
            <a:xfrm>
              <a:off x="1231085" y="1562620"/>
              <a:ext cx="5405624" cy="34784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4627"/>
                </a:lnSpc>
                <a:spcBef>
                  <a:spcPct val="0"/>
                </a:spcBef>
              </a:pP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Kiko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Milano'nun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Yeni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fondöteni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LOVE FUSION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ile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cilt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ve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makyajın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kusursuz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uyumu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! 24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saat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nemlendirme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, 16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saat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kalıcılık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ve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doğal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ışıltı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tek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fondötende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 Daha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fazlasını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ve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kendi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rengini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keşfetmek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için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mağazalarımıza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ve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online’a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davetlisiniz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u="sng" spc="32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https://</a:t>
              </a:r>
              <a:r>
                <a:rPr lang="en-US" sz="3200" b="1" u="sng" spc="32" err="1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zim.li</a:t>
              </a:r>
              <a:r>
                <a:rPr lang="en-US" sz="3200" b="1" u="sng" spc="32">
                  <a:solidFill>
                    <a:srgbClr val="0077FC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/zSECaZp6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 SMS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izin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iptal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talebiniz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için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KIKO RET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yazıp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7889'a </a:t>
              </a: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gönderebilirsiniz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. </a:t>
              </a:r>
            </a:p>
            <a:p>
              <a:pPr>
                <a:lnSpc>
                  <a:spcPts val="4627"/>
                </a:lnSpc>
                <a:spcBef>
                  <a:spcPct val="0"/>
                </a:spcBef>
              </a:pPr>
              <a:r>
                <a:rPr lang="en-US" sz="3200" b="1" spc="32" err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Mersis</a:t>
              </a:r>
              <a:r>
                <a:rPr lang="en-US" sz="3200" b="1" spc="32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No: 0###############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839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up 171">
            <a:extLst>
              <a:ext uri="{FF2B5EF4-FFF2-40B4-BE49-F238E27FC236}">
                <a16:creationId xmlns:a16="http://schemas.microsoft.com/office/drawing/2014/main" id="{36A4CC22-4FF5-EE0E-5DDA-FBCA6554676F}"/>
              </a:ext>
            </a:extLst>
          </p:cNvPr>
          <p:cNvGrpSpPr/>
          <p:nvPr/>
        </p:nvGrpSpPr>
        <p:grpSpPr>
          <a:xfrm>
            <a:off x="2526465" y="3487195"/>
            <a:ext cx="19331070" cy="8163282"/>
            <a:chOff x="1911931" y="2194645"/>
            <a:chExt cx="9721536" cy="4105289"/>
          </a:xfrm>
        </p:grpSpPr>
        <p:sp>
          <p:nvSpPr>
            <p:cNvPr id="15" name="Google Shape;632;p31">
              <a:extLst>
                <a:ext uri="{FF2B5EF4-FFF2-40B4-BE49-F238E27FC236}">
                  <a16:creationId xmlns:a16="http://schemas.microsoft.com/office/drawing/2014/main" id="{EF20DBEB-368F-6377-AD76-7BEA53E8E810}"/>
                </a:ext>
              </a:extLst>
            </p:cNvPr>
            <p:cNvSpPr/>
            <p:nvPr/>
          </p:nvSpPr>
          <p:spPr>
            <a:xfrm>
              <a:off x="10349871" y="2543100"/>
              <a:ext cx="595548" cy="665941"/>
            </a:xfrm>
            <a:custGeom>
              <a:avLst/>
              <a:gdLst/>
              <a:ahLst/>
              <a:cxnLst/>
              <a:rect l="l" t="t" r="r" b="b"/>
              <a:pathLst>
                <a:path w="5440" h="6083" extrusionOk="0">
                  <a:moveTo>
                    <a:pt x="1773" y="0"/>
                  </a:moveTo>
                  <a:lnTo>
                    <a:pt x="1535" y="18"/>
                  </a:lnTo>
                  <a:lnTo>
                    <a:pt x="1446" y="53"/>
                  </a:lnTo>
                  <a:lnTo>
                    <a:pt x="1429" y="53"/>
                  </a:lnTo>
                  <a:lnTo>
                    <a:pt x="1420" y="62"/>
                  </a:lnTo>
                  <a:lnTo>
                    <a:pt x="1323" y="132"/>
                  </a:lnTo>
                  <a:lnTo>
                    <a:pt x="1279" y="238"/>
                  </a:lnTo>
                  <a:lnTo>
                    <a:pt x="1235" y="485"/>
                  </a:lnTo>
                  <a:lnTo>
                    <a:pt x="1191" y="582"/>
                  </a:lnTo>
                  <a:lnTo>
                    <a:pt x="1085" y="697"/>
                  </a:lnTo>
                  <a:lnTo>
                    <a:pt x="944" y="908"/>
                  </a:lnTo>
                  <a:lnTo>
                    <a:pt x="856" y="970"/>
                  </a:lnTo>
                  <a:lnTo>
                    <a:pt x="794" y="970"/>
                  </a:lnTo>
                  <a:lnTo>
                    <a:pt x="865" y="1331"/>
                  </a:lnTo>
                  <a:lnTo>
                    <a:pt x="891" y="1587"/>
                  </a:lnTo>
                  <a:lnTo>
                    <a:pt x="944" y="1737"/>
                  </a:lnTo>
                  <a:lnTo>
                    <a:pt x="988" y="1807"/>
                  </a:lnTo>
                  <a:lnTo>
                    <a:pt x="1067" y="2019"/>
                  </a:lnTo>
                  <a:lnTo>
                    <a:pt x="1200" y="2451"/>
                  </a:lnTo>
                  <a:lnTo>
                    <a:pt x="1076" y="2874"/>
                  </a:lnTo>
                  <a:lnTo>
                    <a:pt x="697" y="3068"/>
                  </a:lnTo>
                  <a:lnTo>
                    <a:pt x="292" y="3509"/>
                  </a:lnTo>
                  <a:lnTo>
                    <a:pt x="1" y="4090"/>
                  </a:lnTo>
                  <a:lnTo>
                    <a:pt x="89" y="4566"/>
                  </a:lnTo>
                  <a:lnTo>
                    <a:pt x="336" y="4928"/>
                  </a:lnTo>
                  <a:lnTo>
                    <a:pt x="503" y="5042"/>
                  </a:lnTo>
                  <a:lnTo>
                    <a:pt x="635" y="5210"/>
                  </a:lnTo>
                  <a:lnTo>
                    <a:pt x="732" y="5448"/>
                  </a:lnTo>
                  <a:lnTo>
                    <a:pt x="865" y="5651"/>
                  </a:lnTo>
                  <a:lnTo>
                    <a:pt x="1059" y="5836"/>
                  </a:lnTo>
                  <a:lnTo>
                    <a:pt x="1191" y="6083"/>
                  </a:lnTo>
                  <a:lnTo>
                    <a:pt x="1728" y="5986"/>
                  </a:lnTo>
                  <a:lnTo>
                    <a:pt x="2284" y="5924"/>
                  </a:lnTo>
                  <a:lnTo>
                    <a:pt x="2372" y="5492"/>
                  </a:lnTo>
                  <a:lnTo>
                    <a:pt x="2442" y="4751"/>
                  </a:lnTo>
                  <a:lnTo>
                    <a:pt x="2548" y="4284"/>
                  </a:lnTo>
                  <a:lnTo>
                    <a:pt x="3104" y="3993"/>
                  </a:lnTo>
                  <a:lnTo>
                    <a:pt x="3862" y="3667"/>
                  </a:lnTo>
                  <a:lnTo>
                    <a:pt x="4620" y="3341"/>
                  </a:lnTo>
                  <a:lnTo>
                    <a:pt x="5087" y="3077"/>
                  </a:lnTo>
                  <a:lnTo>
                    <a:pt x="5387" y="2971"/>
                  </a:lnTo>
                  <a:lnTo>
                    <a:pt x="5440" y="2812"/>
                  </a:lnTo>
                  <a:lnTo>
                    <a:pt x="5369" y="2671"/>
                  </a:lnTo>
                  <a:lnTo>
                    <a:pt x="5246" y="2557"/>
                  </a:lnTo>
                  <a:lnTo>
                    <a:pt x="5122" y="2477"/>
                  </a:lnTo>
                  <a:lnTo>
                    <a:pt x="4972" y="2442"/>
                  </a:lnTo>
                  <a:lnTo>
                    <a:pt x="4840" y="2451"/>
                  </a:lnTo>
                  <a:lnTo>
                    <a:pt x="4408" y="2565"/>
                  </a:lnTo>
                  <a:lnTo>
                    <a:pt x="4346" y="2521"/>
                  </a:lnTo>
                  <a:lnTo>
                    <a:pt x="4232" y="2248"/>
                  </a:lnTo>
                  <a:lnTo>
                    <a:pt x="4144" y="2142"/>
                  </a:lnTo>
                  <a:lnTo>
                    <a:pt x="4047" y="2125"/>
                  </a:lnTo>
                  <a:lnTo>
                    <a:pt x="3950" y="2142"/>
                  </a:lnTo>
                  <a:lnTo>
                    <a:pt x="3818" y="2098"/>
                  </a:lnTo>
                  <a:lnTo>
                    <a:pt x="4073" y="1966"/>
                  </a:lnTo>
                  <a:lnTo>
                    <a:pt x="4144" y="1913"/>
                  </a:lnTo>
                  <a:lnTo>
                    <a:pt x="4205" y="1825"/>
                  </a:lnTo>
                  <a:lnTo>
                    <a:pt x="4197" y="1790"/>
                  </a:lnTo>
                  <a:lnTo>
                    <a:pt x="4064" y="1772"/>
                  </a:lnTo>
                  <a:lnTo>
                    <a:pt x="3915" y="1701"/>
                  </a:lnTo>
                  <a:lnTo>
                    <a:pt x="3694" y="1508"/>
                  </a:lnTo>
                  <a:lnTo>
                    <a:pt x="3350" y="1270"/>
                  </a:lnTo>
                  <a:lnTo>
                    <a:pt x="3289" y="1199"/>
                  </a:lnTo>
                  <a:lnTo>
                    <a:pt x="3148" y="935"/>
                  </a:lnTo>
                  <a:lnTo>
                    <a:pt x="3112" y="891"/>
                  </a:lnTo>
                  <a:lnTo>
                    <a:pt x="3068" y="882"/>
                  </a:lnTo>
                  <a:lnTo>
                    <a:pt x="3051" y="855"/>
                  </a:lnTo>
                  <a:lnTo>
                    <a:pt x="3024" y="829"/>
                  </a:lnTo>
                  <a:lnTo>
                    <a:pt x="2998" y="802"/>
                  </a:lnTo>
                  <a:lnTo>
                    <a:pt x="2866" y="749"/>
                  </a:lnTo>
                  <a:lnTo>
                    <a:pt x="2830" y="732"/>
                  </a:lnTo>
                  <a:lnTo>
                    <a:pt x="2786" y="661"/>
                  </a:lnTo>
                  <a:lnTo>
                    <a:pt x="2760" y="582"/>
                  </a:lnTo>
                  <a:lnTo>
                    <a:pt x="2733" y="547"/>
                  </a:lnTo>
                  <a:lnTo>
                    <a:pt x="2672" y="582"/>
                  </a:lnTo>
                  <a:lnTo>
                    <a:pt x="2557" y="714"/>
                  </a:lnTo>
                  <a:lnTo>
                    <a:pt x="2469" y="688"/>
                  </a:lnTo>
                  <a:lnTo>
                    <a:pt x="2381" y="591"/>
                  </a:lnTo>
                  <a:lnTo>
                    <a:pt x="2257" y="520"/>
                  </a:lnTo>
                  <a:lnTo>
                    <a:pt x="2301" y="459"/>
                  </a:lnTo>
                  <a:lnTo>
                    <a:pt x="2390" y="379"/>
                  </a:lnTo>
                  <a:lnTo>
                    <a:pt x="2425" y="335"/>
                  </a:lnTo>
                  <a:lnTo>
                    <a:pt x="2442" y="282"/>
                  </a:lnTo>
                  <a:lnTo>
                    <a:pt x="2460" y="221"/>
                  </a:lnTo>
                  <a:lnTo>
                    <a:pt x="2469" y="159"/>
                  </a:lnTo>
                  <a:lnTo>
                    <a:pt x="2504" y="97"/>
                  </a:lnTo>
                  <a:lnTo>
                    <a:pt x="2416" y="53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16" name="Google Shape;633;p31">
              <a:extLst>
                <a:ext uri="{FF2B5EF4-FFF2-40B4-BE49-F238E27FC236}">
                  <a16:creationId xmlns:a16="http://schemas.microsoft.com/office/drawing/2014/main" id="{CBD2B75A-26A6-7F72-A21B-0AACAA833773}"/>
                </a:ext>
              </a:extLst>
            </p:cNvPr>
            <p:cNvSpPr/>
            <p:nvPr/>
          </p:nvSpPr>
          <p:spPr>
            <a:xfrm>
              <a:off x="9765061" y="2593240"/>
              <a:ext cx="716191" cy="645687"/>
            </a:xfrm>
            <a:custGeom>
              <a:avLst/>
              <a:gdLst/>
              <a:ahLst/>
              <a:cxnLst/>
              <a:rect l="l" t="t" r="r" b="b"/>
              <a:pathLst>
                <a:path w="6542" h="5898" extrusionOk="0">
                  <a:moveTo>
                    <a:pt x="1826" y="1"/>
                  </a:moveTo>
                  <a:lnTo>
                    <a:pt x="1755" y="115"/>
                  </a:lnTo>
                  <a:lnTo>
                    <a:pt x="1491" y="362"/>
                  </a:lnTo>
                  <a:lnTo>
                    <a:pt x="1438" y="388"/>
                  </a:lnTo>
                  <a:lnTo>
                    <a:pt x="1420" y="529"/>
                  </a:lnTo>
                  <a:lnTo>
                    <a:pt x="1376" y="662"/>
                  </a:lnTo>
                  <a:lnTo>
                    <a:pt x="1306" y="767"/>
                  </a:lnTo>
                  <a:lnTo>
                    <a:pt x="1217" y="838"/>
                  </a:lnTo>
                  <a:lnTo>
                    <a:pt x="1156" y="856"/>
                  </a:lnTo>
                  <a:lnTo>
                    <a:pt x="997" y="873"/>
                  </a:lnTo>
                  <a:lnTo>
                    <a:pt x="944" y="891"/>
                  </a:lnTo>
                  <a:lnTo>
                    <a:pt x="847" y="953"/>
                  </a:lnTo>
                  <a:lnTo>
                    <a:pt x="733" y="988"/>
                  </a:lnTo>
                  <a:lnTo>
                    <a:pt x="336" y="1314"/>
                  </a:lnTo>
                  <a:lnTo>
                    <a:pt x="345" y="1340"/>
                  </a:lnTo>
                  <a:lnTo>
                    <a:pt x="468" y="1658"/>
                  </a:lnTo>
                  <a:lnTo>
                    <a:pt x="503" y="1896"/>
                  </a:lnTo>
                  <a:lnTo>
                    <a:pt x="592" y="2107"/>
                  </a:lnTo>
                  <a:lnTo>
                    <a:pt x="680" y="2187"/>
                  </a:lnTo>
                  <a:lnTo>
                    <a:pt x="777" y="2257"/>
                  </a:lnTo>
                  <a:lnTo>
                    <a:pt x="830" y="2354"/>
                  </a:lnTo>
                  <a:lnTo>
                    <a:pt x="874" y="2469"/>
                  </a:lnTo>
                  <a:lnTo>
                    <a:pt x="1059" y="2557"/>
                  </a:lnTo>
                  <a:lnTo>
                    <a:pt x="1200" y="2707"/>
                  </a:lnTo>
                  <a:lnTo>
                    <a:pt x="1068" y="2998"/>
                  </a:lnTo>
                  <a:lnTo>
                    <a:pt x="821" y="3156"/>
                  </a:lnTo>
                  <a:lnTo>
                    <a:pt x="750" y="3289"/>
                  </a:lnTo>
                  <a:lnTo>
                    <a:pt x="706" y="3412"/>
                  </a:lnTo>
                  <a:lnTo>
                    <a:pt x="618" y="3500"/>
                  </a:lnTo>
                  <a:lnTo>
                    <a:pt x="503" y="3562"/>
                  </a:lnTo>
                  <a:lnTo>
                    <a:pt x="63" y="4073"/>
                  </a:lnTo>
                  <a:lnTo>
                    <a:pt x="1" y="4320"/>
                  </a:lnTo>
                  <a:lnTo>
                    <a:pt x="362" y="4531"/>
                  </a:lnTo>
                  <a:lnTo>
                    <a:pt x="935" y="4620"/>
                  </a:lnTo>
                  <a:lnTo>
                    <a:pt x="1103" y="4681"/>
                  </a:lnTo>
                  <a:lnTo>
                    <a:pt x="1138" y="4875"/>
                  </a:lnTo>
                  <a:lnTo>
                    <a:pt x="1015" y="5096"/>
                  </a:lnTo>
                  <a:lnTo>
                    <a:pt x="953" y="5616"/>
                  </a:lnTo>
                  <a:lnTo>
                    <a:pt x="1270" y="5898"/>
                  </a:lnTo>
                  <a:lnTo>
                    <a:pt x="1693" y="5739"/>
                  </a:lnTo>
                  <a:lnTo>
                    <a:pt x="2090" y="5475"/>
                  </a:lnTo>
                  <a:lnTo>
                    <a:pt x="2451" y="5369"/>
                  </a:lnTo>
                  <a:lnTo>
                    <a:pt x="2813" y="5483"/>
                  </a:lnTo>
                  <a:lnTo>
                    <a:pt x="3218" y="5695"/>
                  </a:lnTo>
                  <a:lnTo>
                    <a:pt x="3430" y="5378"/>
                  </a:lnTo>
                  <a:lnTo>
                    <a:pt x="3430" y="5104"/>
                  </a:lnTo>
                  <a:lnTo>
                    <a:pt x="3527" y="4866"/>
                  </a:lnTo>
                  <a:lnTo>
                    <a:pt x="3712" y="4673"/>
                  </a:lnTo>
                  <a:lnTo>
                    <a:pt x="3827" y="4426"/>
                  </a:lnTo>
                  <a:lnTo>
                    <a:pt x="3791" y="4161"/>
                  </a:lnTo>
                  <a:lnTo>
                    <a:pt x="3853" y="3923"/>
                  </a:lnTo>
                  <a:lnTo>
                    <a:pt x="3994" y="3800"/>
                  </a:lnTo>
                  <a:lnTo>
                    <a:pt x="4162" y="3712"/>
                  </a:lnTo>
                  <a:lnTo>
                    <a:pt x="4470" y="3685"/>
                  </a:lnTo>
                  <a:lnTo>
                    <a:pt x="4796" y="3720"/>
                  </a:lnTo>
                  <a:lnTo>
                    <a:pt x="5069" y="3659"/>
                  </a:lnTo>
                  <a:lnTo>
                    <a:pt x="5343" y="3632"/>
                  </a:lnTo>
                  <a:lnTo>
                    <a:pt x="5634" y="3051"/>
                  </a:lnTo>
                  <a:lnTo>
                    <a:pt x="6039" y="2610"/>
                  </a:lnTo>
                  <a:lnTo>
                    <a:pt x="6418" y="2416"/>
                  </a:lnTo>
                  <a:lnTo>
                    <a:pt x="6542" y="1993"/>
                  </a:lnTo>
                  <a:lnTo>
                    <a:pt x="6409" y="1561"/>
                  </a:lnTo>
                  <a:lnTo>
                    <a:pt x="6330" y="1349"/>
                  </a:lnTo>
                  <a:lnTo>
                    <a:pt x="6286" y="1279"/>
                  </a:lnTo>
                  <a:lnTo>
                    <a:pt x="6233" y="1129"/>
                  </a:lnTo>
                  <a:lnTo>
                    <a:pt x="6207" y="873"/>
                  </a:lnTo>
                  <a:lnTo>
                    <a:pt x="6136" y="512"/>
                  </a:lnTo>
                  <a:lnTo>
                    <a:pt x="6074" y="512"/>
                  </a:lnTo>
                  <a:lnTo>
                    <a:pt x="5263" y="194"/>
                  </a:lnTo>
                  <a:lnTo>
                    <a:pt x="5034" y="212"/>
                  </a:lnTo>
                  <a:lnTo>
                    <a:pt x="4920" y="203"/>
                  </a:lnTo>
                  <a:lnTo>
                    <a:pt x="4849" y="124"/>
                  </a:lnTo>
                  <a:lnTo>
                    <a:pt x="4779" y="89"/>
                  </a:lnTo>
                  <a:lnTo>
                    <a:pt x="4708" y="89"/>
                  </a:lnTo>
                  <a:lnTo>
                    <a:pt x="4567" y="124"/>
                  </a:lnTo>
                  <a:lnTo>
                    <a:pt x="4497" y="98"/>
                  </a:lnTo>
                  <a:lnTo>
                    <a:pt x="4435" y="89"/>
                  </a:lnTo>
                  <a:lnTo>
                    <a:pt x="4364" y="98"/>
                  </a:lnTo>
                  <a:lnTo>
                    <a:pt x="4303" y="124"/>
                  </a:lnTo>
                  <a:lnTo>
                    <a:pt x="4135" y="177"/>
                  </a:lnTo>
                  <a:lnTo>
                    <a:pt x="3800" y="53"/>
                  </a:lnTo>
                  <a:lnTo>
                    <a:pt x="3615" y="124"/>
                  </a:lnTo>
                  <a:lnTo>
                    <a:pt x="3553" y="177"/>
                  </a:lnTo>
                  <a:lnTo>
                    <a:pt x="3412" y="388"/>
                  </a:lnTo>
                  <a:lnTo>
                    <a:pt x="3218" y="547"/>
                  </a:lnTo>
                  <a:lnTo>
                    <a:pt x="3174" y="574"/>
                  </a:lnTo>
                  <a:lnTo>
                    <a:pt x="3121" y="547"/>
                  </a:lnTo>
                  <a:lnTo>
                    <a:pt x="2936" y="380"/>
                  </a:lnTo>
                  <a:lnTo>
                    <a:pt x="2875" y="353"/>
                  </a:lnTo>
                  <a:lnTo>
                    <a:pt x="2742" y="336"/>
                  </a:lnTo>
                  <a:lnTo>
                    <a:pt x="2689" y="318"/>
                  </a:lnTo>
                  <a:lnTo>
                    <a:pt x="2663" y="274"/>
                  </a:lnTo>
                  <a:lnTo>
                    <a:pt x="2663" y="230"/>
                  </a:lnTo>
                  <a:lnTo>
                    <a:pt x="2672" y="177"/>
                  </a:lnTo>
                  <a:lnTo>
                    <a:pt x="2663" y="159"/>
                  </a:lnTo>
                  <a:lnTo>
                    <a:pt x="2628" y="159"/>
                  </a:lnTo>
                  <a:lnTo>
                    <a:pt x="2513" y="212"/>
                  </a:lnTo>
                  <a:lnTo>
                    <a:pt x="2372" y="221"/>
                  </a:lnTo>
                  <a:lnTo>
                    <a:pt x="2319" y="212"/>
                  </a:lnTo>
                  <a:lnTo>
                    <a:pt x="182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17" name="Google Shape;634;p31">
              <a:extLst>
                <a:ext uri="{FF2B5EF4-FFF2-40B4-BE49-F238E27FC236}">
                  <a16:creationId xmlns:a16="http://schemas.microsoft.com/office/drawing/2014/main" id="{E18DD088-4C61-F162-8DF8-55EED4BE27B1}"/>
                </a:ext>
              </a:extLst>
            </p:cNvPr>
            <p:cNvSpPr/>
            <p:nvPr/>
          </p:nvSpPr>
          <p:spPr>
            <a:xfrm>
              <a:off x="10045971" y="5065602"/>
              <a:ext cx="877229" cy="419949"/>
            </a:xfrm>
            <a:custGeom>
              <a:avLst/>
              <a:gdLst/>
              <a:ahLst/>
              <a:cxnLst/>
              <a:rect l="l" t="t" r="r" b="b"/>
              <a:pathLst>
                <a:path w="8013" h="3836" extrusionOk="0">
                  <a:moveTo>
                    <a:pt x="6594" y="1"/>
                  </a:moveTo>
                  <a:lnTo>
                    <a:pt x="6223" y="203"/>
                  </a:lnTo>
                  <a:lnTo>
                    <a:pt x="6170" y="538"/>
                  </a:lnTo>
                  <a:lnTo>
                    <a:pt x="5888" y="829"/>
                  </a:lnTo>
                  <a:lnTo>
                    <a:pt x="5104" y="750"/>
                  </a:lnTo>
                  <a:lnTo>
                    <a:pt x="4125" y="609"/>
                  </a:lnTo>
                  <a:lnTo>
                    <a:pt x="3182" y="362"/>
                  </a:lnTo>
                  <a:lnTo>
                    <a:pt x="2574" y="344"/>
                  </a:lnTo>
                  <a:lnTo>
                    <a:pt x="2204" y="706"/>
                  </a:lnTo>
                  <a:lnTo>
                    <a:pt x="1287" y="635"/>
                  </a:lnTo>
                  <a:lnTo>
                    <a:pt x="626" y="309"/>
                  </a:lnTo>
                  <a:lnTo>
                    <a:pt x="908" y="1041"/>
                  </a:lnTo>
                  <a:lnTo>
                    <a:pt x="1040" y="1552"/>
                  </a:lnTo>
                  <a:lnTo>
                    <a:pt x="979" y="1940"/>
                  </a:lnTo>
                  <a:lnTo>
                    <a:pt x="635" y="2107"/>
                  </a:lnTo>
                  <a:lnTo>
                    <a:pt x="194" y="2345"/>
                  </a:lnTo>
                  <a:lnTo>
                    <a:pt x="0" y="2566"/>
                  </a:lnTo>
                  <a:lnTo>
                    <a:pt x="79" y="2804"/>
                  </a:lnTo>
                  <a:lnTo>
                    <a:pt x="617" y="2971"/>
                  </a:lnTo>
                  <a:lnTo>
                    <a:pt x="908" y="3218"/>
                  </a:lnTo>
                  <a:lnTo>
                    <a:pt x="996" y="3579"/>
                  </a:lnTo>
                  <a:lnTo>
                    <a:pt x="1525" y="3456"/>
                  </a:lnTo>
                  <a:lnTo>
                    <a:pt x="1728" y="3333"/>
                  </a:lnTo>
                  <a:lnTo>
                    <a:pt x="2072" y="3006"/>
                  </a:lnTo>
                  <a:lnTo>
                    <a:pt x="2310" y="2689"/>
                  </a:lnTo>
                  <a:lnTo>
                    <a:pt x="2371" y="2654"/>
                  </a:lnTo>
                  <a:lnTo>
                    <a:pt x="2459" y="2583"/>
                  </a:lnTo>
                  <a:lnTo>
                    <a:pt x="2512" y="2645"/>
                  </a:lnTo>
                  <a:lnTo>
                    <a:pt x="2521" y="2716"/>
                  </a:lnTo>
                  <a:lnTo>
                    <a:pt x="2512" y="2777"/>
                  </a:lnTo>
                  <a:lnTo>
                    <a:pt x="2512" y="2795"/>
                  </a:lnTo>
                  <a:lnTo>
                    <a:pt x="2574" y="2813"/>
                  </a:lnTo>
                  <a:lnTo>
                    <a:pt x="2715" y="2874"/>
                  </a:lnTo>
                  <a:lnTo>
                    <a:pt x="2741" y="2865"/>
                  </a:lnTo>
                  <a:lnTo>
                    <a:pt x="2777" y="2830"/>
                  </a:lnTo>
                  <a:lnTo>
                    <a:pt x="2803" y="2813"/>
                  </a:lnTo>
                  <a:lnTo>
                    <a:pt x="2838" y="2813"/>
                  </a:lnTo>
                  <a:lnTo>
                    <a:pt x="2856" y="2848"/>
                  </a:lnTo>
                  <a:lnTo>
                    <a:pt x="2874" y="2910"/>
                  </a:lnTo>
                  <a:lnTo>
                    <a:pt x="2900" y="2936"/>
                  </a:lnTo>
                  <a:lnTo>
                    <a:pt x="3059" y="3068"/>
                  </a:lnTo>
                  <a:lnTo>
                    <a:pt x="3085" y="3077"/>
                  </a:lnTo>
                  <a:lnTo>
                    <a:pt x="3121" y="3156"/>
                  </a:lnTo>
                  <a:lnTo>
                    <a:pt x="3032" y="3483"/>
                  </a:lnTo>
                  <a:lnTo>
                    <a:pt x="3085" y="3553"/>
                  </a:lnTo>
                  <a:lnTo>
                    <a:pt x="3121" y="3588"/>
                  </a:lnTo>
                  <a:lnTo>
                    <a:pt x="3129" y="3668"/>
                  </a:lnTo>
                  <a:lnTo>
                    <a:pt x="3138" y="3835"/>
                  </a:lnTo>
                  <a:lnTo>
                    <a:pt x="3341" y="3809"/>
                  </a:lnTo>
                  <a:lnTo>
                    <a:pt x="3605" y="3721"/>
                  </a:lnTo>
                  <a:lnTo>
                    <a:pt x="4011" y="3659"/>
                  </a:lnTo>
                  <a:lnTo>
                    <a:pt x="4081" y="3624"/>
                  </a:lnTo>
                  <a:lnTo>
                    <a:pt x="4099" y="3588"/>
                  </a:lnTo>
                  <a:lnTo>
                    <a:pt x="4152" y="3430"/>
                  </a:lnTo>
                  <a:lnTo>
                    <a:pt x="4734" y="2583"/>
                  </a:lnTo>
                  <a:lnTo>
                    <a:pt x="4751" y="2539"/>
                  </a:lnTo>
                  <a:lnTo>
                    <a:pt x="4760" y="2495"/>
                  </a:lnTo>
                  <a:lnTo>
                    <a:pt x="4769" y="2451"/>
                  </a:lnTo>
                  <a:lnTo>
                    <a:pt x="4795" y="2407"/>
                  </a:lnTo>
                  <a:lnTo>
                    <a:pt x="4831" y="2389"/>
                  </a:lnTo>
                  <a:lnTo>
                    <a:pt x="5060" y="2292"/>
                  </a:lnTo>
                  <a:lnTo>
                    <a:pt x="5157" y="2292"/>
                  </a:lnTo>
                  <a:lnTo>
                    <a:pt x="5192" y="2328"/>
                  </a:lnTo>
                  <a:lnTo>
                    <a:pt x="5218" y="2425"/>
                  </a:lnTo>
                  <a:lnTo>
                    <a:pt x="5254" y="2460"/>
                  </a:lnTo>
                  <a:lnTo>
                    <a:pt x="5642" y="2583"/>
                  </a:lnTo>
                  <a:lnTo>
                    <a:pt x="5827" y="2610"/>
                  </a:lnTo>
                  <a:lnTo>
                    <a:pt x="6021" y="2548"/>
                  </a:lnTo>
                  <a:lnTo>
                    <a:pt x="6144" y="2451"/>
                  </a:lnTo>
                  <a:lnTo>
                    <a:pt x="6320" y="2381"/>
                  </a:lnTo>
                  <a:lnTo>
                    <a:pt x="6505" y="2328"/>
                  </a:lnTo>
                  <a:lnTo>
                    <a:pt x="6646" y="2319"/>
                  </a:lnTo>
                  <a:lnTo>
                    <a:pt x="6735" y="2337"/>
                  </a:lnTo>
                  <a:lnTo>
                    <a:pt x="7343" y="2672"/>
                  </a:lnTo>
                  <a:lnTo>
                    <a:pt x="7369" y="2680"/>
                  </a:lnTo>
                  <a:lnTo>
                    <a:pt x="7449" y="2680"/>
                  </a:lnTo>
                  <a:lnTo>
                    <a:pt x="7493" y="2636"/>
                  </a:lnTo>
                  <a:lnTo>
                    <a:pt x="7537" y="2610"/>
                  </a:lnTo>
                  <a:lnTo>
                    <a:pt x="7625" y="2601"/>
                  </a:lnTo>
                  <a:lnTo>
                    <a:pt x="7678" y="2610"/>
                  </a:lnTo>
                  <a:lnTo>
                    <a:pt x="7801" y="2707"/>
                  </a:lnTo>
                  <a:lnTo>
                    <a:pt x="7863" y="2583"/>
                  </a:lnTo>
                  <a:lnTo>
                    <a:pt x="7978" y="2275"/>
                  </a:lnTo>
                  <a:lnTo>
                    <a:pt x="8013" y="1764"/>
                  </a:lnTo>
                  <a:lnTo>
                    <a:pt x="7863" y="1385"/>
                  </a:lnTo>
                  <a:lnTo>
                    <a:pt x="7784" y="1067"/>
                  </a:lnTo>
                  <a:lnTo>
                    <a:pt x="7881" y="732"/>
                  </a:lnTo>
                  <a:lnTo>
                    <a:pt x="7916" y="195"/>
                  </a:lnTo>
                  <a:lnTo>
                    <a:pt x="7687" y="230"/>
                  </a:lnTo>
                  <a:lnTo>
                    <a:pt x="7466" y="230"/>
                  </a:lnTo>
                  <a:lnTo>
                    <a:pt x="7343" y="203"/>
                  </a:lnTo>
                  <a:lnTo>
                    <a:pt x="6990" y="53"/>
                  </a:lnTo>
                  <a:lnTo>
                    <a:pt x="6594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18" name="Google Shape;635;p31">
              <a:extLst>
                <a:ext uri="{FF2B5EF4-FFF2-40B4-BE49-F238E27FC236}">
                  <a16:creationId xmlns:a16="http://schemas.microsoft.com/office/drawing/2014/main" id="{A60EC33F-5C50-A4FD-DAA3-3F8EB4EB5F54}"/>
                </a:ext>
              </a:extLst>
            </p:cNvPr>
            <p:cNvSpPr/>
            <p:nvPr/>
          </p:nvSpPr>
          <p:spPr>
            <a:xfrm>
              <a:off x="10898010" y="4971016"/>
              <a:ext cx="732612" cy="604197"/>
            </a:xfrm>
            <a:custGeom>
              <a:avLst/>
              <a:gdLst/>
              <a:ahLst/>
              <a:cxnLst/>
              <a:rect l="l" t="t" r="r" b="b"/>
              <a:pathLst>
                <a:path w="6692" h="5519" extrusionOk="0">
                  <a:moveTo>
                    <a:pt x="3518" y="1"/>
                  </a:moveTo>
                  <a:lnTo>
                    <a:pt x="3183" y="71"/>
                  </a:lnTo>
                  <a:lnTo>
                    <a:pt x="2989" y="406"/>
                  </a:lnTo>
                  <a:lnTo>
                    <a:pt x="2874" y="724"/>
                  </a:lnTo>
                  <a:lnTo>
                    <a:pt x="2619" y="873"/>
                  </a:lnTo>
                  <a:lnTo>
                    <a:pt x="2319" y="935"/>
                  </a:lnTo>
                  <a:lnTo>
                    <a:pt x="2019" y="935"/>
                  </a:lnTo>
                  <a:lnTo>
                    <a:pt x="1825" y="856"/>
                  </a:lnTo>
                  <a:lnTo>
                    <a:pt x="1631" y="829"/>
                  </a:lnTo>
                  <a:lnTo>
                    <a:pt x="1499" y="882"/>
                  </a:lnTo>
                  <a:lnTo>
                    <a:pt x="1376" y="953"/>
                  </a:lnTo>
                  <a:lnTo>
                    <a:pt x="750" y="1050"/>
                  </a:lnTo>
                  <a:lnTo>
                    <a:pt x="133" y="1059"/>
                  </a:lnTo>
                  <a:lnTo>
                    <a:pt x="98" y="1596"/>
                  </a:lnTo>
                  <a:lnTo>
                    <a:pt x="1" y="1931"/>
                  </a:lnTo>
                  <a:lnTo>
                    <a:pt x="80" y="2249"/>
                  </a:lnTo>
                  <a:lnTo>
                    <a:pt x="230" y="2628"/>
                  </a:lnTo>
                  <a:lnTo>
                    <a:pt x="195" y="3139"/>
                  </a:lnTo>
                  <a:lnTo>
                    <a:pt x="80" y="3447"/>
                  </a:lnTo>
                  <a:lnTo>
                    <a:pt x="18" y="3571"/>
                  </a:lnTo>
                  <a:lnTo>
                    <a:pt x="80" y="3624"/>
                  </a:lnTo>
                  <a:lnTo>
                    <a:pt x="265" y="3712"/>
                  </a:lnTo>
                  <a:lnTo>
                    <a:pt x="485" y="3897"/>
                  </a:lnTo>
                  <a:lnTo>
                    <a:pt x="556" y="3923"/>
                  </a:lnTo>
                  <a:lnTo>
                    <a:pt x="618" y="3915"/>
                  </a:lnTo>
                  <a:lnTo>
                    <a:pt x="732" y="3870"/>
                  </a:lnTo>
                  <a:lnTo>
                    <a:pt x="794" y="3862"/>
                  </a:lnTo>
                  <a:lnTo>
                    <a:pt x="856" y="3870"/>
                  </a:lnTo>
                  <a:lnTo>
                    <a:pt x="891" y="3897"/>
                  </a:lnTo>
                  <a:lnTo>
                    <a:pt x="970" y="3959"/>
                  </a:lnTo>
                  <a:lnTo>
                    <a:pt x="1094" y="4003"/>
                  </a:lnTo>
                  <a:lnTo>
                    <a:pt x="1199" y="4020"/>
                  </a:lnTo>
                  <a:lnTo>
                    <a:pt x="1675" y="3985"/>
                  </a:lnTo>
                  <a:lnTo>
                    <a:pt x="1799" y="3994"/>
                  </a:lnTo>
                  <a:lnTo>
                    <a:pt x="1913" y="4029"/>
                  </a:lnTo>
                  <a:lnTo>
                    <a:pt x="1958" y="4056"/>
                  </a:lnTo>
                  <a:lnTo>
                    <a:pt x="2054" y="4153"/>
                  </a:lnTo>
                  <a:lnTo>
                    <a:pt x="2090" y="4179"/>
                  </a:lnTo>
                  <a:lnTo>
                    <a:pt x="2151" y="4161"/>
                  </a:lnTo>
                  <a:lnTo>
                    <a:pt x="2231" y="4073"/>
                  </a:lnTo>
                  <a:lnTo>
                    <a:pt x="2478" y="4029"/>
                  </a:lnTo>
                  <a:lnTo>
                    <a:pt x="2619" y="3870"/>
                  </a:lnTo>
                  <a:lnTo>
                    <a:pt x="2760" y="3668"/>
                  </a:lnTo>
                  <a:lnTo>
                    <a:pt x="2927" y="3518"/>
                  </a:lnTo>
                  <a:lnTo>
                    <a:pt x="3139" y="3491"/>
                  </a:lnTo>
                  <a:lnTo>
                    <a:pt x="3297" y="3518"/>
                  </a:lnTo>
                  <a:lnTo>
                    <a:pt x="3386" y="3527"/>
                  </a:lnTo>
                  <a:lnTo>
                    <a:pt x="3826" y="3712"/>
                  </a:lnTo>
                  <a:lnTo>
                    <a:pt x="3932" y="3782"/>
                  </a:lnTo>
                  <a:lnTo>
                    <a:pt x="4011" y="3862"/>
                  </a:lnTo>
                  <a:lnTo>
                    <a:pt x="4064" y="3959"/>
                  </a:lnTo>
                  <a:lnTo>
                    <a:pt x="4100" y="4100"/>
                  </a:lnTo>
                  <a:lnTo>
                    <a:pt x="4126" y="4223"/>
                  </a:lnTo>
                  <a:lnTo>
                    <a:pt x="4135" y="4294"/>
                  </a:lnTo>
                  <a:lnTo>
                    <a:pt x="4126" y="4355"/>
                  </a:lnTo>
                  <a:lnTo>
                    <a:pt x="4091" y="4417"/>
                  </a:lnTo>
                  <a:lnTo>
                    <a:pt x="4038" y="4443"/>
                  </a:lnTo>
                  <a:lnTo>
                    <a:pt x="3985" y="4452"/>
                  </a:lnTo>
                  <a:lnTo>
                    <a:pt x="3932" y="4488"/>
                  </a:lnTo>
                  <a:lnTo>
                    <a:pt x="3853" y="4585"/>
                  </a:lnTo>
                  <a:lnTo>
                    <a:pt x="3809" y="4708"/>
                  </a:lnTo>
                  <a:lnTo>
                    <a:pt x="3809" y="4831"/>
                  </a:lnTo>
                  <a:lnTo>
                    <a:pt x="3844" y="4955"/>
                  </a:lnTo>
                  <a:lnTo>
                    <a:pt x="4029" y="5378"/>
                  </a:lnTo>
                  <a:lnTo>
                    <a:pt x="4064" y="5431"/>
                  </a:lnTo>
                  <a:lnTo>
                    <a:pt x="4100" y="5466"/>
                  </a:lnTo>
                  <a:lnTo>
                    <a:pt x="4293" y="5519"/>
                  </a:lnTo>
                  <a:lnTo>
                    <a:pt x="4355" y="5510"/>
                  </a:lnTo>
                  <a:lnTo>
                    <a:pt x="4399" y="5475"/>
                  </a:lnTo>
                  <a:lnTo>
                    <a:pt x="4443" y="5378"/>
                  </a:lnTo>
                  <a:lnTo>
                    <a:pt x="4514" y="5246"/>
                  </a:lnTo>
                  <a:lnTo>
                    <a:pt x="4531" y="5157"/>
                  </a:lnTo>
                  <a:lnTo>
                    <a:pt x="4567" y="5096"/>
                  </a:lnTo>
                  <a:lnTo>
                    <a:pt x="4963" y="4964"/>
                  </a:lnTo>
                  <a:lnTo>
                    <a:pt x="5078" y="4893"/>
                  </a:lnTo>
                  <a:lnTo>
                    <a:pt x="5193" y="4805"/>
                  </a:lnTo>
                  <a:lnTo>
                    <a:pt x="5307" y="4664"/>
                  </a:lnTo>
                  <a:lnTo>
                    <a:pt x="5475" y="4505"/>
                  </a:lnTo>
                  <a:lnTo>
                    <a:pt x="5660" y="4373"/>
                  </a:lnTo>
                  <a:lnTo>
                    <a:pt x="5801" y="4302"/>
                  </a:lnTo>
                  <a:lnTo>
                    <a:pt x="5889" y="4302"/>
                  </a:lnTo>
                  <a:lnTo>
                    <a:pt x="6374" y="4364"/>
                  </a:lnTo>
                  <a:lnTo>
                    <a:pt x="6471" y="4417"/>
                  </a:lnTo>
                  <a:lnTo>
                    <a:pt x="6524" y="4514"/>
                  </a:lnTo>
                  <a:lnTo>
                    <a:pt x="6559" y="4399"/>
                  </a:lnTo>
                  <a:lnTo>
                    <a:pt x="6524" y="4302"/>
                  </a:lnTo>
                  <a:lnTo>
                    <a:pt x="6488" y="4205"/>
                  </a:lnTo>
                  <a:lnTo>
                    <a:pt x="6471" y="4091"/>
                  </a:lnTo>
                  <a:lnTo>
                    <a:pt x="6506" y="3985"/>
                  </a:lnTo>
                  <a:lnTo>
                    <a:pt x="6559" y="3932"/>
                  </a:lnTo>
                  <a:lnTo>
                    <a:pt x="6621" y="3897"/>
                  </a:lnTo>
                  <a:lnTo>
                    <a:pt x="6673" y="3826"/>
                  </a:lnTo>
                  <a:lnTo>
                    <a:pt x="6691" y="3632"/>
                  </a:lnTo>
                  <a:lnTo>
                    <a:pt x="6585" y="3509"/>
                  </a:lnTo>
                  <a:lnTo>
                    <a:pt x="6321" y="3342"/>
                  </a:lnTo>
                  <a:lnTo>
                    <a:pt x="6286" y="3262"/>
                  </a:lnTo>
                  <a:lnTo>
                    <a:pt x="6250" y="3183"/>
                  </a:lnTo>
                  <a:lnTo>
                    <a:pt x="6215" y="3130"/>
                  </a:lnTo>
                  <a:lnTo>
                    <a:pt x="6039" y="3156"/>
                  </a:lnTo>
                  <a:lnTo>
                    <a:pt x="6004" y="3104"/>
                  </a:lnTo>
                  <a:lnTo>
                    <a:pt x="5933" y="2936"/>
                  </a:lnTo>
                  <a:lnTo>
                    <a:pt x="5863" y="2883"/>
                  </a:lnTo>
                  <a:lnTo>
                    <a:pt x="5686" y="2866"/>
                  </a:lnTo>
                  <a:lnTo>
                    <a:pt x="5625" y="2830"/>
                  </a:lnTo>
                  <a:lnTo>
                    <a:pt x="5598" y="2733"/>
                  </a:lnTo>
                  <a:lnTo>
                    <a:pt x="5660" y="2557"/>
                  </a:lnTo>
                  <a:lnTo>
                    <a:pt x="5642" y="2460"/>
                  </a:lnTo>
                  <a:lnTo>
                    <a:pt x="5616" y="2346"/>
                  </a:lnTo>
                  <a:lnTo>
                    <a:pt x="5625" y="2196"/>
                  </a:lnTo>
                  <a:lnTo>
                    <a:pt x="5660" y="2055"/>
                  </a:lnTo>
                  <a:lnTo>
                    <a:pt x="5695" y="1931"/>
                  </a:lnTo>
                  <a:lnTo>
                    <a:pt x="5677" y="1834"/>
                  </a:lnTo>
                  <a:lnTo>
                    <a:pt x="5580" y="1755"/>
                  </a:lnTo>
                  <a:lnTo>
                    <a:pt x="5483" y="1649"/>
                  </a:lnTo>
                  <a:lnTo>
                    <a:pt x="5501" y="1473"/>
                  </a:lnTo>
                  <a:lnTo>
                    <a:pt x="5545" y="1420"/>
                  </a:lnTo>
                  <a:lnTo>
                    <a:pt x="5704" y="1288"/>
                  </a:lnTo>
                  <a:lnTo>
                    <a:pt x="5748" y="1217"/>
                  </a:lnTo>
                  <a:lnTo>
                    <a:pt x="5739" y="1155"/>
                  </a:lnTo>
                  <a:lnTo>
                    <a:pt x="5572" y="953"/>
                  </a:lnTo>
                  <a:lnTo>
                    <a:pt x="5457" y="847"/>
                  </a:lnTo>
                  <a:lnTo>
                    <a:pt x="5325" y="785"/>
                  </a:lnTo>
                  <a:lnTo>
                    <a:pt x="5193" y="803"/>
                  </a:lnTo>
                  <a:lnTo>
                    <a:pt x="5140" y="838"/>
                  </a:lnTo>
                  <a:lnTo>
                    <a:pt x="5060" y="865"/>
                  </a:lnTo>
                  <a:lnTo>
                    <a:pt x="4999" y="856"/>
                  </a:lnTo>
                  <a:lnTo>
                    <a:pt x="4963" y="794"/>
                  </a:lnTo>
                  <a:lnTo>
                    <a:pt x="4963" y="759"/>
                  </a:lnTo>
                  <a:lnTo>
                    <a:pt x="4990" y="662"/>
                  </a:lnTo>
                  <a:lnTo>
                    <a:pt x="4981" y="635"/>
                  </a:lnTo>
                  <a:lnTo>
                    <a:pt x="4946" y="609"/>
                  </a:lnTo>
                  <a:lnTo>
                    <a:pt x="4919" y="609"/>
                  </a:lnTo>
                  <a:lnTo>
                    <a:pt x="4884" y="627"/>
                  </a:lnTo>
                  <a:lnTo>
                    <a:pt x="4849" y="609"/>
                  </a:lnTo>
                  <a:lnTo>
                    <a:pt x="4796" y="547"/>
                  </a:lnTo>
                  <a:lnTo>
                    <a:pt x="4769" y="468"/>
                  </a:lnTo>
                  <a:lnTo>
                    <a:pt x="4752" y="406"/>
                  </a:lnTo>
                  <a:lnTo>
                    <a:pt x="4725" y="353"/>
                  </a:lnTo>
                  <a:lnTo>
                    <a:pt x="4681" y="318"/>
                  </a:lnTo>
                  <a:lnTo>
                    <a:pt x="4514" y="230"/>
                  </a:lnTo>
                  <a:lnTo>
                    <a:pt x="4452" y="221"/>
                  </a:lnTo>
                  <a:lnTo>
                    <a:pt x="4152" y="256"/>
                  </a:lnTo>
                  <a:lnTo>
                    <a:pt x="3994" y="230"/>
                  </a:lnTo>
                  <a:lnTo>
                    <a:pt x="3914" y="98"/>
                  </a:lnTo>
                  <a:lnTo>
                    <a:pt x="3923" y="54"/>
                  </a:lnTo>
                  <a:lnTo>
                    <a:pt x="3518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19" name="Google Shape;636;p31">
              <a:extLst>
                <a:ext uri="{FF2B5EF4-FFF2-40B4-BE49-F238E27FC236}">
                  <a16:creationId xmlns:a16="http://schemas.microsoft.com/office/drawing/2014/main" id="{3A468A9E-7CC1-5CC7-6515-09DCAD015A9B}"/>
                </a:ext>
              </a:extLst>
            </p:cNvPr>
            <p:cNvSpPr/>
            <p:nvPr/>
          </p:nvSpPr>
          <p:spPr>
            <a:xfrm>
              <a:off x="10877756" y="3535155"/>
              <a:ext cx="755711" cy="319451"/>
            </a:xfrm>
            <a:custGeom>
              <a:avLst/>
              <a:gdLst/>
              <a:ahLst/>
              <a:cxnLst/>
              <a:rect l="l" t="t" r="r" b="b"/>
              <a:pathLst>
                <a:path w="6903" h="2918" extrusionOk="0">
                  <a:moveTo>
                    <a:pt x="1605" y="0"/>
                  </a:moveTo>
                  <a:lnTo>
                    <a:pt x="997" y="220"/>
                  </a:lnTo>
                  <a:lnTo>
                    <a:pt x="415" y="309"/>
                  </a:lnTo>
                  <a:lnTo>
                    <a:pt x="177" y="423"/>
                  </a:lnTo>
                  <a:lnTo>
                    <a:pt x="177" y="652"/>
                  </a:lnTo>
                  <a:lnTo>
                    <a:pt x="0" y="855"/>
                  </a:lnTo>
                  <a:lnTo>
                    <a:pt x="97" y="1199"/>
                  </a:lnTo>
                  <a:lnTo>
                    <a:pt x="80" y="1481"/>
                  </a:lnTo>
                  <a:lnTo>
                    <a:pt x="80" y="1631"/>
                  </a:lnTo>
                  <a:lnTo>
                    <a:pt x="142" y="1851"/>
                  </a:lnTo>
                  <a:lnTo>
                    <a:pt x="221" y="1922"/>
                  </a:lnTo>
                  <a:lnTo>
                    <a:pt x="380" y="1983"/>
                  </a:lnTo>
                  <a:lnTo>
                    <a:pt x="670" y="1772"/>
                  </a:lnTo>
                  <a:lnTo>
                    <a:pt x="988" y="1648"/>
                  </a:lnTo>
                  <a:lnTo>
                    <a:pt x="1138" y="1675"/>
                  </a:lnTo>
                  <a:lnTo>
                    <a:pt x="1199" y="1728"/>
                  </a:lnTo>
                  <a:lnTo>
                    <a:pt x="1349" y="1798"/>
                  </a:lnTo>
                  <a:lnTo>
                    <a:pt x="1446" y="1798"/>
                  </a:lnTo>
                  <a:lnTo>
                    <a:pt x="1596" y="1904"/>
                  </a:lnTo>
                  <a:lnTo>
                    <a:pt x="1702" y="2133"/>
                  </a:lnTo>
                  <a:lnTo>
                    <a:pt x="1843" y="2310"/>
                  </a:lnTo>
                  <a:lnTo>
                    <a:pt x="2257" y="2512"/>
                  </a:lnTo>
                  <a:lnTo>
                    <a:pt x="2548" y="2574"/>
                  </a:lnTo>
                  <a:lnTo>
                    <a:pt x="2583" y="2662"/>
                  </a:lnTo>
                  <a:lnTo>
                    <a:pt x="2610" y="2750"/>
                  </a:lnTo>
                  <a:lnTo>
                    <a:pt x="3033" y="2821"/>
                  </a:lnTo>
                  <a:lnTo>
                    <a:pt x="3500" y="2768"/>
                  </a:lnTo>
                  <a:lnTo>
                    <a:pt x="3844" y="2874"/>
                  </a:lnTo>
                  <a:lnTo>
                    <a:pt x="4196" y="2918"/>
                  </a:lnTo>
                  <a:lnTo>
                    <a:pt x="5025" y="2724"/>
                  </a:lnTo>
                  <a:lnTo>
                    <a:pt x="5210" y="2768"/>
                  </a:lnTo>
                  <a:lnTo>
                    <a:pt x="5281" y="2830"/>
                  </a:lnTo>
                  <a:lnTo>
                    <a:pt x="5289" y="2759"/>
                  </a:lnTo>
                  <a:lnTo>
                    <a:pt x="5272" y="2556"/>
                  </a:lnTo>
                  <a:lnTo>
                    <a:pt x="5289" y="2495"/>
                  </a:lnTo>
                  <a:lnTo>
                    <a:pt x="5783" y="2080"/>
                  </a:lnTo>
                  <a:lnTo>
                    <a:pt x="5898" y="2054"/>
                  </a:lnTo>
                  <a:lnTo>
                    <a:pt x="5968" y="2098"/>
                  </a:lnTo>
                  <a:lnTo>
                    <a:pt x="6092" y="2292"/>
                  </a:lnTo>
                  <a:lnTo>
                    <a:pt x="6162" y="2362"/>
                  </a:lnTo>
                  <a:lnTo>
                    <a:pt x="6435" y="2495"/>
                  </a:lnTo>
                  <a:lnTo>
                    <a:pt x="6524" y="2574"/>
                  </a:lnTo>
                  <a:lnTo>
                    <a:pt x="6903" y="2847"/>
                  </a:lnTo>
                  <a:lnTo>
                    <a:pt x="6850" y="2768"/>
                  </a:lnTo>
                  <a:lnTo>
                    <a:pt x="6797" y="2539"/>
                  </a:lnTo>
                  <a:lnTo>
                    <a:pt x="6753" y="2468"/>
                  </a:lnTo>
                  <a:lnTo>
                    <a:pt x="6682" y="2345"/>
                  </a:lnTo>
                  <a:lnTo>
                    <a:pt x="6391" y="1966"/>
                  </a:lnTo>
                  <a:lnTo>
                    <a:pt x="6365" y="1922"/>
                  </a:lnTo>
                  <a:lnTo>
                    <a:pt x="6347" y="1904"/>
                  </a:lnTo>
                  <a:lnTo>
                    <a:pt x="6321" y="1895"/>
                  </a:lnTo>
                  <a:lnTo>
                    <a:pt x="6277" y="1904"/>
                  </a:lnTo>
                  <a:lnTo>
                    <a:pt x="6250" y="1904"/>
                  </a:lnTo>
                  <a:lnTo>
                    <a:pt x="6162" y="1851"/>
                  </a:lnTo>
                  <a:lnTo>
                    <a:pt x="5995" y="1657"/>
                  </a:lnTo>
                  <a:lnTo>
                    <a:pt x="5933" y="1692"/>
                  </a:lnTo>
                  <a:lnTo>
                    <a:pt x="5915" y="1657"/>
                  </a:lnTo>
                  <a:lnTo>
                    <a:pt x="5915" y="1587"/>
                  </a:lnTo>
                  <a:lnTo>
                    <a:pt x="5898" y="1525"/>
                  </a:lnTo>
                  <a:lnTo>
                    <a:pt x="5827" y="1481"/>
                  </a:lnTo>
                  <a:lnTo>
                    <a:pt x="5792" y="1437"/>
                  </a:lnTo>
                  <a:lnTo>
                    <a:pt x="5774" y="1384"/>
                  </a:lnTo>
                  <a:lnTo>
                    <a:pt x="5757" y="1296"/>
                  </a:lnTo>
                  <a:lnTo>
                    <a:pt x="5704" y="1208"/>
                  </a:lnTo>
                  <a:lnTo>
                    <a:pt x="5580" y="1075"/>
                  </a:lnTo>
                  <a:lnTo>
                    <a:pt x="5316" y="837"/>
                  </a:lnTo>
                  <a:lnTo>
                    <a:pt x="4928" y="608"/>
                  </a:lnTo>
                  <a:lnTo>
                    <a:pt x="4672" y="458"/>
                  </a:lnTo>
                  <a:lnTo>
                    <a:pt x="4496" y="405"/>
                  </a:lnTo>
                  <a:lnTo>
                    <a:pt x="4346" y="405"/>
                  </a:lnTo>
                  <a:lnTo>
                    <a:pt x="4064" y="485"/>
                  </a:lnTo>
                  <a:lnTo>
                    <a:pt x="3932" y="502"/>
                  </a:lnTo>
                  <a:lnTo>
                    <a:pt x="3835" y="529"/>
                  </a:lnTo>
                  <a:lnTo>
                    <a:pt x="3791" y="538"/>
                  </a:lnTo>
                  <a:lnTo>
                    <a:pt x="3747" y="520"/>
                  </a:lnTo>
                  <a:lnTo>
                    <a:pt x="3685" y="467"/>
                  </a:lnTo>
                  <a:lnTo>
                    <a:pt x="3641" y="450"/>
                  </a:lnTo>
                  <a:lnTo>
                    <a:pt x="3544" y="476"/>
                  </a:lnTo>
                  <a:lnTo>
                    <a:pt x="3385" y="591"/>
                  </a:lnTo>
                  <a:lnTo>
                    <a:pt x="3306" y="617"/>
                  </a:lnTo>
                  <a:lnTo>
                    <a:pt x="2751" y="520"/>
                  </a:lnTo>
                  <a:lnTo>
                    <a:pt x="2248" y="238"/>
                  </a:lnTo>
                  <a:lnTo>
                    <a:pt x="1816" y="123"/>
                  </a:lnTo>
                  <a:lnTo>
                    <a:pt x="1605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0" name="Google Shape;637;p31">
              <a:extLst>
                <a:ext uri="{FF2B5EF4-FFF2-40B4-BE49-F238E27FC236}">
                  <a16:creationId xmlns:a16="http://schemas.microsoft.com/office/drawing/2014/main" id="{A211FFBD-0A12-7AF9-17DC-4EF4CE29990A}"/>
                </a:ext>
              </a:extLst>
            </p:cNvPr>
            <p:cNvSpPr/>
            <p:nvPr/>
          </p:nvSpPr>
          <p:spPr>
            <a:xfrm>
              <a:off x="10346040" y="3615180"/>
              <a:ext cx="1109866" cy="649629"/>
            </a:xfrm>
            <a:custGeom>
              <a:avLst/>
              <a:gdLst/>
              <a:ahLst/>
              <a:cxnLst/>
              <a:rect l="l" t="t" r="r" b="b"/>
              <a:pathLst>
                <a:path w="10138" h="5934" extrusionOk="0">
                  <a:moveTo>
                    <a:pt x="3676" y="1"/>
                  </a:moveTo>
                  <a:lnTo>
                    <a:pt x="2248" y="406"/>
                  </a:lnTo>
                  <a:lnTo>
                    <a:pt x="1349" y="230"/>
                  </a:lnTo>
                  <a:lnTo>
                    <a:pt x="1226" y="380"/>
                  </a:lnTo>
                  <a:lnTo>
                    <a:pt x="1076" y="468"/>
                  </a:lnTo>
                  <a:lnTo>
                    <a:pt x="952" y="459"/>
                  </a:lnTo>
                  <a:lnTo>
                    <a:pt x="891" y="477"/>
                  </a:lnTo>
                  <a:lnTo>
                    <a:pt x="776" y="521"/>
                  </a:lnTo>
                  <a:lnTo>
                    <a:pt x="679" y="662"/>
                  </a:lnTo>
                  <a:lnTo>
                    <a:pt x="512" y="723"/>
                  </a:lnTo>
                  <a:lnTo>
                    <a:pt x="159" y="662"/>
                  </a:lnTo>
                  <a:lnTo>
                    <a:pt x="0" y="732"/>
                  </a:lnTo>
                  <a:lnTo>
                    <a:pt x="380" y="1199"/>
                  </a:lnTo>
                  <a:lnTo>
                    <a:pt x="1032" y="1464"/>
                  </a:lnTo>
                  <a:lnTo>
                    <a:pt x="970" y="1508"/>
                  </a:lnTo>
                  <a:lnTo>
                    <a:pt x="926" y="1667"/>
                  </a:lnTo>
                  <a:lnTo>
                    <a:pt x="935" y="2486"/>
                  </a:lnTo>
                  <a:lnTo>
                    <a:pt x="891" y="2769"/>
                  </a:lnTo>
                  <a:lnTo>
                    <a:pt x="741" y="3007"/>
                  </a:lnTo>
                  <a:lnTo>
                    <a:pt x="864" y="3386"/>
                  </a:lnTo>
                  <a:lnTo>
                    <a:pt x="1058" y="3721"/>
                  </a:lnTo>
                  <a:lnTo>
                    <a:pt x="1208" y="3853"/>
                  </a:lnTo>
                  <a:lnTo>
                    <a:pt x="1349" y="4020"/>
                  </a:lnTo>
                  <a:lnTo>
                    <a:pt x="1429" y="4179"/>
                  </a:lnTo>
                  <a:lnTo>
                    <a:pt x="1552" y="4294"/>
                  </a:lnTo>
                  <a:lnTo>
                    <a:pt x="1711" y="4540"/>
                  </a:lnTo>
                  <a:lnTo>
                    <a:pt x="1693" y="4928"/>
                  </a:lnTo>
                  <a:lnTo>
                    <a:pt x="1719" y="5008"/>
                  </a:lnTo>
                  <a:lnTo>
                    <a:pt x="1719" y="5105"/>
                  </a:lnTo>
                  <a:lnTo>
                    <a:pt x="1667" y="5334"/>
                  </a:lnTo>
                  <a:lnTo>
                    <a:pt x="1631" y="5633"/>
                  </a:lnTo>
                  <a:lnTo>
                    <a:pt x="1649" y="5933"/>
                  </a:lnTo>
                  <a:lnTo>
                    <a:pt x="1852" y="5810"/>
                  </a:lnTo>
                  <a:lnTo>
                    <a:pt x="2072" y="5739"/>
                  </a:lnTo>
                  <a:lnTo>
                    <a:pt x="2239" y="5642"/>
                  </a:lnTo>
                  <a:lnTo>
                    <a:pt x="2389" y="5519"/>
                  </a:lnTo>
                  <a:lnTo>
                    <a:pt x="3244" y="5325"/>
                  </a:lnTo>
                  <a:lnTo>
                    <a:pt x="3791" y="5105"/>
                  </a:lnTo>
                  <a:lnTo>
                    <a:pt x="3897" y="4981"/>
                  </a:lnTo>
                  <a:lnTo>
                    <a:pt x="3914" y="4778"/>
                  </a:lnTo>
                  <a:lnTo>
                    <a:pt x="3941" y="4567"/>
                  </a:lnTo>
                  <a:lnTo>
                    <a:pt x="3905" y="4382"/>
                  </a:lnTo>
                  <a:lnTo>
                    <a:pt x="3729" y="4311"/>
                  </a:lnTo>
                  <a:lnTo>
                    <a:pt x="3553" y="4205"/>
                  </a:lnTo>
                  <a:lnTo>
                    <a:pt x="3588" y="4029"/>
                  </a:lnTo>
                  <a:lnTo>
                    <a:pt x="3703" y="3985"/>
                  </a:lnTo>
                  <a:lnTo>
                    <a:pt x="3976" y="3932"/>
                  </a:lnTo>
                  <a:lnTo>
                    <a:pt x="4135" y="3870"/>
                  </a:lnTo>
                  <a:lnTo>
                    <a:pt x="4302" y="3650"/>
                  </a:lnTo>
                  <a:lnTo>
                    <a:pt x="4505" y="3500"/>
                  </a:lnTo>
                  <a:lnTo>
                    <a:pt x="4866" y="3518"/>
                  </a:lnTo>
                  <a:lnTo>
                    <a:pt x="5184" y="3659"/>
                  </a:lnTo>
                  <a:lnTo>
                    <a:pt x="5448" y="3941"/>
                  </a:lnTo>
                  <a:lnTo>
                    <a:pt x="5660" y="4073"/>
                  </a:lnTo>
                  <a:lnTo>
                    <a:pt x="6065" y="4153"/>
                  </a:lnTo>
                  <a:lnTo>
                    <a:pt x="6224" y="4161"/>
                  </a:lnTo>
                  <a:lnTo>
                    <a:pt x="6338" y="4038"/>
                  </a:lnTo>
                  <a:lnTo>
                    <a:pt x="6471" y="3932"/>
                  </a:lnTo>
                  <a:lnTo>
                    <a:pt x="6647" y="3915"/>
                  </a:lnTo>
                  <a:lnTo>
                    <a:pt x="6823" y="3941"/>
                  </a:lnTo>
                  <a:lnTo>
                    <a:pt x="7052" y="4020"/>
                  </a:lnTo>
                  <a:lnTo>
                    <a:pt x="7326" y="4038"/>
                  </a:lnTo>
                  <a:lnTo>
                    <a:pt x="7405" y="4073"/>
                  </a:lnTo>
                  <a:lnTo>
                    <a:pt x="7581" y="4108"/>
                  </a:lnTo>
                  <a:lnTo>
                    <a:pt x="8234" y="3932"/>
                  </a:lnTo>
                  <a:lnTo>
                    <a:pt x="8110" y="3782"/>
                  </a:lnTo>
                  <a:lnTo>
                    <a:pt x="8084" y="3712"/>
                  </a:lnTo>
                  <a:lnTo>
                    <a:pt x="8137" y="3641"/>
                  </a:lnTo>
                  <a:lnTo>
                    <a:pt x="8234" y="3580"/>
                  </a:lnTo>
                  <a:lnTo>
                    <a:pt x="8304" y="3553"/>
                  </a:lnTo>
                  <a:lnTo>
                    <a:pt x="8375" y="3553"/>
                  </a:lnTo>
                  <a:lnTo>
                    <a:pt x="8480" y="3562"/>
                  </a:lnTo>
                  <a:lnTo>
                    <a:pt x="8586" y="3553"/>
                  </a:lnTo>
                  <a:lnTo>
                    <a:pt x="8833" y="3483"/>
                  </a:lnTo>
                  <a:lnTo>
                    <a:pt x="8948" y="3500"/>
                  </a:lnTo>
                  <a:lnTo>
                    <a:pt x="9265" y="3659"/>
                  </a:lnTo>
                  <a:lnTo>
                    <a:pt x="9388" y="3668"/>
                  </a:lnTo>
                  <a:lnTo>
                    <a:pt x="9485" y="3641"/>
                  </a:lnTo>
                  <a:lnTo>
                    <a:pt x="9723" y="3535"/>
                  </a:lnTo>
                  <a:lnTo>
                    <a:pt x="9811" y="3465"/>
                  </a:lnTo>
                  <a:lnTo>
                    <a:pt x="9891" y="3350"/>
                  </a:lnTo>
                  <a:lnTo>
                    <a:pt x="9900" y="3245"/>
                  </a:lnTo>
                  <a:lnTo>
                    <a:pt x="9882" y="3130"/>
                  </a:lnTo>
                  <a:lnTo>
                    <a:pt x="9900" y="2989"/>
                  </a:lnTo>
                  <a:lnTo>
                    <a:pt x="9953" y="2918"/>
                  </a:lnTo>
                  <a:lnTo>
                    <a:pt x="9953" y="2848"/>
                  </a:lnTo>
                  <a:lnTo>
                    <a:pt x="9935" y="2769"/>
                  </a:lnTo>
                  <a:lnTo>
                    <a:pt x="9926" y="2689"/>
                  </a:lnTo>
                  <a:lnTo>
                    <a:pt x="9935" y="2592"/>
                  </a:lnTo>
                  <a:lnTo>
                    <a:pt x="9961" y="2504"/>
                  </a:lnTo>
                  <a:lnTo>
                    <a:pt x="10111" y="2196"/>
                  </a:lnTo>
                  <a:lnTo>
                    <a:pt x="10138" y="2116"/>
                  </a:lnTo>
                  <a:lnTo>
                    <a:pt x="10138" y="2099"/>
                  </a:lnTo>
                  <a:lnTo>
                    <a:pt x="10067" y="2037"/>
                  </a:lnTo>
                  <a:lnTo>
                    <a:pt x="9882" y="1993"/>
                  </a:lnTo>
                  <a:lnTo>
                    <a:pt x="9053" y="2187"/>
                  </a:lnTo>
                  <a:lnTo>
                    <a:pt x="8701" y="2143"/>
                  </a:lnTo>
                  <a:lnTo>
                    <a:pt x="8357" y="2037"/>
                  </a:lnTo>
                  <a:lnTo>
                    <a:pt x="7890" y="2090"/>
                  </a:lnTo>
                  <a:lnTo>
                    <a:pt x="7467" y="2019"/>
                  </a:lnTo>
                  <a:lnTo>
                    <a:pt x="7440" y="1931"/>
                  </a:lnTo>
                  <a:lnTo>
                    <a:pt x="7405" y="1843"/>
                  </a:lnTo>
                  <a:lnTo>
                    <a:pt x="7114" y="1781"/>
                  </a:lnTo>
                  <a:lnTo>
                    <a:pt x="6700" y="1579"/>
                  </a:lnTo>
                  <a:lnTo>
                    <a:pt x="6559" y="1402"/>
                  </a:lnTo>
                  <a:lnTo>
                    <a:pt x="6453" y="1173"/>
                  </a:lnTo>
                  <a:lnTo>
                    <a:pt x="6303" y="1067"/>
                  </a:lnTo>
                  <a:lnTo>
                    <a:pt x="6206" y="1067"/>
                  </a:lnTo>
                  <a:lnTo>
                    <a:pt x="6056" y="997"/>
                  </a:lnTo>
                  <a:lnTo>
                    <a:pt x="5995" y="944"/>
                  </a:lnTo>
                  <a:lnTo>
                    <a:pt x="5845" y="917"/>
                  </a:lnTo>
                  <a:lnTo>
                    <a:pt x="5527" y="1041"/>
                  </a:lnTo>
                  <a:lnTo>
                    <a:pt x="5237" y="1252"/>
                  </a:lnTo>
                  <a:lnTo>
                    <a:pt x="5078" y="1191"/>
                  </a:lnTo>
                  <a:lnTo>
                    <a:pt x="4999" y="1120"/>
                  </a:lnTo>
                  <a:lnTo>
                    <a:pt x="4937" y="900"/>
                  </a:lnTo>
                  <a:lnTo>
                    <a:pt x="4937" y="750"/>
                  </a:lnTo>
                  <a:lnTo>
                    <a:pt x="4954" y="468"/>
                  </a:lnTo>
                  <a:lnTo>
                    <a:pt x="4857" y="124"/>
                  </a:lnTo>
                  <a:lnTo>
                    <a:pt x="4611" y="18"/>
                  </a:lnTo>
                  <a:lnTo>
                    <a:pt x="4399" y="62"/>
                  </a:lnTo>
                  <a:lnTo>
                    <a:pt x="4179" y="9"/>
                  </a:lnTo>
                  <a:lnTo>
                    <a:pt x="367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1" name="Google Shape;638;p31">
              <a:extLst>
                <a:ext uri="{FF2B5EF4-FFF2-40B4-BE49-F238E27FC236}">
                  <a16:creationId xmlns:a16="http://schemas.microsoft.com/office/drawing/2014/main" id="{D3680279-1FCA-BC3B-FE94-FCFA1FE1A3CC}"/>
                </a:ext>
              </a:extLst>
            </p:cNvPr>
            <p:cNvSpPr/>
            <p:nvPr/>
          </p:nvSpPr>
          <p:spPr>
            <a:xfrm>
              <a:off x="10552509" y="3998340"/>
              <a:ext cx="904379" cy="1092458"/>
            </a:xfrm>
            <a:custGeom>
              <a:avLst/>
              <a:gdLst/>
              <a:ahLst/>
              <a:cxnLst/>
              <a:rect l="l" t="t" r="r" b="b"/>
              <a:pathLst>
                <a:path w="8261" h="9979" extrusionOk="0">
                  <a:moveTo>
                    <a:pt x="2619" y="0"/>
                  </a:moveTo>
                  <a:lnTo>
                    <a:pt x="2416" y="150"/>
                  </a:lnTo>
                  <a:lnTo>
                    <a:pt x="2249" y="370"/>
                  </a:lnTo>
                  <a:lnTo>
                    <a:pt x="2090" y="432"/>
                  </a:lnTo>
                  <a:lnTo>
                    <a:pt x="1817" y="485"/>
                  </a:lnTo>
                  <a:lnTo>
                    <a:pt x="1702" y="529"/>
                  </a:lnTo>
                  <a:lnTo>
                    <a:pt x="1667" y="705"/>
                  </a:lnTo>
                  <a:lnTo>
                    <a:pt x="1843" y="811"/>
                  </a:lnTo>
                  <a:lnTo>
                    <a:pt x="2019" y="882"/>
                  </a:lnTo>
                  <a:lnTo>
                    <a:pt x="2055" y="1067"/>
                  </a:lnTo>
                  <a:lnTo>
                    <a:pt x="2028" y="1278"/>
                  </a:lnTo>
                  <a:lnTo>
                    <a:pt x="2011" y="1481"/>
                  </a:lnTo>
                  <a:lnTo>
                    <a:pt x="1905" y="1605"/>
                  </a:lnTo>
                  <a:lnTo>
                    <a:pt x="1358" y="1825"/>
                  </a:lnTo>
                  <a:lnTo>
                    <a:pt x="1367" y="2283"/>
                  </a:lnTo>
                  <a:lnTo>
                    <a:pt x="1508" y="2583"/>
                  </a:lnTo>
                  <a:lnTo>
                    <a:pt x="2046" y="2918"/>
                  </a:lnTo>
                  <a:lnTo>
                    <a:pt x="2240" y="3209"/>
                  </a:lnTo>
                  <a:lnTo>
                    <a:pt x="2108" y="3650"/>
                  </a:lnTo>
                  <a:lnTo>
                    <a:pt x="1773" y="3905"/>
                  </a:lnTo>
                  <a:lnTo>
                    <a:pt x="1517" y="4179"/>
                  </a:lnTo>
                  <a:lnTo>
                    <a:pt x="1094" y="4813"/>
                  </a:lnTo>
                  <a:lnTo>
                    <a:pt x="1015" y="4998"/>
                  </a:lnTo>
                  <a:lnTo>
                    <a:pt x="909" y="5166"/>
                  </a:lnTo>
                  <a:lnTo>
                    <a:pt x="618" y="5369"/>
                  </a:lnTo>
                  <a:lnTo>
                    <a:pt x="115" y="5651"/>
                  </a:lnTo>
                  <a:lnTo>
                    <a:pt x="45" y="5739"/>
                  </a:lnTo>
                  <a:lnTo>
                    <a:pt x="1" y="5986"/>
                  </a:lnTo>
                  <a:lnTo>
                    <a:pt x="27" y="6118"/>
                  </a:lnTo>
                  <a:lnTo>
                    <a:pt x="186" y="6488"/>
                  </a:lnTo>
                  <a:lnTo>
                    <a:pt x="212" y="6567"/>
                  </a:lnTo>
                  <a:lnTo>
                    <a:pt x="221" y="6717"/>
                  </a:lnTo>
                  <a:lnTo>
                    <a:pt x="168" y="6929"/>
                  </a:lnTo>
                  <a:lnTo>
                    <a:pt x="257" y="7220"/>
                  </a:lnTo>
                  <a:lnTo>
                    <a:pt x="503" y="7308"/>
                  </a:lnTo>
                  <a:lnTo>
                    <a:pt x="865" y="7281"/>
                  </a:lnTo>
                  <a:lnTo>
                    <a:pt x="1235" y="7352"/>
                  </a:lnTo>
                  <a:lnTo>
                    <a:pt x="1570" y="7484"/>
                  </a:lnTo>
                  <a:lnTo>
                    <a:pt x="1614" y="7898"/>
                  </a:lnTo>
                  <a:lnTo>
                    <a:pt x="1596" y="8136"/>
                  </a:lnTo>
                  <a:lnTo>
                    <a:pt x="1632" y="8383"/>
                  </a:lnTo>
                  <a:lnTo>
                    <a:pt x="1605" y="8630"/>
                  </a:lnTo>
                  <a:lnTo>
                    <a:pt x="1543" y="8868"/>
                  </a:lnTo>
                  <a:lnTo>
                    <a:pt x="1526" y="9212"/>
                  </a:lnTo>
                  <a:lnTo>
                    <a:pt x="1464" y="9353"/>
                  </a:lnTo>
                  <a:lnTo>
                    <a:pt x="1411" y="9512"/>
                  </a:lnTo>
                  <a:lnTo>
                    <a:pt x="1596" y="9952"/>
                  </a:lnTo>
                  <a:lnTo>
                    <a:pt x="1967" y="9750"/>
                  </a:lnTo>
                  <a:lnTo>
                    <a:pt x="2363" y="9802"/>
                  </a:lnTo>
                  <a:lnTo>
                    <a:pt x="2716" y="9952"/>
                  </a:lnTo>
                  <a:lnTo>
                    <a:pt x="2839" y="9979"/>
                  </a:lnTo>
                  <a:lnTo>
                    <a:pt x="3060" y="9979"/>
                  </a:lnTo>
                  <a:lnTo>
                    <a:pt x="3289" y="9944"/>
                  </a:lnTo>
                  <a:lnTo>
                    <a:pt x="3906" y="9935"/>
                  </a:lnTo>
                  <a:lnTo>
                    <a:pt x="4532" y="9838"/>
                  </a:lnTo>
                  <a:lnTo>
                    <a:pt x="4655" y="9767"/>
                  </a:lnTo>
                  <a:lnTo>
                    <a:pt x="4787" y="9714"/>
                  </a:lnTo>
                  <a:lnTo>
                    <a:pt x="4981" y="9741"/>
                  </a:lnTo>
                  <a:lnTo>
                    <a:pt x="5175" y="9820"/>
                  </a:lnTo>
                  <a:lnTo>
                    <a:pt x="5475" y="9820"/>
                  </a:lnTo>
                  <a:lnTo>
                    <a:pt x="5775" y="9758"/>
                  </a:lnTo>
                  <a:lnTo>
                    <a:pt x="6030" y="9609"/>
                  </a:lnTo>
                  <a:lnTo>
                    <a:pt x="6145" y="9291"/>
                  </a:lnTo>
                  <a:lnTo>
                    <a:pt x="6339" y="8956"/>
                  </a:lnTo>
                  <a:lnTo>
                    <a:pt x="6674" y="8886"/>
                  </a:lnTo>
                  <a:lnTo>
                    <a:pt x="7079" y="8939"/>
                  </a:lnTo>
                  <a:lnTo>
                    <a:pt x="7088" y="8921"/>
                  </a:lnTo>
                  <a:lnTo>
                    <a:pt x="7132" y="8859"/>
                  </a:lnTo>
                  <a:lnTo>
                    <a:pt x="7176" y="8798"/>
                  </a:lnTo>
                  <a:lnTo>
                    <a:pt x="7176" y="8718"/>
                  </a:lnTo>
                  <a:lnTo>
                    <a:pt x="7150" y="8639"/>
                  </a:lnTo>
                  <a:lnTo>
                    <a:pt x="7159" y="8560"/>
                  </a:lnTo>
                  <a:lnTo>
                    <a:pt x="7185" y="8489"/>
                  </a:lnTo>
                  <a:lnTo>
                    <a:pt x="7229" y="8410"/>
                  </a:lnTo>
                  <a:lnTo>
                    <a:pt x="7264" y="8330"/>
                  </a:lnTo>
                  <a:lnTo>
                    <a:pt x="7379" y="8198"/>
                  </a:lnTo>
                  <a:lnTo>
                    <a:pt x="7423" y="8110"/>
                  </a:lnTo>
                  <a:lnTo>
                    <a:pt x="7458" y="7987"/>
                  </a:lnTo>
                  <a:lnTo>
                    <a:pt x="7502" y="7916"/>
                  </a:lnTo>
                  <a:lnTo>
                    <a:pt x="7564" y="7863"/>
                  </a:lnTo>
                  <a:lnTo>
                    <a:pt x="7652" y="7819"/>
                  </a:lnTo>
                  <a:lnTo>
                    <a:pt x="7679" y="7784"/>
                  </a:lnTo>
                  <a:lnTo>
                    <a:pt x="7643" y="7669"/>
                  </a:lnTo>
                  <a:lnTo>
                    <a:pt x="7643" y="7625"/>
                  </a:lnTo>
                  <a:lnTo>
                    <a:pt x="7687" y="7590"/>
                  </a:lnTo>
                  <a:lnTo>
                    <a:pt x="7767" y="7555"/>
                  </a:lnTo>
                  <a:lnTo>
                    <a:pt x="7802" y="7511"/>
                  </a:lnTo>
                  <a:lnTo>
                    <a:pt x="7829" y="7422"/>
                  </a:lnTo>
                  <a:lnTo>
                    <a:pt x="7864" y="7308"/>
                  </a:lnTo>
                  <a:lnTo>
                    <a:pt x="7881" y="7193"/>
                  </a:lnTo>
                  <a:lnTo>
                    <a:pt x="7855" y="6902"/>
                  </a:lnTo>
                  <a:lnTo>
                    <a:pt x="7987" y="6761"/>
                  </a:lnTo>
                  <a:lnTo>
                    <a:pt x="8155" y="6629"/>
                  </a:lnTo>
                  <a:lnTo>
                    <a:pt x="8260" y="6479"/>
                  </a:lnTo>
                  <a:lnTo>
                    <a:pt x="8260" y="6382"/>
                  </a:lnTo>
                  <a:lnTo>
                    <a:pt x="8225" y="6285"/>
                  </a:lnTo>
                  <a:lnTo>
                    <a:pt x="8163" y="6206"/>
                  </a:lnTo>
                  <a:lnTo>
                    <a:pt x="8102" y="6153"/>
                  </a:lnTo>
                  <a:lnTo>
                    <a:pt x="8031" y="6127"/>
                  </a:lnTo>
                  <a:lnTo>
                    <a:pt x="7970" y="6135"/>
                  </a:lnTo>
                  <a:lnTo>
                    <a:pt x="7820" y="6224"/>
                  </a:lnTo>
                  <a:lnTo>
                    <a:pt x="7582" y="6180"/>
                  </a:lnTo>
                  <a:lnTo>
                    <a:pt x="7511" y="6153"/>
                  </a:lnTo>
                  <a:lnTo>
                    <a:pt x="7476" y="6118"/>
                  </a:lnTo>
                  <a:lnTo>
                    <a:pt x="7458" y="6074"/>
                  </a:lnTo>
                  <a:lnTo>
                    <a:pt x="7476" y="5977"/>
                  </a:lnTo>
                  <a:lnTo>
                    <a:pt x="7476" y="5915"/>
                  </a:lnTo>
                  <a:lnTo>
                    <a:pt x="7467" y="5765"/>
                  </a:lnTo>
                  <a:lnTo>
                    <a:pt x="7467" y="5695"/>
                  </a:lnTo>
                  <a:lnTo>
                    <a:pt x="7520" y="5457"/>
                  </a:lnTo>
                  <a:lnTo>
                    <a:pt x="7529" y="5360"/>
                  </a:lnTo>
                  <a:lnTo>
                    <a:pt x="7485" y="5060"/>
                  </a:lnTo>
                  <a:lnTo>
                    <a:pt x="7502" y="4822"/>
                  </a:lnTo>
                  <a:lnTo>
                    <a:pt x="7511" y="4699"/>
                  </a:lnTo>
                  <a:lnTo>
                    <a:pt x="7476" y="4602"/>
                  </a:lnTo>
                  <a:lnTo>
                    <a:pt x="7441" y="4558"/>
                  </a:lnTo>
                  <a:lnTo>
                    <a:pt x="7405" y="4540"/>
                  </a:lnTo>
                  <a:lnTo>
                    <a:pt x="7317" y="4513"/>
                  </a:lnTo>
                  <a:lnTo>
                    <a:pt x="7264" y="4478"/>
                  </a:lnTo>
                  <a:lnTo>
                    <a:pt x="7273" y="4443"/>
                  </a:lnTo>
                  <a:lnTo>
                    <a:pt x="7317" y="4408"/>
                  </a:lnTo>
                  <a:lnTo>
                    <a:pt x="7335" y="4364"/>
                  </a:lnTo>
                  <a:lnTo>
                    <a:pt x="7317" y="4249"/>
                  </a:lnTo>
                  <a:lnTo>
                    <a:pt x="7291" y="4179"/>
                  </a:lnTo>
                  <a:lnTo>
                    <a:pt x="7282" y="4108"/>
                  </a:lnTo>
                  <a:lnTo>
                    <a:pt x="7300" y="3985"/>
                  </a:lnTo>
                  <a:lnTo>
                    <a:pt x="7432" y="3561"/>
                  </a:lnTo>
                  <a:lnTo>
                    <a:pt x="7405" y="3385"/>
                  </a:lnTo>
                  <a:lnTo>
                    <a:pt x="7159" y="3262"/>
                  </a:lnTo>
                  <a:lnTo>
                    <a:pt x="7088" y="3191"/>
                  </a:lnTo>
                  <a:lnTo>
                    <a:pt x="7018" y="3103"/>
                  </a:lnTo>
                  <a:lnTo>
                    <a:pt x="6973" y="2971"/>
                  </a:lnTo>
                  <a:lnTo>
                    <a:pt x="6956" y="2927"/>
                  </a:lnTo>
                  <a:lnTo>
                    <a:pt x="6938" y="2874"/>
                  </a:lnTo>
                  <a:lnTo>
                    <a:pt x="6947" y="2830"/>
                  </a:lnTo>
                  <a:lnTo>
                    <a:pt x="6938" y="2777"/>
                  </a:lnTo>
                  <a:lnTo>
                    <a:pt x="6903" y="2733"/>
                  </a:lnTo>
                  <a:lnTo>
                    <a:pt x="6859" y="2706"/>
                  </a:lnTo>
                  <a:lnTo>
                    <a:pt x="6832" y="2662"/>
                  </a:lnTo>
                  <a:lnTo>
                    <a:pt x="6815" y="2565"/>
                  </a:lnTo>
                  <a:lnTo>
                    <a:pt x="6797" y="2530"/>
                  </a:lnTo>
                  <a:lnTo>
                    <a:pt x="6780" y="2486"/>
                  </a:lnTo>
                  <a:lnTo>
                    <a:pt x="6841" y="2371"/>
                  </a:lnTo>
                  <a:lnTo>
                    <a:pt x="6921" y="2310"/>
                  </a:lnTo>
                  <a:lnTo>
                    <a:pt x="6965" y="2239"/>
                  </a:lnTo>
                  <a:lnTo>
                    <a:pt x="6921" y="2010"/>
                  </a:lnTo>
                  <a:lnTo>
                    <a:pt x="6938" y="1913"/>
                  </a:lnTo>
                  <a:lnTo>
                    <a:pt x="7035" y="1728"/>
                  </a:lnTo>
                  <a:lnTo>
                    <a:pt x="7000" y="1587"/>
                  </a:lnTo>
                  <a:lnTo>
                    <a:pt x="6815" y="1455"/>
                  </a:lnTo>
                  <a:lnTo>
                    <a:pt x="6612" y="1349"/>
                  </a:lnTo>
                  <a:lnTo>
                    <a:pt x="6489" y="1252"/>
                  </a:lnTo>
                  <a:lnTo>
                    <a:pt x="6489" y="1199"/>
                  </a:lnTo>
                  <a:lnTo>
                    <a:pt x="6515" y="1093"/>
                  </a:lnTo>
                  <a:lnTo>
                    <a:pt x="6515" y="1040"/>
                  </a:lnTo>
                  <a:lnTo>
                    <a:pt x="6453" y="926"/>
                  </a:lnTo>
                  <a:lnTo>
                    <a:pt x="6445" y="873"/>
                  </a:lnTo>
                  <a:lnTo>
                    <a:pt x="6436" y="820"/>
                  </a:lnTo>
                  <a:lnTo>
                    <a:pt x="6453" y="776"/>
                  </a:lnTo>
                  <a:lnTo>
                    <a:pt x="6453" y="732"/>
                  </a:lnTo>
                  <a:lnTo>
                    <a:pt x="6400" y="617"/>
                  </a:lnTo>
                  <a:lnTo>
                    <a:pt x="6374" y="485"/>
                  </a:lnTo>
                  <a:lnTo>
                    <a:pt x="6348" y="432"/>
                  </a:lnTo>
                  <a:lnTo>
                    <a:pt x="5695" y="608"/>
                  </a:lnTo>
                  <a:lnTo>
                    <a:pt x="5519" y="573"/>
                  </a:lnTo>
                  <a:lnTo>
                    <a:pt x="5440" y="538"/>
                  </a:lnTo>
                  <a:lnTo>
                    <a:pt x="5166" y="520"/>
                  </a:lnTo>
                  <a:lnTo>
                    <a:pt x="4937" y="441"/>
                  </a:lnTo>
                  <a:lnTo>
                    <a:pt x="4761" y="415"/>
                  </a:lnTo>
                  <a:lnTo>
                    <a:pt x="4585" y="432"/>
                  </a:lnTo>
                  <a:lnTo>
                    <a:pt x="4452" y="538"/>
                  </a:lnTo>
                  <a:lnTo>
                    <a:pt x="4338" y="661"/>
                  </a:lnTo>
                  <a:lnTo>
                    <a:pt x="4179" y="653"/>
                  </a:lnTo>
                  <a:lnTo>
                    <a:pt x="3774" y="573"/>
                  </a:lnTo>
                  <a:lnTo>
                    <a:pt x="3562" y="441"/>
                  </a:lnTo>
                  <a:lnTo>
                    <a:pt x="3298" y="159"/>
                  </a:lnTo>
                  <a:lnTo>
                    <a:pt x="2980" y="18"/>
                  </a:lnTo>
                  <a:lnTo>
                    <a:pt x="261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2" name="Google Shape;639;p31">
              <a:extLst>
                <a:ext uri="{FF2B5EF4-FFF2-40B4-BE49-F238E27FC236}">
                  <a16:creationId xmlns:a16="http://schemas.microsoft.com/office/drawing/2014/main" id="{072148AA-D332-2F21-9B55-087EA92A1D21}"/>
                </a:ext>
              </a:extLst>
            </p:cNvPr>
            <p:cNvSpPr/>
            <p:nvPr/>
          </p:nvSpPr>
          <p:spPr>
            <a:xfrm>
              <a:off x="2479335" y="2195630"/>
              <a:ext cx="721883" cy="566645"/>
            </a:xfrm>
            <a:custGeom>
              <a:avLst/>
              <a:gdLst/>
              <a:ahLst/>
              <a:cxnLst/>
              <a:rect l="l" t="t" r="r" b="b"/>
              <a:pathLst>
                <a:path w="6594" h="5176" extrusionOk="0">
                  <a:moveTo>
                    <a:pt x="2125" y="1"/>
                  </a:moveTo>
                  <a:lnTo>
                    <a:pt x="2019" y="10"/>
                  </a:lnTo>
                  <a:lnTo>
                    <a:pt x="1966" y="62"/>
                  </a:lnTo>
                  <a:lnTo>
                    <a:pt x="1860" y="204"/>
                  </a:lnTo>
                  <a:lnTo>
                    <a:pt x="1852" y="221"/>
                  </a:lnTo>
                  <a:lnTo>
                    <a:pt x="1843" y="248"/>
                  </a:lnTo>
                  <a:lnTo>
                    <a:pt x="1825" y="256"/>
                  </a:lnTo>
                  <a:lnTo>
                    <a:pt x="1711" y="221"/>
                  </a:lnTo>
                  <a:lnTo>
                    <a:pt x="1552" y="221"/>
                  </a:lnTo>
                  <a:lnTo>
                    <a:pt x="1481" y="168"/>
                  </a:lnTo>
                  <a:lnTo>
                    <a:pt x="1402" y="124"/>
                  </a:lnTo>
                  <a:lnTo>
                    <a:pt x="1323" y="98"/>
                  </a:lnTo>
                  <a:lnTo>
                    <a:pt x="1243" y="89"/>
                  </a:lnTo>
                  <a:lnTo>
                    <a:pt x="1235" y="89"/>
                  </a:lnTo>
                  <a:lnTo>
                    <a:pt x="1120" y="151"/>
                  </a:lnTo>
                  <a:lnTo>
                    <a:pt x="1023" y="345"/>
                  </a:lnTo>
                  <a:lnTo>
                    <a:pt x="926" y="406"/>
                  </a:lnTo>
                  <a:lnTo>
                    <a:pt x="864" y="433"/>
                  </a:lnTo>
                  <a:lnTo>
                    <a:pt x="820" y="494"/>
                  </a:lnTo>
                  <a:lnTo>
                    <a:pt x="785" y="574"/>
                  </a:lnTo>
                  <a:lnTo>
                    <a:pt x="732" y="635"/>
                  </a:lnTo>
                  <a:lnTo>
                    <a:pt x="697" y="644"/>
                  </a:lnTo>
                  <a:lnTo>
                    <a:pt x="609" y="627"/>
                  </a:lnTo>
                  <a:lnTo>
                    <a:pt x="556" y="653"/>
                  </a:lnTo>
                  <a:lnTo>
                    <a:pt x="512" y="706"/>
                  </a:lnTo>
                  <a:lnTo>
                    <a:pt x="468" y="697"/>
                  </a:lnTo>
                  <a:lnTo>
                    <a:pt x="424" y="688"/>
                  </a:lnTo>
                  <a:lnTo>
                    <a:pt x="371" y="688"/>
                  </a:lnTo>
                  <a:lnTo>
                    <a:pt x="318" y="715"/>
                  </a:lnTo>
                  <a:lnTo>
                    <a:pt x="265" y="768"/>
                  </a:lnTo>
                  <a:lnTo>
                    <a:pt x="379" y="1491"/>
                  </a:lnTo>
                  <a:lnTo>
                    <a:pt x="529" y="2081"/>
                  </a:lnTo>
                  <a:lnTo>
                    <a:pt x="582" y="2681"/>
                  </a:lnTo>
                  <a:lnTo>
                    <a:pt x="476" y="3280"/>
                  </a:lnTo>
                  <a:lnTo>
                    <a:pt x="291" y="3571"/>
                  </a:lnTo>
                  <a:lnTo>
                    <a:pt x="221" y="4012"/>
                  </a:lnTo>
                  <a:lnTo>
                    <a:pt x="0" y="4488"/>
                  </a:lnTo>
                  <a:lnTo>
                    <a:pt x="133" y="4770"/>
                  </a:lnTo>
                  <a:lnTo>
                    <a:pt x="829" y="4611"/>
                  </a:lnTo>
                  <a:lnTo>
                    <a:pt x="1587" y="4558"/>
                  </a:lnTo>
                  <a:lnTo>
                    <a:pt x="2134" y="4558"/>
                  </a:lnTo>
                  <a:lnTo>
                    <a:pt x="2389" y="4726"/>
                  </a:lnTo>
                  <a:lnTo>
                    <a:pt x="2592" y="5008"/>
                  </a:lnTo>
                  <a:lnTo>
                    <a:pt x="2856" y="5175"/>
                  </a:lnTo>
                  <a:lnTo>
                    <a:pt x="3147" y="5096"/>
                  </a:lnTo>
                  <a:lnTo>
                    <a:pt x="3421" y="4884"/>
                  </a:lnTo>
                  <a:lnTo>
                    <a:pt x="3588" y="4541"/>
                  </a:lnTo>
                  <a:lnTo>
                    <a:pt x="3808" y="4214"/>
                  </a:lnTo>
                  <a:lnTo>
                    <a:pt x="4258" y="4082"/>
                  </a:lnTo>
                  <a:lnTo>
                    <a:pt x="4760" y="3959"/>
                  </a:lnTo>
                  <a:lnTo>
                    <a:pt x="5563" y="3853"/>
                  </a:lnTo>
                  <a:lnTo>
                    <a:pt x="6382" y="3765"/>
                  </a:lnTo>
                  <a:lnTo>
                    <a:pt x="6594" y="3474"/>
                  </a:lnTo>
                  <a:lnTo>
                    <a:pt x="6479" y="3359"/>
                  </a:lnTo>
                  <a:lnTo>
                    <a:pt x="6382" y="3201"/>
                  </a:lnTo>
                  <a:lnTo>
                    <a:pt x="6312" y="3104"/>
                  </a:lnTo>
                  <a:lnTo>
                    <a:pt x="6180" y="3024"/>
                  </a:lnTo>
                  <a:lnTo>
                    <a:pt x="6109" y="2936"/>
                  </a:lnTo>
                  <a:lnTo>
                    <a:pt x="6039" y="2822"/>
                  </a:lnTo>
                  <a:lnTo>
                    <a:pt x="6012" y="2725"/>
                  </a:lnTo>
                  <a:lnTo>
                    <a:pt x="6012" y="2689"/>
                  </a:lnTo>
                  <a:lnTo>
                    <a:pt x="6030" y="2681"/>
                  </a:lnTo>
                  <a:lnTo>
                    <a:pt x="6056" y="2681"/>
                  </a:lnTo>
                  <a:lnTo>
                    <a:pt x="6074" y="2663"/>
                  </a:lnTo>
                  <a:lnTo>
                    <a:pt x="6065" y="2619"/>
                  </a:lnTo>
                  <a:lnTo>
                    <a:pt x="6056" y="2601"/>
                  </a:lnTo>
                  <a:lnTo>
                    <a:pt x="6039" y="2592"/>
                  </a:lnTo>
                  <a:lnTo>
                    <a:pt x="6021" y="2531"/>
                  </a:lnTo>
                  <a:lnTo>
                    <a:pt x="5977" y="2487"/>
                  </a:lnTo>
                  <a:lnTo>
                    <a:pt x="5898" y="2407"/>
                  </a:lnTo>
                  <a:lnTo>
                    <a:pt x="5845" y="2319"/>
                  </a:lnTo>
                  <a:lnTo>
                    <a:pt x="5757" y="2037"/>
                  </a:lnTo>
                  <a:lnTo>
                    <a:pt x="5677" y="1931"/>
                  </a:lnTo>
                  <a:lnTo>
                    <a:pt x="5598" y="1834"/>
                  </a:lnTo>
                  <a:lnTo>
                    <a:pt x="5527" y="1720"/>
                  </a:lnTo>
                  <a:lnTo>
                    <a:pt x="5501" y="1552"/>
                  </a:lnTo>
                  <a:lnTo>
                    <a:pt x="5510" y="1402"/>
                  </a:lnTo>
                  <a:lnTo>
                    <a:pt x="5554" y="1314"/>
                  </a:lnTo>
                  <a:lnTo>
                    <a:pt x="5616" y="1279"/>
                  </a:lnTo>
                  <a:lnTo>
                    <a:pt x="5686" y="1279"/>
                  </a:lnTo>
                  <a:lnTo>
                    <a:pt x="5774" y="1314"/>
                  </a:lnTo>
                  <a:lnTo>
                    <a:pt x="5818" y="1323"/>
                  </a:lnTo>
                  <a:lnTo>
                    <a:pt x="5862" y="1297"/>
                  </a:lnTo>
                  <a:lnTo>
                    <a:pt x="5871" y="1253"/>
                  </a:lnTo>
                  <a:lnTo>
                    <a:pt x="5854" y="1208"/>
                  </a:lnTo>
                  <a:lnTo>
                    <a:pt x="5818" y="1164"/>
                  </a:lnTo>
                  <a:lnTo>
                    <a:pt x="5801" y="1147"/>
                  </a:lnTo>
                  <a:lnTo>
                    <a:pt x="5801" y="1085"/>
                  </a:lnTo>
                  <a:lnTo>
                    <a:pt x="5730" y="785"/>
                  </a:lnTo>
                  <a:lnTo>
                    <a:pt x="5571" y="741"/>
                  </a:lnTo>
                  <a:lnTo>
                    <a:pt x="5501" y="724"/>
                  </a:lnTo>
                  <a:lnTo>
                    <a:pt x="5272" y="750"/>
                  </a:lnTo>
                  <a:lnTo>
                    <a:pt x="5210" y="732"/>
                  </a:lnTo>
                  <a:lnTo>
                    <a:pt x="5087" y="671"/>
                  </a:lnTo>
                  <a:lnTo>
                    <a:pt x="4972" y="635"/>
                  </a:lnTo>
                  <a:lnTo>
                    <a:pt x="4928" y="635"/>
                  </a:lnTo>
                  <a:lnTo>
                    <a:pt x="4840" y="653"/>
                  </a:lnTo>
                  <a:lnTo>
                    <a:pt x="4822" y="644"/>
                  </a:lnTo>
                  <a:lnTo>
                    <a:pt x="4787" y="644"/>
                  </a:lnTo>
                  <a:lnTo>
                    <a:pt x="4769" y="653"/>
                  </a:lnTo>
                  <a:lnTo>
                    <a:pt x="4752" y="715"/>
                  </a:lnTo>
                  <a:lnTo>
                    <a:pt x="4752" y="803"/>
                  </a:lnTo>
                  <a:lnTo>
                    <a:pt x="4743" y="856"/>
                  </a:lnTo>
                  <a:lnTo>
                    <a:pt x="4813" y="909"/>
                  </a:lnTo>
                  <a:lnTo>
                    <a:pt x="4796" y="944"/>
                  </a:lnTo>
                  <a:lnTo>
                    <a:pt x="4743" y="970"/>
                  </a:lnTo>
                  <a:lnTo>
                    <a:pt x="4681" y="970"/>
                  </a:lnTo>
                  <a:lnTo>
                    <a:pt x="4619" y="944"/>
                  </a:lnTo>
                  <a:lnTo>
                    <a:pt x="4373" y="812"/>
                  </a:lnTo>
                  <a:lnTo>
                    <a:pt x="4205" y="803"/>
                  </a:lnTo>
                  <a:lnTo>
                    <a:pt x="3844" y="900"/>
                  </a:lnTo>
                  <a:lnTo>
                    <a:pt x="3835" y="962"/>
                  </a:lnTo>
                  <a:lnTo>
                    <a:pt x="3817" y="997"/>
                  </a:lnTo>
                  <a:lnTo>
                    <a:pt x="3791" y="997"/>
                  </a:lnTo>
                  <a:lnTo>
                    <a:pt x="3756" y="970"/>
                  </a:lnTo>
                  <a:lnTo>
                    <a:pt x="3720" y="1015"/>
                  </a:lnTo>
                  <a:lnTo>
                    <a:pt x="3667" y="1050"/>
                  </a:lnTo>
                  <a:lnTo>
                    <a:pt x="3570" y="1085"/>
                  </a:lnTo>
                  <a:lnTo>
                    <a:pt x="3579" y="1103"/>
                  </a:lnTo>
                  <a:lnTo>
                    <a:pt x="3588" y="1111"/>
                  </a:lnTo>
                  <a:lnTo>
                    <a:pt x="3606" y="1111"/>
                  </a:lnTo>
                  <a:lnTo>
                    <a:pt x="3615" y="1120"/>
                  </a:lnTo>
                  <a:lnTo>
                    <a:pt x="3606" y="1138"/>
                  </a:lnTo>
                  <a:lnTo>
                    <a:pt x="3570" y="1156"/>
                  </a:lnTo>
                  <a:lnTo>
                    <a:pt x="3562" y="1164"/>
                  </a:lnTo>
                  <a:lnTo>
                    <a:pt x="3623" y="1191"/>
                  </a:lnTo>
                  <a:lnTo>
                    <a:pt x="3553" y="1226"/>
                  </a:lnTo>
                  <a:lnTo>
                    <a:pt x="3491" y="1182"/>
                  </a:lnTo>
                  <a:lnTo>
                    <a:pt x="3377" y="1032"/>
                  </a:lnTo>
                  <a:lnTo>
                    <a:pt x="3306" y="970"/>
                  </a:lnTo>
                  <a:lnTo>
                    <a:pt x="2971" y="777"/>
                  </a:lnTo>
                  <a:lnTo>
                    <a:pt x="2856" y="680"/>
                  </a:lnTo>
                  <a:lnTo>
                    <a:pt x="2759" y="556"/>
                  </a:lnTo>
                  <a:lnTo>
                    <a:pt x="2557" y="256"/>
                  </a:lnTo>
                  <a:lnTo>
                    <a:pt x="2433" y="124"/>
                  </a:lnTo>
                  <a:lnTo>
                    <a:pt x="2283" y="36"/>
                  </a:lnTo>
                  <a:lnTo>
                    <a:pt x="2125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3" name="Google Shape;640;p31">
              <a:extLst>
                <a:ext uri="{FF2B5EF4-FFF2-40B4-BE49-F238E27FC236}">
                  <a16:creationId xmlns:a16="http://schemas.microsoft.com/office/drawing/2014/main" id="{4FC69EDF-9229-C5E5-86AC-F788DC910D59}"/>
                </a:ext>
              </a:extLst>
            </p:cNvPr>
            <p:cNvSpPr/>
            <p:nvPr/>
          </p:nvSpPr>
          <p:spPr>
            <a:xfrm>
              <a:off x="2100118" y="2273796"/>
              <a:ext cx="443048" cy="936237"/>
            </a:xfrm>
            <a:custGeom>
              <a:avLst/>
              <a:gdLst/>
              <a:ahLst/>
              <a:cxnLst/>
              <a:rect l="l" t="t" r="r" b="b"/>
              <a:pathLst>
                <a:path w="4047" h="8552" extrusionOk="0">
                  <a:moveTo>
                    <a:pt x="3464" y="1"/>
                  </a:moveTo>
                  <a:lnTo>
                    <a:pt x="3412" y="18"/>
                  </a:lnTo>
                  <a:lnTo>
                    <a:pt x="3306" y="115"/>
                  </a:lnTo>
                  <a:lnTo>
                    <a:pt x="3262" y="151"/>
                  </a:lnTo>
                  <a:lnTo>
                    <a:pt x="3174" y="159"/>
                  </a:lnTo>
                  <a:lnTo>
                    <a:pt x="2733" y="89"/>
                  </a:lnTo>
                  <a:lnTo>
                    <a:pt x="2653" y="98"/>
                  </a:lnTo>
                  <a:lnTo>
                    <a:pt x="2574" y="151"/>
                  </a:lnTo>
                  <a:lnTo>
                    <a:pt x="2442" y="301"/>
                  </a:lnTo>
                  <a:lnTo>
                    <a:pt x="2407" y="327"/>
                  </a:lnTo>
                  <a:lnTo>
                    <a:pt x="2380" y="353"/>
                  </a:lnTo>
                  <a:lnTo>
                    <a:pt x="2363" y="397"/>
                  </a:lnTo>
                  <a:lnTo>
                    <a:pt x="2371" y="415"/>
                  </a:lnTo>
                  <a:lnTo>
                    <a:pt x="2424" y="450"/>
                  </a:lnTo>
                  <a:lnTo>
                    <a:pt x="2442" y="477"/>
                  </a:lnTo>
                  <a:lnTo>
                    <a:pt x="2433" y="512"/>
                  </a:lnTo>
                  <a:lnTo>
                    <a:pt x="2415" y="565"/>
                  </a:lnTo>
                  <a:lnTo>
                    <a:pt x="2407" y="600"/>
                  </a:lnTo>
                  <a:lnTo>
                    <a:pt x="2407" y="635"/>
                  </a:lnTo>
                  <a:lnTo>
                    <a:pt x="2407" y="680"/>
                  </a:lnTo>
                  <a:lnTo>
                    <a:pt x="2380" y="794"/>
                  </a:lnTo>
                  <a:lnTo>
                    <a:pt x="2345" y="909"/>
                  </a:lnTo>
                  <a:lnTo>
                    <a:pt x="2283" y="988"/>
                  </a:lnTo>
                  <a:lnTo>
                    <a:pt x="2063" y="1059"/>
                  </a:lnTo>
                  <a:lnTo>
                    <a:pt x="1587" y="1041"/>
                  </a:lnTo>
                  <a:lnTo>
                    <a:pt x="1393" y="1208"/>
                  </a:lnTo>
                  <a:lnTo>
                    <a:pt x="1322" y="1358"/>
                  </a:lnTo>
                  <a:lnTo>
                    <a:pt x="1314" y="1491"/>
                  </a:lnTo>
                  <a:lnTo>
                    <a:pt x="1340" y="1614"/>
                  </a:lnTo>
                  <a:lnTo>
                    <a:pt x="1393" y="1684"/>
                  </a:lnTo>
                  <a:lnTo>
                    <a:pt x="1508" y="1676"/>
                  </a:lnTo>
                  <a:lnTo>
                    <a:pt x="1596" y="1702"/>
                  </a:lnTo>
                  <a:lnTo>
                    <a:pt x="1719" y="1817"/>
                  </a:lnTo>
                  <a:lnTo>
                    <a:pt x="1895" y="1861"/>
                  </a:lnTo>
                  <a:lnTo>
                    <a:pt x="1975" y="1896"/>
                  </a:lnTo>
                  <a:lnTo>
                    <a:pt x="2054" y="1914"/>
                  </a:lnTo>
                  <a:lnTo>
                    <a:pt x="2036" y="2011"/>
                  </a:lnTo>
                  <a:lnTo>
                    <a:pt x="1992" y="2081"/>
                  </a:lnTo>
                  <a:lnTo>
                    <a:pt x="2257" y="2284"/>
                  </a:lnTo>
                  <a:lnTo>
                    <a:pt x="2468" y="2390"/>
                  </a:lnTo>
                  <a:lnTo>
                    <a:pt x="2512" y="2443"/>
                  </a:lnTo>
                  <a:lnTo>
                    <a:pt x="2601" y="2310"/>
                  </a:lnTo>
                  <a:lnTo>
                    <a:pt x="2601" y="2354"/>
                  </a:lnTo>
                  <a:lnTo>
                    <a:pt x="2609" y="2398"/>
                  </a:lnTo>
                  <a:lnTo>
                    <a:pt x="2618" y="2443"/>
                  </a:lnTo>
                  <a:lnTo>
                    <a:pt x="2636" y="2478"/>
                  </a:lnTo>
                  <a:lnTo>
                    <a:pt x="2618" y="2548"/>
                  </a:lnTo>
                  <a:lnTo>
                    <a:pt x="2636" y="2716"/>
                  </a:lnTo>
                  <a:lnTo>
                    <a:pt x="2601" y="2778"/>
                  </a:lnTo>
                  <a:lnTo>
                    <a:pt x="2653" y="2866"/>
                  </a:lnTo>
                  <a:lnTo>
                    <a:pt x="2680" y="2971"/>
                  </a:lnTo>
                  <a:lnTo>
                    <a:pt x="2698" y="3201"/>
                  </a:lnTo>
                  <a:lnTo>
                    <a:pt x="2777" y="3500"/>
                  </a:lnTo>
                  <a:lnTo>
                    <a:pt x="2794" y="3624"/>
                  </a:lnTo>
                  <a:lnTo>
                    <a:pt x="2794" y="3756"/>
                  </a:lnTo>
                  <a:lnTo>
                    <a:pt x="2777" y="3888"/>
                  </a:lnTo>
                  <a:lnTo>
                    <a:pt x="2733" y="3994"/>
                  </a:lnTo>
                  <a:lnTo>
                    <a:pt x="2671" y="4056"/>
                  </a:lnTo>
                  <a:lnTo>
                    <a:pt x="2583" y="4065"/>
                  </a:lnTo>
                  <a:lnTo>
                    <a:pt x="2486" y="4038"/>
                  </a:lnTo>
                  <a:lnTo>
                    <a:pt x="2398" y="3985"/>
                  </a:lnTo>
                  <a:lnTo>
                    <a:pt x="2345" y="3923"/>
                  </a:lnTo>
                  <a:lnTo>
                    <a:pt x="2116" y="4179"/>
                  </a:lnTo>
                  <a:lnTo>
                    <a:pt x="2063" y="4179"/>
                  </a:lnTo>
                  <a:lnTo>
                    <a:pt x="2045" y="4206"/>
                  </a:lnTo>
                  <a:lnTo>
                    <a:pt x="2028" y="4232"/>
                  </a:lnTo>
                  <a:lnTo>
                    <a:pt x="2010" y="4258"/>
                  </a:lnTo>
                  <a:lnTo>
                    <a:pt x="1878" y="4347"/>
                  </a:lnTo>
                  <a:lnTo>
                    <a:pt x="1754" y="4452"/>
                  </a:lnTo>
                  <a:lnTo>
                    <a:pt x="1675" y="4496"/>
                  </a:lnTo>
                  <a:lnTo>
                    <a:pt x="1384" y="4523"/>
                  </a:lnTo>
                  <a:lnTo>
                    <a:pt x="1331" y="4576"/>
                  </a:lnTo>
                  <a:lnTo>
                    <a:pt x="1402" y="4682"/>
                  </a:lnTo>
                  <a:lnTo>
                    <a:pt x="1349" y="4814"/>
                  </a:lnTo>
                  <a:lnTo>
                    <a:pt x="1331" y="4937"/>
                  </a:lnTo>
                  <a:lnTo>
                    <a:pt x="1349" y="5043"/>
                  </a:lnTo>
                  <a:lnTo>
                    <a:pt x="1402" y="5149"/>
                  </a:lnTo>
                  <a:lnTo>
                    <a:pt x="1314" y="5290"/>
                  </a:lnTo>
                  <a:lnTo>
                    <a:pt x="1314" y="5343"/>
                  </a:lnTo>
                  <a:lnTo>
                    <a:pt x="1384" y="5360"/>
                  </a:lnTo>
                  <a:lnTo>
                    <a:pt x="1419" y="5387"/>
                  </a:lnTo>
                  <a:lnTo>
                    <a:pt x="1340" y="5545"/>
                  </a:lnTo>
                  <a:lnTo>
                    <a:pt x="1349" y="5634"/>
                  </a:lnTo>
                  <a:lnTo>
                    <a:pt x="1419" y="5775"/>
                  </a:lnTo>
                  <a:lnTo>
                    <a:pt x="1455" y="5836"/>
                  </a:lnTo>
                  <a:lnTo>
                    <a:pt x="1578" y="5898"/>
                  </a:lnTo>
                  <a:lnTo>
                    <a:pt x="1578" y="5969"/>
                  </a:lnTo>
                  <a:lnTo>
                    <a:pt x="1552" y="6039"/>
                  </a:lnTo>
                  <a:lnTo>
                    <a:pt x="1508" y="6074"/>
                  </a:lnTo>
                  <a:lnTo>
                    <a:pt x="1437" y="6083"/>
                  </a:lnTo>
                  <a:lnTo>
                    <a:pt x="1402" y="6110"/>
                  </a:lnTo>
                  <a:lnTo>
                    <a:pt x="1384" y="6145"/>
                  </a:lnTo>
                  <a:lnTo>
                    <a:pt x="1402" y="6198"/>
                  </a:lnTo>
                  <a:lnTo>
                    <a:pt x="1446" y="6268"/>
                  </a:lnTo>
                  <a:lnTo>
                    <a:pt x="1499" y="6286"/>
                  </a:lnTo>
                  <a:lnTo>
                    <a:pt x="1508" y="6304"/>
                  </a:lnTo>
                  <a:lnTo>
                    <a:pt x="1463" y="6374"/>
                  </a:lnTo>
                  <a:lnTo>
                    <a:pt x="1393" y="6418"/>
                  </a:lnTo>
                  <a:lnTo>
                    <a:pt x="1261" y="6480"/>
                  </a:lnTo>
                  <a:lnTo>
                    <a:pt x="1208" y="6542"/>
                  </a:lnTo>
                  <a:lnTo>
                    <a:pt x="1225" y="6568"/>
                  </a:lnTo>
                  <a:lnTo>
                    <a:pt x="1252" y="6612"/>
                  </a:lnTo>
                  <a:lnTo>
                    <a:pt x="1252" y="6647"/>
                  </a:lnTo>
                  <a:lnTo>
                    <a:pt x="1190" y="6665"/>
                  </a:lnTo>
                  <a:lnTo>
                    <a:pt x="1155" y="6665"/>
                  </a:lnTo>
                  <a:lnTo>
                    <a:pt x="1120" y="6638"/>
                  </a:lnTo>
                  <a:lnTo>
                    <a:pt x="1093" y="6612"/>
                  </a:lnTo>
                  <a:lnTo>
                    <a:pt x="1076" y="6577"/>
                  </a:lnTo>
                  <a:lnTo>
                    <a:pt x="1049" y="6577"/>
                  </a:lnTo>
                  <a:lnTo>
                    <a:pt x="1014" y="6700"/>
                  </a:lnTo>
                  <a:lnTo>
                    <a:pt x="987" y="6753"/>
                  </a:lnTo>
                  <a:lnTo>
                    <a:pt x="952" y="6797"/>
                  </a:lnTo>
                  <a:lnTo>
                    <a:pt x="917" y="6797"/>
                  </a:lnTo>
                  <a:lnTo>
                    <a:pt x="917" y="6771"/>
                  </a:lnTo>
                  <a:lnTo>
                    <a:pt x="890" y="6709"/>
                  </a:lnTo>
                  <a:lnTo>
                    <a:pt x="890" y="6771"/>
                  </a:lnTo>
                  <a:lnTo>
                    <a:pt x="890" y="6806"/>
                  </a:lnTo>
                  <a:lnTo>
                    <a:pt x="864" y="6824"/>
                  </a:lnTo>
                  <a:lnTo>
                    <a:pt x="829" y="6832"/>
                  </a:lnTo>
                  <a:lnTo>
                    <a:pt x="820" y="6859"/>
                  </a:lnTo>
                  <a:lnTo>
                    <a:pt x="829" y="6868"/>
                  </a:lnTo>
                  <a:lnTo>
                    <a:pt x="838" y="6868"/>
                  </a:lnTo>
                  <a:lnTo>
                    <a:pt x="855" y="6876"/>
                  </a:lnTo>
                  <a:lnTo>
                    <a:pt x="811" y="6903"/>
                  </a:lnTo>
                  <a:lnTo>
                    <a:pt x="794" y="6921"/>
                  </a:lnTo>
                  <a:lnTo>
                    <a:pt x="794" y="6956"/>
                  </a:lnTo>
                  <a:lnTo>
                    <a:pt x="829" y="7026"/>
                  </a:lnTo>
                  <a:lnTo>
                    <a:pt x="573" y="7247"/>
                  </a:lnTo>
                  <a:lnTo>
                    <a:pt x="503" y="7353"/>
                  </a:lnTo>
                  <a:lnTo>
                    <a:pt x="467" y="7520"/>
                  </a:lnTo>
                  <a:lnTo>
                    <a:pt x="362" y="7643"/>
                  </a:lnTo>
                  <a:lnTo>
                    <a:pt x="221" y="7714"/>
                  </a:lnTo>
                  <a:lnTo>
                    <a:pt x="44" y="7696"/>
                  </a:lnTo>
                  <a:lnTo>
                    <a:pt x="35" y="7705"/>
                  </a:lnTo>
                  <a:lnTo>
                    <a:pt x="0" y="7714"/>
                  </a:lnTo>
                  <a:lnTo>
                    <a:pt x="62" y="7811"/>
                  </a:lnTo>
                  <a:lnTo>
                    <a:pt x="115" y="7943"/>
                  </a:lnTo>
                  <a:lnTo>
                    <a:pt x="124" y="8075"/>
                  </a:lnTo>
                  <a:lnTo>
                    <a:pt x="88" y="8172"/>
                  </a:lnTo>
                  <a:lnTo>
                    <a:pt x="132" y="8260"/>
                  </a:lnTo>
                  <a:lnTo>
                    <a:pt x="159" y="8375"/>
                  </a:lnTo>
                  <a:lnTo>
                    <a:pt x="203" y="8472"/>
                  </a:lnTo>
                  <a:lnTo>
                    <a:pt x="265" y="8507"/>
                  </a:lnTo>
                  <a:lnTo>
                    <a:pt x="388" y="8534"/>
                  </a:lnTo>
                  <a:lnTo>
                    <a:pt x="1243" y="8534"/>
                  </a:lnTo>
                  <a:lnTo>
                    <a:pt x="1490" y="8463"/>
                  </a:lnTo>
                  <a:lnTo>
                    <a:pt x="1569" y="8454"/>
                  </a:lnTo>
                  <a:lnTo>
                    <a:pt x="1693" y="8516"/>
                  </a:lnTo>
                  <a:lnTo>
                    <a:pt x="1772" y="8490"/>
                  </a:lnTo>
                  <a:lnTo>
                    <a:pt x="1842" y="8446"/>
                  </a:lnTo>
                  <a:lnTo>
                    <a:pt x="1904" y="8428"/>
                  </a:lnTo>
                  <a:lnTo>
                    <a:pt x="1984" y="8437"/>
                  </a:lnTo>
                  <a:lnTo>
                    <a:pt x="2054" y="8463"/>
                  </a:lnTo>
                  <a:lnTo>
                    <a:pt x="2186" y="8551"/>
                  </a:lnTo>
                  <a:lnTo>
                    <a:pt x="2539" y="8340"/>
                  </a:lnTo>
                  <a:lnTo>
                    <a:pt x="2671" y="8305"/>
                  </a:lnTo>
                  <a:lnTo>
                    <a:pt x="2988" y="8305"/>
                  </a:lnTo>
                  <a:lnTo>
                    <a:pt x="3050" y="8278"/>
                  </a:lnTo>
                  <a:lnTo>
                    <a:pt x="3156" y="8225"/>
                  </a:lnTo>
                  <a:lnTo>
                    <a:pt x="3464" y="8181"/>
                  </a:lnTo>
                  <a:lnTo>
                    <a:pt x="3464" y="8146"/>
                  </a:lnTo>
                  <a:lnTo>
                    <a:pt x="3500" y="7793"/>
                  </a:lnTo>
                  <a:lnTo>
                    <a:pt x="3491" y="7776"/>
                  </a:lnTo>
                  <a:lnTo>
                    <a:pt x="3376" y="7370"/>
                  </a:lnTo>
                  <a:lnTo>
                    <a:pt x="3200" y="6991"/>
                  </a:lnTo>
                  <a:lnTo>
                    <a:pt x="3165" y="6489"/>
                  </a:lnTo>
                  <a:lnTo>
                    <a:pt x="3244" y="6057"/>
                  </a:lnTo>
                  <a:lnTo>
                    <a:pt x="3394" y="5686"/>
                  </a:lnTo>
                  <a:lnTo>
                    <a:pt x="3614" y="5396"/>
                  </a:lnTo>
                  <a:lnTo>
                    <a:pt x="3685" y="5025"/>
                  </a:lnTo>
                  <a:lnTo>
                    <a:pt x="3650" y="4170"/>
                  </a:lnTo>
                  <a:lnTo>
                    <a:pt x="3597" y="4056"/>
                  </a:lnTo>
                  <a:lnTo>
                    <a:pt x="3464" y="3774"/>
                  </a:lnTo>
                  <a:lnTo>
                    <a:pt x="3685" y="3298"/>
                  </a:lnTo>
                  <a:lnTo>
                    <a:pt x="3755" y="2857"/>
                  </a:lnTo>
                  <a:lnTo>
                    <a:pt x="3940" y="2566"/>
                  </a:lnTo>
                  <a:lnTo>
                    <a:pt x="4046" y="1967"/>
                  </a:lnTo>
                  <a:lnTo>
                    <a:pt x="3993" y="1367"/>
                  </a:lnTo>
                  <a:lnTo>
                    <a:pt x="3843" y="777"/>
                  </a:lnTo>
                  <a:lnTo>
                    <a:pt x="3729" y="54"/>
                  </a:lnTo>
                  <a:lnTo>
                    <a:pt x="3685" y="89"/>
                  </a:lnTo>
                  <a:lnTo>
                    <a:pt x="3641" y="115"/>
                  </a:lnTo>
                  <a:lnTo>
                    <a:pt x="3597" y="98"/>
                  </a:lnTo>
                  <a:lnTo>
                    <a:pt x="3508" y="18"/>
                  </a:lnTo>
                  <a:lnTo>
                    <a:pt x="3464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4" name="Google Shape;641;p31">
              <a:extLst>
                <a:ext uri="{FF2B5EF4-FFF2-40B4-BE49-F238E27FC236}">
                  <a16:creationId xmlns:a16="http://schemas.microsoft.com/office/drawing/2014/main" id="{F59E78D6-457F-FAD4-827E-DB01780F1989}"/>
                </a:ext>
              </a:extLst>
            </p:cNvPr>
            <p:cNvSpPr/>
            <p:nvPr/>
          </p:nvSpPr>
          <p:spPr>
            <a:xfrm>
              <a:off x="10284298" y="2868239"/>
              <a:ext cx="802019" cy="791509"/>
            </a:xfrm>
            <a:custGeom>
              <a:avLst/>
              <a:gdLst/>
              <a:ahLst/>
              <a:cxnLst/>
              <a:rect l="l" t="t" r="r" b="b"/>
              <a:pathLst>
                <a:path w="7326" h="7230" extrusionOk="0">
                  <a:moveTo>
                    <a:pt x="5986" y="1"/>
                  </a:moveTo>
                  <a:lnTo>
                    <a:pt x="5686" y="107"/>
                  </a:lnTo>
                  <a:lnTo>
                    <a:pt x="5219" y="371"/>
                  </a:lnTo>
                  <a:lnTo>
                    <a:pt x="4461" y="697"/>
                  </a:lnTo>
                  <a:lnTo>
                    <a:pt x="3703" y="1023"/>
                  </a:lnTo>
                  <a:lnTo>
                    <a:pt x="3147" y="1314"/>
                  </a:lnTo>
                  <a:lnTo>
                    <a:pt x="3041" y="1781"/>
                  </a:lnTo>
                  <a:lnTo>
                    <a:pt x="2971" y="2522"/>
                  </a:lnTo>
                  <a:lnTo>
                    <a:pt x="2883" y="2954"/>
                  </a:lnTo>
                  <a:lnTo>
                    <a:pt x="2327" y="3016"/>
                  </a:lnTo>
                  <a:lnTo>
                    <a:pt x="1790" y="3113"/>
                  </a:lnTo>
                  <a:lnTo>
                    <a:pt x="1763" y="3333"/>
                  </a:lnTo>
                  <a:lnTo>
                    <a:pt x="1684" y="3536"/>
                  </a:lnTo>
                  <a:lnTo>
                    <a:pt x="1799" y="4144"/>
                  </a:lnTo>
                  <a:lnTo>
                    <a:pt x="1613" y="4267"/>
                  </a:lnTo>
                  <a:lnTo>
                    <a:pt x="1420" y="4347"/>
                  </a:lnTo>
                  <a:lnTo>
                    <a:pt x="1261" y="4452"/>
                  </a:lnTo>
                  <a:lnTo>
                    <a:pt x="1111" y="4576"/>
                  </a:lnTo>
                  <a:lnTo>
                    <a:pt x="820" y="4743"/>
                  </a:lnTo>
                  <a:lnTo>
                    <a:pt x="141" y="4972"/>
                  </a:lnTo>
                  <a:lnTo>
                    <a:pt x="0" y="5299"/>
                  </a:lnTo>
                  <a:lnTo>
                    <a:pt x="159" y="5501"/>
                  </a:lnTo>
                  <a:lnTo>
                    <a:pt x="256" y="5660"/>
                  </a:lnTo>
                  <a:lnTo>
                    <a:pt x="371" y="5792"/>
                  </a:lnTo>
                  <a:lnTo>
                    <a:pt x="767" y="5854"/>
                  </a:lnTo>
                  <a:lnTo>
                    <a:pt x="926" y="5907"/>
                  </a:lnTo>
                  <a:lnTo>
                    <a:pt x="1058" y="6004"/>
                  </a:lnTo>
                  <a:lnTo>
                    <a:pt x="1137" y="6110"/>
                  </a:lnTo>
                  <a:lnTo>
                    <a:pt x="1199" y="6233"/>
                  </a:lnTo>
                  <a:lnTo>
                    <a:pt x="1278" y="6304"/>
                  </a:lnTo>
                  <a:lnTo>
                    <a:pt x="1367" y="6330"/>
                  </a:lnTo>
                  <a:lnTo>
                    <a:pt x="1552" y="6401"/>
                  </a:lnTo>
                  <a:lnTo>
                    <a:pt x="1666" y="6586"/>
                  </a:lnTo>
                  <a:lnTo>
                    <a:pt x="1781" y="6832"/>
                  </a:lnTo>
                  <a:lnTo>
                    <a:pt x="1913" y="7053"/>
                  </a:lnTo>
                  <a:lnTo>
                    <a:pt x="2812" y="7229"/>
                  </a:lnTo>
                  <a:lnTo>
                    <a:pt x="4240" y="6824"/>
                  </a:lnTo>
                  <a:lnTo>
                    <a:pt x="4743" y="6832"/>
                  </a:lnTo>
                  <a:lnTo>
                    <a:pt x="4963" y="6885"/>
                  </a:lnTo>
                  <a:lnTo>
                    <a:pt x="5175" y="6841"/>
                  </a:lnTo>
                  <a:lnTo>
                    <a:pt x="5421" y="6947"/>
                  </a:lnTo>
                  <a:lnTo>
                    <a:pt x="5598" y="6744"/>
                  </a:lnTo>
                  <a:lnTo>
                    <a:pt x="5598" y="6515"/>
                  </a:lnTo>
                  <a:lnTo>
                    <a:pt x="5836" y="6401"/>
                  </a:lnTo>
                  <a:lnTo>
                    <a:pt x="6418" y="6312"/>
                  </a:lnTo>
                  <a:lnTo>
                    <a:pt x="7026" y="6092"/>
                  </a:lnTo>
                  <a:lnTo>
                    <a:pt x="6964" y="5916"/>
                  </a:lnTo>
                  <a:lnTo>
                    <a:pt x="7035" y="5863"/>
                  </a:lnTo>
                  <a:lnTo>
                    <a:pt x="7246" y="5810"/>
                  </a:lnTo>
                  <a:lnTo>
                    <a:pt x="7290" y="5731"/>
                  </a:lnTo>
                  <a:lnTo>
                    <a:pt x="7255" y="5669"/>
                  </a:lnTo>
                  <a:lnTo>
                    <a:pt x="7114" y="5484"/>
                  </a:lnTo>
                  <a:lnTo>
                    <a:pt x="7061" y="5378"/>
                  </a:lnTo>
                  <a:lnTo>
                    <a:pt x="7149" y="5316"/>
                  </a:lnTo>
                  <a:lnTo>
                    <a:pt x="7140" y="5299"/>
                  </a:lnTo>
                  <a:lnTo>
                    <a:pt x="7079" y="5149"/>
                  </a:lnTo>
                  <a:lnTo>
                    <a:pt x="6867" y="4876"/>
                  </a:lnTo>
                  <a:lnTo>
                    <a:pt x="6744" y="4761"/>
                  </a:lnTo>
                  <a:lnTo>
                    <a:pt x="6700" y="4664"/>
                  </a:lnTo>
                  <a:lnTo>
                    <a:pt x="6726" y="4567"/>
                  </a:lnTo>
                  <a:lnTo>
                    <a:pt x="6770" y="4496"/>
                  </a:lnTo>
                  <a:lnTo>
                    <a:pt x="6841" y="4267"/>
                  </a:lnTo>
                  <a:lnTo>
                    <a:pt x="6841" y="4250"/>
                  </a:lnTo>
                  <a:lnTo>
                    <a:pt x="6841" y="4206"/>
                  </a:lnTo>
                  <a:lnTo>
                    <a:pt x="6656" y="4047"/>
                  </a:lnTo>
                  <a:lnTo>
                    <a:pt x="6559" y="3941"/>
                  </a:lnTo>
                  <a:lnTo>
                    <a:pt x="6532" y="3853"/>
                  </a:lnTo>
                  <a:lnTo>
                    <a:pt x="6691" y="3668"/>
                  </a:lnTo>
                  <a:lnTo>
                    <a:pt x="6797" y="3597"/>
                  </a:lnTo>
                  <a:lnTo>
                    <a:pt x="6902" y="3589"/>
                  </a:lnTo>
                  <a:lnTo>
                    <a:pt x="6894" y="3544"/>
                  </a:lnTo>
                  <a:lnTo>
                    <a:pt x="6885" y="3518"/>
                  </a:lnTo>
                  <a:lnTo>
                    <a:pt x="6867" y="3500"/>
                  </a:lnTo>
                  <a:lnTo>
                    <a:pt x="6902" y="3509"/>
                  </a:lnTo>
                  <a:lnTo>
                    <a:pt x="6920" y="3509"/>
                  </a:lnTo>
                  <a:lnTo>
                    <a:pt x="6938" y="3518"/>
                  </a:lnTo>
                  <a:lnTo>
                    <a:pt x="6964" y="3544"/>
                  </a:lnTo>
                  <a:lnTo>
                    <a:pt x="6964" y="3395"/>
                  </a:lnTo>
                  <a:lnTo>
                    <a:pt x="7026" y="3271"/>
                  </a:lnTo>
                  <a:lnTo>
                    <a:pt x="7220" y="3042"/>
                  </a:lnTo>
                  <a:lnTo>
                    <a:pt x="7184" y="2901"/>
                  </a:lnTo>
                  <a:lnTo>
                    <a:pt x="7211" y="2866"/>
                  </a:lnTo>
                  <a:lnTo>
                    <a:pt x="7308" y="2689"/>
                  </a:lnTo>
                  <a:lnTo>
                    <a:pt x="7326" y="2637"/>
                  </a:lnTo>
                  <a:lnTo>
                    <a:pt x="7299" y="2213"/>
                  </a:lnTo>
                  <a:lnTo>
                    <a:pt x="7281" y="2116"/>
                  </a:lnTo>
                  <a:lnTo>
                    <a:pt x="7237" y="2002"/>
                  </a:lnTo>
                  <a:lnTo>
                    <a:pt x="7052" y="1693"/>
                  </a:lnTo>
                  <a:lnTo>
                    <a:pt x="6999" y="1570"/>
                  </a:lnTo>
                  <a:lnTo>
                    <a:pt x="6973" y="1429"/>
                  </a:lnTo>
                  <a:lnTo>
                    <a:pt x="6964" y="1305"/>
                  </a:lnTo>
                  <a:lnTo>
                    <a:pt x="6946" y="1191"/>
                  </a:lnTo>
                  <a:lnTo>
                    <a:pt x="6894" y="1067"/>
                  </a:lnTo>
                  <a:lnTo>
                    <a:pt x="6744" y="882"/>
                  </a:lnTo>
                  <a:lnTo>
                    <a:pt x="6567" y="732"/>
                  </a:lnTo>
                  <a:lnTo>
                    <a:pt x="6365" y="636"/>
                  </a:lnTo>
                  <a:lnTo>
                    <a:pt x="6162" y="600"/>
                  </a:lnTo>
                  <a:lnTo>
                    <a:pt x="6074" y="521"/>
                  </a:lnTo>
                  <a:lnTo>
                    <a:pt x="6003" y="345"/>
                  </a:lnTo>
                  <a:lnTo>
                    <a:pt x="5968" y="151"/>
                  </a:lnTo>
                  <a:lnTo>
                    <a:pt x="598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5" name="Google Shape;642;p31">
              <a:extLst>
                <a:ext uri="{FF2B5EF4-FFF2-40B4-BE49-F238E27FC236}">
                  <a16:creationId xmlns:a16="http://schemas.microsoft.com/office/drawing/2014/main" id="{65271A06-8BE3-8829-3BFE-F1F616062BC3}"/>
                </a:ext>
              </a:extLst>
            </p:cNvPr>
            <p:cNvSpPr/>
            <p:nvPr/>
          </p:nvSpPr>
          <p:spPr>
            <a:xfrm>
              <a:off x="9191854" y="5066587"/>
              <a:ext cx="968093" cy="538621"/>
            </a:xfrm>
            <a:custGeom>
              <a:avLst/>
              <a:gdLst/>
              <a:ahLst/>
              <a:cxnLst/>
              <a:rect l="l" t="t" r="r" b="b"/>
              <a:pathLst>
                <a:path w="8843" h="4920" extrusionOk="0">
                  <a:moveTo>
                    <a:pt x="4990" y="0"/>
                  </a:moveTo>
                  <a:lnTo>
                    <a:pt x="4699" y="141"/>
                  </a:lnTo>
                  <a:lnTo>
                    <a:pt x="3077" y="97"/>
                  </a:lnTo>
                  <a:lnTo>
                    <a:pt x="2566" y="203"/>
                  </a:lnTo>
                  <a:lnTo>
                    <a:pt x="2504" y="335"/>
                  </a:lnTo>
                  <a:lnTo>
                    <a:pt x="2284" y="635"/>
                  </a:lnTo>
                  <a:lnTo>
                    <a:pt x="1914" y="662"/>
                  </a:lnTo>
                  <a:lnTo>
                    <a:pt x="1402" y="1058"/>
                  </a:lnTo>
                  <a:lnTo>
                    <a:pt x="1173" y="1146"/>
                  </a:lnTo>
                  <a:lnTo>
                    <a:pt x="662" y="1499"/>
                  </a:lnTo>
                  <a:lnTo>
                    <a:pt x="459" y="1693"/>
                  </a:lnTo>
                  <a:lnTo>
                    <a:pt x="1" y="2283"/>
                  </a:lnTo>
                  <a:lnTo>
                    <a:pt x="71" y="2971"/>
                  </a:lnTo>
                  <a:lnTo>
                    <a:pt x="204" y="3112"/>
                  </a:lnTo>
                  <a:lnTo>
                    <a:pt x="345" y="3235"/>
                  </a:lnTo>
                  <a:lnTo>
                    <a:pt x="583" y="3482"/>
                  </a:lnTo>
                  <a:lnTo>
                    <a:pt x="644" y="3606"/>
                  </a:lnTo>
                  <a:lnTo>
                    <a:pt x="591" y="4064"/>
                  </a:lnTo>
                  <a:lnTo>
                    <a:pt x="1015" y="4805"/>
                  </a:lnTo>
                  <a:lnTo>
                    <a:pt x="1217" y="4910"/>
                  </a:lnTo>
                  <a:lnTo>
                    <a:pt x="1217" y="4919"/>
                  </a:lnTo>
                  <a:lnTo>
                    <a:pt x="1834" y="4505"/>
                  </a:lnTo>
                  <a:lnTo>
                    <a:pt x="1923" y="4443"/>
                  </a:lnTo>
                  <a:lnTo>
                    <a:pt x="2019" y="4408"/>
                  </a:lnTo>
                  <a:lnTo>
                    <a:pt x="2125" y="4381"/>
                  </a:lnTo>
                  <a:lnTo>
                    <a:pt x="2231" y="4381"/>
                  </a:lnTo>
                  <a:lnTo>
                    <a:pt x="2443" y="4320"/>
                  </a:lnTo>
                  <a:lnTo>
                    <a:pt x="3060" y="3967"/>
                  </a:lnTo>
                  <a:lnTo>
                    <a:pt x="3289" y="3879"/>
                  </a:lnTo>
                  <a:lnTo>
                    <a:pt x="4162" y="3756"/>
                  </a:lnTo>
                  <a:lnTo>
                    <a:pt x="5272" y="3976"/>
                  </a:lnTo>
                  <a:lnTo>
                    <a:pt x="5475" y="4064"/>
                  </a:lnTo>
                  <a:lnTo>
                    <a:pt x="5581" y="4091"/>
                  </a:lnTo>
                  <a:lnTo>
                    <a:pt x="6868" y="4029"/>
                  </a:lnTo>
                  <a:lnTo>
                    <a:pt x="8798" y="3570"/>
                  </a:lnTo>
                  <a:lnTo>
                    <a:pt x="8710" y="3209"/>
                  </a:lnTo>
                  <a:lnTo>
                    <a:pt x="8419" y="2962"/>
                  </a:lnTo>
                  <a:lnTo>
                    <a:pt x="7881" y="2795"/>
                  </a:lnTo>
                  <a:lnTo>
                    <a:pt x="7802" y="2557"/>
                  </a:lnTo>
                  <a:lnTo>
                    <a:pt x="7996" y="2336"/>
                  </a:lnTo>
                  <a:lnTo>
                    <a:pt x="8437" y="2098"/>
                  </a:lnTo>
                  <a:lnTo>
                    <a:pt x="8781" y="1931"/>
                  </a:lnTo>
                  <a:lnTo>
                    <a:pt x="8842" y="1543"/>
                  </a:lnTo>
                  <a:lnTo>
                    <a:pt x="8710" y="1032"/>
                  </a:lnTo>
                  <a:lnTo>
                    <a:pt x="8428" y="300"/>
                  </a:lnTo>
                  <a:lnTo>
                    <a:pt x="7573" y="908"/>
                  </a:lnTo>
                  <a:lnTo>
                    <a:pt x="7062" y="1296"/>
                  </a:lnTo>
                  <a:lnTo>
                    <a:pt x="6348" y="1446"/>
                  </a:lnTo>
                  <a:lnTo>
                    <a:pt x="5854" y="1129"/>
                  </a:lnTo>
                  <a:lnTo>
                    <a:pt x="5528" y="450"/>
                  </a:lnTo>
                  <a:lnTo>
                    <a:pt x="5202" y="44"/>
                  </a:lnTo>
                  <a:lnTo>
                    <a:pt x="511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6" name="Google Shape;643;p31">
              <a:extLst>
                <a:ext uri="{FF2B5EF4-FFF2-40B4-BE49-F238E27FC236}">
                  <a16:creationId xmlns:a16="http://schemas.microsoft.com/office/drawing/2014/main" id="{78E37CB2-425E-CEC8-9505-5833BBE24586}"/>
                </a:ext>
              </a:extLst>
            </p:cNvPr>
            <p:cNvSpPr/>
            <p:nvPr/>
          </p:nvSpPr>
          <p:spPr>
            <a:xfrm>
              <a:off x="8095688" y="4888035"/>
              <a:ext cx="1229523" cy="884127"/>
            </a:xfrm>
            <a:custGeom>
              <a:avLst/>
              <a:gdLst/>
              <a:ahLst/>
              <a:cxnLst/>
              <a:rect l="l" t="t" r="r" b="b"/>
              <a:pathLst>
                <a:path w="11231" h="8076" extrusionOk="0">
                  <a:moveTo>
                    <a:pt x="6259" y="1"/>
                  </a:moveTo>
                  <a:lnTo>
                    <a:pt x="6074" y="133"/>
                  </a:lnTo>
                  <a:lnTo>
                    <a:pt x="5792" y="212"/>
                  </a:lnTo>
                  <a:lnTo>
                    <a:pt x="5712" y="256"/>
                  </a:lnTo>
                  <a:lnTo>
                    <a:pt x="5659" y="318"/>
                  </a:lnTo>
                  <a:lnTo>
                    <a:pt x="5633" y="406"/>
                  </a:lnTo>
                  <a:lnTo>
                    <a:pt x="5615" y="609"/>
                  </a:lnTo>
                  <a:lnTo>
                    <a:pt x="5562" y="688"/>
                  </a:lnTo>
                  <a:lnTo>
                    <a:pt x="5501" y="732"/>
                  </a:lnTo>
                  <a:lnTo>
                    <a:pt x="5280" y="803"/>
                  </a:lnTo>
                  <a:lnTo>
                    <a:pt x="5324" y="891"/>
                  </a:lnTo>
                  <a:lnTo>
                    <a:pt x="5324" y="970"/>
                  </a:lnTo>
                  <a:lnTo>
                    <a:pt x="5298" y="1041"/>
                  </a:lnTo>
                  <a:lnTo>
                    <a:pt x="5245" y="1129"/>
                  </a:lnTo>
                  <a:lnTo>
                    <a:pt x="5271" y="1155"/>
                  </a:lnTo>
                  <a:lnTo>
                    <a:pt x="5280" y="1199"/>
                  </a:lnTo>
                  <a:lnTo>
                    <a:pt x="5280" y="1252"/>
                  </a:lnTo>
                  <a:lnTo>
                    <a:pt x="5245" y="1296"/>
                  </a:lnTo>
                  <a:lnTo>
                    <a:pt x="5219" y="1288"/>
                  </a:lnTo>
                  <a:lnTo>
                    <a:pt x="5122" y="1261"/>
                  </a:lnTo>
                  <a:lnTo>
                    <a:pt x="5086" y="1252"/>
                  </a:lnTo>
                  <a:lnTo>
                    <a:pt x="5016" y="1279"/>
                  </a:lnTo>
                  <a:lnTo>
                    <a:pt x="4954" y="1332"/>
                  </a:lnTo>
                  <a:lnTo>
                    <a:pt x="4901" y="1402"/>
                  </a:lnTo>
                  <a:lnTo>
                    <a:pt x="4866" y="1490"/>
                  </a:lnTo>
                  <a:lnTo>
                    <a:pt x="4928" y="1473"/>
                  </a:lnTo>
                  <a:lnTo>
                    <a:pt x="5060" y="1385"/>
                  </a:lnTo>
                  <a:lnTo>
                    <a:pt x="5113" y="1376"/>
                  </a:lnTo>
                  <a:lnTo>
                    <a:pt x="5166" y="1420"/>
                  </a:lnTo>
                  <a:lnTo>
                    <a:pt x="5157" y="1570"/>
                  </a:lnTo>
                  <a:lnTo>
                    <a:pt x="5219" y="1649"/>
                  </a:lnTo>
                  <a:lnTo>
                    <a:pt x="5122" y="1675"/>
                  </a:lnTo>
                  <a:lnTo>
                    <a:pt x="5016" y="1684"/>
                  </a:lnTo>
                  <a:lnTo>
                    <a:pt x="4919" y="1702"/>
                  </a:lnTo>
                  <a:lnTo>
                    <a:pt x="4866" y="1772"/>
                  </a:lnTo>
                  <a:lnTo>
                    <a:pt x="4901" y="1808"/>
                  </a:lnTo>
                  <a:lnTo>
                    <a:pt x="5025" y="1931"/>
                  </a:lnTo>
                  <a:lnTo>
                    <a:pt x="4989" y="1958"/>
                  </a:lnTo>
                  <a:lnTo>
                    <a:pt x="4954" y="1975"/>
                  </a:lnTo>
                  <a:lnTo>
                    <a:pt x="4910" y="1975"/>
                  </a:lnTo>
                  <a:lnTo>
                    <a:pt x="4831" y="1922"/>
                  </a:lnTo>
                  <a:lnTo>
                    <a:pt x="4795" y="1949"/>
                  </a:lnTo>
                  <a:lnTo>
                    <a:pt x="4769" y="1993"/>
                  </a:lnTo>
                  <a:lnTo>
                    <a:pt x="4751" y="2019"/>
                  </a:lnTo>
                  <a:lnTo>
                    <a:pt x="4734" y="2028"/>
                  </a:lnTo>
                  <a:lnTo>
                    <a:pt x="4707" y="2037"/>
                  </a:lnTo>
                  <a:lnTo>
                    <a:pt x="4681" y="2055"/>
                  </a:lnTo>
                  <a:lnTo>
                    <a:pt x="4646" y="2055"/>
                  </a:lnTo>
                  <a:lnTo>
                    <a:pt x="4619" y="2046"/>
                  </a:lnTo>
                  <a:lnTo>
                    <a:pt x="4557" y="1984"/>
                  </a:lnTo>
                  <a:lnTo>
                    <a:pt x="4549" y="1975"/>
                  </a:lnTo>
                  <a:lnTo>
                    <a:pt x="4452" y="2028"/>
                  </a:lnTo>
                  <a:lnTo>
                    <a:pt x="4540" y="2125"/>
                  </a:lnTo>
                  <a:lnTo>
                    <a:pt x="4769" y="2301"/>
                  </a:lnTo>
                  <a:lnTo>
                    <a:pt x="3738" y="2460"/>
                  </a:lnTo>
                  <a:lnTo>
                    <a:pt x="3508" y="2698"/>
                  </a:lnTo>
                  <a:lnTo>
                    <a:pt x="3464" y="2716"/>
                  </a:lnTo>
                  <a:lnTo>
                    <a:pt x="3412" y="2821"/>
                  </a:lnTo>
                  <a:lnTo>
                    <a:pt x="3129" y="3121"/>
                  </a:lnTo>
                  <a:lnTo>
                    <a:pt x="3032" y="3183"/>
                  </a:lnTo>
                  <a:lnTo>
                    <a:pt x="2468" y="3280"/>
                  </a:lnTo>
                  <a:lnTo>
                    <a:pt x="2318" y="3218"/>
                  </a:lnTo>
                  <a:lnTo>
                    <a:pt x="2054" y="3315"/>
                  </a:lnTo>
                  <a:lnTo>
                    <a:pt x="2001" y="3324"/>
                  </a:lnTo>
                  <a:lnTo>
                    <a:pt x="1975" y="3447"/>
                  </a:lnTo>
                  <a:lnTo>
                    <a:pt x="1895" y="3483"/>
                  </a:lnTo>
                  <a:lnTo>
                    <a:pt x="1701" y="3456"/>
                  </a:lnTo>
                  <a:lnTo>
                    <a:pt x="1657" y="3491"/>
                  </a:lnTo>
                  <a:lnTo>
                    <a:pt x="1649" y="3562"/>
                  </a:lnTo>
                  <a:lnTo>
                    <a:pt x="1657" y="3632"/>
                  </a:lnTo>
                  <a:lnTo>
                    <a:pt x="1640" y="3659"/>
                  </a:lnTo>
                  <a:lnTo>
                    <a:pt x="1622" y="3668"/>
                  </a:lnTo>
                  <a:lnTo>
                    <a:pt x="1613" y="3676"/>
                  </a:lnTo>
                  <a:lnTo>
                    <a:pt x="1604" y="3694"/>
                  </a:lnTo>
                  <a:lnTo>
                    <a:pt x="1578" y="3703"/>
                  </a:lnTo>
                  <a:lnTo>
                    <a:pt x="1560" y="3685"/>
                  </a:lnTo>
                  <a:lnTo>
                    <a:pt x="1552" y="3632"/>
                  </a:lnTo>
                  <a:lnTo>
                    <a:pt x="1525" y="3624"/>
                  </a:lnTo>
                  <a:lnTo>
                    <a:pt x="1322" y="3571"/>
                  </a:lnTo>
                  <a:lnTo>
                    <a:pt x="1243" y="3527"/>
                  </a:lnTo>
                  <a:lnTo>
                    <a:pt x="1181" y="3456"/>
                  </a:lnTo>
                  <a:lnTo>
                    <a:pt x="1040" y="3553"/>
                  </a:lnTo>
                  <a:lnTo>
                    <a:pt x="987" y="3553"/>
                  </a:lnTo>
                  <a:lnTo>
                    <a:pt x="926" y="3500"/>
                  </a:lnTo>
                  <a:lnTo>
                    <a:pt x="846" y="3518"/>
                  </a:lnTo>
                  <a:lnTo>
                    <a:pt x="767" y="3500"/>
                  </a:lnTo>
                  <a:lnTo>
                    <a:pt x="688" y="3509"/>
                  </a:lnTo>
                  <a:lnTo>
                    <a:pt x="617" y="3562"/>
                  </a:lnTo>
                  <a:lnTo>
                    <a:pt x="414" y="3826"/>
                  </a:lnTo>
                  <a:lnTo>
                    <a:pt x="256" y="3976"/>
                  </a:lnTo>
                  <a:lnTo>
                    <a:pt x="212" y="4056"/>
                  </a:lnTo>
                  <a:lnTo>
                    <a:pt x="176" y="4205"/>
                  </a:lnTo>
                  <a:lnTo>
                    <a:pt x="150" y="4232"/>
                  </a:lnTo>
                  <a:lnTo>
                    <a:pt x="115" y="4249"/>
                  </a:lnTo>
                  <a:lnTo>
                    <a:pt x="79" y="4276"/>
                  </a:lnTo>
                  <a:lnTo>
                    <a:pt x="53" y="4329"/>
                  </a:lnTo>
                  <a:lnTo>
                    <a:pt x="0" y="4540"/>
                  </a:lnTo>
                  <a:lnTo>
                    <a:pt x="71" y="4584"/>
                  </a:lnTo>
                  <a:lnTo>
                    <a:pt x="124" y="4646"/>
                  </a:lnTo>
                  <a:lnTo>
                    <a:pt x="159" y="4734"/>
                  </a:lnTo>
                  <a:lnTo>
                    <a:pt x="159" y="4858"/>
                  </a:lnTo>
                  <a:lnTo>
                    <a:pt x="124" y="4858"/>
                  </a:lnTo>
                  <a:lnTo>
                    <a:pt x="97" y="4787"/>
                  </a:lnTo>
                  <a:lnTo>
                    <a:pt x="53" y="4778"/>
                  </a:lnTo>
                  <a:lnTo>
                    <a:pt x="18" y="4822"/>
                  </a:lnTo>
                  <a:lnTo>
                    <a:pt x="0" y="4919"/>
                  </a:lnTo>
                  <a:lnTo>
                    <a:pt x="18" y="5016"/>
                  </a:lnTo>
                  <a:lnTo>
                    <a:pt x="44" y="5087"/>
                  </a:lnTo>
                  <a:lnTo>
                    <a:pt x="124" y="5219"/>
                  </a:lnTo>
                  <a:lnTo>
                    <a:pt x="159" y="5281"/>
                  </a:lnTo>
                  <a:lnTo>
                    <a:pt x="168" y="5334"/>
                  </a:lnTo>
                  <a:lnTo>
                    <a:pt x="159" y="5475"/>
                  </a:lnTo>
                  <a:lnTo>
                    <a:pt x="132" y="5651"/>
                  </a:lnTo>
                  <a:lnTo>
                    <a:pt x="132" y="5722"/>
                  </a:lnTo>
                  <a:lnTo>
                    <a:pt x="194" y="5774"/>
                  </a:lnTo>
                  <a:lnTo>
                    <a:pt x="247" y="5748"/>
                  </a:lnTo>
                  <a:lnTo>
                    <a:pt x="291" y="5774"/>
                  </a:lnTo>
                  <a:lnTo>
                    <a:pt x="335" y="5827"/>
                  </a:lnTo>
                  <a:lnTo>
                    <a:pt x="379" y="5854"/>
                  </a:lnTo>
                  <a:lnTo>
                    <a:pt x="423" y="5845"/>
                  </a:lnTo>
                  <a:lnTo>
                    <a:pt x="529" y="5792"/>
                  </a:lnTo>
                  <a:lnTo>
                    <a:pt x="591" y="5774"/>
                  </a:lnTo>
                  <a:lnTo>
                    <a:pt x="644" y="5810"/>
                  </a:lnTo>
                  <a:lnTo>
                    <a:pt x="635" y="5871"/>
                  </a:lnTo>
                  <a:lnTo>
                    <a:pt x="573" y="6012"/>
                  </a:lnTo>
                  <a:lnTo>
                    <a:pt x="573" y="6101"/>
                  </a:lnTo>
                  <a:lnTo>
                    <a:pt x="582" y="6153"/>
                  </a:lnTo>
                  <a:lnTo>
                    <a:pt x="652" y="6233"/>
                  </a:lnTo>
                  <a:lnTo>
                    <a:pt x="776" y="6347"/>
                  </a:lnTo>
                  <a:lnTo>
                    <a:pt x="793" y="6391"/>
                  </a:lnTo>
                  <a:lnTo>
                    <a:pt x="802" y="6541"/>
                  </a:lnTo>
                  <a:lnTo>
                    <a:pt x="811" y="6603"/>
                  </a:lnTo>
                  <a:lnTo>
                    <a:pt x="829" y="6656"/>
                  </a:lnTo>
                  <a:lnTo>
                    <a:pt x="908" y="6744"/>
                  </a:lnTo>
                  <a:lnTo>
                    <a:pt x="926" y="6788"/>
                  </a:lnTo>
                  <a:lnTo>
                    <a:pt x="873" y="6815"/>
                  </a:lnTo>
                  <a:lnTo>
                    <a:pt x="838" y="6850"/>
                  </a:lnTo>
                  <a:lnTo>
                    <a:pt x="829" y="6920"/>
                  </a:lnTo>
                  <a:lnTo>
                    <a:pt x="838" y="7000"/>
                  </a:lnTo>
                  <a:lnTo>
                    <a:pt x="855" y="7053"/>
                  </a:lnTo>
                  <a:lnTo>
                    <a:pt x="864" y="7053"/>
                  </a:lnTo>
                  <a:lnTo>
                    <a:pt x="1314" y="6771"/>
                  </a:lnTo>
                  <a:lnTo>
                    <a:pt x="1622" y="6647"/>
                  </a:lnTo>
                  <a:lnTo>
                    <a:pt x="1781" y="6629"/>
                  </a:lnTo>
                  <a:lnTo>
                    <a:pt x="2080" y="6665"/>
                  </a:lnTo>
                  <a:lnTo>
                    <a:pt x="2962" y="6938"/>
                  </a:lnTo>
                  <a:lnTo>
                    <a:pt x="3191" y="7061"/>
                  </a:lnTo>
                  <a:lnTo>
                    <a:pt x="3685" y="7582"/>
                  </a:lnTo>
                  <a:lnTo>
                    <a:pt x="3817" y="7723"/>
                  </a:lnTo>
                  <a:lnTo>
                    <a:pt x="4099" y="7872"/>
                  </a:lnTo>
                  <a:lnTo>
                    <a:pt x="4425" y="7916"/>
                  </a:lnTo>
                  <a:lnTo>
                    <a:pt x="5183" y="7881"/>
                  </a:lnTo>
                  <a:lnTo>
                    <a:pt x="5289" y="7846"/>
                  </a:lnTo>
                  <a:lnTo>
                    <a:pt x="5527" y="7828"/>
                  </a:lnTo>
                  <a:lnTo>
                    <a:pt x="6241" y="8075"/>
                  </a:lnTo>
                  <a:lnTo>
                    <a:pt x="6488" y="8058"/>
                  </a:lnTo>
                  <a:lnTo>
                    <a:pt x="7431" y="7881"/>
                  </a:lnTo>
                  <a:lnTo>
                    <a:pt x="8930" y="7590"/>
                  </a:lnTo>
                  <a:lnTo>
                    <a:pt x="9926" y="7220"/>
                  </a:lnTo>
                  <a:lnTo>
                    <a:pt x="10384" y="6938"/>
                  </a:lnTo>
                  <a:lnTo>
                    <a:pt x="10552" y="6885"/>
                  </a:lnTo>
                  <a:lnTo>
                    <a:pt x="10728" y="6850"/>
                  </a:lnTo>
                  <a:lnTo>
                    <a:pt x="10895" y="6771"/>
                  </a:lnTo>
                  <a:lnTo>
                    <a:pt x="11230" y="6550"/>
                  </a:lnTo>
                  <a:lnTo>
                    <a:pt x="11230" y="6541"/>
                  </a:lnTo>
                  <a:lnTo>
                    <a:pt x="11028" y="6436"/>
                  </a:lnTo>
                  <a:lnTo>
                    <a:pt x="10604" y="5695"/>
                  </a:lnTo>
                  <a:lnTo>
                    <a:pt x="10657" y="5237"/>
                  </a:lnTo>
                  <a:lnTo>
                    <a:pt x="10596" y="5113"/>
                  </a:lnTo>
                  <a:lnTo>
                    <a:pt x="10358" y="4866"/>
                  </a:lnTo>
                  <a:lnTo>
                    <a:pt x="10217" y="4743"/>
                  </a:lnTo>
                  <a:lnTo>
                    <a:pt x="10084" y="4602"/>
                  </a:lnTo>
                  <a:lnTo>
                    <a:pt x="10014" y="3914"/>
                  </a:lnTo>
                  <a:lnTo>
                    <a:pt x="9802" y="3668"/>
                  </a:lnTo>
                  <a:lnTo>
                    <a:pt x="9644" y="3359"/>
                  </a:lnTo>
                  <a:lnTo>
                    <a:pt x="9476" y="2892"/>
                  </a:lnTo>
                  <a:lnTo>
                    <a:pt x="9467" y="2804"/>
                  </a:lnTo>
                  <a:lnTo>
                    <a:pt x="9423" y="2636"/>
                  </a:lnTo>
                  <a:lnTo>
                    <a:pt x="9353" y="2196"/>
                  </a:lnTo>
                  <a:lnTo>
                    <a:pt x="9379" y="1561"/>
                  </a:lnTo>
                  <a:lnTo>
                    <a:pt x="9317" y="1411"/>
                  </a:lnTo>
                  <a:lnTo>
                    <a:pt x="9229" y="1393"/>
                  </a:lnTo>
                  <a:lnTo>
                    <a:pt x="9150" y="1349"/>
                  </a:lnTo>
                  <a:lnTo>
                    <a:pt x="9035" y="1235"/>
                  </a:lnTo>
                  <a:lnTo>
                    <a:pt x="8903" y="1173"/>
                  </a:lnTo>
                  <a:lnTo>
                    <a:pt x="8850" y="1252"/>
                  </a:lnTo>
                  <a:lnTo>
                    <a:pt x="8806" y="1323"/>
                  </a:lnTo>
                  <a:lnTo>
                    <a:pt x="8586" y="1226"/>
                  </a:lnTo>
                  <a:lnTo>
                    <a:pt x="8410" y="1058"/>
                  </a:lnTo>
                  <a:lnTo>
                    <a:pt x="8260" y="1006"/>
                  </a:lnTo>
                  <a:lnTo>
                    <a:pt x="8110" y="935"/>
                  </a:lnTo>
                  <a:lnTo>
                    <a:pt x="7810" y="688"/>
                  </a:lnTo>
                  <a:lnTo>
                    <a:pt x="7528" y="388"/>
                  </a:lnTo>
                  <a:lnTo>
                    <a:pt x="7272" y="265"/>
                  </a:lnTo>
                  <a:lnTo>
                    <a:pt x="6999" y="256"/>
                  </a:lnTo>
                  <a:lnTo>
                    <a:pt x="6620" y="195"/>
                  </a:lnTo>
                  <a:lnTo>
                    <a:pt x="6259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7" name="Google Shape;644;p31">
              <a:extLst>
                <a:ext uri="{FF2B5EF4-FFF2-40B4-BE49-F238E27FC236}">
                  <a16:creationId xmlns:a16="http://schemas.microsoft.com/office/drawing/2014/main" id="{FAAB35D5-4CBF-EBFD-3596-A272AF81C1B8}"/>
                </a:ext>
              </a:extLst>
            </p:cNvPr>
            <p:cNvSpPr/>
            <p:nvPr/>
          </p:nvSpPr>
          <p:spPr>
            <a:xfrm>
              <a:off x="7496427" y="5540391"/>
              <a:ext cx="437246" cy="255846"/>
            </a:xfrm>
            <a:custGeom>
              <a:avLst/>
              <a:gdLst/>
              <a:ahLst/>
              <a:cxnLst/>
              <a:rect l="l" t="t" r="r" b="b"/>
              <a:pathLst>
                <a:path w="3994" h="2337" extrusionOk="0">
                  <a:moveTo>
                    <a:pt x="1137" y="1"/>
                  </a:moveTo>
                  <a:lnTo>
                    <a:pt x="996" y="124"/>
                  </a:lnTo>
                  <a:lnTo>
                    <a:pt x="943" y="512"/>
                  </a:lnTo>
                  <a:lnTo>
                    <a:pt x="635" y="723"/>
                  </a:lnTo>
                  <a:lnTo>
                    <a:pt x="247" y="900"/>
                  </a:lnTo>
                  <a:lnTo>
                    <a:pt x="0" y="1138"/>
                  </a:lnTo>
                  <a:lnTo>
                    <a:pt x="846" y="1437"/>
                  </a:lnTo>
                  <a:lnTo>
                    <a:pt x="1146" y="1455"/>
                  </a:lnTo>
                  <a:lnTo>
                    <a:pt x="1234" y="1481"/>
                  </a:lnTo>
                  <a:lnTo>
                    <a:pt x="1322" y="1517"/>
                  </a:lnTo>
                  <a:lnTo>
                    <a:pt x="1410" y="1570"/>
                  </a:lnTo>
                  <a:lnTo>
                    <a:pt x="1481" y="1631"/>
                  </a:lnTo>
                  <a:lnTo>
                    <a:pt x="1622" y="1764"/>
                  </a:lnTo>
                  <a:lnTo>
                    <a:pt x="1657" y="1843"/>
                  </a:lnTo>
                  <a:lnTo>
                    <a:pt x="1666" y="1957"/>
                  </a:lnTo>
                  <a:lnTo>
                    <a:pt x="1622" y="2143"/>
                  </a:lnTo>
                  <a:lnTo>
                    <a:pt x="1640" y="2213"/>
                  </a:lnTo>
                  <a:lnTo>
                    <a:pt x="1728" y="2292"/>
                  </a:lnTo>
                  <a:lnTo>
                    <a:pt x="1825" y="2337"/>
                  </a:lnTo>
                  <a:lnTo>
                    <a:pt x="1860" y="2328"/>
                  </a:lnTo>
                  <a:lnTo>
                    <a:pt x="1904" y="2275"/>
                  </a:lnTo>
                  <a:lnTo>
                    <a:pt x="1975" y="2204"/>
                  </a:lnTo>
                  <a:lnTo>
                    <a:pt x="2063" y="2160"/>
                  </a:lnTo>
                  <a:lnTo>
                    <a:pt x="2133" y="2169"/>
                  </a:lnTo>
                  <a:lnTo>
                    <a:pt x="2213" y="2187"/>
                  </a:lnTo>
                  <a:lnTo>
                    <a:pt x="2301" y="2204"/>
                  </a:lnTo>
                  <a:lnTo>
                    <a:pt x="2592" y="2125"/>
                  </a:lnTo>
                  <a:lnTo>
                    <a:pt x="2697" y="2116"/>
                  </a:lnTo>
                  <a:lnTo>
                    <a:pt x="3456" y="2257"/>
                  </a:lnTo>
                  <a:lnTo>
                    <a:pt x="3641" y="2257"/>
                  </a:lnTo>
                  <a:lnTo>
                    <a:pt x="3993" y="2028"/>
                  </a:lnTo>
                  <a:lnTo>
                    <a:pt x="3605" y="1675"/>
                  </a:lnTo>
                  <a:lnTo>
                    <a:pt x="3173" y="1437"/>
                  </a:lnTo>
                  <a:lnTo>
                    <a:pt x="2838" y="1261"/>
                  </a:lnTo>
                  <a:lnTo>
                    <a:pt x="2689" y="1349"/>
                  </a:lnTo>
                  <a:lnTo>
                    <a:pt x="2504" y="1111"/>
                  </a:lnTo>
                  <a:lnTo>
                    <a:pt x="2116" y="723"/>
                  </a:lnTo>
                  <a:lnTo>
                    <a:pt x="1763" y="477"/>
                  </a:lnTo>
                  <a:lnTo>
                    <a:pt x="1446" y="424"/>
                  </a:lnTo>
                  <a:lnTo>
                    <a:pt x="1305" y="89"/>
                  </a:lnTo>
                  <a:lnTo>
                    <a:pt x="1137" y="1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9" name="Google Shape;646;p31">
              <a:extLst>
                <a:ext uri="{FF2B5EF4-FFF2-40B4-BE49-F238E27FC236}">
                  <a16:creationId xmlns:a16="http://schemas.microsoft.com/office/drawing/2014/main" id="{F9D17224-7266-7FBE-17E9-C4995A860027}"/>
                </a:ext>
              </a:extLst>
            </p:cNvPr>
            <p:cNvSpPr/>
            <p:nvPr/>
          </p:nvSpPr>
          <p:spPr>
            <a:xfrm>
              <a:off x="7053496" y="5542362"/>
              <a:ext cx="447865" cy="757572"/>
            </a:xfrm>
            <a:custGeom>
              <a:avLst/>
              <a:gdLst/>
              <a:ahLst/>
              <a:cxnLst/>
              <a:rect l="l" t="t" r="r" b="b"/>
              <a:pathLst>
                <a:path w="4091" h="6920" extrusionOk="0">
                  <a:moveTo>
                    <a:pt x="1067" y="0"/>
                  </a:moveTo>
                  <a:lnTo>
                    <a:pt x="979" y="62"/>
                  </a:lnTo>
                  <a:lnTo>
                    <a:pt x="599" y="503"/>
                  </a:lnTo>
                  <a:lnTo>
                    <a:pt x="591" y="741"/>
                  </a:lnTo>
                  <a:lnTo>
                    <a:pt x="670" y="855"/>
                  </a:lnTo>
                  <a:lnTo>
                    <a:pt x="758" y="749"/>
                  </a:lnTo>
                  <a:lnTo>
                    <a:pt x="917" y="608"/>
                  </a:lnTo>
                  <a:lnTo>
                    <a:pt x="1075" y="547"/>
                  </a:lnTo>
                  <a:lnTo>
                    <a:pt x="1252" y="591"/>
                  </a:lnTo>
                  <a:lnTo>
                    <a:pt x="1428" y="714"/>
                  </a:lnTo>
                  <a:lnTo>
                    <a:pt x="1587" y="882"/>
                  </a:lnTo>
                  <a:lnTo>
                    <a:pt x="1860" y="1270"/>
                  </a:lnTo>
                  <a:lnTo>
                    <a:pt x="1904" y="1367"/>
                  </a:lnTo>
                  <a:lnTo>
                    <a:pt x="1922" y="1463"/>
                  </a:lnTo>
                  <a:lnTo>
                    <a:pt x="1922" y="1825"/>
                  </a:lnTo>
                  <a:lnTo>
                    <a:pt x="1922" y="1860"/>
                  </a:lnTo>
                  <a:lnTo>
                    <a:pt x="1939" y="1922"/>
                  </a:lnTo>
                  <a:lnTo>
                    <a:pt x="1966" y="1975"/>
                  </a:lnTo>
                  <a:lnTo>
                    <a:pt x="1983" y="2028"/>
                  </a:lnTo>
                  <a:lnTo>
                    <a:pt x="1983" y="2107"/>
                  </a:lnTo>
                  <a:lnTo>
                    <a:pt x="1966" y="2195"/>
                  </a:lnTo>
                  <a:lnTo>
                    <a:pt x="1913" y="2310"/>
                  </a:lnTo>
                  <a:lnTo>
                    <a:pt x="1860" y="2415"/>
                  </a:lnTo>
                  <a:lnTo>
                    <a:pt x="1807" y="2460"/>
                  </a:lnTo>
                  <a:lnTo>
                    <a:pt x="1737" y="2477"/>
                  </a:lnTo>
                  <a:lnTo>
                    <a:pt x="1243" y="2795"/>
                  </a:lnTo>
                  <a:lnTo>
                    <a:pt x="1190" y="2795"/>
                  </a:lnTo>
                  <a:lnTo>
                    <a:pt x="1155" y="2856"/>
                  </a:lnTo>
                  <a:lnTo>
                    <a:pt x="934" y="3130"/>
                  </a:lnTo>
                  <a:lnTo>
                    <a:pt x="899" y="3156"/>
                  </a:lnTo>
                  <a:lnTo>
                    <a:pt x="714" y="3218"/>
                  </a:lnTo>
                  <a:lnTo>
                    <a:pt x="688" y="3253"/>
                  </a:lnTo>
                  <a:lnTo>
                    <a:pt x="661" y="3279"/>
                  </a:lnTo>
                  <a:lnTo>
                    <a:pt x="608" y="3315"/>
                  </a:lnTo>
                  <a:lnTo>
                    <a:pt x="582" y="3438"/>
                  </a:lnTo>
                  <a:lnTo>
                    <a:pt x="555" y="3491"/>
                  </a:lnTo>
                  <a:lnTo>
                    <a:pt x="520" y="3517"/>
                  </a:lnTo>
                  <a:lnTo>
                    <a:pt x="432" y="3561"/>
                  </a:lnTo>
                  <a:lnTo>
                    <a:pt x="397" y="3606"/>
                  </a:lnTo>
                  <a:lnTo>
                    <a:pt x="344" y="3747"/>
                  </a:lnTo>
                  <a:lnTo>
                    <a:pt x="317" y="3764"/>
                  </a:lnTo>
                  <a:lnTo>
                    <a:pt x="264" y="3773"/>
                  </a:lnTo>
                  <a:lnTo>
                    <a:pt x="212" y="3791"/>
                  </a:lnTo>
                  <a:lnTo>
                    <a:pt x="168" y="3817"/>
                  </a:lnTo>
                  <a:lnTo>
                    <a:pt x="132" y="3861"/>
                  </a:lnTo>
                  <a:lnTo>
                    <a:pt x="0" y="4055"/>
                  </a:lnTo>
                  <a:lnTo>
                    <a:pt x="0" y="4143"/>
                  </a:lnTo>
                  <a:lnTo>
                    <a:pt x="44" y="4275"/>
                  </a:lnTo>
                  <a:lnTo>
                    <a:pt x="106" y="4346"/>
                  </a:lnTo>
                  <a:lnTo>
                    <a:pt x="176" y="4417"/>
                  </a:lnTo>
                  <a:lnTo>
                    <a:pt x="247" y="4487"/>
                  </a:lnTo>
                  <a:lnTo>
                    <a:pt x="300" y="4663"/>
                  </a:lnTo>
                  <a:lnTo>
                    <a:pt x="353" y="4760"/>
                  </a:lnTo>
                  <a:lnTo>
                    <a:pt x="414" y="4848"/>
                  </a:lnTo>
                  <a:lnTo>
                    <a:pt x="741" y="5386"/>
                  </a:lnTo>
                  <a:lnTo>
                    <a:pt x="873" y="5783"/>
                  </a:lnTo>
                  <a:lnTo>
                    <a:pt x="873" y="5889"/>
                  </a:lnTo>
                  <a:lnTo>
                    <a:pt x="829" y="5924"/>
                  </a:lnTo>
                  <a:lnTo>
                    <a:pt x="626" y="6285"/>
                  </a:lnTo>
                  <a:lnTo>
                    <a:pt x="573" y="6365"/>
                  </a:lnTo>
                  <a:lnTo>
                    <a:pt x="617" y="6382"/>
                  </a:lnTo>
                  <a:lnTo>
                    <a:pt x="705" y="6356"/>
                  </a:lnTo>
                  <a:lnTo>
                    <a:pt x="802" y="6329"/>
                  </a:lnTo>
                  <a:lnTo>
                    <a:pt x="890" y="6312"/>
                  </a:lnTo>
                  <a:lnTo>
                    <a:pt x="952" y="6373"/>
                  </a:lnTo>
                  <a:lnTo>
                    <a:pt x="952" y="6453"/>
                  </a:lnTo>
                  <a:lnTo>
                    <a:pt x="934" y="6523"/>
                  </a:lnTo>
                  <a:lnTo>
                    <a:pt x="943" y="6594"/>
                  </a:lnTo>
                  <a:lnTo>
                    <a:pt x="996" y="6638"/>
                  </a:lnTo>
                  <a:lnTo>
                    <a:pt x="1075" y="6656"/>
                  </a:lnTo>
                  <a:lnTo>
                    <a:pt x="1217" y="6664"/>
                  </a:lnTo>
                  <a:lnTo>
                    <a:pt x="1358" y="6726"/>
                  </a:lnTo>
                  <a:lnTo>
                    <a:pt x="1622" y="6920"/>
                  </a:lnTo>
                  <a:lnTo>
                    <a:pt x="1701" y="6911"/>
                  </a:lnTo>
                  <a:lnTo>
                    <a:pt x="1710" y="6911"/>
                  </a:lnTo>
                  <a:lnTo>
                    <a:pt x="1763" y="6735"/>
                  </a:lnTo>
                  <a:lnTo>
                    <a:pt x="1789" y="6338"/>
                  </a:lnTo>
                  <a:lnTo>
                    <a:pt x="1895" y="6171"/>
                  </a:lnTo>
                  <a:lnTo>
                    <a:pt x="2045" y="6118"/>
                  </a:lnTo>
                  <a:lnTo>
                    <a:pt x="2160" y="6144"/>
                  </a:lnTo>
                  <a:lnTo>
                    <a:pt x="2230" y="6127"/>
                  </a:lnTo>
                  <a:lnTo>
                    <a:pt x="2265" y="5924"/>
                  </a:lnTo>
                  <a:lnTo>
                    <a:pt x="2362" y="5889"/>
                  </a:lnTo>
                  <a:lnTo>
                    <a:pt x="2548" y="5959"/>
                  </a:lnTo>
                  <a:lnTo>
                    <a:pt x="2645" y="5924"/>
                  </a:lnTo>
                  <a:lnTo>
                    <a:pt x="2636" y="5765"/>
                  </a:lnTo>
                  <a:lnTo>
                    <a:pt x="2645" y="4937"/>
                  </a:lnTo>
                  <a:lnTo>
                    <a:pt x="2653" y="4848"/>
                  </a:lnTo>
                  <a:lnTo>
                    <a:pt x="2680" y="4804"/>
                  </a:lnTo>
                  <a:lnTo>
                    <a:pt x="2715" y="4769"/>
                  </a:lnTo>
                  <a:lnTo>
                    <a:pt x="2724" y="4716"/>
                  </a:lnTo>
                  <a:lnTo>
                    <a:pt x="2662" y="4637"/>
                  </a:lnTo>
                  <a:lnTo>
                    <a:pt x="2715" y="4584"/>
                  </a:lnTo>
                  <a:lnTo>
                    <a:pt x="2768" y="4655"/>
                  </a:lnTo>
                  <a:lnTo>
                    <a:pt x="2830" y="4699"/>
                  </a:lnTo>
                  <a:lnTo>
                    <a:pt x="2891" y="4716"/>
                  </a:lnTo>
                  <a:lnTo>
                    <a:pt x="3024" y="4734"/>
                  </a:lnTo>
                  <a:lnTo>
                    <a:pt x="3050" y="4743"/>
                  </a:lnTo>
                  <a:lnTo>
                    <a:pt x="3076" y="4743"/>
                  </a:lnTo>
                  <a:lnTo>
                    <a:pt x="3112" y="4725"/>
                  </a:lnTo>
                  <a:lnTo>
                    <a:pt x="3138" y="4690"/>
                  </a:lnTo>
                  <a:lnTo>
                    <a:pt x="3138" y="4655"/>
                  </a:lnTo>
                  <a:lnTo>
                    <a:pt x="3156" y="4610"/>
                  </a:lnTo>
                  <a:lnTo>
                    <a:pt x="3209" y="4593"/>
                  </a:lnTo>
                  <a:lnTo>
                    <a:pt x="3297" y="4584"/>
                  </a:lnTo>
                  <a:lnTo>
                    <a:pt x="3649" y="4637"/>
                  </a:lnTo>
                  <a:lnTo>
                    <a:pt x="3738" y="4637"/>
                  </a:lnTo>
                  <a:lnTo>
                    <a:pt x="4064" y="4575"/>
                  </a:lnTo>
                  <a:lnTo>
                    <a:pt x="4090" y="4531"/>
                  </a:lnTo>
                  <a:lnTo>
                    <a:pt x="4090" y="4399"/>
                  </a:lnTo>
                  <a:lnTo>
                    <a:pt x="4073" y="4320"/>
                  </a:lnTo>
                  <a:lnTo>
                    <a:pt x="4037" y="4223"/>
                  </a:lnTo>
                  <a:lnTo>
                    <a:pt x="3993" y="4134"/>
                  </a:lnTo>
                  <a:lnTo>
                    <a:pt x="3940" y="4073"/>
                  </a:lnTo>
                  <a:lnTo>
                    <a:pt x="3861" y="4037"/>
                  </a:lnTo>
                  <a:lnTo>
                    <a:pt x="3711" y="4029"/>
                  </a:lnTo>
                  <a:lnTo>
                    <a:pt x="3658" y="3976"/>
                  </a:lnTo>
                  <a:lnTo>
                    <a:pt x="3685" y="3976"/>
                  </a:lnTo>
                  <a:lnTo>
                    <a:pt x="3711" y="3923"/>
                  </a:lnTo>
                  <a:lnTo>
                    <a:pt x="3738" y="3844"/>
                  </a:lnTo>
                  <a:lnTo>
                    <a:pt x="3738" y="3791"/>
                  </a:lnTo>
                  <a:lnTo>
                    <a:pt x="3738" y="3747"/>
                  </a:lnTo>
                  <a:lnTo>
                    <a:pt x="3720" y="3702"/>
                  </a:lnTo>
                  <a:lnTo>
                    <a:pt x="3702" y="3667"/>
                  </a:lnTo>
                  <a:lnTo>
                    <a:pt x="3676" y="3650"/>
                  </a:lnTo>
                  <a:lnTo>
                    <a:pt x="3605" y="3614"/>
                  </a:lnTo>
                  <a:lnTo>
                    <a:pt x="3570" y="3588"/>
                  </a:lnTo>
                  <a:lnTo>
                    <a:pt x="3544" y="3544"/>
                  </a:lnTo>
                  <a:lnTo>
                    <a:pt x="3455" y="3235"/>
                  </a:lnTo>
                  <a:lnTo>
                    <a:pt x="3447" y="3138"/>
                  </a:lnTo>
                  <a:lnTo>
                    <a:pt x="3464" y="3050"/>
                  </a:lnTo>
                  <a:lnTo>
                    <a:pt x="3605" y="2830"/>
                  </a:lnTo>
                  <a:lnTo>
                    <a:pt x="3623" y="2574"/>
                  </a:lnTo>
                  <a:lnTo>
                    <a:pt x="3623" y="2319"/>
                  </a:lnTo>
                  <a:lnTo>
                    <a:pt x="3685" y="2081"/>
                  </a:lnTo>
                  <a:lnTo>
                    <a:pt x="3738" y="1939"/>
                  </a:lnTo>
                  <a:lnTo>
                    <a:pt x="3755" y="1825"/>
                  </a:lnTo>
                  <a:lnTo>
                    <a:pt x="3764" y="1719"/>
                  </a:lnTo>
                  <a:lnTo>
                    <a:pt x="3782" y="1587"/>
                  </a:lnTo>
                  <a:lnTo>
                    <a:pt x="3835" y="1472"/>
                  </a:lnTo>
                  <a:lnTo>
                    <a:pt x="3914" y="1375"/>
                  </a:lnTo>
                  <a:lnTo>
                    <a:pt x="3967" y="1261"/>
                  </a:lnTo>
                  <a:lnTo>
                    <a:pt x="3949" y="1120"/>
                  </a:lnTo>
                  <a:lnTo>
                    <a:pt x="4037" y="1120"/>
                  </a:lnTo>
                  <a:lnTo>
                    <a:pt x="4002" y="1067"/>
                  </a:lnTo>
                  <a:lnTo>
                    <a:pt x="3931" y="1058"/>
                  </a:lnTo>
                  <a:lnTo>
                    <a:pt x="3870" y="1014"/>
                  </a:lnTo>
                  <a:lnTo>
                    <a:pt x="3835" y="891"/>
                  </a:lnTo>
                  <a:lnTo>
                    <a:pt x="3755" y="820"/>
                  </a:lnTo>
                  <a:lnTo>
                    <a:pt x="3385" y="652"/>
                  </a:lnTo>
                  <a:lnTo>
                    <a:pt x="3076" y="353"/>
                  </a:lnTo>
                  <a:lnTo>
                    <a:pt x="2847" y="379"/>
                  </a:lnTo>
                  <a:lnTo>
                    <a:pt x="2618" y="370"/>
                  </a:lnTo>
                  <a:lnTo>
                    <a:pt x="2433" y="265"/>
                  </a:lnTo>
                  <a:lnTo>
                    <a:pt x="2283" y="97"/>
                  </a:lnTo>
                  <a:lnTo>
                    <a:pt x="2072" y="35"/>
                  </a:lnTo>
                  <a:lnTo>
                    <a:pt x="1851" y="88"/>
                  </a:lnTo>
                  <a:lnTo>
                    <a:pt x="1657" y="88"/>
                  </a:lnTo>
                  <a:lnTo>
                    <a:pt x="1472" y="27"/>
                  </a:lnTo>
                  <a:lnTo>
                    <a:pt x="1269" y="62"/>
                  </a:lnTo>
                  <a:lnTo>
                    <a:pt x="1164" y="27"/>
                  </a:lnTo>
                  <a:lnTo>
                    <a:pt x="1067" y="0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tr-TR" sz="1352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Hatay</a:t>
              </a:r>
            </a:p>
            <a:p>
              <a:pPr algn="ctr"/>
              <a:r>
                <a:rPr lang="tr-TR" sz="1352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1,16%</a:t>
              </a:r>
              <a:endParaRPr sz="1352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0" name="Google Shape;648;p31">
              <a:extLst>
                <a:ext uri="{FF2B5EF4-FFF2-40B4-BE49-F238E27FC236}">
                  <a16:creationId xmlns:a16="http://schemas.microsoft.com/office/drawing/2014/main" id="{4690EAA5-1FD5-7267-58D0-F50271EEBAC2}"/>
                </a:ext>
              </a:extLst>
            </p:cNvPr>
            <p:cNvSpPr/>
            <p:nvPr/>
          </p:nvSpPr>
          <p:spPr>
            <a:xfrm>
              <a:off x="2446494" y="2607690"/>
              <a:ext cx="749909" cy="627405"/>
            </a:xfrm>
            <a:custGeom>
              <a:avLst/>
              <a:gdLst/>
              <a:ahLst/>
              <a:cxnLst/>
              <a:rect l="l" t="t" r="r" b="b"/>
              <a:pathLst>
                <a:path w="6850" h="5731" extrusionOk="0">
                  <a:moveTo>
                    <a:pt x="6682" y="1"/>
                  </a:moveTo>
                  <a:lnTo>
                    <a:pt x="5863" y="89"/>
                  </a:lnTo>
                  <a:lnTo>
                    <a:pt x="5060" y="195"/>
                  </a:lnTo>
                  <a:lnTo>
                    <a:pt x="4558" y="318"/>
                  </a:lnTo>
                  <a:lnTo>
                    <a:pt x="4108" y="450"/>
                  </a:lnTo>
                  <a:lnTo>
                    <a:pt x="3888" y="777"/>
                  </a:lnTo>
                  <a:lnTo>
                    <a:pt x="3721" y="1120"/>
                  </a:lnTo>
                  <a:lnTo>
                    <a:pt x="3447" y="1332"/>
                  </a:lnTo>
                  <a:lnTo>
                    <a:pt x="3156" y="1411"/>
                  </a:lnTo>
                  <a:lnTo>
                    <a:pt x="2892" y="1244"/>
                  </a:lnTo>
                  <a:lnTo>
                    <a:pt x="2689" y="962"/>
                  </a:lnTo>
                  <a:lnTo>
                    <a:pt x="2434" y="794"/>
                  </a:lnTo>
                  <a:lnTo>
                    <a:pt x="1887" y="794"/>
                  </a:lnTo>
                  <a:lnTo>
                    <a:pt x="1129" y="847"/>
                  </a:lnTo>
                  <a:lnTo>
                    <a:pt x="433" y="1006"/>
                  </a:lnTo>
                  <a:lnTo>
                    <a:pt x="486" y="1120"/>
                  </a:lnTo>
                  <a:lnTo>
                    <a:pt x="521" y="1975"/>
                  </a:lnTo>
                  <a:lnTo>
                    <a:pt x="450" y="2346"/>
                  </a:lnTo>
                  <a:lnTo>
                    <a:pt x="230" y="2636"/>
                  </a:lnTo>
                  <a:lnTo>
                    <a:pt x="80" y="3007"/>
                  </a:lnTo>
                  <a:lnTo>
                    <a:pt x="1" y="3439"/>
                  </a:lnTo>
                  <a:lnTo>
                    <a:pt x="36" y="3941"/>
                  </a:lnTo>
                  <a:lnTo>
                    <a:pt x="212" y="4320"/>
                  </a:lnTo>
                  <a:lnTo>
                    <a:pt x="327" y="4726"/>
                  </a:lnTo>
                  <a:lnTo>
                    <a:pt x="1006" y="4787"/>
                  </a:lnTo>
                  <a:lnTo>
                    <a:pt x="997" y="5272"/>
                  </a:lnTo>
                  <a:lnTo>
                    <a:pt x="1147" y="5731"/>
                  </a:lnTo>
                  <a:lnTo>
                    <a:pt x="1270" y="5713"/>
                  </a:lnTo>
                  <a:lnTo>
                    <a:pt x="1323" y="5678"/>
                  </a:lnTo>
                  <a:lnTo>
                    <a:pt x="1455" y="5484"/>
                  </a:lnTo>
                  <a:lnTo>
                    <a:pt x="1535" y="5413"/>
                  </a:lnTo>
                  <a:lnTo>
                    <a:pt x="1631" y="5404"/>
                  </a:lnTo>
                  <a:lnTo>
                    <a:pt x="1852" y="5404"/>
                  </a:lnTo>
                  <a:lnTo>
                    <a:pt x="1975" y="5325"/>
                  </a:lnTo>
                  <a:lnTo>
                    <a:pt x="2090" y="5307"/>
                  </a:lnTo>
                  <a:lnTo>
                    <a:pt x="2143" y="5290"/>
                  </a:lnTo>
                  <a:lnTo>
                    <a:pt x="2160" y="5272"/>
                  </a:lnTo>
                  <a:lnTo>
                    <a:pt x="2213" y="5193"/>
                  </a:lnTo>
                  <a:lnTo>
                    <a:pt x="2240" y="5166"/>
                  </a:lnTo>
                  <a:lnTo>
                    <a:pt x="2654" y="4858"/>
                  </a:lnTo>
                  <a:lnTo>
                    <a:pt x="2848" y="4505"/>
                  </a:lnTo>
                  <a:lnTo>
                    <a:pt x="3289" y="4073"/>
                  </a:lnTo>
                  <a:lnTo>
                    <a:pt x="3386" y="3888"/>
                  </a:lnTo>
                  <a:lnTo>
                    <a:pt x="3509" y="3395"/>
                  </a:lnTo>
                  <a:lnTo>
                    <a:pt x="3606" y="3192"/>
                  </a:lnTo>
                  <a:lnTo>
                    <a:pt x="3747" y="3104"/>
                  </a:lnTo>
                  <a:lnTo>
                    <a:pt x="4743" y="2963"/>
                  </a:lnTo>
                  <a:lnTo>
                    <a:pt x="4919" y="2971"/>
                  </a:lnTo>
                  <a:lnTo>
                    <a:pt x="5096" y="3024"/>
                  </a:lnTo>
                  <a:lnTo>
                    <a:pt x="5175" y="3068"/>
                  </a:lnTo>
                  <a:lnTo>
                    <a:pt x="5237" y="3130"/>
                  </a:lnTo>
                  <a:lnTo>
                    <a:pt x="5307" y="3174"/>
                  </a:lnTo>
                  <a:lnTo>
                    <a:pt x="5686" y="3218"/>
                  </a:lnTo>
                  <a:lnTo>
                    <a:pt x="5766" y="3192"/>
                  </a:lnTo>
                  <a:lnTo>
                    <a:pt x="5757" y="3139"/>
                  </a:lnTo>
                  <a:lnTo>
                    <a:pt x="5792" y="3060"/>
                  </a:lnTo>
                  <a:lnTo>
                    <a:pt x="5889" y="2892"/>
                  </a:lnTo>
                  <a:lnTo>
                    <a:pt x="5942" y="2848"/>
                  </a:lnTo>
                  <a:lnTo>
                    <a:pt x="6012" y="2786"/>
                  </a:lnTo>
                  <a:lnTo>
                    <a:pt x="6092" y="2751"/>
                  </a:lnTo>
                  <a:lnTo>
                    <a:pt x="6162" y="2733"/>
                  </a:lnTo>
                  <a:lnTo>
                    <a:pt x="6418" y="2628"/>
                  </a:lnTo>
                  <a:lnTo>
                    <a:pt x="6462" y="2628"/>
                  </a:lnTo>
                  <a:lnTo>
                    <a:pt x="6497" y="2601"/>
                  </a:lnTo>
                  <a:lnTo>
                    <a:pt x="6726" y="2513"/>
                  </a:lnTo>
                  <a:lnTo>
                    <a:pt x="6771" y="2540"/>
                  </a:lnTo>
                  <a:lnTo>
                    <a:pt x="6709" y="2205"/>
                  </a:lnTo>
                  <a:lnTo>
                    <a:pt x="6647" y="1729"/>
                  </a:lnTo>
                  <a:lnTo>
                    <a:pt x="6709" y="1358"/>
                  </a:lnTo>
                  <a:lnTo>
                    <a:pt x="6850" y="847"/>
                  </a:lnTo>
                  <a:lnTo>
                    <a:pt x="6797" y="442"/>
                  </a:lnTo>
                  <a:lnTo>
                    <a:pt x="6682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1" name="Google Shape;649;p31">
              <a:extLst>
                <a:ext uri="{FF2B5EF4-FFF2-40B4-BE49-F238E27FC236}">
                  <a16:creationId xmlns:a16="http://schemas.microsoft.com/office/drawing/2014/main" id="{B5DB2691-A334-2E74-9AFF-A1A0F5968FFE}"/>
                </a:ext>
              </a:extLst>
            </p:cNvPr>
            <p:cNvSpPr/>
            <p:nvPr/>
          </p:nvSpPr>
          <p:spPr>
            <a:xfrm>
              <a:off x="1911931" y="3124956"/>
              <a:ext cx="971815" cy="840664"/>
            </a:xfrm>
            <a:custGeom>
              <a:avLst/>
              <a:gdLst/>
              <a:ahLst/>
              <a:cxnLst/>
              <a:rect l="l" t="t" r="r" b="b"/>
              <a:pathLst>
                <a:path w="8877" h="7679" extrusionOk="0">
                  <a:moveTo>
                    <a:pt x="1217" y="2945"/>
                  </a:moveTo>
                  <a:lnTo>
                    <a:pt x="1155" y="2954"/>
                  </a:lnTo>
                  <a:lnTo>
                    <a:pt x="758" y="3104"/>
                  </a:lnTo>
                  <a:lnTo>
                    <a:pt x="441" y="3165"/>
                  </a:lnTo>
                  <a:lnTo>
                    <a:pt x="256" y="3280"/>
                  </a:lnTo>
                  <a:lnTo>
                    <a:pt x="106" y="3438"/>
                  </a:lnTo>
                  <a:lnTo>
                    <a:pt x="0" y="3615"/>
                  </a:lnTo>
                  <a:lnTo>
                    <a:pt x="0" y="3650"/>
                  </a:lnTo>
                  <a:lnTo>
                    <a:pt x="194" y="3721"/>
                  </a:lnTo>
                  <a:lnTo>
                    <a:pt x="212" y="3747"/>
                  </a:lnTo>
                  <a:lnTo>
                    <a:pt x="265" y="3782"/>
                  </a:lnTo>
                  <a:lnTo>
                    <a:pt x="379" y="3818"/>
                  </a:lnTo>
                  <a:lnTo>
                    <a:pt x="476" y="3826"/>
                  </a:lnTo>
                  <a:lnTo>
                    <a:pt x="891" y="3765"/>
                  </a:lnTo>
                  <a:lnTo>
                    <a:pt x="1102" y="3676"/>
                  </a:lnTo>
                  <a:lnTo>
                    <a:pt x="1411" y="3624"/>
                  </a:lnTo>
                  <a:lnTo>
                    <a:pt x="1516" y="3588"/>
                  </a:lnTo>
                  <a:lnTo>
                    <a:pt x="1622" y="3527"/>
                  </a:lnTo>
                  <a:lnTo>
                    <a:pt x="1622" y="3403"/>
                  </a:lnTo>
                  <a:lnTo>
                    <a:pt x="1587" y="3403"/>
                  </a:lnTo>
                  <a:lnTo>
                    <a:pt x="1516" y="3465"/>
                  </a:lnTo>
                  <a:lnTo>
                    <a:pt x="1437" y="3491"/>
                  </a:lnTo>
                  <a:lnTo>
                    <a:pt x="1393" y="3465"/>
                  </a:lnTo>
                  <a:lnTo>
                    <a:pt x="1428" y="3368"/>
                  </a:lnTo>
                  <a:lnTo>
                    <a:pt x="1411" y="3324"/>
                  </a:lnTo>
                  <a:lnTo>
                    <a:pt x="1411" y="3245"/>
                  </a:lnTo>
                  <a:lnTo>
                    <a:pt x="1419" y="3165"/>
                  </a:lnTo>
                  <a:lnTo>
                    <a:pt x="1428" y="3112"/>
                  </a:lnTo>
                  <a:lnTo>
                    <a:pt x="1428" y="3077"/>
                  </a:lnTo>
                  <a:lnTo>
                    <a:pt x="1367" y="3059"/>
                  </a:lnTo>
                  <a:lnTo>
                    <a:pt x="1331" y="3024"/>
                  </a:lnTo>
                  <a:lnTo>
                    <a:pt x="1305" y="2980"/>
                  </a:lnTo>
                  <a:lnTo>
                    <a:pt x="1278" y="2954"/>
                  </a:lnTo>
                  <a:lnTo>
                    <a:pt x="1217" y="2945"/>
                  </a:lnTo>
                  <a:close/>
                  <a:moveTo>
                    <a:pt x="5210" y="1"/>
                  </a:moveTo>
                  <a:lnTo>
                    <a:pt x="5219" y="18"/>
                  </a:lnTo>
                  <a:lnTo>
                    <a:pt x="5183" y="371"/>
                  </a:lnTo>
                  <a:lnTo>
                    <a:pt x="5183" y="406"/>
                  </a:lnTo>
                  <a:lnTo>
                    <a:pt x="5227" y="397"/>
                  </a:lnTo>
                  <a:lnTo>
                    <a:pt x="5263" y="450"/>
                  </a:lnTo>
                  <a:lnTo>
                    <a:pt x="5404" y="759"/>
                  </a:lnTo>
                  <a:lnTo>
                    <a:pt x="5351" y="882"/>
                  </a:lnTo>
                  <a:lnTo>
                    <a:pt x="5219" y="997"/>
                  </a:lnTo>
                  <a:lnTo>
                    <a:pt x="5069" y="1041"/>
                  </a:lnTo>
                  <a:lnTo>
                    <a:pt x="4963" y="988"/>
                  </a:lnTo>
                  <a:lnTo>
                    <a:pt x="4893" y="1067"/>
                  </a:lnTo>
                  <a:lnTo>
                    <a:pt x="4796" y="1217"/>
                  </a:lnTo>
                  <a:lnTo>
                    <a:pt x="4734" y="1288"/>
                  </a:lnTo>
                  <a:lnTo>
                    <a:pt x="4672" y="1314"/>
                  </a:lnTo>
                  <a:lnTo>
                    <a:pt x="4452" y="1288"/>
                  </a:lnTo>
                  <a:lnTo>
                    <a:pt x="4320" y="1314"/>
                  </a:lnTo>
                  <a:lnTo>
                    <a:pt x="4179" y="1385"/>
                  </a:lnTo>
                  <a:lnTo>
                    <a:pt x="4046" y="1464"/>
                  </a:lnTo>
                  <a:lnTo>
                    <a:pt x="3844" y="1640"/>
                  </a:lnTo>
                  <a:lnTo>
                    <a:pt x="3570" y="1746"/>
                  </a:lnTo>
                  <a:lnTo>
                    <a:pt x="3350" y="1931"/>
                  </a:lnTo>
                  <a:lnTo>
                    <a:pt x="3121" y="2072"/>
                  </a:lnTo>
                  <a:lnTo>
                    <a:pt x="3050" y="2196"/>
                  </a:lnTo>
                  <a:lnTo>
                    <a:pt x="2962" y="2204"/>
                  </a:lnTo>
                  <a:lnTo>
                    <a:pt x="2724" y="2293"/>
                  </a:lnTo>
                  <a:lnTo>
                    <a:pt x="2671" y="2345"/>
                  </a:lnTo>
                  <a:lnTo>
                    <a:pt x="2636" y="2354"/>
                  </a:lnTo>
                  <a:lnTo>
                    <a:pt x="2574" y="2407"/>
                  </a:lnTo>
                  <a:lnTo>
                    <a:pt x="2539" y="2460"/>
                  </a:lnTo>
                  <a:lnTo>
                    <a:pt x="2557" y="2486"/>
                  </a:lnTo>
                  <a:lnTo>
                    <a:pt x="2618" y="2504"/>
                  </a:lnTo>
                  <a:lnTo>
                    <a:pt x="2636" y="2531"/>
                  </a:lnTo>
                  <a:lnTo>
                    <a:pt x="2618" y="2575"/>
                  </a:lnTo>
                  <a:lnTo>
                    <a:pt x="2574" y="2619"/>
                  </a:lnTo>
                  <a:lnTo>
                    <a:pt x="2715" y="2724"/>
                  </a:lnTo>
                  <a:lnTo>
                    <a:pt x="2803" y="2857"/>
                  </a:lnTo>
                  <a:lnTo>
                    <a:pt x="2821" y="3015"/>
                  </a:lnTo>
                  <a:lnTo>
                    <a:pt x="2768" y="3236"/>
                  </a:lnTo>
                  <a:lnTo>
                    <a:pt x="2557" y="3527"/>
                  </a:lnTo>
                  <a:lnTo>
                    <a:pt x="2530" y="3588"/>
                  </a:lnTo>
                  <a:lnTo>
                    <a:pt x="2495" y="3721"/>
                  </a:lnTo>
                  <a:lnTo>
                    <a:pt x="2442" y="3844"/>
                  </a:lnTo>
                  <a:lnTo>
                    <a:pt x="2371" y="3906"/>
                  </a:lnTo>
                  <a:lnTo>
                    <a:pt x="2336" y="3941"/>
                  </a:lnTo>
                  <a:lnTo>
                    <a:pt x="2301" y="4011"/>
                  </a:lnTo>
                  <a:lnTo>
                    <a:pt x="2292" y="4082"/>
                  </a:lnTo>
                  <a:lnTo>
                    <a:pt x="2336" y="4117"/>
                  </a:lnTo>
                  <a:lnTo>
                    <a:pt x="2389" y="4108"/>
                  </a:lnTo>
                  <a:lnTo>
                    <a:pt x="2627" y="4020"/>
                  </a:lnTo>
                  <a:lnTo>
                    <a:pt x="2689" y="3985"/>
                  </a:lnTo>
                  <a:lnTo>
                    <a:pt x="2830" y="3853"/>
                  </a:lnTo>
                  <a:lnTo>
                    <a:pt x="3015" y="3747"/>
                  </a:lnTo>
                  <a:lnTo>
                    <a:pt x="3085" y="3694"/>
                  </a:lnTo>
                  <a:lnTo>
                    <a:pt x="3306" y="3483"/>
                  </a:lnTo>
                  <a:lnTo>
                    <a:pt x="3235" y="3430"/>
                  </a:lnTo>
                  <a:lnTo>
                    <a:pt x="3182" y="3315"/>
                  </a:lnTo>
                  <a:lnTo>
                    <a:pt x="3165" y="3200"/>
                  </a:lnTo>
                  <a:lnTo>
                    <a:pt x="3227" y="3156"/>
                  </a:lnTo>
                  <a:lnTo>
                    <a:pt x="3323" y="3139"/>
                  </a:lnTo>
                  <a:lnTo>
                    <a:pt x="3438" y="3086"/>
                  </a:lnTo>
                  <a:lnTo>
                    <a:pt x="3544" y="3015"/>
                  </a:lnTo>
                  <a:lnTo>
                    <a:pt x="3623" y="2954"/>
                  </a:lnTo>
                  <a:lnTo>
                    <a:pt x="3747" y="2804"/>
                  </a:lnTo>
                  <a:lnTo>
                    <a:pt x="3764" y="2777"/>
                  </a:lnTo>
                  <a:lnTo>
                    <a:pt x="3773" y="2760"/>
                  </a:lnTo>
                  <a:lnTo>
                    <a:pt x="3870" y="2654"/>
                  </a:lnTo>
                  <a:lnTo>
                    <a:pt x="3932" y="2610"/>
                  </a:lnTo>
                  <a:lnTo>
                    <a:pt x="4064" y="2575"/>
                  </a:lnTo>
                  <a:lnTo>
                    <a:pt x="4099" y="2548"/>
                  </a:lnTo>
                  <a:lnTo>
                    <a:pt x="4355" y="2319"/>
                  </a:lnTo>
                  <a:lnTo>
                    <a:pt x="4425" y="2231"/>
                  </a:lnTo>
                  <a:lnTo>
                    <a:pt x="4452" y="2134"/>
                  </a:lnTo>
                  <a:lnTo>
                    <a:pt x="4461" y="2037"/>
                  </a:lnTo>
                  <a:lnTo>
                    <a:pt x="4487" y="1984"/>
                  </a:lnTo>
                  <a:lnTo>
                    <a:pt x="4637" y="1905"/>
                  </a:lnTo>
                  <a:lnTo>
                    <a:pt x="4690" y="1834"/>
                  </a:lnTo>
                  <a:lnTo>
                    <a:pt x="4734" y="1649"/>
                  </a:lnTo>
                  <a:lnTo>
                    <a:pt x="4787" y="1614"/>
                  </a:lnTo>
                  <a:lnTo>
                    <a:pt x="4848" y="1587"/>
                  </a:lnTo>
                  <a:lnTo>
                    <a:pt x="4998" y="1455"/>
                  </a:lnTo>
                  <a:lnTo>
                    <a:pt x="5086" y="1402"/>
                  </a:lnTo>
                  <a:lnTo>
                    <a:pt x="5369" y="1358"/>
                  </a:lnTo>
                  <a:lnTo>
                    <a:pt x="5448" y="1305"/>
                  </a:lnTo>
                  <a:lnTo>
                    <a:pt x="5518" y="1235"/>
                  </a:lnTo>
                  <a:lnTo>
                    <a:pt x="5792" y="1067"/>
                  </a:lnTo>
                  <a:lnTo>
                    <a:pt x="5968" y="1014"/>
                  </a:lnTo>
                  <a:lnTo>
                    <a:pt x="6030" y="1006"/>
                  </a:lnTo>
                  <a:lnTo>
                    <a:pt x="5880" y="547"/>
                  </a:lnTo>
                  <a:lnTo>
                    <a:pt x="5889" y="62"/>
                  </a:lnTo>
                  <a:lnTo>
                    <a:pt x="5210" y="1"/>
                  </a:lnTo>
                  <a:close/>
                  <a:moveTo>
                    <a:pt x="1578" y="5351"/>
                  </a:moveTo>
                  <a:lnTo>
                    <a:pt x="1499" y="5369"/>
                  </a:lnTo>
                  <a:lnTo>
                    <a:pt x="1464" y="5422"/>
                  </a:lnTo>
                  <a:lnTo>
                    <a:pt x="1481" y="5492"/>
                  </a:lnTo>
                  <a:lnTo>
                    <a:pt x="1552" y="5536"/>
                  </a:lnTo>
                  <a:lnTo>
                    <a:pt x="1684" y="5607"/>
                  </a:lnTo>
                  <a:lnTo>
                    <a:pt x="1834" y="5713"/>
                  </a:lnTo>
                  <a:lnTo>
                    <a:pt x="1913" y="5713"/>
                  </a:lnTo>
                  <a:lnTo>
                    <a:pt x="1940" y="5625"/>
                  </a:lnTo>
                  <a:lnTo>
                    <a:pt x="1948" y="5413"/>
                  </a:lnTo>
                  <a:lnTo>
                    <a:pt x="1922" y="5360"/>
                  </a:lnTo>
                  <a:lnTo>
                    <a:pt x="1843" y="5395"/>
                  </a:lnTo>
                  <a:lnTo>
                    <a:pt x="1816" y="5369"/>
                  </a:lnTo>
                  <a:lnTo>
                    <a:pt x="1799" y="5360"/>
                  </a:lnTo>
                  <a:lnTo>
                    <a:pt x="1772" y="5360"/>
                  </a:lnTo>
                  <a:lnTo>
                    <a:pt x="1746" y="5351"/>
                  </a:lnTo>
                  <a:close/>
                  <a:moveTo>
                    <a:pt x="7458" y="1570"/>
                  </a:moveTo>
                  <a:lnTo>
                    <a:pt x="7299" y="1667"/>
                  </a:lnTo>
                  <a:lnTo>
                    <a:pt x="7202" y="1693"/>
                  </a:lnTo>
                  <a:lnTo>
                    <a:pt x="7017" y="1693"/>
                  </a:lnTo>
                  <a:lnTo>
                    <a:pt x="6867" y="1658"/>
                  </a:lnTo>
                  <a:lnTo>
                    <a:pt x="6647" y="1667"/>
                  </a:lnTo>
                  <a:lnTo>
                    <a:pt x="6506" y="1781"/>
                  </a:lnTo>
                  <a:lnTo>
                    <a:pt x="6391" y="1931"/>
                  </a:lnTo>
                  <a:lnTo>
                    <a:pt x="6259" y="2037"/>
                  </a:lnTo>
                  <a:lnTo>
                    <a:pt x="6162" y="2055"/>
                  </a:lnTo>
                  <a:lnTo>
                    <a:pt x="5897" y="2037"/>
                  </a:lnTo>
                  <a:lnTo>
                    <a:pt x="5774" y="1966"/>
                  </a:lnTo>
                  <a:lnTo>
                    <a:pt x="5721" y="1949"/>
                  </a:lnTo>
                  <a:lnTo>
                    <a:pt x="5562" y="1984"/>
                  </a:lnTo>
                  <a:lnTo>
                    <a:pt x="5166" y="1958"/>
                  </a:lnTo>
                  <a:lnTo>
                    <a:pt x="4972" y="1966"/>
                  </a:lnTo>
                  <a:lnTo>
                    <a:pt x="4875" y="2046"/>
                  </a:lnTo>
                  <a:lnTo>
                    <a:pt x="4381" y="2654"/>
                  </a:lnTo>
                  <a:lnTo>
                    <a:pt x="4320" y="2698"/>
                  </a:lnTo>
                  <a:lnTo>
                    <a:pt x="4258" y="2733"/>
                  </a:lnTo>
                  <a:lnTo>
                    <a:pt x="4214" y="2751"/>
                  </a:lnTo>
                  <a:lnTo>
                    <a:pt x="4179" y="2777"/>
                  </a:lnTo>
                  <a:lnTo>
                    <a:pt x="3967" y="3051"/>
                  </a:lnTo>
                  <a:lnTo>
                    <a:pt x="3888" y="3121"/>
                  </a:lnTo>
                  <a:lnTo>
                    <a:pt x="3729" y="3165"/>
                  </a:lnTo>
                  <a:lnTo>
                    <a:pt x="3606" y="3227"/>
                  </a:lnTo>
                  <a:lnTo>
                    <a:pt x="3544" y="3236"/>
                  </a:lnTo>
                  <a:lnTo>
                    <a:pt x="3482" y="3236"/>
                  </a:lnTo>
                  <a:lnTo>
                    <a:pt x="3456" y="3245"/>
                  </a:lnTo>
                  <a:lnTo>
                    <a:pt x="3429" y="3280"/>
                  </a:lnTo>
                  <a:lnTo>
                    <a:pt x="3403" y="3368"/>
                  </a:lnTo>
                  <a:lnTo>
                    <a:pt x="3429" y="3456"/>
                  </a:lnTo>
                  <a:lnTo>
                    <a:pt x="3429" y="3571"/>
                  </a:lnTo>
                  <a:lnTo>
                    <a:pt x="3412" y="3685"/>
                  </a:lnTo>
                  <a:lnTo>
                    <a:pt x="3385" y="3765"/>
                  </a:lnTo>
                  <a:lnTo>
                    <a:pt x="3368" y="3782"/>
                  </a:lnTo>
                  <a:lnTo>
                    <a:pt x="3288" y="3782"/>
                  </a:lnTo>
                  <a:lnTo>
                    <a:pt x="3271" y="3791"/>
                  </a:lnTo>
                  <a:lnTo>
                    <a:pt x="3279" y="3818"/>
                  </a:lnTo>
                  <a:lnTo>
                    <a:pt x="3279" y="3844"/>
                  </a:lnTo>
                  <a:lnTo>
                    <a:pt x="3279" y="3870"/>
                  </a:lnTo>
                  <a:lnTo>
                    <a:pt x="3262" y="3906"/>
                  </a:lnTo>
                  <a:lnTo>
                    <a:pt x="3253" y="3985"/>
                  </a:lnTo>
                  <a:lnTo>
                    <a:pt x="3244" y="4029"/>
                  </a:lnTo>
                  <a:lnTo>
                    <a:pt x="3200" y="4100"/>
                  </a:lnTo>
                  <a:lnTo>
                    <a:pt x="3006" y="4302"/>
                  </a:lnTo>
                  <a:lnTo>
                    <a:pt x="2953" y="4329"/>
                  </a:lnTo>
                  <a:lnTo>
                    <a:pt x="2803" y="4399"/>
                  </a:lnTo>
                  <a:lnTo>
                    <a:pt x="2724" y="4443"/>
                  </a:lnTo>
                  <a:lnTo>
                    <a:pt x="2477" y="4364"/>
                  </a:lnTo>
                  <a:lnTo>
                    <a:pt x="2433" y="4408"/>
                  </a:lnTo>
                  <a:lnTo>
                    <a:pt x="2336" y="4576"/>
                  </a:lnTo>
                  <a:lnTo>
                    <a:pt x="2319" y="4629"/>
                  </a:lnTo>
                  <a:lnTo>
                    <a:pt x="2310" y="4681"/>
                  </a:lnTo>
                  <a:lnTo>
                    <a:pt x="2266" y="4761"/>
                  </a:lnTo>
                  <a:lnTo>
                    <a:pt x="2257" y="4814"/>
                  </a:lnTo>
                  <a:lnTo>
                    <a:pt x="2257" y="4875"/>
                  </a:lnTo>
                  <a:lnTo>
                    <a:pt x="2283" y="4990"/>
                  </a:lnTo>
                  <a:lnTo>
                    <a:pt x="2292" y="5025"/>
                  </a:lnTo>
                  <a:lnTo>
                    <a:pt x="2222" y="5334"/>
                  </a:lnTo>
                  <a:lnTo>
                    <a:pt x="2195" y="5395"/>
                  </a:lnTo>
                  <a:lnTo>
                    <a:pt x="2266" y="5413"/>
                  </a:lnTo>
                  <a:lnTo>
                    <a:pt x="2283" y="5466"/>
                  </a:lnTo>
                  <a:lnTo>
                    <a:pt x="2257" y="5625"/>
                  </a:lnTo>
                  <a:lnTo>
                    <a:pt x="2257" y="5766"/>
                  </a:lnTo>
                  <a:lnTo>
                    <a:pt x="2239" y="5810"/>
                  </a:lnTo>
                  <a:lnTo>
                    <a:pt x="2222" y="5819"/>
                  </a:lnTo>
                  <a:lnTo>
                    <a:pt x="2204" y="5836"/>
                  </a:lnTo>
                  <a:lnTo>
                    <a:pt x="2195" y="5889"/>
                  </a:lnTo>
                  <a:lnTo>
                    <a:pt x="2213" y="5968"/>
                  </a:lnTo>
                  <a:lnTo>
                    <a:pt x="2301" y="6136"/>
                  </a:lnTo>
                  <a:lnTo>
                    <a:pt x="2319" y="6206"/>
                  </a:lnTo>
                  <a:lnTo>
                    <a:pt x="2292" y="6533"/>
                  </a:lnTo>
                  <a:lnTo>
                    <a:pt x="2248" y="6674"/>
                  </a:lnTo>
                  <a:lnTo>
                    <a:pt x="2072" y="6841"/>
                  </a:lnTo>
                  <a:lnTo>
                    <a:pt x="2001" y="7141"/>
                  </a:lnTo>
                  <a:lnTo>
                    <a:pt x="1887" y="7458"/>
                  </a:lnTo>
                  <a:lnTo>
                    <a:pt x="1904" y="7590"/>
                  </a:lnTo>
                  <a:lnTo>
                    <a:pt x="2089" y="7678"/>
                  </a:lnTo>
                  <a:lnTo>
                    <a:pt x="2275" y="7678"/>
                  </a:lnTo>
                  <a:lnTo>
                    <a:pt x="2636" y="7590"/>
                  </a:lnTo>
                  <a:lnTo>
                    <a:pt x="2689" y="7626"/>
                  </a:lnTo>
                  <a:lnTo>
                    <a:pt x="2715" y="7643"/>
                  </a:lnTo>
                  <a:lnTo>
                    <a:pt x="2733" y="7608"/>
                  </a:lnTo>
                  <a:lnTo>
                    <a:pt x="2742" y="7599"/>
                  </a:lnTo>
                  <a:lnTo>
                    <a:pt x="2777" y="7546"/>
                  </a:lnTo>
                  <a:lnTo>
                    <a:pt x="2830" y="7537"/>
                  </a:lnTo>
                  <a:lnTo>
                    <a:pt x="2892" y="7511"/>
                  </a:lnTo>
                  <a:lnTo>
                    <a:pt x="2944" y="7502"/>
                  </a:lnTo>
                  <a:lnTo>
                    <a:pt x="3182" y="7546"/>
                  </a:lnTo>
                  <a:lnTo>
                    <a:pt x="3244" y="7546"/>
                  </a:lnTo>
                  <a:lnTo>
                    <a:pt x="3279" y="7520"/>
                  </a:lnTo>
                  <a:lnTo>
                    <a:pt x="3482" y="7405"/>
                  </a:lnTo>
                  <a:lnTo>
                    <a:pt x="3526" y="7405"/>
                  </a:lnTo>
                  <a:lnTo>
                    <a:pt x="3579" y="7352"/>
                  </a:lnTo>
                  <a:lnTo>
                    <a:pt x="3676" y="7308"/>
                  </a:lnTo>
                  <a:lnTo>
                    <a:pt x="4655" y="7123"/>
                  </a:lnTo>
                  <a:lnTo>
                    <a:pt x="4646" y="6638"/>
                  </a:lnTo>
                  <a:lnTo>
                    <a:pt x="4796" y="6171"/>
                  </a:lnTo>
                  <a:lnTo>
                    <a:pt x="4981" y="6127"/>
                  </a:lnTo>
                  <a:lnTo>
                    <a:pt x="5404" y="6180"/>
                  </a:lnTo>
                  <a:lnTo>
                    <a:pt x="5598" y="6118"/>
                  </a:lnTo>
                  <a:lnTo>
                    <a:pt x="5774" y="5968"/>
                  </a:lnTo>
                  <a:lnTo>
                    <a:pt x="6109" y="5827"/>
                  </a:lnTo>
                  <a:lnTo>
                    <a:pt x="6303" y="5669"/>
                  </a:lnTo>
                  <a:lnTo>
                    <a:pt x="6514" y="5669"/>
                  </a:lnTo>
                  <a:lnTo>
                    <a:pt x="6664" y="5686"/>
                  </a:lnTo>
                  <a:lnTo>
                    <a:pt x="6788" y="5616"/>
                  </a:lnTo>
                  <a:lnTo>
                    <a:pt x="7132" y="5677"/>
                  </a:lnTo>
                  <a:lnTo>
                    <a:pt x="7475" y="5792"/>
                  </a:lnTo>
                  <a:lnTo>
                    <a:pt x="7669" y="5713"/>
                  </a:lnTo>
                  <a:lnTo>
                    <a:pt x="7854" y="5581"/>
                  </a:lnTo>
                  <a:lnTo>
                    <a:pt x="8048" y="5492"/>
                  </a:lnTo>
                  <a:lnTo>
                    <a:pt x="8233" y="5360"/>
                  </a:lnTo>
                  <a:lnTo>
                    <a:pt x="8339" y="5131"/>
                  </a:lnTo>
                  <a:lnTo>
                    <a:pt x="8418" y="4884"/>
                  </a:lnTo>
                  <a:lnTo>
                    <a:pt x="8436" y="4637"/>
                  </a:lnTo>
                  <a:lnTo>
                    <a:pt x="8366" y="4576"/>
                  </a:lnTo>
                  <a:lnTo>
                    <a:pt x="8277" y="4443"/>
                  </a:lnTo>
                  <a:lnTo>
                    <a:pt x="8330" y="4338"/>
                  </a:lnTo>
                  <a:lnTo>
                    <a:pt x="8366" y="4294"/>
                  </a:lnTo>
                  <a:lnTo>
                    <a:pt x="8410" y="4152"/>
                  </a:lnTo>
                  <a:lnTo>
                    <a:pt x="8436" y="3994"/>
                  </a:lnTo>
                  <a:lnTo>
                    <a:pt x="8498" y="3800"/>
                  </a:lnTo>
                  <a:lnTo>
                    <a:pt x="8524" y="3685"/>
                  </a:lnTo>
                  <a:lnTo>
                    <a:pt x="8507" y="3641"/>
                  </a:lnTo>
                  <a:lnTo>
                    <a:pt x="8418" y="3632"/>
                  </a:lnTo>
                  <a:lnTo>
                    <a:pt x="8242" y="3553"/>
                  </a:lnTo>
                  <a:lnTo>
                    <a:pt x="8154" y="3368"/>
                  </a:lnTo>
                  <a:lnTo>
                    <a:pt x="8207" y="3324"/>
                  </a:lnTo>
                  <a:lnTo>
                    <a:pt x="8277" y="3297"/>
                  </a:lnTo>
                  <a:lnTo>
                    <a:pt x="8595" y="2954"/>
                  </a:lnTo>
                  <a:lnTo>
                    <a:pt x="8824" y="2821"/>
                  </a:lnTo>
                  <a:lnTo>
                    <a:pt x="8877" y="2557"/>
                  </a:lnTo>
                  <a:lnTo>
                    <a:pt x="8850" y="2504"/>
                  </a:lnTo>
                  <a:lnTo>
                    <a:pt x="8806" y="2531"/>
                  </a:lnTo>
                  <a:lnTo>
                    <a:pt x="8753" y="2539"/>
                  </a:lnTo>
                  <a:lnTo>
                    <a:pt x="8630" y="2539"/>
                  </a:lnTo>
                  <a:lnTo>
                    <a:pt x="8295" y="2460"/>
                  </a:lnTo>
                  <a:lnTo>
                    <a:pt x="8022" y="2337"/>
                  </a:lnTo>
                  <a:lnTo>
                    <a:pt x="7766" y="2169"/>
                  </a:lnTo>
                  <a:lnTo>
                    <a:pt x="7563" y="1949"/>
                  </a:lnTo>
                  <a:lnTo>
                    <a:pt x="7599" y="1931"/>
                  </a:lnTo>
                  <a:lnTo>
                    <a:pt x="7608" y="1922"/>
                  </a:lnTo>
                  <a:lnTo>
                    <a:pt x="7625" y="1949"/>
                  </a:lnTo>
                  <a:lnTo>
                    <a:pt x="7660" y="1949"/>
                  </a:lnTo>
                  <a:lnTo>
                    <a:pt x="7722" y="1905"/>
                  </a:lnTo>
                  <a:lnTo>
                    <a:pt x="7652" y="1720"/>
                  </a:lnTo>
                  <a:lnTo>
                    <a:pt x="7608" y="1631"/>
                  </a:lnTo>
                  <a:lnTo>
                    <a:pt x="7528" y="157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2" name="Google Shape;650;p31">
              <a:extLst>
                <a:ext uri="{FF2B5EF4-FFF2-40B4-BE49-F238E27FC236}">
                  <a16:creationId xmlns:a16="http://schemas.microsoft.com/office/drawing/2014/main" id="{BCA33253-DF36-F45C-7F0C-F6A183DBA19D}"/>
                </a:ext>
              </a:extLst>
            </p:cNvPr>
            <p:cNvSpPr/>
            <p:nvPr/>
          </p:nvSpPr>
          <p:spPr>
            <a:xfrm>
              <a:off x="9371392" y="2737090"/>
              <a:ext cx="525045" cy="510595"/>
            </a:xfrm>
            <a:custGeom>
              <a:avLst/>
              <a:gdLst/>
              <a:ahLst/>
              <a:cxnLst/>
              <a:rect l="l" t="t" r="r" b="b"/>
              <a:pathLst>
                <a:path w="4796" h="4664" extrusionOk="0">
                  <a:moveTo>
                    <a:pt x="3932" y="0"/>
                  </a:moveTo>
                  <a:lnTo>
                    <a:pt x="3888" y="35"/>
                  </a:lnTo>
                  <a:lnTo>
                    <a:pt x="3800" y="62"/>
                  </a:lnTo>
                  <a:lnTo>
                    <a:pt x="3685" y="71"/>
                  </a:lnTo>
                  <a:lnTo>
                    <a:pt x="3562" y="97"/>
                  </a:lnTo>
                  <a:lnTo>
                    <a:pt x="3474" y="167"/>
                  </a:lnTo>
                  <a:lnTo>
                    <a:pt x="3288" y="361"/>
                  </a:lnTo>
                  <a:lnTo>
                    <a:pt x="3200" y="423"/>
                  </a:lnTo>
                  <a:lnTo>
                    <a:pt x="3094" y="485"/>
                  </a:lnTo>
                  <a:lnTo>
                    <a:pt x="2989" y="520"/>
                  </a:lnTo>
                  <a:lnTo>
                    <a:pt x="2892" y="529"/>
                  </a:lnTo>
                  <a:lnTo>
                    <a:pt x="2812" y="564"/>
                  </a:lnTo>
                  <a:lnTo>
                    <a:pt x="2645" y="688"/>
                  </a:lnTo>
                  <a:lnTo>
                    <a:pt x="2522" y="705"/>
                  </a:lnTo>
                  <a:lnTo>
                    <a:pt x="2328" y="635"/>
                  </a:lnTo>
                  <a:lnTo>
                    <a:pt x="2257" y="617"/>
                  </a:lnTo>
                  <a:lnTo>
                    <a:pt x="2204" y="643"/>
                  </a:lnTo>
                  <a:lnTo>
                    <a:pt x="1878" y="882"/>
                  </a:lnTo>
                  <a:lnTo>
                    <a:pt x="1605" y="1252"/>
                  </a:lnTo>
                  <a:lnTo>
                    <a:pt x="1543" y="1296"/>
                  </a:lnTo>
                  <a:lnTo>
                    <a:pt x="1473" y="1313"/>
                  </a:lnTo>
                  <a:lnTo>
                    <a:pt x="1331" y="1331"/>
                  </a:lnTo>
                  <a:lnTo>
                    <a:pt x="1270" y="1358"/>
                  </a:lnTo>
                  <a:lnTo>
                    <a:pt x="1093" y="1507"/>
                  </a:lnTo>
                  <a:lnTo>
                    <a:pt x="952" y="1596"/>
                  </a:lnTo>
                  <a:lnTo>
                    <a:pt x="820" y="1640"/>
                  </a:lnTo>
                  <a:lnTo>
                    <a:pt x="679" y="1622"/>
                  </a:lnTo>
                  <a:lnTo>
                    <a:pt x="521" y="1551"/>
                  </a:lnTo>
                  <a:lnTo>
                    <a:pt x="0" y="1895"/>
                  </a:lnTo>
                  <a:lnTo>
                    <a:pt x="168" y="2274"/>
                  </a:lnTo>
                  <a:lnTo>
                    <a:pt x="283" y="2689"/>
                  </a:lnTo>
                  <a:lnTo>
                    <a:pt x="335" y="3121"/>
                  </a:lnTo>
                  <a:lnTo>
                    <a:pt x="626" y="3861"/>
                  </a:lnTo>
                  <a:lnTo>
                    <a:pt x="573" y="4275"/>
                  </a:lnTo>
                  <a:lnTo>
                    <a:pt x="635" y="4663"/>
                  </a:lnTo>
                  <a:lnTo>
                    <a:pt x="1384" y="4284"/>
                  </a:lnTo>
                  <a:lnTo>
                    <a:pt x="1569" y="4231"/>
                  </a:lnTo>
                  <a:lnTo>
                    <a:pt x="1763" y="4214"/>
                  </a:lnTo>
                  <a:lnTo>
                    <a:pt x="2037" y="4134"/>
                  </a:lnTo>
                  <a:lnTo>
                    <a:pt x="2178" y="3782"/>
                  </a:lnTo>
                  <a:lnTo>
                    <a:pt x="2345" y="3711"/>
                  </a:lnTo>
                  <a:lnTo>
                    <a:pt x="2548" y="3711"/>
                  </a:lnTo>
                  <a:lnTo>
                    <a:pt x="2742" y="3641"/>
                  </a:lnTo>
                  <a:lnTo>
                    <a:pt x="3236" y="3217"/>
                  </a:lnTo>
                  <a:lnTo>
                    <a:pt x="3597" y="3006"/>
                  </a:lnTo>
                  <a:lnTo>
                    <a:pt x="3659" y="2759"/>
                  </a:lnTo>
                  <a:lnTo>
                    <a:pt x="4099" y="2248"/>
                  </a:lnTo>
                  <a:lnTo>
                    <a:pt x="4214" y="2186"/>
                  </a:lnTo>
                  <a:lnTo>
                    <a:pt x="4302" y="2098"/>
                  </a:lnTo>
                  <a:lnTo>
                    <a:pt x="4346" y="1975"/>
                  </a:lnTo>
                  <a:lnTo>
                    <a:pt x="4417" y="1842"/>
                  </a:lnTo>
                  <a:lnTo>
                    <a:pt x="4664" y="1684"/>
                  </a:lnTo>
                  <a:lnTo>
                    <a:pt x="4796" y="1393"/>
                  </a:lnTo>
                  <a:lnTo>
                    <a:pt x="4655" y="1243"/>
                  </a:lnTo>
                  <a:lnTo>
                    <a:pt x="4470" y="1155"/>
                  </a:lnTo>
                  <a:lnTo>
                    <a:pt x="4426" y="1040"/>
                  </a:lnTo>
                  <a:lnTo>
                    <a:pt x="4373" y="943"/>
                  </a:lnTo>
                  <a:lnTo>
                    <a:pt x="4276" y="873"/>
                  </a:lnTo>
                  <a:lnTo>
                    <a:pt x="4188" y="793"/>
                  </a:lnTo>
                  <a:lnTo>
                    <a:pt x="4099" y="582"/>
                  </a:lnTo>
                  <a:lnTo>
                    <a:pt x="4064" y="344"/>
                  </a:lnTo>
                  <a:lnTo>
                    <a:pt x="3941" y="26"/>
                  </a:lnTo>
                  <a:lnTo>
                    <a:pt x="393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3" name="Google Shape;651;p31">
              <a:extLst>
                <a:ext uri="{FF2B5EF4-FFF2-40B4-BE49-F238E27FC236}">
                  <a16:creationId xmlns:a16="http://schemas.microsoft.com/office/drawing/2014/main" id="{3829DD85-022B-762B-F4C9-7A3CB57E2B35}"/>
                </a:ext>
              </a:extLst>
            </p:cNvPr>
            <p:cNvSpPr/>
            <p:nvPr/>
          </p:nvSpPr>
          <p:spPr>
            <a:xfrm>
              <a:off x="8744105" y="2864408"/>
              <a:ext cx="696923" cy="404514"/>
            </a:xfrm>
            <a:custGeom>
              <a:avLst/>
              <a:gdLst/>
              <a:ahLst/>
              <a:cxnLst/>
              <a:rect l="l" t="t" r="r" b="b"/>
              <a:pathLst>
                <a:path w="6366" h="3695" extrusionOk="0">
                  <a:moveTo>
                    <a:pt x="1455" y="1"/>
                  </a:moveTo>
                  <a:lnTo>
                    <a:pt x="1394" y="18"/>
                  </a:lnTo>
                  <a:lnTo>
                    <a:pt x="1367" y="45"/>
                  </a:lnTo>
                  <a:lnTo>
                    <a:pt x="1349" y="62"/>
                  </a:lnTo>
                  <a:lnTo>
                    <a:pt x="1323" y="89"/>
                  </a:lnTo>
                  <a:lnTo>
                    <a:pt x="1076" y="239"/>
                  </a:lnTo>
                  <a:lnTo>
                    <a:pt x="1023" y="256"/>
                  </a:lnTo>
                  <a:lnTo>
                    <a:pt x="926" y="274"/>
                  </a:lnTo>
                  <a:lnTo>
                    <a:pt x="803" y="362"/>
                  </a:lnTo>
                  <a:lnTo>
                    <a:pt x="724" y="388"/>
                  </a:lnTo>
                  <a:lnTo>
                    <a:pt x="618" y="371"/>
                  </a:lnTo>
                  <a:lnTo>
                    <a:pt x="477" y="247"/>
                  </a:lnTo>
                  <a:lnTo>
                    <a:pt x="389" y="221"/>
                  </a:lnTo>
                  <a:lnTo>
                    <a:pt x="239" y="203"/>
                  </a:lnTo>
                  <a:lnTo>
                    <a:pt x="177" y="221"/>
                  </a:lnTo>
                  <a:lnTo>
                    <a:pt x="142" y="247"/>
                  </a:lnTo>
                  <a:lnTo>
                    <a:pt x="10" y="997"/>
                  </a:lnTo>
                  <a:lnTo>
                    <a:pt x="1" y="1305"/>
                  </a:lnTo>
                  <a:lnTo>
                    <a:pt x="36" y="1861"/>
                  </a:lnTo>
                  <a:lnTo>
                    <a:pt x="124" y="2099"/>
                  </a:lnTo>
                  <a:lnTo>
                    <a:pt x="212" y="2169"/>
                  </a:lnTo>
                  <a:lnTo>
                    <a:pt x="309" y="2178"/>
                  </a:lnTo>
                  <a:lnTo>
                    <a:pt x="406" y="2099"/>
                  </a:lnTo>
                  <a:lnTo>
                    <a:pt x="486" y="1984"/>
                  </a:lnTo>
                  <a:lnTo>
                    <a:pt x="680" y="2099"/>
                  </a:lnTo>
                  <a:lnTo>
                    <a:pt x="750" y="2460"/>
                  </a:lnTo>
                  <a:lnTo>
                    <a:pt x="1059" y="2786"/>
                  </a:lnTo>
                  <a:lnTo>
                    <a:pt x="2143" y="3218"/>
                  </a:lnTo>
                  <a:lnTo>
                    <a:pt x="2416" y="3253"/>
                  </a:lnTo>
                  <a:lnTo>
                    <a:pt x="2513" y="3227"/>
                  </a:lnTo>
                  <a:lnTo>
                    <a:pt x="2584" y="3156"/>
                  </a:lnTo>
                  <a:lnTo>
                    <a:pt x="2636" y="2910"/>
                  </a:lnTo>
                  <a:lnTo>
                    <a:pt x="2786" y="2795"/>
                  </a:lnTo>
                  <a:lnTo>
                    <a:pt x="3104" y="3015"/>
                  </a:lnTo>
                  <a:lnTo>
                    <a:pt x="3324" y="3386"/>
                  </a:lnTo>
                  <a:lnTo>
                    <a:pt x="3421" y="3386"/>
                  </a:lnTo>
                  <a:lnTo>
                    <a:pt x="3491" y="3297"/>
                  </a:lnTo>
                  <a:lnTo>
                    <a:pt x="3456" y="3148"/>
                  </a:lnTo>
                  <a:lnTo>
                    <a:pt x="3518" y="3095"/>
                  </a:lnTo>
                  <a:lnTo>
                    <a:pt x="3553" y="3077"/>
                  </a:lnTo>
                  <a:lnTo>
                    <a:pt x="3694" y="3130"/>
                  </a:lnTo>
                  <a:lnTo>
                    <a:pt x="3976" y="3447"/>
                  </a:lnTo>
                  <a:lnTo>
                    <a:pt x="4170" y="3562"/>
                  </a:lnTo>
                  <a:lnTo>
                    <a:pt x="4567" y="3571"/>
                  </a:lnTo>
                  <a:lnTo>
                    <a:pt x="4946" y="3694"/>
                  </a:lnTo>
                  <a:lnTo>
                    <a:pt x="5149" y="3685"/>
                  </a:lnTo>
                  <a:lnTo>
                    <a:pt x="5378" y="3615"/>
                  </a:lnTo>
                  <a:lnTo>
                    <a:pt x="5607" y="3571"/>
                  </a:lnTo>
                  <a:lnTo>
                    <a:pt x="6083" y="3579"/>
                  </a:lnTo>
                  <a:lnTo>
                    <a:pt x="6268" y="3518"/>
                  </a:lnTo>
                  <a:lnTo>
                    <a:pt x="6365" y="3500"/>
                  </a:lnTo>
                  <a:lnTo>
                    <a:pt x="6303" y="3112"/>
                  </a:lnTo>
                  <a:lnTo>
                    <a:pt x="6356" y="2698"/>
                  </a:lnTo>
                  <a:lnTo>
                    <a:pt x="6065" y="1958"/>
                  </a:lnTo>
                  <a:lnTo>
                    <a:pt x="6013" y="1526"/>
                  </a:lnTo>
                  <a:lnTo>
                    <a:pt x="5898" y="1111"/>
                  </a:lnTo>
                  <a:lnTo>
                    <a:pt x="5730" y="732"/>
                  </a:lnTo>
                  <a:lnTo>
                    <a:pt x="5492" y="891"/>
                  </a:lnTo>
                  <a:lnTo>
                    <a:pt x="5272" y="953"/>
                  </a:lnTo>
                  <a:lnTo>
                    <a:pt x="5166" y="1023"/>
                  </a:lnTo>
                  <a:lnTo>
                    <a:pt x="4999" y="1085"/>
                  </a:lnTo>
                  <a:lnTo>
                    <a:pt x="4893" y="1111"/>
                  </a:lnTo>
                  <a:lnTo>
                    <a:pt x="4752" y="1173"/>
                  </a:lnTo>
                  <a:lnTo>
                    <a:pt x="4681" y="1182"/>
                  </a:lnTo>
                  <a:lnTo>
                    <a:pt x="4488" y="1147"/>
                  </a:lnTo>
                  <a:lnTo>
                    <a:pt x="4355" y="1058"/>
                  </a:lnTo>
                  <a:lnTo>
                    <a:pt x="4091" y="803"/>
                  </a:lnTo>
                  <a:lnTo>
                    <a:pt x="3976" y="820"/>
                  </a:lnTo>
                  <a:lnTo>
                    <a:pt x="3685" y="917"/>
                  </a:lnTo>
                  <a:lnTo>
                    <a:pt x="3606" y="970"/>
                  </a:lnTo>
                  <a:lnTo>
                    <a:pt x="3518" y="953"/>
                  </a:lnTo>
                  <a:lnTo>
                    <a:pt x="3439" y="917"/>
                  </a:lnTo>
                  <a:lnTo>
                    <a:pt x="3165" y="697"/>
                  </a:lnTo>
                  <a:lnTo>
                    <a:pt x="3121" y="679"/>
                  </a:lnTo>
                  <a:lnTo>
                    <a:pt x="3015" y="688"/>
                  </a:lnTo>
                  <a:lnTo>
                    <a:pt x="2971" y="679"/>
                  </a:lnTo>
                  <a:lnTo>
                    <a:pt x="2839" y="591"/>
                  </a:lnTo>
                  <a:lnTo>
                    <a:pt x="2751" y="600"/>
                  </a:lnTo>
                  <a:lnTo>
                    <a:pt x="2654" y="653"/>
                  </a:lnTo>
                  <a:lnTo>
                    <a:pt x="2566" y="679"/>
                  </a:lnTo>
                  <a:lnTo>
                    <a:pt x="2381" y="644"/>
                  </a:lnTo>
                  <a:lnTo>
                    <a:pt x="2204" y="538"/>
                  </a:lnTo>
                  <a:lnTo>
                    <a:pt x="1922" y="300"/>
                  </a:lnTo>
                  <a:lnTo>
                    <a:pt x="1808" y="142"/>
                  </a:lnTo>
                  <a:lnTo>
                    <a:pt x="1746" y="71"/>
                  </a:lnTo>
                  <a:lnTo>
                    <a:pt x="1455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4" name="Google Shape;652;p31">
              <a:extLst>
                <a:ext uri="{FF2B5EF4-FFF2-40B4-BE49-F238E27FC236}">
                  <a16:creationId xmlns:a16="http://schemas.microsoft.com/office/drawing/2014/main" id="{34874067-6AE9-DF81-9328-C05B99CE8313}"/>
                </a:ext>
              </a:extLst>
            </p:cNvPr>
            <p:cNvSpPr/>
            <p:nvPr/>
          </p:nvSpPr>
          <p:spPr>
            <a:xfrm>
              <a:off x="8208557" y="2891447"/>
              <a:ext cx="551101" cy="682362"/>
            </a:xfrm>
            <a:custGeom>
              <a:avLst/>
              <a:gdLst/>
              <a:ahLst/>
              <a:cxnLst/>
              <a:rect l="l" t="t" r="r" b="b"/>
              <a:pathLst>
                <a:path w="5034" h="6233" extrusionOk="0">
                  <a:moveTo>
                    <a:pt x="5034" y="0"/>
                  </a:moveTo>
                  <a:lnTo>
                    <a:pt x="4954" y="71"/>
                  </a:lnTo>
                  <a:lnTo>
                    <a:pt x="4919" y="97"/>
                  </a:lnTo>
                  <a:lnTo>
                    <a:pt x="4540" y="186"/>
                  </a:lnTo>
                  <a:lnTo>
                    <a:pt x="4011" y="186"/>
                  </a:lnTo>
                  <a:lnTo>
                    <a:pt x="3923" y="221"/>
                  </a:lnTo>
                  <a:lnTo>
                    <a:pt x="3844" y="282"/>
                  </a:lnTo>
                  <a:lnTo>
                    <a:pt x="3773" y="335"/>
                  </a:lnTo>
                  <a:lnTo>
                    <a:pt x="3447" y="397"/>
                  </a:lnTo>
                  <a:lnTo>
                    <a:pt x="3341" y="441"/>
                  </a:lnTo>
                  <a:lnTo>
                    <a:pt x="3324" y="450"/>
                  </a:lnTo>
                  <a:lnTo>
                    <a:pt x="3306" y="485"/>
                  </a:lnTo>
                  <a:lnTo>
                    <a:pt x="3209" y="600"/>
                  </a:lnTo>
                  <a:lnTo>
                    <a:pt x="3156" y="617"/>
                  </a:lnTo>
                  <a:lnTo>
                    <a:pt x="3112" y="653"/>
                  </a:lnTo>
                  <a:lnTo>
                    <a:pt x="3068" y="697"/>
                  </a:lnTo>
                  <a:lnTo>
                    <a:pt x="3042" y="723"/>
                  </a:lnTo>
                  <a:lnTo>
                    <a:pt x="2989" y="741"/>
                  </a:lnTo>
                  <a:lnTo>
                    <a:pt x="2901" y="741"/>
                  </a:lnTo>
                  <a:lnTo>
                    <a:pt x="2857" y="767"/>
                  </a:lnTo>
                  <a:lnTo>
                    <a:pt x="2821" y="732"/>
                  </a:lnTo>
                  <a:lnTo>
                    <a:pt x="2751" y="626"/>
                  </a:lnTo>
                  <a:lnTo>
                    <a:pt x="2724" y="600"/>
                  </a:lnTo>
                  <a:lnTo>
                    <a:pt x="2663" y="600"/>
                  </a:lnTo>
                  <a:lnTo>
                    <a:pt x="2513" y="644"/>
                  </a:lnTo>
                  <a:lnTo>
                    <a:pt x="2451" y="679"/>
                  </a:lnTo>
                  <a:lnTo>
                    <a:pt x="2284" y="847"/>
                  </a:lnTo>
                  <a:lnTo>
                    <a:pt x="2213" y="900"/>
                  </a:lnTo>
                  <a:lnTo>
                    <a:pt x="1860" y="917"/>
                  </a:lnTo>
                  <a:lnTo>
                    <a:pt x="1808" y="961"/>
                  </a:lnTo>
                  <a:lnTo>
                    <a:pt x="1684" y="952"/>
                  </a:lnTo>
                  <a:lnTo>
                    <a:pt x="1517" y="900"/>
                  </a:lnTo>
                  <a:lnTo>
                    <a:pt x="1340" y="952"/>
                  </a:lnTo>
                  <a:lnTo>
                    <a:pt x="1243" y="952"/>
                  </a:lnTo>
                  <a:lnTo>
                    <a:pt x="1041" y="776"/>
                  </a:lnTo>
                  <a:lnTo>
                    <a:pt x="952" y="750"/>
                  </a:lnTo>
                  <a:lnTo>
                    <a:pt x="750" y="811"/>
                  </a:lnTo>
                  <a:lnTo>
                    <a:pt x="644" y="811"/>
                  </a:lnTo>
                  <a:lnTo>
                    <a:pt x="459" y="741"/>
                  </a:lnTo>
                  <a:lnTo>
                    <a:pt x="238" y="706"/>
                  </a:lnTo>
                  <a:lnTo>
                    <a:pt x="238" y="732"/>
                  </a:lnTo>
                  <a:lnTo>
                    <a:pt x="247" y="944"/>
                  </a:lnTo>
                  <a:lnTo>
                    <a:pt x="177" y="1129"/>
                  </a:lnTo>
                  <a:lnTo>
                    <a:pt x="80" y="1243"/>
                  </a:lnTo>
                  <a:lnTo>
                    <a:pt x="0" y="1393"/>
                  </a:lnTo>
                  <a:lnTo>
                    <a:pt x="0" y="1587"/>
                  </a:lnTo>
                  <a:lnTo>
                    <a:pt x="80" y="1763"/>
                  </a:lnTo>
                  <a:lnTo>
                    <a:pt x="106" y="1966"/>
                  </a:lnTo>
                  <a:lnTo>
                    <a:pt x="80" y="2178"/>
                  </a:lnTo>
                  <a:lnTo>
                    <a:pt x="97" y="2380"/>
                  </a:lnTo>
                  <a:lnTo>
                    <a:pt x="80" y="2592"/>
                  </a:lnTo>
                  <a:lnTo>
                    <a:pt x="18" y="2707"/>
                  </a:lnTo>
                  <a:lnTo>
                    <a:pt x="0" y="2865"/>
                  </a:lnTo>
                  <a:lnTo>
                    <a:pt x="441" y="3368"/>
                  </a:lnTo>
                  <a:lnTo>
                    <a:pt x="820" y="4822"/>
                  </a:lnTo>
                  <a:lnTo>
                    <a:pt x="811" y="5166"/>
                  </a:lnTo>
                  <a:lnTo>
                    <a:pt x="988" y="5422"/>
                  </a:lnTo>
                  <a:lnTo>
                    <a:pt x="1243" y="5554"/>
                  </a:lnTo>
                  <a:lnTo>
                    <a:pt x="1525" y="5774"/>
                  </a:lnTo>
                  <a:lnTo>
                    <a:pt x="1816" y="5942"/>
                  </a:lnTo>
                  <a:lnTo>
                    <a:pt x="2292" y="5827"/>
                  </a:lnTo>
                  <a:lnTo>
                    <a:pt x="2777" y="5986"/>
                  </a:lnTo>
                  <a:lnTo>
                    <a:pt x="3244" y="6215"/>
                  </a:lnTo>
                  <a:lnTo>
                    <a:pt x="3447" y="6233"/>
                  </a:lnTo>
                  <a:lnTo>
                    <a:pt x="3853" y="6197"/>
                  </a:lnTo>
                  <a:lnTo>
                    <a:pt x="4038" y="6118"/>
                  </a:lnTo>
                  <a:lnTo>
                    <a:pt x="4082" y="5915"/>
                  </a:lnTo>
                  <a:lnTo>
                    <a:pt x="3950" y="5748"/>
                  </a:lnTo>
                  <a:lnTo>
                    <a:pt x="3905" y="5536"/>
                  </a:lnTo>
                  <a:lnTo>
                    <a:pt x="3932" y="5316"/>
                  </a:lnTo>
                  <a:lnTo>
                    <a:pt x="3914" y="5113"/>
                  </a:lnTo>
                  <a:lnTo>
                    <a:pt x="3914" y="4910"/>
                  </a:lnTo>
                  <a:lnTo>
                    <a:pt x="4020" y="4787"/>
                  </a:lnTo>
                  <a:lnTo>
                    <a:pt x="4487" y="4531"/>
                  </a:lnTo>
                  <a:lnTo>
                    <a:pt x="4628" y="4417"/>
                  </a:lnTo>
                  <a:lnTo>
                    <a:pt x="4655" y="4188"/>
                  </a:lnTo>
                  <a:lnTo>
                    <a:pt x="4549" y="4161"/>
                  </a:lnTo>
                  <a:lnTo>
                    <a:pt x="4417" y="4029"/>
                  </a:lnTo>
                  <a:lnTo>
                    <a:pt x="4293" y="3923"/>
                  </a:lnTo>
                  <a:lnTo>
                    <a:pt x="3747" y="3791"/>
                  </a:lnTo>
                  <a:lnTo>
                    <a:pt x="3615" y="3632"/>
                  </a:lnTo>
                  <a:lnTo>
                    <a:pt x="3606" y="3412"/>
                  </a:lnTo>
                  <a:lnTo>
                    <a:pt x="3632" y="3139"/>
                  </a:lnTo>
                  <a:lnTo>
                    <a:pt x="3650" y="3094"/>
                  </a:lnTo>
                  <a:lnTo>
                    <a:pt x="3694" y="3024"/>
                  </a:lnTo>
                  <a:lnTo>
                    <a:pt x="3835" y="2874"/>
                  </a:lnTo>
                  <a:lnTo>
                    <a:pt x="3923" y="2715"/>
                  </a:lnTo>
                  <a:lnTo>
                    <a:pt x="3861" y="2530"/>
                  </a:lnTo>
                  <a:lnTo>
                    <a:pt x="3923" y="2372"/>
                  </a:lnTo>
                  <a:lnTo>
                    <a:pt x="4064" y="2275"/>
                  </a:lnTo>
                  <a:lnTo>
                    <a:pt x="4205" y="2160"/>
                  </a:lnTo>
                  <a:lnTo>
                    <a:pt x="4320" y="2125"/>
                  </a:lnTo>
                  <a:lnTo>
                    <a:pt x="4408" y="2081"/>
                  </a:lnTo>
                  <a:lnTo>
                    <a:pt x="4426" y="1993"/>
                  </a:lnTo>
                  <a:lnTo>
                    <a:pt x="4461" y="1922"/>
                  </a:lnTo>
                  <a:lnTo>
                    <a:pt x="5016" y="1852"/>
                  </a:lnTo>
                  <a:lnTo>
                    <a:pt x="4928" y="1614"/>
                  </a:lnTo>
                  <a:lnTo>
                    <a:pt x="4893" y="1058"/>
                  </a:lnTo>
                  <a:lnTo>
                    <a:pt x="4902" y="750"/>
                  </a:lnTo>
                  <a:lnTo>
                    <a:pt x="503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5" name="Google Shape;653;p31">
              <a:extLst>
                <a:ext uri="{FF2B5EF4-FFF2-40B4-BE49-F238E27FC236}">
                  <a16:creationId xmlns:a16="http://schemas.microsoft.com/office/drawing/2014/main" id="{8AD68A05-27A8-1624-3F37-38524B7DAA95}"/>
                </a:ext>
              </a:extLst>
            </p:cNvPr>
            <p:cNvSpPr/>
            <p:nvPr/>
          </p:nvSpPr>
          <p:spPr>
            <a:xfrm>
              <a:off x="7509893" y="2841309"/>
              <a:ext cx="747062" cy="546284"/>
            </a:xfrm>
            <a:custGeom>
              <a:avLst/>
              <a:gdLst/>
              <a:ahLst/>
              <a:cxnLst/>
              <a:rect l="l" t="t" r="r" b="b"/>
              <a:pathLst>
                <a:path w="6824" h="4990" extrusionOk="0">
                  <a:moveTo>
                    <a:pt x="2160" y="0"/>
                  </a:moveTo>
                  <a:lnTo>
                    <a:pt x="2151" y="44"/>
                  </a:lnTo>
                  <a:lnTo>
                    <a:pt x="1905" y="370"/>
                  </a:lnTo>
                  <a:lnTo>
                    <a:pt x="1649" y="652"/>
                  </a:lnTo>
                  <a:lnTo>
                    <a:pt x="1446" y="1031"/>
                  </a:lnTo>
                  <a:lnTo>
                    <a:pt x="1085" y="1243"/>
                  </a:lnTo>
                  <a:lnTo>
                    <a:pt x="900" y="1446"/>
                  </a:lnTo>
                  <a:lnTo>
                    <a:pt x="829" y="1499"/>
                  </a:lnTo>
                  <a:lnTo>
                    <a:pt x="653" y="1596"/>
                  </a:lnTo>
                  <a:lnTo>
                    <a:pt x="477" y="1657"/>
                  </a:lnTo>
                  <a:lnTo>
                    <a:pt x="274" y="1675"/>
                  </a:lnTo>
                  <a:lnTo>
                    <a:pt x="186" y="1719"/>
                  </a:lnTo>
                  <a:lnTo>
                    <a:pt x="89" y="1754"/>
                  </a:lnTo>
                  <a:lnTo>
                    <a:pt x="0" y="1913"/>
                  </a:lnTo>
                  <a:lnTo>
                    <a:pt x="53" y="2089"/>
                  </a:lnTo>
                  <a:lnTo>
                    <a:pt x="115" y="2142"/>
                  </a:lnTo>
                  <a:lnTo>
                    <a:pt x="327" y="2186"/>
                  </a:lnTo>
                  <a:lnTo>
                    <a:pt x="582" y="2345"/>
                  </a:lnTo>
                  <a:lnTo>
                    <a:pt x="970" y="2477"/>
                  </a:lnTo>
                  <a:lnTo>
                    <a:pt x="1208" y="2627"/>
                  </a:lnTo>
                  <a:lnTo>
                    <a:pt x="1517" y="2750"/>
                  </a:lnTo>
                  <a:lnTo>
                    <a:pt x="1843" y="2786"/>
                  </a:lnTo>
                  <a:lnTo>
                    <a:pt x="2160" y="2733"/>
                  </a:lnTo>
                  <a:lnTo>
                    <a:pt x="2469" y="2759"/>
                  </a:lnTo>
                  <a:lnTo>
                    <a:pt x="3535" y="3508"/>
                  </a:lnTo>
                  <a:lnTo>
                    <a:pt x="4161" y="3544"/>
                  </a:lnTo>
                  <a:lnTo>
                    <a:pt x="4311" y="3843"/>
                  </a:lnTo>
                  <a:lnTo>
                    <a:pt x="4399" y="4205"/>
                  </a:lnTo>
                  <a:lnTo>
                    <a:pt x="4655" y="4707"/>
                  </a:lnTo>
                  <a:lnTo>
                    <a:pt x="5007" y="4989"/>
                  </a:lnTo>
                  <a:lnTo>
                    <a:pt x="5175" y="4972"/>
                  </a:lnTo>
                  <a:lnTo>
                    <a:pt x="5307" y="4866"/>
                  </a:lnTo>
                  <a:lnTo>
                    <a:pt x="5448" y="4672"/>
                  </a:lnTo>
                  <a:lnTo>
                    <a:pt x="5616" y="4557"/>
                  </a:lnTo>
                  <a:lnTo>
                    <a:pt x="6003" y="4566"/>
                  </a:lnTo>
                  <a:lnTo>
                    <a:pt x="6100" y="4504"/>
                  </a:lnTo>
                  <a:lnTo>
                    <a:pt x="6118" y="4408"/>
                  </a:lnTo>
                  <a:lnTo>
                    <a:pt x="6065" y="4337"/>
                  </a:lnTo>
                  <a:lnTo>
                    <a:pt x="6083" y="4161"/>
                  </a:lnTo>
                  <a:lnTo>
                    <a:pt x="6127" y="4081"/>
                  </a:lnTo>
                  <a:lnTo>
                    <a:pt x="6321" y="4037"/>
                  </a:lnTo>
                  <a:lnTo>
                    <a:pt x="6532" y="4020"/>
                  </a:lnTo>
                  <a:lnTo>
                    <a:pt x="6691" y="3949"/>
                  </a:lnTo>
                  <a:lnTo>
                    <a:pt x="6823" y="3826"/>
                  </a:lnTo>
                  <a:lnTo>
                    <a:pt x="6382" y="3323"/>
                  </a:lnTo>
                  <a:lnTo>
                    <a:pt x="6400" y="3165"/>
                  </a:lnTo>
                  <a:lnTo>
                    <a:pt x="6462" y="3050"/>
                  </a:lnTo>
                  <a:lnTo>
                    <a:pt x="6479" y="2838"/>
                  </a:lnTo>
                  <a:lnTo>
                    <a:pt x="6462" y="2636"/>
                  </a:lnTo>
                  <a:lnTo>
                    <a:pt x="6488" y="2424"/>
                  </a:lnTo>
                  <a:lnTo>
                    <a:pt x="6462" y="2221"/>
                  </a:lnTo>
                  <a:lnTo>
                    <a:pt x="6382" y="2045"/>
                  </a:lnTo>
                  <a:lnTo>
                    <a:pt x="6382" y="1851"/>
                  </a:lnTo>
                  <a:lnTo>
                    <a:pt x="6462" y="1701"/>
                  </a:lnTo>
                  <a:lnTo>
                    <a:pt x="6559" y="1587"/>
                  </a:lnTo>
                  <a:lnTo>
                    <a:pt x="6629" y="1402"/>
                  </a:lnTo>
                  <a:lnTo>
                    <a:pt x="6620" y="1190"/>
                  </a:lnTo>
                  <a:lnTo>
                    <a:pt x="6620" y="1164"/>
                  </a:lnTo>
                  <a:lnTo>
                    <a:pt x="6568" y="1155"/>
                  </a:lnTo>
                  <a:lnTo>
                    <a:pt x="6003" y="970"/>
                  </a:lnTo>
                  <a:lnTo>
                    <a:pt x="5792" y="934"/>
                  </a:lnTo>
                  <a:lnTo>
                    <a:pt x="5607" y="1014"/>
                  </a:lnTo>
                  <a:lnTo>
                    <a:pt x="5527" y="873"/>
                  </a:lnTo>
                  <a:lnTo>
                    <a:pt x="5475" y="811"/>
                  </a:lnTo>
                  <a:lnTo>
                    <a:pt x="5413" y="758"/>
                  </a:lnTo>
                  <a:lnTo>
                    <a:pt x="5175" y="644"/>
                  </a:lnTo>
                  <a:lnTo>
                    <a:pt x="5096" y="538"/>
                  </a:lnTo>
                  <a:lnTo>
                    <a:pt x="5087" y="150"/>
                  </a:lnTo>
                  <a:lnTo>
                    <a:pt x="4972" y="176"/>
                  </a:lnTo>
                  <a:lnTo>
                    <a:pt x="4937" y="132"/>
                  </a:lnTo>
                  <a:lnTo>
                    <a:pt x="4858" y="203"/>
                  </a:lnTo>
                  <a:lnTo>
                    <a:pt x="4769" y="203"/>
                  </a:lnTo>
                  <a:lnTo>
                    <a:pt x="4690" y="141"/>
                  </a:lnTo>
                  <a:lnTo>
                    <a:pt x="4655" y="44"/>
                  </a:lnTo>
                  <a:lnTo>
                    <a:pt x="4567" y="97"/>
                  </a:lnTo>
                  <a:lnTo>
                    <a:pt x="4487" y="185"/>
                  </a:lnTo>
                  <a:lnTo>
                    <a:pt x="4426" y="282"/>
                  </a:lnTo>
                  <a:lnTo>
                    <a:pt x="4364" y="379"/>
                  </a:lnTo>
                  <a:lnTo>
                    <a:pt x="4302" y="547"/>
                  </a:lnTo>
                  <a:lnTo>
                    <a:pt x="4276" y="599"/>
                  </a:lnTo>
                  <a:lnTo>
                    <a:pt x="4240" y="626"/>
                  </a:lnTo>
                  <a:lnTo>
                    <a:pt x="4170" y="644"/>
                  </a:lnTo>
                  <a:lnTo>
                    <a:pt x="4144" y="679"/>
                  </a:lnTo>
                  <a:lnTo>
                    <a:pt x="4073" y="661"/>
                  </a:lnTo>
                  <a:lnTo>
                    <a:pt x="3888" y="679"/>
                  </a:lnTo>
                  <a:lnTo>
                    <a:pt x="3791" y="644"/>
                  </a:lnTo>
                  <a:lnTo>
                    <a:pt x="3685" y="520"/>
                  </a:lnTo>
                  <a:lnTo>
                    <a:pt x="3667" y="494"/>
                  </a:lnTo>
                  <a:lnTo>
                    <a:pt x="3474" y="432"/>
                  </a:lnTo>
                  <a:lnTo>
                    <a:pt x="3394" y="370"/>
                  </a:lnTo>
                  <a:lnTo>
                    <a:pt x="3288" y="238"/>
                  </a:lnTo>
                  <a:lnTo>
                    <a:pt x="3209" y="212"/>
                  </a:lnTo>
                  <a:lnTo>
                    <a:pt x="3095" y="203"/>
                  </a:lnTo>
                  <a:lnTo>
                    <a:pt x="2998" y="176"/>
                  </a:lnTo>
                  <a:lnTo>
                    <a:pt x="2945" y="141"/>
                  </a:lnTo>
                  <a:lnTo>
                    <a:pt x="2839" y="44"/>
                  </a:lnTo>
                  <a:lnTo>
                    <a:pt x="267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6" name="Google Shape;654;p31">
              <a:extLst>
                <a:ext uri="{FF2B5EF4-FFF2-40B4-BE49-F238E27FC236}">
                  <a16:creationId xmlns:a16="http://schemas.microsoft.com/office/drawing/2014/main" id="{B54BE643-89CB-16BD-9945-52E217A5929E}"/>
                </a:ext>
              </a:extLst>
            </p:cNvPr>
            <p:cNvSpPr/>
            <p:nvPr/>
          </p:nvSpPr>
          <p:spPr>
            <a:xfrm>
              <a:off x="6596003" y="2442714"/>
              <a:ext cx="1150481" cy="600365"/>
            </a:xfrm>
            <a:custGeom>
              <a:avLst/>
              <a:gdLst/>
              <a:ahLst/>
              <a:cxnLst/>
              <a:rect l="l" t="t" r="r" b="b"/>
              <a:pathLst>
                <a:path w="10509" h="5484" extrusionOk="0">
                  <a:moveTo>
                    <a:pt x="4964" y="0"/>
                  </a:moveTo>
                  <a:lnTo>
                    <a:pt x="4858" y="18"/>
                  </a:lnTo>
                  <a:lnTo>
                    <a:pt x="4673" y="177"/>
                  </a:lnTo>
                  <a:lnTo>
                    <a:pt x="4558" y="212"/>
                  </a:lnTo>
                  <a:lnTo>
                    <a:pt x="4443" y="230"/>
                  </a:lnTo>
                  <a:lnTo>
                    <a:pt x="3959" y="441"/>
                  </a:lnTo>
                  <a:lnTo>
                    <a:pt x="3668" y="485"/>
                  </a:lnTo>
                  <a:lnTo>
                    <a:pt x="3491" y="600"/>
                  </a:lnTo>
                  <a:lnTo>
                    <a:pt x="3395" y="644"/>
                  </a:lnTo>
                  <a:lnTo>
                    <a:pt x="3201" y="662"/>
                  </a:lnTo>
                  <a:lnTo>
                    <a:pt x="2980" y="626"/>
                  </a:lnTo>
                  <a:lnTo>
                    <a:pt x="2839" y="582"/>
                  </a:lnTo>
                  <a:lnTo>
                    <a:pt x="2663" y="1005"/>
                  </a:lnTo>
                  <a:lnTo>
                    <a:pt x="2636" y="1314"/>
                  </a:lnTo>
                  <a:lnTo>
                    <a:pt x="2716" y="1614"/>
                  </a:lnTo>
                  <a:lnTo>
                    <a:pt x="2725" y="1799"/>
                  </a:lnTo>
                  <a:lnTo>
                    <a:pt x="2707" y="1975"/>
                  </a:lnTo>
                  <a:lnTo>
                    <a:pt x="2733" y="2116"/>
                  </a:lnTo>
                  <a:lnTo>
                    <a:pt x="2795" y="2248"/>
                  </a:lnTo>
                  <a:lnTo>
                    <a:pt x="2830" y="2425"/>
                  </a:lnTo>
                  <a:lnTo>
                    <a:pt x="2866" y="2795"/>
                  </a:lnTo>
                  <a:lnTo>
                    <a:pt x="2769" y="2865"/>
                  </a:lnTo>
                  <a:lnTo>
                    <a:pt x="2531" y="2804"/>
                  </a:lnTo>
                  <a:lnTo>
                    <a:pt x="2443" y="2839"/>
                  </a:lnTo>
                  <a:lnTo>
                    <a:pt x="2443" y="2848"/>
                  </a:lnTo>
                  <a:lnTo>
                    <a:pt x="2301" y="2945"/>
                  </a:lnTo>
                  <a:lnTo>
                    <a:pt x="2099" y="2980"/>
                  </a:lnTo>
                  <a:lnTo>
                    <a:pt x="1896" y="2953"/>
                  </a:lnTo>
                  <a:lnTo>
                    <a:pt x="1755" y="2874"/>
                  </a:lnTo>
                  <a:lnTo>
                    <a:pt x="1676" y="2786"/>
                  </a:lnTo>
                  <a:lnTo>
                    <a:pt x="1632" y="2768"/>
                  </a:lnTo>
                  <a:lnTo>
                    <a:pt x="1420" y="2742"/>
                  </a:lnTo>
                  <a:lnTo>
                    <a:pt x="1376" y="2707"/>
                  </a:lnTo>
                  <a:lnTo>
                    <a:pt x="1429" y="2627"/>
                  </a:lnTo>
                  <a:lnTo>
                    <a:pt x="1279" y="2557"/>
                  </a:lnTo>
                  <a:lnTo>
                    <a:pt x="1208" y="2504"/>
                  </a:lnTo>
                  <a:lnTo>
                    <a:pt x="1173" y="2442"/>
                  </a:lnTo>
                  <a:lnTo>
                    <a:pt x="1164" y="2336"/>
                  </a:lnTo>
                  <a:lnTo>
                    <a:pt x="1138" y="2222"/>
                  </a:lnTo>
                  <a:lnTo>
                    <a:pt x="1094" y="2134"/>
                  </a:lnTo>
                  <a:lnTo>
                    <a:pt x="1050" y="2081"/>
                  </a:lnTo>
                  <a:lnTo>
                    <a:pt x="997" y="2169"/>
                  </a:lnTo>
                  <a:lnTo>
                    <a:pt x="882" y="2239"/>
                  </a:lnTo>
                  <a:lnTo>
                    <a:pt x="635" y="2336"/>
                  </a:lnTo>
                  <a:lnTo>
                    <a:pt x="486" y="2486"/>
                  </a:lnTo>
                  <a:lnTo>
                    <a:pt x="424" y="2513"/>
                  </a:lnTo>
                  <a:lnTo>
                    <a:pt x="309" y="2513"/>
                  </a:lnTo>
                  <a:lnTo>
                    <a:pt x="265" y="2539"/>
                  </a:lnTo>
                  <a:lnTo>
                    <a:pt x="221" y="2592"/>
                  </a:lnTo>
                  <a:lnTo>
                    <a:pt x="256" y="2698"/>
                  </a:lnTo>
                  <a:lnTo>
                    <a:pt x="186" y="2777"/>
                  </a:lnTo>
                  <a:lnTo>
                    <a:pt x="80" y="2830"/>
                  </a:lnTo>
                  <a:lnTo>
                    <a:pt x="1" y="2883"/>
                  </a:lnTo>
                  <a:lnTo>
                    <a:pt x="239" y="3315"/>
                  </a:lnTo>
                  <a:lnTo>
                    <a:pt x="300" y="3544"/>
                  </a:lnTo>
                  <a:lnTo>
                    <a:pt x="336" y="3782"/>
                  </a:lnTo>
                  <a:lnTo>
                    <a:pt x="406" y="4011"/>
                  </a:lnTo>
                  <a:lnTo>
                    <a:pt x="759" y="3967"/>
                  </a:lnTo>
                  <a:lnTo>
                    <a:pt x="935" y="4011"/>
                  </a:lnTo>
                  <a:lnTo>
                    <a:pt x="2381" y="4417"/>
                  </a:lnTo>
                  <a:lnTo>
                    <a:pt x="2663" y="4364"/>
                  </a:lnTo>
                  <a:lnTo>
                    <a:pt x="2813" y="4452"/>
                  </a:lnTo>
                  <a:lnTo>
                    <a:pt x="3483" y="4972"/>
                  </a:lnTo>
                  <a:lnTo>
                    <a:pt x="3641" y="5245"/>
                  </a:lnTo>
                  <a:lnTo>
                    <a:pt x="3800" y="5289"/>
                  </a:lnTo>
                  <a:lnTo>
                    <a:pt x="4153" y="5263"/>
                  </a:lnTo>
                  <a:lnTo>
                    <a:pt x="4329" y="5298"/>
                  </a:lnTo>
                  <a:lnTo>
                    <a:pt x="4946" y="5307"/>
                  </a:lnTo>
                  <a:lnTo>
                    <a:pt x="5307" y="5483"/>
                  </a:lnTo>
                  <a:lnTo>
                    <a:pt x="5501" y="5439"/>
                  </a:lnTo>
                  <a:lnTo>
                    <a:pt x="5669" y="5289"/>
                  </a:lnTo>
                  <a:lnTo>
                    <a:pt x="5880" y="5157"/>
                  </a:lnTo>
                  <a:lnTo>
                    <a:pt x="6021" y="4902"/>
                  </a:lnTo>
                  <a:lnTo>
                    <a:pt x="6101" y="4619"/>
                  </a:lnTo>
                  <a:lnTo>
                    <a:pt x="6286" y="4505"/>
                  </a:lnTo>
                  <a:lnTo>
                    <a:pt x="6453" y="4567"/>
                  </a:lnTo>
                  <a:lnTo>
                    <a:pt x="6586" y="4708"/>
                  </a:lnTo>
                  <a:lnTo>
                    <a:pt x="6647" y="4849"/>
                  </a:lnTo>
                  <a:lnTo>
                    <a:pt x="6718" y="4981"/>
                  </a:lnTo>
                  <a:lnTo>
                    <a:pt x="7220" y="5342"/>
                  </a:lnTo>
                  <a:lnTo>
                    <a:pt x="7723" y="5219"/>
                  </a:lnTo>
                  <a:lnTo>
                    <a:pt x="7881" y="5148"/>
                  </a:lnTo>
                  <a:lnTo>
                    <a:pt x="7917" y="5104"/>
                  </a:lnTo>
                  <a:lnTo>
                    <a:pt x="7943" y="5122"/>
                  </a:lnTo>
                  <a:lnTo>
                    <a:pt x="8190" y="5131"/>
                  </a:lnTo>
                  <a:lnTo>
                    <a:pt x="8348" y="5245"/>
                  </a:lnTo>
                  <a:lnTo>
                    <a:pt x="8437" y="5395"/>
                  </a:lnTo>
                  <a:lnTo>
                    <a:pt x="8534" y="5360"/>
                  </a:lnTo>
                  <a:lnTo>
                    <a:pt x="8622" y="5316"/>
                  </a:lnTo>
                  <a:lnTo>
                    <a:pt x="8825" y="5298"/>
                  </a:lnTo>
                  <a:lnTo>
                    <a:pt x="9001" y="5237"/>
                  </a:lnTo>
                  <a:lnTo>
                    <a:pt x="9177" y="5140"/>
                  </a:lnTo>
                  <a:lnTo>
                    <a:pt x="9248" y="5087"/>
                  </a:lnTo>
                  <a:lnTo>
                    <a:pt x="9433" y="4884"/>
                  </a:lnTo>
                  <a:lnTo>
                    <a:pt x="9794" y="4672"/>
                  </a:lnTo>
                  <a:lnTo>
                    <a:pt x="9997" y="4293"/>
                  </a:lnTo>
                  <a:lnTo>
                    <a:pt x="10253" y="4011"/>
                  </a:lnTo>
                  <a:lnTo>
                    <a:pt x="10499" y="3685"/>
                  </a:lnTo>
                  <a:lnTo>
                    <a:pt x="10508" y="3641"/>
                  </a:lnTo>
                  <a:lnTo>
                    <a:pt x="10429" y="3650"/>
                  </a:lnTo>
                  <a:lnTo>
                    <a:pt x="10341" y="3606"/>
                  </a:lnTo>
                  <a:lnTo>
                    <a:pt x="10156" y="3500"/>
                  </a:lnTo>
                  <a:lnTo>
                    <a:pt x="10059" y="3474"/>
                  </a:lnTo>
                  <a:lnTo>
                    <a:pt x="9988" y="3429"/>
                  </a:lnTo>
                  <a:lnTo>
                    <a:pt x="9953" y="3324"/>
                  </a:lnTo>
                  <a:lnTo>
                    <a:pt x="9944" y="3050"/>
                  </a:lnTo>
                  <a:lnTo>
                    <a:pt x="9873" y="2856"/>
                  </a:lnTo>
                  <a:lnTo>
                    <a:pt x="9732" y="2733"/>
                  </a:lnTo>
                  <a:lnTo>
                    <a:pt x="9045" y="2389"/>
                  </a:lnTo>
                  <a:lnTo>
                    <a:pt x="8675" y="2292"/>
                  </a:lnTo>
                  <a:lnTo>
                    <a:pt x="8278" y="2292"/>
                  </a:lnTo>
                  <a:lnTo>
                    <a:pt x="8181" y="2275"/>
                  </a:lnTo>
                  <a:lnTo>
                    <a:pt x="8102" y="2239"/>
                  </a:lnTo>
                  <a:lnTo>
                    <a:pt x="8040" y="2239"/>
                  </a:lnTo>
                  <a:lnTo>
                    <a:pt x="7978" y="2292"/>
                  </a:lnTo>
                  <a:lnTo>
                    <a:pt x="7987" y="2301"/>
                  </a:lnTo>
                  <a:lnTo>
                    <a:pt x="7952" y="2433"/>
                  </a:lnTo>
                  <a:lnTo>
                    <a:pt x="7943" y="2442"/>
                  </a:lnTo>
                  <a:lnTo>
                    <a:pt x="7925" y="2477"/>
                  </a:lnTo>
                  <a:lnTo>
                    <a:pt x="7864" y="2592"/>
                  </a:lnTo>
                  <a:lnTo>
                    <a:pt x="7846" y="2654"/>
                  </a:lnTo>
                  <a:lnTo>
                    <a:pt x="7811" y="2715"/>
                  </a:lnTo>
                  <a:lnTo>
                    <a:pt x="7564" y="2927"/>
                  </a:lnTo>
                  <a:lnTo>
                    <a:pt x="7370" y="3042"/>
                  </a:lnTo>
                  <a:lnTo>
                    <a:pt x="7255" y="3068"/>
                  </a:lnTo>
                  <a:lnTo>
                    <a:pt x="7167" y="3033"/>
                  </a:lnTo>
                  <a:lnTo>
                    <a:pt x="7123" y="2998"/>
                  </a:lnTo>
                  <a:lnTo>
                    <a:pt x="7044" y="2989"/>
                  </a:lnTo>
                  <a:lnTo>
                    <a:pt x="6991" y="2971"/>
                  </a:lnTo>
                  <a:lnTo>
                    <a:pt x="6973" y="2945"/>
                  </a:lnTo>
                  <a:lnTo>
                    <a:pt x="6920" y="2874"/>
                  </a:lnTo>
                  <a:lnTo>
                    <a:pt x="6903" y="2839"/>
                  </a:lnTo>
                  <a:lnTo>
                    <a:pt x="6850" y="2812"/>
                  </a:lnTo>
                  <a:lnTo>
                    <a:pt x="6797" y="2804"/>
                  </a:lnTo>
                  <a:lnTo>
                    <a:pt x="6753" y="2768"/>
                  </a:lnTo>
                  <a:lnTo>
                    <a:pt x="6744" y="2698"/>
                  </a:lnTo>
                  <a:lnTo>
                    <a:pt x="6735" y="2636"/>
                  </a:lnTo>
                  <a:lnTo>
                    <a:pt x="6727" y="2583"/>
                  </a:lnTo>
                  <a:lnTo>
                    <a:pt x="6700" y="2557"/>
                  </a:lnTo>
                  <a:lnTo>
                    <a:pt x="6568" y="2522"/>
                  </a:lnTo>
                  <a:lnTo>
                    <a:pt x="6339" y="2398"/>
                  </a:lnTo>
                  <a:lnTo>
                    <a:pt x="6259" y="2336"/>
                  </a:lnTo>
                  <a:lnTo>
                    <a:pt x="6110" y="2046"/>
                  </a:lnTo>
                  <a:lnTo>
                    <a:pt x="5995" y="1957"/>
                  </a:lnTo>
                  <a:lnTo>
                    <a:pt x="5783" y="1702"/>
                  </a:lnTo>
                  <a:lnTo>
                    <a:pt x="5739" y="1596"/>
                  </a:lnTo>
                  <a:lnTo>
                    <a:pt x="5722" y="1499"/>
                  </a:lnTo>
                  <a:lnTo>
                    <a:pt x="5722" y="1296"/>
                  </a:lnTo>
                  <a:lnTo>
                    <a:pt x="5730" y="1270"/>
                  </a:lnTo>
                  <a:lnTo>
                    <a:pt x="5766" y="1164"/>
                  </a:lnTo>
                  <a:lnTo>
                    <a:pt x="5783" y="1102"/>
                  </a:lnTo>
                  <a:lnTo>
                    <a:pt x="5783" y="847"/>
                  </a:lnTo>
                  <a:lnTo>
                    <a:pt x="5722" y="670"/>
                  </a:lnTo>
                  <a:lnTo>
                    <a:pt x="5369" y="212"/>
                  </a:lnTo>
                  <a:lnTo>
                    <a:pt x="5334" y="212"/>
                  </a:lnTo>
                  <a:lnTo>
                    <a:pt x="5334" y="300"/>
                  </a:lnTo>
                  <a:lnTo>
                    <a:pt x="5061" y="36"/>
                  </a:lnTo>
                  <a:lnTo>
                    <a:pt x="5034" y="45"/>
                  </a:lnTo>
                  <a:lnTo>
                    <a:pt x="4990" y="89"/>
                  </a:lnTo>
                  <a:lnTo>
                    <a:pt x="4920" y="159"/>
                  </a:lnTo>
                  <a:lnTo>
                    <a:pt x="4858" y="274"/>
                  </a:lnTo>
                  <a:lnTo>
                    <a:pt x="4814" y="406"/>
                  </a:lnTo>
                  <a:lnTo>
                    <a:pt x="4805" y="556"/>
                  </a:lnTo>
                  <a:lnTo>
                    <a:pt x="4770" y="556"/>
                  </a:lnTo>
                  <a:lnTo>
                    <a:pt x="4752" y="450"/>
                  </a:lnTo>
                  <a:lnTo>
                    <a:pt x="4840" y="256"/>
                  </a:lnTo>
                  <a:lnTo>
                    <a:pt x="4831" y="168"/>
                  </a:lnTo>
                  <a:lnTo>
                    <a:pt x="4875" y="150"/>
                  </a:lnTo>
                  <a:lnTo>
                    <a:pt x="4911" y="115"/>
                  </a:lnTo>
                  <a:lnTo>
                    <a:pt x="4937" y="80"/>
                  </a:lnTo>
                  <a:lnTo>
                    <a:pt x="4964" y="36"/>
                  </a:lnTo>
                  <a:lnTo>
                    <a:pt x="4964" y="0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Samsun</a:t>
              </a:r>
            </a:p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1,22%</a:t>
              </a:r>
              <a:endParaRPr sz="1859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7" name="Google Shape;655;p31">
              <a:extLst>
                <a:ext uri="{FF2B5EF4-FFF2-40B4-BE49-F238E27FC236}">
                  <a16:creationId xmlns:a16="http://schemas.microsoft.com/office/drawing/2014/main" id="{97C8C3C9-4A88-1B67-3B88-5A99C7895A96}"/>
                </a:ext>
              </a:extLst>
            </p:cNvPr>
            <p:cNvSpPr/>
            <p:nvPr/>
          </p:nvSpPr>
          <p:spPr>
            <a:xfrm>
              <a:off x="6216783" y="2194645"/>
              <a:ext cx="692981" cy="610108"/>
            </a:xfrm>
            <a:custGeom>
              <a:avLst/>
              <a:gdLst/>
              <a:ahLst/>
              <a:cxnLst/>
              <a:rect l="l" t="t" r="r" b="b"/>
              <a:pathLst>
                <a:path w="6330" h="5573" extrusionOk="0">
                  <a:moveTo>
                    <a:pt x="3747" y="1"/>
                  </a:moveTo>
                  <a:lnTo>
                    <a:pt x="3720" y="186"/>
                  </a:lnTo>
                  <a:lnTo>
                    <a:pt x="3606" y="398"/>
                  </a:lnTo>
                  <a:lnTo>
                    <a:pt x="3474" y="574"/>
                  </a:lnTo>
                  <a:lnTo>
                    <a:pt x="3306" y="671"/>
                  </a:lnTo>
                  <a:lnTo>
                    <a:pt x="3130" y="812"/>
                  </a:lnTo>
                  <a:lnTo>
                    <a:pt x="3050" y="856"/>
                  </a:lnTo>
                  <a:lnTo>
                    <a:pt x="2812" y="927"/>
                  </a:lnTo>
                  <a:lnTo>
                    <a:pt x="2566" y="953"/>
                  </a:lnTo>
                  <a:lnTo>
                    <a:pt x="1957" y="918"/>
                  </a:lnTo>
                  <a:lnTo>
                    <a:pt x="1790" y="865"/>
                  </a:lnTo>
                  <a:lnTo>
                    <a:pt x="1658" y="794"/>
                  </a:lnTo>
                  <a:lnTo>
                    <a:pt x="1587" y="777"/>
                  </a:lnTo>
                  <a:lnTo>
                    <a:pt x="1411" y="786"/>
                  </a:lnTo>
                  <a:lnTo>
                    <a:pt x="882" y="944"/>
                  </a:lnTo>
                  <a:lnTo>
                    <a:pt x="353" y="865"/>
                  </a:lnTo>
                  <a:lnTo>
                    <a:pt x="371" y="1217"/>
                  </a:lnTo>
                  <a:lnTo>
                    <a:pt x="239" y="1588"/>
                  </a:lnTo>
                  <a:lnTo>
                    <a:pt x="9" y="1861"/>
                  </a:lnTo>
                  <a:lnTo>
                    <a:pt x="1" y="2072"/>
                  </a:lnTo>
                  <a:lnTo>
                    <a:pt x="300" y="2187"/>
                  </a:lnTo>
                  <a:lnTo>
                    <a:pt x="468" y="2187"/>
                  </a:lnTo>
                  <a:lnTo>
                    <a:pt x="670" y="2205"/>
                  </a:lnTo>
                  <a:lnTo>
                    <a:pt x="944" y="2284"/>
                  </a:lnTo>
                  <a:lnTo>
                    <a:pt x="1508" y="2319"/>
                  </a:lnTo>
                  <a:lnTo>
                    <a:pt x="1816" y="2407"/>
                  </a:lnTo>
                  <a:lnTo>
                    <a:pt x="2072" y="2751"/>
                  </a:lnTo>
                  <a:lnTo>
                    <a:pt x="1913" y="3166"/>
                  </a:lnTo>
                  <a:lnTo>
                    <a:pt x="1764" y="3271"/>
                  </a:lnTo>
                  <a:lnTo>
                    <a:pt x="1631" y="3404"/>
                  </a:lnTo>
                  <a:lnTo>
                    <a:pt x="1534" y="3615"/>
                  </a:lnTo>
                  <a:lnTo>
                    <a:pt x="1499" y="3853"/>
                  </a:lnTo>
                  <a:lnTo>
                    <a:pt x="1526" y="3968"/>
                  </a:lnTo>
                  <a:lnTo>
                    <a:pt x="1570" y="4091"/>
                  </a:lnTo>
                  <a:lnTo>
                    <a:pt x="1534" y="4902"/>
                  </a:lnTo>
                  <a:lnTo>
                    <a:pt x="1658" y="5052"/>
                  </a:lnTo>
                  <a:lnTo>
                    <a:pt x="1834" y="5043"/>
                  </a:lnTo>
                  <a:lnTo>
                    <a:pt x="1931" y="5061"/>
                  </a:lnTo>
                  <a:lnTo>
                    <a:pt x="2010" y="5149"/>
                  </a:lnTo>
                  <a:lnTo>
                    <a:pt x="2169" y="5175"/>
                  </a:lnTo>
                  <a:lnTo>
                    <a:pt x="2319" y="5140"/>
                  </a:lnTo>
                  <a:lnTo>
                    <a:pt x="2460" y="5175"/>
                  </a:lnTo>
                  <a:lnTo>
                    <a:pt x="2574" y="5255"/>
                  </a:lnTo>
                  <a:lnTo>
                    <a:pt x="2627" y="5352"/>
                  </a:lnTo>
                  <a:lnTo>
                    <a:pt x="2707" y="5405"/>
                  </a:lnTo>
                  <a:lnTo>
                    <a:pt x="3236" y="5572"/>
                  </a:lnTo>
                  <a:lnTo>
                    <a:pt x="3333" y="5457"/>
                  </a:lnTo>
                  <a:lnTo>
                    <a:pt x="3412" y="5378"/>
                  </a:lnTo>
                  <a:lnTo>
                    <a:pt x="3430" y="5343"/>
                  </a:lnTo>
                  <a:lnTo>
                    <a:pt x="3447" y="5299"/>
                  </a:lnTo>
                  <a:lnTo>
                    <a:pt x="3456" y="5193"/>
                  </a:lnTo>
                  <a:lnTo>
                    <a:pt x="3465" y="5149"/>
                  </a:lnTo>
                  <a:lnTo>
                    <a:pt x="3544" y="5096"/>
                  </a:lnTo>
                  <a:lnTo>
                    <a:pt x="3650" y="5043"/>
                  </a:lnTo>
                  <a:lnTo>
                    <a:pt x="3720" y="4964"/>
                  </a:lnTo>
                  <a:lnTo>
                    <a:pt x="3685" y="4858"/>
                  </a:lnTo>
                  <a:lnTo>
                    <a:pt x="3729" y="4805"/>
                  </a:lnTo>
                  <a:lnTo>
                    <a:pt x="3773" y="4779"/>
                  </a:lnTo>
                  <a:lnTo>
                    <a:pt x="3888" y="4779"/>
                  </a:lnTo>
                  <a:lnTo>
                    <a:pt x="3950" y="4752"/>
                  </a:lnTo>
                  <a:lnTo>
                    <a:pt x="4099" y="4602"/>
                  </a:lnTo>
                  <a:lnTo>
                    <a:pt x="4346" y="4505"/>
                  </a:lnTo>
                  <a:lnTo>
                    <a:pt x="4461" y="4435"/>
                  </a:lnTo>
                  <a:lnTo>
                    <a:pt x="4514" y="4347"/>
                  </a:lnTo>
                  <a:lnTo>
                    <a:pt x="4558" y="4400"/>
                  </a:lnTo>
                  <a:lnTo>
                    <a:pt x="4602" y="4488"/>
                  </a:lnTo>
                  <a:lnTo>
                    <a:pt x="4628" y="4602"/>
                  </a:lnTo>
                  <a:lnTo>
                    <a:pt x="4637" y="4708"/>
                  </a:lnTo>
                  <a:lnTo>
                    <a:pt x="4672" y="4770"/>
                  </a:lnTo>
                  <a:lnTo>
                    <a:pt x="4743" y="4823"/>
                  </a:lnTo>
                  <a:lnTo>
                    <a:pt x="4893" y="4893"/>
                  </a:lnTo>
                  <a:lnTo>
                    <a:pt x="4840" y="4973"/>
                  </a:lnTo>
                  <a:lnTo>
                    <a:pt x="4884" y="5008"/>
                  </a:lnTo>
                  <a:lnTo>
                    <a:pt x="5096" y="5034"/>
                  </a:lnTo>
                  <a:lnTo>
                    <a:pt x="5140" y="5052"/>
                  </a:lnTo>
                  <a:lnTo>
                    <a:pt x="5219" y="5140"/>
                  </a:lnTo>
                  <a:lnTo>
                    <a:pt x="5360" y="5219"/>
                  </a:lnTo>
                  <a:lnTo>
                    <a:pt x="5563" y="5246"/>
                  </a:lnTo>
                  <a:lnTo>
                    <a:pt x="5765" y="5211"/>
                  </a:lnTo>
                  <a:lnTo>
                    <a:pt x="5907" y="5114"/>
                  </a:lnTo>
                  <a:lnTo>
                    <a:pt x="5907" y="5105"/>
                  </a:lnTo>
                  <a:lnTo>
                    <a:pt x="5995" y="5070"/>
                  </a:lnTo>
                  <a:lnTo>
                    <a:pt x="6233" y="5131"/>
                  </a:lnTo>
                  <a:lnTo>
                    <a:pt x="6330" y="5061"/>
                  </a:lnTo>
                  <a:lnTo>
                    <a:pt x="6294" y="4691"/>
                  </a:lnTo>
                  <a:lnTo>
                    <a:pt x="6259" y="4514"/>
                  </a:lnTo>
                  <a:lnTo>
                    <a:pt x="6197" y="4382"/>
                  </a:lnTo>
                  <a:lnTo>
                    <a:pt x="6171" y="4241"/>
                  </a:lnTo>
                  <a:lnTo>
                    <a:pt x="6189" y="4065"/>
                  </a:lnTo>
                  <a:lnTo>
                    <a:pt x="6180" y="3880"/>
                  </a:lnTo>
                  <a:lnTo>
                    <a:pt x="6100" y="3580"/>
                  </a:lnTo>
                  <a:lnTo>
                    <a:pt x="6127" y="3271"/>
                  </a:lnTo>
                  <a:lnTo>
                    <a:pt x="6303" y="2848"/>
                  </a:lnTo>
                  <a:lnTo>
                    <a:pt x="6241" y="2831"/>
                  </a:lnTo>
                  <a:lnTo>
                    <a:pt x="6074" y="2734"/>
                  </a:lnTo>
                  <a:lnTo>
                    <a:pt x="5924" y="2593"/>
                  </a:lnTo>
                  <a:lnTo>
                    <a:pt x="5845" y="2540"/>
                  </a:lnTo>
                  <a:lnTo>
                    <a:pt x="5642" y="2504"/>
                  </a:lnTo>
                  <a:lnTo>
                    <a:pt x="5369" y="2390"/>
                  </a:lnTo>
                  <a:lnTo>
                    <a:pt x="5298" y="2337"/>
                  </a:lnTo>
                  <a:lnTo>
                    <a:pt x="5166" y="2169"/>
                  </a:lnTo>
                  <a:lnTo>
                    <a:pt x="5025" y="2108"/>
                  </a:lnTo>
                  <a:lnTo>
                    <a:pt x="4972" y="2020"/>
                  </a:lnTo>
                  <a:lnTo>
                    <a:pt x="4919" y="1923"/>
                  </a:lnTo>
                  <a:lnTo>
                    <a:pt x="4893" y="1834"/>
                  </a:lnTo>
                  <a:lnTo>
                    <a:pt x="4955" y="1834"/>
                  </a:lnTo>
                  <a:lnTo>
                    <a:pt x="4955" y="1799"/>
                  </a:lnTo>
                  <a:lnTo>
                    <a:pt x="4708" y="1579"/>
                  </a:lnTo>
                  <a:lnTo>
                    <a:pt x="4567" y="1394"/>
                  </a:lnTo>
                  <a:lnTo>
                    <a:pt x="4443" y="1165"/>
                  </a:lnTo>
                  <a:lnTo>
                    <a:pt x="4417" y="1068"/>
                  </a:lnTo>
                  <a:lnTo>
                    <a:pt x="4417" y="953"/>
                  </a:lnTo>
                  <a:lnTo>
                    <a:pt x="4443" y="812"/>
                  </a:lnTo>
                  <a:lnTo>
                    <a:pt x="4487" y="671"/>
                  </a:lnTo>
                  <a:lnTo>
                    <a:pt x="4531" y="574"/>
                  </a:lnTo>
                  <a:lnTo>
                    <a:pt x="4628" y="495"/>
                  </a:lnTo>
                  <a:lnTo>
                    <a:pt x="4743" y="486"/>
                  </a:lnTo>
                  <a:lnTo>
                    <a:pt x="4990" y="512"/>
                  </a:lnTo>
                  <a:lnTo>
                    <a:pt x="4990" y="468"/>
                  </a:lnTo>
                  <a:lnTo>
                    <a:pt x="4893" y="380"/>
                  </a:lnTo>
                  <a:lnTo>
                    <a:pt x="4849" y="354"/>
                  </a:lnTo>
                  <a:lnTo>
                    <a:pt x="4778" y="345"/>
                  </a:lnTo>
                  <a:lnTo>
                    <a:pt x="4734" y="362"/>
                  </a:lnTo>
                  <a:lnTo>
                    <a:pt x="4655" y="442"/>
                  </a:lnTo>
                  <a:lnTo>
                    <a:pt x="4611" y="468"/>
                  </a:lnTo>
                  <a:lnTo>
                    <a:pt x="4470" y="486"/>
                  </a:lnTo>
                  <a:lnTo>
                    <a:pt x="4364" y="442"/>
                  </a:lnTo>
                  <a:lnTo>
                    <a:pt x="4196" y="301"/>
                  </a:lnTo>
                  <a:lnTo>
                    <a:pt x="4196" y="257"/>
                  </a:lnTo>
                  <a:lnTo>
                    <a:pt x="4214" y="213"/>
                  </a:lnTo>
                  <a:lnTo>
                    <a:pt x="4179" y="168"/>
                  </a:lnTo>
                  <a:lnTo>
                    <a:pt x="4135" y="116"/>
                  </a:lnTo>
                  <a:lnTo>
                    <a:pt x="4099" y="45"/>
                  </a:lnTo>
                  <a:lnTo>
                    <a:pt x="4064" y="45"/>
                  </a:lnTo>
                  <a:lnTo>
                    <a:pt x="4038" y="36"/>
                  </a:lnTo>
                  <a:lnTo>
                    <a:pt x="4011" y="45"/>
                  </a:lnTo>
                  <a:lnTo>
                    <a:pt x="4002" y="89"/>
                  </a:lnTo>
                  <a:lnTo>
                    <a:pt x="3941" y="54"/>
                  </a:lnTo>
                  <a:lnTo>
                    <a:pt x="3809" y="27"/>
                  </a:lnTo>
                  <a:lnTo>
                    <a:pt x="3747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8" name="Google Shape;656;p31">
              <a:extLst>
                <a:ext uri="{FF2B5EF4-FFF2-40B4-BE49-F238E27FC236}">
                  <a16:creationId xmlns:a16="http://schemas.microsoft.com/office/drawing/2014/main" id="{276CAD35-F75A-C624-07AF-E16E1B92D1D7}"/>
                </a:ext>
              </a:extLst>
            </p:cNvPr>
            <p:cNvSpPr/>
            <p:nvPr/>
          </p:nvSpPr>
          <p:spPr>
            <a:xfrm>
              <a:off x="5535526" y="2248726"/>
              <a:ext cx="908210" cy="785708"/>
            </a:xfrm>
            <a:custGeom>
              <a:avLst/>
              <a:gdLst/>
              <a:ahLst/>
              <a:cxnLst/>
              <a:rect l="l" t="t" r="r" b="b"/>
              <a:pathLst>
                <a:path w="8296" h="7177" extrusionOk="0">
                  <a:moveTo>
                    <a:pt x="2609" y="1"/>
                  </a:moveTo>
                  <a:lnTo>
                    <a:pt x="2433" y="9"/>
                  </a:lnTo>
                  <a:lnTo>
                    <a:pt x="1701" y="397"/>
                  </a:lnTo>
                  <a:lnTo>
                    <a:pt x="970" y="644"/>
                  </a:lnTo>
                  <a:lnTo>
                    <a:pt x="758" y="785"/>
                  </a:lnTo>
                  <a:lnTo>
                    <a:pt x="591" y="864"/>
                  </a:lnTo>
                  <a:lnTo>
                    <a:pt x="265" y="944"/>
                  </a:lnTo>
                  <a:lnTo>
                    <a:pt x="212" y="917"/>
                  </a:lnTo>
                  <a:lnTo>
                    <a:pt x="132" y="970"/>
                  </a:lnTo>
                  <a:lnTo>
                    <a:pt x="0" y="997"/>
                  </a:lnTo>
                  <a:lnTo>
                    <a:pt x="44" y="1376"/>
                  </a:lnTo>
                  <a:lnTo>
                    <a:pt x="177" y="1649"/>
                  </a:lnTo>
                  <a:lnTo>
                    <a:pt x="344" y="2107"/>
                  </a:lnTo>
                  <a:lnTo>
                    <a:pt x="44" y="2319"/>
                  </a:lnTo>
                  <a:lnTo>
                    <a:pt x="88" y="2760"/>
                  </a:lnTo>
                  <a:lnTo>
                    <a:pt x="247" y="2936"/>
                  </a:lnTo>
                  <a:lnTo>
                    <a:pt x="529" y="2892"/>
                  </a:lnTo>
                  <a:lnTo>
                    <a:pt x="864" y="2777"/>
                  </a:lnTo>
                  <a:lnTo>
                    <a:pt x="1208" y="3033"/>
                  </a:lnTo>
                  <a:lnTo>
                    <a:pt x="1340" y="3580"/>
                  </a:lnTo>
                  <a:lnTo>
                    <a:pt x="1463" y="3879"/>
                  </a:lnTo>
                  <a:lnTo>
                    <a:pt x="1014" y="3976"/>
                  </a:lnTo>
                  <a:lnTo>
                    <a:pt x="767" y="4214"/>
                  </a:lnTo>
                  <a:lnTo>
                    <a:pt x="556" y="4505"/>
                  </a:lnTo>
                  <a:lnTo>
                    <a:pt x="520" y="4717"/>
                  </a:lnTo>
                  <a:lnTo>
                    <a:pt x="608" y="5378"/>
                  </a:lnTo>
                  <a:lnTo>
                    <a:pt x="864" y="5413"/>
                  </a:lnTo>
                  <a:lnTo>
                    <a:pt x="1111" y="5528"/>
                  </a:lnTo>
                  <a:lnTo>
                    <a:pt x="1208" y="5669"/>
                  </a:lnTo>
                  <a:lnTo>
                    <a:pt x="1252" y="5748"/>
                  </a:lnTo>
                  <a:lnTo>
                    <a:pt x="1358" y="5889"/>
                  </a:lnTo>
                  <a:lnTo>
                    <a:pt x="1419" y="5942"/>
                  </a:lnTo>
                  <a:lnTo>
                    <a:pt x="2019" y="6012"/>
                  </a:lnTo>
                  <a:lnTo>
                    <a:pt x="2442" y="6286"/>
                  </a:lnTo>
                  <a:lnTo>
                    <a:pt x="2609" y="6497"/>
                  </a:lnTo>
                  <a:lnTo>
                    <a:pt x="2830" y="6568"/>
                  </a:lnTo>
                  <a:lnTo>
                    <a:pt x="3006" y="6497"/>
                  </a:lnTo>
                  <a:lnTo>
                    <a:pt x="3491" y="6215"/>
                  </a:lnTo>
                  <a:lnTo>
                    <a:pt x="3852" y="6145"/>
                  </a:lnTo>
                  <a:lnTo>
                    <a:pt x="4610" y="5739"/>
                  </a:lnTo>
                  <a:lnTo>
                    <a:pt x="4760" y="5677"/>
                  </a:lnTo>
                  <a:lnTo>
                    <a:pt x="4831" y="5722"/>
                  </a:lnTo>
                  <a:lnTo>
                    <a:pt x="4884" y="5968"/>
                  </a:lnTo>
                  <a:lnTo>
                    <a:pt x="4743" y="6162"/>
                  </a:lnTo>
                  <a:lnTo>
                    <a:pt x="4619" y="6295"/>
                  </a:lnTo>
                  <a:lnTo>
                    <a:pt x="4566" y="6480"/>
                  </a:lnTo>
                  <a:lnTo>
                    <a:pt x="4743" y="6779"/>
                  </a:lnTo>
                  <a:lnTo>
                    <a:pt x="5016" y="6876"/>
                  </a:lnTo>
                  <a:lnTo>
                    <a:pt x="5157" y="7017"/>
                  </a:lnTo>
                  <a:lnTo>
                    <a:pt x="5316" y="7123"/>
                  </a:lnTo>
                  <a:lnTo>
                    <a:pt x="5501" y="7167"/>
                  </a:lnTo>
                  <a:lnTo>
                    <a:pt x="5695" y="7176"/>
                  </a:lnTo>
                  <a:lnTo>
                    <a:pt x="6100" y="7088"/>
                  </a:lnTo>
                  <a:lnTo>
                    <a:pt x="6761" y="6815"/>
                  </a:lnTo>
                  <a:lnTo>
                    <a:pt x="6867" y="6506"/>
                  </a:lnTo>
                  <a:lnTo>
                    <a:pt x="6717" y="6347"/>
                  </a:lnTo>
                  <a:lnTo>
                    <a:pt x="6620" y="6303"/>
                  </a:lnTo>
                  <a:lnTo>
                    <a:pt x="6532" y="6074"/>
                  </a:lnTo>
                  <a:lnTo>
                    <a:pt x="6585" y="5951"/>
                  </a:lnTo>
                  <a:lnTo>
                    <a:pt x="6744" y="5757"/>
                  </a:lnTo>
                  <a:lnTo>
                    <a:pt x="6902" y="5351"/>
                  </a:lnTo>
                  <a:lnTo>
                    <a:pt x="7123" y="5157"/>
                  </a:lnTo>
                  <a:lnTo>
                    <a:pt x="7228" y="5034"/>
                  </a:lnTo>
                  <a:lnTo>
                    <a:pt x="7361" y="4690"/>
                  </a:lnTo>
                  <a:lnTo>
                    <a:pt x="7519" y="4461"/>
                  </a:lnTo>
                  <a:lnTo>
                    <a:pt x="7757" y="4408"/>
                  </a:lnTo>
                  <a:lnTo>
                    <a:pt x="7793" y="3597"/>
                  </a:lnTo>
                  <a:lnTo>
                    <a:pt x="7749" y="3474"/>
                  </a:lnTo>
                  <a:lnTo>
                    <a:pt x="7722" y="3359"/>
                  </a:lnTo>
                  <a:lnTo>
                    <a:pt x="7757" y="3121"/>
                  </a:lnTo>
                  <a:lnTo>
                    <a:pt x="7854" y="2910"/>
                  </a:lnTo>
                  <a:lnTo>
                    <a:pt x="7987" y="2777"/>
                  </a:lnTo>
                  <a:lnTo>
                    <a:pt x="8136" y="2672"/>
                  </a:lnTo>
                  <a:lnTo>
                    <a:pt x="8295" y="2257"/>
                  </a:lnTo>
                  <a:lnTo>
                    <a:pt x="8039" y="1913"/>
                  </a:lnTo>
                  <a:lnTo>
                    <a:pt x="7731" y="1825"/>
                  </a:lnTo>
                  <a:lnTo>
                    <a:pt x="7167" y="1790"/>
                  </a:lnTo>
                  <a:lnTo>
                    <a:pt x="6893" y="1711"/>
                  </a:lnTo>
                  <a:lnTo>
                    <a:pt x="6691" y="1693"/>
                  </a:lnTo>
                  <a:lnTo>
                    <a:pt x="6523" y="1693"/>
                  </a:lnTo>
                  <a:lnTo>
                    <a:pt x="6224" y="1578"/>
                  </a:lnTo>
                  <a:lnTo>
                    <a:pt x="6232" y="1367"/>
                  </a:lnTo>
                  <a:lnTo>
                    <a:pt x="6462" y="1094"/>
                  </a:lnTo>
                  <a:lnTo>
                    <a:pt x="6594" y="723"/>
                  </a:lnTo>
                  <a:lnTo>
                    <a:pt x="6576" y="371"/>
                  </a:lnTo>
                  <a:lnTo>
                    <a:pt x="5589" y="230"/>
                  </a:lnTo>
                  <a:lnTo>
                    <a:pt x="4981" y="283"/>
                  </a:lnTo>
                  <a:lnTo>
                    <a:pt x="4857" y="230"/>
                  </a:lnTo>
                  <a:lnTo>
                    <a:pt x="4769" y="265"/>
                  </a:lnTo>
                  <a:lnTo>
                    <a:pt x="3782" y="168"/>
                  </a:lnTo>
                  <a:lnTo>
                    <a:pt x="3544" y="80"/>
                  </a:lnTo>
                  <a:lnTo>
                    <a:pt x="3438" y="62"/>
                  </a:lnTo>
                  <a:lnTo>
                    <a:pt x="2944" y="62"/>
                  </a:lnTo>
                  <a:lnTo>
                    <a:pt x="2609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39" name="Google Shape;657;p31">
              <a:extLst>
                <a:ext uri="{FF2B5EF4-FFF2-40B4-BE49-F238E27FC236}">
                  <a16:creationId xmlns:a16="http://schemas.microsoft.com/office/drawing/2014/main" id="{F49236D5-2C51-8643-A2CD-C4D86490EF20}"/>
                </a:ext>
              </a:extLst>
            </p:cNvPr>
            <p:cNvSpPr/>
            <p:nvPr/>
          </p:nvSpPr>
          <p:spPr>
            <a:xfrm>
              <a:off x="5197688" y="2357761"/>
              <a:ext cx="375501" cy="362037"/>
            </a:xfrm>
            <a:custGeom>
              <a:avLst/>
              <a:gdLst/>
              <a:ahLst/>
              <a:cxnLst/>
              <a:rect l="l" t="t" r="r" b="b"/>
              <a:pathLst>
                <a:path w="3430" h="3307" extrusionOk="0">
                  <a:moveTo>
                    <a:pt x="3086" y="1"/>
                  </a:moveTo>
                  <a:lnTo>
                    <a:pt x="2954" y="18"/>
                  </a:lnTo>
                  <a:lnTo>
                    <a:pt x="2883" y="10"/>
                  </a:lnTo>
                  <a:lnTo>
                    <a:pt x="2813" y="45"/>
                  </a:lnTo>
                  <a:lnTo>
                    <a:pt x="2531" y="151"/>
                  </a:lnTo>
                  <a:lnTo>
                    <a:pt x="2452" y="159"/>
                  </a:lnTo>
                  <a:lnTo>
                    <a:pt x="2346" y="106"/>
                  </a:lnTo>
                  <a:lnTo>
                    <a:pt x="2222" y="133"/>
                  </a:lnTo>
                  <a:lnTo>
                    <a:pt x="2117" y="212"/>
                  </a:lnTo>
                  <a:lnTo>
                    <a:pt x="2064" y="309"/>
                  </a:lnTo>
                  <a:lnTo>
                    <a:pt x="1993" y="274"/>
                  </a:lnTo>
                  <a:lnTo>
                    <a:pt x="1923" y="274"/>
                  </a:lnTo>
                  <a:lnTo>
                    <a:pt x="1861" y="309"/>
                  </a:lnTo>
                  <a:lnTo>
                    <a:pt x="1808" y="344"/>
                  </a:lnTo>
                  <a:lnTo>
                    <a:pt x="1491" y="521"/>
                  </a:lnTo>
                  <a:lnTo>
                    <a:pt x="1420" y="582"/>
                  </a:lnTo>
                  <a:lnTo>
                    <a:pt x="1314" y="697"/>
                  </a:lnTo>
                  <a:lnTo>
                    <a:pt x="1235" y="732"/>
                  </a:lnTo>
                  <a:lnTo>
                    <a:pt x="1217" y="724"/>
                  </a:lnTo>
                  <a:lnTo>
                    <a:pt x="1173" y="662"/>
                  </a:lnTo>
                  <a:lnTo>
                    <a:pt x="1156" y="653"/>
                  </a:lnTo>
                  <a:lnTo>
                    <a:pt x="1129" y="662"/>
                  </a:lnTo>
                  <a:lnTo>
                    <a:pt x="1112" y="688"/>
                  </a:lnTo>
                  <a:lnTo>
                    <a:pt x="1103" y="732"/>
                  </a:lnTo>
                  <a:lnTo>
                    <a:pt x="1059" y="759"/>
                  </a:lnTo>
                  <a:lnTo>
                    <a:pt x="1024" y="776"/>
                  </a:lnTo>
                  <a:lnTo>
                    <a:pt x="1015" y="812"/>
                  </a:lnTo>
                  <a:lnTo>
                    <a:pt x="759" y="829"/>
                  </a:lnTo>
                  <a:lnTo>
                    <a:pt x="600" y="873"/>
                  </a:lnTo>
                  <a:lnTo>
                    <a:pt x="530" y="1014"/>
                  </a:lnTo>
                  <a:lnTo>
                    <a:pt x="512" y="1041"/>
                  </a:lnTo>
                  <a:lnTo>
                    <a:pt x="204" y="1393"/>
                  </a:lnTo>
                  <a:lnTo>
                    <a:pt x="133" y="1543"/>
                  </a:lnTo>
                  <a:lnTo>
                    <a:pt x="1" y="1623"/>
                  </a:lnTo>
                  <a:lnTo>
                    <a:pt x="265" y="1887"/>
                  </a:lnTo>
                  <a:lnTo>
                    <a:pt x="539" y="2011"/>
                  </a:lnTo>
                  <a:lnTo>
                    <a:pt x="636" y="2337"/>
                  </a:lnTo>
                  <a:lnTo>
                    <a:pt x="803" y="2760"/>
                  </a:lnTo>
                  <a:lnTo>
                    <a:pt x="715" y="3289"/>
                  </a:lnTo>
                  <a:lnTo>
                    <a:pt x="1217" y="3306"/>
                  </a:lnTo>
                  <a:lnTo>
                    <a:pt x="1702" y="3183"/>
                  </a:lnTo>
                  <a:lnTo>
                    <a:pt x="2266" y="2707"/>
                  </a:lnTo>
                  <a:lnTo>
                    <a:pt x="2469" y="2257"/>
                  </a:lnTo>
                  <a:lnTo>
                    <a:pt x="2734" y="2187"/>
                  </a:lnTo>
                  <a:lnTo>
                    <a:pt x="3174" y="1764"/>
                  </a:lnTo>
                  <a:lnTo>
                    <a:pt x="3130" y="1323"/>
                  </a:lnTo>
                  <a:lnTo>
                    <a:pt x="3430" y="1111"/>
                  </a:lnTo>
                  <a:lnTo>
                    <a:pt x="3263" y="653"/>
                  </a:lnTo>
                  <a:lnTo>
                    <a:pt x="3130" y="380"/>
                  </a:lnTo>
                  <a:lnTo>
                    <a:pt x="3086" y="1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0" name="Google Shape;658;p31">
              <a:extLst>
                <a:ext uri="{FF2B5EF4-FFF2-40B4-BE49-F238E27FC236}">
                  <a16:creationId xmlns:a16="http://schemas.microsoft.com/office/drawing/2014/main" id="{2A4DE786-7A18-E560-20F5-E6E1E9706047}"/>
                </a:ext>
              </a:extLst>
            </p:cNvPr>
            <p:cNvSpPr/>
            <p:nvPr/>
          </p:nvSpPr>
          <p:spPr>
            <a:xfrm>
              <a:off x="4798218" y="2535328"/>
              <a:ext cx="487496" cy="391923"/>
            </a:xfrm>
            <a:custGeom>
              <a:avLst/>
              <a:gdLst/>
              <a:ahLst/>
              <a:cxnLst/>
              <a:rect l="l" t="t" r="r" b="b"/>
              <a:pathLst>
                <a:path w="4453" h="3580" extrusionOk="0">
                  <a:moveTo>
                    <a:pt x="3650" y="1"/>
                  </a:moveTo>
                  <a:lnTo>
                    <a:pt x="3209" y="151"/>
                  </a:lnTo>
                  <a:lnTo>
                    <a:pt x="3165" y="177"/>
                  </a:lnTo>
                  <a:lnTo>
                    <a:pt x="2998" y="309"/>
                  </a:lnTo>
                  <a:lnTo>
                    <a:pt x="2434" y="591"/>
                  </a:lnTo>
                  <a:lnTo>
                    <a:pt x="1446" y="1252"/>
                  </a:lnTo>
                  <a:lnTo>
                    <a:pt x="750" y="1517"/>
                  </a:lnTo>
                  <a:lnTo>
                    <a:pt x="697" y="1534"/>
                  </a:lnTo>
                  <a:lnTo>
                    <a:pt x="679" y="1561"/>
                  </a:lnTo>
                  <a:lnTo>
                    <a:pt x="600" y="1676"/>
                  </a:lnTo>
                  <a:lnTo>
                    <a:pt x="574" y="1702"/>
                  </a:lnTo>
                  <a:lnTo>
                    <a:pt x="362" y="1711"/>
                  </a:lnTo>
                  <a:lnTo>
                    <a:pt x="265" y="1755"/>
                  </a:lnTo>
                  <a:lnTo>
                    <a:pt x="212" y="1834"/>
                  </a:lnTo>
                  <a:lnTo>
                    <a:pt x="230" y="1878"/>
                  </a:lnTo>
                  <a:lnTo>
                    <a:pt x="318" y="1940"/>
                  </a:lnTo>
                  <a:lnTo>
                    <a:pt x="336" y="1975"/>
                  </a:lnTo>
                  <a:lnTo>
                    <a:pt x="327" y="2046"/>
                  </a:lnTo>
                  <a:lnTo>
                    <a:pt x="283" y="2169"/>
                  </a:lnTo>
                  <a:lnTo>
                    <a:pt x="274" y="2231"/>
                  </a:lnTo>
                  <a:lnTo>
                    <a:pt x="265" y="2354"/>
                  </a:lnTo>
                  <a:lnTo>
                    <a:pt x="247" y="2460"/>
                  </a:lnTo>
                  <a:lnTo>
                    <a:pt x="212" y="2539"/>
                  </a:lnTo>
                  <a:lnTo>
                    <a:pt x="142" y="2628"/>
                  </a:lnTo>
                  <a:lnTo>
                    <a:pt x="1" y="2777"/>
                  </a:lnTo>
                  <a:lnTo>
                    <a:pt x="177" y="2945"/>
                  </a:lnTo>
                  <a:lnTo>
                    <a:pt x="970" y="3333"/>
                  </a:lnTo>
                  <a:lnTo>
                    <a:pt x="2099" y="3447"/>
                  </a:lnTo>
                  <a:lnTo>
                    <a:pt x="2434" y="3474"/>
                  </a:lnTo>
                  <a:lnTo>
                    <a:pt x="2724" y="3553"/>
                  </a:lnTo>
                  <a:lnTo>
                    <a:pt x="3721" y="3580"/>
                  </a:lnTo>
                  <a:lnTo>
                    <a:pt x="3721" y="3033"/>
                  </a:lnTo>
                  <a:lnTo>
                    <a:pt x="3870" y="2539"/>
                  </a:lnTo>
                  <a:lnTo>
                    <a:pt x="3950" y="2213"/>
                  </a:lnTo>
                  <a:lnTo>
                    <a:pt x="4117" y="2010"/>
                  </a:lnTo>
                  <a:lnTo>
                    <a:pt x="4364" y="1667"/>
                  </a:lnTo>
                  <a:lnTo>
                    <a:pt x="4452" y="1138"/>
                  </a:lnTo>
                  <a:lnTo>
                    <a:pt x="4285" y="715"/>
                  </a:lnTo>
                  <a:lnTo>
                    <a:pt x="4188" y="389"/>
                  </a:lnTo>
                  <a:lnTo>
                    <a:pt x="3914" y="265"/>
                  </a:lnTo>
                  <a:lnTo>
                    <a:pt x="3650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1" name="Google Shape;659;p31">
              <a:extLst>
                <a:ext uri="{FF2B5EF4-FFF2-40B4-BE49-F238E27FC236}">
                  <a16:creationId xmlns:a16="http://schemas.microsoft.com/office/drawing/2014/main" id="{0001488E-2502-E736-9BA7-50D26B748B83}"/>
                </a:ext>
              </a:extLst>
            </p:cNvPr>
            <p:cNvSpPr/>
            <p:nvPr/>
          </p:nvSpPr>
          <p:spPr>
            <a:xfrm>
              <a:off x="4556060" y="2839338"/>
              <a:ext cx="471949" cy="321422"/>
            </a:xfrm>
            <a:custGeom>
              <a:avLst/>
              <a:gdLst/>
              <a:ahLst/>
              <a:cxnLst/>
              <a:rect l="l" t="t" r="r" b="b"/>
              <a:pathLst>
                <a:path w="4311" h="2936" extrusionOk="0">
                  <a:moveTo>
                    <a:pt x="2213" y="0"/>
                  </a:moveTo>
                  <a:lnTo>
                    <a:pt x="2107" y="97"/>
                  </a:lnTo>
                  <a:lnTo>
                    <a:pt x="1948" y="203"/>
                  </a:lnTo>
                  <a:lnTo>
                    <a:pt x="1754" y="274"/>
                  </a:lnTo>
                  <a:lnTo>
                    <a:pt x="1728" y="291"/>
                  </a:lnTo>
                  <a:lnTo>
                    <a:pt x="1719" y="327"/>
                  </a:lnTo>
                  <a:lnTo>
                    <a:pt x="1710" y="344"/>
                  </a:lnTo>
                  <a:lnTo>
                    <a:pt x="1675" y="362"/>
                  </a:lnTo>
                  <a:lnTo>
                    <a:pt x="1648" y="353"/>
                  </a:lnTo>
                  <a:lnTo>
                    <a:pt x="1604" y="327"/>
                  </a:lnTo>
                  <a:lnTo>
                    <a:pt x="1578" y="318"/>
                  </a:lnTo>
                  <a:lnTo>
                    <a:pt x="1384" y="362"/>
                  </a:lnTo>
                  <a:lnTo>
                    <a:pt x="1340" y="353"/>
                  </a:lnTo>
                  <a:lnTo>
                    <a:pt x="1234" y="327"/>
                  </a:lnTo>
                  <a:lnTo>
                    <a:pt x="1181" y="318"/>
                  </a:lnTo>
                  <a:lnTo>
                    <a:pt x="1137" y="335"/>
                  </a:lnTo>
                  <a:lnTo>
                    <a:pt x="1023" y="397"/>
                  </a:lnTo>
                  <a:lnTo>
                    <a:pt x="397" y="415"/>
                  </a:lnTo>
                  <a:lnTo>
                    <a:pt x="388" y="476"/>
                  </a:lnTo>
                  <a:lnTo>
                    <a:pt x="414" y="653"/>
                  </a:lnTo>
                  <a:lnTo>
                    <a:pt x="423" y="785"/>
                  </a:lnTo>
                  <a:lnTo>
                    <a:pt x="159" y="1041"/>
                  </a:lnTo>
                  <a:lnTo>
                    <a:pt x="0" y="1402"/>
                  </a:lnTo>
                  <a:lnTo>
                    <a:pt x="27" y="1587"/>
                  </a:lnTo>
                  <a:lnTo>
                    <a:pt x="106" y="1755"/>
                  </a:lnTo>
                  <a:lnTo>
                    <a:pt x="124" y="1940"/>
                  </a:lnTo>
                  <a:lnTo>
                    <a:pt x="62" y="2107"/>
                  </a:lnTo>
                  <a:lnTo>
                    <a:pt x="106" y="2275"/>
                  </a:lnTo>
                  <a:lnTo>
                    <a:pt x="194" y="2416"/>
                  </a:lnTo>
                  <a:lnTo>
                    <a:pt x="97" y="2601"/>
                  </a:lnTo>
                  <a:lnTo>
                    <a:pt x="476" y="2733"/>
                  </a:lnTo>
                  <a:lnTo>
                    <a:pt x="1225" y="2715"/>
                  </a:lnTo>
                  <a:lnTo>
                    <a:pt x="1754" y="2936"/>
                  </a:lnTo>
                  <a:lnTo>
                    <a:pt x="2204" y="2883"/>
                  </a:lnTo>
                  <a:lnTo>
                    <a:pt x="2556" y="2610"/>
                  </a:lnTo>
                  <a:lnTo>
                    <a:pt x="2733" y="2169"/>
                  </a:lnTo>
                  <a:lnTo>
                    <a:pt x="2750" y="1843"/>
                  </a:lnTo>
                  <a:lnTo>
                    <a:pt x="2971" y="1675"/>
                  </a:lnTo>
                  <a:lnTo>
                    <a:pt x="3570" y="1569"/>
                  </a:lnTo>
                  <a:lnTo>
                    <a:pt x="4002" y="1472"/>
                  </a:lnTo>
                  <a:lnTo>
                    <a:pt x="4231" y="1199"/>
                  </a:lnTo>
                  <a:lnTo>
                    <a:pt x="4311" y="670"/>
                  </a:lnTo>
                  <a:lnTo>
                    <a:pt x="3182" y="556"/>
                  </a:lnTo>
                  <a:lnTo>
                    <a:pt x="2389" y="168"/>
                  </a:lnTo>
                  <a:lnTo>
                    <a:pt x="221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2" name="Google Shape;660;p31">
              <a:extLst>
                <a:ext uri="{FF2B5EF4-FFF2-40B4-BE49-F238E27FC236}">
                  <a16:creationId xmlns:a16="http://schemas.microsoft.com/office/drawing/2014/main" id="{A369E1F0-48C8-8EA1-446F-F68EA202D2F0}"/>
                </a:ext>
              </a:extLst>
            </p:cNvPr>
            <p:cNvSpPr/>
            <p:nvPr/>
          </p:nvSpPr>
          <p:spPr>
            <a:xfrm>
              <a:off x="4076454" y="2825763"/>
              <a:ext cx="526030" cy="562815"/>
            </a:xfrm>
            <a:custGeom>
              <a:avLst/>
              <a:gdLst/>
              <a:ahLst/>
              <a:cxnLst/>
              <a:rect l="l" t="t" r="r" b="b"/>
              <a:pathLst>
                <a:path w="4805" h="5141" extrusionOk="0">
                  <a:moveTo>
                    <a:pt x="2336" y="1"/>
                  </a:moveTo>
                  <a:lnTo>
                    <a:pt x="2310" y="89"/>
                  </a:lnTo>
                  <a:lnTo>
                    <a:pt x="2160" y="468"/>
                  </a:lnTo>
                  <a:lnTo>
                    <a:pt x="2248" y="786"/>
                  </a:lnTo>
                  <a:lnTo>
                    <a:pt x="2583" y="847"/>
                  </a:lnTo>
                  <a:lnTo>
                    <a:pt x="2609" y="1050"/>
                  </a:lnTo>
                  <a:lnTo>
                    <a:pt x="2504" y="1235"/>
                  </a:lnTo>
                  <a:lnTo>
                    <a:pt x="2477" y="1447"/>
                  </a:lnTo>
                  <a:lnTo>
                    <a:pt x="2389" y="1455"/>
                  </a:lnTo>
                  <a:lnTo>
                    <a:pt x="2133" y="1464"/>
                  </a:lnTo>
                  <a:lnTo>
                    <a:pt x="1983" y="1394"/>
                  </a:lnTo>
                  <a:lnTo>
                    <a:pt x="1798" y="1358"/>
                  </a:lnTo>
                  <a:lnTo>
                    <a:pt x="1710" y="1411"/>
                  </a:lnTo>
                  <a:lnTo>
                    <a:pt x="1754" y="1544"/>
                  </a:lnTo>
                  <a:lnTo>
                    <a:pt x="1816" y="1561"/>
                  </a:lnTo>
                  <a:lnTo>
                    <a:pt x="1869" y="1596"/>
                  </a:lnTo>
                  <a:lnTo>
                    <a:pt x="1569" y="1923"/>
                  </a:lnTo>
                  <a:lnTo>
                    <a:pt x="1384" y="2839"/>
                  </a:lnTo>
                  <a:lnTo>
                    <a:pt x="1190" y="3218"/>
                  </a:lnTo>
                  <a:lnTo>
                    <a:pt x="926" y="3395"/>
                  </a:lnTo>
                  <a:lnTo>
                    <a:pt x="617" y="3465"/>
                  </a:lnTo>
                  <a:lnTo>
                    <a:pt x="476" y="3553"/>
                  </a:lnTo>
                  <a:lnTo>
                    <a:pt x="326" y="3615"/>
                  </a:lnTo>
                  <a:lnTo>
                    <a:pt x="0" y="3642"/>
                  </a:lnTo>
                  <a:lnTo>
                    <a:pt x="27" y="3774"/>
                  </a:lnTo>
                  <a:lnTo>
                    <a:pt x="71" y="3906"/>
                  </a:lnTo>
                  <a:lnTo>
                    <a:pt x="203" y="4179"/>
                  </a:lnTo>
                  <a:lnTo>
                    <a:pt x="361" y="4426"/>
                  </a:lnTo>
                  <a:lnTo>
                    <a:pt x="547" y="4585"/>
                  </a:lnTo>
                  <a:lnTo>
                    <a:pt x="723" y="4770"/>
                  </a:lnTo>
                  <a:lnTo>
                    <a:pt x="1128" y="4893"/>
                  </a:lnTo>
                  <a:lnTo>
                    <a:pt x="1772" y="4726"/>
                  </a:lnTo>
                  <a:lnTo>
                    <a:pt x="1975" y="4708"/>
                  </a:lnTo>
                  <a:lnTo>
                    <a:pt x="2142" y="4752"/>
                  </a:lnTo>
                  <a:lnTo>
                    <a:pt x="2318" y="4752"/>
                  </a:lnTo>
                  <a:lnTo>
                    <a:pt x="2468" y="4849"/>
                  </a:lnTo>
                  <a:lnTo>
                    <a:pt x="2574" y="5017"/>
                  </a:lnTo>
                  <a:lnTo>
                    <a:pt x="2653" y="5087"/>
                  </a:lnTo>
                  <a:lnTo>
                    <a:pt x="3006" y="5078"/>
                  </a:lnTo>
                  <a:lnTo>
                    <a:pt x="3244" y="5140"/>
                  </a:lnTo>
                  <a:lnTo>
                    <a:pt x="3332" y="4920"/>
                  </a:lnTo>
                  <a:lnTo>
                    <a:pt x="3226" y="4699"/>
                  </a:lnTo>
                  <a:lnTo>
                    <a:pt x="3129" y="4585"/>
                  </a:lnTo>
                  <a:lnTo>
                    <a:pt x="3103" y="4426"/>
                  </a:lnTo>
                  <a:lnTo>
                    <a:pt x="3156" y="4364"/>
                  </a:lnTo>
                  <a:lnTo>
                    <a:pt x="3235" y="4320"/>
                  </a:lnTo>
                  <a:lnTo>
                    <a:pt x="3359" y="3941"/>
                  </a:lnTo>
                  <a:lnTo>
                    <a:pt x="3552" y="3659"/>
                  </a:lnTo>
                  <a:lnTo>
                    <a:pt x="3870" y="3668"/>
                  </a:lnTo>
                  <a:lnTo>
                    <a:pt x="4170" y="3527"/>
                  </a:lnTo>
                  <a:lnTo>
                    <a:pt x="4231" y="3342"/>
                  </a:lnTo>
                  <a:lnTo>
                    <a:pt x="4196" y="3148"/>
                  </a:lnTo>
                  <a:lnTo>
                    <a:pt x="4187" y="2954"/>
                  </a:lnTo>
                  <a:lnTo>
                    <a:pt x="4478" y="2725"/>
                  </a:lnTo>
                  <a:lnTo>
                    <a:pt x="4575" y="2540"/>
                  </a:lnTo>
                  <a:lnTo>
                    <a:pt x="4487" y="2399"/>
                  </a:lnTo>
                  <a:lnTo>
                    <a:pt x="4443" y="2231"/>
                  </a:lnTo>
                  <a:lnTo>
                    <a:pt x="4505" y="2064"/>
                  </a:lnTo>
                  <a:lnTo>
                    <a:pt x="4487" y="1879"/>
                  </a:lnTo>
                  <a:lnTo>
                    <a:pt x="4408" y="1711"/>
                  </a:lnTo>
                  <a:lnTo>
                    <a:pt x="4381" y="1526"/>
                  </a:lnTo>
                  <a:lnTo>
                    <a:pt x="4540" y="1165"/>
                  </a:lnTo>
                  <a:lnTo>
                    <a:pt x="4804" y="909"/>
                  </a:lnTo>
                  <a:lnTo>
                    <a:pt x="4795" y="777"/>
                  </a:lnTo>
                  <a:lnTo>
                    <a:pt x="4769" y="600"/>
                  </a:lnTo>
                  <a:lnTo>
                    <a:pt x="4778" y="539"/>
                  </a:lnTo>
                  <a:lnTo>
                    <a:pt x="4214" y="556"/>
                  </a:lnTo>
                  <a:lnTo>
                    <a:pt x="3817" y="486"/>
                  </a:lnTo>
                  <a:lnTo>
                    <a:pt x="3738" y="433"/>
                  </a:lnTo>
                  <a:lnTo>
                    <a:pt x="3588" y="301"/>
                  </a:lnTo>
                  <a:lnTo>
                    <a:pt x="233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4" name="Google Shape;662;p31">
              <a:extLst>
                <a:ext uri="{FF2B5EF4-FFF2-40B4-BE49-F238E27FC236}">
                  <a16:creationId xmlns:a16="http://schemas.microsoft.com/office/drawing/2014/main" id="{CCD16495-83D2-10BD-8C72-51386E481FBF}"/>
                </a:ext>
              </a:extLst>
            </p:cNvPr>
            <p:cNvSpPr/>
            <p:nvPr/>
          </p:nvSpPr>
          <p:spPr>
            <a:xfrm>
              <a:off x="3491643" y="3136560"/>
              <a:ext cx="333024" cy="165090"/>
            </a:xfrm>
            <a:custGeom>
              <a:avLst/>
              <a:gdLst/>
              <a:ahLst/>
              <a:cxnLst/>
              <a:rect l="l" t="t" r="r" b="b"/>
              <a:pathLst>
                <a:path w="3042" h="1508" extrusionOk="0">
                  <a:moveTo>
                    <a:pt x="2865" y="0"/>
                  </a:moveTo>
                  <a:lnTo>
                    <a:pt x="2830" y="9"/>
                  </a:lnTo>
                  <a:lnTo>
                    <a:pt x="2733" y="89"/>
                  </a:lnTo>
                  <a:lnTo>
                    <a:pt x="2548" y="194"/>
                  </a:lnTo>
                  <a:lnTo>
                    <a:pt x="2354" y="256"/>
                  </a:lnTo>
                  <a:lnTo>
                    <a:pt x="988" y="388"/>
                  </a:lnTo>
                  <a:lnTo>
                    <a:pt x="908" y="424"/>
                  </a:lnTo>
                  <a:lnTo>
                    <a:pt x="714" y="617"/>
                  </a:lnTo>
                  <a:lnTo>
                    <a:pt x="573" y="714"/>
                  </a:lnTo>
                  <a:lnTo>
                    <a:pt x="247" y="838"/>
                  </a:lnTo>
                  <a:lnTo>
                    <a:pt x="88" y="944"/>
                  </a:lnTo>
                  <a:lnTo>
                    <a:pt x="0" y="1129"/>
                  </a:lnTo>
                  <a:lnTo>
                    <a:pt x="256" y="1190"/>
                  </a:lnTo>
                  <a:lnTo>
                    <a:pt x="661" y="1446"/>
                  </a:lnTo>
                  <a:lnTo>
                    <a:pt x="908" y="1508"/>
                  </a:lnTo>
                  <a:lnTo>
                    <a:pt x="952" y="1490"/>
                  </a:lnTo>
                  <a:lnTo>
                    <a:pt x="943" y="820"/>
                  </a:lnTo>
                  <a:lnTo>
                    <a:pt x="943" y="820"/>
                  </a:lnTo>
                  <a:lnTo>
                    <a:pt x="1270" y="908"/>
                  </a:lnTo>
                  <a:lnTo>
                    <a:pt x="1411" y="882"/>
                  </a:lnTo>
                  <a:lnTo>
                    <a:pt x="2116" y="1199"/>
                  </a:lnTo>
                  <a:lnTo>
                    <a:pt x="2407" y="1138"/>
                  </a:lnTo>
                  <a:lnTo>
                    <a:pt x="2706" y="829"/>
                  </a:lnTo>
                  <a:lnTo>
                    <a:pt x="2997" y="882"/>
                  </a:lnTo>
                  <a:lnTo>
                    <a:pt x="3041" y="653"/>
                  </a:lnTo>
                  <a:lnTo>
                    <a:pt x="3033" y="106"/>
                  </a:lnTo>
                  <a:lnTo>
                    <a:pt x="2980" y="133"/>
                  </a:lnTo>
                  <a:lnTo>
                    <a:pt x="2936" y="89"/>
                  </a:lnTo>
                  <a:lnTo>
                    <a:pt x="2900" y="36"/>
                  </a:lnTo>
                  <a:lnTo>
                    <a:pt x="2865" y="0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5" name="Google Shape;663;p31">
              <a:extLst>
                <a:ext uri="{FF2B5EF4-FFF2-40B4-BE49-F238E27FC236}">
                  <a16:creationId xmlns:a16="http://schemas.microsoft.com/office/drawing/2014/main" id="{F3EFE835-BACF-9958-E1B7-7B220FCF3FDD}"/>
                </a:ext>
              </a:extLst>
            </p:cNvPr>
            <p:cNvSpPr/>
            <p:nvPr/>
          </p:nvSpPr>
          <p:spPr>
            <a:xfrm>
              <a:off x="3148988" y="3199288"/>
              <a:ext cx="935251" cy="705571"/>
            </a:xfrm>
            <a:custGeom>
              <a:avLst/>
              <a:gdLst/>
              <a:ahLst/>
              <a:cxnLst/>
              <a:rect l="l" t="t" r="r" b="b"/>
              <a:pathLst>
                <a:path w="8543" h="6445" extrusionOk="0">
                  <a:moveTo>
                    <a:pt x="7837" y="0"/>
                  </a:moveTo>
                  <a:lnTo>
                    <a:pt x="7520" y="62"/>
                  </a:lnTo>
                  <a:lnTo>
                    <a:pt x="6656" y="379"/>
                  </a:lnTo>
                  <a:lnTo>
                    <a:pt x="6392" y="397"/>
                  </a:lnTo>
                  <a:lnTo>
                    <a:pt x="6127" y="309"/>
                  </a:lnTo>
                  <a:lnTo>
                    <a:pt x="5836" y="256"/>
                  </a:lnTo>
                  <a:lnTo>
                    <a:pt x="5537" y="565"/>
                  </a:lnTo>
                  <a:lnTo>
                    <a:pt x="5246" y="626"/>
                  </a:lnTo>
                  <a:lnTo>
                    <a:pt x="4541" y="309"/>
                  </a:lnTo>
                  <a:lnTo>
                    <a:pt x="4400" y="335"/>
                  </a:lnTo>
                  <a:lnTo>
                    <a:pt x="4073" y="247"/>
                  </a:lnTo>
                  <a:lnTo>
                    <a:pt x="4073" y="247"/>
                  </a:lnTo>
                  <a:lnTo>
                    <a:pt x="4082" y="917"/>
                  </a:lnTo>
                  <a:lnTo>
                    <a:pt x="4188" y="829"/>
                  </a:lnTo>
                  <a:lnTo>
                    <a:pt x="4232" y="811"/>
                  </a:lnTo>
                  <a:lnTo>
                    <a:pt x="4479" y="811"/>
                  </a:lnTo>
                  <a:lnTo>
                    <a:pt x="4585" y="838"/>
                  </a:lnTo>
                  <a:lnTo>
                    <a:pt x="4690" y="908"/>
                  </a:lnTo>
                  <a:lnTo>
                    <a:pt x="4796" y="996"/>
                  </a:lnTo>
                  <a:lnTo>
                    <a:pt x="4884" y="1102"/>
                  </a:lnTo>
                  <a:lnTo>
                    <a:pt x="4814" y="1138"/>
                  </a:lnTo>
                  <a:lnTo>
                    <a:pt x="4726" y="1164"/>
                  </a:lnTo>
                  <a:lnTo>
                    <a:pt x="4655" y="1164"/>
                  </a:lnTo>
                  <a:lnTo>
                    <a:pt x="4594" y="1146"/>
                  </a:lnTo>
                  <a:lnTo>
                    <a:pt x="4558" y="1208"/>
                  </a:lnTo>
                  <a:lnTo>
                    <a:pt x="4523" y="1376"/>
                  </a:lnTo>
                  <a:lnTo>
                    <a:pt x="4479" y="1455"/>
                  </a:lnTo>
                  <a:lnTo>
                    <a:pt x="4417" y="1508"/>
                  </a:lnTo>
                  <a:lnTo>
                    <a:pt x="4338" y="1525"/>
                  </a:lnTo>
                  <a:lnTo>
                    <a:pt x="3976" y="1534"/>
                  </a:lnTo>
                  <a:lnTo>
                    <a:pt x="3897" y="1517"/>
                  </a:lnTo>
                  <a:lnTo>
                    <a:pt x="3809" y="1490"/>
                  </a:lnTo>
                  <a:lnTo>
                    <a:pt x="3703" y="1420"/>
                  </a:lnTo>
                  <a:lnTo>
                    <a:pt x="3642" y="1393"/>
                  </a:lnTo>
                  <a:lnTo>
                    <a:pt x="3509" y="1358"/>
                  </a:lnTo>
                  <a:lnTo>
                    <a:pt x="3368" y="1358"/>
                  </a:lnTo>
                  <a:lnTo>
                    <a:pt x="3210" y="1305"/>
                  </a:lnTo>
                  <a:lnTo>
                    <a:pt x="3121" y="1296"/>
                  </a:lnTo>
                  <a:lnTo>
                    <a:pt x="3051" y="1331"/>
                  </a:lnTo>
                  <a:lnTo>
                    <a:pt x="2980" y="1393"/>
                  </a:lnTo>
                  <a:lnTo>
                    <a:pt x="2716" y="1437"/>
                  </a:lnTo>
                  <a:lnTo>
                    <a:pt x="2681" y="1455"/>
                  </a:lnTo>
                  <a:lnTo>
                    <a:pt x="2628" y="1499"/>
                  </a:lnTo>
                  <a:lnTo>
                    <a:pt x="2593" y="1517"/>
                  </a:lnTo>
                  <a:lnTo>
                    <a:pt x="2557" y="1517"/>
                  </a:lnTo>
                  <a:lnTo>
                    <a:pt x="2540" y="1490"/>
                  </a:lnTo>
                  <a:lnTo>
                    <a:pt x="2522" y="1481"/>
                  </a:lnTo>
                  <a:lnTo>
                    <a:pt x="2496" y="1517"/>
                  </a:lnTo>
                  <a:lnTo>
                    <a:pt x="2284" y="1420"/>
                  </a:lnTo>
                  <a:lnTo>
                    <a:pt x="2072" y="1358"/>
                  </a:lnTo>
                  <a:lnTo>
                    <a:pt x="1852" y="1358"/>
                  </a:lnTo>
                  <a:lnTo>
                    <a:pt x="1667" y="1437"/>
                  </a:lnTo>
                  <a:lnTo>
                    <a:pt x="1685" y="1376"/>
                  </a:lnTo>
                  <a:lnTo>
                    <a:pt x="1711" y="1340"/>
                  </a:lnTo>
                  <a:lnTo>
                    <a:pt x="1746" y="1323"/>
                  </a:lnTo>
                  <a:lnTo>
                    <a:pt x="1799" y="1305"/>
                  </a:lnTo>
                  <a:lnTo>
                    <a:pt x="1394" y="1323"/>
                  </a:lnTo>
                  <a:lnTo>
                    <a:pt x="1156" y="1287"/>
                  </a:lnTo>
                  <a:lnTo>
                    <a:pt x="503" y="1314"/>
                  </a:lnTo>
                  <a:lnTo>
                    <a:pt x="486" y="1358"/>
                  </a:lnTo>
                  <a:lnTo>
                    <a:pt x="265" y="1693"/>
                  </a:lnTo>
                  <a:lnTo>
                    <a:pt x="124" y="1807"/>
                  </a:lnTo>
                  <a:lnTo>
                    <a:pt x="1" y="1931"/>
                  </a:lnTo>
                  <a:lnTo>
                    <a:pt x="36" y="2142"/>
                  </a:lnTo>
                  <a:lnTo>
                    <a:pt x="142" y="2169"/>
                  </a:lnTo>
                  <a:lnTo>
                    <a:pt x="230" y="2372"/>
                  </a:lnTo>
                  <a:lnTo>
                    <a:pt x="186" y="2477"/>
                  </a:lnTo>
                  <a:lnTo>
                    <a:pt x="124" y="2574"/>
                  </a:lnTo>
                  <a:lnTo>
                    <a:pt x="63" y="2812"/>
                  </a:lnTo>
                  <a:lnTo>
                    <a:pt x="89" y="2927"/>
                  </a:lnTo>
                  <a:lnTo>
                    <a:pt x="168" y="3156"/>
                  </a:lnTo>
                  <a:lnTo>
                    <a:pt x="345" y="3429"/>
                  </a:lnTo>
                  <a:lnTo>
                    <a:pt x="592" y="3606"/>
                  </a:lnTo>
                  <a:lnTo>
                    <a:pt x="680" y="3756"/>
                  </a:lnTo>
                  <a:lnTo>
                    <a:pt x="759" y="4179"/>
                  </a:lnTo>
                  <a:lnTo>
                    <a:pt x="847" y="4364"/>
                  </a:lnTo>
                  <a:lnTo>
                    <a:pt x="2072" y="5281"/>
                  </a:lnTo>
                  <a:lnTo>
                    <a:pt x="2443" y="5325"/>
                  </a:lnTo>
                  <a:lnTo>
                    <a:pt x="2540" y="5219"/>
                  </a:lnTo>
                  <a:lnTo>
                    <a:pt x="2663" y="5166"/>
                  </a:lnTo>
                  <a:lnTo>
                    <a:pt x="2734" y="5263"/>
                  </a:lnTo>
                  <a:lnTo>
                    <a:pt x="2716" y="5386"/>
                  </a:lnTo>
                  <a:lnTo>
                    <a:pt x="2725" y="5554"/>
                  </a:lnTo>
                  <a:lnTo>
                    <a:pt x="2813" y="5704"/>
                  </a:lnTo>
                  <a:lnTo>
                    <a:pt x="2839" y="5774"/>
                  </a:lnTo>
                  <a:lnTo>
                    <a:pt x="2892" y="5809"/>
                  </a:lnTo>
                  <a:lnTo>
                    <a:pt x="2980" y="5818"/>
                  </a:lnTo>
                  <a:lnTo>
                    <a:pt x="3042" y="5862"/>
                  </a:lnTo>
                  <a:lnTo>
                    <a:pt x="3157" y="6039"/>
                  </a:lnTo>
                  <a:lnTo>
                    <a:pt x="3342" y="6065"/>
                  </a:lnTo>
                  <a:lnTo>
                    <a:pt x="3553" y="6021"/>
                  </a:lnTo>
                  <a:lnTo>
                    <a:pt x="3774" y="6030"/>
                  </a:lnTo>
                  <a:lnTo>
                    <a:pt x="3915" y="6100"/>
                  </a:lnTo>
                  <a:lnTo>
                    <a:pt x="4029" y="6215"/>
                  </a:lnTo>
                  <a:lnTo>
                    <a:pt x="4197" y="6356"/>
                  </a:lnTo>
                  <a:lnTo>
                    <a:pt x="4408" y="6409"/>
                  </a:lnTo>
                  <a:lnTo>
                    <a:pt x="4735" y="6444"/>
                  </a:lnTo>
                  <a:lnTo>
                    <a:pt x="5061" y="6444"/>
                  </a:lnTo>
                  <a:lnTo>
                    <a:pt x="5316" y="6277"/>
                  </a:lnTo>
                  <a:lnTo>
                    <a:pt x="5352" y="5880"/>
                  </a:lnTo>
                  <a:lnTo>
                    <a:pt x="5449" y="5607"/>
                  </a:lnTo>
                  <a:lnTo>
                    <a:pt x="5660" y="5448"/>
                  </a:lnTo>
                  <a:lnTo>
                    <a:pt x="5792" y="4963"/>
                  </a:lnTo>
                  <a:lnTo>
                    <a:pt x="5889" y="4866"/>
                  </a:lnTo>
                  <a:lnTo>
                    <a:pt x="5933" y="4725"/>
                  </a:lnTo>
                  <a:lnTo>
                    <a:pt x="6030" y="4364"/>
                  </a:lnTo>
                  <a:lnTo>
                    <a:pt x="6268" y="4196"/>
                  </a:lnTo>
                  <a:lnTo>
                    <a:pt x="6753" y="4390"/>
                  </a:lnTo>
                  <a:lnTo>
                    <a:pt x="6894" y="4408"/>
                  </a:lnTo>
                  <a:lnTo>
                    <a:pt x="7044" y="4390"/>
                  </a:lnTo>
                  <a:lnTo>
                    <a:pt x="7176" y="4320"/>
                  </a:lnTo>
                  <a:lnTo>
                    <a:pt x="7317" y="4302"/>
                  </a:lnTo>
                  <a:lnTo>
                    <a:pt x="7582" y="4364"/>
                  </a:lnTo>
                  <a:lnTo>
                    <a:pt x="7811" y="4276"/>
                  </a:lnTo>
                  <a:lnTo>
                    <a:pt x="7749" y="3967"/>
                  </a:lnTo>
                  <a:lnTo>
                    <a:pt x="7626" y="3870"/>
                  </a:lnTo>
                  <a:lnTo>
                    <a:pt x="7388" y="3526"/>
                  </a:lnTo>
                  <a:lnTo>
                    <a:pt x="7379" y="3218"/>
                  </a:lnTo>
                  <a:lnTo>
                    <a:pt x="7511" y="2610"/>
                  </a:lnTo>
                  <a:lnTo>
                    <a:pt x="7952" y="2142"/>
                  </a:lnTo>
                  <a:lnTo>
                    <a:pt x="8040" y="1975"/>
                  </a:lnTo>
                  <a:lnTo>
                    <a:pt x="8014" y="1807"/>
                  </a:lnTo>
                  <a:lnTo>
                    <a:pt x="7908" y="1675"/>
                  </a:lnTo>
                  <a:lnTo>
                    <a:pt x="7890" y="1481"/>
                  </a:lnTo>
                  <a:lnTo>
                    <a:pt x="7952" y="1331"/>
                  </a:lnTo>
                  <a:lnTo>
                    <a:pt x="7996" y="1173"/>
                  </a:lnTo>
                  <a:lnTo>
                    <a:pt x="8023" y="970"/>
                  </a:lnTo>
                  <a:lnTo>
                    <a:pt x="8102" y="811"/>
                  </a:lnTo>
                  <a:lnTo>
                    <a:pt x="8199" y="714"/>
                  </a:lnTo>
                  <a:lnTo>
                    <a:pt x="8296" y="635"/>
                  </a:lnTo>
                  <a:lnTo>
                    <a:pt x="8543" y="494"/>
                  </a:lnTo>
                  <a:lnTo>
                    <a:pt x="8499" y="362"/>
                  </a:lnTo>
                  <a:lnTo>
                    <a:pt x="8472" y="230"/>
                  </a:lnTo>
                  <a:lnTo>
                    <a:pt x="7837" y="0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6" name="Google Shape;664;p31">
              <a:extLst>
                <a:ext uri="{FF2B5EF4-FFF2-40B4-BE49-F238E27FC236}">
                  <a16:creationId xmlns:a16="http://schemas.microsoft.com/office/drawing/2014/main" id="{777544E1-8FED-9CD5-E397-012371E4AB53}"/>
                </a:ext>
              </a:extLst>
            </p:cNvPr>
            <p:cNvSpPr/>
            <p:nvPr/>
          </p:nvSpPr>
          <p:spPr>
            <a:xfrm>
              <a:off x="2392523" y="3166447"/>
              <a:ext cx="1197665" cy="1067499"/>
            </a:xfrm>
            <a:custGeom>
              <a:avLst/>
              <a:gdLst/>
              <a:ahLst/>
              <a:cxnLst/>
              <a:rect l="l" t="t" r="r" b="b"/>
              <a:pathLst>
                <a:path w="10940" h="9751" extrusionOk="0">
                  <a:moveTo>
                    <a:pt x="4619" y="1"/>
                  </a:moveTo>
                  <a:lnTo>
                    <a:pt x="4496" y="45"/>
                  </a:lnTo>
                  <a:lnTo>
                    <a:pt x="4381" y="98"/>
                  </a:lnTo>
                  <a:lnTo>
                    <a:pt x="4372" y="36"/>
                  </a:lnTo>
                  <a:lnTo>
                    <a:pt x="4346" y="18"/>
                  </a:lnTo>
                  <a:lnTo>
                    <a:pt x="4311" y="36"/>
                  </a:lnTo>
                  <a:lnTo>
                    <a:pt x="4275" y="80"/>
                  </a:lnTo>
                  <a:lnTo>
                    <a:pt x="4249" y="151"/>
                  </a:lnTo>
                  <a:lnTo>
                    <a:pt x="4275" y="203"/>
                  </a:lnTo>
                  <a:lnTo>
                    <a:pt x="4311" y="247"/>
                  </a:lnTo>
                  <a:lnTo>
                    <a:pt x="4293" y="380"/>
                  </a:lnTo>
                  <a:lnTo>
                    <a:pt x="4372" y="441"/>
                  </a:lnTo>
                  <a:lnTo>
                    <a:pt x="4460" y="485"/>
                  </a:lnTo>
                  <a:lnTo>
                    <a:pt x="4513" y="485"/>
                  </a:lnTo>
                  <a:lnTo>
                    <a:pt x="4619" y="530"/>
                  </a:lnTo>
                  <a:lnTo>
                    <a:pt x="4707" y="494"/>
                  </a:lnTo>
                  <a:lnTo>
                    <a:pt x="4857" y="353"/>
                  </a:lnTo>
                  <a:lnTo>
                    <a:pt x="4945" y="327"/>
                  </a:lnTo>
                  <a:lnTo>
                    <a:pt x="5122" y="300"/>
                  </a:lnTo>
                  <a:lnTo>
                    <a:pt x="5210" y="230"/>
                  </a:lnTo>
                  <a:lnTo>
                    <a:pt x="5183" y="124"/>
                  </a:lnTo>
                  <a:lnTo>
                    <a:pt x="5069" y="62"/>
                  </a:lnTo>
                  <a:lnTo>
                    <a:pt x="4936" y="45"/>
                  </a:lnTo>
                  <a:lnTo>
                    <a:pt x="4857" y="62"/>
                  </a:lnTo>
                  <a:lnTo>
                    <a:pt x="4742" y="1"/>
                  </a:lnTo>
                  <a:close/>
                  <a:moveTo>
                    <a:pt x="4628" y="962"/>
                  </a:moveTo>
                  <a:lnTo>
                    <a:pt x="4593" y="1023"/>
                  </a:lnTo>
                  <a:lnTo>
                    <a:pt x="4549" y="1094"/>
                  </a:lnTo>
                  <a:lnTo>
                    <a:pt x="4496" y="1138"/>
                  </a:lnTo>
                  <a:lnTo>
                    <a:pt x="4513" y="1208"/>
                  </a:lnTo>
                  <a:lnTo>
                    <a:pt x="4575" y="1252"/>
                  </a:lnTo>
                  <a:lnTo>
                    <a:pt x="4663" y="1261"/>
                  </a:lnTo>
                  <a:lnTo>
                    <a:pt x="4742" y="1279"/>
                  </a:lnTo>
                  <a:lnTo>
                    <a:pt x="4804" y="1314"/>
                  </a:lnTo>
                  <a:lnTo>
                    <a:pt x="4857" y="1305"/>
                  </a:lnTo>
                  <a:lnTo>
                    <a:pt x="4857" y="1261"/>
                  </a:lnTo>
                  <a:lnTo>
                    <a:pt x="4839" y="1244"/>
                  </a:lnTo>
                  <a:lnTo>
                    <a:pt x="4804" y="1244"/>
                  </a:lnTo>
                  <a:lnTo>
                    <a:pt x="4760" y="1200"/>
                  </a:lnTo>
                  <a:lnTo>
                    <a:pt x="4760" y="1129"/>
                  </a:lnTo>
                  <a:lnTo>
                    <a:pt x="4787" y="1076"/>
                  </a:lnTo>
                  <a:lnTo>
                    <a:pt x="4778" y="1032"/>
                  </a:lnTo>
                  <a:lnTo>
                    <a:pt x="4628" y="962"/>
                  </a:lnTo>
                  <a:close/>
                  <a:moveTo>
                    <a:pt x="5333" y="776"/>
                  </a:moveTo>
                  <a:lnTo>
                    <a:pt x="5289" y="847"/>
                  </a:lnTo>
                  <a:lnTo>
                    <a:pt x="5254" y="838"/>
                  </a:lnTo>
                  <a:lnTo>
                    <a:pt x="5210" y="812"/>
                  </a:lnTo>
                  <a:lnTo>
                    <a:pt x="5157" y="838"/>
                  </a:lnTo>
                  <a:lnTo>
                    <a:pt x="5086" y="926"/>
                  </a:lnTo>
                  <a:lnTo>
                    <a:pt x="5042" y="962"/>
                  </a:lnTo>
                  <a:lnTo>
                    <a:pt x="4981" y="988"/>
                  </a:lnTo>
                  <a:lnTo>
                    <a:pt x="4981" y="1023"/>
                  </a:lnTo>
                  <a:lnTo>
                    <a:pt x="5025" y="1085"/>
                  </a:lnTo>
                  <a:lnTo>
                    <a:pt x="5174" y="1235"/>
                  </a:lnTo>
                  <a:lnTo>
                    <a:pt x="5210" y="1252"/>
                  </a:lnTo>
                  <a:lnTo>
                    <a:pt x="5254" y="1252"/>
                  </a:lnTo>
                  <a:lnTo>
                    <a:pt x="5289" y="1261"/>
                  </a:lnTo>
                  <a:lnTo>
                    <a:pt x="5307" y="1296"/>
                  </a:lnTo>
                  <a:lnTo>
                    <a:pt x="5307" y="1376"/>
                  </a:lnTo>
                  <a:lnTo>
                    <a:pt x="5315" y="1411"/>
                  </a:lnTo>
                  <a:lnTo>
                    <a:pt x="5342" y="1438"/>
                  </a:lnTo>
                  <a:lnTo>
                    <a:pt x="5368" y="1482"/>
                  </a:lnTo>
                  <a:lnTo>
                    <a:pt x="5395" y="1508"/>
                  </a:lnTo>
                  <a:lnTo>
                    <a:pt x="5430" y="1508"/>
                  </a:lnTo>
                  <a:lnTo>
                    <a:pt x="5457" y="1526"/>
                  </a:lnTo>
                  <a:lnTo>
                    <a:pt x="5465" y="1587"/>
                  </a:lnTo>
                  <a:lnTo>
                    <a:pt x="5483" y="1649"/>
                  </a:lnTo>
                  <a:lnTo>
                    <a:pt x="5527" y="1649"/>
                  </a:lnTo>
                  <a:lnTo>
                    <a:pt x="5589" y="1605"/>
                  </a:lnTo>
                  <a:lnTo>
                    <a:pt x="5827" y="1684"/>
                  </a:lnTo>
                  <a:lnTo>
                    <a:pt x="5906" y="1693"/>
                  </a:lnTo>
                  <a:lnTo>
                    <a:pt x="5836" y="1799"/>
                  </a:lnTo>
                  <a:lnTo>
                    <a:pt x="5580" y="1931"/>
                  </a:lnTo>
                  <a:lnTo>
                    <a:pt x="5474" y="2090"/>
                  </a:lnTo>
                  <a:lnTo>
                    <a:pt x="5351" y="2125"/>
                  </a:lnTo>
                  <a:lnTo>
                    <a:pt x="5210" y="2107"/>
                  </a:lnTo>
                  <a:lnTo>
                    <a:pt x="5113" y="2072"/>
                  </a:lnTo>
                  <a:lnTo>
                    <a:pt x="4998" y="2134"/>
                  </a:lnTo>
                  <a:lnTo>
                    <a:pt x="4892" y="2107"/>
                  </a:lnTo>
                  <a:lnTo>
                    <a:pt x="4787" y="2055"/>
                  </a:lnTo>
                  <a:lnTo>
                    <a:pt x="4654" y="2028"/>
                  </a:lnTo>
                  <a:lnTo>
                    <a:pt x="4575" y="2046"/>
                  </a:lnTo>
                  <a:lnTo>
                    <a:pt x="4460" y="2125"/>
                  </a:lnTo>
                  <a:lnTo>
                    <a:pt x="4487" y="2178"/>
                  </a:lnTo>
                  <a:lnTo>
                    <a:pt x="4434" y="2442"/>
                  </a:lnTo>
                  <a:lnTo>
                    <a:pt x="4205" y="2575"/>
                  </a:lnTo>
                  <a:lnTo>
                    <a:pt x="3887" y="2918"/>
                  </a:lnTo>
                  <a:lnTo>
                    <a:pt x="3817" y="2945"/>
                  </a:lnTo>
                  <a:lnTo>
                    <a:pt x="3764" y="2989"/>
                  </a:lnTo>
                  <a:lnTo>
                    <a:pt x="3852" y="3174"/>
                  </a:lnTo>
                  <a:lnTo>
                    <a:pt x="4028" y="3253"/>
                  </a:lnTo>
                  <a:lnTo>
                    <a:pt x="4117" y="3262"/>
                  </a:lnTo>
                  <a:lnTo>
                    <a:pt x="4134" y="3306"/>
                  </a:lnTo>
                  <a:lnTo>
                    <a:pt x="4108" y="3421"/>
                  </a:lnTo>
                  <a:lnTo>
                    <a:pt x="4046" y="3615"/>
                  </a:lnTo>
                  <a:lnTo>
                    <a:pt x="4020" y="3773"/>
                  </a:lnTo>
                  <a:lnTo>
                    <a:pt x="3976" y="3915"/>
                  </a:lnTo>
                  <a:lnTo>
                    <a:pt x="3940" y="3959"/>
                  </a:lnTo>
                  <a:lnTo>
                    <a:pt x="3887" y="4064"/>
                  </a:lnTo>
                  <a:lnTo>
                    <a:pt x="3976" y="4197"/>
                  </a:lnTo>
                  <a:lnTo>
                    <a:pt x="4046" y="4258"/>
                  </a:lnTo>
                  <a:lnTo>
                    <a:pt x="4028" y="4505"/>
                  </a:lnTo>
                  <a:lnTo>
                    <a:pt x="3949" y="4752"/>
                  </a:lnTo>
                  <a:lnTo>
                    <a:pt x="3843" y="4981"/>
                  </a:lnTo>
                  <a:lnTo>
                    <a:pt x="3658" y="5113"/>
                  </a:lnTo>
                  <a:lnTo>
                    <a:pt x="3464" y="5202"/>
                  </a:lnTo>
                  <a:lnTo>
                    <a:pt x="3279" y="5334"/>
                  </a:lnTo>
                  <a:lnTo>
                    <a:pt x="3085" y="5413"/>
                  </a:lnTo>
                  <a:lnTo>
                    <a:pt x="2742" y="5298"/>
                  </a:lnTo>
                  <a:lnTo>
                    <a:pt x="2398" y="5237"/>
                  </a:lnTo>
                  <a:lnTo>
                    <a:pt x="2274" y="5307"/>
                  </a:lnTo>
                  <a:lnTo>
                    <a:pt x="2124" y="5290"/>
                  </a:lnTo>
                  <a:lnTo>
                    <a:pt x="1913" y="5290"/>
                  </a:lnTo>
                  <a:lnTo>
                    <a:pt x="1719" y="5448"/>
                  </a:lnTo>
                  <a:lnTo>
                    <a:pt x="1384" y="5589"/>
                  </a:lnTo>
                  <a:lnTo>
                    <a:pt x="1208" y="5739"/>
                  </a:lnTo>
                  <a:lnTo>
                    <a:pt x="1014" y="5801"/>
                  </a:lnTo>
                  <a:lnTo>
                    <a:pt x="591" y="5748"/>
                  </a:lnTo>
                  <a:lnTo>
                    <a:pt x="406" y="5792"/>
                  </a:lnTo>
                  <a:lnTo>
                    <a:pt x="256" y="6259"/>
                  </a:lnTo>
                  <a:lnTo>
                    <a:pt x="265" y="6744"/>
                  </a:lnTo>
                  <a:lnTo>
                    <a:pt x="917" y="6630"/>
                  </a:lnTo>
                  <a:lnTo>
                    <a:pt x="1031" y="6709"/>
                  </a:lnTo>
                  <a:lnTo>
                    <a:pt x="1120" y="6674"/>
                  </a:lnTo>
                  <a:lnTo>
                    <a:pt x="1208" y="6594"/>
                  </a:lnTo>
                  <a:lnTo>
                    <a:pt x="1314" y="6550"/>
                  </a:lnTo>
                  <a:lnTo>
                    <a:pt x="1446" y="6559"/>
                  </a:lnTo>
                  <a:lnTo>
                    <a:pt x="1525" y="6603"/>
                  </a:lnTo>
                  <a:lnTo>
                    <a:pt x="1552" y="6691"/>
                  </a:lnTo>
                  <a:lnTo>
                    <a:pt x="1552" y="6815"/>
                  </a:lnTo>
                  <a:lnTo>
                    <a:pt x="1490" y="7044"/>
                  </a:lnTo>
                  <a:lnTo>
                    <a:pt x="1481" y="7106"/>
                  </a:lnTo>
                  <a:lnTo>
                    <a:pt x="1481" y="7132"/>
                  </a:lnTo>
                  <a:lnTo>
                    <a:pt x="1463" y="7141"/>
                  </a:lnTo>
                  <a:lnTo>
                    <a:pt x="1199" y="7229"/>
                  </a:lnTo>
                  <a:lnTo>
                    <a:pt x="1120" y="7282"/>
                  </a:lnTo>
                  <a:lnTo>
                    <a:pt x="1172" y="7370"/>
                  </a:lnTo>
                  <a:lnTo>
                    <a:pt x="1120" y="7414"/>
                  </a:lnTo>
                  <a:lnTo>
                    <a:pt x="1058" y="7441"/>
                  </a:lnTo>
                  <a:lnTo>
                    <a:pt x="890" y="7449"/>
                  </a:lnTo>
                  <a:lnTo>
                    <a:pt x="899" y="7502"/>
                  </a:lnTo>
                  <a:lnTo>
                    <a:pt x="890" y="7537"/>
                  </a:lnTo>
                  <a:lnTo>
                    <a:pt x="890" y="7582"/>
                  </a:lnTo>
                  <a:lnTo>
                    <a:pt x="890" y="7617"/>
                  </a:lnTo>
                  <a:lnTo>
                    <a:pt x="908" y="7626"/>
                  </a:lnTo>
                  <a:lnTo>
                    <a:pt x="952" y="7661"/>
                  </a:lnTo>
                  <a:lnTo>
                    <a:pt x="458" y="8031"/>
                  </a:lnTo>
                  <a:lnTo>
                    <a:pt x="379" y="8155"/>
                  </a:lnTo>
                  <a:lnTo>
                    <a:pt x="335" y="8190"/>
                  </a:lnTo>
                  <a:lnTo>
                    <a:pt x="282" y="8216"/>
                  </a:lnTo>
                  <a:lnTo>
                    <a:pt x="256" y="8269"/>
                  </a:lnTo>
                  <a:lnTo>
                    <a:pt x="282" y="8357"/>
                  </a:lnTo>
                  <a:lnTo>
                    <a:pt x="282" y="8357"/>
                  </a:lnTo>
                  <a:lnTo>
                    <a:pt x="247" y="8322"/>
                  </a:lnTo>
                  <a:lnTo>
                    <a:pt x="212" y="8287"/>
                  </a:lnTo>
                  <a:lnTo>
                    <a:pt x="168" y="8269"/>
                  </a:lnTo>
                  <a:lnTo>
                    <a:pt x="123" y="8269"/>
                  </a:lnTo>
                  <a:lnTo>
                    <a:pt x="123" y="8234"/>
                  </a:lnTo>
                  <a:lnTo>
                    <a:pt x="203" y="8216"/>
                  </a:lnTo>
                  <a:lnTo>
                    <a:pt x="212" y="8172"/>
                  </a:lnTo>
                  <a:lnTo>
                    <a:pt x="168" y="8146"/>
                  </a:lnTo>
                  <a:lnTo>
                    <a:pt x="106" y="8172"/>
                  </a:lnTo>
                  <a:lnTo>
                    <a:pt x="71" y="8234"/>
                  </a:lnTo>
                  <a:lnTo>
                    <a:pt x="44" y="8357"/>
                  </a:lnTo>
                  <a:lnTo>
                    <a:pt x="0" y="8401"/>
                  </a:lnTo>
                  <a:lnTo>
                    <a:pt x="88" y="8445"/>
                  </a:lnTo>
                  <a:lnTo>
                    <a:pt x="203" y="8454"/>
                  </a:lnTo>
                  <a:lnTo>
                    <a:pt x="423" y="8437"/>
                  </a:lnTo>
                  <a:lnTo>
                    <a:pt x="503" y="8481"/>
                  </a:lnTo>
                  <a:lnTo>
                    <a:pt x="538" y="8569"/>
                  </a:lnTo>
                  <a:lnTo>
                    <a:pt x="564" y="8692"/>
                  </a:lnTo>
                  <a:lnTo>
                    <a:pt x="599" y="8807"/>
                  </a:lnTo>
                  <a:lnTo>
                    <a:pt x="591" y="8869"/>
                  </a:lnTo>
                  <a:lnTo>
                    <a:pt x="661" y="8948"/>
                  </a:lnTo>
                  <a:lnTo>
                    <a:pt x="749" y="9018"/>
                  </a:lnTo>
                  <a:lnTo>
                    <a:pt x="785" y="9036"/>
                  </a:lnTo>
                  <a:lnTo>
                    <a:pt x="1781" y="8313"/>
                  </a:lnTo>
                  <a:lnTo>
                    <a:pt x="1869" y="8216"/>
                  </a:lnTo>
                  <a:lnTo>
                    <a:pt x="1948" y="8075"/>
                  </a:lnTo>
                  <a:lnTo>
                    <a:pt x="2045" y="7943"/>
                  </a:lnTo>
                  <a:lnTo>
                    <a:pt x="2169" y="7872"/>
                  </a:lnTo>
                  <a:lnTo>
                    <a:pt x="2318" y="7811"/>
                  </a:lnTo>
                  <a:lnTo>
                    <a:pt x="3156" y="7264"/>
                  </a:lnTo>
                  <a:lnTo>
                    <a:pt x="3420" y="7317"/>
                  </a:lnTo>
                  <a:lnTo>
                    <a:pt x="3623" y="7502"/>
                  </a:lnTo>
                  <a:lnTo>
                    <a:pt x="3755" y="7775"/>
                  </a:lnTo>
                  <a:lnTo>
                    <a:pt x="4117" y="7590"/>
                  </a:lnTo>
                  <a:lnTo>
                    <a:pt x="4328" y="7687"/>
                  </a:lnTo>
                  <a:lnTo>
                    <a:pt x="4531" y="7855"/>
                  </a:lnTo>
                  <a:lnTo>
                    <a:pt x="4848" y="7943"/>
                  </a:lnTo>
                  <a:lnTo>
                    <a:pt x="5183" y="7899"/>
                  </a:lnTo>
                  <a:lnTo>
                    <a:pt x="5368" y="7917"/>
                  </a:lnTo>
                  <a:lnTo>
                    <a:pt x="5553" y="8005"/>
                  </a:lnTo>
                  <a:lnTo>
                    <a:pt x="5624" y="8014"/>
                  </a:lnTo>
                  <a:lnTo>
                    <a:pt x="5774" y="7987"/>
                  </a:lnTo>
                  <a:lnTo>
                    <a:pt x="5853" y="7987"/>
                  </a:lnTo>
                  <a:lnTo>
                    <a:pt x="5968" y="8172"/>
                  </a:lnTo>
                  <a:lnTo>
                    <a:pt x="5827" y="8428"/>
                  </a:lnTo>
                  <a:lnTo>
                    <a:pt x="5774" y="8639"/>
                  </a:lnTo>
                  <a:lnTo>
                    <a:pt x="5950" y="8719"/>
                  </a:lnTo>
                  <a:lnTo>
                    <a:pt x="6303" y="8595"/>
                  </a:lnTo>
                  <a:lnTo>
                    <a:pt x="6373" y="8639"/>
                  </a:lnTo>
                  <a:lnTo>
                    <a:pt x="6409" y="8719"/>
                  </a:lnTo>
                  <a:lnTo>
                    <a:pt x="6788" y="9133"/>
                  </a:lnTo>
                  <a:lnTo>
                    <a:pt x="7026" y="9671"/>
                  </a:lnTo>
                  <a:lnTo>
                    <a:pt x="7246" y="9750"/>
                  </a:lnTo>
                  <a:lnTo>
                    <a:pt x="7440" y="9671"/>
                  </a:lnTo>
                  <a:lnTo>
                    <a:pt x="7634" y="9627"/>
                  </a:lnTo>
                  <a:lnTo>
                    <a:pt x="7810" y="9521"/>
                  </a:lnTo>
                  <a:lnTo>
                    <a:pt x="7933" y="9353"/>
                  </a:lnTo>
                  <a:lnTo>
                    <a:pt x="8127" y="9318"/>
                  </a:lnTo>
                  <a:lnTo>
                    <a:pt x="8330" y="9336"/>
                  </a:lnTo>
                  <a:lnTo>
                    <a:pt x="8506" y="9318"/>
                  </a:lnTo>
                  <a:lnTo>
                    <a:pt x="8674" y="9265"/>
                  </a:lnTo>
                  <a:lnTo>
                    <a:pt x="9106" y="9045"/>
                  </a:lnTo>
                  <a:lnTo>
                    <a:pt x="9511" y="9115"/>
                  </a:lnTo>
                  <a:lnTo>
                    <a:pt x="9538" y="9054"/>
                  </a:lnTo>
                  <a:lnTo>
                    <a:pt x="9529" y="8904"/>
                  </a:lnTo>
                  <a:lnTo>
                    <a:pt x="9503" y="8833"/>
                  </a:lnTo>
                  <a:lnTo>
                    <a:pt x="9538" y="8622"/>
                  </a:lnTo>
                  <a:lnTo>
                    <a:pt x="9723" y="8534"/>
                  </a:lnTo>
                  <a:lnTo>
                    <a:pt x="10058" y="8419"/>
                  </a:lnTo>
                  <a:lnTo>
                    <a:pt x="10217" y="8313"/>
                  </a:lnTo>
                  <a:lnTo>
                    <a:pt x="10349" y="8049"/>
                  </a:lnTo>
                  <a:lnTo>
                    <a:pt x="10393" y="7969"/>
                  </a:lnTo>
                  <a:lnTo>
                    <a:pt x="10499" y="7837"/>
                  </a:lnTo>
                  <a:lnTo>
                    <a:pt x="10604" y="7652"/>
                  </a:lnTo>
                  <a:lnTo>
                    <a:pt x="10666" y="7229"/>
                  </a:lnTo>
                  <a:lnTo>
                    <a:pt x="10728" y="7053"/>
                  </a:lnTo>
                  <a:lnTo>
                    <a:pt x="10781" y="7000"/>
                  </a:lnTo>
                  <a:lnTo>
                    <a:pt x="10816" y="6929"/>
                  </a:lnTo>
                  <a:lnTo>
                    <a:pt x="10816" y="6815"/>
                  </a:lnTo>
                  <a:lnTo>
                    <a:pt x="10842" y="6691"/>
                  </a:lnTo>
                  <a:lnTo>
                    <a:pt x="10939" y="6515"/>
                  </a:lnTo>
                  <a:lnTo>
                    <a:pt x="10825" y="6400"/>
                  </a:lnTo>
                  <a:lnTo>
                    <a:pt x="10684" y="6330"/>
                  </a:lnTo>
                  <a:lnTo>
                    <a:pt x="10463" y="6321"/>
                  </a:lnTo>
                  <a:lnTo>
                    <a:pt x="10252" y="6365"/>
                  </a:lnTo>
                  <a:lnTo>
                    <a:pt x="10067" y="6339"/>
                  </a:lnTo>
                  <a:lnTo>
                    <a:pt x="9952" y="6162"/>
                  </a:lnTo>
                  <a:lnTo>
                    <a:pt x="9890" y="6118"/>
                  </a:lnTo>
                  <a:lnTo>
                    <a:pt x="9802" y="6109"/>
                  </a:lnTo>
                  <a:lnTo>
                    <a:pt x="9749" y="6074"/>
                  </a:lnTo>
                  <a:lnTo>
                    <a:pt x="9723" y="6004"/>
                  </a:lnTo>
                  <a:lnTo>
                    <a:pt x="9635" y="5854"/>
                  </a:lnTo>
                  <a:lnTo>
                    <a:pt x="9626" y="5686"/>
                  </a:lnTo>
                  <a:lnTo>
                    <a:pt x="9644" y="5563"/>
                  </a:lnTo>
                  <a:lnTo>
                    <a:pt x="9573" y="5466"/>
                  </a:lnTo>
                  <a:lnTo>
                    <a:pt x="9450" y="5519"/>
                  </a:lnTo>
                  <a:lnTo>
                    <a:pt x="9353" y="5625"/>
                  </a:lnTo>
                  <a:lnTo>
                    <a:pt x="8982" y="5581"/>
                  </a:lnTo>
                  <a:lnTo>
                    <a:pt x="7757" y="4664"/>
                  </a:lnTo>
                  <a:lnTo>
                    <a:pt x="7669" y="4479"/>
                  </a:lnTo>
                  <a:lnTo>
                    <a:pt x="7590" y="4056"/>
                  </a:lnTo>
                  <a:lnTo>
                    <a:pt x="7502" y="3906"/>
                  </a:lnTo>
                  <a:lnTo>
                    <a:pt x="7255" y="3729"/>
                  </a:lnTo>
                  <a:lnTo>
                    <a:pt x="7078" y="3456"/>
                  </a:lnTo>
                  <a:lnTo>
                    <a:pt x="6999" y="3227"/>
                  </a:lnTo>
                  <a:lnTo>
                    <a:pt x="6973" y="3112"/>
                  </a:lnTo>
                  <a:lnTo>
                    <a:pt x="7034" y="2874"/>
                  </a:lnTo>
                  <a:lnTo>
                    <a:pt x="7096" y="2777"/>
                  </a:lnTo>
                  <a:lnTo>
                    <a:pt x="7140" y="2672"/>
                  </a:lnTo>
                  <a:lnTo>
                    <a:pt x="7052" y="2469"/>
                  </a:lnTo>
                  <a:lnTo>
                    <a:pt x="6946" y="2442"/>
                  </a:lnTo>
                  <a:lnTo>
                    <a:pt x="6911" y="2231"/>
                  </a:lnTo>
                  <a:lnTo>
                    <a:pt x="7034" y="2107"/>
                  </a:lnTo>
                  <a:lnTo>
                    <a:pt x="7175" y="1993"/>
                  </a:lnTo>
                  <a:lnTo>
                    <a:pt x="7396" y="1658"/>
                  </a:lnTo>
                  <a:lnTo>
                    <a:pt x="7413" y="1614"/>
                  </a:lnTo>
                  <a:lnTo>
                    <a:pt x="6964" y="1631"/>
                  </a:lnTo>
                  <a:lnTo>
                    <a:pt x="6576" y="1781"/>
                  </a:lnTo>
                  <a:lnTo>
                    <a:pt x="6188" y="1817"/>
                  </a:lnTo>
                  <a:lnTo>
                    <a:pt x="6021" y="1764"/>
                  </a:lnTo>
                  <a:lnTo>
                    <a:pt x="6003" y="1605"/>
                  </a:lnTo>
                  <a:lnTo>
                    <a:pt x="6126" y="1508"/>
                  </a:lnTo>
                  <a:lnTo>
                    <a:pt x="6523" y="1296"/>
                  </a:lnTo>
                  <a:lnTo>
                    <a:pt x="6611" y="1155"/>
                  </a:lnTo>
                  <a:lnTo>
                    <a:pt x="6514" y="1050"/>
                  </a:lnTo>
                  <a:lnTo>
                    <a:pt x="6312" y="979"/>
                  </a:lnTo>
                  <a:lnTo>
                    <a:pt x="5545" y="856"/>
                  </a:lnTo>
                  <a:lnTo>
                    <a:pt x="5501" y="873"/>
                  </a:lnTo>
                  <a:lnTo>
                    <a:pt x="5483" y="891"/>
                  </a:lnTo>
                  <a:lnTo>
                    <a:pt x="5474" y="909"/>
                  </a:lnTo>
                  <a:lnTo>
                    <a:pt x="5430" y="909"/>
                  </a:lnTo>
                  <a:lnTo>
                    <a:pt x="5421" y="891"/>
                  </a:lnTo>
                  <a:lnTo>
                    <a:pt x="5333" y="77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7" name="Google Shape;665;p31">
              <a:extLst>
                <a:ext uri="{FF2B5EF4-FFF2-40B4-BE49-F238E27FC236}">
                  <a16:creationId xmlns:a16="http://schemas.microsoft.com/office/drawing/2014/main" id="{83B5E7BA-AEC2-49E2-105C-C688CF045027}"/>
                </a:ext>
              </a:extLst>
            </p:cNvPr>
            <p:cNvSpPr/>
            <p:nvPr/>
          </p:nvSpPr>
          <p:spPr>
            <a:xfrm>
              <a:off x="2201382" y="3961665"/>
              <a:ext cx="1182228" cy="1025898"/>
            </a:xfrm>
            <a:custGeom>
              <a:avLst/>
              <a:gdLst/>
              <a:ahLst/>
              <a:cxnLst/>
              <a:rect l="l" t="t" r="r" b="b"/>
              <a:pathLst>
                <a:path w="10799" h="9371" extrusionOk="0">
                  <a:moveTo>
                    <a:pt x="4902" y="0"/>
                  </a:moveTo>
                  <a:lnTo>
                    <a:pt x="4064" y="547"/>
                  </a:lnTo>
                  <a:lnTo>
                    <a:pt x="3915" y="608"/>
                  </a:lnTo>
                  <a:lnTo>
                    <a:pt x="3791" y="679"/>
                  </a:lnTo>
                  <a:lnTo>
                    <a:pt x="3694" y="811"/>
                  </a:lnTo>
                  <a:lnTo>
                    <a:pt x="3615" y="952"/>
                  </a:lnTo>
                  <a:lnTo>
                    <a:pt x="3527" y="1049"/>
                  </a:lnTo>
                  <a:lnTo>
                    <a:pt x="2531" y="1772"/>
                  </a:lnTo>
                  <a:lnTo>
                    <a:pt x="2672" y="1843"/>
                  </a:lnTo>
                  <a:lnTo>
                    <a:pt x="2742" y="1895"/>
                  </a:lnTo>
                  <a:lnTo>
                    <a:pt x="2866" y="2063"/>
                  </a:lnTo>
                  <a:lnTo>
                    <a:pt x="2980" y="2239"/>
                  </a:lnTo>
                  <a:lnTo>
                    <a:pt x="3015" y="2354"/>
                  </a:lnTo>
                  <a:lnTo>
                    <a:pt x="2971" y="2407"/>
                  </a:lnTo>
                  <a:lnTo>
                    <a:pt x="2874" y="2433"/>
                  </a:lnTo>
                  <a:lnTo>
                    <a:pt x="2760" y="2504"/>
                  </a:lnTo>
                  <a:lnTo>
                    <a:pt x="2654" y="2583"/>
                  </a:lnTo>
                  <a:lnTo>
                    <a:pt x="2601" y="2654"/>
                  </a:lnTo>
                  <a:lnTo>
                    <a:pt x="2698" y="2654"/>
                  </a:lnTo>
                  <a:lnTo>
                    <a:pt x="2698" y="2698"/>
                  </a:lnTo>
                  <a:lnTo>
                    <a:pt x="2628" y="2795"/>
                  </a:lnTo>
                  <a:lnTo>
                    <a:pt x="2619" y="2944"/>
                  </a:lnTo>
                  <a:lnTo>
                    <a:pt x="2654" y="3085"/>
                  </a:lnTo>
                  <a:lnTo>
                    <a:pt x="2742" y="3138"/>
                  </a:lnTo>
                  <a:lnTo>
                    <a:pt x="2813" y="3165"/>
                  </a:lnTo>
                  <a:lnTo>
                    <a:pt x="2883" y="3279"/>
                  </a:lnTo>
                  <a:lnTo>
                    <a:pt x="2936" y="3306"/>
                  </a:lnTo>
                  <a:lnTo>
                    <a:pt x="2998" y="3288"/>
                  </a:lnTo>
                  <a:lnTo>
                    <a:pt x="3156" y="3191"/>
                  </a:lnTo>
                  <a:lnTo>
                    <a:pt x="3209" y="3138"/>
                  </a:lnTo>
                  <a:lnTo>
                    <a:pt x="3253" y="3200"/>
                  </a:lnTo>
                  <a:lnTo>
                    <a:pt x="3289" y="3191"/>
                  </a:lnTo>
                  <a:lnTo>
                    <a:pt x="3324" y="3165"/>
                  </a:lnTo>
                  <a:lnTo>
                    <a:pt x="3386" y="3138"/>
                  </a:lnTo>
                  <a:lnTo>
                    <a:pt x="3403" y="3165"/>
                  </a:lnTo>
                  <a:lnTo>
                    <a:pt x="3456" y="3244"/>
                  </a:lnTo>
                  <a:lnTo>
                    <a:pt x="3474" y="3262"/>
                  </a:lnTo>
                  <a:lnTo>
                    <a:pt x="3562" y="3262"/>
                  </a:lnTo>
                  <a:lnTo>
                    <a:pt x="3615" y="3253"/>
                  </a:lnTo>
                  <a:lnTo>
                    <a:pt x="3668" y="3218"/>
                  </a:lnTo>
                  <a:lnTo>
                    <a:pt x="3747" y="3138"/>
                  </a:lnTo>
                  <a:lnTo>
                    <a:pt x="3826" y="3200"/>
                  </a:lnTo>
                  <a:lnTo>
                    <a:pt x="3826" y="3271"/>
                  </a:lnTo>
                  <a:lnTo>
                    <a:pt x="3747" y="3429"/>
                  </a:lnTo>
                  <a:lnTo>
                    <a:pt x="3844" y="3456"/>
                  </a:lnTo>
                  <a:lnTo>
                    <a:pt x="3809" y="3553"/>
                  </a:lnTo>
                  <a:lnTo>
                    <a:pt x="3712" y="3614"/>
                  </a:lnTo>
                  <a:lnTo>
                    <a:pt x="3615" y="3553"/>
                  </a:lnTo>
                  <a:lnTo>
                    <a:pt x="3571" y="3606"/>
                  </a:lnTo>
                  <a:lnTo>
                    <a:pt x="3518" y="3650"/>
                  </a:lnTo>
                  <a:lnTo>
                    <a:pt x="3439" y="3685"/>
                  </a:lnTo>
                  <a:lnTo>
                    <a:pt x="3368" y="3711"/>
                  </a:lnTo>
                  <a:lnTo>
                    <a:pt x="3421" y="3861"/>
                  </a:lnTo>
                  <a:lnTo>
                    <a:pt x="3377" y="3941"/>
                  </a:lnTo>
                  <a:lnTo>
                    <a:pt x="3298" y="3923"/>
                  </a:lnTo>
                  <a:lnTo>
                    <a:pt x="3271" y="3799"/>
                  </a:lnTo>
                  <a:lnTo>
                    <a:pt x="3077" y="3879"/>
                  </a:lnTo>
                  <a:lnTo>
                    <a:pt x="3112" y="3923"/>
                  </a:lnTo>
                  <a:lnTo>
                    <a:pt x="3209" y="4090"/>
                  </a:lnTo>
                  <a:lnTo>
                    <a:pt x="3236" y="4037"/>
                  </a:lnTo>
                  <a:lnTo>
                    <a:pt x="3253" y="4099"/>
                  </a:lnTo>
                  <a:lnTo>
                    <a:pt x="3253" y="4152"/>
                  </a:lnTo>
                  <a:lnTo>
                    <a:pt x="3253" y="4196"/>
                  </a:lnTo>
                  <a:lnTo>
                    <a:pt x="3236" y="4240"/>
                  </a:lnTo>
                  <a:lnTo>
                    <a:pt x="3201" y="4205"/>
                  </a:lnTo>
                  <a:lnTo>
                    <a:pt x="3165" y="4214"/>
                  </a:lnTo>
                  <a:lnTo>
                    <a:pt x="3121" y="4249"/>
                  </a:lnTo>
                  <a:lnTo>
                    <a:pt x="3077" y="4284"/>
                  </a:lnTo>
                  <a:lnTo>
                    <a:pt x="3112" y="4364"/>
                  </a:lnTo>
                  <a:lnTo>
                    <a:pt x="3042" y="4372"/>
                  </a:lnTo>
                  <a:lnTo>
                    <a:pt x="2971" y="4346"/>
                  </a:lnTo>
                  <a:lnTo>
                    <a:pt x="2866" y="4302"/>
                  </a:lnTo>
                  <a:lnTo>
                    <a:pt x="2822" y="4302"/>
                  </a:lnTo>
                  <a:lnTo>
                    <a:pt x="2769" y="4293"/>
                  </a:lnTo>
                  <a:lnTo>
                    <a:pt x="2760" y="4284"/>
                  </a:lnTo>
                  <a:lnTo>
                    <a:pt x="2760" y="4275"/>
                  </a:lnTo>
                  <a:lnTo>
                    <a:pt x="2742" y="4249"/>
                  </a:lnTo>
                  <a:lnTo>
                    <a:pt x="2716" y="4240"/>
                  </a:lnTo>
                  <a:lnTo>
                    <a:pt x="2575" y="4337"/>
                  </a:lnTo>
                  <a:lnTo>
                    <a:pt x="2337" y="4390"/>
                  </a:lnTo>
                  <a:lnTo>
                    <a:pt x="2249" y="4452"/>
                  </a:lnTo>
                  <a:lnTo>
                    <a:pt x="2284" y="4558"/>
                  </a:lnTo>
                  <a:lnTo>
                    <a:pt x="2319" y="4637"/>
                  </a:lnTo>
                  <a:lnTo>
                    <a:pt x="2407" y="4769"/>
                  </a:lnTo>
                  <a:lnTo>
                    <a:pt x="2363" y="4769"/>
                  </a:lnTo>
                  <a:lnTo>
                    <a:pt x="2319" y="4787"/>
                  </a:lnTo>
                  <a:lnTo>
                    <a:pt x="2284" y="4813"/>
                  </a:lnTo>
                  <a:lnTo>
                    <a:pt x="2249" y="4857"/>
                  </a:lnTo>
                  <a:lnTo>
                    <a:pt x="2337" y="4910"/>
                  </a:lnTo>
                  <a:lnTo>
                    <a:pt x="2381" y="4937"/>
                  </a:lnTo>
                  <a:lnTo>
                    <a:pt x="2442" y="4937"/>
                  </a:lnTo>
                  <a:lnTo>
                    <a:pt x="2434" y="4963"/>
                  </a:lnTo>
                  <a:lnTo>
                    <a:pt x="2416" y="5034"/>
                  </a:lnTo>
                  <a:lnTo>
                    <a:pt x="2407" y="5060"/>
                  </a:lnTo>
                  <a:lnTo>
                    <a:pt x="2407" y="5060"/>
                  </a:lnTo>
                  <a:lnTo>
                    <a:pt x="2478" y="5051"/>
                  </a:lnTo>
                  <a:lnTo>
                    <a:pt x="2531" y="5060"/>
                  </a:lnTo>
                  <a:lnTo>
                    <a:pt x="2636" y="5095"/>
                  </a:lnTo>
                  <a:lnTo>
                    <a:pt x="2619" y="5122"/>
                  </a:lnTo>
                  <a:lnTo>
                    <a:pt x="2601" y="5183"/>
                  </a:lnTo>
                  <a:lnTo>
                    <a:pt x="2689" y="5183"/>
                  </a:lnTo>
                  <a:lnTo>
                    <a:pt x="2742" y="5139"/>
                  </a:lnTo>
                  <a:lnTo>
                    <a:pt x="2786" y="5113"/>
                  </a:lnTo>
                  <a:lnTo>
                    <a:pt x="2857" y="5183"/>
                  </a:lnTo>
                  <a:lnTo>
                    <a:pt x="2839" y="5254"/>
                  </a:lnTo>
                  <a:lnTo>
                    <a:pt x="2813" y="5395"/>
                  </a:lnTo>
                  <a:lnTo>
                    <a:pt x="2795" y="5466"/>
                  </a:lnTo>
                  <a:lnTo>
                    <a:pt x="2866" y="5501"/>
                  </a:lnTo>
                  <a:lnTo>
                    <a:pt x="2927" y="5545"/>
                  </a:lnTo>
                  <a:lnTo>
                    <a:pt x="2989" y="5607"/>
                  </a:lnTo>
                  <a:lnTo>
                    <a:pt x="3042" y="5668"/>
                  </a:lnTo>
                  <a:lnTo>
                    <a:pt x="3042" y="5712"/>
                  </a:lnTo>
                  <a:lnTo>
                    <a:pt x="2971" y="5712"/>
                  </a:lnTo>
                  <a:lnTo>
                    <a:pt x="2848" y="5633"/>
                  </a:lnTo>
                  <a:lnTo>
                    <a:pt x="2760" y="5571"/>
                  </a:lnTo>
                  <a:lnTo>
                    <a:pt x="2698" y="5510"/>
                  </a:lnTo>
                  <a:lnTo>
                    <a:pt x="2698" y="5510"/>
                  </a:lnTo>
                  <a:lnTo>
                    <a:pt x="2751" y="5607"/>
                  </a:lnTo>
                  <a:lnTo>
                    <a:pt x="2857" y="5686"/>
                  </a:lnTo>
                  <a:lnTo>
                    <a:pt x="2901" y="5712"/>
                  </a:lnTo>
                  <a:lnTo>
                    <a:pt x="3015" y="5748"/>
                  </a:lnTo>
                  <a:lnTo>
                    <a:pt x="3077" y="5792"/>
                  </a:lnTo>
                  <a:lnTo>
                    <a:pt x="3218" y="6021"/>
                  </a:lnTo>
                  <a:lnTo>
                    <a:pt x="3298" y="6074"/>
                  </a:lnTo>
                  <a:lnTo>
                    <a:pt x="3253" y="6144"/>
                  </a:lnTo>
                  <a:lnTo>
                    <a:pt x="3271" y="6153"/>
                  </a:lnTo>
                  <a:lnTo>
                    <a:pt x="3368" y="6100"/>
                  </a:lnTo>
                  <a:lnTo>
                    <a:pt x="3659" y="5986"/>
                  </a:lnTo>
                  <a:lnTo>
                    <a:pt x="3782" y="5977"/>
                  </a:lnTo>
                  <a:lnTo>
                    <a:pt x="3906" y="6038"/>
                  </a:lnTo>
                  <a:lnTo>
                    <a:pt x="3941" y="6012"/>
                  </a:lnTo>
                  <a:lnTo>
                    <a:pt x="4100" y="6030"/>
                  </a:lnTo>
                  <a:lnTo>
                    <a:pt x="4188" y="5994"/>
                  </a:lnTo>
                  <a:lnTo>
                    <a:pt x="4223" y="6038"/>
                  </a:lnTo>
                  <a:lnTo>
                    <a:pt x="4250" y="6003"/>
                  </a:lnTo>
                  <a:lnTo>
                    <a:pt x="4276" y="6003"/>
                  </a:lnTo>
                  <a:lnTo>
                    <a:pt x="4320" y="6038"/>
                  </a:lnTo>
                  <a:lnTo>
                    <a:pt x="4320" y="6074"/>
                  </a:lnTo>
                  <a:lnTo>
                    <a:pt x="4188" y="6153"/>
                  </a:lnTo>
                  <a:lnTo>
                    <a:pt x="4073" y="6268"/>
                  </a:lnTo>
                  <a:lnTo>
                    <a:pt x="3967" y="6338"/>
                  </a:lnTo>
                  <a:lnTo>
                    <a:pt x="3844" y="6277"/>
                  </a:lnTo>
                  <a:lnTo>
                    <a:pt x="3818" y="6303"/>
                  </a:lnTo>
                  <a:lnTo>
                    <a:pt x="3809" y="6277"/>
                  </a:lnTo>
                  <a:lnTo>
                    <a:pt x="3756" y="6303"/>
                  </a:lnTo>
                  <a:lnTo>
                    <a:pt x="3712" y="6294"/>
                  </a:lnTo>
                  <a:lnTo>
                    <a:pt x="3668" y="6277"/>
                  </a:lnTo>
                  <a:lnTo>
                    <a:pt x="3615" y="6277"/>
                  </a:lnTo>
                  <a:lnTo>
                    <a:pt x="3588" y="6294"/>
                  </a:lnTo>
                  <a:lnTo>
                    <a:pt x="3527" y="6347"/>
                  </a:lnTo>
                  <a:lnTo>
                    <a:pt x="3509" y="6356"/>
                  </a:lnTo>
                  <a:lnTo>
                    <a:pt x="3439" y="6373"/>
                  </a:lnTo>
                  <a:lnTo>
                    <a:pt x="3209" y="6479"/>
                  </a:lnTo>
                  <a:lnTo>
                    <a:pt x="2839" y="6523"/>
                  </a:lnTo>
                  <a:lnTo>
                    <a:pt x="2760" y="6541"/>
                  </a:lnTo>
                  <a:lnTo>
                    <a:pt x="2672" y="6585"/>
                  </a:lnTo>
                  <a:lnTo>
                    <a:pt x="2601" y="6594"/>
                  </a:lnTo>
                  <a:lnTo>
                    <a:pt x="2566" y="6523"/>
                  </a:lnTo>
                  <a:lnTo>
                    <a:pt x="2548" y="6532"/>
                  </a:lnTo>
                  <a:lnTo>
                    <a:pt x="2495" y="6550"/>
                  </a:lnTo>
                  <a:lnTo>
                    <a:pt x="2478" y="6567"/>
                  </a:lnTo>
                  <a:lnTo>
                    <a:pt x="2390" y="6321"/>
                  </a:lnTo>
                  <a:lnTo>
                    <a:pt x="2337" y="6215"/>
                  </a:lnTo>
                  <a:lnTo>
                    <a:pt x="2284" y="6153"/>
                  </a:lnTo>
                  <a:lnTo>
                    <a:pt x="2249" y="6153"/>
                  </a:lnTo>
                  <a:lnTo>
                    <a:pt x="2249" y="6197"/>
                  </a:lnTo>
                  <a:lnTo>
                    <a:pt x="2178" y="6171"/>
                  </a:lnTo>
                  <a:lnTo>
                    <a:pt x="2107" y="6232"/>
                  </a:lnTo>
                  <a:lnTo>
                    <a:pt x="2055" y="6338"/>
                  </a:lnTo>
                  <a:lnTo>
                    <a:pt x="2028" y="6435"/>
                  </a:lnTo>
                  <a:lnTo>
                    <a:pt x="2063" y="6682"/>
                  </a:lnTo>
                  <a:lnTo>
                    <a:pt x="2134" y="6744"/>
                  </a:lnTo>
                  <a:lnTo>
                    <a:pt x="2160" y="6788"/>
                  </a:lnTo>
                  <a:lnTo>
                    <a:pt x="2143" y="6867"/>
                  </a:lnTo>
                  <a:lnTo>
                    <a:pt x="2037" y="6902"/>
                  </a:lnTo>
                  <a:lnTo>
                    <a:pt x="1966" y="6770"/>
                  </a:lnTo>
                  <a:lnTo>
                    <a:pt x="1887" y="6506"/>
                  </a:lnTo>
                  <a:lnTo>
                    <a:pt x="1834" y="6409"/>
                  </a:lnTo>
                  <a:lnTo>
                    <a:pt x="1799" y="6321"/>
                  </a:lnTo>
                  <a:lnTo>
                    <a:pt x="1755" y="6259"/>
                  </a:lnTo>
                  <a:lnTo>
                    <a:pt x="1649" y="6241"/>
                  </a:lnTo>
                  <a:lnTo>
                    <a:pt x="1684" y="6153"/>
                  </a:lnTo>
                  <a:lnTo>
                    <a:pt x="1720" y="6083"/>
                  </a:lnTo>
                  <a:lnTo>
                    <a:pt x="1728" y="6030"/>
                  </a:lnTo>
                  <a:lnTo>
                    <a:pt x="1649" y="5994"/>
                  </a:lnTo>
                  <a:lnTo>
                    <a:pt x="1693" y="5959"/>
                  </a:lnTo>
                  <a:lnTo>
                    <a:pt x="1755" y="5950"/>
                  </a:lnTo>
                  <a:lnTo>
                    <a:pt x="1799" y="5959"/>
                  </a:lnTo>
                  <a:lnTo>
                    <a:pt x="1834" y="5994"/>
                  </a:lnTo>
                  <a:lnTo>
                    <a:pt x="1852" y="5986"/>
                  </a:lnTo>
                  <a:lnTo>
                    <a:pt x="1869" y="5977"/>
                  </a:lnTo>
                  <a:lnTo>
                    <a:pt x="1905" y="5950"/>
                  </a:lnTo>
                  <a:lnTo>
                    <a:pt x="1878" y="5889"/>
                  </a:lnTo>
                  <a:lnTo>
                    <a:pt x="1878" y="5836"/>
                  </a:lnTo>
                  <a:lnTo>
                    <a:pt x="1878" y="5774"/>
                  </a:lnTo>
                  <a:lnTo>
                    <a:pt x="1869" y="5712"/>
                  </a:lnTo>
                  <a:lnTo>
                    <a:pt x="1843" y="5642"/>
                  </a:lnTo>
                  <a:lnTo>
                    <a:pt x="1817" y="5615"/>
                  </a:lnTo>
                  <a:lnTo>
                    <a:pt x="1781" y="5589"/>
                  </a:lnTo>
                  <a:lnTo>
                    <a:pt x="1746" y="5554"/>
                  </a:lnTo>
                  <a:lnTo>
                    <a:pt x="1623" y="5395"/>
                  </a:lnTo>
                  <a:lnTo>
                    <a:pt x="1517" y="5228"/>
                  </a:lnTo>
                  <a:lnTo>
                    <a:pt x="1499" y="5131"/>
                  </a:lnTo>
                  <a:lnTo>
                    <a:pt x="1420" y="5025"/>
                  </a:lnTo>
                  <a:lnTo>
                    <a:pt x="1261" y="4857"/>
                  </a:lnTo>
                  <a:lnTo>
                    <a:pt x="1182" y="4787"/>
                  </a:lnTo>
                  <a:lnTo>
                    <a:pt x="1076" y="4734"/>
                  </a:lnTo>
                  <a:lnTo>
                    <a:pt x="962" y="4707"/>
                  </a:lnTo>
                  <a:lnTo>
                    <a:pt x="838" y="4699"/>
                  </a:lnTo>
                  <a:lnTo>
                    <a:pt x="785" y="4707"/>
                  </a:lnTo>
                  <a:lnTo>
                    <a:pt x="688" y="4760"/>
                  </a:lnTo>
                  <a:lnTo>
                    <a:pt x="618" y="4769"/>
                  </a:lnTo>
                  <a:lnTo>
                    <a:pt x="574" y="4796"/>
                  </a:lnTo>
                  <a:lnTo>
                    <a:pt x="547" y="4866"/>
                  </a:lnTo>
                  <a:lnTo>
                    <a:pt x="538" y="4954"/>
                  </a:lnTo>
                  <a:lnTo>
                    <a:pt x="538" y="5042"/>
                  </a:lnTo>
                  <a:lnTo>
                    <a:pt x="591" y="5263"/>
                  </a:lnTo>
                  <a:lnTo>
                    <a:pt x="583" y="5307"/>
                  </a:lnTo>
                  <a:lnTo>
                    <a:pt x="591" y="5342"/>
                  </a:lnTo>
                  <a:lnTo>
                    <a:pt x="644" y="5518"/>
                  </a:lnTo>
                  <a:lnTo>
                    <a:pt x="662" y="5589"/>
                  </a:lnTo>
                  <a:lnTo>
                    <a:pt x="662" y="5589"/>
                  </a:lnTo>
                  <a:lnTo>
                    <a:pt x="635" y="5554"/>
                  </a:lnTo>
                  <a:lnTo>
                    <a:pt x="776" y="5765"/>
                  </a:lnTo>
                  <a:lnTo>
                    <a:pt x="794" y="5836"/>
                  </a:lnTo>
                  <a:lnTo>
                    <a:pt x="759" y="5942"/>
                  </a:lnTo>
                  <a:lnTo>
                    <a:pt x="715" y="6003"/>
                  </a:lnTo>
                  <a:lnTo>
                    <a:pt x="715" y="6030"/>
                  </a:lnTo>
                  <a:lnTo>
                    <a:pt x="803" y="6038"/>
                  </a:lnTo>
                  <a:lnTo>
                    <a:pt x="838" y="6021"/>
                  </a:lnTo>
                  <a:lnTo>
                    <a:pt x="873" y="5942"/>
                  </a:lnTo>
                  <a:lnTo>
                    <a:pt x="917" y="5915"/>
                  </a:lnTo>
                  <a:lnTo>
                    <a:pt x="962" y="5924"/>
                  </a:lnTo>
                  <a:lnTo>
                    <a:pt x="1023" y="5977"/>
                  </a:lnTo>
                  <a:lnTo>
                    <a:pt x="1120" y="6012"/>
                  </a:lnTo>
                  <a:lnTo>
                    <a:pt x="1235" y="6118"/>
                  </a:lnTo>
                  <a:lnTo>
                    <a:pt x="1297" y="6153"/>
                  </a:lnTo>
                  <a:lnTo>
                    <a:pt x="1226" y="6312"/>
                  </a:lnTo>
                  <a:lnTo>
                    <a:pt x="1182" y="6312"/>
                  </a:lnTo>
                  <a:lnTo>
                    <a:pt x="1129" y="6250"/>
                  </a:lnTo>
                  <a:lnTo>
                    <a:pt x="1014" y="6197"/>
                  </a:lnTo>
                  <a:lnTo>
                    <a:pt x="1014" y="6241"/>
                  </a:lnTo>
                  <a:lnTo>
                    <a:pt x="1085" y="6303"/>
                  </a:lnTo>
                  <a:lnTo>
                    <a:pt x="1129" y="6426"/>
                  </a:lnTo>
                  <a:lnTo>
                    <a:pt x="1129" y="6550"/>
                  </a:lnTo>
                  <a:lnTo>
                    <a:pt x="1059" y="6603"/>
                  </a:lnTo>
                  <a:lnTo>
                    <a:pt x="1023" y="6620"/>
                  </a:lnTo>
                  <a:lnTo>
                    <a:pt x="909" y="6700"/>
                  </a:lnTo>
                  <a:lnTo>
                    <a:pt x="856" y="6726"/>
                  </a:lnTo>
                  <a:lnTo>
                    <a:pt x="794" y="6735"/>
                  </a:lnTo>
                  <a:lnTo>
                    <a:pt x="768" y="6735"/>
                  </a:lnTo>
                  <a:lnTo>
                    <a:pt x="697" y="6682"/>
                  </a:lnTo>
                  <a:lnTo>
                    <a:pt x="697" y="6726"/>
                  </a:lnTo>
                  <a:lnTo>
                    <a:pt x="732" y="6797"/>
                  </a:lnTo>
                  <a:lnTo>
                    <a:pt x="706" y="6832"/>
                  </a:lnTo>
                  <a:lnTo>
                    <a:pt x="635" y="6849"/>
                  </a:lnTo>
                  <a:lnTo>
                    <a:pt x="565" y="6841"/>
                  </a:lnTo>
                  <a:lnTo>
                    <a:pt x="538" y="6823"/>
                  </a:lnTo>
                  <a:lnTo>
                    <a:pt x="530" y="6797"/>
                  </a:lnTo>
                  <a:lnTo>
                    <a:pt x="521" y="6770"/>
                  </a:lnTo>
                  <a:lnTo>
                    <a:pt x="486" y="6761"/>
                  </a:lnTo>
                  <a:lnTo>
                    <a:pt x="450" y="6761"/>
                  </a:lnTo>
                  <a:lnTo>
                    <a:pt x="424" y="6753"/>
                  </a:lnTo>
                  <a:lnTo>
                    <a:pt x="397" y="6744"/>
                  </a:lnTo>
                  <a:lnTo>
                    <a:pt x="371" y="6726"/>
                  </a:lnTo>
                  <a:lnTo>
                    <a:pt x="415" y="6673"/>
                  </a:lnTo>
                  <a:lnTo>
                    <a:pt x="433" y="6620"/>
                  </a:lnTo>
                  <a:lnTo>
                    <a:pt x="424" y="6559"/>
                  </a:lnTo>
                  <a:lnTo>
                    <a:pt x="406" y="6479"/>
                  </a:lnTo>
                  <a:lnTo>
                    <a:pt x="380" y="6506"/>
                  </a:lnTo>
                  <a:lnTo>
                    <a:pt x="362" y="6523"/>
                  </a:lnTo>
                  <a:lnTo>
                    <a:pt x="353" y="6550"/>
                  </a:lnTo>
                  <a:lnTo>
                    <a:pt x="345" y="6603"/>
                  </a:lnTo>
                  <a:lnTo>
                    <a:pt x="283" y="6532"/>
                  </a:lnTo>
                  <a:lnTo>
                    <a:pt x="248" y="6594"/>
                  </a:lnTo>
                  <a:lnTo>
                    <a:pt x="256" y="6700"/>
                  </a:lnTo>
                  <a:lnTo>
                    <a:pt x="345" y="6761"/>
                  </a:lnTo>
                  <a:lnTo>
                    <a:pt x="345" y="6805"/>
                  </a:lnTo>
                  <a:lnTo>
                    <a:pt x="248" y="6832"/>
                  </a:lnTo>
                  <a:lnTo>
                    <a:pt x="203" y="6938"/>
                  </a:lnTo>
                  <a:lnTo>
                    <a:pt x="151" y="7026"/>
                  </a:lnTo>
                  <a:lnTo>
                    <a:pt x="27" y="6964"/>
                  </a:lnTo>
                  <a:lnTo>
                    <a:pt x="1" y="7061"/>
                  </a:lnTo>
                  <a:lnTo>
                    <a:pt x="10" y="7096"/>
                  </a:lnTo>
                  <a:lnTo>
                    <a:pt x="248" y="7176"/>
                  </a:lnTo>
                  <a:lnTo>
                    <a:pt x="292" y="7202"/>
                  </a:lnTo>
                  <a:lnTo>
                    <a:pt x="441" y="7325"/>
                  </a:lnTo>
                  <a:lnTo>
                    <a:pt x="556" y="7370"/>
                  </a:lnTo>
                  <a:lnTo>
                    <a:pt x="653" y="7325"/>
                  </a:lnTo>
                  <a:lnTo>
                    <a:pt x="697" y="7167"/>
                  </a:lnTo>
                  <a:lnTo>
                    <a:pt x="724" y="7167"/>
                  </a:lnTo>
                  <a:lnTo>
                    <a:pt x="750" y="7229"/>
                  </a:lnTo>
                  <a:lnTo>
                    <a:pt x="750" y="7281"/>
                  </a:lnTo>
                  <a:lnTo>
                    <a:pt x="732" y="7334"/>
                  </a:lnTo>
                  <a:lnTo>
                    <a:pt x="724" y="7396"/>
                  </a:lnTo>
                  <a:lnTo>
                    <a:pt x="829" y="7493"/>
                  </a:lnTo>
                  <a:lnTo>
                    <a:pt x="856" y="7528"/>
                  </a:lnTo>
                  <a:lnTo>
                    <a:pt x="882" y="7528"/>
                  </a:lnTo>
                  <a:lnTo>
                    <a:pt x="873" y="7502"/>
                  </a:lnTo>
                  <a:lnTo>
                    <a:pt x="856" y="7414"/>
                  </a:lnTo>
                  <a:lnTo>
                    <a:pt x="856" y="7414"/>
                  </a:lnTo>
                  <a:lnTo>
                    <a:pt x="970" y="7467"/>
                  </a:lnTo>
                  <a:lnTo>
                    <a:pt x="1085" y="7590"/>
                  </a:lnTo>
                  <a:lnTo>
                    <a:pt x="1200" y="7687"/>
                  </a:lnTo>
                  <a:lnTo>
                    <a:pt x="1323" y="7652"/>
                  </a:lnTo>
                  <a:lnTo>
                    <a:pt x="1305" y="7740"/>
                  </a:lnTo>
                  <a:lnTo>
                    <a:pt x="1314" y="7793"/>
                  </a:lnTo>
                  <a:lnTo>
                    <a:pt x="1349" y="7846"/>
                  </a:lnTo>
                  <a:lnTo>
                    <a:pt x="1438" y="7943"/>
                  </a:lnTo>
                  <a:lnTo>
                    <a:pt x="1499" y="7995"/>
                  </a:lnTo>
                  <a:lnTo>
                    <a:pt x="1552" y="7978"/>
                  </a:lnTo>
                  <a:lnTo>
                    <a:pt x="1552" y="7854"/>
                  </a:lnTo>
                  <a:lnTo>
                    <a:pt x="1596" y="7934"/>
                  </a:lnTo>
                  <a:lnTo>
                    <a:pt x="1649" y="8075"/>
                  </a:lnTo>
                  <a:lnTo>
                    <a:pt x="1676" y="8101"/>
                  </a:lnTo>
                  <a:lnTo>
                    <a:pt x="1737" y="8075"/>
                  </a:lnTo>
                  <a:lnTo>
                    <a:pt x="1755" y="8022"/>
                  </a:lnTo>
                  <a:lnTo>
                    <a:pt x="1755" y="7943"/>
                  </a:lnTo>
                  <a:lnTo>
                    <a:pt x="1746" y="7854"/>
                  </a:lnTo>
                  <a:lnTo>
                    <a:pt x="1773" y="7854"/>
                  </a:lnTo>
                  <a:lnTo>
                    <a:pt x="1781" y="7872"/>
                  </a:lnTo>
                  <a:lnTo>
                    <a:pt x="1781" y="7881"/>
                  </a:lnTo>
                  <a:lnTo>
                    <a:pt x="1808" y="7898"/>
                  </a:lnTo>
                  <a:lnTo>
                    <a:pt x="1869" y="7511"/>
                  </a:lnTo>
                  <a:lnTo>
                    <a:pt x="1914" y="7493"/>
                  </a:lnTo>
                  <a:lnTo>
                    <a:pt x="2204" y="7493"/>
                  </a:lnTo>
                  <a:lnTo>
                    <a:pt x="2293" y="7475"/>
                  </a:lnTo>
                  <a:lnTo>
                    <a:pt x="2372" y="7440"/>
                  </a:lnTo>
                  <a:lnTo>
                    <a:pt x="2442" y="7431"/>
                  </a:lnTo>
                  <a:lnTo>
                    <a:pt x="2504" y="7493"/>
                  </a:lnTo>
                  <a:lnTo>
                    <a:pt x="2495" y="7669"/>
                  </a:lnTo>
                  <a:lnTo>
                    <a:pt x="2513" y="7740"/>
                  </a:lnTo>
                  <a:lnTo>
                    <a:pt x="2601" y="7696"/>
                  </a:lnTo>
                  <a:lnTo>
                    <a:pt x="2645" y="7757"/>
                  </a:lnTo>
                  <a:lnTo>
                    <a:pt x="2742" y="7854"/>
                  </a:lnTo>
                  <a:lnTo>
                    <a:pt x="2795" y="7943"/>
                  </a:lnTo>
                  <a:lnTo>
                    <a:pt x="2822" y="8013"/>
                  </a:lnTo>
                  <a:lnTo>
                    <a:pt x="2848" y="8101"/>
                  </a:lnTo>
                  <a:lnTo>
                    <a:pt x="2848" y="8189"/>
                  </a:lnTo>
                  <a:lnTo>
                    <a:pt x="2822" y="8269"/>
                  </a:lnTo>
                  <a:lnTo>
                    <a:pt x="2927" y="8471"/>
                  </a:lnTo>
                  <a:lnTo>
                    <a:pt x="2971" y="8507"/>
                  </a:lnTo>
                  <a:lnTo>
                    <a:pt x="3007" y="8489"/>
                  </a:lnTo>
                  <a:lnTo>
                    <a:pt x="3024" y="8445"/>
                  </a:lnTo>
                  <a:lnTo>
                    <a:pt x="3042" y="8401"/>
                  </a:lnTo>
                  <a:lnTo>
                    <a:pt x="3060" y="8383"/>
                  </a:lnTo>
                  <a:lnTo>
                    <a:pt x="3095" y="8374"/>
                  </a:lnTo>
                  <a:lnTo>
                    <a:pt x="3174" y="8348"/>
                  </a:lnTo>
                  <a:lnTo>
                    <a:pt x="3324" y="8313"/>
                  </a:lnTo>
                  <a:lnTo>
                    <a:pt x="3439" y="8330"/>
                  </a:lnTo>
                  <a:lnTo>
                    <a:pt x="3685" y="8419"/>
                  </a:lnTo>
                  <a:lnTo>
                    <a:pt x="3818" y="8445"/>
                  </a:lnTo>
                  <a:lnTo>
                    <a:pt x="3853" y="8471"/>
                  </a:lnTo>
                  <a:lnTo>
                    <a:pt x="3870" y="8568"/>
                  </a:lnTo>
                  <a:lnTo>
                    <a:pt x="3879" y="8595"/>
                  </a:lnTo>
                  <a:lnTo>
                    <a:pt x="3906" y="8612"/>
                  </a:lnTo>
                  <a:lnTo>
                    <a:pt x="3941" y="8621"/>
                  </a:lnTo>
                  <a:lnTo>
                    <a:pt x="3985" y="8621"/>
                  </a:lnTo>
                  <a:lnTo>
                    <a:pt x="4029" y="8639"/>
                  </a:lnTo>
                  <a:lnTo>
                    <a:pt x="4056" y="8674"/>
                  </a:lnTo>
                  <a:lnTo>
                    <a:pt x="4073" y="8718"/>
                  </a:lnTo>
                  <a:lnTo>
                    <a:pt x="4100" y="8745"/>
                  </a:lnTo>
                  <a:lnTo>
                    <a:pt x="4214" y="8798"/>
                  </a:lnTo>
                  <a:lnTo>
                    <a:pt x="4382" y="8824"/>
                  </a:lnTo>
                  <a:lnTo>
                    <a:pt x="4549" y="8824"/>
                  </a:lnTo>
                  <a:lnTo>
                    <a:pt x="4664" y="8780"/>
                  </a:lnTo>
                  <a:lnTo>
                    <a:pt x="4787" y="9000"/>
                  </a:lnTo>
                  <a:lnTo>
                    <a:pt x="4831" y="9133"/>
                  </a:lnTo>
                  <a:lnTo>
                    <a:pt x="4761" y="9185"/>
                  </a:lnTo>
                  <a:lnTo>
                    <a:pt x="4787" y="9247"/>
                  </a:lnTo>
                  <a:lnTo>
                    <a:pt x="4787" y="9291"/>
                  </a:lnTo>
                  <a:lnTo>
                    <a:pt x="4778" y="9335"/>
                  </a:lnTo>
                  <a:lnTo>
                    <a:pt x="4770" y="9371"/>
                  </a:lnTo>
                  <a:lnTo>
                    <a:pt x="4778" y="9371"/>
                  </a:lnTo>
                  <a:lnTo>
                    <a:pt x="5087" y="9362"/>
                  </a:lnTo>
                  <a:lnTo>
                    <a:pt x="5457" y="9221"/>
                  </a:lnTo>
                  <a:lnTo>
                    <a:pt x="6021" y="8842"/>
                  </a:lnTo>
                  <a:lnTo>
                    <a:pt x="6259" y="8806"/>
                  </a:lnTo>
                  <a:lnTo>
                    <a:pt x="7405" y="8895"/>
                  </a:lnTo>
                  <a:lnTo>
                    <a:pt x="8481" y="8604"/>
                  </a:lnTo>
                  <a:lnTo>
                    <a:pt x="9371" y="8595"/>
                  </a:lnTo>
                  <a:lnTo>
                    <a:pt x="9538" y="8524"/>
                  </a:lnTo>
                  <a:lnTo>
                    <a:pt x="9697" y="8436"/>
                  </a:lnTo>
                  <a:lnTo>
                    <a:pt x="9882" y="8383"/>
                  </a:lnTo>
                  <a:lnTo>
                    <a:pt x="10067" y="8348"/>
                  </a:lnTo>
                  <a:lnTo>
                    <a:pt x="10799" y="8084"/>
                  </a:lnTo>
                  <a:lnTo>
                    <a:pt x="10596" y="7775"/>
                  </a:lnTo>
                  <a:lnTo>
                    <a:pt x="10402" y="7167"/>
                  </a:lnTo>
                  <a:lnTo>
                    <a:pt x="10270" y="6999"/>
                  </a:lnTo>
                  <a:lnTo>
                    <a:pt x="10067" y="6946"/>
                  </a:lnTo>
                  <a:lnTo>
                    <a:pt x="9962" y="6938"/>
                  </a:lnTo>
                  <a:lnTo>
                    <a:pt x="9794" y="6894"/>
                  </a:lnTo>
                  <a:lnTo>
                    <a:pt x="9706" y="6779"/>
                  </a:lnTo>
                  <a:lnTo>
                    <a:pt x="9583" y="6761"/>
                  </a:lnTo>
                  <a:lnTo>
                    <a:pt x="9406" y="6814"/>
                  </a:lnTo>
                  <a:lnTo>
                    <a:pt x="8948" y="6894"/>
                  </a:lnTo>
                  <a:lnTo>
                    <a:pt x="8824" y="6594"/>
                  </a:lnTo>
                  <a:lnTo>
                    <a:pt x="8639" y="6382"/>
                  </a:lnTo>
                  <a:lnTo>
                    <a:pt x="8498" y="6426"/>
                  </a:lnTo>
                  <a:lnTo>
                    <a:pt x="8357" y="6418"/>
                  </a:lnTo>
                  <a:lnTo>
                    <a:pt x="8128" y="6321"/>
                  </a:lnTo>
                  <a:lnTo>
                    <a:pt x="7908" y="6312"/>
                  </a:lnTo>
                  <a:lnTo>
                    <a:pt x="7837" y="6497"/>
                  </a:lnTo>
                  <a:lnTo>
                    <a:pt x="7723" y="6691"/>
                  </a:lnTo>
                  <a:lnTo>
                    <a:pt x="7493" y="6753"/>
                  </a:lnTo>
                  <a:lnTo>
                    <a:pt x="7299" y="6567"/>
                  </a:lnTo>
                  <a:lnTo>
                    <a:pt x="7255" y="6479"/>
                  </a:lnTo>
                  <a:lnTo>
                    <a:pt x="7203" y="6294"/>
                  </a:lnTo>
                  <a:lnTo>
                    <a:pt x="7167" y="6206"/>
                  </a:lnTo>
                  <a:lnTo>
                    <a:pt x="6806" y="6038"/>
                  </a:lnTo>
                  <a:lnTo>
                    <a:pt x="6480" y="5809"/>
                  </a:lnTo>
                  <a:lnTo>
                    <a:pt x="6400" y="5483"/>
                  </a:lnTo>
                  <a:lnTo>
                    <a:pt x="6259" y="5342"/>
                  </a:lnTo>
                  <a:lnTo>
                    <a:pt x="6162" y="5324"/>
                  </a:lnTo>
                  <a:lnTo>
                    <a:pt x="5642" y="5342"/>
                  </a:lnTo>
                  <a:lnTo>
                    <a:pt x="5316" y="5307"/>
                  </a:lnTo>
                  <a:lnTo>
                    <a:pt x="5043" y="5069"/>
                  </a:lnTo>
                  <a:lnTo>
                    <a:pt x="4919" y="4663"/>
                  </a:lnTo>
                  <a:lnTo>
                    <a:pt x="4814" y="4522"/>
                  </a:lnTo>
                  <a:lnTo>
                    <a:pt x="4743" y="4496"/>
                  </a:lnTo>
                  <a:lnTo>
                    <a:pt x="4620" y="4364"/>
                  </a:lnTo>
                  <a:lnTo>
                    <a:pt x="4637" y="4240"/>
                  </a:lnTo>
                  <a:lnTo>
                    <a:pt x="4770" y="4029"/>
                  </a:lnTo>
                  <a:lnTo>
                    <a:pt x="4902" y="3879"/>
                  </a:lnTo>
                  <a:lnTo>
                    <a:pt x="4990" y="3685"/>
                  </a:lnTo>
                  <a:lnTo>
                    <a:pt x="5016" y="3447"/>
                  </a:lnTo>
                  <a:lnTo>
                    <a:pt x="5069" y="3235"/>
                  </a:lnTo>
                  <a:lnTo>
                    <a:pt x="5325" y="3059"/>
                  </a:lnTo>
                  <a:lnTo>
                    <a:pt x="5625" y="2936"/>
                  </a:lnTo>
                  <a:lnTo>
                    <a:pt x="5924" y="2689"/>
                  </a:lnTo>
                  <a:lnTo>
                    <a:pt x="6048" y="2539"/>
                  </a:lnTo>
                  <a:lnTo>
                    <a:pt x="6083" y="2222"/>
                  </a:lnTo>
                  <a:lnTo>
                    <a:pt x="5916" y="1904"/>
                  </a:lnTo>
                  <a:lnTo>
                    <a:pt x="5836" y="1684"/>
                  </a:lnTo>
                  <a:lnTo>
                    <a:pt x="5686" y="970"/>
                  </a:lnTo>
                  <a:lnTo>
                    <a:pt x="5501" y="511"/>
                  </a:lnTo>
                  <a:lnTo>
                    <a:pt x="5369" y="238"/>
                  </a:lnTo>
                  <a:lnTo>
                    <a:pt x="5166" y="53"/>
                  </a:lnTo>
                  <a:lnTo>
                    <a:pt x="4902" y="0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8" name="Google Shape;666;p31">
              <a:extLst>
                <a:ext uri="{FF2B5EF4-FFF2-40B4-BE49-F238E27FC236}">
                  <a16:creationId xmlns:a16="http://schemas.microsoft.com/office/drawing/2014/main" id="{74C4FAD5-154E-C026-64DE-0C9600E5D2B1}"/>
                </a:ext>
              </a:extLst>
            </p:cNvPr>
            <p:cNvSpPr/>
            <p:nvPr/>
          </p:nvSpPr>
          <p:spPr>
            <a:xfrm>
              <a:off x="2596145" y="4846543"/>
              <a:ext cx="961197" cy="495158"/>
            </a:xfrm>
            <a:custGeom>
              <a:avLst/>
              <a:gdLst/>
              <a:ahLst/>
              <a:cxnLst/>
              <a:rect l="l" t="t" r="r" b="b"/>
              <a:pathLst>
                <a:path w="8780" h="4523" extrusionOk="0">
                  <a:moveTo>
                    <a:pt x="7193" y="1"/>
                  </a:moveTo>
                  <a:lnTo>
                    <a:pt x="6461" y="265"/>
                  </a:lnTo>
                  <a:lnTo>
                    <a:pt x="6276" y="300"/>
                  </a:lnTo>
                  <a:lnTo>
                    <a:pt x="6091" y="353"/>
                  </a:lnTo>
                  <a:lnTo>
                    <a:pt x="5932" y="441"/>
                  </a:lnTo>
                  <a:lnTo>
                    <a:pt x="5765" y="512"/>
                  </a:lnTo>
                  <a:lnTo>
                    <a:pt x="4875" y="521"/>
                  </a:lnTo>
                  <a:lnTo>
                    <a:pt x="3799" y="812"/>
                  </a:lnTo>
                  <a:lnTo>
                    <a:pt x="2653" y="723"/>
                  </a:lnTo>
                  <a:lnTo>
                    <a:pt x="2415" y="759"/>
                  </a:lnTo>
                  <a:lnTo>
                    <a:pt x="1851" y="1138"/>
                  </a:lnTo>
                  <a:lnTo>
                    <a:pt x="1481" y="1279"/>
                  </a:lnTo>
                  <a:lnTo>
                    <a:pt x="1172" y="1288"/>
                  </a:lnTo>
                  <a:lnTo>
                    <a:pt x="1164" y="1288"/>
                  </a:lnTo>
                  <a:lnTo>
                    <a:pt x="1155" y="1314"/>
                  </a:lnTo>
                  <a:lnTo>
                    <a:pt x="1137" y="1349"/>
                  </a:lnTo>
                  <a:lnTo>
                    <a:pt x="1075" y="1402"/>
                  </a:lnTo>
                  <a:lnTo>
                    <a:pt x="1058" y="1429"/>
                  </a:lnTo>
                  <a:lnTo>
                    <a:pt x="1049" y="1534"/>
                  </a:lnTo>
                  <a:lnTo>
                    <a:pt x="1075" y="1605"/>
                  </a:lnTo>
                  <a:lnTo>
                    <a:pt x="1120" y="1658"/>
                  </a:lnTo>
                  <a:lnTo>
                    <a:pt x="1155" y="1711"/>
                  </a:lnTo>
                  <a:lnTo>
                    <a:pt x="1164" y="1781"/>
                  </a:lnTo>
                  <a:lnTo>
                    <a:pt x="1155" y="1913"/>
                  </a:lnTo>
                  <a:lnTo>
                    <a:pt x="1137" y="2046"/>
                  </a:lnTo>
                  <a:lnTo>
                    <a:pt x="1111" y="2134"/>
                  </a:lnTo>
                  <a:lnTo>
                    <a:pt x="996" y="2266"/>
                  </a:lnTo>
                  <a:lnTo>
                    <a:pt x="934" y="2310"/>
                  </a:lnTo>
                  <a:lnTo>
                    <a:pt x="538" y="2460"/>
                  </a:lnTo>
                  <a:lnTo>
                    <a:pt x="441" y="2469"/>
                  </a:lnTo>
                  <a:lnTo>
                    <a:pt x="123" y="2451"/>
                  </a:lnTo>
                  <a:lnTo>
                    <a:pt x="44" y="2469"/>
                  </a:lnTo>
                  <a:lnTo>
                    <a:pt x="0" y="2592"/>
                  </a:lnTo>
                  <a:lnTo>
                    <a:pt x="176" y="2680"/>
                  </a:lnTo>
                  <a:lnTo>
                    <a:pt x="582" y="2795"/>
                  </a:lnTo>
                  <a:lnTo>
                    <a:pt x="846" y="2971"/>
                  </a:lnTo>
                  <a:lnTo>
                    <a:pt x="917" y="2998"/>
                  </a:lnTo>
                  <a:lnTo>
                    <a:pt x="934" y="3059"/>
                  </a:lnTo>
                  <a:lnTo>
                    <a:pt x="917" y="3192"/>
                  </a:lnTo>
                  <a:lnTo>
                    <a:pt x="882" y="3289"/>
                  </a:lnTo>
                  <a:lnTo>
                    <a:pt x="802" y="3236"/>
                  </a:lnTo>
                  <a:lnTo>
                    <a:pt x="785" y="3306"/>
                  </a:lnTo>
                  <a:lnTo>
                    <a:pt x="802" y="3333"/>
                  </a:lnTo>
                  <a:lnTo>
                    <a:pt x="820" y="3359"/>
                  </a:lnTo>
                  <a:lnTo>
                    <a:pt x="802" y="3403"/>
                  </a:lnTo>
                  <a:lnTo>
                    <a:pt x="837" y="3491"/>
                  </a:lnTo>
                  <a:lnTo>
                    <a:pt x="820" y="3571"/>
                  </a:lnTo>
                  <a:lnTo>
                    <a:pt x="793" y="3659"/>
                  </a:lnTo>
                  <a:lnTo>
                    <a:pt x="776" y="3756"/>
                  </a:lnTo>
                  <a:lnTo>
                    <a:pt x="776" y="3756"/>
                  </a:lnTo>
                  <a:lnTo>
                    <a:pt x="811" y="3712"/>
                  </a:lnTo>
                  <a:lnTo>
                    <a:pt x="846" y="3685"/>
                  </a:lnTo>
                  <a:lnTo>
                    <a:pt x="873" y="3685"/>
                  </a:lnTo>
                  <a:lnTo>
                    <a:pt x="899" y="3721"/>
                  </a:lnTo>
                  <a:lnTo>
                    <a:pt x="978" y="3703"/>
                  </a:lnTo>
                  <a:lnTo>
                    <a:pt x="961" y="3967"/>
                  </a:lnTo>
                  <a:lnTo>
                    <a:pt x="996" y="4082"/>
                  </a:lnTo>
                  <a:lnTo>
                    <a:pt x="996" y="4117"/>
                  </a:lnTo>
                  <a:lnTo>
                    <a:pt x="970" y="4126"/>
                  </a:lnTo>
                  <a:lnTo>
                    <a:pt x="899" y="4161"/>
                  </a:lnTo>
                  <a:lnTo>
                    <a:pt x="926" y="4223"/>
                  </a:lnTo>
                  <a:lnTo>
                    <a:pt x="917" y="4285"/>
                  </a:lnTo>
                  <a:lnTo>
                    <a:pt x="882" y="4346"/>
                  </a:lnTo>
                  <a:lnTo>
                    <a:pt x="837" y="4399"/>
                  </a:lnTo>
                  <a:lnTo>
                    <a:pt x="873" y="4417"/>
                  </a:lnTo>
                  <a:lnTo>
                    <a:pt x="882" y="4426"/>
                  </a:lnTo>
                  <a:lnTo>
                    <a:pt x="899" y="4426"/>
                  </a:lnTo>
                  <a:lnTo>
                    <a:pt x="934" y="4399"/>
                  </a:lnTo>
                  <a:lnTo>
                    <a:pt x="952" y="4417"/>
                  </a:lnTo>
                  <a:lnTo>
                    <a:pt x="961" y="4435"/>
                  </a:lnTo>
                  <a:lnTo>
                    <a:pt x="961" y="4479"/>
                  </a:lnTo>
                  <a:lnTo>
                    <a:pt x="996" y="4452"/>
                  </a:lnTo>
                  <a:lnTo>
                    <a:pt x="1023" y="4452"/>
                  </a:lnTo>
                  <a:lnTo>
                    <a:pt x="1058" y="4479"/>
                  </a:lnTo>
                  <a:lnTo>
                    <a:pt x="1093" y="4523"/>
                  </a:lnTo>
                  <a:lnTo>
                    <a:pt x="1146" y="4470"/>
                  </a:lnTo>
                  <a:lnTo>
                    <a:pt x="1208" y="4443"/>
                  </a:lnTo>
                  <a:lnTo>
                    <a:pt x="1481" y="4426"/>
                  </a:lnTo>
                  <a:lnTo>
                    <a:pt x="1507" y="4408"/>
                  </a:lnTo>
                  <a:lnTo>
                    <a:pt x="1446" y="4364"/>
                  </a:lnTo>
                  <a:lnTo>
                    <a:pt x="1446" y="4320"/>
                  </a:lnTo>
                  <a:lnTo>
                    <a:pt x="1560" y="4320"/>
                  </a:lnTo>
                  <a:lnTo>
                    <a:pt x="1604" y="4267"/>
                  </a:lnTo>
                  <a:lnTo>
                    <a:pt x="1622" y="4197"/>
                  </a:lnTo>
                  <a:lnTo>
                    <a:pt x="1666" y="4117"/>
                  </a:lnTo>
                  <a:lnTo>
                    <a:pt x="1745" y="4073"/>
                  </a:lnTo>
                  <a:lnTo>
                    <a:pt x="1825" y="4073"/>
                  </a:lnTo>
                  <a:lnTo>
                    <a:pt x="1878" y="3976"/>
                  </a:lnTo>
                  <a:lnTo>
                    <a:pt x="2124" y="3438"/>
                  </a:lnTo>
                  <a:lnTo>
                    <a:pt x="2186" y="3333"/>
                  </a:lnTo>
                  <a:lnTo>
                    <a:pt x="2327" y="3253"/>
                  </a:lnTo>
                  <a:lnTo>
                    <a:pt x="2486" y="3244"/>
                  </a:lnTo>
                  <a:lnTo>
                    <a:pt x="2644" y="3350"/>
                  </a:lnTo>
                  <a:lnTo>
                    <a:pt x="2821" y="3421"/>
                  </a:lnTo>
                  <a:lnTo>
                    <a:pt x="3200" y="3474"/>
                  </a:lnTo>
                  <a:lnTo>
                    <a:pt x="3526" y="3703"/>
                  </a:lnTo>
                  <a:lnTo>
                    <a:pt x="3738" y="3729"/>
                  </a:lnTo>
                  <a:lnTo>
                    <a:pt x="3949" y="3685"/>
                  </a:lnTo>
                  <a:lnTo>
                    <a:pt x="4161" y="3676"/>
                  </a:lnTo>
                  <a:lnTo>
                    <a:pt x="4355" y="3782"/>
                  </a:lnTo>
                  <a:lnTo>
                    <a:pt x="4681" y="3800"/>
                  </a:lnTo>
                  <a:lnTo>
                    <a:pt x="5245" y="3756"/>
                  </a:lnTo>
                  <a:lnTo>
                    <a:pt x="5430" y="3606"/>
                  </a:lnTo>
                  <a:lnTo>
                    <a:pt x="5589" y="3289"/>
                  </a:lnTo>
                  <a:lnTo>
                    <a:pt x="5844" y="3112"/>
                  </a:lnTo>
                  <a:lnTo>
                    <a:pt x="6179" y="3183"/>
                  </a:lnTo>
                  <a:lnTo>
                    <a:pt x="6470" y="3430"/>
                  </a:lnTo>
                  <a:lnTo>
                    <a:pt x="6805" y="3615"/>
                  </a:lnTo>
                  <a:lnTo>
                    <a:pt x="7413" y="3694"/>
                  </a:lnTo>
                  <a:lnTo>
                    <a:pt x="7387" y="3606"/>
                  </a:lnTo>
                  <a:lnTo>
                    <a:pt x="7352" y="3527"/>
                  </a:lnTo>
                  <a:lnTo>
                    <a:pt x="7308" y="3491"/>
                  </a:lnTo>
                  <a:lnTo>
                    <a:pt x="7255" y="3474"/>
                  </a:lnTo>
                  <a:lnTo>
                    <a:pt x="7202" y="3253"/>
                  </a:lnTo>
                  <a:lnTo>
                    <a:pt x="7290" y="3042"/>
                  </a:lnTo>
                  <a:lnTo>
                    <a:pt x="7616" y="2945"/>
                  </a:lnTo>
                  <a:lnTo>
                    <a:pt x="7978" y="2989"/>
                  </a:lnTo>
                  <a:lnTo>
                    <a:pt x="8224" y="2751"/>
                  </a:lnTo>
                  <a:lnTo>
                    <a:pt x="8436" y="2442"/>
                  </a:lnTo>
                  <a:lnTo>
                    <a:pt x="8621" y="2434"/>
                  </a:lnTo>
                  <a:lnTo>
                    <a:pt x="8762" y="2337"/>
                  </a:lnTo>
                  <a:lnTo>
                    <a:pt x="8780" y="2169"/>
                  </a:lnTo>
                  <a:lnTo>
                    <a:pt x="8727" y="2037"/>
                  </a:lnTo>
                  <a:lnTo>
                    <a:pt x="8436" y="1975"/>
                  </a:lnTo>
                  <a:lnTo>
                    <a:pt x="8339" y="1825"/>
                  </a:lnTo>
                  <a:lnTo>
                    <a:pt x="8268" y="1675"/>
                  </a:lnTo>
                  <a:lnTo>
                    <a:pt x="8163" y="1543"/>
                  </a:lnTo>
                  <a:lnTo>
                    <a:pt x="8180" y="1385"/>
                  </a:lnTo>
                  <a:lnTo>
                    <a:pt x="8277" y="1314"/>
                  </a:lnTo>
                  <a:lnTo>
                    <a:pt x="8321" y="1191"/>
                  </a:lnTo>
                  <a:lnTo>
                    <a:pt x="8242" y="838"/>
                  </a:lnTo>
                  <a:lnTo>
                    <a:pt x="8260" y="635"/>
                  </a:lnTo>
                  <a:lnTo>
                    <a:pt x="8198" y="459"/>
                  </a:lnTo>
                  <a:lnTo>
                    <a:pt x="7942" y="283"/>
                  </a:lnTo>
                  <a:lnTo>
                    <a:pt x="7881" y="150"/>
                  </a:lnTo>
                  <a:lnTo>
                    <a:pt x="7828" y="18"/>
                  </a:lnTo>
                  <a:lnTo>
                    <a:pt x="7193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49" name="Google Shape;667;p31">
              <a:extLst>
                <a:ext uri="{FF2B5EF4-FFF2-40B4-BE49-F238E27FC236}">
                  <a16:creationId xmlns:a16="http://schemas.microsoft.com/office/drawing/2014/main" id="{718B0A47-5329-7709-2385-6627549E5B07}"/>
                </a:ext>
              </a:extLst>
            </p:cNvPr>
            <p:cNvSpPr/>
            <p:nvPr/>
          </p:nvSpPr>
          <p:spPr>
            <a:xfrm>
              <a:off x="2707042" y="5187226"/>
              <a:ext cx="1248900" cy="815485"/>
            </a:xfrm>
            <a:custGeom>
              <a:avLst/>
              <a:gdLst/>
              <a:ahLst/>
              <a:cxnLst/>
              <a:rect l="l" t="t" r="r" b="b"/>
              <a:pathLst>
                <a:path w="11408" h="7449" extrusionOk="0">
                  <a:moveTo>
                    <a:pt x="4831" y="0"/>
                  </a:moveTo>
                  <a:lnTo>
                    <a:pt x="4576" y="177"/>
                  </a:lnTo>
                  <a:lnTo>
                    <a:pt x="4417" y="494"/>
                  </a:lnTo>
                  <a:lnTo>
                    <a:pt x="4232" y="644"/>
                  </a:lnTo>
                  <a:lnTo>
                    <a:pt x="3668" y="688"/>
                  </a:lnTo>
                  <a:lnTo>
                    <a:pt x="3342" y="670"/>
                  </a:lnTo>
                  <a:lnTo>
                    <a:pt x="3148" y="564"/>
                  </a:lnTo>
                  <a:lnTo>
                    <a:pt x="2936" y="573"/>
                  </a:lnTo>
                  <a:lnTo>
                    <a:pt x="2725" y="617"/>
                  </a:lnTo>
                  <a:lnTo>
                    <a:pt x="2513" y="591"/>
                  </a:lnTo>
                  <a:lnTo>
                    <a:pt x="2187" y="362"/>
                  </a:lnTo>
                  <a:lnTo>
                    <a:pt x="1808" y="309"/>
                  </a:lnTo>
                  <a:lnTo>
                    <a:pt x="1631" y="238"/>
                  </a:lnTo>
                  <a:lnTo>
                    <a:pt x="1473" y="132"/>
                  </a:lnTo>
                  <a:lnTo>
                    <a:pt x="1314" y="141"/>
                  </a:lnTo>
                  <a:lnTo>
                    <a:pt x="1173" y="221"/>
                  </a:lnTo>
                  <a:lnTo>
                    <a:pt x="1111" y="326"/>
                  </a:lnTo>
                  <a:lnTo>
                    <a:pt x="865" y="864"/>
                  </a:lnTo>
                  <a:lnTo>
                    <a:pt x="812" y="961"/>
                  </a:lnTo>
                  <a:lnTo>
                    <a:pt x="829" y="961"/>
                  </a:lnTo>
                  <a:lnTo>
                    <a:pt x="917" y="996"/>
                  </a:lnTo>
                  <a:lnTo>
                    <a:pt x="970" y="1085"/>
                  </a:lnTo>
                  <a:lnTo>
                    <a:pt x="865" y="1146"/>
                  </a:lnTo>
                  <a:lnTo>
                    <a:pt x="776" y="1234"/>
                  </a:lnTo>
                  <a:lnTo>
                    <a:pt x="741" y="1358"/>
                  </a:lnTo>
                  <a:lnTo>
                    <a:pt x="776" y="1481"/>
                  </a:lnTo>
                  <a:lnTo>
                    <a:pt x="873" y="1561"/>
                  </a:lnTo>
                  <a:lnTo>
                    <a:pt x="1006" y="1587"/>
                  </a:lnTo>
                  <a:lnTo>
                    <a:pt x="1111" y="1525"/>
                  </a:lnTo>
                  <a:lnTo>
                    <a:pt x="1129" y="1367"/>
                  </a:lnTo>
                  <a:lnTo>
                    <a:pt x="1164" y="1367"/>
                  </a:lnTo>
                  <a:lnTo>
                    <a:pt x="1217" y="1464"/>
                  </a:lnTo>
                  <a:lnTo>
                    <a:pt x="1208" y="1534"/>
                  </a:lnTo>
                  <a:lnTo>
                    <a:pt x="1191" y="1605"/>
                  </a:lnTo>
                  <a:lnTo>
                    <a:pt x="1191" y="1649"/>
                  </a:lnTo>
                  <a:lnTo>
                    <a:pt x="1111" y="1754"/>
                  </a:lnTo>
                  <a:lnTo>
                    <a:pt x="1076" y="1807"/>
                  </a:lnTo>
                  <a:lnTo>
                    <a:pt x="1067" y="1860"/>
                  </a:lnTo>
                  <a:lnTo>
                    <a:pt x="1085" y="1895"/>
                  </a:lnTo>
                  <a:lnTo>
                    <a:pt x="1138" y="1869"/>
                  </a:lnTo>
                  <a:lnTo>
                    <a:pt x="1182" y="1825"/>
                  </a:lnTo>
                  <a:lnTo>
                    <a:pt x="1191" y="1807"/>
                  </a:lnTo>
                  <a:lnTo>
                    <a:pt x="1297" y="1807"/>
                  </a:lnTo>
                  <a:lnTo>
                    <a:pt x="1349" y="1860"/>
                  </a:lnTo>
                  <a:lnTo>
                    <a:pt x="1341" y="1931"/>
                  </a:lnTo>
                  <a:lnTo>
                    <a:pt x="1252" y="2001"/>
                  </a:lnTo>
                  <a:lnTo>
                    <a:pt x="1323" y="2028"/>
                  </a:lnTo>
                  <a:lnTo>
                    <a:pt x="1402" y="1992"/>
                  </a:lnTo>
                  <a:lnTo>
                    <a:pt x="1455" y="1913"/>
                  </a:lnTo>
                  <a:lnTo>
                    <a:pt x="1482" y="1825"/>
                  </a:lnTo>
                  <a:lnTo>
                    <a:pt x="1499" y="1781"/>
                  </a:lnTo>
                  <a:lnTo>
                    <a:pt x="1561" y="1763"/>
                  </a:lnTo>
                  <a:lnTo>
                    <a:pt x="1667" y="1763"/>
                  </a:lnTo>
                  <a:lnTo>
                    <a:pt x="1684" y="1754"/>
                  </a:lnTo>
                  <a:lnTo>
                    <a:pt x="1684" y="1728"/>
                  </a:lnTo>
                  <a:lnTo>
                    <a:pt x="1693" y="1710"/>
                  </a:lnTo>
                  <a:lnTo>
                    <a:pt x="1737" y="1719"/>
                  </a:lnTo>
                  <a:lnTo>
                    <a:pt x="1737" y="1728"/>
                  </a:lnTo>
                  <a:lnTo>
                    <a:pt x="1790" y="1763"/>
                  </a:lnTo>
                  <a:lnTo>
                    <a:pt x="1781" y="1807"/>
                  </a:lnTo>
                  <a:lnTo>
                    <a:pt x="1781" y="1887"/>
                  </a:lnTo>
                  <a:lnTo>
                    <a:pt x="1764" y="1922"/>
                  </a:lnTo>
                  <a:lnTo>
                    <a:pt x="1737" y="1957"/>
                  </a:lnTo>
                  <a:lnTo>
                    <a:pt x="1684" y="2001"/>
                  </a:lnTo>
                  <a:lnTo>
                    <a:pt x="1667" y="2019"/>
                  </a:lnTo>
                  <a:lnTo>
                    <a:pt x="1667" y="2133"/>
                  </a:lnTo>
                  <a:lnTo>
                    <a:pt x="1693" y="2178"/>
                  </a:lnTo>
                  <a:lnTo>
                    <a:pt x="1764" y="2204"/>
                  </a:lnTo>
                  <a:lnTo>
                    <a:pt x="1693" y="2283"/>
                  </a:lnTo>
                  <a:lnTo>
                    <a:pt x="1658" y="2310"/>
                  </a:lnTo>
                  <a:lnTo>
                    <a:pt x="1605" y="2327"/>
                  </a:lnTo>
                  <a:lnTo>
                    <a:pt x="1667" y="2213"/>
                  </a:lnTo>
                  <a:lnTo>
                    <a:pt x="1605" y="2195"/>
                  </a:lnTo>
                  <a:lnTo>
                    <a:pt x="1385" y="2239"/>
                  </a:lnTo>
                  <a:lnTo>
                    <a:pt x="1385" y="2283"/>
                  </a:lnTo>
                  <a:lnTo>
                    <a:pt x="1438" y="2327"/>
                  </a:lnTo>
                  <a:lnTo>
                    <a:pt x="1473" y="2424"/>
                  </a:lnTo>
                  <a:lnTo>
                    <a:pt x="1508" y="2610"/>
                  </a:lnTo>
                  <a:lnTo>
                    <a:pt x="1535" y="2583"/>
                  </a:lnTo>
                  <a:lnTo>
                    <a:pt x="1543" y="2574"/>
                  </a:lnTo>
                  <a:lnTo>
                    <a:pt x="1605" y="2565"/>
                  </a:lnTo>
                  <a:lnTo>
                    <a:pt x="1605" y="2610"/>
                  </a:lnTo>
                  <a:lnTo>
                    <a:pt x="1561" y="2636"/>
                  </a:lnTo>
                  <a:lnTo>
                    <a:pt x="1446" y="2636"/>
                  </a:lnTo>
                  <a:lnTo>
                    <a:pt x="1402" y="2662"/>
                  </a:lnTo>
                  <a:lnTo>
                    <a:pt x="1358" y="2698"/>
                  </a:lnTo>
                  <a:lnTo>
                    <a:pt x="1261" y="2742"/>
                  </a:lnTo>
                  <a:lnTo>
                    <a:pt x="1138" y="2830"/>
                  </a:lnTo>
                  <a:lnTo>
                    <a:pt x="1067" y="2848"/>
                  </a:lnTo>
                  <a:lnTo>
                    <a:pt x="1006" y="2803"/>
                  </a:lnTo>
                  <a:lnTo>
                    <a:pt x="935" y="2680"/>
                  </a:lnTo>
                  <a:lnTo>
                    <a:pt x="944" y="2671"/>
                  </a:lnTo>
                  <a:lnTo>
                    <a:pt x="953" y="2662"/>
                  </a:lnTo>
                  <a:lnTo>
                    <a:pt x="962" y="2662"/>
                  </a:lnTo>
                  <a:lnTo>
                    <a:pt x="970" y="2645"/>
                  </a:lnTo>
                  <a:lnTo>
                    <a:pt x="909" y="2671"/>
                  </a:lnTo>
                  <a:lnTo>
                    <a:pt x="873" y="2662"/>
                  </a:lnTo>
                  <a:lnTo>
                    <a:pt x="847" y="2636"/>
                  </a:lnTo>
                  <a:lnTo>
                    <a:pt x="812" y="2610"/>
                  </a:lnTo>
                  <a:lnTo>
                    <a:pt x="768" y="2601"/>
                  </a:lnTo>
                  <a:lnTo>
                    <a:pt x="732" y="2610"/>
                  </a:lnTo>
                  <a:lnTo>
                    <a:pt x="715" y="2583"/>
                  </a:lnTo>
                  <a:lnTo>
                    <a:pt x="715" y="2486"/>
                  </a:lnTo>
                  <a:lnTo>
                    <a:pt x="706" y="2495"/>
                  </a:lnTo>
                  <a:lnTo>
                    <a:pt x="706" y="2504"/>
                  </a:lnTo>
                  <a:lnTo>
                    <a:pt x="697" y="2513"/>
                  </a:lnTo>
                  <a:lnTo>
                    <a:pt x="679" y="2521"/>
                  </a:lnTo>
                  <a:lnTo>
                    <a:pt x="653" y="2486"/>
                  </a:lnTo>
                  <a:lnTo>
                    <a:pt x="618" y="2504"/>
                  </a:lnTo>
                  <a:lnTo>
                    <a:pt x="583" y="2548"/>
                  </a:lnTo>
                  <a:lnTo>
                    <a:pt x="556" y="2610"/>
                  </a:lnTo>
                  <a:lnTo>
                    <a:pt x="521" y="2610"/>
                  </a:lnTo>
                  <a:lnTo>
                    <a:pt x="530" y="2539"/>
                  </a:lnTo>
                  <a:lnTo>
                    <a:pt x="512" y="2486"/>
                  </a:lnTo>
                  <a:lnTo>
                    <a:pt x="477" y="2460"/>
                  </a:lnTo>
                  <a:lnTo>
                    <a:pt x="433" y="2442"/>
                  </a:lnTo>
                  <a:lnTo>
                    <a:pt x="441" y="2504"/>
                  </a:lnTo>
                  <a:lnTo>
                    <a:pt x="441" y="2557"/>
                  </a:lnTo>
                  <a:lnTo>
                    <a:pt x="424" y="2601"/>
                  </a:lnTo>
                  <a:lnTo>
                    <a:pt x="433" y="2645"/>
                  </a:lnTo>
                  <a:lnTo>
                    <a:pt x="345" y="2671"/>
                  </a:lnTo>
                  <a:lnTo>
                    <a:pt x="195" y="2618"/>
                  </a:lnTo>
                  <a:lnTo>
                    <a:pt x="142" y="2680"/>
                  </a:lnTo>
                  <a:lnTo>
                    <a:pt x="107" y="2645"/>
                  </a:lnTo>
                  <a:lnTo>
                    <a:pt x="115" y="2689"/>
                  </a:lnTo>
                  <a:lnTo>
                    <a:pt x="124" y="2706"/>
                  </a:lnTo>
                  <a:lnTo>
                    <a:pt x="142" y="2724"/>
                  </a:lnTo>
                  <a:lnTo>
                    <a:pt x="186" y="2689"/>
                  </a:lnTo>
                  <a:lnTo>
                    <a:pt x="230" y="2680"/>
                  </a:lnTo>
                  <a:lnTo>
                    <a:pt x="274" y="2698"/>
                  </a:lnTo>
                  <a:lnTo>
                    <a:pt x="300" y="2724"/>
                  </a:lnTo>
                  <a:lnTo>
                    <a:pt x="248" y="2795"/>
                  </a:lnTo>
                  <a:lnTo>
                    <a:pt x="159" y="2848"/>
                  </a:lnTo>
                  <a:lnTo>
                    <a:pt x="89" y="2883"/>
                  </a:lnTo>
                  <a:lnTo>
                    <a:pt x="45" y="2883"/>
                  </a:lnTo>
                  <a:lnTo>
                    <a:pt x="1" y="3006"/>
                  </a:lnTo>
                  <a:lnTo>
                    <a:pt x="18" y="3086"/>
                  </a:lnTo>
                  <a:lnTo>
                    <a:pt x="54" y="3165"/>
                  </a:lnTo>
                  <a:lnTo>
                    <a:pt x="80" y="3262"/>
                  </a:lnTo>
                  <a:lnTo>
                    <a:pt x="89" y="3368"/>
                  </a:lnTo>
                  <a:lnTo>
                    <a:pt x="107" y="3491"/>
                  </a:lnTo>
                  <a:lnTo>
                    <a:pt x="159" y="3579"/>
                  </a:lnTo>
                  <a:lnTo>
                    <a:pt x="239" y="3562"/>
                  </a:lnTo>
                  <a:lnTo>
                    <a:pt x="265" y="3597"/>
                  </a:lnTo>
                  <a:lnTo>
                    <a:pt x="300" y="3588"/>
                  </a:lnTo>
                  <a:lnTo>
                    <a:pt x="327" y="3588"/>
                  </a:lnTo>
                  <a:lnTo>
                    <a:pt x="362" y="3597"/>
                  </a:lnTo>
                  <a:lnTo>
                    <a:pt x="353" y="3579"/>
                  </a:lnTo>
                  <a:lnTo>
                    <a:pt x="336" y="3517"/>
                  </a:lnTo>
                  <a:lnTo>
                    <a:pt x="397" y="3500"/>
                  </a:lnTo>
                  <a:lnTo>
                    <a:pt x="450" y="3447"/>
                  </a:lnTo>
                  <a:lnTo>
                    <a:pt x="477" y="3385"/>
                  </a:lnTo>
                  <a:lnTo>
                    <a:pt x="459" y="3315"/>
                  </a:lnTo>
                  <a:lnTo>
                    <a:pt x="459" y="3279"/>
                  </a:lnTo>
                  <a:lnTo>
                    <a:pt x="521" y="3262"/>
                  </a:lnTo>
                  <a:lnTo>
                    <a:pt x="644" y="3235"/>
                  </a:lnTo>
                  <a:lnTo>
                    <a:pt x="679" y="3200"/>
                  </a:lnTo>
                  <a:lnTo>
                    <a:pt x="697" y="3244"/>
                  </a:lnTo>
                  <a:lnTo>
                    <a:pt x="706" y="3253"/>
                  </a:lnTo>
                  <a:lnTo>
                    <a:pt x="706" y="3262"/>
                  </a:lnTo>
                  <a:lnTo>
                    <a:pt x="679" y="3279"/>
                  </a:lnTo>
                  <a:lnTo>
                    <a:pt x="688" y="3306"/>
                  </a:lnTo>
                  <a:lnTo>
                    <a:pt x="697" y="3315"/>
                  </a:lnTo>
                  <a:lnTo>
                    <a:pt x="715" y="3315"/>
                  </a:lnTo>
                  <a:lnTo>
                    <a:pt x="706" y="3350"/>
                  </a:lnTo>
                  <a:lnTo>
                    <a:pt x="697" y="3359"/>
                  </a:lnTo>
                  <a:lnTo>
                    <a:pt x="697" y="3368"/>
                  </a:lnTo>
                  <a:lnTo>
                    <a:pt x="715" y="3403"/>
                  </a:lnTo>
                  <a:lnTo>
                    <a:pt x="768" y="3262"/>
                  </a:lnTo>
                  <a:lnTo>
                    <a:pt x="776" y="3200"/>
                  </a:lnTo>
                  <a:lnTo>
                    <a:pt x="812" y="3200"/>
                  </a:lnTo>
                  <a:lnTo>
                    <a:pt x="803" y="3227"/>
                  </a:lnTo>
                  <a:lnTo>
                    <a:pt x="829" y="3271"/>
                  </a:lnTo>
                  <a:lnTo>
                    <a:pt x="900" y="3209"/>
                  </a:lnTo>
                  <a:lnTo>
                    <a:pt x="970" y="3200"/>
                  </a:lnTo>
                  <a:lnTo>
                    <a:pt x="997" y="3235"/>
                  </a:lnTo>
                  <a:lnTo>
                    <a:pt x="1085" y="3359"/>
                  </a:lnTo>
                  <a:lnTo>
                    <a:pt x="1129" y="3403"/>
                  </a:lnTo>
                  <a:lnTo>
                    <a:pt x="1182" y="3420"/>
                  </a:lnTo>
                  <a:lnTo>
                    <a:pt x="1323" y="3403"/>
                  </a:lnTo>
                  <a:lnTo>
                    <a:pt x="1385" y="3412"/>
                  </a:lnTo>
                  <a:lnTo>
                    <a:pt x="1438" y="3438"/>
                  </a:lnTo>
                  <a:lnTo>
                    <a:pt x="1543" y="3517"/>
                  </a:lnTo>
                  <a:lnTo>
                    <a:pt x="1570" y="3385"/>
                  </a:lnTo>
                  <a:lnTo>
                    <a:pt x="1676" y="3376"/>
                  </a:lnTo>
                  <a:lnTo>
                    <a:pt x="1808" y="3429"/>
                  </a:lnTo>
                  <a:lnTo>
                    <a:pt x="1887" y="3482"/>
                  </a:lnTo>
                  <a:lnTo>
                    <a:pt x="1975" y="3385"/>
                  </a:lnTo>
                  <a:lnTo>
                    <a:pt x="2125" y="3332"/>
                  </a:lnTo>
                  <a:lnTo>
                    <a:pt x="2275" y="3332"/>
                  </a:lnTo>
                  <a:lnTo>
                    <a:pt x="2363" y="3403"/>
                  </a:lnTo>
                  <a:lnTo>
                    <a:pt x="2425" y="3385"/>
                  </a:lnTo>
                  <a:lnTo>
                    <a:pt x="2478" y="3376"/>
                  </a:lnTo>
                  <a:lnTo>
                    <a:pt x="2522" y="3385"/>
                  </a:lnTo>
                  <a:lnTo>
                    <a:pt x="2557" y="3403"/>
                  </a:lnTo>
                  <a:lnTo>
                    <a:pt x="2584" y="3341"/>
                  </a:lnTo>
                  <a:lnTo>
                    <a:pt x="2592" y="3315"/>
                  </a:lnTo>
                  <a:lnTo>
                    <a:pt x="2619" y="3315"/>
                  </a:lnTo>
                  <a:lnTo>
                    <a:pt x="2672" y="3341"/>
                  </a:lnTo>
                  <a:lnTo>
                    <a:pt x="3051" y="3209"/>
                  </a:lnTo>
                  <a:lnTo>
                    <a:pt x="3165" y="3200"/>
                  </a:lnTo>
                  <a:lnTo>
                    <a:pt x="3298" y="3235"/>
                  </a:lnTo>
                  <a:lnTo>
                    <a:pt x="3350" y="3244"/>
                  </a:lnTo>
                  <a:lnTo>
                    <a:pt x="3403" y="3227"/>
                  </a:lnTo>
                  <a:lnTo>
                    <a:pt x="3465" y="3174"/>
                  </a:lnTo>
                  <a:lnTo>
                    <a:pt x="3509" y="3165"/>
                  </a:lnTo>
                  <a:lnTo>
                    <a:pt x="4003" y="3244"/>
                  </a:lnTo>
                  <a:lnTo>
                    <a:pt x="4082" y="3279"/>
                  </a:lnTo>
                  <a:lnTo>
                    <a:pt x="4082" y="3244"/>
                  </a:lnTo>
                  <a:lnTo>
                    <a:pt x="4073" y="3182"/>
                  </a:lnTo>
                  <a:lnTo>
                    <a:pt x="4161" y="3156"/>
                  </a:lnTo>
                  <a:lnTo>
                    <a:pt x="4382" y="3165"/>
                  </a:lnTo>
                  <a:lnTo>
                    <a:pt x="4990" y="3068"/>
                  </a:lnTo>
                  <a:lnTo>
                    <a:pt x="5034" y="3086"/>
                  </a:lnTo>
                  <a:lnTo>
                    <a:pt x="5069" y="3112"/>
                  </a:lnTo>
                  <a:lnTo>
                    <a:pt x="5105" y="3147"/>
                  </a:lnTo>
                  <a:lnTo>
                    <a:pt x="5105" y="3191"/>
                  </a:lnTo>
                  <a:lnTo>
                    <a:pt x="4964" y="3218"/>
                  </a:lnTo>
                  <a:lnTo>
                    <a:pt x="4717" y="3315"/>
                  </a:lnTo>
                  <a:lnTo>
                    <a:pt x="4752" y="3403"/>
                  </a:lnTo>
                  <a:lnTo>
                    <a:pt x="4708" y="3429"/>
                  </a:lnTo>
                  <a:lnTo>
                    <a:pt x="4637" y="3420"/>
                  </a:lnTo>
                  <a:lnTo>
                    <a:pt x="4558" y="3359"/>
                  </a:lnTo>
                  <a:lnTo>
                    <a:pt x="4532" y="3420"/>
                  </a:lnTo>
                  <a:lnTo>
                    <a:pt x="4496" y="3482"/>
                  </a:lnTo>
                  <a:lnTo>
                    <a:pt x="4558" y="3482"/>
                  </a:lnTo>
                  <a:lnTo>
                    <a:pt x="4558" y="3517"/>
                  </a:lnTo>
                  <a:lnTo>
                    <a:pt x="4523" y="3562"/>
                  </a:lnTo>
                  <a:lnTo>
                    <a:pt x="4435" y="3720"/>
                  </a:lnTo>
                  <a:lnTo>
                    <a:pt x="4417" y="3694"/>
                  </a:lnTo>
                  <a:lnTo>
                    <a:pt x="4382" y="3676"/>
                  </a:lnTo>
                  <a:lnTo>
                    <a:pt x="4302" y="3676"/>
                  </a:lnTo>
                  <a:lnTo>
                    <a:pt x="4302" y="3720"/>
                  </a:lnTo>
                  <a:lnTo>
                    <a:pt x="4338" y="3738"/>
                  </a:lnTo>
                  <a:lnTo>
                    <a:pt x="4355" y="3755"/>
                  </a:lnTo>
                  <a:lnTo>
                    <a:pt x="4355" y="3773"/>
                  </a:lnTo>
                  <a:lnTo>
                    <a:pt x="4346" y="3791"/>
                  </a:lnTo>
                  <a:lnTo>
                    <a:pt x="4355" y="3826"/>
                  </a:lnTo>
                  <a:lnTo>
                    <a:pt x="4355" y="3835"/>
                  </a:lnTo>
                  <a:lnTo>
                    <a:pt x="4355" y="3844"/>
                  </a:lnTo>
                  <a:lnTo>
                    <a:pt x="4346" y="3879"/>
                  </a:lnTo>
                  <a:lnTo>
                    <a:pt x="4311" y="3800"/>
                  </a:lnTo>
                  <a:lnTo>
                    <a:pt x="4302" y="3755"/>
                  </a:lnTo>
                  <a:lnTo>
                    <a:pt x="4276" y="3755"/>
                  </a:lnTo>
                  <a:lnTo>
                    <a:pt x="4232" y="3782"/>
                  </a:lnTo>
                  <a:lnTo>
                    <a:pt x="4135" y="3729"/>
                  </a:lnTo>
                  <a:lnTo>
                    <a:pt x="4082" y="3755"/>
                  </a:lnTo>
                  <a:lnTo>
                    <a:pt x="4056" y="3755"/>
                  </a:lnTo>
                  <a:lnTo>
                    <a:pt x="4029" y="3738"/>
                  </a:lnTo>
                  <a:lnTo>
                    <a:pt x="4012" y="3729"/>
                  </a:lnTo>
                  <a:lnTo>
                    <a:pt x="3985" y="3729"/>
                  </a:lnTo>
                  <a:lnTo>
                    <a:pt x="3959" y="3755"/>
                  </a:lnTo>
                  <a:lnTo>
                    <a:pt x="3923" y="3729"/>
                  </a:lnTo>
                  <a:lnTo>
                    <a:pt x="3879" y="3720"/>
                  </a:lnTo>
                  <a:lnTo>
                    <a:pt x="3774" y="3720"/>
                  </a:lnTo>
                  <a:lnTo>
                    <a:pt x="3774" y="3755"/>
                  </a:lnTo>
                  <a:lnTo>
                    <a:pt x="3862" y="3755"/>
                  </a:lnTo>
                  <a:lnTo>
                    <a:pt x="3862" y="3791"/>
                  </a:lnTo>
                  <a:lnTo>
                    <a:pt x="3826" y="3791"/>
                  </a:lnTo>
                  <a:lnTo>
                    <a:pt x="3738" y="3800"/>
                  </a:lnTo>
                  <a:lnTo>
                    <a:pt x="3703" y="3791"/>
                  </a:lnTo>
                  <a:lnTo>
                    <a:pt x="3703" y="3791"/>
                  </a:lnTo>
                  <a:lnTo>
                    <a:pt x="3721" y="3817"/>
                  </a:lnTo>
                  <a:lnTo>
                    <a:pt x="3729" y="3844"/>
                  </a:lnTo>
                  <a:lnTo>
                    <a:pt x="3738" y="3861"/>
                  </a:lnTo>
                  <a:lnTo>
                    <a:pt x="3774" y="3879"/>
                  </a:lnTo>
                  <a:lnTo>
                    <a:pt x="3738" y="3923"/>
                  </a:lnTo>
                  <a:lnTo>
                    <a:pt x="3677" y="3879"/>
                  </a:lnTo>
                  <a:lnTo>
                    <a:pt x="3677" y="3879"/>
                  </a:lnTo>
                  <a:lnTo>
                    <a:pt x="3703" y="3932"/>
                  </a:lnTo>
                  <a:lnTo>
                    <a:pt x="3738" y="3985"/>
                  </a:lnTo>
                  <a:lnTo>
                    <a:pt x="3835" y="4082"/>
                  </a:lnTo>
                  <a:lnTo>
                    <a:pt x="3835" y="4117"/>
                  </a:lnTo>
                  <a:lnTo>
                    <a:pt x="3782" y="4135"/>
                  </a:lnTo>
                  <a:lnTo>
                    <a:pt x="3747" y="4161"/>
                  </a:lnTo>
                  <a:lnTo>
                    <a:pt x="3712" y="4179"/>
                  </a:lnTo>
                  <a:lnTo>
                    <a:pt x="3677" y="4161"/>
                  </a:lnTo>
                  <a:lnTo>
                    <a:pt x="3659" y="4170"/>
                  </a:lnTo>
                  <a:lnTo>
                    <a:pt x="3641" y="4179"/>
                  </a:lnTo>
                  <a:lnTo>
                    <a:pt x="3632" y="4187"/>
                  </a:lnTo>
                  <a:lnTo>
                    <a:pt x="3606" y="4196"/>
                  </a:lnTo>
                  <a:lnTo>
                    <a:pt x="3659" y="4240"/>
                  </a:lnTo>
                  <a:lnTo>
                    <a:pt x="3685" y="4302"/>
                  </a:lnTo>
                  <a:lnTo>
                    <a:pt x="3685" y="4328"/>
                  </a:lnTo>
                  <a:lnTo>
                    <a:pt x="3641" y="4320"/>
                  </a:lnTo>
                  <a:lnTo>
                    <a:pt x="3606" y="4355"/>
                  </a:lnTo>
                  <a:lnTo>
                    <a:pt x="3694" y="4355"/>
                  </a:lnTo>
                  <a:lnTo>
                    <a:pt x="3756" y="4373"/>
                  </a:lnTo>
                  <a:lnTo>
                    <a:pt x="3800" y="4408"/>
                  </a:lnTo>
                  <a:lnTo>
                    <a:pt x="3835" y="4478"/>
                  </a:lnTo>
                  <a:lnTo>
                    <a:pt x="3747" y="4540"/>
                  </a:lnTo>
                  <a:lnTo>
                    <a:pt x="3721" y="4575"/>
                  </a:lnTo>
                  <a:lnTo>
                    <a:pt x="3703" y="4637"/>
                  </a:lnTo>
                  <a:lnTo>
                    <a:pt x="3624" y="4558"/>
                  </a:lnTo>
                  <a:lnTo>
                    <a:pt x="3544" y="4531"/>
                  </a:lnTo>
                  <a:lnTo>
                    <a:pt x="3386" y="4558"/>
                  </a:lnTo>
                  <a:lnTo>
                    <a:pt x="3298" y="4549"/>
                  </a:lnTo>
                  <a:lnTo>
                    <a:pt x="3201" y="4522"/>
                  </a:lnTo>
                  <a:lnTo>
                    <a:pt x="3130" y="4487"/>
                  </a:lnTo>
                  <a:lnTo>
                    <a:pt x="3095" y="4452"/>
                  </a:lnTo>
                  <a:lnTo>
                    <a:pt x="3051" y="4469"/>
                  </a:lnTo>
                  <a:lnTo>
                    <a:pt x="2645" y="4487"/>
                  </a:lnTo>
                  <a:lnTo>
                    <a:pt x="2584" y="4522"/>
                  </a:lnTo>
                  <a:lnTo>
                    <a:pt x="2460" y="4637"/>
                  </a:lnTo>
                  <a:lnTo>
                    <a:pt x="2407" y="4619"/>
                  </a:lnTo>
                  <a:lnTo>
                    <a:pt x="2346" y="4628"/>
                  </a:lnTo>
                  <a:lnTo>
                    <a:pt x="2284" y="4628"/>
                  </a:lnTo>
                  <a:lnTo>
                    <a:pt x="2213" y="4593"/>
                  </a:lnTo>
                  <a:lnTo>
                    <a:pt x="2143" y="4619"/>
                  </a:lnTo>
                  <a:lnTo>
                    <a:pt x="1931" y="4487"/>
                  </a:lnTo>
                  <a:lnTo>
                    <a:pt x="1825" y="4514"/>
                  </a:lnTo>
                  <a:lnTo>
                    <a:pt x="1799" y="4584"/>
                  </a:lnTo>
                  <a:lnTo>
                    <a:pt x="1799" y="4663"/>
                  </a:lnTo>
                  <a:lnTo>
                    <a:pt x="1773" y="4725"/>
                  </a:lnTo>
                  <a:lnTo>
                    <a:pt x="1684" y="4752"/>
                  </a:lnTo>
                  <a:lnTo>
                    <a:pt x="1517" y="4743"/>
                  </a:lnTo>
                  <a:lnTo>
                    <a:pt x="1182" y="4796"/>
                  </a:lnTo>
                  <a:lnTo>
                    <a:pt x="1067" y="4778"/>
                  </a:lnTo>
                  <a:lnTo>
                    <a:pt x="1023" y="4796"/>
                  </a:lnTo>
                  <a:lnTo>
                    <a:pt x="970" y="4831"/>
                  </a:lnTo>
                  <a:lnTo>
                    <a:pt x="917" y="4901"/>
                  </a:lnTo>
                  <a:lnTo>
                    <a:pt x="900" y="4990"/>
                  </a:lnTo>
                  <a:lnTo>
                    <a:pt x="856" y="5051"/>
                  </a:lnTo>
                  <a:lnTo>
                    <a:pt x="803" y="5078"/>
                  </a:lnTo>
                  <a:lnTo>
                    <a:pt x="724" y="5078"/>
                  </a:lnTo>
                  <a:lnTo>
                    <a:pt x="644" y="5060"/>
                  </a:lnTo>
                  <a:lnTo>
                    <a:pt x="591" y="5034"/>
                  </a:lnTo>
                  <a:lnTo>
                    <a:pt x="591" y="5069"/>
                  </a:lnTo>
                  <a:lnTo>
                    <a:pt x="627" y="5087"/>
                  </a:lnTo>
                  <a:lnTo>
                    <a:pt x="644" y="5122"/>
                  </a:lnTo>
                  <a:lnTo>
                    <a:pt x="644" y="5157"/>
                  </a:lnTo>
                  <a:lnTo>
                    <a:pt x="618" y="5192"/>
                  </a:lnTo>
                  <a:lnTo>
                    <a:pt x="653" y="5192"/>
                  </a:lnTo>
                  <a:lnTo>
                    <a:pt x="653" y="5201"/>
                  </a:lnTo>
                  <a:lnTo>
                    <a:pt x="653" y="5228"/>
                  </a:lnTo>
                  <a:lnTo>
                    <a:pt x="715" y="5192"/>
                  </a:lnTo>
                  <a:lnTo>
                    <a:pt x="768" y="5192"/>
                  </a:lnTo>
                  <a:lnTo>
                    <a:pt x="803" y="5236"/>
                  </a:lnTo>
                  <a:lnTo>
                    <a:pt x="812" y="5307"/>
                  </a:lnTo>
                  <a:lnTo>
                    <a:pt x="865" y="5280"/>
                  </a:lnTo>
                  <a:lnTo>
                    <a:pt x="909" y="5289"/>
                  </a:lnTo>
                  <a:lnTo>
                    <a:pt x="1014" y="5307"/>
                  </a:lnTo>
                  <a:lnTo>
                    <a:pt x="1050" y="5316"/>
                  </a:lnTo>
                  <a:lnTo>
                    <a:pt x="1111" y="5377"/>
                  </a:lnTo>
                  <a:lnTo>
                    <a:pt x="1129" y="5386"/>
                  </a:lnTo>
                  <a:lnTo>
                    <a:pt x="1155" y="5369"/>
                  </a:lnTo>
                  <a:lnTo>
                    <a:pt x="1173" y="5342"/>
                  </a:lnTo>
                  <a:lnTo>
                    <a:pt x="1191" y="5307"/>
                  </a:lnTo>
                  <a:lnTo>
                    <a:pt x="1508" y="5192"/>
                  </a:lnTo>
                  <a:lnTo>
                    <a:pt x="1535" y="5254"/>
                  </a:lnTo>
                  <a:lnTo>
                    <a:pt x="1579" y="5254"/>
                  </a:lnTo>
                  <a:lnTo>
                    <a:pt x="1649" y="5236"/>
                  </a:lnTo>
                  <a:lnTo>
                    <a:pt x="1737" y="5228"/>
                  </a:lnTo>
                  <a:lnTo>
                    <a:pt x="1817" y="5236"/>
                  </a:lnTo>
                  <a:lnTo>
                    <a:pt x="1896" y="5272"/>
                  </a:lnTo>
                  <a:lnTo>
                    <a:pt x="2055" y="5351"/>
                  </a:lnTo>
                  <a:lnTo>
                    <a:pt x="2063" y="5219"/>
                  </a:lnTo>
                  <a:lnTo>
                    <a:pt x="2125" y="5042"/>
                  </a:lnTo>
                  <a:lnTo>
                    <a:pt x="2108" y="4990"/>
                  </a:lnTo>
                  <a:lnTo>
                    <a:pt x="2108" y="4945"/>
                  </a:lnTo>
                  <a:lnTo>
                    <a:pt x="2178" y="4910"/>
                  </a:lnTo>
                  <a:lnTo>
                    <a:pt x="2275" y="4778"/>
                  </a:lnTo>
                  <a:lnTo>
                    <a:pt x="2354" y="4752"/>
                  </a:lnTo>
                  <a:lnTo>
                    <a:pt x="2425" y="4760"/>
                  </a:lnTo>
                  <a:lnTo>
                    <a:pt x="2487" y="4778"/>
                  </a:lnTo>
                  <a:lnTo>
                    <a:pt x="2539" y="4778"/>
                  </a:lnTo>
                  <a:lnTo>
                    <a:pt x="2592" y="4752"/>
                  </a:lnTo>
                  <a:lnTo>
                    <a:pt x="2592" y="4796"/>
                  </a:lnTo>
                  <a:lnTo>
                    <a:pt x="2680" y="4752"/>
                  </a:lnTo>
                  <a:lnTo>
                    <a:pt x="2769" y="4769"/>
                  </a:lnTo>
                  <a:lnTo>
                    <a:pt x="2848" y="4822"/>
                  </a:lnTo>
                  <a:lnTo>
                    <a:pt x="2910" y="4866"/>
                  </a:lnTo>
                  <a:lnTo>
                    <a:pt x="2936" y="4866"/>
                  </a:lnTo>
                  <a:lnTo>
                    <a:pt x="2971" y="4796"/>
                  </a:lnTo>
                  <a:lnTo>
                    <a:pt x="3007" y="4813"/>
                  </a:lnTo>
                  <a:lnTo>
                    <a:pt x="3033" y="4849"/>
                  </a:lnTo>
                  <a:lnTo>
                    <a:pt x="3068" y="4866"/>
                  </a:lnTo>
                  <a:lnTo>
                    <a:pt x="3104" y="4840"/>
                  </a:lnTo>
                  <a:lnTo>
                    <a:pt x="3139" y="4796"/>
                  </a:lnTo>
                  <a:lnTo>
                    <a:pt x="3165" y="4787"/>
                  </a:lnTo>
                  <a:lnTo>
                    <a:pt x="3192" y="4866"/>
                  </a:lnTo>
                  <a:lnTo>
                    <a:pt x="3262" y="4831"/>
                  </a:lnTo>
                  <a:lnTo>
                    <a:pt x="3315" y="4778"/>
                  </a:lnTo>
                  <a:lnTo>
                    <a:pt x="3359" y="4760"/>
                  </a:lnTo>
                  <a:lnTo>
                    <a:pt x="3386" y="4831"/>
                  </a:lnTo>
                  <a:lnTo>
                    <a:pt x="3421" y="4831"/>
                  </a:lnTo>
                  <a:lnTo>
                    <a:pt x="3483" y="4796"/>
                  </a:lnTo>
                  <a:lnTo>
                    <a:pt x="3668" y="4743"/>
                  </a:lnTo>
                  <a:lnTo>
                    <a:pt x="3738" y="4672"/>
                  </a:lnTo>
                  <a:lnTo>
                    <a:pt x="3756" y="4734"/>
                  </a:lnTo>
                  <a:lnTo>
                    <a:pt x="3791" y="4734"/>
                  </a:lnTo>
                  <a:lnTo>
                    <a:pt x="3897" y="4672"/>
                  </a:lnTo>
                  <a:lnTo>
                    <a:pt x="3976" y="4540"/>
                  </a:lnTo>
                  <a:lnTo>
                    <a:pt x="4020" y="4514"/>
                  </a:lnTo>
                  <a:lnTo>
                    <a:pt x="4073" y="4505"/>
                  </a:lnTo>
                  <a:lnTo>
                    <a:pt x="4126" y="4522"/>
                  </a:lnTo>
                  <a:lnTo>
                    <a:pt x="4153" y="4575"/>
                  </a:lnTo>
                  <a:lnTo>
                    <a:pt x="4153" y="4690"/>
                  </a:lnTo>
                  <a:lnTo>
                    <a:pt x="4179" y="4796"/>
                  </a:lnTo>
                  <a:lnTo>
                    <a:pt x="4117" y="4734"/>
                  </a:lnTo>
                  <a:lnTo>
                    <a:pt x="4100" y="4707"/>
                  </a:lnTo>
                  <a:lnTo>
                    <a:pt x="4082" y="4672"/>
                  </a:lnTo>
                  <a:lnTo>
                    <a:pt x="4056" y="4716"/>
                  </a:lnTo>
                  <a:lnTo>
                    <a:pt x="4003" y="4760"/>
                  </a:lnTo>
                  <a:lnTo>
                    <a:pt x="3967" y="4796"/>
                  </a:lnTo>
                  <a:lnTo>
                    <a:pt x="3959" y="4831"/>
                  </a:lnTo>
                  <a:lnTo>
                    <a:pt x="3985" y="4866"/>
                  </a:lnTo>
                  <a:lnTo>
                    <a:pt x="4073" y="4875"/>
                  </a:lnTo>
                  <a:lnTo>
                    <a:pt x="4117" y="4910"/>
                  </a:lnTo>
                  <a:lnTo>
                    <a:pt x="4117" y="4998"/>
                  </a:lnTo>
                  <a:lnTo>
                    <a:pt x="4038" y="5051"/>
                  </a:lnTo>
                  <a:lnTo>
                    <a:pt x="3976" y="5042"/>
                  </a:lnTo>
                  <a:lnTo>
                    <a:pt x="3994" y="4945"/>
                  </a:lnTo>
                  <a:lnTo>
                    <a:pt x="3950" y="4972"/>
                  </a:lnTo>
                  <a:lnTo>
                    <a:pt x="3774" y="4990"/>
                  </a:lnTo>
                  <a:lnTo>
                    <a:pt x="3774" y="4998"/>
                  </a:lnTo>
                  <a:lnTo>
                    <a:pt x="3756" y="5025"/>
                  </a:lnTo>
                  <a:lnTo>
                    <a:pt x="3729" y="5051"/>
                  </a:lnTo>
                  <a:lnTo>
                    <a:pt x="3703" y="5069"/>
                  </a:lnTo>
                  <a:lnTo>
                    <a:pt x="3677" y="5078"/>
                  </a:lnTo>
                  <a:lnTo>
                    <a:pt x="3580" y="5069"/>
                  </a:lnTo>
                  <a:lnTo>
                    <a:pt x="3606" y="5104"/>
                  </a:lnTo>
                  <a:lnTo>
                    <a:pt x="3439" y="5148"/>
                  </a:lnTo>
                  <a:lnTo>
                    <a:pt x="3421" y="5166"/>
                  </a:lnTo>
                  <a:lnTo>
                    <a:pt x="3439" y="5219"/>
                  </a:lnTo>
                  <a:lnTo>
                    <a:pt x="3483" y="5245"/>
                  </a:lnTo>
                  <a:lnTo>
                    <a:pt x="3536" y="5245"/>
                  </a:lnTo>
                  <a:lnTo>
                    <a:pt x="3580" y="5228"/>
                  </a:lnTo>
                  <a:lnTo>
                    <a:pt x="3606" y="5245"/>
                  </a:lnTo>
                  <a:lnTo>
                    <a:pt x="3659" y="5272"/>
                  </a:lnTo>
                  <a:lnTo>
                    <a:pt x="3712" y="5272"/>
                  </a:lnTo>
                  <a:lnTo>
                    <a:pt x="3738" y="5245"/>
                  </a:lnTo>
                  <a:lnTo>
                    <a:pt x="3738" y="5175"/>
                  </a:lnTo>
                  <a:lnTo>
                    <a:pt x="3756" y="5157"/>
                  </a:lnTo>
                  <a:lnTo>
                    <a:pt x="3800" y="5192"/>
                  </a:lnTo>
                  <a:lnTo>
                    <a:pt x="3844" y="5236"/>
                  </a:lnTo>
                  <a:lnTo>
                    <a:pt x="3862" y="5307"/>
                  </a:lnTo>
                  <a:lnTo>
                    <a:pt x="3844" y="5377"/>
                  </a:lnTo>
                  <a:lnTo>
                    <a:pt x="3800" y="5430"/>
                  </a:lnTo>
                  <a:lnTo>
                    <a:pt x="3800" y="5466"/>
                  </a:lnTo>
                  <a:lnTo>
                    <a:pt x="3835" y="5430"/>
                  </a:lnTo>
                  <a:lnTo>
                    <a:pt x="3932" y="5351"/>
                  </a:lnTo>
                  <a:lnTo>
                    <a:pt x="3994" y="5430"/>
                  </a:lnTo>
                  <a:lnTo>
                    <a:pt x="3923" y="5501"/>
                  </a:lnTo>
                  <a:lnTo>
                    <a:pt x="3879" y="5571"/>
                  </a:lnTo>
                  <a:lnTo>
                    <a:pt x="3826" y="5624"/>
                  </a:lnTo>
                  <a:lnTo>
                    <a:pt x="3738" y="5668"/>
                  </a:lnTo>
                  <a:lnTo>
                    <a:pt x="3386" y="5668"/>
                  </a:lnTo>
                  <a:lnTo>
                    <a:pt x="3412" y="5704"/>
                  </a:lnTo>
                  <a:lnTo>
                    <a:pt x="3430" y="5721"/>
                  </a:lnTo>
                  <a:lnTo>
                    <a:pt x="3447" y="5739"/>
                  </a:lnTo>
                  <a:lnTo>
                    <a:pt x="3439" y="5756"/>
                  </a:lnTo>
                  <a:lnTo>
                    <a:pt x="3430" y="5801"/>
                  </a:lnTo>
                  <a:lnTo>
                    <a:pt x="3421" y="5818"/>
                  </a:lnTo>
                  <a:lnTo>
                    <a:pt x="3474" y="5880"/>
                  </a:lnTo>
                  <a:lnTo>
                    <a:pt x="3536" y="5915"/>
                  </a:lnTo>
                  <a:lnTo>
                    <a:pt x="3588" y="5906"/>
                  </a:lnTo>
                  <a:lnTo>
                    <a:pt x="3641" y="5818"/>
                  </a:lnTo>
                  <a:lnTo>
                    <a:pt x="3659" y="5871"/>
                  </a:lnTo>
                  <a:lnTo>
                    <a:pt x="3694" y="5889"/>
                  </a:lnTo>
                  <a:lnTo>
                    <a:pt x="3738" y="5889"/>
                  </a:lnTo>
                  <a:lnTo>
                    <a:pt x="3800" y="5862"/>
                  </a:lnTo>
                  <a:lnTo>
                    <a:pt x="3791" y="5845"/>
                  </a:lnTo>
                  <a:lnTo>
                    <a:pt x="3782" y="5801"/>
                  </a:lnTo>
                  <a:lnTo>
                    <a:pt x="3774" y="5783"/>
                  </a:lnTo>
                  <a:lnTo>
                    <a:pt x="3809" y="5774"/>
                  </a:lnTo>
                  <a:lnTo>
                    <a:pt x="3835" y="5756"/>
                  </a:lnTo>
                  <a:lnTo>
                    <a:pt x="3844" y="5739"/>
                  </a:lnTo>
                  <a:lnTo>
                    <a:pt x="3862" y="5704"/>
                  </a:lnTo>
                  <a:lnTo>
                    <a:pt x="3985" y="5748"/>
                  </a:lnTo>
                  <a:lnTo>
                    <a:pt x="4091" y="5659"/>
                  </a:lnTo>
                  <a:lnTo>
                    <a:pt x="4179" y="5518"/>
                  </a:lnTo>
                  <a:lnTo>
                    <a:pt x="4241" y="5386"/>
                  </a:lnTo>
                  <a:lnTo>
                    <a:pt x="4329" y="5263"/>
                  </a:lnTo>
                  <a:lnTo>
                    <a:pt x="4417" y="5192"/>
                  </a:lnTo>
                  <a:lnTo>
                    <a:pt x="4655" y="5104"/>
                  </a:lnTo>
                  <a:lnTo>
                    <a:pt x="4646" y="5078"/>
                  </a:lnTo>
                  <a:lnTo>
                    <a:pt x="4620" y="5069"/>
                  </a:lnTo>
                  <a:lnTo>
                    <a:pt x="4637" y="5051"/>
                  </a:lnTo>
                  <a:lnTo>
                    <a:pt x="4655" y="5034"/>
                  </a:lnTo>
                  <a:lnTo>
                    <a:pt x="4655" y="5016"/>
                  </a:lnTo>
                  <a:lnTo>
                    <a:pt x="4655" y="4990"/>
                  </a:lnTo>
                  <a:lnTo>
                    <a:pt x="4690" y="5016"/>
                  </a:lnTo>
                  <a:lnTo>
                    <a:pt x="4717" y="5034"/>
                  </a:lnTo>
                  <a:lnTo>
                    <a:pt x="4752" y="4945"/>
                  </a:lnTo>
                  <a:lnTo>
                    <a:pt x="4814" y="4928"/>
                  </a:lnTo>
                  <a:lnTo>
                    <a:pt x="4893" y="4945"/>
                  </a:lnTo>
                  <a:lnTo>
                    <a:pt x="4946" y="4990"/>
                  </a:lnTo>
                  <a:lnTo>
                    <a:pt x="4911" y="4857"/>
                  </a:lnTo>
                  <a:lnTo>
                    <a:pt x="4734" y="4716"/>
                  </a:lnTo>
                  <a:lnTo>
                    <a:pt x="4752" y="4593"/>
                  </a:lnTo>
                  <a:lnTo>
                    <a:pt x="4690" y="4531"/>
                  </a:lnTo>
                  <a:lnTo>
                    <a:pt x="4673" y="4452"/>
                  </a:lnTo>
                  <a:lnTo>
                    <a:pt x="4708" y="4355"/>
                  </a:lnTo>
                  <a:lnTo>
                    <a:pt x="4770" y="4258"/>
                  </a:lnTo>
                  <a:lnTo>
                    <a:pt x="4840" y="4223"/>
                  </a:lnTo>
                  <a:lnTo>
                    <a:pt x="4911" y="4258"/>
                  </a:lnTo>
                  <a:lnTo>
                    <a:pt x="4981" y="4320"/>
                  </a:lnTo>
                  <a:lnTo>
                    <a:pt x="5034" y="4355"/>
                  </a:lnTo>
                  <a:lnTo>
                    <a:pt x="5034" y="4399"/>
                  </a:lnTo>
                  <a:lnTo>
                    <a:pt x="4919" y="4417"/>
                  </a:lnTo>
                  <a:lnTo>
                    <a:pt x="4867" y="4443"/>
                  </a:lnTo>
                  <a:lnTo>
                    <a:pt x="4849" y="4496"/>
                  </a:lnTo>
                  <a:lnTo>
                    <a:pt x="4867" y="4549"/>
                  </a:lnTo>
                  <a:lnTo>
                    <a:pt x="4911" y="4558"/>
                  </a:lnTo>
                  <a:lnTo>
                    <a:pt x="5034" y="4558"/>
                  </a:lnTo>
                  <a:lnTo>
                    <a:pt x="5025" y="4522"/>
                  </a:lnTo>
                  <a:lnTo>
                    <a:pt x="5008" y="4434"/>
                  </a:lnTo>
                  <a:lnTo>
                    <a:pt x="5034" y="4434"/>
                  </a:lnTo>
                  <a:lnTo>
                    <a:pt x="5087" y="4469"/>
                  </a:lnTo>
                  <a:lnTo>
                    <a:pt x="5325" y="4593"/>
                  </a:lnTo>
                  <a:lnTo>
                    <a:pt x="5413" y="4584"/>
                  </a:lnTo>
                  <a:lnTo>
                    <a:pt x="5457" y="4522"/>
                  </a:lnTo>
                  <a:lnTo>
                    <a:pt x="5501" y="4443"/>
                  </a:lnTo>
                  <a:lnTo>
                    <a:pt x="5545" y="4355"/>
                  </a:lnTo>
                  <a:lnTo>
                    <a:pt x="5501" y="4311"/>
                  </a:lnTo>
                  <a:lnTo>
                    <a:pt x="5457" y="4311"/>
                  </a:lnTo>
                  <a:lnTo>
                    <a:pt x="5413" y="4320"/>
                  </a:lnTo>
                  <a:lnTo>
                    <a:pt x="5387" y="4320"/>
                  </a:lnTo>
                  <a:lnTo>
                    <a:pt x="5360" y="4284"/>
                  </a:lnTo>
                  <a:lnTo>
                    <a:pt x="5325" y="4240"/>
                  </a:lnTo>
                  <a:lnTo>
                    <a:pt x="5325" y="4214"/>
                  </a:lnTo>
                  <a:lnTo>
                    <a:pt x="5369" y="4196"/>
                  </a:lnTo>
                  <a:lnTo>
                    <a:pt x="5510" y="4179"/>
                  </a:lnTo>
                  <a:lnTo>
                    <a:pt x="5598" y="4152"/>
                  </a:lnTo>
                  <a:lnTo>
                    <a:pt x="5642" y="4099"/>
                  </a:lnTo>
                  <a:lnTo>
                    <a:pt x="5651" y="4046"/>
                  </a:lnTo>
                  <a:lnTo>
                    <a:pt x="5669" y="4038"/>
                  </a:lnTo>
                  <a:lnTo>
                    <a:pt x="5695" y="4073"/>
                  </a:lnTo>
                  <a:lnTo>
                    <a:pt x="5704" y="4135"/>
                  </a:lnTo>
                  <a:lnTo>
                    <a:pt x="5713" y="4152"/>
                  </a:lnTo>
                  <a:lnTo>
                    <a:pt x="5722" y="4161"/>
                  </a:lnTo>
                  <a:lnTo>
                    <a:pt x="5730" y="4179"/>
                  </a:lnTo>
                  <a:lnTo>
                    <a:pt x="5739" y="4214"/>
                  </a:lnTo>
                  <a:lnTo>
                    <a:pt x="5730" y="4231"/>
                  </a:lnTo>
                  <a:lnTo>
                    <a:pt x="5704" y="4240"/>
                  </a:lnTo>
                  <a:lnTo>
                    <a:pt x="5678" y="4240"/>
                  </a:lnTo>
                  <a:lnTo>
                    <a:pt x="5695" y="4364"/>
                  </a:lnTo>
                  <a:lnTo>
                    <a:pt x="5730" y="4417"/>
                  </a:lnTo>
                  <a:lnTo>
                    <a:pt x="5792" y="4434"/>
                  </a:lnTo>
                  <a:lnTo>
                    <a:pt x="5898" y="4434"/>
                  </a:lnTo>
                  <a:lnTo>
                    <a:pt x="5898" y="4478"/>
                  </a:lnTo>
                  <a:lnTo>
                    <a:pt x="5836" y="4514"/>
                  </a:lnTo>
                  <a:lnTo>
                    <a:pt x="5889" y="4531"/>
                  </a:lnTo>
                  <a:lnTo>
                    <a:pt x="5933" y="4540"/>
                  </a:lnTo>
                  <a:lnTo>
                    <a:pt x="5977" y="4549"/>
                  </a:lnTo>
                  <a:lnTo>
                    <a:pt x="6021" y="4593"/>
                  </a:lnTo>
                  <a:lnTo>
                    <a:pt x="6013" y="4452"/>
                  </a:lnTo>
                  <a:lnTo>
                    <a:pt x="6109" y="4390"/>
                  </a:lnTo>
                  <a:lnTo>
                    <a:pt x="6251" y="4408"/>
                  </a:lnTo>
                  <a:lnTo>
                    <a:pt x="6303" y="4478"/>
                  </a:lnTo>
                  <a:lnTo>
                    <a:pt x="6321" y="4522"/>
                  </a:lnTo>
                  <a:lnTo>
                    <a:pt x="6321" y="4531"/>
                  </a:lnTo>
                  <a:lnTo>
                    <a:pt x="6347" y="4558"/>
                  </a:lnTo>
                  <a:lnTo>
                    <a:pt x="6347" y="4514"/>
                  </a:lnTo>
                  <a:lnTo>
                    <a:pt x="6356" y="4487"/>
                  </a:lnTo>
                  <a:lnTo>
                    <a:pt x="6374" y="4434"/>
                  </a:lnTo>
                  <a:lnTo>
                    <a:pt x="6409" y="4434"/>
                  </a:lnTo>
                  <a:lnTo>
                    <a:pt x="6392" y="4469"/>
                  </a:lnTo>
                  <a:lnTo>
                    <a:pt x="6392" y="4487"/>
                  </a:lnTo>
                  <a:lnTo>
                    <a:pt x="6400" y="4496"/>
                  </a:lnTo>
                  <a:lnTo>
                    <a:pt x="6409" y="4514"/>
                  </a:lnTo>
                  <a:lnTo>
                    <a:pt x="6392" y="4522"/>
                  </a:lnTo>
                  <a:lnTo>
                    <a:pt x="6383" y="4522"/>
                  </a:lnTo>
                  <a:lnTo>
                    <a:pt x="6374" y="4531"/>
                  </a:lnTo>
                  <a:lnTo>
                    <a:pt x="6374" y="4558"/>
                  </a:lnTo>
                  <a:lnTo>
                    <a:pt x="6427" y="4611"/>
                  </a:lnTo>
                  <a:lnTo>
                    <a:pt x="6436" y="4716"/>
                  </a:lnTo>
                  <a:lnTo>
                    <a:pt x="6418" y="4831"/>
                  </a:lnTo>
                  <a:lnTo>
                    <a:pt x="6374" y="4910"/>
                  </a:lnTo>
                  <a:lnTo>
                    <a:pt x="6436" y="5069"/>
                  </a:lnTo>
                  <a:lnTo>
                    <a:pt x="6471" y="5104"/>
                  </a:lnTo>
                  <a:lnTo>
                    <a:pt x="6524" y="5016"/>
                  </a:lnTo>
                  <a:lnTo>
                    <a:pt x="6585" y="4998"/>
                  </a:lnTo>
                  <a:lnTo>
                    <a:pt x="6638" y="5042"/>
                  </a:lnTo>
                  <a:lnTo>
                    <a:pt x="6656" y="5148"/>
                  </a:lnTo>
                  <a:lnTo>
                    <a:pt x="6691" y="5148"/>
                  </a:lnTo>
                  <a:lnTo>
                    <a:pt x="6832" y="5078"/>
                  </a:lnTo>
                  <a:lnTo>
                    <a:pt x="7035" y="5113"/>
                  </a:lnTo>
                  <a:lnTo>
                    <a:pt x="7203" y="5236"/>
                  </a:lnTo>
                  <a:lnTo>
                    <a:pt x="7229" y="5386"/>
                  </a:lnTo>
                  <a:lnTo>
                    <a:pt x="7308" y="5360"/>
                  </a:lnTo>
                  <a:lnTo>
                    <a:pt x="7361" y="5386"/>
                  </a:lnTo>
                  <a:lnTo>
                    <a:pt x="7405" y="5421"/>
                  </a:lnTo>
                  <a:lnTo>
                    <a:pt x="7485" y="5466"/>
                  </a:lnTo>
                  <a:lnTo>
                    <a:pt x="7485" y="5510"/>
                  </a:lnTo>
                  <a:lnTo>
                    <a:pt x="7414" y="5518"/>
                  </a:lnTo>
                  <a:lnTo>
                    <a:pt x="7370" y="5563"/>
                  </a:lnTo>
                  <a:lnTo>
                    <a:pt x="7370" y="5615"/>
                  </a:lnTo>
                  <a:lnTo>
                    <a:pt x="7423" y="5668"/>
                  </a:lnTo>
                  <a:lnTo>
                    <a:pt x="7476" y="5677"/>
                  </a:lnTo>
                  <a:lnTo>
                    <a:pt x="7555" y="5677"/>
                  </a:lnTo>
                  <a:lnTo>
                    <a:pt x="7608" y="5642"/>
                  </a:lnTo>
                  <a:lnTo>
                    <a:pt x="7582" y="5589"/>
                  </a:lnTo>
                  <a:lnTo>
                    <a:pt x="7652" y="5536"/>
                  </a:lnTo>
                  <a:lnTo>
                    <a:pt x="7731" y="5439"/>
                  </a:lnTo>
                  <a:lnTo>
                    <a:pt x="7758" y="5342"/>
                  </a:lnTo>
                  <a:lnTo>
                    <a:pt x="7679" y="5272"/>
                  </a:lnTo>
                  <a:lnTo>
                    <a:pt x="7705" y="5351"/>
                  </a:lnTo>
                  <a:lnTo>
                    <a:pt x="7696" y="5404"/>
                  </a:lnTo>
                  <a:lnTo>
                    <a:pt x="7670" y="5448"/>
                  </a:lnTo>
                  <a:lnTo>
                    <a:pt x="7643" y="5510"/>
                  </a:lnTo>
                  <a:lnTo>
                    <a:pt x="7617" y="5510"/>
                  </a:lnTo>
                  <a:lnTo>
                    <a:pt x="7599" y="5483"/>
                  </a:lnTo>
                  <a:lnTo>
                    <a:pt x="7546" y="5430"/>
                  </a:lnTo>
                  <a:lnTo>
                    <a:pt x="7582" y="5386"/>
                  </a:lnTo>
                  <a:lnTo>
                    <a:pt x="7555" y="5369"/>
                  </a:lnTo>
                  <a:lnTo>
                    <a:pt x="7537" y="5351"/>
                  </a:lnTo>
                  <a:lnTo>
                    <a:pt x="7520" y="5307"/>
                  </a:lnTo>
                  <a:lnTo>
                    <a:pt x="7573" y="5289"/>
                  </a:lnTo>
                  <a:lnTo>
                    <a:pt x="7582" y="5245"/>
                  </a:lnTo>
                  <a:lnTo>
                    <a:pt x="7564" y="5192"/>
                  </a:lnTo>
                  <a:lnTo>
                    <a:pt x="7582" y="5148"/>
                  </a:lnTo>
                  <a:lnTo>
                    <a:pt x="7617" y="5122"/>
                  </a:lnTo>
                  <a:lnTo>
                    <a:pt x="7652" y="5113"/>
                  </a:lnTo>
                  <a:lnTo>
                    <a:pt x="7740" y="5104"/>
                  </a:lnTo>
                  <a:lnTo>
                    <a:pt x="7740" y="5069"/>
                  </a:lnTo>
                  <a:lnTo>
                    <a:pt x="7705" y="5069"/>
                  </a:lnTo>
                  <a:lnTo>
                    <a:pt x="7705" y="5034"/>
                  </a:lnTo>
                  <a:lnTo>
                    <a:pt x="7767" y="4972"/>
                  </a:lnTo>
                  <a:lnTo>
                    <a:pt x="7855" y="4866"/>
                  </a:lnTo>
                  <a:lnTo>
                    <a:pt x="7934" y="4804"/>
                  </a:lnTo>
                  <a:lnTo>
                    <a:pt x="7961" y="4893"/>
                  </a:lnTo>
                  <a:lnTo>
                    <a:pt x="8013" y="4945"/>
                  </a:lnTo>
                  <a:lnTo>
                    <a:pt x="8375" y="5095"/>
                  </a:lnTo>
                  <a:lnTo>
                    <a:pt x="8657" y="5307"/>
                  </a:lnTo>
                  <a:lnTo>
                    <a:pt x="8692" y="5333"/>
                  </a:lnTo>
                  <a:lnTo>
                    <a:pt x="8719" y="5377"/>
                  </a:lnTo>
                  <a:lnTo>
                    <a:pt x="8745" y="5430"/>
                  </a:lnTo>
                  <a:lnTo>
                    <a:pt x="8754" y="5483"/>
                  </a:lnTo>
                  <a:lnTo>
                    <a:pt x="8727" y="5527"/>
                  </a:lnTo>
                  <a:lnTo>
                    <a:pt x="8675" y="5545"/>
                  </a:lnTo>
                  <a:lnTo>
                    <a:pt x="8631" y="5527"/>
                  </a:lnTo>
                  <a:lnTo>
                    <a:pt x="8657" y="5466"/>
                  </a:lnTo>
                  <a:lnTo>
                    <a:pt x="8657" y="5430"/>
                  </a:lnTo>
                  <a:lnTo>
                    <a:pt x="8586" y="5457"/>
                  </a:lnTo>
                  <a:lnTo>
                    <a:pt x="8534" y="5545"/>
                  </a:lnTo>
                  <a:lnTo>
                    <a:pt x="8472" y="5598"/>
                  </a:lnTo>
                  <a:lnTo>
                    <a:pt x="8410" y="5545"/>
                  </a:lnTo>
                  <a:lnTo>
                    <a:pt x="8375" y="5598"/>
                  </a:lnTo>
                  <a:lnTo>
                    <a:pt x="8340" y="5704"/>
                  </a:lnTo>
                  <a:lnTo>
                    <a:pt x="8313" y="5739"/>
                  </a:lnTo>
                  <a:lnTo>
                    <a:pt x="8357" y="5827"/>
                  </a:lnTo>
                  <a:lnTo>
                    <a:pt x="8384" y="5906"/>
                  </a:lnTo>
                  <a:lnTo>
                    <a:pt x="8366" y="5959"/>
                  </a:lnTo>
                  <a:lnTo>
                    <a:pt x="8278" y="5986"/>
                  </a:lnTo>
                  <a:lnTo>
                    <a:pt x="8384" y="5994"/>
                  </a:lnTo>
                  <a:lnTo>
                    <a:pt x="8604" y="5915"/>
                  </a:lnTo>
                  <a:lnTo>
                    <a:pt x="8657" y="5986"/>
                  </a:lnTo>
                  <a:lnTo>
                    <a:pt x="8692" y="5986"/>
                  </a:lnTo>
                  <a:lnTo>
                    <a:pt x="8745" y="5959"/>
                  </a:lnTo>
                  <a:lnTo>
                    <a:pt x="8772" y="6056"/>
                  </a:lnTo>
                  <a:lnTo>
                    <a:pt x="8789" y="6259"/>
                  </a:lnTo>
                  <a:lnTo>
                    <a:pt x="8789" y="6294"/>
                  </a:lnTo>
                  <a:lnTo>
                    <a:pt x="8754" y="6312"/>
                  </a:lnTo>
                  <a:lnTo>
                    <a:pt x="8719" y="6329"/>
                  </a:lnTo>
                  <a:lnTo>
                    <a:pt x="8657" y="6374"/>
                  </a:lnTo>
                  <a:lnTo>
                    <a:pt x="8657" y="6409"/>
                  </a:lnTo>
                  <a:lnTo>
                    <a:pt x="8727" y="6453"/>
                  </a:lnTo>
                  <a:lnTo>
                    <a:pt x="8789" y="6523"/>
                  </a:lnTo>
                  <a:lnTo>
                    <a:pt x="8816" y="6629"/>
                  </a:lnTo>
                  <a:lnTo>
                    <a:pt x="8789" y="6735"/>
                  </a:lnTo>
                  <a:lnTo>
                    <a:pt x="8816" y="6735"/>
                  </a:lnTo>
                  <a:lnTo>
                    <a:pt x="8816" y="6744"/>
                  </a:lnTo>
                  <a:lnTo>
                    <a:pt x="8816" y="6770"/>
                  </a:lnTo>
                  <a:lnTo>
                    <a:pt x="8763" y="6779"/>
                  </a:lnTo>
                  <a:lnTo>
                    <a:pt x="8719" y="6797"/>
                  </a:lnTo>
                  <a:lnTo>
                    <a:pt x="8683" y="6832"/>
                  </a:lnTo>
                  <a:lnTo>
                    <a:pt x="8657" y="6885"/>
                  </a:lnTo>
                  <a:lnTo>
                    <a:pt x="8710" y="6885"/>
                  </a:lnTo>
                  <a:lnTo>
                    <a:pt x="8736" y="6894"/>
                  </a:lnTo>
                  <a:lnTo>
                    <a:pt x="8789" y="6929"/>
                  </a:lnTo>
                  <a:lnTo>
                    <a:pt x="8754" y="6964"/>
                  </a:lnTo>
                  <a:lnTo>
                    <a:pt x="8886" y="6964"/>
                  </a:lnTo>
                  <a:lnTo>
                    <a:pt x="8886" y="7008"/>
                  </a:lnTo>
                  <a:lnTo>
                    <a:pt x="8869" y="7035"/>
                  </a:lnTo>
                  <a:lnTo>
                    <a:pt x="8869" y="7052"/>
                  </a:lnTo>
                  <a:lnTo>
                    <a:pt x="8886" y="7132"/>
                  </a:lnTo>
                  <a:lnTo>
                    <a:pt x="8948" y="7088"/>
                  </a:lnTo>
                  <a:lnTo>
                    <a:pt x="9027" y="7184"/>
                  </a:lnTo>
                  <a:lnTo>
                    <a:pt x="9300" y="7273"/>
                  </a:lnTo>
                  <a:lnTo>
                    <a:pt x="9362" y="7343"/>
                  </a:lnTo>
                  <a:lnTo>
                    <a:pt x="9406" y="7431"/>
                  </a:lnTo>
                  <a:lnTo>
                    <a:pt x="9424" y="7449"/>
                  </a:lnTo>
                  <a:lnTo>
                    <a:pt x="9556" y="7387"/>
                  </a:lnTo>
                  <a:lnTo>
                    <a:pt x="9635" y="7264"/>
                  </a:lnTo>
                  <a:lnTo>
                    <a:pt x="9671" y="7114"/>
                  </a:lnTo>
                  <a:lnTo>
                    <a:pt x="9662" y="7043"/>
                  </a:lnTo>
                  <a:lnTo>
                    <a:pt x="9671" y="6973"/>
                  </a:lnTo>
                  <a:lnTo>
                    <a:pt x="9706" y="6894"/>
                  </a:lnTo>
                  <a:lnTo>
                    <a:pt x="9741" y="6788"/>
                  </a:lnTo>
                  <a:lnTo>
                    <a:pt x="9891" y="6470"/>
                  </a:lnTo>
                  <a:lnTo>
                    <a:pt x="10182" y="6356"/>
                  </a:lnTo>
                  <a:lnTo>
                    <a:pt x="10323" y="6418"/>
                  </a:lnTo>
                  <a:lnTo>
                    <a:pt x="10429" y="6365"/>
                  </a:lnTo>
                  <a:lnTo>
                    <a:pt x="10402" y="6206"/>
                  </a:lnTo>
                  <a:lnTo>
                    <a:pt x="10446" y="6047"/>
                  </a:lnTo>
                  <a:lnTo>
                    <a:pt x="10658" y="5853"/>
                  </a:lnTo>
                  <a:lnTo>
                    <a:pt x="10887" y="5686"/>
                  </a:lnTo>
                  <a:lnTo>
                    <a:pt x="10966" y="5369"/>
                  </a:lnTo>
                  <a:lnTo>
                    <a:pt x="10905" y="5007"/>
                  </a:lnTo>
                  <a:lnTo>
                    <a:pt x="11407" y="3861"/>
                  </a:lnTo>
                  <a:lnTo>
                    <a:pt x="11019" y="3315"/>
                  </a:lnTo>
                  <a:lnTo>
                    <a:pt x="10455" y="3385"/>
                  </a:lnTo>
                  <a:lnTo>
                    <a:pt x="10235" y="3667"/>
                  </a:lnTo>
                  <a:lnTo>
                    <a:pt x="10059" y="3597"/>
                  </a:lnTo>
                  <a:lnTo>
                    <a:pt x="10129" y="3262"/>
                  </a:lnTo>
                  <a:lnTo>
                    <a:pt x="10023" y="2962"/>
                  </a:lnTo>
                  <a:lnTo>
                    <a:pt x="9803" y="3147"/>
                  </a:lnTo>
                  <a:lnTo>
                    <a:pt x="9768" y="3517"/>
                  </a:lnTo>
                  <a:lnTo>
                    <a:pt x="9724" y="3667"/>
                  </a:lnTo>
                  <a:lnTo>
                    <a:pt x="9627" y="3800"/>
                  </a:lnTo>
                  <a:lnTo>
                    <a:pt x="9468" y="3879"/>
                  </a:lnTo>
                  <a:lnTo>
                    <a:pt x="9001" y="3623"/>
                  </a:lnTo>
                  <a:lnTo>
                    <a:pt x="8745" y="3606"/>
                  </a:lnTo>
                  <a:lnTo>
                    <a:pt x="8631" y="3491"/>
                  </a:lnTo>
                  <a:lnTo>
                    <a:pt x="8613" y="3403"/>
                  </a:lnTo>
                  <a:lnTo>
                    <a:pt x="8604" y="3209"/>
                  </a:lnTo>
                  <a:lnTo>
                    <a:pt x="8560" y="2989"/>
                  </a:lnTo>
                  <a:lnTo>
                    <a:pt x="8498" y="2768"/>
                  </a:lnTo>
                  <a:lnTo>
                    <a:pt x="8225" y="2495"/>
                  </a:lnTo>
                  <a:lnTo>
                    <a:pt x="7881" y="2336"/>
                  </a:lnTo>
                  <a:lnTo>
                    <a:pt x="7828" y="2275"/>
                  </a:lnTo>
                  <a:lnTo>
                    <a:pt x="7740" y="2116"/>
                  </a:lnTo>
                  <a:lnTo>
                    <a:pt x="7687" y="2054"/>
                  </a:lnTo>
                  <a:lnTo>
                    <a:pt x="7344" y="2010"/>
                  </a:lnTo>
                  <a:lnTo>
                    <a:pt x="7185" y="1781"/>
                  </a:lnTo>
                  <a:lnTo>
                    <a:pt x="7123" y="1508"/>
                  </a:lnTo>
                  <a:lnTo>
                    <a:pt x="6991" y="1270"/>
                  </a:lnTo>
                  <a:lnTo>
                    <a:pt x="6771" y="1181"/>
                  </a:lnTo>
                  <a:lnTo>
                    <a:pt x="6603" y="1181"/>
                  </a:lnTo>
                  <a:lnTo>
                    <a:pt x="6489" y="1137"/>
                  </a:lnTo>
                  <a:lnTo>
                    <a:pt x="6436" y="970"/>
                  </a:lnTo>
                  <a:lnTo>
                    <a:pt x="6436" y="802"/>
                  </a:lnTo>
                  <a:lnTo>
                    <a:pt x="6453" y="679"/>
                  </a:lnTo>
                  <a:lnTo>
                    <a:pt x="6400" y="582"/>
                  </a:lnTo>
                  <a:lnTo>
                    <a:pt x="5792" y="503"/>
                  </a:lnTo>
                  <a:lnTo>
                    <a:pt x="5457" y="318"/>
                  </a:lnTo>
                  <a:lnTo>
                    <a:pt x="5166" y="71"/>
                  </a:lnTo>
                  <a:lnTo>
                    <a:pt x="483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0" name="Google Shape;668;p31">
              <a:extLst>
                <a:ext uri="{FF2B5EF4-FFF2-40B4-BE49-F238E27FC236}">
                  <a16:creationId xmlns:a16="http://schemas.microsoft.com/office/drawing/2014/main" id="{E4A6DF65-E770-9B63-1047-88BF458634ED}"/>
                </a:ext>
              </a:extLst>
            </p:cNvPr>
            <p:cNvSpPr/>
            <p:nvPr/>
          </p:nvSpPr>
          <p:spPr>
            <a:xfrm>
              <a:off x="3738617" y="5282689"/>
              <a:ext cx="1721725" cy="845481"/>
            </a:xfrm>
            <a:custGeom>
              <a:avLst/>
              <a:gdLst/>
              <a:ahLst/>
              <a:cxnLst/>
              <a:rect l="l" t="t" r="r" b="b"/>
              <a:pathLst>
                <a:path w="15727" h="7723" extrusionOk="0">
                  <a:moveTo>
                    <a:pt x="9353" y="1"/>
                  </a:moveTo>
                  <a:lnTo>
                    <a:pt x="9124" y="80"/>
                  </a:lnTo>
                  <a:lnTo>
                    <a:pt x="8904" y="239"/>
                  </a:lnTo>
                  <a:lnTo>
                    <a:pt x="8657" y="283"/>
                  </a:lnTo>
                  <a:lnTo>
                    <a:pt x="8181" y="451"/>
                  </a:lnTo>
                  <a:lnTo>
                    <a:pt x="7767" y="274"/>
                  </a:lnTo>
                  <a:lnTo>
                    <a:pt x="7441" y="565"/>
                  </a:lnTo>
                  <a:lnTo>
                    <a:pt x="7352" y="812"/>
                  </a:lnTo>
                  <a:lnTo>
                    <a:pt x="7070" y="1120"/>
                  </a:lnTo>
                  <a:lnTo>
                    <a:pt x="6903" y="1165"/>
                  </a:lnTo>
                  <a:lnTo>
                    <a:pt x="6542" y="1173"/>
                  </a:lnTo>
                  <a:lnTo>
                    <a:pt x="6118" y="1120"/>
                  </a:lnTo>
                  <a:lnTo>
                    <a:pt x="5475" y="1147"/>
                  </a:lnTo>
                  <a:lnTo>
                    <a:pt x="5369" y="1103"/>
                  </a:lnTo>
                  <a:lnTo>
                    <a:pt x="5078" y="759"/>
                  </a:lnTo>
                  <a:lnTo>
                    <a:pt x="4796" y="715"/>
                  </a:lnTo>
                  <a:lnTo>
                    <a:pt x="4109" y="1006"/>
                  </a:lnTo>
                  <a:lnTo>
                    <a:pt x="3827" y="1059"/>
                  </a:lnTo>
                  <a:lnTo>
                    <a:pt x="2998" y="1491"/>
                  </a:lnTo>
                  <a:lnTo>
                    <a:pt x="2742" y="1843"/>
                  </a:lnTo>
                  <a:lnTo>
                    <a:pt x="2672" y="2275"/>
                  </a:lnTo>
                  <a:lnTo>
                    <a:pt x="2487" y="2619"/>
                  </a:lnTo>
                  <a:lnTo>
                    <a:pt x="2354" y="2742"/>
                  </a:lnTo>
                  <a:lnTo>
                    <a:pt x="2249" y="2892"/>
                  </a:lnTo>
                  <a:lnTo>
                    <a:pt x="2125" y="2963"/>
                  </a:lnTo>
                  <a:lnTo>
                    <a:pt x="1984" y="2989"/>
                  </a:lnTo>
                  <a:lnTo>
                    <a:pt x="1482" y="4135"/>
                  </a:lnTo>
                  <a:lnTo>
                    <a:pt x="1543" y="4497"/>
                  </a:lnTo>
                  <a:lnTo>
                    <a:pt x="1464" y="4814"/>
                  </a:lnTo>
                  <a:lnTo>
                    <a:pt x="1235" y="4981"/>
                  </a:lnTo>
                  <a:lnTo>
                    <a:pt x="1023" y="5175"/>
                  </a:lnTo>
                  <a:lnTo>
                    <a:pt x="979" y="5334"/>
                  </a:lnTo>
                  <a:lnTo>
                    <a:pt x="1006" y="5493"/>
                  </a:lnTo>
                  <a:lnTo>
                    <a:pt x="900" y="5546"/>
                  </a:lnTo>
                  <a:lnTo>
                    <a:pt x="759" y="5484"/>
                  </a:lnTo>
                  <a:lnTo>
                    <a:pt x="468" y="5598"/>
                  </a:lnTo>
                  <a:lnTo>
                    <a:pt x="318" y="5916"/>
                  </a:lnTo>
                  <a:lnTo>
                    <a:pt x="283" y="6022"/>
                  </a:lnTo>
                  <a:lnTo>
                    <a:pt x="248" y="6101"/>
                  </a:lnTo>
                  <a:lnTo>
                    <a:pt x="239" y="6171"/>
                  </a:lnTo>
                  <a:lnTo>
                    <a:pt x="248" y="6242"/>
                  </a:lnTo>
                  <a:lnTo>
                    <a:pt x="212" y="6392"/>
                  </a:lnTo>
                  <a:lnTo>
                    <a:pt x="133" y="6515"/>
                  </a:lnTo>
                  <a:lnTo>
                    <a:pt x="1" y="6577"/>
                  </a:lnTo>
                  <a:lnTo>
                    <a:pt x="283" y="6841"/>
                  </a:lnTo>
                  <a:lnTo>
                    <a:pt x="318" y="6806"/>
                  </a:lnTo>
                  <a:lnTo>
                    <a:pt x="345" y="6841"/>
                  </a:lnTo>
                  <a:lnTo>
                    <a:pt x="371" y="6903"/>
                  </a:lnTo>
                  <a:lnTo>
                    <a:pt x="415" y="6930"/>
                  </a:lnTo>
                  <a:lnTo>
                    <a:pt x="450" y="6912"/>
                  </a:lnTo>
                  <a:lnTo>
                    <a:pt x="468" y="6877"/>
                  </a:lnTo>
                  <a:lnTo>
                    <a:pt x="486" y="6841"/>
                  </a:lnTo>
                  <a:lnTo>
                    <a:pt x="503" y="6806"/>
                  </a:lnTo>
                  <a:lnTo>
                    <a:pt x="530" y="6780"/>
                  </a:lnTo>
                  <a:lnTo>
                    <a:pt x="547" y="6762"/>
                  </a:lnTo>
                  <a:lnTo>
                    <a:pt x="565" y="6744"/>
                  </a:lnTo>
                  <a:lnTo>
                    <a:pt x="609" y="6727"/>
                  </a:lnTo>
                  <a:lnTo>
                    <a:pt x="636" y="6736"/>
                  </a:lnTo>
                  <a:lnTo>
                    <a:pt x="653" y="6762"/>
                  </a:lnTo>
                  <a:lnTo>
                    <a:pt x="671" y="6771"/>
                  </a:lnTo>
                  <a:lnTo>
                    <a:pt x="697" y="6727"/>
                  </a:lnTo>
                  <a:lnTo>
                    <a:pt x="715" y="6885"/>
                  </a:lnTo>
                  <a:lnTo>
                    <a:pt x="741" y="6938"/>
                  </a:lnTo>
                  <a:lnTo>
                    <a:pt x="794" y="6885"/>
                  </a:lnTo>
                  <a:lnTo>
                    <a:pt x="1085" y="7053"/>
                  </a:lnTo>
                  <a:lnTo>
                    <a:pt x="1209" y="7079"/>
                  </a:lnTo>
                  <a:lnTo>
                    <a:pt x="1588" y="7071"/>
                  </a:lnTo>
                  <a:lnTo>
                    <a:pt x="1685" y="7123"/>
                  </a:lnTo>
                  <a:lnTo>
                    <a:pt x="1632" y="7115"/>
                  </a:lnTo>
                  <a:lnTo>
                    <a:pt x="1588" y="7123"/>
                  </a:lnTo>
                  <a:lnTo>
                    <a:pt x="1543" y="7141"/>
                  </a:lnTo>
                  <a:lnTo>
                    <a:pt x="1499" y="7168"/>
                  </a:lnTo>
                  <a:lnTo>
                    <a:pt x="1499" y="7203"/>
                  </a:lnTo>
                  <a:lnTo>
                    <a:pt x="1737" y="7168"/>
                  </a:lnTo>
                  <a:lnTo>
                    <a:pt x="1773" y="7194"/>
                  </a:lnTo>
                  <a:lnTo>
                    <a:pt x="1773" y="7238"/>
                  </a:lnTo>
                  <a:lnTo>
                    <a:pt x="1746" y="7273"/>
                  </a:lnTo>
                  <a:lnTo>
                    <a:pt x="1685" y="7238"/>
                  </a:lnTo>
                  <a:lnTo>
                    <a:pt x="1685" y="7238"/>
                  </a:lnTo>
                  <a:lnTo>
                    <a:pt x="1729" y="7361"/>
                  </a:lnTo>
                  <a:lnTo>
                    <a:pt x="1887" y="7441"/>
                  </a:lnTo>
                  <a:lnTo>
                    <a:pt x="1914" y="7555"/>
                  </a:lnTo>
                  <a:lnTo>
                    <a:pt x="1984" y="7450"/>
                  </a:lnTo>
                  <a:lnTo>
                    <a:pt x="1993" y="7432"/>
                  </a:lnTo>
                  <a:lnTo>
                    <a:pt x="2037" y="7423"/>
                  </a:lnTo>
                  <a:lnTo>
                    <a:pt x="2055" y="7406"/>
                  </a:lnTo>
                  <a:lnTo>
                    <a:pt x="2055" y="7379"/>
                  </a:lnTo>
                  <a:lnTo>
                    <a:pt x="2072" y="7353"/>
                  </a:lnTo>
                  <a:lnTo>
                    <a:pt x="2125" y="7326"/>
                  </a:lnTo>
                  <a:lnTo>
                    <a:pt x="2187" y="7317"/>
                  </a:lnTo>
                  <a:lnTo>
                    <a:pt x="2240" y="7344"/>
                  </a:lnTo>
                  <a:lnTo>
                    <a:pt x="2293" y="7397"/>
                  </a:lnTo>
                  <a:lnTo>
                    <a:pt x="2310" y="7370"/>
                  </a:lnTo>
                  <a:lnTo>
                    <a:pt x="2328" y="7361"/>
                  </a:lnTo>
                  <a:lnTo>
                    <a:pt x="2390" y="7353"/>
                  </a:lnTo>
                  <a:lnTo>
                    <a:pt x="2372" y="7379"/>
                  </a:lnTo>
                  <a:lnTo>
                    <a:pt x="2363" y="7397"/>
                  </a:lnTo>
                  <a:lnTo>
                    <a:pt x="2354" y="7414"/>
                  </a:lnTo>
                  <a:lnTo>
                    <a:pt x="2328" y="7432"/>
                  </a:lnTo>
                  <a:lnTo>
                    <a:pt x="2328" y="7476"/>
                  </a:lnTo>
                  <a:lnTo>
                    <a:pt x="2407" y="7467"/>
                  </a:lnTo>
                  <a:lnTo>
                    <a:pt x="2478" y="7432"/>
                  </a:lnTo>
                  <a:lnTo>
                    <a:pt x="2548" y="7379"/>
                  </a:lnTo>
                  <a:lnTo>
                    <a:pt x="2610" y="7317"/>
                  </a:lnTo>
                  <a:lnTo>
                    <a:pt x="2513" y="7317"/>
                  </a:lnTo>
                  <a:lnTo>
                    <a:pt x="2513" y="7273"/>
                  </a:lnTo>
                  <a:lnTo>
                    <a:pt x="2628" y="7238"/>
                  </a:lnTo>
                  <a:lnTo>
                    <a:pt x="2672" y="7238"/>
                  </a:lnTo>
                  <a:lnTo>
                    <a:pt x="2681" y="7212"/>
                  </a:lnTo>
                  <a:lnTo>
                    <a:pt x="2672" y="7203"/>
                  </a:lnTo>
                  <a:lnTo>
                    <a:pt x="2645" y="7203"/>
                  </a:lnTo>
                  <a:lnTo>
                    <a:pt x="2707" y="7168"/>
                  </a:lnTo>
                  <a:lnTo>
                    <a:pt x="2883" y="7123"/>
                  </a:lnTo>
                  <a:lnTo>
                    <a:pt x="2954" y="7079"/>
                  </a:lnTo>
                  <a:lnTo>
                    <a:pt x="3024" y="7018"/>
                  </a:lnTo>
                  <a:lnTo>
                    <a:pt x="3042" y="7009"/>
                  </a:lnTo>
                  <a:lnTo>
                    <a:pt x="3086" y="7000"/>
                  </a:lnTo>
                  <a:lnTo>
                    <a:pt x="3148" y="7018"/>
                  </a:lnTo>
                  <a:lnTo>
                    <a:pt x="3201" y="7035"/>
                  </a:lnTo>
                  <a:lnTo>
                    <a:pt x="3254" y="7035"/>
                  </a:lnTo>
                  <a:lnTo>
                    <a:pt x="3306" y="7000"/>
                  </a:lnTo>
                  <a:lnTo>
                    <a:pt x="3377" y="7009"/>
                  </a:lnTo>
                  <a:lnTo>
                    <a:pt x="3685" y="6841"/>
                  </a:lnTo>
                  <a:lnTo>
                    <a:pt x="3685" y="6806"/>
                  </a:lnTo>
                  <a:lnTo>
                    <a:pt x="3589" y="6806"/>
                  </a:lnTo>
                  <a:lnTo>
                    <a:pt x="3650" y="6780"/>
                  </a:lnTo>
                  <a:lnTo>
                    <a:pt x="3694" y="6797"/>
                  </a:lnTo>
                  <a:lnTo>
                    <a:pt x="3738" y="6824"/>
                  </a:lnTo>
                  <a:lnTo>
                    <a:pt x="3765" y="6841"/>
                  </a:lnTo>
                  <a:lnTo>
                    <a:pt x="3941" y="6885"/>
                  </a:lnTo>
                  <a:lnTo>
                    <a:pt x="3941" y="6841"/>
                  </a:lnTo>
                  <a:lnTo>
                    <a:pt x="3941" y="6806"/>
                  </a:lnTo>
                  <a:lnTo>
                    <a:pt x="4012" y="6841"/>
                  </a:lnTo>
                  <a:lnTo>
                    <a:pt x="4012" y="6797"/>
                  </a:lnTo>
                  <a:lnTo>
                    <a:pt x="4038" y="6692"/>
                  </a:lnTo>
                  <a:lnTo>
                    <a:pt x="4065" y="6771"/>
                  </a:lnTo>
                  <a:lnTo>
                    <a:pt x="4073" y="6806"/>
                  </a:lnTo>
                  <a:lnTo>
                    <a:pt x="4100" y="6806"/>
                  </a:lnTo>
                  <a:lnTo>
                    <a:pt x="4109" y="6683"/>
                  </a:lnTo>
                  <a:lnTo>
                    <a:pt x="4126" y="6595"/>
                  </a:lnTo>
                  <a:lnTo>
                    <a:pt x="4162" y="6550"/>
                  </a:lnTo>
                  <a:lnTo>
                    <a:pt x="4514" y="6489"/>
                  </a:lnTo>
                  <a:lnTo>
                    <a:pt x="4611" y="6489"/>
                  </a:lnTo>
                  <a:lnTo>
                    <a:pt x="5105" y="6718"/>
                  </a:lnTo>
                  <a:lnTo>
                    <a:pt x="5210" y="6692"/>
                  </a:lnTo>
                  <a:lnTo>
                    <a:pt x="5263" y="6736"/>
                  </a:lnTo>
                  <a:lnTo>
                    <a:pt x="5290" y="6841"/>
                  </a:lnTo>
                  <a:lnTo>
                    <a:pt x="5281" y="7079"/>
                  </a:lnTo>
                  <a:lnTo>
                    <a:pt x="5281" y="7079"/>
                  </a:lnTo>
                  <a:lnTo>
                    <a:pt x="5413" y="6965"/>
                  </a:lnTo>
                  <a:lnTo>
                    <a:pt x="5475" y="6885"/>
                  </a:lnTo>
                  <a:lnTo>
                    <a:pt x="5528" y="6762"/>
                  </a:lnTo>
                  <a:lnTo>
                    <a:pt x="5581" y="6709"/>
                  </a:lnTo>
                  <a:lnTo>
                    <a:pt x="5642" y="6656"/>
                  </a:lnTo>
                  <a:lnTo>
                    <a:pt x="5695" y="6612"/>
                  </a:lnTo>
                  <a:lnTo>
                    <a:pt x="5660" y="6603"/>
                  </a:lnTo>
                  <a:lnTo>
                    <a:pt x="5651" y="6586"/>
                  </a:lnTo>
                  <a:lnTo>
                    <a:pt x="5625" y="6612"/>
                  </a:lnTo>
                  <a:lnTo>
                    <a:pt x="5598" y="6612"/>
                  </a:lnTo>
                  <a:lnTo>
                    <a:pt x="5651" y="6489"/>
                  </a:lnTo>
                  <a:lnTo>
                    <a:pt x="5775" y="6383"/>
                  </a:lnTo>
                  <a:lnTo>
                    <a:pt x="5845" y="6295"/>
                  </a:lnTo>
                  <a:lnTo>
                    <a:pt x="5722" y="6260"/>
                  </a:lnTo>
                  <a:lnTo>
                    <a:pt x="5757" y="6171"/>
                  </a:lnTo>
                  <a:lnTo>
                    <a:pt x="5686" y="6136"/>
                  </a:lnTo>
                  <a:lnTo>
                    <a:pt x="5642" y="6057"/>
                  </a:lnTo>
                  <a:lnTo>
                    <a:pt x="5634" y="5951"/>
                  </a:lnTo>
                  <a:lnTo>
                    <a:pt x="5695" y="5863"/>
                  </a:lnTo>
                  <a:lnTo>
                    <a:pt x="5686" y="5810"/>
                  </a:lnTo>
                  <a:lnTo>
                    <a:pt x="5792" y="5651"/>
                  </a:lnTo>
                  <a:lnTo>
                    <a:pt x="5845" y="5449"/>
                  </a:lnTo>
                  <a:lnTo>
                    <a:pt x="5916" y="5360"/>
                  </a:lnTo>
                  <a:lnTo>
                    <a:pt x="6074" y="5228"/>
                  </a:lnTo>
                  <a:lnTo>
                    <a:pt x="6066" y="5158"/>
                  </a:lnTo>
                  <a:lnTo>
                    <a:pt x="6127" y="4955"/>
                  </a:lnTo>
                  <a:lnTo>
                    <a:pt x="6136" y="4832"/>
                  </a:lnTo>
                  <a:lnTo>
                    <a:pt x="6136" y="4832"/>
                  </a:lnTo>
                  <a:lnTo>
                    <a:pt x="6101" y="4867"/>
                  </a:lnTo>
                  <a:lnTo>
                    <a:pt x="6083" y="4805"/>
                  </a:lnTo>
                  <a:lnTo>
                    <a:pt x="6048" y="4752"/>
                  </a:lnTo>
                  <a:lnTo>
                    <a:pt x="6021" y="4699"/>
                  </a:lnTo>
                  <a:lnTo>
                    <a:pt x="6013" y="4594"/>
                  </a:lnTo>
                  <a:lnTo>
                    <a:pt x="6021" y="4505"/>
                  </a:lnTo>
                  <a:lnTo>
                    <a:pt x="6039" y="4453"/>
                  </a:lnTo>
                  <a:lnTo>
                    <a:pt x="6066" y="4400"/>
                  </a:lnTo>
                  <a:lnTo>
                    <a:pt x="6101" y="4356"/>
                  </a:lnTo>
                  <a:lnTo>
                    <a:pt x="6101" y="4320"/>
                  </a:lnTo>
                  <a:lnTo>
                    <a:pt x="6057" y="4232"/>
                  </a:lnTo>
                  <a:lnTo>
                    <a:pt x="6048" y="4126"/>
                  </a:lnTo>
                  <a:lnTo>
                    <a:pt x="6074" y="3941"/>
                  </a:lnTo>
                  <a:lnTo>
                    <a:pt x="6074" y="3765"/>
                  </a:lnTo>
                  <a:lnTo>
                    <a:pt x="6092" y="3712"/>
                  </a:lnTo>
                  <a:lnTo>
                    <a:pt x="6154" y="3615"/>
                  </a:lnTo>
                  <a:lnTo>
                    <a:pt x="6224" y="3430"/>
                  </a:lnTo>
                  <a:lnTo>
                    <a:pt x="6348" y="3307"/>
                  </a:lnTo>
                  <a:lnTo>
                    <a:pt x="6612" y="3121"/>
                  </a:lnTo>
                  <a:lnTo>
                    <a:pt x="6806" y="3271"/>
                  </a:lnTo>
                  <a:lnTo>
                    <a:pt x="6903" y="3333"/>
                  </a:lnTo>
                  <a:lnTo>
                    <a:pt x="7026" y="3368"/>
                  </a:lnTo>
                  <a:lnTo>
                    <a:pt x="7793" y="3324"/>
                  </a:lnTo>
                  <a:lnTo>
                    <a:pt x="9653" y="3606"/>
                  </a:lnTo>
                  <a:lnTo>
                    <a:pt x="9812" y="3703"/>
                  </a:lnTo>
                  <a:lnTo>
                    <a:pt x="9821" y="3844"/>
                  </a:lnTo>
                  <a:lnTo>
                    <a:pt x="9962" y="3862"/>
                  </a:lnTo>
                  <a:lnTo>
                    <a:pt x="10834" y="4259"/>
                  </a:lnTo>
                  <a:lnTo>
                    <a:pt x="10905" y="4338"/>
                  </a:lnTo>
                  <a:lnTo>
                    <a:pt x="10984" y="4400"/>
                  </a:lnTo>
                  <a:lnTo>
                    <a:pt x="11328" y="4558"/>
                  </a:lnTo>
                  <a:lnTo>
                    <a:pt x="11425" y="4576"/>
                  </a:lnTo>
                  <a:lnTo>
                    <a:pt x="11487" y="4567"/>
                  </a:lnTo>
                  <a:lnTo>
                    <a:pt x="11548" y="4620"/>
                  </a:lnTo>
                  <a:lnTo>
                    <a:pt x="11637" y="4752"/>
                  </a:lnTo>
                  <a:lnTo>
                    <a:pt x="11813" y="4832"/>
                  </a:lnTo>
                  <a:lnTo>
                    <a:pt x="11857" y="4867"/>
                  </a:lnTo>
                  <a:lnTo>
                    <a:pt x="11936" y="4858"/>
                  </a:lnTo>
                  <a:lnTo>
                    <a:pt x="12068" y="4876"/>
                  </a:lnTo>
                  <a:lnTo>
                    <a:pt x="12192" y="4920"/>
                  </a:lnTo>
                  <a:lnTo>
                    <a:pt x="12245" y="4973"/>
                  </a:lnTo>
                  <a:lnTo>
                    <a:pt x="12280" y="5026"/>
                  </a:lnTo>
                  <a:lnTo>
                    <a:pt x="12377" y="5043"/>
                  </a:lnTo>
                  <a:lnTo>
                    <a:pt x="12562" y="5034"/>
                  </a:lnTo>
                  <a:lnTo>
                    <a:pt x="12589" y="5043"/>
                  </a:lnTo>
                  <a:lnTo>
                    <a:pt x="12615" y="5070"/>
                  </a:lnTo>
                  <a:lnTo>
                    <a:pt x="12650" y="5096"/>
                  </a:lnTo>
                  <a:lnTo>
                    <a:pt x="12703" y="5114"/>
                  </a:lnTo>
                  <a:lnTo>
                    <a:pt x="12756" y="5114"/>
                  </a:lnTo>
                  <a:lnTo>
                    <a:pt x="12791" y="5122"/>
                  </a:lnTo>
                  <a:lnTo>
                    <a:pt x="12827" y="5140"/>
                  </a:lnTo>
                  <a:lnTo>
                    <a:pt x="13109" y="5422"/>
                  </a:lnTo>
                  <a:lnTo>
                    <a:pt x="13179" y="5466"/>
                  </a:lnTo>
                  <a:lnTo>
                    <a:pt x="13241" y="5563"/>
                  </a:lnTo>
                  <a:lnTo>
                    <a:pt x="13320" y="5740"/>
                  </a:lnTo>
                  <a:lnTo>
                    <a:pt x="13338" y="5740"/>
                  </a:lnTo>
                  <a:lnTo>
                    <a:pt x="13400" y="5766"/>
                  </a:lnTo>
                  <a:lnTo>
                    <a:pt x="13408" y="5792"/>
                  </a:lnTo>
                  <a:lnTo>
                    <a:pt x="13461" y="5881"/>
                  </a:lnTo>
                  <a:lnTo>
                    <a:pt x="13514" y="5951"/>
                  </a:lnTo>
                  <a:lnTo>
                    <a:pt x="13532" y="5995"/>
                  </a:lnTo>
                  <a:lnTo>
                    <a:pt x="13541" y="6039"/>
                  </a:lnTo>
                  <a:lnTo>
                    <a:pt x="13602" y="6207"/>
                  </a:lnTo>
                  <a:lnTo>
                    <a:pt x="13876" y="6454"/>
                  </a:lnTo>
                  <a:lnTo>
                    <a:pt x="13990" y="6612"/>
                  </a:lnTo>
                  <a:lnTo>
                    <a:pt x="13999" y="6665"/>
                  </a:lnTo>
                  <a:lnTo>
                    <a:pt x="14017" y="6824"/>
                  </a:lnTo>
                  <a:lnTo>
                    <a:pt x="14043" y="6859"/>
                  </a:lnTo>
                  <a:lnTo>
                    <a:pt x="14122" y="6921"/>
                  </a:lnTo>
                  <a:lnTo>
                    <a:pt x="14149" y="6947"/>
                  </a:lnTo>
                  <a:lnTo>
                    <a:pt x="14184" y="6947"/>
                  </a:lnTo>
                  <a:lnTo>
                    <a:pt x="14404" y="7238"/>
                  </a:lnTo>
                  <a:lnTo>
                    <a:pt x="14475" y="7291"/>
                  </a:lnTo>
                  <a:lnTo>
                    <a:pt x="14572" y="7317"/>
                  </a:lnTo>
                  <a:lnTo>
                    <a:pt x="14651" y="7344"/>
                  </a:lnTo>
                  <a:lnTo>
                    <a:pt x="14686" y="7414"/>
                  </a:lnTo>
                  <a:lnTo>
                    <a:pt x="14739" y="7467"/>
                  </a:lnTo>
                  <a:lnTo>
                    <a:pt x="15092" y="7670"/>
                  </a:lnTo>
                  <a:lnTo>
                    <a:pt x="15171" y="7696"/>
                  </a:lnTo>
                  <a:lnTo>
                    <a:pt x="15339" y="7714"/>
                  </a:lnTo>
                  <a:lnTo>
                    <a:pt x="15356" y="7723"/>
                  </a:lnTo>
                  <a:lnTo>
                    <a:pt x="15374" y="7688"/>
                  </a:lnTo>
                  <a:lnTo>
                    <a:pt x="15445" y="7573"/>
                  </a:lnTo>
                  <a:lnTo>
                    <a:pt x="15480" y="7441"/>
                  </a:lnTo>
                  <a:lnTo>
                    <a:pt x="15497" y="7291"/>
                  </a:lnTo>
                  <a:lnTo>
                    <a:pt x="15559" y="7132"/>
                  </a:lnTo>
                  <a:lnTo>
                    <a:pt x="15639" y="6991"/>
                  </a:lnTo>
                  <a:lnTo>
                    <a:pt x="15709" y="6718"/>
                  </a:lnTo>
                  <a:lnTo>
                    <a:pt x="15691" y="6083"/>
                  </a:lnTo>
                  <a:lnTo>
                    <a:pt x="15727" y="5748"/>
                  </a:lnTo>
                  <a:lnTo>
                    <a:pt x="15639" y="5554"/>
                  </a:lnTo>
                  <a:lnTo>
                    <a:pt x="15453" y="5457"/>
                  </a:lnTo>
                  <a:lnTo>
                    <a:pt x="15295" y="5352"/>
                  </a:lnTo>
                  <a:lnTo>
                    <a:pt x="15171" y="5193"/>
                  </a:lnTo>
                  <a:lnTo>
                    <a:pt x="14986" y="4805"/>
                  </a:lnTo>
                  <a:lnTo>
                    <a:pt x="14828" y="4382"/>
                  </a:lnTo>
                  <a:lnTo>
                    <a:pt x="14854" y="3994"/>
                  </a:lnTo>
                  <a:lnTo>
                    <a:pt x="14783" y="3606"/>
                  </a:lnTo>
                  <a:lnTo>
                    <a:pt x="14686" y="3465"/>
                  </a:lnTo>
                  <a:lnTo>
                    <a:pt x="14537" y="3430"/>
                  </a:lnTo>
                  <a:lnTo>
                    <a:pt x="14325" y="3412"/>
                  </a:lnTo>
                  <a:lnTo>
                    <a:pt x="14122" y="3342"/>
                  </a:lnTo>
                  <a:lnTo>
                    <a:pt x="14052" y="3183"/>
                  </a:lnTo>
                  <a:lnTo>
                    <a:pt x="14105" y="3007"/>
                  </a:lnTo>
                  <a:lnTo>
                    <a:pt x="14228" y="2910"/>
                  </a:lnTo>
                  <a:lnTo>
                    <a:pt x="14210" y="2734"/>
                  </a:lnTo>
                  <a:lnTo>
                    <a:pt x="14061" y="2645"/>
                  </a:lnTo>
                  <a:lnTo>
                    <a:pt x="13884" y="2566"/>
                  </a:lnTo>
                  <a:lnTo>
                    <a:pt x="13567" y="2275"/>
                  </a:lnTo>
                  <a:lnTo>
                    <a:pt x="13426" y="2178"/>
                  </a:lnTo>
                  <a:lnTo>
                    <a:pt x="13303" y="2046"/>
                  </a:lnTo>
                  <a:lnTo>
                    <a:pt x="13091" y="1755"/>
                  </a:lnTo>
                  <a:lnTo>
                    <a:pt x="12862" y="1508"/>
                  </a:lnTo>
                  <a:lnTo>
                    <a:pt x="12536" y="1288"/>
                  </a:lnTo>
                  <a:lnTo>
                    <a:pt x="12236" y="1006"/>
                  </a:lnTo>
                  <a:lnTo>
                    <a:pt x="11848" y="759"/>
                  </a:lnTo>
                  <a:lnTo>
                    <a:pt x="10658" y="512"/>
                  </a:lnTo>
                  <a:lnTo>
                    <a:pt x="10200" y="503"/>
                  </a:lnTo>
                  <a:lnTo>
                    <a:pt x="9997" y="424"/>
                  </a:lnTo>
                  <a:lnTo>
                    <a:pt x="9812" y="283"/>
                  </a:lnTo>
                  <a:lnTo>
                    <a:pt x="9706" y="168"/>
                  </a:lnTo>
                  <a:lnTo>
                    <a:pt x="9609" y="36"/>
                  </a:lnTo>
                  <a:lnTo>
                    <a:pt x="9353" y="1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1" name="Google Shape;669;p31">
              <a:extLst>
                <a:ext uri="{FF2B5EF4-FFF2-40B4-BE49-F238E27FC236}">
                  <a16:creationId xmlns:a16="http://schemas.microsoft.com/office/drawing/2014/main" id="{C18B1494-1EB8-B355-479A-DDAE7DC26DF6}"/>
                </a:ext>
              </a:extLst>
            </p:cNvPr>
            <p:cNvSpPr/>
            <p:nvPr/>
          </p:nvSpPr>
          <p:spPr>
            <a:xfrm>
              <a:off x="5419701" y="5299110"/>
              <a:ext cx="1274845" cy="871537"/>
            </a:xfrm>
            <a:custGeom>
              <a:avLst/>
              <a:gdLst/>
              <a:ahLst/>
              <a:cxnLst/>
              <a:rect l="l" t="t" r="r" b="b"/>
              <a:pathLst>
                <a:path w="11645" h="7961" extrusionOk="0">
                  <a:moveTo>
                    <a:pt x="9979" y="1"/>
                  </a:moveTo>
                  <a:lnTo>
                    <a:pt x="9653" y="142"/>
                  </a:lnTo>
                  <a:lnTo>
                    <a:pt x="9512" y="230"/>
                  </a:lnTo>
                  <a:lnTo>
                    <a:pt x="9353" y="283"/>
                  </a:lnTo>
                  <a:lnTo>
                    <a:pt x="9009" y="292"/>
                  </a:lnTo>
                  <a:lnTo>
                    <a:pt x="8948" y="477"/>
                  </a:lnTo>
                  <a:lnTo>
                    <a:pt x="8868" y="547"/>
                  </a:lnTo>
                  <a:lnTo>
                    <a:pt x="8621" y="627"/>
                  </a:lnTo>
                  <a:lnTo>
                    <a:pt x="8480" y="697"/>
                  </a:lnTo>
                  <a:lnTo>
                    <a:pt x="8269" y="900"/>
                  </a:lnTo>
                  <a:lnTo>
                    <a:pt x="8013" y="1032"/>
                  </a:lnTo>
                  <a:lnTo>
                    <a:pt x="7608" y="1173"/>
                  </a:lnTo>
                  <a:lnTo>
                    <a:pt x="7475" y="1253"/>
                  </a:lnTo>
                  <a:lnTo>
                    <a:pt x="7317" y="1438"/>
                  </a:lnTo>
                  <a:lnTo>
                    <a:pt x="6991" y="1570"/>
                  </a:lnTo>
                  <a:lnTo>
                    <a:pt x="6638" y="1596"/>
                  </a:lnTo>
                  <a:lnTo>
                    <a:pt x="6479" y="1667"/>
                  </a:lnTo>
                  <a:lnTo>
                    <a:pt x="6030" y="2011"/>
                  </a:lnTo>
                  <a:lnTo>
                    <a:pt x="5686" y="2072"/>
                  </a:lnTo>
                  <a:lnTo>
                    <a:pt x="5519" y="2160"/>
                  </a:lnTo>
                  <a:lnTo>
                    <a:pt x="5404" y="2178"/>
                  </a:lnTo>
                  <a:lnTo>
                    <a:pt x="5245" y="2125"/>
                  </a:lnTo>
                  <a:lnTo>
                    <a:pt x="4866" y="2160"/>
                  </a:lnTo>
                  <a:lnTo>
                    <a:pt x="4496" y="2302"/>
                  </a:lnTo>
                  <a:lnTo>
                    <a:pt x="3905" y="2363"/>
                  </a:lnTo>
                  <a:lnTo>
                    <a:pt x="3711" y="2416"/>
                  </a:lnTo>
                  <a:lnTo>
                    <a:pt x="3544" y="2513"/>
                  </a:lnTo>
                  <a:lnTo>
                    <a:pt x="3403" y="2654"/>
                  </a:lnTo>
                  <a:lnTo>
                    <a:pt x="3244" y="2760"/>
                  </a:lnTo>
                  <a:lnTo>
                    <a:pt x="3068" y="2822"/>
                  </a:lnTo>
                  <a:lnTo>
                    <a:pt x="2918" y="2998"/>
                  </a:lnTo>
                  <a:lnTo>
                    <a:pt x="2865" y="3254"/>
                  </a:lnTo>
                  <a:lnTo>
                    <a:pt x="2768" y="3421"/>
                  </a:lnTo>
                  <a:lnTo>
                    <a:pt x="2601" y="3377"/>
                  </a:lnTo>
                  <a:lnTo>
                    <a:pt x="2566" y="3306"/>
                  </a:lnTo>
                  <a:lnTo>
                    <a:pt x="2557" y="3271"/>
                  </a:lnTo>
                  <a:lnTo>
                    <a:pt x="2486" y="3236"/>
                  </a:lnTo>
                  <a:lnTo>
                    <a:pt x="2354" y="3289"/>
                  </a:lnTo>
                  <a:lnTo>
                    <a:pt x="2142" y="3421"/>
                  </a:lnTo>
                  <a:lnTo>
                    <a:pt x="2072" y="3447"/>
                  </a:lnTo>
                  <a:lnTo>
                    <a:pt x="1896" y="3483"/>
                  </a:lnTo>
                  <a:lnTo>
                    <a:pt x="1904" y="3668"/>
                  </a:lnTo>
                  <a:lnTo>
                    <a:pt x="2001" y="3782"/>
                  </a:lnTo>
                  <a:lnTo>
                    <a:pt x="2081" y="3915"/>
                  </a:lnTo>
                  <a:lnTo>
                    <a:pt x="2125" y="4091"/>
                  </a:lnTo>
                  <a:lnTo>
                    <a:pt x="2195" y="4241"/>
                  </a:lnTo>
                  <a:lnTo>
                    <a:pt x="2310" y="4294"/>
                  </a:lnTo>
                  <a:lnTo>
                    <a:pt x="2389" y="4408"/>
                  </a:lnTo>
                  <a:lnTo>
                    <a:pt x="2495" y="4488"/>
                  </a:lnTo>
                  <a:lnTo>
                    <a:pt x="2742" y="4549"/>
                  </a:lnTo>
                  <a:lnTo>
                    <a:pt x="2953" y="4717"/>
                  </a:lnTo>
                  <a:lnTo>
                    <a:pt x="3059" y="4884"/>
                  </a:lnTo>
                  <a:lnTo>
                    <a:pt x="2945" y="5043"/>
                  </a:lnTo>
                  <a:lnTo>
                    <a:pt x="2759" y="4972"/>
                  </a:lnTo>
                  <a:lnTo>
                    <a:pt x="2601" y="4884"/>
                  </a:lnTo>
                  <a:lnTo>
                    <a:pt x="2530" y="4902"/>
                  </a:lnTo>
                  <a:lnTo>
                    <a:pt x="2469" y="4928"/>
                  </a:lnTo>
                  <a:lnTo>
                    <a:pt x="2398" y="5114"/>
                  </a:lnTo>
                  <a:lnTo>
                    <a:pt x="2345" y="5325"/>
                  </a:lnTo>
                  <a:lnTo>
                    <a:pt x="2231" y="5431"/>
                  </a:lnTo>
                  <a:lnTo>
                    <a:pt x="2081" y="5457"/>
                  </a:lnTo>
                  <a:lnTo>
                    <a:pt x="1799" y="5440"/>
                  </a:lnTo>
                  <a:lnTo>
                    <a:pt x="1525" y="5510"/>
                  </a:lnTo>
                  <a:lnTo>
                    <a:pt x="1261" y="5625"/>
                  </a:lnTo>
                  <a:lnTo>
                    <a:pt x="979" y="5634"/>
                  </a:lnTo>
                  <a:lnTo>
                    <a:pt x="679" y="5554"/>
                  </a:lnTo>
                  <a:lnTo>
                    <a:pt x="371" y="5598"/>
                  </a:lnTo>
                  <a:lnTo>
                    <a:pt x="335" y="5933"/>
                  </a:lnTo>
                  <a:lnTo>
                    <a:pt x="353" y="6568"/>
                  </a:lnTo>
                  <a:lnTo>
                    <a:pt x="283" y="6841"/>
                  </a:lnTo>
                  <a:lnTo>
                    <a:pt x="203" y="6982"/>
                  </a:lnTo>
                  <a:lnTo>
                    <a:pt x="141" y="7141"/>
                  </a:lnTo>
                  <a:lnTo>
                    <a:pt x="124" y="7291"/>
                  </a:lnTo>
                  <a:lnTo>
                    <a:pt x="89" y="7423"/>
                  </a:lnTo>
                  <a:lnTo>
                    <a:pt x="18" y="7538"/>
                  </a:lnTo>
                  <a:lnTo>
                    <a:pt x="0" y="7573"/>
                  </a:lnTo>
                  <a:lnTo>
                    <a:pt x="283" y="7758"/>
                  </a:lnTo>
                  <a:lnTo>
                    <a:pt x="459" y="7846"/>
                  </a:lnTo>
                  <a:lnTo>
                    <a:pt x="882" y="7943"/>
                  </a:lnTo>
                  <a:lnTo>
                    <a:pt x="1076" y="7961"/>
                  </a:lnTo>
                  <a:lnTo>
                    <a:pt x="1323" y="7767"/>
                  </a:lnTo>
                  <a:lnTo>
                    <a:pt x="1367" y="7705"/>
                  </a:lnTo>
                  <a:lnTo>
                    <a:pt x="1420" y="7679"/>
                  </a:lnTo>
                  <a:lnTo>
                    <a:pt x="1719" y="7520"/>
                  </a:lnTo>
                  <a:lnTo>
                    <a:pt x="1807" y="7520"/>
                  </a:lnTo>
                  <a:lnTo>
                    <a:pt x="2116" y="7599"/>
                  </a:lnTo>
                  <a:lnTo>
                    <a:pt x="2257" y="7591"/>
                  </a:lnTo>
                  <a:lnTo>
                    <a:pt x="2319" y="7599"/>
                  </a:lnTo>
                  <a:lnTo>
                    <a:pt x="2363" y="7617"/>
                  </a:lnTo>
                  <a:lnTo>
                    <a:pt x="2380" y="7635"/>
                  </a:lnTo>
                  <a:lnTo>
                    <a:pt x="2398" y="7635"/>
                  </a:lnTo>
                  <a:lnTo>
                    <a:pt x="2451" y="7599"/>
                  </a:lnTo>
                  <a:lnTo>
                    <a:pt x="2513" y="7520"/>
                  </a:lnTo>
                  <a:lnTo>
                    <a:pt x="2557" y="7432"/>
                  </a:lnTo>
                  <a:lnTo>
                    <a:pt x="2610" y="7361"/>
                  </a:lnTo>
                  <a:lnTo>
                    <a:pt x="2715" y="7326"/>
                  </a:lnTo>
                  <a:lnTo>
                    <a:pt x="2768" y="7335"/>
                  </a:lnTo>
                  <a:lnTo>
                    <a:pt x="2865" y="7388"/>
                  </a:lnTo>
                  <a:lnTo>
                    <a:pt x="2918" y="7405"/>
                  </a:lnTo>
                  <a:lnTo>
                    <a:pt x="2980" y="7405"/>
                  </a:lnTo>
                  <a:lnTo>
                    <a:pt x="3112" y="7361"/>
                  </a:lnTo>
                  <a:lnTo>
                    <a:pt x="3315" y="7370"/>
                  </a:lnTo>
                  <a:lnTo>
                    <a:pt x="3421" y="7353"/>
                  </a:lnTo>
                  <a:lnTo>
                    <a:pt x="3509" y="7256"/>
                  </a:lnTo>
                  <a:lnTo>
                    <a:pt x="3606" y="7264"/>
                  </a:lnTo>
                  <a:lnTo>
                    <a:pt x="3782" y="7326"/>
                  </a:lnTo>
                  <a:lnTo>
                    <a:pt x="3853" y="7308"/>
                  </a:lnTo>
                  <a:lnTo>
                    <a:pt x="4020" y="7229"/>
                  </a:lnTo>
                  <a:lnTo>
                    <a:pt x="4117" y="7203"/>
                  </a:lnTo>
                  <a:lnTo>
                    <a:pt x="4205" y="7220"/>
                  </a:lnTo>
                  <a:lnTo>
                    <a:pt x="4408" y="7273"/>
                  </a:lnTo>
                  <a:lnTo>
                    <a:pt x="4514" y="7282"/>
                  </a:lnTo>
                  <a:lnTo>
                    <a:pt x="4514" y="7326"/>
                  </a:lnTo>
                  <a:lnTo>
                    <a:pt x="4452" y="7361"/>
                  </a:lnTo>
                  <a:lnTo>
                    <a:pt x="4549" y="7379"/>
                  </a:lnTo>
                  <a:lnTo>
                    <a:pt x="4655" y="7282"/>
                  </a:lnTo>
                  <a:lnTo>
                    <a:pt x="4760" y="7141"/>
                  </a:lnTo>
                  <a:lnTo>
                    <a:pt x="4866" y="7053"/>
                  </a:lnTo>
                  <a:lnTo>
                    <a:pt x="4928" y="7018"/>
                  </a:lnTo>
                  <a:lnTo>
                    <a:pt x="4990" y="7009"/>
                  </a:lnTo>
                  <a:lnTo>
                    <a:pt x="5034" y="7026"/>
                  </a:lnTo>
                  <a:lnTo>
                    <a:pt x="5051" y="7106"/>
                  </a:lnTo>
                  <a:lnTo>
                    <a:pt x="5166" y="7291"/>
                  </a:lnTo>
                  <a:lnTo>
                    <a:pt x="5184" y="7326"/>
                  </a:lnTo>
                  <a:lnTo>
                    <a:pt x="5210" y="7291"/>
                  </a:lnTo>
                  <a:lnTo>
                    <a:pt x="5236" y="7132"/>
                  </a:lnTo>
                  <a:lnTo>
                    <a:pt x="5263" y="7070"/>
                  </a:lnTo>
                  <a:lnTo>
                    <a:pt x="5404" y="6912"/>
                  </a:lnTo>
                  <a:lnTo>
                    <a:pt x="5439" y="6885"/>
                  </a:lnTo>
                  <a:lnTo>
                    <a:pt x="5598" y="6824"/>
                  </a:lnTo>
                  <a:lnTo>
                    <a:pt x="5642" y="6815"/>
                  </a:lnTo>
                  <a:lnTo>
                    <a:pt x="5695" y="6788"/>
                  </a:lnTo>
                  <a:lnTo>
                    <a:pt x="5765" y="6665"/>
                  </a:lnTo>
                  <a:lnTo>
                    <a:pt x="5818" y="6621"/>
                  </a:lnTo>
                  <a:lnTo>
                    <a:pt x="5801" y="6594"/>
                  </a:lnTo>
                  <a:lnTo>
                    <a:pt x="5792" y="6586"/>
                  </a:lnTo>
                  <a:lnTo>
                    <a:pt x="5757" y="6577"/>
                  </a:lnTo>
                  <a:lnTo>
                    <a:pt x="5827" y="6550"/>
                  </a:lnTo>
                  <a:lnTo>
                    <a:pt x="5880" y="6506"/>
                  </a:lnTo>
                  <a:lnTo>
                    <a:pt x="5959" y="6365"/>
                  </a:lnTo>
                  <a:lnTo>
                    <a:pt x="6030" y="6304"/>
                  </a:lnTo>
                  <a:lnTo>
                    <a:pt x="6083" y="6321"/>
                  </a:lnTo>
                  <a:lnTo>
                    <a:pt x="6144" y="6356"/>
                  </a:lnTo>
                  <a:lnTo>
                    <a:pt x="6215" y="6383"/>
                  </a:lnTo>
                  <a:lnTo>
                    <a:pt x="6312" y="6445"/>
                  </a:lnTo>
                  <a:lnTo>
                    <a:pt x="6382" y="6594"/>
                  </a:lnTo>
                  <a:lnTo>
                    <a:pt x="6400" y="6744"/>
                  </a:lnTo>
                  <a:lnTo>
                    <a:pt x="6356" y="6850"/>
                  </a:lnTo>
                  <a:lnTo>
                    <a:pt x="6356" y="6885"/>
                  </a:lnTo>
                  <a:lnTo>
                    <a:pt x="6435" y="6885"/>
                  </a:lnTo>
                  <a:lnTo>
                    <a:pt x="6462" y="6850"/>
                  </a:lnTo>
                  <a:lnTo>
                    <a:pt x="6471" y="6780"/>
                  </a:lnTo>
                  <a:lnTo>
                    <a:pt x="6488" y="6691"/>
                  </a:lnTo>
                  <a:lnTo>
                    <a:pt x="6523" y="6621"/>
                  </a:lnTo>
                  <a:lnTo>
                    <a:pt x="6612" y="6506"/>
                  </a:lnTo>
                  <a:lnTo>
                    <a:pt x="6620" y="6471"/>
                  </a:lnTo>
                  <a:lnTo>
                    <a:pt x="6603" y="6489"/>
                  </a:lnTo>
                  <a:lnTo>
                    <a:pt x="6576" y="6497"/>
                  </a:lnTo>
                  <a:lnTo>
                    <a:pt x="6629" y="6374"/>
                  </a:lnTo>
                  <a:lnTo>
                    <a:pt x="6753" y="6330"/>
                  </a:lnTo>
                  <a:lnTo>
                    <a:pt x="6894" y="6295"/>
                  </a:lnTo>
                  <a:lnTo>
                    <a:pt x="6991" y="6224"/>
                  </a:lnTo>
                  <a:lnTo>
                    <a:pt x="6999" y="6074"/>
                  </a:lnTo>
                  <a:lnTo>
                    <a:pt x="6973" y="5889"/>
                  </a:lnTo>
                  <a:lnTo>
                    <a:pt x="6991" y="5731"/>
                  </a:lnTo>
                  <a:lnTo>
                    <a:pt x="7149" y="5642"/>
                  </a:lnTo>
                  <a:lnTo>
                    <a:pt x="7317" y="5475"/>
                  </a:lnTo>
                  <a:lnTo>
                    <a:pt x="7405" y="5431"/>
                  </a:lnTo>
                  <a:lnTo>
                    <a:pt x="7449" y="5387"/>
                  </a:lnTo>
                  <a:lnTo>
                    <a:pt x="7475" y="5334"/>
                  </a:lnTo>
                  <a:lnTo>
                    <a:pt x="7511" y="5246"/>
                  </a:lnTo>
                  <a:lnTo>
                    <a:pt x="7907" y="4734"/>
                  </a:lnTo>
                  <a:lnTo>
                    <a:pt x="8057" y="4611"/>
                  </a:lnTo>
                  <a:lnTo>
                    <a:pt x="8551" y="4294"/>
                  </a:lnTo>
                  <a:lnTo>
                    <a:pt x="8965" y="3923"/>
                  </a:lnTo>
                  <a:lnTo>
                    <a:pt x="9106" y="3844"/>
                  </a:lnTo>
                  <a:lnTo>
                    <a:pt x="9133" y="3827"/>
                  </a:lnTo>
                  <a:lnTo>
                    <a:pt x="9177" y="3712"/>
                  </a:lnTo>
                  <a:lnTo>
                    <a:pt x="9203" y="3694"/>
                  </a:lnTo>
                  <a:lnTo>
                    <a:pt x="9344" y="3615"/>
                  </a:lnTo>
                  <a:lnTo>
                    <a:pt x="9397" y="3589"/>
                  </a:lnTo>
                  <a:lnTo>
                    <a:pt x="9538" y="3571"/>
                  </a:lnTo>
                  <a:lnTo>
                    <a:pt x="9847" y="3421"/>
                  </a:lnTo>
                  <a:lnTo>
                    <a:pt x="10041" y="3377"/>
                  </a:lnTo>
                  <a:lnTo>
                    <a:pt x="10182" y="3456"/>
                  </a:lnTo>
                  <a:lnTo>
                    <a:pt x="10208" y="3412"/>
                  </a:lnTo>
                  <a:lnTo>
                    <a:pt x="10587" y="3615"/>
                  </a:lnTo>
                  <a:lnTo>
                    <a:pt x="10772" y="3818"/>
                  </a:lnTo>
                  <a:lnTo>
                    <a:pt x="10843" y="3844"/>
                  </a:lnTo>
                  <a:lnTo>
                    <a:pt x="10816" y="3941"/>
                  </a:lnTo>
                  <a:lnTo>
                    <a:pt x="10807" y="3968"/>
                  </a:lnTo>
                  <a:lnTo>
                    <a:pt x="10869" y="3941"/>
                  </a:lnTo>
                  <a:lnTo>
                    <a:pt x="10940" y="3923"/>
                  </a:lnTo>
                  <a:lnTo>
                    <a:pt x="10957" y="3923"/>
                  </a:lnTo>
                  <a:lnTo>
                    <a:pt x="10957" y="3915"/>
                  </a:lnTo>
                  <a:lnTo>
                    <a:pt x="11204" y="3738"/>
                  </a:lnTo>
                  <a:lnTo>
                    <a:pt x="11398" y="3685"/>
                  </a:lnTo>
                  <a:lnTo>
                    <a:pt x="11574" y="3527"/>
                  </a:lnTo>
                  <a:lnTo>
                    <a:pt x="11601" y="3368"/>
                  </a:lnTo>
                  <a:lnTo>
                    <a:pt x="11583" y="3209"/>
                  </a:lnTo>
                  <a:lnTo>
                    <a:pt x="11513" y="2883"/>
                  </a:lnTo>
                  <a:lnTo>
                    <a:pt x="11513" y="2557"/>
                  </a:lnTo>
                  <a:lnTo>
                    <a:pt x="11645" y="2196"/>
                  </a:lnTo>
                  <a:lnTo>
                    <a:pt x="11469" y="2011"/>
                  </a:lnTo>
                  <a:lnTo>
                    <a:pt x="11187" y="2019"/>
                  </a:lnTo>
                  <a:lnTo>
                    <a:pt x="10966" y="1861"/>
                  </a:lnTo>
                  <a:lnTo>
                    <a:pt x="10860" y="1526"/>
                  </a:lnTo>
                  <a:lnTo>
                    <a:pt x="10852" y="926"/>
                  </a:lnTo>
                  <a:lnTo>
                    <a:pt x="10631" y="759"/>
                  </a:lnTo>
                  <a:lnTo>
                    <a:pt x="10455" y="433"/>
                  </a:lnTo>
                  <a:lnTo>
                    <a:pt x="10305" y="89"/>
                  </a:lnTo>
                  <a:lnTo>
                    <a:pt x="9979" y="1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tr-TR" sz="1859">
                  <a:solidFill>
                    <a:schemeClr val="bg1"/>
                  </a:solidFill>
                </a:rPr>
                <a:t>Mersin</a:t>
              </a:r>
            </a:p>
            <a:p>
              <a:pPr algn="ctr"/>
              <a:r>
                <a:rPr lang="tr-TR" sz="1859">
                  <a:solidFill>
                    <a:schemeClr val="bg1"/>
                  </a:solidFill>
                </a:rPr>
                <a:t>1,39%</a:t>
              </a:r>
              <a:endParaRPr sz="1859">
                <a:solidFill>
                  <a:schemeClr val="bg1"/>
                </a:solidFill>
              </a:endParaRPr>
            </a:p>
          </p:txBody>
        </p:sp>
        <p:sp>
          <p:nvSpPr>
            <p:cNvPr id="53" name="Google Shape;671;p31">
              <a:extLst>
                <a:ext uri="{FF2B5EF4-FFF2-40B4-BE49-F238E27FC236}">
                  <a16:creationId xmlns:a16="http://schemas.microsoft.com/office/drawing/2014/main" id="{BBA6E5C8-E902-AEB0-0FAB-F86FA00DD0F8}"/>
                </a:ext>
              </a:extLst>
            </p:cNvPr>
            <p:cNvSpPr/>
            <p:nvPr/>
          </p:nvSpPr>
          <p:spPr>
            <a:xfrm>
              <a:off x="4416043" y="2912685"/>
              <a:ext cx="982544" cy="601350"/>
            </a:xfrm>
            <a:custGeom>
              <a:avLst/>
              <a:gdLst/>
              <a:ahLst/>
              <a:cxnLst/>
              <a:rect l="l" t="t" r="r" b="b"/>
              <a:pathLst>
                <a:path w="8975" h="5493" extrusionOk="0">
                  <a:moveTo>
                    <a:pt x="5590" y="0"/>
                  </a:moveTo>
                  <a:lnTo>
                    <a:pt x="5510" y="529"/>
                  </a:lnTo>
                  <a:lnTo>
                    <a:pt x="5281" y="802"/>
                  </a:lnTo>
                  <a:lnTo>
                    <a:pt x="4849" y="899"/>
                  </a:lnTo>
                  <a:lnTo>
                    <a:pt x="4250" y="1005"/>
                  </a:lnTo>
                  <a:lnTo>
                    <a:pt x="4029" y="1173"/>
                  </a:lnTo>
                  <a:lnTo>
                    <a:pt x="4012" y="1499"/>
                  </a:lnTo>
                  <a:lnTo>
                    <a:pt x="3835" y="1940"/>
                  </a:lnTo>
                  <a:lnTo>
                    <a:pt x="3483" y="2213"/>
                  </a:lnTo>
                  <a:lnTo>
                    <a:pt x="3033" y="2266"/>
                  </a:lnTo>
                  <a:lnTo>
                    <a:pt x="2504" y="2045"/>
                  </a:lnTo>
                  <a:lnTo>
                    <a:pt x="1755" y="2063"/>
                  </a:lnTo>
                  <a:lnTo>
                    <a:pt x="1376" y="1931"/>
                  </a:lnTo>
                  <a:lnTo>
                    <a:pt x="1085" y="2160"/>
                  </a:lnTo>
                  <a:lnTo>
                    <a:pt x="1094" y="2354"/>
                  </a:lnTo>
                  <a:lnTo>
                    <a:pt x="1129" y="2548"/>
                  </a:lnTo>
                  <a:lnTo>
                    <a:pt x="1068" y="2733"/>
                  </a:lnTo>
                  <a:lnTo>
                    <a:pt x="768" y="2874"/>
                  </a:lnTo>
                  <a:lnTo>
                    <a:pt x="450" y="2865"/>
                  </a:lnTo>
                  <a:lnTo>
                    <a:pt x="257" y="3147"/>
                  </a:lnTo>
                  <a:lnTo>
                    <a:pt x="133" y="3526"/>
                  </a:lnTo>
                  <a:lnTo>
                    <a:pt x="54" y="3570"/>
                  </a:lnTo>
                  <a:lnTo>
                    <a:pt x="1" y="3632"/>
                  </a:lnTo>
                  <a:lnTo>
                    <a:pt x="27" y="3791"/>
                  </a:lnTo>
                  <a:lnTo>
                    <a:pt x="124" y="3905"/>
                  </a:lnTo>
                  <a:lnTo>
                    <a:pt x="230" y="4126"/>
                  </a:lnTo>
                  <a:lnTo>
                    <a:pt x="142" y="4346"/>
                  </a:lnTo>
                  <a:lnTo>
                    <a:pt x="212" y="4611"/>
                  </a:lnTo>
                  <a:lnTo>
                    <a:pt x="495" y="5122"/>
                  </a:lnTo>
                  <a:lnTo>
                    <a:pt x="671" y="5342"/>
                  </a:lnTo>
                  <a:lnTo>
                    <a:pt x="944" y="5439"/>
                  </a:lnTo>
                  <a:lnTo>
                    <a:pt x="1244" y="5492"/>
                  </a:lnTo>
                  <a:lnTo>
                    <a:pt x="1535" y="5104"/>
                  </a:lnTo>
                  <a:lnTo>
                    <a:pt x="1914" y="4893"/>
                  </a:lnTo>
                  <a:lnTo>
                    <a:pt x="2055" y="4584"/>
                  </a:lnTo>
                  <a:lnTo>
                    <a:pt x="2037" y="4214"/>
                  </a:lnTo>
                  <a:lnTo>
                    <a:pt x="2081" y="3985"/>
                  </a:lnTo>
                  <a:lnTo>
                    <a:pt x="2205" y="3861"/>
                  </a:lnTo>
                  <a:lnTo>
                    <a:pt x="2637" y="4002"/>
                  </a:lnTo>
                  <a:lnTo>
                    <a:pt x="3042" y="4258"/>
                  </a:lnTo>
                  <a:lnTo>
                    <a:pt x="3827" y="4170"/>
                  </a:lnTo>
                  <a:lnTo>
                    <a:pt x="3976" y="4337"/>
                  </a:lnTo>
                  <a:lnTo>
                    <a:pt x="4082" y="4390"/>
                  </a:lnTo>
                  <a:lnTo>
                    <a:pt x="4223" y="4408"/>
                  </a:lnTo>
                  <a:lnTo>
                    <a:pt x="4364" y="4461"/>
                  </a:lnTo>
                  <a:lnTo>
                    <a:pt x="4514" y="4487"/>
                  </a:lnTo>
                  <a:lnTo>
                    <a:pt x="4928" y="4311"/>
                  </a:lnTo>
                  <a:lnTo>
                    <a:pt x="5114" y="4293"/>
                  </a:lnTo>
                  <a:lnTo>
                    <a:pt x="5695" y="4302"/>
                  </a:lnTo>
                  <a:lnTo>
                    <a:pt x="6083" y="4214"/>
                  </a:lnTo>
                  <a:lnTo>
                    <a:pt x="6401" y="4064"/>
                  </a:lnTo>
                  <a:lnTo>
                    <a:pt x="6947" y="3932"/>
                  </a:lnTo>
                  <a:lnTo>
                    <a:pt x="7141" y="3800"/>
                  </a:lnTo>
                  <a:lnTo>
                    <a:pt x="7344" y="3738"/>
                  </a:lnTo>
                  <a:lnTo>
                    <a:pt x="7978" y="3835"/>
                  </a:lnTo>
                  <a:lnTo>
                    <a:pt x="8357" y="3632"/>
                  </a:lnTo>
                  <a:lnTo>
                    <a:pt x="8490" y="3403"/>
                  </a:lnTo>
                  <a:lnTo>
                    <a:pt x="8648" y="3218"/>
                  </a:lnTo>
                  <a:lnTo>
                    <a:pt x="8728" y="3077"/>
                  </a:lnTo>
                  <a:lnTo>
                    <a:pt x="8551" y="2592"/>
                  </a:lnTo>
                  <a:lnTo>
                    <a:pt x="8569" y="2257"/>
                  </a:lnTo>
                  <a:lnTo>
                    <a:pt x="8710" y="2134"/>
                  </a:lnTo>
                  <a:lnTo>
                    <a:pt x="8869" y="2063"/>
                  </a:lnTo>
                  <a:lnTo>
                    <a:pt x="8939" y="1728"/>
                  </a:lnTo>
                  <a:lnTo>
                    <a:pt x="8957" y="1631"/>
                  </a:lnTo>
                  <a:lnTo>
                    <a:pt x="8957" y="1552"/>
                  </a:lnTo>
                  <a:lnTo>
                    <a:pt x="8974" y="1393"/>
                  </a:lnTo>
                  <a:lnTo>
                    <a:pt x="8807" y="1067"/>
                  </a:lnTo>
                  <a:lnTo>
                    <a:pt x="8269" y="802"/>
                  </a:lnTo>
                  <a:lnTo>
                    <a:pt x="8049" y="670"/>
                  </a:lnTo>
                  <a:lnTo>
                    <a:pt x="7926" y="644"/>
                  </a:lnTo>
                  <a:lnTo>
                    <a:pt x="7811" y="573"/>
                  </a:lnTo>
                  <a:lnTo>
                    <a:pt x="7811" y="397"/>
                  </a:lnTo>
                  <a:lnTo>
                    <a:pt x="7837" y="230"/>
                  </a:lnTo>
                  <a:lnTo>
                    <a:pt x="7441" y="141"/>
                  </a:lnTo>
                  <a:lnTo>
                    <a:pt x="7212" y="133"/>
                  </a:lnTo>
                  <a:lnTo>
                    <a:pt x="6215" y="106"/>
                  </a:lnTo>
                  <a:lnTo>
                    <a:pt x="5925" y="27"/>
                  </a:lnTo>
                  <a:lnTo>
                    <a:pt x="559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4" name="Google Shape;672;p31">
              <a:extLst>
                <a:ext uri="{FF2B5EF4-FFF2-40B4-BE49-F238E27FC236}">
                  <a16:creationId xmlns:a16="http://schemas.microsoft.com/office/drawing/2014/main" id="{1E025006-54F7-BF50-4862-D56F7C7116C0}"/>
                </a:ext>
              </a:extLst>
            </p:cNvPr>
            <p:cNvSpPr/>
            <p:nvPr/>
          </p:nvSpPr>
          <p:spPr>
            <a:xfrm>
              <a:off x="4552120" y="3136560"/>
              <a:ext cx="1561561" cy="1362753"/>
            </a:xfrm>
            <a:custGeom>
              <a:avLst/>
              <a:gdLst/>
              <a:ahLst/>
              <a:cxnLst/>
              <a:rect l="l" t="t" r="r" b="b"/>
              <a:pathLst>
                <a:path w="14264" h="12448" extrusionOk="0">
                  <a:moveTo>
                    <a:pt x="7996" y="0"/>
                  </a:moveTo>
                  <a:lnTo>
                    <a:pt x="7626" y="18"/>
                  </a:lnTo>
                  <a:lnTo>
                    <a:pt x="7467" y="89"/>
                  </a:lnTo>
                  <a:lnTo>
                    <a:pt x="7326" y="212"/>
                  </a:lnTo>
                  <a:lnTo>
                    <a:pt x="7308" y="547"/>
                  </a:lnTo>
                  <a:lnTo>
                    <a:pt x="7485" y="1032"/>
                  </a:lnTo>
                  <a:lnTo>
                    <a:pt x="7405" y="1173"/>
                  </a:lnTo>
                  <a:lnTo>
                    <a:pt x="7247" y="1358"/>
                  </a:lnTo>
                  <a:lnTo>
                    <a:pt x="7114" y="1587"/>
                  </a:lnTo>
                  <a:lnTo>
                    <a:pt x="6735" y="1790"/>
                  </a:lnTo>
                  <a:lnTo>
                    <a:pt x="6101" y="1693"/>
                  </a:lnTo>
                  <a:lnTo>
                    <a:pt x="5898" y="1755"/>
                  </a:lnTo>
                  <a:lnTo>
                    <a:pt x="5704" y="1887"/>
                  </a:lnTo>
                  <a:lnTo>
                    <a:pt x="5158" y="2019"/>
                  </a:lnTo>
                  <a:lnTo>
                    <a:pt x="4840" y="2169"/>
                  </a:lnTo>
                  <a:lnTo>
                    <a:pt x="4452" y="2257"/>
                  </a:lnTo>
                  <a:lnTo>
                    <a:pt x="3871" y="2248"/>
                  </a:lnTo>
                  <a:lnTo>
                    <a:pt x="3685" y="2266"/>
                  </a:lnTo>
                  <a:lnTo>
                    <a:pt x="3271" y="2442"/>
                  </a:lnTo>
                  <a:lnTo>
                    <a:pt x="3121" y="2416"/>
                  </a:lnTo>
                  <a:lnTo>
                    <a:pt x="2980" y="2363"/>
                  </a:lnTo>
                  <a:lnTo>
                    <a:pt x="2839" y="2345"/>
                  </a:lnTo>
                  <a:lnTo>
                    <a:pt x="2733" y="2292"/>
                  </a:lnTo>
                  <a:lnTo>
                    <a:pt x="2584" y="2125"/>
                  </a:lnTo>
                  <a:lnTo>
                    <a:pt x="1799" y="2213"/>
                  </a:lnTo>
                  <a:lnTo>
                    <a:pt x="1394" y="1957"/>
                  </a:lnTo>
                  <a:lnTo>
                    <a:pt x="962" y="1816"/>
                  </a:lnTo>
                  <a:lnTo>
                    <a:pt x="838" y="1940"/>
                  </a:lnTo>
                  <a:lnTo>
                    <a:pt x="794" y="2169"/>
                  </a:lnTo>
                  <a:lnTo>
                    <a:pt x="812" y="2539"/>
                  </a:lnTo>
                  <a:lnTo>
                    <a:pt x="671" y="2848"/>
                  </a:lnTo>
                  <a:lnTo>
                    <a:pt x="292" y="3059"/>
                  </a:lnTo>
                  <a:lnTo>
                    <a:pt x="1" y="3447"/>
                  </a:lnTo>
                  <a:lnTo>
                    <a:pt x="204" y="3703"/>
                  </a:lnTo>
                  <a:lnTo>
                    <a:pt x="248" y="4064"/>
                  </a:lnTo>
                  <a:lnTo>
                    <a:pt x="274" y="4188"/>
                  </a:lnTo>
                  <a:lnTo>
                    <a:pt x="389" y="4223"/>
                  </a:lnTo>
                  <a:lnTo>
                    <a:pt x="574" y="4214"/>
                  </a:lnTo>
                  <a:lnTo>
                    <a:pt x="1015" y="4020"/>
                  </a:lnTo>
                  <a:lnTo>
                    <a:pt x="1288" y="4046"/>
                  </a:lnTo>
                  <a:lnTo>
                    <a:pt x="1402" y="4117"/>
                  </a:lnTo>
                  <a:lnTo>
                    <a:pt x="1526" y="4161"/>
                  </a:lnTo>
                  <a:lnTo>
                    <a:pt x="1658" y="4073"/>
                  </a:lnTo>
                  <a:lnTo>
                    <a:pt x="1781" y="3958"/>
                  </a:lnTo>
                  <a:lnTo>
                    <a:pt x="2213" y="4020"/>
                  </a:lnTo>
                  <a:lnTo>
                    <a:pt x="2328" y="3976"/>
                  </a:lnTo>
                  <a:lnTo>
                    <a:pt x="2443" y="3967"/>
                  </a:lnTo>
                  <a:lnTo>
                    <a:pt x="2636" y="4170"/>
                  </a:lnTo>
                  <a:lnTo>
                    <a:pt x="2769" y="4126"/>
                  </a:lnTo>
                  <a:lnTo>
                    <a:pt x="2919" y="4179"/>
                  </a:lnTo>
                  <a:lnTo>
                    <a:pt x="3104" y="4135"/>
                  </a:lnTo>
                  <a:lnTo>
                    <a:pt x="3439" y="4126"/>
                  </a:lnTo>
                  <a:lnTo>
                    <a:pt x="3606" y="4064"/>
                  </a:lnTo>
                  <a:lnTo>
                    <a:pt x="3800" y="4196"/>
                  </a:lnTo>
                  <a:lnTo>
                    <a:pt x="4012" y="4170"/>
                  </a:lnTo>
                  <a:lnTo>
                    <a:pt x="4003" y="4346"/>
                  </a:lnTo>
                  <a:lnTo>
                    <a:pt x="4065" y="4452"/>
                  </a:lnTo>
                  <a:lnTo>
                    <a:pt x="4082" y="4602"/>
                  </a:lnTo>
                  <a:lnTo>
                    <a:pt x="4153" y="4796"/>
                  </a:lnTo>
                  <a:lnTo>
                    <a:pt x="4267" y="4972"/>
                  </a:lnTo>
                  <a:lnTo>
                    <a:pt x="4399" y="5051"/>
                  </a:lnTo>
                  <a:lnTo>
                    <a:pt x="4558" y="5060"/>
                  </a:lnTo>
                  <a:lnTo>
                    <a:pt x="4593" y="5148"/>
                  </a:lnTo>
                  <a:lnTo>
                    <a:pt x="4664" y="5245"/>
                  </a:lnTo>
                  <a:lnTo>
                    <a:pt x="4717" y="5289"/>
                  </a:lnTo>
                  <a:lnTo>
                    <a:pt x="4726" y="5448"/>
                  </a:lnTo>
                  <a:lnTo>
                    <a:pt x="4541" y="5668"/>
                  </a:lnTo>
                  <a:lnTo>
                    <a:pt x="4567" y="5968"/>
                  </a:lnTo>
                  <a:lnTo>
                    <a:pt x="4796" y="6603"/>
                  </a:lnTo>
                  <a:lnTo>
                    <a:pt x="5034" y="6806"/>
                  </a:lnTo>
                  <a:lnTo>
                    <a:pt x="5096" y="6929"/>
                  </a:lnTo>
                  <a:lnTo>
                    <a:pt x="5113" y="7114"/>
                  </a:lnTo>
                  <a:lnTo>
                    <a:pt x="5184" y="7229"/>
                  </a:lnTo>
                  <a:lnTo>
                    <a:pt x="5237" y="7352"/>
                  </a:lnTo>
                  <a:lnTo>
                    <a:pt x="5237" y="7537"/>
                  </a:lnTo>
                  <a:lnTo>
                    <a:pt x="5210" y="7714"/>
                  </a:lnTo>
                  <a:lnTo>
                    <a:pt x="5158" y="7899"/>
                  </a:lnTo>
                  <a:lnTo>
                    <a:pt x="5184" y="7978"/>
                  </a:lnTo>
                  <a:lnTo>
                    <a:pt x="5193" y="8013"/>
                  </a:lnTo>
                  <a:lnTo>
                    <a:pt x="5202" y="8242"/>
                  </a:lnTo>
                  <a:lnTo>
                    <a:pt x="5299" y="8392"/>
                  </a:lnTo>
                  <a:lnTo>
                    <a:pt x="5440" y="8498"/>
                  </a:lnTo>
                  <a:lnTo>
                    <a:pt x="5475" y="8674"/>
                  </a:lnTo>
                  <a:lnTo>
                    <a:pt x="5387" y="8824"/>
                  </a:lnTo>
                  <a:lnTo>
                    <a:pt x="5272" y="8930"/>
                  </a:lnTo>
                  <a:lnTo>
                    <a:pt x="5175" y="8948"/>
                  </a:lnTo>
                  <a:lnTo>
                    <a:pt x="5069" y="8974"/>
                  </a:lnTo>
                  <a:lnTo>
                    <a:pt x="5034" y="9036"/>
                  </a:lnTo>
                  <a:lnTo>
                    <a:pt x="4990" y="9097"/>
                  </a:lnTo>
                  <a:lnTo>
                    <a:pt x="4743" y="9212"/>
                  </a:lnTo>
                  <a:lnTo>
                    <a:pt x="4637" y="9300"/>
                  </a:lnTo>
                  <a:lnTo>
                    <a:pt x="4831" y="9388"/>
                  </a:lnTo>
                  <a:lnTo>
                    <a:pt x="5034" y="9503"/>
                  </a:lnTo>
                  <a:lnTo>
                    <a:pt x="5695" y="10058"/>
                  </a:lnTo>
                  <a:lnTo>
                    <a:pt x="5863" y="10120"/>
                  </a:lnTo>
                  <a:lnTo>
                    <a:pt x="6356" y="9970"/>
                  </a:lnTo>
                  <a:lnTo>
                    <a:pt x="6586" y="9944"/>
                  </a:lnTo>
                  <a:lnTo>
                    <a:pt x="6982" y="10076"/>
                  </a:lnTo>
                  <a:lnTo>
                    <a:pt x="7132" y="10164"/>
                  </a:lnTo>
                  <a:lnTo>
                    <a:pt x="7300" y="10323"/>
                  </a:lnTo>
                  <a:lnTo>
                    <a:pt x="7493" y="10340"/>
                  </a:lnTo>
                  <a:lnTo>
                    <a:pt x="7776" y="10111"/>
                  </a:lnTo>
                  <a:lnTo>
                    <a:pt x="8066" y="9970"/>
                  </a:lnTo>
                  <a:lnTo>
                    <a:pt x="8410" y="10120"/>
                  </a:lnTo>
                  <a:lnTo>
                    <a:pt x="8622" y="9997"/>
                  </a:lnTo>
                  <a:lnTo>
                    <a:pt x="8789" y="9776"/>
                  </a:lnTo>
                  <a:lnTo>
                    <a:pt x="9265" y="9380"/>
                  </a:lnTo>
                  <a:lnTo>
                    <a:pt x="9486" y="9459"/>
                  </a:lnTo>
                  <a:lnTo>
                    <a:pt x="9759" y="9662"/>
                  </a:lnTo>
                  <a:lnTo>
                    <a:pt x="9962" y="9697"/>
                  </a:lnTo>
                  <a:lnTo>
                    <a:pt x="10023" y="9582"/>
                  </a:lnTo>
                  <a:lnTo>
                    <a:pt x="10067" y="9274"/>
                  </a:lnTo>
                  <a:lnTo>
                    <a:pt x="10120" y="9115"/>
                  </a:lnTo>
                  <a:lnTo>
                    <a:pt x="10208" y="8992"/>
                  </a:lnTo>
                  <a:lnTo>
                    <a:pt x="10402" y="8992"/>
                  </a:lnTo>
                  <a:lnTo>
                    <a:pt x="10605" y="9142"/>
                  </a:lnTo>
                  <a:lnTo>
                    <a:pt x="10684" y="9194"/>
                  </a:lnTo>
                  <a:lnTo>
                    <a:pt x="10949" y="9274"/>
                  </a:lnTo>
                  <a:lnTo>
                    <a:pt x="11398" y="9609"/>
                  </a:lnTo>
                  <a:lnTo>
                    <a:pt x="11654" y="10191"/>
                  </a:lnTo>
                  <a:lnTo>
                    <a:pt x="11672" y="10508"/>
                  </a:lnTo>
                  <a:lnTo>
                    <a:pt x="11654" y="10834"/>
                  </a:lnTo>
                  <a:lnTo>
                    <a:pt x="11601" y="11178"/>
                  </a:lnTo>
                  <a:lnTo>
                    <a:pt x="11610" y="11522"/>
                  </a:lnTo>
                  <a:lnTo>
                    <a:pt x="11716" y="11768"/>
                  </a:lnTo>
                  <a:lnTo>
                    <a:pt x="11830" y="11989"/>
                  </a:lnTo>
                  <a:lnTo>
                    <a:pt x="11980" y="12209"/>
                  </a:lnTo>
                  <a:lnTo>
                    <a:pt x="12077" y="12447"/>
                  </a:lnTo>
                  <a:lnTo>
                    <a:pt x="12483" y="12333"/>
                  </a:lnTo>
                  <a:lnTo>
                    <a:pt x="12862" y="12121"/>
                  </a:lnTo>
                  <a:lnTo>
                    <a:pt x="13267" y="12006"/>
                  </a:lnTo>
                  <a:lnTo>
                    <a:pt x="13682" y="12015"/>
                  </a:lnTo>
                  <a:lnTo>
                    <a:pt x="13858" y="11927"/>
                  </a:lnTo>
                  <a:lnTo>
                    <a:pt x="14246" y="11557"/>
                  </a:lnTo>
                  <a:lnTo>
                    <a:pt x="14263" y="11213"/>
                  </a:lnTo>
                  <a:lnTo>
                    <a:pt x="14078" y="10711"/>
                  </a:lnTo>
                  <a:lnTo>
                    <a:pt x="14228" y="10314"/>
                  </a:lnTo>
                  <a:lnTo>
                    <a:pt x="14263" y="10111"/>
                  </a:lnTo>
                  <a:lnTo>
                    <a:pt x="13972" y="10005"/>
                  </a:lnTo>
                  <a:lnTo>
                    <a:pt x="13911" y="9944"/>
                  </a:lnTo>
                  <a:lnTo>
                    <a:pt x="13761" y="9873"/>
                  </a:lnTo>
                  <a:lnTo>
                    <a:pt x="13514" y="9856"/>
                  </a:lnTo>
                  <a:lnTo>
                    <a:pt x="13417" y="9785"/>
                  </a:lnTo>
                  <a:lnTo>
                    <a:pt x="13347" y="9670"/>
                  </a:lnTo>
                  <a:lnTo>
                    <a:pt x="13276" y="9618"/>
                  </a:lnTo>
                  <a:lnTo>
                    <a:pt x="13206" y="9591"/>
                  </a:lnTo>
                  <a:lnTo>
                    <a:pt x="12968" y="9388"/>
                  </a:lnTo>
                  <a:lnTo>
                    <a:pt x="12447" y="9062"/>
                  </a:lnTo>
                  <a:lnTo>
                    <a:pt x="12351" y="8727"/>
                  </a:lnTo>
                  <a:lnTo>
                    <a:pt x="11980" y="8004"/>
                  </a:lnTo>
                  <a:lnTo>
                    <a:pt x="11795" y="7149"/>
                  </a:lnTo>
                  <a:lnTo>
                    <a:pt x="11663" y="6920"/>
                  </a:lnTo>
                  <a:lnTo>
                    <a:pt x="11302" y="6471"/>
                  </a:lnTo>
                  <a:lnTo>
                    <a:pt x="11178" y="5959"/>
                  </a:lnTo>
                  <a:lnTo>
                    <a:pt x="11319" y="5448"/>
                  </a:lnTo>
                  <a:lnTo>
                    <a:pt x="11434" y="4937"/>
                  </a:lnTo>
                  <a:lnTo>
                    <a:pt x="11645" y="4426"/>
                  </a:lnTo>
                  <a:lnTo>
                    <a:pt x="11989" y="4276"/>
                  </a:lnTo>
                  <a:lnTo>
                    <a:pt x="12527" y="4214"/>
                  </a:lnTo>
                  <a:lnTo>
                    <a:pt x="12589" y="3861"/>
                  </a:lnTo>
                  <a:lnTo>
                    <a:pt x="12553" y="3500"/>
                  </a:lnTo>
                  <a:lnTo>
                    <a:pt x="12553" y="3094"/>
                  </a:lnTo>
                  <a:lnTo>
                    <a:pt x="12615" y="2742"/>
                  </a:lnTo>
                  <a:lnTo>
                    <a:pt x="12677" y="2248"/>
                  </a:lnTo>
                  <a:lnTo>
                    <a:pt x="12051" y="2045"/>
                  </a:lnTo>
                  <a:lnTo>
                    <a:pt x="11910" y="1957"/>
                  </a:lnTo>
                  <a:lnTo>
                    <a:pt x="11760" y="1904"/>
                  </a:lnTo>
                  <a:lnTo>
                    <a:pt x="11672" y="1896"/>
                  </a:lnTo>
                  <a:lnTo>
                    <a:pt x="11584" y="1931"/>
                  </a:lnTo>
                  <a:lnTo>
                    <a:pt x="11531" y="2107"/>
                  </a:lnTo>
                  <a:lnTo>
                    <a:pt x="11513" y="2257"/>
                  </a:lnTo>
                  <a:lnTo>
                    <a:pt x="11178" y="2301"/>
                  </a:lnTo>
                  <a:lnTo>
                    <a:pt x="10870" y="2063"/>
                  </a:lnTo>
                  <a:lnTo>
                    <a:pt x="10817" y="1852"/>
                  </a:lnTo>
                  <a:lnTo>
                    <a:pt x="10720" y="1693"/>
                  </a:lnTo>
                  <a:lnTo>
                    <a:pt x="10570" y="1614"/>
                  </a:lnTo>
                  <a:lnTo>
                    <a:pt x="10367" y="1428"/>
                  </a:lnTo>
                  <a:lnTo>
                    <a:pt x="10288" y="1393"/>
                  </a:lnTo>
                  <a:lnTo>
                    <a:pt x="10120" y="1261"/>
                  </a:lnTo>
                  <a:lnTo>
                    <a:pt x="9962" y="1085"/>
                  </a:lnTo>
                  <a:lnTo>
                    <a:pt x="9856" y="882"/>
                  </a:lnTo>
                  <a:lnTo>
                    <a:pt x="9724" y="697"/>
                  </a:lnTo>
                  <a:lnTo>
                    <a:pt x="8366" y="62"/>
                  </a:lnTo>
                  <a:lnTo>
                    <a:pt x="7996" y="0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5" name="Google Shape;673;p31">
              <a:extLst>
                <a:ext uri="{FF2B5EF4-FFF2-40B4-BE49-F238E27FC236}">
                  <a16:creationId xmlns:a16="http://schemas.microsoft.com/office/drawing/2014/main" id="{1AD97AC5-D4FB-944D-CAF4-1A345460F3B2}"/>
                </a:ext>
              </a:extLst>
            </p:cNvPr>
            <p:cNvSpPr/>
            <p:nvPr/>
          </p:nvSpPr>
          <p:spPr>
            <a:xfrm>
              <a:off x="3942239" y="3253368"/>
              <a:ext cx="547268" cy="614815"/>
            </a:xfrm>
            <a:custGeom>
              <a:avLst/>
              <a:gdLst/>
              <a:ahLst/>
              <a:cxnLst/>
              <a:rect l="l" t="t" r="r" b="b"/>
              <a:pathLst>
                <a:path w="4999" h="5616" extrusionOk="0">
                  <a:moveTo>
                    <a:pt x="1297" y="0"/>
                  </a:moveTo>
                  <a:lnTo>
                    <a:pt x="1050" y="141"/>
                  </a:lnTo>
                  <a:lnTo>
                    <a:pt x="953" y="220"/>
                  </a:lnTo>
                  <a:lnTo>
                    <a:pt x="856" y="317"/>
                  </a:lnTo>
                  <a:lnTo>
                    <a:pt x="777" y="476"/>
                  </a:lnTo>
                  <a:lnTo>
                    <a:pt x="750" y="679"/>
                  </a:lnTo>
                  <a:lnTo>
                    <a:pt x="706" y="837"/>
                  </a:lnTo>
                  <a:lnTo>
                    <a:pt x="644" y="987"/>
                  </a:lnTo>
                  <a:lnTo>
                    <a:pt x="662" y="1181"/>
                  </a:lnTo>
                  <a:lnTo>
                    <a:pt x="768" y="1313"/>
                  </a:lnTo>
                  <a:lnTo>
                    <a:pt x="794" y="1481"/>
                  </a:lnTo>
                  <a:lnTo>
                    <a:pt x="706" y="1648"/>
                  </a:lnTo>
                  <a:lnTo>
                    <a:pt x="265" y="2116"/>
                  </a:lnTo>
                  <a:lnTo>
                    <a:pt x="133" y="2724"/>
                  </a:lnTo>
                  <a:lnTo>
                    <a:pt x="142" y="3032"/>
                  </a:lnTo>
                  <a:lnTo>
                    <a:pt x="380" y="3376"/>
                  </a:lnTo>
                  <a:lnTo>
                    <a:pt x="503" y="3473"/>
                  </a:lnTo>
                  <a:lnTo>
                    <a:pt x="565" y="3782"/>
                  </a:lnTo>
                  <a:lnTo>
                    <a:pt x="336" y="3870"/>
                  </a:lnTo>
                  <a:lnTo>
                    <a:pt x="71" y="3808"/>
                  </a:lnTo>
                  <a:lnTo>
                    <a:pt x="1" y="4328"/>
                  </a:lnTo>
                  <a:lnTo>
                    <a:pt x="18" y="4584"/>
                  </a:lnTo>
                  <a:lnTo>
                    <a:pt x="177" y="4910"/>
                  </a:lnTo>
                  <a:lnTo>
                    <a:pt x="256" y="4998"/>
                  </a:lnTo>
                  <a:lnTo>
                    <a:pt x="442" y="5122"/>
                  </a:lnTo>
                  <a:lnTo>
                    <a:pt x="600" y="5192"/>
                  </a:lnTo>
                  <a:lnTo>
                    <a:pt x="1111" y="5562"/>
                  </a:lnTo>
                  <a:lnTo>
                    <a:pt x="1314" y="5615"/>
                  </a:lnTo>
                  <a:lnTo>
                    <a:pt x="1684" y="5509"/>
                  </a:lnTo>
                  <a:lnTo>
                    <a:pt x="2028" y="5465"/>
                  </a:lnTo>
                  <a:lnTo>
                    <a:pt x="2205" y="5421"/>
                  </a:lnTo>
                  <a:lnTo>
                    <a:pt x="2460" y="5122"/>
                  </a:lnTo>
                  <a:lnTo>
                    <a:pt x="2663" y="4769"/>
                  </a:lnTo>
                  <a:lnTo>
                    <a:pt x="2707" y="4152"/>
                  </a:lnTo>
                  <a:lnTo>
                    <a:pt x="2830" y="4046"/>
                  </a:lnTo>
                  <a:lnTo>
                    <a:pt x="2971" y="3976"/>
                  </a:lnTo>
                  <a:lnTo>
                    <a:pt x="3051" y="3861"/>
                  </a:lnTo>
                  <a:lnTo>
                    <a:pt x="3121" y="3729"/>
                  </a:lnTo>
                  <a:lnTo>
                    <a:pt x="3359" y="3623"/>
                  </a:lnTo>
                  <a:lnTo>
                    <a:pt x="3606" y="3632"/>
                  </a:lnTo>
                  <a:lnTo>
                    <a:pt x="3844" y="3456"/>
                  </a:lnTo>
                  <a:lnTo>
                    <a:pt x="4003" y="3173"/>
                  </a:lnTo>
                  <a:lnTo>
                    <a:pt x="4064" y="2856"/>
                  </a:lnTo>
                  <a:lnTo>
                    <a:pt x="4144" y="2548"/>
                  </a:lnTo>
                  <a:lnTo>
                    <a:pt x="4523" y="2248"/>
                  </a:lnTo>
                  <a:lnTo>
                    <a:pt x="4999" y="2230"/>
                  </a:lnTo>
                  <a:lnTo>
                    <a:pt x="4823" y="2010"/>
                  </a:lnTo>
                  <a:lnTo>
                    <a:pt x="4540" y="1499"/>
                  </a:lnTo>
                  <a:lnTo>
                    <a:pt x="4470" y="1234"/>
                  </a:lnTo>
                  <a:lnTo>
                    <a:pt x="4232" y="1172"/>
                  </a:lnTo>
                  <a:lnTo>
                    <a:pt x="3879" y="1181"/>
                  </a:lnTo>
                  <a:lnTo>
                    <a:pt x="3800" y="1111"/>
                  </a:lnTo>
                  <a:lnTo>
                    <a:pt x="3694" y="943"/>
                  </a:lnTo>
                  <a:lnTo>
                    <a:pt x="3544" y="846"/>
                  </a:lnTo>
                  <a:lnTo>
                    <a:pt x="3368" y="846"/>
                  </a:lnTo>
                  <a:lnTo>
                    <a:pt x="3201" y="802"/>
                  </a:lnTo>
                  <a:lnTo>
                    <a:pt x="2998" y="820"/>
                  </a:lnTo>
                  <a:lnTo>
                    <a:pt x="2354" y="987"/>
                  </a:lnTo>
                  <a:lnTo>
                    <a:pt x="1949" y="864"/>
                  </a:lnTo>
                  <a:lnTo>
                    <a:pt x="1773" y="679"/>
                  </a:lnTo>
                  <a:lnTo>
                    <a:pt x="1587" y="520"/>
                  </a:lnTo>
                  <a:lnTo>
                    <a:pt x="1429" y="273"/>
                  </a:lnTo>
                  <a:lnTo>
                    <a:pt x="1297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6" name="Google Shape;674;p31">
              <a:extLst>
                <a:ext uri="{FF2B5EF4-FFF2-40B4-BE49-F238E27FC236}">
                  <a16:creationId xmlns:a16="http://schemas.microsoft.com/office/drawing/2014/main" id="{13B4875C-F2CC-3174-CB12-739E65F0F5EA}"/>
                </a:ext>
              </a:extLst>
            </p:cNvPr>
            <p:cNvSpPr/>
            <p:nvPr/>
          </p:nvSpPr>
          <p:spPr>
            <a:xfrm>
              <a:off x="4183521" y="3497497"/>
              <a:ext cx="967984" cy="712249"/>
            </a:xfrm>
            <a:custGeom>
              <a:avLst/>
              <a:gdLst/>
              <a:ahLst/>
              <a:cxnLst/>
              <a:rect l="l" t="t" r="r" b="b"/>
              <a:pathLst>
                <a:path w="8842" h="6506" extrusionOk="0">
                  <a:moveTo>
                    <a:pt x="2795" y="0"/>
                  </a:moveTo>
                  <a:lnTo>
                    <a:pt x="2319" y="18"/>
                  </a:lnTo>
                  <a:lnTo>
                    <a:pt x="1940" y="318"/>
                  </a:lnTo>
                  <a:lnTo>
                    <a:pt x="1860" y="626"/>
                  </a:lnTo>
                  <a:lnTo>
                    <a:pt x="1799" y="943"/>
                  </a:lnTo>
                  <a:lnTo>
                    <a:pt x="1640" y="1226"/>
                  </a:lnTo>
                  <a:lnTo>
                    <a:pt x="1402" y="1402"/>
                  </a:lnTo>
                  <a:lnTo>
                    <a:pt x="1155" y="1393"/>
                  </a:lnTo>
                  <a:lnTo>
                    <a:pt x="917" y="1499"/>
                  </a:lnTo>
                  <a:lnTo>
                    <a:pt x="847" y="1631"/>
                  </a:lnTo>
                  <a:lnTo>
                    <a:pt x="767" y="1746"/>
                  </a:lnTo>
                  <a:lnTo>
                    <a:pt x="626" y="1816"/>
                  </a:lnTo>
                  <a:lnTo>
                    <a:pt x="503" y="1922"/>
                  </a:lnTo>
                  <a:lnTo>
                    <a:pt x="459" y="2539"/>
                  </a:lnTo>
                  <a:lnTo>
                    <a:pt x="256" y="2892"/>
                  </a:lnTo>
                  <a:lnTo>
                    <a:pt x="1" y="3191"/>
                  </a:lnTo>
                  <a:lnTo>
                    <a:pt x="177" y="3482"/>
                  </a:lnTo>
                  <a:lnTo>
                    <a:pt x="688" y="3976"/>
                  </a:lnTo>
                  <a:lnTo>
                    <a:pt x="812" y="4337"/>
                  </a:lnTo>
                  <a:lnTo>
                    <a:pt x="864" y="4796"/>
                  </a:lnTo>
                  <a:lnTo>
                    <a:pt x="1332" y="5413"/>
                  </a:lnTo>
                  <a:lnTo>
                    <a:pt x="1420" y="5792"/>
                  </a:lnTo>
                  <a:lnTo>
                    <a:pt x="1578" y="5836"/>
                  </a:lnTo>
                  <a:lnTo>
                    <a:pt x="1711" y="5959"/>
                  </a:lnTo>
                  <a:lnTo>
                    <a:pt x="1781" y="6153"/>
                  </a:lnTo>
                  <a:lnTo>
                    <a:pt x="1887" y="6285"/>
                  </a:lnTo>
                  <a:lnTo>
                    <a:pt x="1966" y="6329"/>
                  </a:lnTo>
                  <a:lnTo>
                    <a:pt x="2037" y="6391"/>
                  </a:lnTo>
                  <a:lnTo>
                    <a:pt x="2248" y="6506"/>
                  </a:lnTo>
                  <a:lnTo>
                    <a:pt x="2469" y="6470"/>
                  </a:lnTo>
                  <a:lnTo>
                    <a:pt x="2627" y="6391"/>
                  </a:lnTo>
                  <a:lnTo>
                    <a:pt x="2936" y="6180"/>
                  </a:lnTo>
                  <a:lnTo>
                    <a:pt x="3227" y="5897"/>
                  </a:lnTo>
                  <a:lnTo>
                    <a:pt x="3394" y="5765"/>
                  </a:lnTo>
                  <a:lnTo>
                    <a:pt x="3623" y="5871"/>
                  </a:lnTo>
                  <a:lnTo>
                    <a:pt x="3826" y="6100"/>
                  </a:lnTo>
                  <a:lnTo>
                    <a:pt x="4170" y="5950"/>
                  </a:lnTo>
                  <a:lnTo>
                    <a:pt x="4505" y="5695"/>
                  </a:lnTo>
                  <a:lnTo>
                    <a:pt x="4681" y="5651"/>
                  </a:lnTo>
                  <a:lnTo>
                    <a:pt x="4849" y="5536"/>
                  </a:lnTo>
                  <a:lnTo>
                    <a:pt x="5007" y="5395"/>
                  </a:lnTo>
                  <a:lnTo>
                    <a:pt x="5201" y="5342"/>
                  </a:lnTo>
                  <a:lnTo>
                    <a:pt x="5527" y="5686"/>
                  </a:lnTo>
                  <a:lnTo>
                    <a:pt x="5757" y="6215"/>
                  </a:lnTo>
                  <a:lnTo>
                    <a:pt x="6109" y="6479"/>
                  </a:lnTo>
                  <a:lnTo>
                    <a:pt x="6700" y="6418"/>
                  </a:lnTo>
                  <a:lnTo>
                    <a:pt x="7061" y="6426"/>
                  </a:lnTo>
                  <a:lnTo>
                    <a:pt x="7238" y="6470"/>
                  </a:lnTo>
                  <a:lnTo>
                    <a:pt x="7520" y="6506"/>
                  </a:lnTo>
                  <a:lnTo>
                    <a:pt x="7881" y="6444"/>
                  </a:lnTo>
                  <a:lnTo>
                    <a:pt x="7952" y="6347"/>
                  </a:lnTo>
                  <a:lnTo>
                    <a:pt x="7987" y="6180"/>
                  </a:lnTo>
                  <a:lnTo>
                    <a:pt x="8004" y="6003"/>
                  </a:lnTo>
                  <a:lnTo>
                    <a:pt x="8110" y="5915"/>
                  </a:lnTo>
                  <a:lnTo>
                    <a:pt x="8357" y="5800"/>
                  </a:lnTo>
                  <a:lnTo>
                    <a:pt x="8401" y="5739"/>
                  </a:lnTo>
                  <a:lnTo>
                    <a:pt x="8436" y="5677"/>
                  </a:lnTo>
                  <a:lnTo>
                    <a:pt x="8542" y="5651"/>
                  </a:lnTo>
                  <a:lnTo>
                    <a:pt x="8639" y="5633"/>
                  </a:lnTo>
                  <a:lnTo>
                    <a:pt x="8754" y="5527"/>
                  </a:lnTo>
                  <a:lnTo>
                    <a:pt x="8842" y="5377"/>
                  </a:lnTo>
                  <a:lnTo>
                    <a:pt x="8807" y="5201"/>
                  </a:lnTo>
                  <a:lnTo>
                    <a:pt x="8666" y="5095"/>
                  </a:lnTo>
                  <a:lnTo>
                    <a:pt x="8569" y="4945"/>
                  </a:lnTo>
                  <a:lnTo>
                    <a:pt x="8560" y="4716"/>
                  </a:lnTo>
                  <a:lnTo>
                    <a:pt x="8551" y="4681"/>
                  </a:lnTo>
                  <a:lnTo>
                    <a:pt x="8525" y="4602"/>
                  </a:lnTo>
                  <a:lnTo>
                    <a:pt x="8577" y="4417"/>
                  </a:lnTo>
                  <a:lnTo>
                    <a:pt x="8604" y="4240"/>
                  </a:lnTo>
                  <a:lnTo>
                    <a:pt x="8604" y="4055"/>
                  </a:lnTo>
                  <a:lnTo>
                    <a:pt x="8551" y="3932"/>
                  </a:lnTo>
                  <a:lnTo>
                    <a:pt x="8480" y="3817"/>
                  </a:lnTo>
                  <a:lnTo>
                    <a:pt x="8463" y="3632"/>
                  </a:lnTo>
                  <a:lnTo>
                    <a:pt x="8401" y="3509"/>
                  </a:lnTo>
                  <a:lnTo>
                    <a:pt x="8163" y="3306"/>
                  </a:lnTo>
                  <a:lnTo>
                    <a:pt x="7934" y="2671"/>
                  </a:lnTo>
                  <a:lnTo>
                    <a:pt x="7908" y="2371"/>
                  </a:lnTo>
                  <a:lnTo>
                    <a:pt x="8093" y="2151"/>
                  </a:lnTo>
                  <a:lnTo>
                    <a:pt x="8084" y="1992"/>
                  </a:lnTo>
                  <a:lnTo>
                    <a:pt x="8031" y="1948"/>
                  </a:lnTo>
                  <a:lnTo>
                    <a:pt x="7960" y="1851"/>
                  </a:lnTo>
                  <a:lnTo>
                    <a:pt x="7925" y="1763"/>
                  </a:lnTo>
                  <a:lnTo>
                    <a:pt x="7766" y="1754"/>
                  </a:lnTo>
                  <a:lnTo>
                    <a:pt x="7634" y="1675"/>
                  </a:lnTo>
                  <a:lnTo>
                    <a:pt x="7520" y="1499"/>
                  </a:lnTo>
                  <a:lnTo>
                    <a:pt x="7449" y="1305"/>
                  </a:lnTo>
                  <a:lnTo>
                    <a:pt x="7432" y="1155"/>
                  </a:lnTo>
                  <a:lnTo>
                    <a:pt x="7370" y="1049"/>
                  </a:lnTo>
                  <a:lnTo>
                    <a:pt x="7379" y="873"/>
                  </a:lnTo>
                  <a:lnTo>
                    <a:pt x="7167" y="899"/>
                  </a:lnTo>
                  <a:lnTo>
                    <a:pt x="6973" y="767"/>
                  </a:lnTo>
                  <a:lnTo>
                    <a:pt x="6806" y="829"/>
                  </a:lnTo>
                  <a:lnTo>
                    <a:pt x="6471" y="838"/>
                  </a:lnTo>
                  <a:lnTo>
                    <a:pt x="6286" y="882"/>
                  </a:lnTo>
                  <a:lnTo>
                    <a:pt x="6136" y="829"/>
                  </a:lnTo>
                  <a:lnTo>
                    <a:pt x="6003" y="873"/>
                  </a:lnTo>
                  <a:lnTo>
                    <a:pt x="5810" y="670"/>
                  </a:lnTo>
                  <a:lnTo>
                    <a:pt x="5695" y="679"/>
                  </a:lnTo>
                  <a:lnTo>
                    <a:pt x="5580" y="723"/>
                  </a:lnTo>
                  <a:lnTo>
                    <a:pt x="5148" y="661"/>
                  </a:lnTo>
                  <a:lnTo>
                    <a:pt x="5025" y="776"/>
                  </a:lnTo>
                  <a:lnTo>
                    <a:pt x="4893" y="864"/>
                  </a:lnTo>
                  <a:lnTo>
                    <a:pt x="4769" y="820"/>
                  </a:lnTo>
                  <a:lnTo>
                    <a:pt x="4655" y="749"/>
                  </a:lnTo>
                  <a:lnTo>
                    <a:pt x="4382" y="723"/>
                  </a:lnTo>
                  <a:lnTo>
                    <a:pt x="3941" y="917"/>
                  </a:lnTo>
                  <a:lnTo>
                    <a:pt x="3756" y="926"/>
                  </a:lnTo>
                  <a:lnTo>
                    <a:pt x="3641" y="891"/>
                  </a:lnTo>
                  <a:lnTo>
                    <a:pt x="3615" y="767"/>
                  </a:lnTo>
                  <a:lnTo>
                    <a:pt x="3571" y="406"/>
                  </a:lnTo>
                  <a:lnTo>
                    <a:pt x="3368" y="150"/>
                  </a:lnTo>
                  <a:lnTo>
                    <a:pt x="3068" y="97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7" name="Google Shape;675;p31">
              <a:extLst>
                <a:ext uri="{FF2B5EF4-FFF2-40B4-BE49-F238E27FC236}">
                  <a16:creationId xmlns:a16="http://schemas.microsoft.com/office/drawing/2014/main" id="{A1294257-FED6-B9DF-0979-C2C4F889985D}"/>
                </a:ext>
              </a:extLst>
            </p:cNvPr>
            <p:cNvSpPr/>
            <p:nvPr/>
          </p:nvSpPr>
          <p:spPr>
            <a:xfrm>
              <a:off x="5386859" y="2870210"/>
              <a:ext cx="834863" cy="561720"/>
            </a:xfrm>
            <a:custGeom>
              <a:avLst/>
              <a:gdLst/>
              <a:ahLst/>
              <a:cxnLst/>
              <a:rect l="l" t="t" r="r" b="b"/>
              <a:pathLst>
                <a:path w="7626" h="5131" extrusionOk="0">
                  <a:moveTo>
                    <a:pt x="6118" y="0"/>
                  </a:moveTo>
                  <a:lnTo>
                    <a:pt x="5968" y="62"/>
                  </a:lnTo>
                  <a:lnTo>
                    <a:pt x="5210" y="468"/>
                  </a:lnTo>
                  <a:lnTo>
                    <a:pt x="4849" y="538"/>
                  </a:lnTo>
                  <a:lnTo>
                    <a:pt x="4364" y="820"/>
                  </a:lnTo>
                  <a:lnTo>
                    <a:pt x="4188" y="891"/>
                  </a:lnTo>
                  <a:lnTo>
                    <a:pt x="3967" y="820"/>
                  </a:lnTo>
                  <a:lnTo>
                    <a:pt x="3800" y="609"/>
                  </a:lnTo>
                  <a:lnTo>
                    <a:pt x="3377" y="335"/>
                  </a:lnTo>
                  <a:lnTo>
                    <a:pt x="2777" y="265"/>
                  </a:lnTo>
                  <a:lnTo>
                    <a:pt x="2716" y="212"/>
                  </a:lnTo>
                  <a:lnTo>
                    <a:pt x="2610" y="71"/>
                  </a:lnTo>
                  <a:lnTo>
                    <a:pt x="2416" y="573"/>
                  </a:lnTo>
                  <a:lnTo>
                    <a:pt x="1966" y="820"/>
                  </a:lnTo>
                  <a:lnTo>
                    <a:pt x="1517" y="767"/>
                  </a:lnTo>
                  <a:lnTo>
                    <a:pt x="1341" y="873"/>
                  </a:lnTo>
                  <a:lnTo>
                    <a:pt x="1120" y="1270"/>
                  </a:lnTo>
                  <a:lnTo>
                    <a:pt x="574" y="1711"/>
                  </a:lnTo>
                  <a:lnTo>
                    <a:pt x="89" y="1940"/>
                  </a:lnTo>
                  <a:lnTo>
                    <a:pt x="89" y="2019"/>
                  </a:lnTo>
                  <a:lnTo>
                    <a:pt x="71" y="2116"/>
                  </a:lnTo>
                  <a:lnTo>
                    <a:pt x="1" y="2451"/>
                  </a:lnTo>
                  <a:lnTo>
                    <a:pt x="1" y="2451"/>
                  </a:lnTo>
                  <a:lnTo>
                    <a:pt x="371" y="2433"/>
                  </a:lnTo>
                  <a:lnTo>
                    <a:pt x="741" y="2495"/>
                  </a:lnTo>
                  <a:lnTo>
                    <a:pt x="2099" y="3130"/>
                  </a:lnTo>
                  <a:lnTo>
                    <a:pt x="2231" y="3315"/>
                  </a:lnTo>
                  <a:lnTo>
                    <a:pt x="2337" y="3518"/>
                  </a:lnTo>
                  <a:lnTo>
                    <a:pt x="2495" y="3694"/>
                  </a:lnTo>
                  <a:lnTo>
                    <a:pt x="2663" y="3826"/>
                  </a:lnTo>
                  <a:lnTo>
                    <a:pt x="2742" y="3861"/>
                  </a:lnTo>
                  <a:lnTo>
                    <a:pt x="2945" y="4047"/>
                  </a:lnTo>
                  <a:lnTo>
                    <a:pt x="3095" y="4126"/>
                  </a:lnTo>
                  <a:lnTo>
                    <a:pt x="3192" y="4285"/>
                  </a:lnTo>
                  <a:lnTo>
                    <a:pt x="3245" y="4496"/>
                  </a:lnTo>
                  <a:lnTo>
                    <a:pt x="3553" y="4734"/>
                  </a:lnTo>
                  <a:lnTo>
                    <a:pt x="3888" y="4690"/>
                  </a:lnTo>
                  <a:lnTo>
                    <a:pt x="3906" y="4540"/>
                  </a:lnTo>
                  <a:lnTo>
                    <a:pt x="3959" y="4364"/>
                  </a:lnTo>
                  <a:lnTo>
                    <a:pt x="4047" y="4329"/>
                  </a:lnTo>
                  <a:lnTo>
                    <a:pt x="4135" y="4337"/>
                  </a:lnTo>
                  <a:lnTo>
                    <a:pt x="4285" y="4390"/>
                  </a:lnTo>
                  <a:lnTo>
                    <a:pt x="4426" y="4478"/>
                  </a:lnTo>
                  <a:lnTo>
                    <a:pt x="5052" y="4681"/>
                  </a:lnTo>
                  <a:lnTo>
                    <a:pt x="6330" y="5087"/>
                  </a:lnTo>
                  <a:lnTo>
                    <a:pt x="6762" y="5131"/>
                  </a:lnTo>
                  <a:lnTo>
                    <a:pt x="7132" y="4919"/>
                  </a:lnTo>
                  <a:lnTo>
                    <a:pt x="7220" y="4902"/>
                  </a:lnTo>
                  <a:lnTo>
                    <a:pt x="7308" y="4858"/>
                  </a:lnTo>
                  <a:lnTo>
                    <a:pt x="7440" y="4628"/>
                  </a:lnTo>
                  <a:lnTo>
                    <a:pt x="7546" y="4373"/>
                  </a:lnTo>
                  <a:lnTo>
                    <a:pt x="7617" y="4329"/>
                  </a:lnTo>
                  <a:lnTo>
                    <a:pt x="7626" y="4170"/>
                  </a:lnTo>
                  <a:lnTo>
                    <a:pt x="7590" y="4020"/>
                  </a:lnTo>
                  <a:lnTo>
                    <a:pt x="7537" y="3861"/>
                  </a:lnTo>
                  <a:lnTo>
                    <a:pt x="7467" y="3712"/>
                  </a:lnTo>
                  <a:lnTo>
                    <a:pt x="7352" y="3518"/>
                  </a:lnTo>
                  <a:lnTo>
                    <a:pt x="7291" y="3288"/>
                  </a:lnTo>
                  <a:lnTo>
                    <a:pt x="7308" y="3068"/>
                  </a:lnTo>
                  <a:lnTo>
                    <a:pt x="7273" y="2857"/>
                  </a:lnTo>
                  <a:lnTo>
                    <a:pt x="7167" y="2627"/>
                  </a:lnTo>
                  <a:lnTo>
                    <a:pt x="7132" y="2363"/>
                  </a:lnTo>
                  <a:lnTo>
                    <a:pt x="7229" y="2125"/>
                  </a:lnTo>
                  <a:lnTo>
                    <a:pt x="7282" y="1878"/>
                  </a:lnTo>
                  <a:lnTo>
                    <a:pt x="7053" y="1499"/>
                  </a:lnTo>
                  <a:lnTo>
                    <a:pt x="6859" y="1490"/>
                  </a:lnTo>
                  <a:lnTo>
                    <a:pt x="6674" y="1446"/>
                  </a:lnTo>
                  <a:lnTo>
                    <a:pt x="6515" y="1340"/>
                  </a:lnTo>
                  <a:lnTo>
                    <a:pt x="6374" y="1199"/>
                  </a:lnTo>
                  <a:lnTo>
                    <a:pt x="6101" y="1102"/>
                  </a:lnTo>
                  <a:lnTo>
                    <a:pt x="5924" y="803"/>
                  </a:lnTo>
                  <a:lnTo>
                    <a:pt x="5977" y="618"/>
                  </a:lnTo>
                  <a:lnTo>
                    <a:pt x="6101" y="485"/>
                  </a:lnTo>
                  <a:lnTo>
                    <a:pt x="6242" y="291"/>
                  </a:lnTo>
                  <a:lnTo>
                    <a:pt x="6189" y="45"/>
                  </a:lnTo>
                  <a:lnTo>
                    <a:pt x="6118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8" name="Google Shape;676;p31">
              <a:extLst>
                <a:ext uri="{FF2B5EF4-FFF2-40B4-BE49-F238E27FC236}">
                  <a16:creationId xmlns:a16="http://schemas.microsoft.com/office/drawing/2014/main" id="{4F2FB4A7-3955-D8FE-E83C-378AEEC7657C}"/>
                </a:ext>
              </a:extLst>
            </p:cNvPr>
            <p:cNvSpPr/>
            <p:nvPr/>
          </p:nvSpPr>
          <p:spPr>
            <a:xfrm>
              <a:off x="5205463" y="2550764"/>
              <a:ext cx="490341" cy="531833"/>
            </a:xfrm>
            <a:custGeom>
              <a:avLst/>
              <a:gdLst/>
              <a:ahLst/>
              <a:cxnLst/>
              <a:rect l="l" t="t" r="r" b="b"/>
              <a:pathLst>
                <a:path w="4479" h="4858" extrusionOk="0">
                  <a:moveTo>
                    <a:pt x="3103" y="1"/>
                  </a:moveTo>
                  <a:lnTo>
                    <a:pt x="2663" y="424"/>
                  </a:lnTo>
                  <a:lnTo>
                    <a:pt x="2398" y="494"/>
                  </a:lnTo>
                  <a:lnTo>
                    <a:pt x="2195" y="944"/>
                  </a:lnTo>
                  <a:lnTo>
                    <a:pt x="1631" y="1420"/>
                  </a:lnTo>
                  <a:lnTo>
                    <a:pt x="1146" y="1543"/>
                  </a:lnTo>
                  <a:lnTo>
                    <a:pt x="644" y="1526"/>
                  </a:lnTo>
                  <a:lnTo>
                    <a:pt x="397" y="1869"/>
                  </a:lnTo>
                  <a:lnTo>
                    <a:pt x="230" y="2072"/>
                  </a:lnTo>
                  <a:lnTo>
                    <a:pt x="150" y="2398"/>
                  </a:lnTo>
                  <a:lnTo>
                    <a:pt x="1" y="2892"/>
                  </a:lnTo>
                  <a:lnTo>
                    <a:pt x="1" y="3439"/>
                  </a:lnTo>
                  <a:lnTo>
                    <a:pt x="230" y="3447"/>
                  </a:lnTo>
                  <a:lnTo>
                    <a:pt x="626" y="3536"/>
                  </a:lnTo>
                  <a:lnTo>
                    <a:pt x="600" y="3703"/>
                  </a:lnTo>
                  <a:lnTo>
                    <a:pt x="600" y="3879"/>
                  </a:lnTo>
                  <a:lnTo>
                    <a:pt x="715" y="3950"/>
                  </a:lnTo>
                  <a:lnTo>
                    <a:pt x="838" y="3976"/>
                  </a:lnTo>
                  <a:lnTo>
                    <a:pt x="1058" y="4108"/>
                  </a:lnTo>
                  <a:lnTo>
                    <a:pt x="1596" y="4373"/>
                  </a:lnTo>
                  <a:lnTo>
                    <a:pt x="1763" y="4699"/>
                  </a:lnTo>
                  <a:lnTo>
                    <a:pt x="1746" y="4858"/>
                  </a:lnTo>
                  <a:lnTo>
                    <a:pt x="2231" y="4629"/>
                  </a:lnTo>
                  <a:lnTo>
                    <a:pt x="2777" y="4188"/>
                  </a:lnTo>
                  <a:lnTo>
                    <a:pt x="2998" y="3791"/>
                  </a:lnTo>
                  <a:lnTo>
                    <a:pt x="3174" y="3685"/>
                  </a:lnTo>
                  <a:lnTo>
                    <a:pt x="3623" y="3738"/>
                  </a:lnTo>
                  <a:lnTo>
                    <a:pt x="4073" y="3491"/>
                  </a:lnTo>
                  <a:lnTo>
                    <a:pt x="4267" y="2989"/>
                  </a:lnTo>
                  <a:lnTo>
                    <a:pt x="4223" y="2910"/>
                  </a:lnTo>
                  <a:lnTo>
                    <a:pt x="4126" y="2769"/>
                  </a:lnTo>
                  <a:lnTo>
                    <a:pt x="3879" y="2654"/>
                  </a:lnTo>
                  <a:lnTo>
                    <a:pt x="3623" y="2619"/>
                  </a:lnTo>
                  <a:lnTo>
                    <a:pt x="3535" y="1958"/>
                  </a:lnTo>
                  <a:lnTo>
                    <a:pt x="3571" y="1746"/>
                  </a:lnTo>
                  <a:lnTo>
                    <a:pt x="3782" y="1455"/>
                  </a:lnTo>
                  <a:lnTo>
                    <a:pt x="4029" y="1217"/>
                  </a:lnTo>
                  <a:lnTo>
                    <a:pt x="4478" y="1120"/>
                  </a:lnTo>
                  <a:lnTo>
                    <a:pt x="4355" y="821"/>
                  </a:lnTo>
                  <a:lnTo>
                    <a:pt x="4223" y="274"/>
                  </a:lnTo>
                  <a:lnTo>
                    <a:pt x="3879" y="18"/>
                  </a:lnTo>
                  <a:lnTo>
                    <a:pt x="3544" y="133"/>
                  </a:lnTo>
                  <a:lnTo>
                    <a:pt x="3262" y="177"/>
                  </a:lnTo>
                  <a:lnTo>
                    <a:pt x="3103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59" name="Google Shape;677;p31">
              <a:extLst>
                <a:ext uri="{FF2B5EF4-FFF2-40B4-BE49-F238E27FC236}">
                  <a16:creationId xmlns:a16="http://schemas.microsoft.com/office/drawing/2014/main" id="{23B10695-5600-1B49-5620-307C85616A91}"/>
                </a:ext>
              </a:extLst>
            </p:cNvPr>
            <p:cNvSpPr/>
            <p:nvPr/>
          </p:nvSpPr>
          <p:spPr>
            <a:xfrm>
              <a:off x="6911616" y="3001469"/>
              <a:ext cx="1079979" cy="657292"/>
            </a:xfrm>
            <a:custGeom>
              <a:avLst/>
              <a:gdLst/>
              <a:ahLst/>
              <a:cxnLst/>
              <a:rect l="l" t="t" r="r" b="b"/>
              <a:pathLst>
                <a:path w="9865" h="6004" extrusionOk="0">
                  <a:moveTo>
                    <a:pt x="5034" y="0"/>
                  </a:moveTo>
                  <a:lnTo>
                    <a:pt x="4998" y="44"/>
                  </a:lnTo>
                  <a:lnTo>
                    <a:pt x="4840" y="115"/>
                  </a:lnTo>
                  <a:lnTo>
                    <a:pt x="4337" y="238"/>
                  </a:lnTo>
                  <a:lnTo>
                    <a:pt x="4205" y="309"/>
                  </a:lnTo>
                  <a:lnTo>
                    <a:pt x="4205" y="353"/>
                  </a:lnTo>
                  <a:lnTo>
                    <a:pt x="4240" y="353"/>
                  </a:lnTo>
                  <a:lnTo>
                    <a:pt x="4240" y="397"/>
                  </a:lnTo>
                  <a:lnTo>
                    <a:pt x="4179" y="476"/>
                  </a:lnTo>
                  <a:lnTo>
                    <a:pt x="4231" y="582"/>
                  </a:lnTo>
                  <a:lnTo>
                    <a:pt x="4328" y="679"/>
                  </a:lnTo>
                  <a:lnTo>
                    <a:pt x="4399" y="732"/>
                  </a:lnTo>
                  <a:lnTo>
                    <a:pt x="4478" y="758"/>
                  </a:lnTo>
                  <a:lnTo>
                    <a:pt x="4566" y="1005"/>
                  </a:lnTo>
                  <a:lnTo>
                    <a:pt x="4408" y="1243"/>
                  </a:lnTo>
                  <a:lnTo>
                    <a:pt x="4328" y="1446"/>
                  </a:lnTo>
                  <a:lnTo>
                    <a:pt x="4328" y="1675"/>
                  </a:lnTo>
                  <a:lnTo>
                    <a:pt x="4117" y="1966"/>
                  </a:lnTo>
                  <a:lnTo>
                    <a:pt x="3747" y="2045"/>
                  </a:lnTo>
                  <a:lnTo>
                    <a:pt x="3720" y="2363"/>
                  </a:lnTo>
                  <a:lnTo>
                    <a:pt x="3685" y="2380"/>
                  </a:lnTo>
                  <a:lnTo>
                    <a:pt x="3641" y="2398"/>
                  </a:lnTo>
                  <a:lnTo>
                    <a:pt x="3579" y="2460"/>
                  </a:lnTo>
                  <a:lnTo>
                    <a:pt x="3191" y="2715"/>
                  </a:lnTo>
                  <a:lnTo>
                    <a:pt x="2909" y="2848"/>
                  </a:lnTo>
                  <a:lnTo>
                    <a:pt x="2830" y="2848"/>
                  </a:lnTo>
                  <a:lnTo>
                    <a:pt x="2751" y="2786"/>
                  </a:lnTo>
                  <a:lnTo>
                    <a:pt x="2654" y="2742"/>
                  </a:lnTo>
                  <a:lnTo>
                    <a:pt x="2557" y="2715"/>
                  </a:lnTo>
                  <a:lnTo>
                    <a:pt x="2424" y="2645"/>
                  </a:lnTo>
                  <a:lnTo>
                    <a:pt x="2301" y="2548"/>
                  </a:lnTo>
                  <a:lnTo>
                    <a:pt x="1931" y="2442"/>
                  </a:lnTo>
                  <a:lnTo>
                    <a:pt x="1543" y="2477"/>
                  </a:lnTo>
                  <a:lnTo>
                    <a:pt x="1428" y="2618"/>
                  </a:lnTo>
                  <a:lnTo>
                    <a:pt x="1217" y="3077"/>
                  </a:lnTo>
                  <a:lnTo>
                    <a:pt x="1084" y="3324"/>
                  </a:lnTo>
                  <a:lnTo>
                    <a:pt x="961" y="3500"/>
                  </a:lnTo>
                  <a:lnTo>
                    <a:pt x="820" y="3659"/>
                  </a:lnTo>
                  <a:lnTo>
                    <a:pt x="661" y="3738"/>
                  </a:lnTo>
                  <a:lnTo>
                    <a:pt x="573" y="3755"/>
                  </a:lnTo>
                  <a:lnTo>
                    <a:pt x="326" y="3861"/>
                  </a:lnTo>
                  <a:lnTo>
                    <a:pt x="185" y="4011"/>
                  </a:lnTo>
                  <a:lnTo>
                    <a:pt x="0" y="4399"/>
                  </a:lnTo>
                  <a:lnTo>
                    <a:pt x="326" y="4760"/>
                  </a:lnTo>
                  <a:lnTo>
                    <a:pt x="688" y="5016"/>
                  </a:lnTo>
                  <a:lnTo>
                    <a:pt x="1120" y="4981"/>
                  </a:lnTo>
                  <a:lnTo>
                    <a:pt x="1481" y="5060"/>
                  </a:lnTo>
                  <a:lnTo>
                    <a:pt x="1702" y="5034"/>
                  </a:lnTo>
                  <a:lnTo>
                    <a:pt x="1922" y="4990"/>
                  </a:lnTo>
                  <a:lnTo>
                    <a:pt x="2116" y="4910"/>
                  </a:lnTo>
                  <a:lnTo>
                    <a:pt x="2310" y="4849"/>
                  </a:lnTo>
                  <a:lnTo>
                    <a:pt x="2504" y="5042"/>
                  </a:lnTo>
                  <a:lnTo>
                    <a:pt x="2468" y="5386"/>
                  </a:lnTo>
                  <a:lnTo>
                    <a:pt x="2460" y="5615"/>
                  </a:lnTo>
                  <a:lnTo>
                    <a:pt x="2548" y="5792"/>
                  </a:lnTo>
                  <a:lnTo>
                    <a:pt x="2636" y="5871"/>
                  </a:lnTo>
                  <a:lnTo>
                    <a:pt x="2689" y="6003"/>
                  </a:lnTo>
                  <a:lnTo>
                    <a:pt x="3773" y="5792"/>
                  </a:lnTo>
                  <a:lnTo>
                    <a:pt x="4540" y="5748"/>
                  </a:lnTo>
                  <a:lnTo>
                    <a:pt x="5227" y="5483"/>
                  </a:lnTo>
                  <a:lnTo>
                    <a:pt x="5369" y="5333"/>
                  </a:lnTo>
                  <a:lnTo>
                    <a:pt x="5465" y="5104"/>
                  </a:lnTo>
                  <a:lnTo>
                    <a:pt x="5562" y="4734"/>
                  </a:lnTo>
                  <a:lnTo>
                    <a:pt x="5686" y="4381"/>
                  </a:lnTo>
                  <a:lnTo>
                    <a:pt x="5845" y="4284"/>
                  </a:lnTo>
                  <a:lnTo>
                    <a:pt x="6021" y="4232"/>
                  </a:lnTo>
                  <a:lnTo>
                    <a:pt x="6559" y="4302"/>
                  </a:lnTo>
                  <a:lnTo>
                    <a:pt x="6726" y="4232"/>
                  </a:lnTo>
                  <a:lnTo>
                    <a:pt x="7334" y="4064"/>
                  </a:lnTo>
                  <a:lnTo>
                    <a:pt x="7766" y="4011"/>
                  </a:lnTo>
                  <a:lnTo>
                    <a:pt x="8154" y="4029"/>
                  </a:lnTo>
                  <a:lnTo>
                    <a:pt x="8542" y="3976"/>
                  </a:lnTo>
                  <a:lnTo>
                    <a:pt x="8718" y="3879"/>
                  </a:lnTo>
                  <a:lnTo>
                    <a:pt x="8877" y="3747"/>
                  </a:lnTo>
                  <a:lnTo>
                    <a:pt x="8939" y="3729"/>
                  </a:lnTo>
                  <a:lnTo>
                    <a:pt x="9009" y="3729"/>
                  </a:lnTo>
                  <a:lnTo>
                    <a:pt x="9185" y="3685"/>
                  </a:lnTo>
                  <a:lnTo>
                    <a:pt x="9344" y="3623"/>
                  </a:lnTo>
                  <a:lnTo>
                    <a:pt x="9626" y="3227"/>
                  </a:lnTo>
                  <a:lnTo>
                    <a:pt x="9864" y="2742"/>
                  </a:lnTo>
                  <a:lnTo>
                    <a:pt x="9776" y="2380"/>
                  </a:lnTo>
                  <a:lnTo>
                    <a:pt x="9626" y="2081"/>
                  </a:lnTo>
                  <a:lnTo>
                    <a:pt x="9000" y="2045"/>
                  </a:lnTo>
                  <a:lnTo>
                    <a:pt x="7934" y="1296"/>
                  </a:lnTo>
                  <a:lnTo>
                    <a:pt x="7625" y="1270"/>
                  </a:lnTo>
                  <a:lnTo>
                    <a:pt x="7308" y="1323"/>
                  </a:lnTo>
                  <a:lnTo>
                    <a:pt x="6982" y="1287"/>
                  </a:lnTo>
                  <a:lnTo>
                    <a:pt x="6673" y="1164"/>
                  </a:lnTo>
                  <a:lnTo>
                    <a:pt x="6435" y="1014"/>
                  </a:lnTo>
                  <a:lnTo>
                    <a:pt x="6047" y="882"/>
                  </a:lnTo>
                  <a:lnTo>
                    <a:pt x="5792" y="723"/>
                  </a:lnTo>
                  <a:lnTo>
                    <a:pt x="5580" y="679"/>
                  </a:lnTo>
                  <a:lnTo>
                    <a:pt x="5518" y="626"/>
                  </a:lnTo>
                  <a:lnTo>
                    <a:pt x="5465" y="450"/>
                  </a:lnTo>
                  <a:lnTo>
                    <a:pt x="5554" y="291"/>
                  </a:lnTo>
                  <a:lnTo>
                    <a:pt x="5465" y="141"/>
                  </a:lnTo>
                  <a:lnTo>
                    <a:pt x="5307" y="27"/>
                  </a:lnTo>
                  <a:lnTo>
                    <a:pt x="5060" y="18"/>
                  </a:lnTo>
                  <a:lnTo>
                    <a:pt x="503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0" name="Google Shape;678;p31">
              <a:extLst>
                <a:ext uri="{FF2B5EF4-FFF2-40B4-BE49-F238E27FC236}">
                  <a16:creationId xmlns:a16="http://schemas.microsoft.com/office/drawing/2014/main" id="{4B4F2EC8-2EA6-D8A2-C4E2-ECF6E429DD83}"/>
                </a:ext>
              </a:extLst>
            </p:cNvPr>
            <p:cNvSpPr/>
            <p:nvPr/>
          </p:nvSpPr>
          <p:spPr>
            <a:xfrm>
              <a:off x="7069807" y="3260046"/>
              <a:ext cx="1494015" cy="1274955"/>
            </a:xfrm>
            <a:custGeom>
              <a:avLst/>
              <a:gdLst/>
              <a:ahLst/>
              <a:cxnLst/>
              <a:rect l="l" t="t" r="r" b="b"/>
              <a:pathLst>
                <a:path w="13647" h="11646" extrusionOk="0">
                  <a:moveTo>
                    <a:pt x="10843" y="1"/>
                  </a:moveTo>
                  <a:lnTo>
                    <a:pt x="10711" y="124"/>
                  </a:lnTo>
                  <a:lnTo>
                    <a:pt x="10552" y="195"/>
                  </a:lnTo>
                  <a:lnTo>
                    <a:pt x="10341" y="212"/>
                  </a:lnTo>
                  <a:lnTo>
                    <a:pt x="10147" y="256"/>
                  </a:lnTo>
                  <a:lnTo>
                    <a:pt x="10103" y="336"/>
                  </a:lnTo>
                  <a:lnTo>
                    <a:pt x="10085" y="512"/>
                  </a:lnTo>
                  <a:lnTo>
                    <a:pt x="10138" y="583"/>
                  </a:lnTo>
                  <a:lnTo>
                    <a:pt x="10120" y="679"/>
                  </a:lnTo>
                  <a:lnTo>
                    <a:pt x="10023" y="741"/>
                  </a:lnTo>
                  <a:lnTo>
                    <a:pt x="9636" y="732"/>
                  </a:lnTo>
                  <a:lnTo>
                    <a:pt x="9468" y="847"/>
                  </a:lnTo>
                  <a:lnTo>
                    <a:pt x="9327" y="1041"/>
                  </a:lnTo>
                  <a:lnTo>
                    <a:pt x="9195" y="1147"/>
                  </a:lnTo>
                  <a:lnTo>
                    <a:pt x="9027" y="1164"/>
                  </a:lnTo>
                  <a:lnTo>
                    <a:pt x="8675" y="882"/>
                  </a:lnTo>
                  <a:lnTo>
                    <a:pt x="8419" y="380"/>
                  </a:lnTo>
                  <a:lnTo>
                    <a:pt x="8181" y="865"/>
                  </a:lnTo>
                  <a:lnTo>
                    <a:pt x="7899" y="1261"/>
                  </a:lnTo>
                  <a:lnTo>
                    <a:pt x="7740" y="1323"/>
                  </a:lnTo>
                  <a:lnTo>
                    <a:pt x="7564" y="1367"/>
                  </a:lnTo>
                  <a:lnTo>
                    <a:pt x="7494" y="1367"/>
                  </a:lnTo>
                  <a:lnTo>
                    <a:pt x="7432" y="1385"/>
                  </a:lnTo>
                  <a:lnTo>
                    <a:pt x="7273" y="1517"/>
                  </a:lnTo>
                  <a:lnTo>
                    <a:pt x="7097" y="1614"/>
                  </a:lnTo>
                  <a:lnTo>
                    <a:pt x="6709" y="1667"/>
                  </a:lnTo>
                  <a:lnTo>
                    <a:pt x="6321" y="1649"/>
                  </a:lnTo>
                  <a:lnTo>
                    <a:pt x="5889" y="1702"/>
                  </a:lnTo>
                  <a:lnTo>
                    <a:pt x="5281" y="1870"/>
                  </a:lnTo>
                  <a:lnTo>
                    <a:pt x="5114" y="1940"/>
                  </a:lnTo>
                  <a:lnTo>
                    <a:pt x="4576" y="1870"/>
                  </a:lnTo>
                  <a:lnTo>
                    <a:pt x="4400" y="1922"/>
                  </a:lnTo>
                  <a:lnTo>
                    <a:pt x="4241" y="2019"/>
                  </a:lnTo>
                  <a:lnTo>
                    <a:pt x="4117" y="2372"/>
                  </a:lnTo>
                  <a:lnTo>
                    <a:pt x="4020" y="2742"/>
                  </a:lnTo>
                  <a:lnTo>
                    <a:pt x="3924" y="2971"/>
                  </a:lnTo>
                  <a:lnTo>
                    <a:pt x="3782" y="3121"/>
                  </a:lnTo>
                  <a:lnTo>
                    <a:pt x="3095" y="3386"/>
                  </a:lnTo>
                  <a:lnTo>
                    <a:pt x="2328" y="3430"/>
                  </a:lnTo>
                  <a:lnTo>
                    <a:pt x="1244" y="3641"/>
                  </a:lnTo>
                  <a:lnTo>
                    <a:pt x="1376" y="4091"/>
                  </a:lnTo>
                  <a:lnTo>
                    <a:pt x="1596" y="4488"/>
                  </a:lnTo>
                  <a:lnTo>
                    <a:pt x="1764" y="4576"/>
                  </a:lnTo>
                  <a:lnTo>
                    <a:pt x="1808" y="4708"/>
                  </a:lnTo>
                  <a:lnTo>
                    <a:pt x="1826" y="4849"/>
                  </a:lnTo>
                  <a:lnTo>
                    <a:pt x="1685" y="5343"/>
                  </a:lnTo>
                  <a:lnTo>
                    <a:pt x="1350" y="5678"/>
                  </a:lnTo>
                  <a:lnTo>
                    <a:pt x="944" y="5986"/>
                  </a:lnTo>
                  <a:lnTo>
                    <a:pt x="785" y="6189"/>
                  </a:lnTo>
                  <a:lnTo>
                    <a:pt x="644" y="6400"/>
                  </a:lnTo>
                  <a:lnTo>
                    <a:pt x="530" y="6638"/>
                  </a:lnTo>
                  <a:lnTo>
                    <a:pt x="389" y="6832"/>
                  </a:lnTo>
                  <a:lnTo>
                    <a:pt x="168" y="6982"/>
                  </a:lnTo>
                  <a:lnTo>
                    <a:pt x="1" y="7194"/>
                  </a:lnTo>
                  <a:lnTo>
                    <a:pt x="239" y="7211"/>
                  </a:lnTo>
                  <a:lnTo>
                    <a:pt x="468" y="7326"/>
                  </a:lnTo>
                  <a:lnTo>
                    <a:pt x="512" y="7379"/>
                  </a:lnTo>
                  <a:lnTo>
                    <a:pt x="565" y="7511"/>
                  </a:lnTo>
                  <a:lnTo>
                    <a:pt x="609" y="7555"/>
                  </a:lnTo>
                  <a:lnTo>
                    <a:pt x="759" y="7617"/>
                  </a:lnTo>
                  <a:lnTo>
                    <a:pt x="909" y="7643"/>
                  </a:lnTo>
                  <a:lnTo>
                    <a:pt x="1350" y="7961"/>
                  </a:lnTo>
                  <a:lnTo>
                    <a:pt x="1808" y="8022"/>
                  </a:lnTo>
                  <a:lnTo>
                    <a:pt x="2161" y="7899"/>
                  </a:lnTo>
                  <a:lnTo>
                    <a:pt x="2927" y="8014"/>
                  </a:lnTo>
                  <a:lnTo>
                    <a:pt x="3157" y="8190"/>
                  </a:lnTo>
                  <a:lnTo>
                    <a:pt x="3395" y="8269"/>
                  </a:lnTo>
                  <a:lnTo>
                    <a:pt x="3809" y="8128"/>
                  </a:lnTo>
                  <a:lnTo>
                    <a:pt x="4241" y="8128"/>
                  </a:lnTo>
                  <a:lnTo>
                    <a:pt x="4638" y="8199"/>
                  </a:lnTo>
                  <a:lnTo>
                    <a:pt x="5008" y="8393"/>
                  </a:lnTo>
                  <a:lnTo>
                    <a:pt x="5175" y="8930"/>
                  </a:lnTo>
                  <a:lnTo>
                    <a:pt x="4981" y="9494"/>
                  </a:lnTo>
                  <a:lnTo>
                    <a:pt x="4876" y="9706"/>
                  </a:lnTo>
                  <a:lnTo>
                    <a:pt x="4787" y="9935"/>
                  </a:lnTo>
                  <a:lnTo>
                    <a:pt x="4664" y="10411"/>
                  </a:lnTo>
                  <a:lnTo>
                    <a:pt x="4479" y="10949"/>
                  </a:lnTo>
                  <a:lnTo>
                    <a:pt x="4452" y="11046"/>
                  </a:lnTo>
                  <a:lnTo>
                    <a:pt x="4426" y="11134"/>
                  </a:lnTo>
                  <a:lnTo>
                    <a:pt x="4311" y="11337"/>
                  </a:lnTo>
                  <a:lnTo>
                    <a:pt x="4303" y="11575"/>
                  </a:lnTo>
                  <a:lnTo>
                    <a:pt x="4303" y="11575"/>
                  </a:lnTo>
                  <a:lnTo>
                    <a:pt x="4911" y="11425"/>
                  </a:lnTo>
                  <a:lnTo>
                    <a:pt x="5510" y="11513"/>
                  </a:lnTo>
                  <a:lnTo>
                    <a:pt x="5625" y="11592"/>
                  </a:lnTo>
                  <a:lnTo>
                    <a:pt x="5748" y="11645"/>
                  </a:lnTo>
                  <a:lnTo>
                    <a:pt x="6788" y="11557"/>
                  </a:lnTo>
                  <a:lnTo>
                    <a:pt x="7062" y="11425"/>
                  </a:lnTo>
                  <a:lnTo>
                    <a:pt x="7300" y="11213"/>
                  </a:lnTo>
                  <a:lnTo>
                    <a:pt x="7538" y="10931"/>
                  </a:lnTo>
                  <a:lnTo>
                    <a:pt x="7635" y="10896"/>
                  </a:lnTo>
                  <a:lnTo>
                    <a:pt x="7837" y="10764"/>
                  </a:lnTo>
                  <a:lnTo>
                    <a:pt x="8164" y="10402"/>
                  </a:lnTo>
                  <a:lnTo>
                    <a:pt x="8243" y="10182"/>
                  </a:lnTo>
                  <a:lnTo>
                    <a:pt x="8216" y="10050"/>
                  </a:lnTo>
                  <a:lnTo>
                    <a:pt x="8164" y="9926"/>
                  </a:lnTo>
                  <a:lnTo>
                    <a:pt x="8075" y="9662"/>
                  </a:lnTo>
                  <a:lnTo>
                    <a:pt x="8031" y="9380"/>
                  </a:lnTo>
                  <a:lnTo>
                    <a:pt x="8128" y="9142"/>
                  </a:lnTo>
                  <a:lnTo>
                    <a:pt x="8340" y="9089"/>
                  </a:lnTo>
                  <a:lnTo>
                    <a:pt x="8728" y="9292"/>
                  </a:lnTo>
                  <a:lnTo>
                    <a:pt x="9116" y="9204"/>
                  </a:lnTo>
                  <a:lnTo>
                    <a:pt x="9283" y="9089"/>
                  </a:lnTo>
                  <a:lnTo>
                    <a:pt x="9459" y="9018"/>
                  </a:lnTo>
                  <a:lnTo>
                    <a:pt x="9627" y="8904"/>
                  </a:lnTo>
                  <a:lnTo>
                    <a:pt x="9794" y="8825"/>
                  </a:lnTo>
                  <a:lnTo>
                    <a:pt x="10156" y="8816"/>
                  </a:lnTo>
                  <a:lnTo>
                    <a:pt x="10314" y="8745"/>
                  </a:lnTo>
                  <a:lnTo>
                    <a:pt x="10482" y="8719"/>
                  </a:lnTo>
                  <a:lnTo>
                    <a:pt x="10799" y="8763"/>
                  </a:lnTo>
                  <a:lnTo>
                    <a:pt x="11099" y="8675"/>
                  </a:lnTo>
                  <a:lnTo>
                    <a:pt x="11425" y="8419"/>
                  </a:lnTo>
                  <a:lnTo>
                    <a:pt x="11786" y="8296"/>
                  </a:lnTo>
                  <a:lnTo>
                    <a:pt x="11892" y="8137"/>
                  </a:lnTo>
                  <a:lnTo>
                    <a:pt x="11936" y="7934"/>
                  </a:lnTo>
                  <a:lnTo>
                    <a:pt x="11910" y="7837"/>
                  </a:lnTo>
                  <a:lnTo>
                    <a:pt x="11883" y="7740"/>
                  </a:lnTo>
                  <a:lnTo>
                    <a:pt x="11892" y="7626"/>
                  </a:lnTo>
                  <a:lnTo>
                    <a:pt x="11910" y="7529"/>
                  </a:lnTo>
                  <a:lnTo>
                    <a:pt x="11883" y="7344"/>
                  </a:lnTo>
                  <a:lnTo>
                    <a:pt x="11822" y="7176"/>
                  </a:lnTo>
                  <a:lnTo>
                    <a:pt x="11822" y="6973"/>
                  </a:lnTo>
                  <a:lnTo>
                    <a:pt x="11813" y="6868"/>
                  </a:lnTo>
                  <a:lnTo>
                    <a:pt x="11786" y="6806"/>
                  </a:lnTo>
                  <a:lnTo>
                    <a:pt x="11848" y="6788"/>
                  </a:lnTo>
                  <a:lnTo>
                    <a:pt x="11892" y="6744"/>
                  </a:lnTo>
                  <a:lnTo>
                    <a:pt x="11927" y="6691"/>
                  </a:lnTo>
                  <a:lnTo>
                    <a:pt x="11980" y="6647"/>
                  </a:lnTo>
                  <a:lnTo>
                    <a:pt x="12148" y="6533"/>
                  </a:lnTo>
                  <a:lnTo>
                    <a:pt x="12183" y="6436"/>
                  </a:lnTo>
                  <a:lnTo>
                    <a:pt x="12077" y="6295"/>
                  </a:lnTo>
                  <a:lnTo>
                    <a:pt x="11927" y="6198"/>
                  </a:lnTo>
                  <a:lnTo>
                    <a:pt x="11760" y="6039"/>
                  </a:lnTo>
                  <a:lnTo>
                    <a:pt x="11707" y="5810"/>
                  </a:lnTo>
                  <a:lnTo>
                    <a:pt x="11813" y="5598"/>
                  </a:lnTo>
                  <a:lnTo>
                    <a:pt x="11866" y="4972"/>
                  </a:lnTo>
                  <a:lnTo>
                    <a:pt x="12086" y="4673"/>
                  </a:lnTo>
                  <a:lnTo>
                    <a:pt x="12210" y="4470"/>
                  </a:lnTo>
                  <a:lnTo>
                    <a:pt x="12386" y="4373"/>
                  </a:lnTo>
                  <a:lnTo>
                    <a:pt x="12474" y="4382"/>
                  </a:lnTo>
                  <a:lnTo>
                    <a:pt x="12571" y="4364"/>
                  </a:lnTo>
                  <a:lnTo>
                    <a:pt x="12615" y="4197"/>
                  </a:lnTo>
                  <a:lnTo>
                    <a:pt x="12518" y="4073"/>
                  </a:lnTo>
                  <a:lnTo>
                    <a:pt x="12183" y="4161"/>
                  </a:lnTo>
                  <a:lnTo>
                    <a:pt x="11857" y="4170"/>
                  </a:lnTo>
                  <a:lnTo>
                    <a:pt x="11822" y="3985"/>
                  </a:lnTo>
                  <a:lnTo>
                    <a:pt x="11998" y="3483"/>
                  </a:lnTo>
                  <a:lnTo>
                    <a:pt x="12201" y="3359"/>
                  </a:lnTo>
                  <a:lnTo>
                    <a:pt x="12421" y="3527"/>
                  </a:lnTo>
                  <a:lnTo>
                    <a:pt x="12641" y="3562"/>
                  </a:lnTo>
                  <a:lnTo>
                    <a:pt x="12862" y="3412"/>
                  </a:lnTo>
                  <a:lnTo>
                    <a:pt x="13109" y="3350"/>
                  </a:lnTo>
                  <a:lnTo>
                    <a:pt x="13320" y="3386"/>
                  </a:lnTo>
                  <a:lnTo>
                    <a:pt x="13532" y="3395"/>
                  </a:lnTo>
                  <a:lnTo>
                    <a:pt x="13629" y="3156"/>
                  </a:lnTo>
                  <a:lnTo>
                    <a:pt x="13646" y="2848"/>
                  </a:lnTo>
                  <a:lnTo>
                    <a:pt x="13179" y="2619"/>
                  </a:lnTo>
                  <a:lnTo>
                    <a:pt x="12694" y="2460"/>
                  </a:lnTo>
                  <a:lnTo>
                    <a:pt x="12218" y="2575"/>
                  </a:lnTo>
                  <a:lnTo>
                    <a:pt x="11927" y="2407"/>
                  </a:lnTo>
                  <a:lnTo>
                    <a:pt x="11645" y="2187"/>
                  </a:lnTo>
                  <a:lnTo>
                    <a:pt x="11390" y="2055"/>
                  </a:lnTo>
                  <a:lnTo>
                    <a:pt x="11213" y="1799"/>
                  </a:lnTo>
                  <a:lnTo>
                    <a:pt x="11222" y="1455"/>
                  </a:lnTo>
                  <a:lnTo>
                    <a:pt x="10843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1" name="Google Shape;679;p31">
              <a:extLst>
                <a:ext uri="{FF2B5EF4-FFF2-40B4-BE49-F238E27FC236}">
                  <a16:creationId xmlns:a16="http://schemas.microsoft.com/office/drawing/2014/main" id="{0F4881DA-C7FB-678F-9011-7AB227C8E603}"/>
                </a:ext>
              </a:extLst>
            </p:cNvPr>
            <p:cNvSpPr/>
            <p:nvPr/>
          </p:nvSpPr>
          <p:spPr>
            <a:xfrm>
              <a:off x="6127015" y="2731286"/>
              <a:ext cx="758666" cy="938099"/>
            </a:xfrm>
            <a:custGeom>
              <a:avLst/>
              <a:gdLst/>
              <a:ahLst/>
              <a:cxnLst/>
              <a:rect l="l" t="t" r="r" b="b"/>
              <a:pathLst>
                <a:path w="6930" h="8569" extrusionOk="0">
                  <a:moveTo>
                    <a:pt x="2354" y="0"/>
                  </a:moveTo>
                  <a:lnTo>
                    <a:pt x="2116" y="53"/>
                  </a:lnTo>
                  <a:lnTo>
                    <a:pt x="1958" y="282"/>
                  </a:lnTo>
                  <a:lnTo>
                    <a:pt x="1825" y="626"/>
                  </a:lnTo>
                  <a:lnTo>
                    <a:pt x="1720" y="749"/>
                  </a:lnTo>
                  <a:lnTo>
                    <a:pt x="1499" y="943"/>
                  </a:lnTo>
                  <a:lnTo>
                    <a:pt x="1341" y="1349"/>
                  </a:lnTo>
                  <a:lnTo>
                    <a:pt x="1182" y="1543"/>
                  </a:lnTo>
                  <a:lnTo>
                    <a:pt x="1129" y="1666"/>
                  </a:lnTo>
                  <a:lnTo>
                    <a:pt x="1217" y="1895"/>
                  </a:lnTo>
                  <a:lnTo>
                    <a:pt x="1314" y="1939"/>
                  </a:lnTo>
                  <a:lnTo>
                    <a:pt x="1464" y="2098"/>
                  </a:lnTo>
                  <a:lnTo>
                    <a:pt x="1358" y="2407"/>
                  </a:lnTo>
                  <a:lnTo>
                    <a:pt x="697" y="2680"/>
                  </a:lnTo>
                  <a:lnTo>
                    <a:pt x="292" y="2768"/>
                  </a:lnTo>
                  <a:lnTo>
                    <a:pt x="521" y="3147"/>
                  </a:lnTo>
                  <a:lnTo>
                    <a:pt x="468" y="3394"/>
                  </a:lnTo>
                  <a:lnTo>
                    <a:pt x="371" y="3632"/>
                  </a:lnTo>
                  <a:lnTo>
                    <a:pt x="406" y="3896"/>
                  </a:lnTo>
                  <a:lnTo>
                    <a:pt x="512" y="4126"/>
                  </a:lnTo>
                  <a:lnTo>
                    <a:pt x="547" y="4337"/>
                  </a:lnTo>
                  <a:lnTo>
                    <a:pt x="530" y="4557"/>
                  </a:lnTo>
                  <a:lnTo>
                    <a:pt x="591" y="4787"/>
                  </a:lnTo>
                  <a:lnTo>
                    <a:pt x="706" y="4981"/>
                  </a:lnTo>
                  <a:lnTo>
                    <a:pt x="776" y="5130"/>
                  </a:lnTo>
                  <a:lnTo>
                    <a:pt x="829" y="5289"/>
                  </a:lnTo>
                  <a:lnTo>
                    <a:pt x="865" y="5439"/>
                  </a:lnTo>
                  <a:lnTo>
                    <a:pt x="856" y="5598"/>
                  </a:lnTo>
                  <a:lnTo>
                    <a:pt x="785" y="5642"/>
                  </a:lnTo>
                  <a:lnTo>
                    <a:pt x="679" y="5897"/>
                  </a:lnTo>
                  <a:lnTo>
                    <a:pt x="547" y="6127"/>
                  </a:lnTo>
                  <a:lnTo>
                    <a:pt x="459" y="6171"/>
                  </a:lnTo>
                  <a:lnTo>
                    <a:pt x="371" y="6188"/>
                  </a:lnTo>
                  <a:lnTo>
                    <a:pt x="1" y="6400"/>
                  </a:lnTo>
                  <a:lnTo>
                    <a:pt x="54" y="6691"/>
                  </a:lnTo>
                  <a:lnTo>
                    <a:pt x="248" y="7123"/>
                  </a:lnTo>
                  <a:lnTo>
                    <a:pt x="362" y="7237"/>
                  </a:lnTo>
                  <a:lnTo>
                    <a:pt x="477" y="7255"/>
                  </a:lnTo>
                  <a:lnTo>
                    <a:pt x="556" y="7352"/>
                  </a:lnTo>
                  <a:lnTo>
                    <a:pt x="574" y="7422"/>
                  </a:lnTo>
                  <a:lnTo>
                    <a:pt x="574" y="7493"/>
                  </a:lnTo>
                  <a:lnTo>
                    <a:pt x="635" y="7669"/>
                  </a:lnTo>
                  <a:lnTo>
                    <a:pt x="618" y="7863"/>
                  </a:lnTo>
                  <a:lnTo>
                    <a:pt x="530" y="8013"/>
                  </a:lnTo>
                  <a:lnTo>
                    <a:pt x="406" y="8260"/>
                  </a:lnTo>
                  <a:lnTo>
                    <a:pt x="415" y="8568"/>
                  </a:lnTo>
                  <a:lnTo>
                    <a:pt x="671" y="8445"/>
                  </a:lnTo>
                  <a:lnTo>
                    <a:pt x="1402" y="8357"/>
                  </a:lnTo>
                  <a:lnTo>
                    <a:pt x="1843" y="8154"/>
                  </a:lnTo>
                  <a:lnTo>
                    <a:pt x="2293" y="8004"/>
                  </a:lnTo>
                  <a:lnTo>
                    <a:pt x="3007" y="8136"/>
                  </a:lnTo>
                  <a:lnTo>
                    <a:pt x="3280" y="8031"/>
                  </a:lnTo>
                  <a:lnTo>
                    <a:pt x="3465" y="8048"/>
                  </a:lnTo>
                  <a:lnTo>
                    <a:pt x="3844" y="8022"/>
                  </a:lnTo>
                  <a:lnTo>
                    <a:pt x="4532" y="7687"/>
                  </a:lnTo>
                  <a:lnTo>
                    <a:pt x="4928" y="7801"/>
                  </a:lnTo>
                  <a:lnTo>
                    <a:pt x="5140" y="7775"/>
                  </a:lnTo>
                  <a:lnTo>
                    <a:pt x="5510" y="7555"/>
                  </a:lnTo>
                  <a:lnTo>
                    <a:pt x="5633" y="7387"/>
                  </a:lnTo>
                  <a:lnTo>
                    <a:pt x="5642" y="7272"/>
                  </a:lnTo>
                  <a:lnTo>
                    <a:pt x="5686" y="7140"/>
                  </a:lnTo>
                  <a:lnTo>
                    <a:pt x="5704" y="7034"/>
                  </a:lnTo>
                  <a:lnTo>
                    <a:pt x="5651" y="6964"/>
                  </a:lnTo>
                  <a:lnTo>
                    <a:pt x="5695" y="6691"/>
                  </a:lnTo>
                  <a:lnTo>
                    <a:pt x="6136" y="6664"/>
                  </a:lnTo>
                  <a:lnTo>
                    <a:pt x="6321" y="6594"/>
                  </a:lnTo>
                  <a:lnTo>
                    <a:pt x="6374" y="6179"/>
                  </a:lnTo>
                  <a:lnTo>
                    <a:pt x="6383" y="6021"/>
                  </a:lnTo>
                  <a:lnTo>
                    <a:pt x="6427" y="5871"/>
                  </a:lnTo>
                  <a:lnTo>
                    <a:pt x="6823" y="5263"/>
                  </a:lnTo>
                  <a:lnTo>
                    <a:pt x="6929" y="4822"/>
                  </a:lnTo>
                  <a:lnTo>
                    <a:pt x="6929" y="4593"/>
                  </a:lnTo>
                  <a:lnTo>
                    <a:pt x="6815" y="4319"/>
                  </a:lnTo>
                  <a:lnTo>
                    <a:pt x="6735" y="4284"/>
                  </a:lnTo>
                  <a:lnTo>
                    <a:pt x="6577" y="4249"/>
                  </a:lnTo>
                  <a:lnTo>
                    <a:pt x="6224" y="4046"/>
                  </a:lnTo>
                  <a:lnTo>
                    <a:pt x="5457" y="3914"/>
                  </a:lnTo>
                  <a:lnTo>
                    <a:pt x="5307" y="3817"/>
                  </a:lnTo>
                  <a:lnTo>
                    <a:pt x="5184" y="3597"/>
                  </a:lnTo>
                  <a:lnTo>
                    <a:pt x="4999" y="3191"/>
                  </a:lnTo>
                  <a:lnTo>
                    <a:pt x="4955" y="3024"/>
                  </a:lnTo>
                  <a:lnTo>
                    <a:pt x="5025" y="2627"/>
                  </a:lnTo>
                  <a:lnTo>
                    <a:pt x="5034" y="2010"/>
                  </a:lnTo>
                  <a:lnTo>
                    <a:pt x="5096" y="1825"/>
                  </a:lnTo>
                  <a:lnTo>
                    <a:pt x="5193" y="1701"/>
                  </a:lnTo>
                  <a:lnTo>
                    <a:pt x="5263" y="1552"/>
                  </a:lnTo>
                  <a:lnTo>
                    <a:pt x="5219" y="1375"/>
                  </a:lnTo>
                  <a:lnTo>
                    <a:pt x="5043" y="1331"/>
                  </a:lnTo>
                  <a:lnTo>
                    <a:pt x="4690" y="1375"/>
                  </a:lnTo>
                  <a:lnTo>
                    <a:pt x="4620" y="1146"/>
                  </a:lnTo>
                  <a:lnTo>
                    <a:pt x="4584" y="908"/>
                  </a:lnTo>
                  <a:lnTo>
                    <a:pt x="4523" y="679"/>
                  </a:lnTo>
                  <a:lnTo>
                    <a:pt x="4285" y="247"/>
                  </a:lnTo>
                  <a:lnTo>
                    <a:pt x="4276" y="291"/>
                  </a:lnTo>
                  <a:lnTo>
                    <a:pt x="4267" y="397"/>
                  </a:lnTo>
                  <a:lnTo>
                    <a:pt x="4250" y="441"/>
                  </a:lnTo>
                  <a:lnTo>
                    <a:pt x="4232" y="476"/>
                  </a:lnTo>
                  <a:lnTo>
                    <a:pt x="4153" y="555"/>
                  </a:lnTo>
                  <a:lnTo>
                    <a:pt x="4056" y="670"/>
                  </a:lnTo>
                  <a:lnTo>
                    <a:pt x="3527" y="503"/>
                  </a:lnTo>
                  <a:lnTo>
                    <a:pt x="3447" y="450"/>
                  </a:lnTo>
                  <a:lnTo>
                    <a:pt x="3394" y="353"/>
                  </a:lnTo>
                  <a:lnTo>
                    <a:pt x="3280" y="273"/>
                  </a:lnTo>
                  <a:lnTo>
                    <a:pt x="3139" y="238"/>
                  </a:lnTo>
                  <a:lnTo>
                    <a:pt x="2989" y="273"/>
                  </a:lnTo>
                  <a:lnTo>
                    <a:pt x="2830" y="247"/>
                  </a:lnTo>
                  <a:lnTo>
                    <a:pt x="2751" y="159"/>
                  </a:lnTo>
                  <a:lnTo>
                    <a:pt x="2654" y="141"/>
                  </a:lnTo>
                  <a:lnTo>
                    <a:pt x="2478" y="150"/>
                  </a:lnTo>
                  <a:lnTo>
                    <a:pt x="235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2" name="Google Shape;680;p31">
              <a:extLst>
                <a:ext uri="{FF2B5EF4-FFF2-40B4-BE49-F238E27FC236}">
                  <a16:creationId xmlns:a16="http://schemas.microsoft.com/office/drawing/2014/main" id="{4A082CCB-80DE-B2DF-27D2-4C8B0A69307B}"/>
                </a:ext>
              </a:extLst>
            </p:cNvPr>
            <p:cNvSpPr/>
            <p:nvPr/>
          </p:nvSpPr>
          <p:spPr>
            <a:xfrm>
              <a:off x="6669350" y="2881814"/>
              <a:ext cx="742245" cy="601242"/>
            </a:xfrm>
            <a:custGeom>
              <a:avLst/>
              <a:gdLst/>
              <a:ahLst/>
              <a:cxnLst/>
              <a:rect l="l" t="t" r="r" b="b"/>
              <a:pathLst>
                <a:path w="6780" h="5492" extrusionOk="0">
                  <a:moveTo>
                    <a:pt x="265" y="0"/>
                  </a:moveTo>
                  <a:lnTo>
                    <a:pt x="309" y="177"/>
                  </a:lnTo>
                  <a:lnTo>
                    <a:pt x="239" y="326"/>
                  </a:lnTo>
                  <a:lnTo>
                    <a:pt x="142" y="450"/>
                  </a:lnTo>
                  <a:lnTo>
                    <a:pt x="80" y="635"/>
                  </a:lnTo>
                  <a:lnTo>
                    <a:pt x="71" y="1252"/>
                  </a:lnTo>
                  <a:lnTo>
                    <a:pt x="1" y="1649"/>
                  </a:lnTo>
                  <a:lnTo>
                    <a:pt x="45" y="1816"/>
                  </a:lnTo>
                  <a:lnTo>
                    <a:pt x="230" y="2222"/>
                  </a:lnTo>
                  <a:lnTo>
                    <a:pt x="353" y="2442"/>
                  </a:lnTo>
                  <a:lnTo>
                    <a:pt x="503" y="2539"/>
                  </a:lnTo>
                  <a:lnTo>
                    <a:pt x="1270" y="2671"/>
                  </a:lnTo>
                  <a:lnTo>
                    <a:pt x="1623" y="2874"/>
                  </a:lnTo>
                  <a:lnTo>
                    <a:pt x="1781" y="2909"/>
                  </a:lnTo>
                  <a:lnTo>
                    <a:pt x="1861" y="2944"/>
                  </a:lnTo>
                  <a:lnTo>
                    <a:pt x="1975" y="3218"/>
                  </a:lnTo>
                  <a:lnTo>
                    <a:pt x="1975" y="3447"/>
                  </a:lnTo>
                  <a:lnTo>
                    <a:pt x="1869" y="3888"/>
                  </a:lnTo>
                  <a:lnTo>
                    <a:pt x="1473" y="4496"/>
                  </a:lnTo>
                  <a:lnTo>
                    <a:pt x="1429" y="4646"/>
                  </a:lnTo>
                  <a:lnTo>
                    <a:pt x="1420" y="4804"/>
                  </a:lnTo>
                  <a:lnTo>
                    <a:pt x="1367" y="5219"/>
                  </a:lnTo>
                  <a:lnTo>
                    <a:pt x="1411" y="5236"/>
                  </a:lnTo>
                  <a:lnTo>
                    <a:pt x="1446" y="5360"/>
                  </a:lnTo>
                  <a:lnTo>
                    <a:pt x="1535" y="5421"/>
                  </a:lnTo>
                  <a:lnTo>
                    <a:pt x="1746" y="5439"/>
                  </a:lnTo>
                  <a:lnTo>
                    <a:pt x="1984" y="5421"/>
                  </a:lnTo>
                  <a:lnTo>
                    <a:pt x="2213" y="5492"/>
                  </a:lnTo>
                  <a:lnTo>
                    <a:pt x="2398" y="5104"/>
                  </a:lnTo>
                  <a:lnTo>
                    <a:pt x="2539" y="4954"/>
                  </a:lnTo>
                  <a:lnTo>
                    <a:pt x="2786" y="4848"/>
                  </a:lnTo>
                  <a:lnTo>
                    <a:pt x="2874" y="4831"/>
                  </a:lnTo>
                  <a:lnTo>
                    <a:pt x="3033" y="4752"/>
                  </a:lnTo>
                  <a:lnTo>
                    <a:pt x="3174" y="4593"/>
                  </a:lnTo>
                  <a:lnTo>
                    <a:pt x="3297" y="4417"/>
                  </a:lnTo>
                  <a:lnTo>
                    <a:pt x="3430" y="4170"/>
                  </a:lnTo>
                  <a:lnTo>
                    <a:pt x="3641" y="3711"/>
                  </a:lnTo>
                  <a:lnTo>
                    <a:pt x="3756" y="3570"/>
                  </a:lnTo>
                  <a:lnTo>
                    <a:pt x="4144" y="3535"/>
                  </a:lnTo>
                  <a:lnTo>
                    <a:pt x="4514" y="3641"/>
                  </a:lnTo>
                  <a:lnTo>
                    <a:pt x="4637" y="3738"/>
                  </a:lnTo>
                  <a:lnTo>
                    <a:pt x="4770" y="3808"/>
                  </a:lnTo>
                  <a:lnTo>
                    <a:pt x="4867" y="3835"/>
                  </a:lnTo>
                  <a:lnTo>
                    <a:pt x="4964" y="3879"/>
                  </a:lnTo>
                  <a:lnTo>
                    <a:pt x="5043" y="3941"/>
                  </a:lnTo>
                  <a:lnTo>
                    <a:pt x="5122" y="3941"/>
                  </a:lnTo>
                  <a:lnTo>
                    <a:pt x="5404" y="3808"/>
                  </a:lnTo>
                  <a:lnTo>
                    <a:pt x="5792" y="3553"/>
                  </a:lnTo>
                  <a:lnTo>
                    <a:pt x="5854" y="3491"/>
                  </a:lnTo>
                  <a:lnTo>
                    <a:pt x="5898" y="3473"/>
                  </a:lnTo>
                  <a:lnTo>
                    <a:pt x="5933" y="3456"/>
                  </a:lnTo>
                  <a:lnTo>
                    <a:pt x="5960" y="3138"/>
                  </a:lnTo>
                  <a:lnTo>
                    <a:pt x="6330" y="3059"/>
                  </a:lnTo>
                  <a:lnTo>
                    <a:pt x="6541" y="2768"/>
                  </a:lnTo>
                  <a:lnTo>
                    <a:pt x="6541" y="2539"/>
                  </a:lnTo>
                  <a:lnTo>
                    <a:pt x="6621" y="2336"/>
                  </a:lnTo>
                  <a:lnTo>
                    <a:pt x="6779" y="2098"/>
                  </a:lnTo>
                  <a:lnTo>
                    <a:pt x="6691" y="1851"/>
                  </a:lnTo>
                  <a:lnTo>
                    <a:pt x="6612" y="1825"/>
                  </a:lnTo>
                  <a:lnTo>
                    <a:pt x="6541" y="1772"/>
                  </a:lnTo>
                  <a:lnTo>
                    <a:pt x="6444" y="1675"/>
                  </a:lnTo>
                  <a:lnTo>
                    <a:pt x="6392" y="1569"/>
                  </a:lnTo>
                  <a:lnTo>
                    <a:pt x="6453" y="1490"/>
                  </a:lnTo>
                  <a:lnTo>
                    <a:pt x="6453" y="1446"/>
                  </a:lnTo>
                  <a:lnTo>
                    <a:pt x="6418" y="1446"/>
                  </a:lnTo>
                  <a:lnTo>
                    <a:pt x="6418" y="1402"/>
                  </a:lnTo>
                  <a:lnTo>
                    <a:pt x="6550" y="1331"/>
                  </a:lnTo>
                  <a:lnTo>
                    <a:pt x="6048" y="970"/>
                  </a:lnTo>
                  <a:lnTo>
                    <a:pt x="5977" y="838"/>
                  </a:lnTo>
                  <a:lnTo>
                    <a:pt x="5916" y="697"/>
                  </a:lnTo>
                  <a:lnTo>
                    <a:pt x="5783" y="556"/>
                  </a:lnTo>
                  <a:lnTo>
                    <a:pt x="5616" y="494"/>
                  </a:lnTo>
                  <a:lnTo>
                    <a:pt x="5431" y="608"/>
                  </a:lnTo>
                  <a:lnTo>
                    <a:pt x="5351" y="891"/>
                  </a:lnTo>
                  <a:lnTo>
                    <a:pt x="5210" y="1146"/>
                  </a:lnTo>
                  <a:lnTo>
                    <a:pt x="4999" y="1278"/>
                  </a:lnTo>
                  <a:lnTo>
                    <a:pt x="4831" y="1428"/>
                  </a:lnTo>
                  <a:lnTo>
                    <a:pt x="4637" y="1472"/>
                  </a:lnTo>
                  <a:lnTo>
                    <a:pt x="4276" y="1296"/>
                  </a:lnTo>
                  <a:lnTo>
                    <a:pt x="3659" y="1287"/>
                  </a:lnTo>
                  <a:lnTo>
                    <a:pt x="3483" y="1252"/>
                  </a:lnTo>
                  <a:lnTo>
                    <a:pt x="3130" y="1278"/>
                  </a:lnTo>
                  <a:lnTo>
                    <a:pt x="2971" y="1234"/>
                  </a:lnTo>
                  <a:lnTo>
                    <a:pt x="2813" y="961"/>
                  </a:lnTo>
                  <a:lnTo>
                    <a:pt x="2143" y="441"/>
                  </a:lnTo>
                  <a:lnTo>
                    <a:pt x="1993" y="353"/>
                  </a:lnTo>
                  <a:lnTo>
                    <a:pt x="1711" y="406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3" name="Google Shape;681;p31">
              <a:extLst>
                <a:ext uri="{FF2B5EF4-FFF2-40B4-BE49-F238E27FC236}">
                  <a16:creationId xmlns:a16="http://schemas.microsoft.com/office/drawing/2014/main" id="{3AD1C87E-5C78-A195-8750-DB4AFD60CE56}"/>
                </a:ext>
              </a:extLst>
            </p:cNvPr>
            <p:cNvSpPr/>
            <p:nvPr/>
          </p:nvSpPr>
          <p:spPr>
            <a:xfrm>
              <a:off x="3432747" y="3658642"/>
              <a:ext cx="906239" cy="799174"/>
            </a:xfrm>
            <a:custGeom>
              <a:avLst/>
              <a:gdLst/>
              <a:ahLst/>
              <a:cxnLst/>
              <a:rect l="l" t="t" r="r" b="b"/>
              <a:pathLst>
                <a:path w="8278" h="7300" extrusionOk="0">
                  <a:moveTo>
                    <a:pt x="3676" y="0"/>
                  </a:moveTo>
                  <a:lnTo>
                    <a:pt x="3438" y="168"/>
                  </a:lnTo>
                  <a:lnTo>
                    <a:pt x="3341" y="529"/>
                  </a:lnTo>
                  <a:lnTo>
                    <a:pt x="3297" y="670"/>
                  </a:lnTo>
                  <a:lnTo>
                    <a:pt x="3200" y="767"/>
                  </a:lnTo>
                  <a:lnTo>
                    <a:pt x="3068" y="1252"/>
                  </a:lnTo>
                  <a:lnTo>
                    <a:pt x="2857" y="1411"/>
                  </a:lnTo>
                  <a:lnTo>
                    <a:pt x="2760" y="1684"/>
                  </a:lnTo>
                  <a:lnTo>
                    <a:pt x="2724" y="2081"/>
                  </a:lnTo>
                  <a:lnTo>
                    <a:pt x="2469" y="2248"/>
                  </a:lnTo>
                  <a:lnTo>
                    <a:pt x="2143" y="2248"/>
                  </a:lnTo>
                  <a:lnTo>
                    <a:pt x="1816" y="2213"/>
                  </a:lnTo>
                  <a:lnTo>
                    <a:pt x="1605" y="2160"/>
                  </a:lnTo>
                  <a:lnTo>
                    <a:pt x="1437" y="2019"/>
                  </a:lnTo>
                  <a:lnTo>
                    <a:pt x="1340" y="2195"/>
                  </a:lnTo>
                  <a:lnTo>
                    <a:pt x="1314" y="2319"/>
                  </a:lnTo>
                  <a:lnTo>
                    <a:pt x="1314" y="2433"/>
                  </a:lnTo>
                  <a:lnTo>
                    <a:pt x="1279" y="2504"/>
                  </a:lnTo>
                  <a:lnTo>
                    <a:pt x="1226" y="2557"/>
                  </a:lnTo>
                  <a:lnTo>
                    <a:pt x="1164" y="2733"/>
                  </a:lnTo>
                  <a:lnTo>
                    <a:pt x="1102" y="3156"/>
                  </a:lnTo>
                  <a:lnTo>
                    <a:pt x="997" y="3341"/>
                  </a:lnTo>
                  <a:lnTo>
                    <a:pt x="891" y="3473"/>
                  </a:lnTo>
                  <a:lnTo>
                    <a:pt x="847" y="3553"/>
                  </a:lnTo>
                  <a:lnTo>
                    <a:pt x="715" y="3817"/>
                  </a:lnTo>
                  <a:lnTo>
                    <a:pt x="556" y="3923"/>
                  </a:lnTo>
                  <a:lnTo>
                    <a:pt x="221" y="4038"/>
                  </a:lnTo>
                  <a:lnTo>
                    <a:pt x="36" y="4126"/>
                  </a:lnTo>
                  <a:lnTo>
                    <a:pt x="1" y="4337"/>
                  </a:lnTo>
                  <a:lnTo>
                    <a:pt x="27" y="4408"/>
                  </a:lnTo>
                  <a:lnTo>
                    <a:pt x="36" y="4558"/>
                  </a:lnTo>
                  <a:lnTo>
                    <a:pt x="9" y="4619"/>
                  </a:lnTo>
                  <a:lnTo>
                    <a:pt x="239" y="4875"/>
                  </a:lnTo>
                  <a:lnTo>
                    <a:pt x="336" y="4954"/>
                  </a:lnTo>
                  <a:lnTo>
                    <a:pt x="1032" y="5104"/>
                  </a:lnTo>
                  <a:lnTo>
                    <a:pt x="1164" y="5201"/>
                  </a:lnTo>
                  <a:lnTo>
                    <a:pt x="1464" y="5660"/>
                  </a:lnTo>
                  <a:lnTo>
                    <a:pt x="1508" y="5757"/>
                  </a:lnTo>
                  <a:lnTo>
                    <a:pt x="1543" y="5862"/>
                  </a:lnTo>
                  <a:lnTo>
                    <a:pt x="1499" y="6233"/>
                  </a:lnTo>
                  <a:lnTo>
                    <a:pt x="1658" y="6506"/>
                  </a:lnTo>
                  <a:lnTo>
                    <a:pt x="1755" y="6788"/>
                  </a:lnTo>
                  <a:lnTo>
                    <a:pt x="1737" y="7158"/>
                  </a:lnTo>
                  <a:lnTo>
                    <a:pt x="1984" y="6938"/>
                  </a:lnTo>
                  <a:lnTo>
                    <a:pt x="2257" y="6947"/>
                  </a:lnTo>
                  <a:lnTo>
                    <a:pt x="2548" y="7123"/>
                  </a:lnTo>
                  <a:lnTo>
                    <a:pt x="2857" y="7167"/>
                  </a:lnTo>
                  <a:lnTo>
                    <a:pt x="3192" y="7149"/>
                  </a:lnTo>
                  <a:lnTo>
                    <a:pt x="3773" y="6982"/>
                  </a:lnTo>
                  <a:lnTo>
                    <a:pt x="4038" y="6964"/>
                  </a:lnTo>
                  <a:lnTo>
                    <a:pt x="4152" y="6691"/>
                  </a:lnTo>
                  <a:lnTo>
                    <a:pt x="4232" y="6356"/>
                  </a:lnTo>
                  <a:lnTo>
                    <a:pt x="4355" y="6285"/>
                  </a:lnTo>
                  <a:lnTo>
                    <a:pt x="4479" y="6250"/>
                  </a:lnTo>
                  <a:lnTo>
                    <a:pt x="4778" y="6241"/>
                  </a:lnTo>
                  <a:lnTo>
                    <a:pt x="5351" y="6374"/>
                  </a:lnTo>
                  <a:lnTo>
                    <a:pt x="5492" y="6435"/>
                  </a:lnTo>
                  <a:lnTo>
                    <a:pt x="5704" y="6682"/>
                  </a:lnTo>
                  <a:lnTo>
                    <a:pt x="5704" y="7299"/>
                  </a:lnTo>
                  <a:lnTo>
                    <a:pt x="6665" y="6717"/>
                  </a:lnTo>
                  <a:lnTo>
                    <a:pt x="6797" y="6550"/>
                  </a:lnTo>
                  <a:lnTo>
                    <a:pt x="6991" y="6233"/>
                  </a:lnTo>
                  <a:lnTo>
                    <a:pt x="7114" y="5836"/>
                  </a:lnTo>
                  <a:lnTo>
                    <a:pt x="7238" y="5580"/>
                  </a:lnTo>
                  <a:lnTo>
                    <a:pt x="7308" y="5316"/>
                  </a:lnTo>
                  <a:lnTo>
                    <a:pt x="7396" y="5069"/>
                  </a:lnTo>
                  <a:lnTo>
                    <a:pt x="7952" y="4822"/>
                  </a:lnTo>
                  <a:lnTo>
                    <a:pt x="8278" y="4320"/>
                  </a:lnTo>
                  <a:lnTo>
                    <a:pt x="8190" y="3941"/>
                  </a:lnTo>
                  <a:lnTo>
                    <a:pt x="7722" y="3324"/>
                  </a:lnTo>
                  <a:lnTo>
                    <a:pt x="7670" y="2865"/>
                  </a:lnTo>
                  <a:lnTo>
                    <a:pt x="7546" y="2504"/>
                  </a:lnTo>
                  <a:lnTo>
                    <a:pt x="7035" y="2010"/>
                  </a:lnTo>
                  <a:lnTo>
                    <a:pt x="6859" y="1719"/>
                  </a:lnTo>
                  <a:lnTo>
                    <a:pt x="6682" y="1763"/>
                  </a:lnTo>
                  <a:lnTo>
                    <a:pt x="6338" y="1807"/>
                  </a:lnTo>
                  <a:lnTo>
                    <a:pt x="5968" y="1913"/>
                  </a:lnTo>
                  <a:lnTo>
                    <a:pt x="5765" y="1860"/>
                  </a:lnTo>
                  <a:lnTo>
                    <a:pt x="5254" y="1490"/>
                  </a:lnTo>
                  <a:lnTo>
                    <a:pt x="5096" y="1420"/>
                  </a:lnTo>
                  <a:lnTo>
                    <a:pt x="4910" y="1296"/>
                  </a:lnTo>
                  <a:lnTo>
                    <a:pt x="4831" y="1208"/>
                  </a:lnTo>
                  <a:lnTo>
                    <a:pt x="4672" y="882"/>
                  </a:lnTo>
                  <a:lnTo>
                    <a:pt x="4655" y="626"/>
                  </a:lnTo>
                  <a:lnTo>
                    <a:pt x="4725" y="106"/>
                  </a:lnTo>
                  <a:lnTo>
                    <a:pt x="4584" y="124"/>
                  </a:lnTo>
                  <a:lnTo>
                    <a:pt x="4452" y="194"/>
                  </a:lnTo>
                  <a:lnTo>
                    <a:pt x="4302" y="212"/>
                  </a:lnTo>
                  <a:lnTo>
                    <a:pt x="4161" y="194"/>
                  </a:lnTo>
                  <a:lnTo>
                    <a:pt x="3676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4" name="Google Shape;682;p31">
              <a:extLst>
                <a:ext uri="{FF2B5EF4-FFF2-40B4-BE49-F238E27FC236}">
                  <a16:creationId xmlns:a16="http://schemas.microsoft.com/office/drawing/2014/main" id="{37265CB6-09F8-AE87-9A14-2CE6A0E3341E}"/>
                </a:ext>
              </a:extLst>
            </p:cNvPr>
            <p:cNvSpPr/>
            <p:nvPr/>
          </p:nvSpPr>
          <p:spPr>
            <a:xfrm>
              <a:off x="4750925" y="4120840"/>
              <a:ext cx="1655163" cy="1641589"/>
            </a:xfrm>
            <a:custGeom>
              <a:avLst/>
              <a:gdLst/>
              <a:ahLst/>
              <a:cxnLst/>
              <a:rect l="l" t="t" r="r" b="b"/>
              <a:pathLst>
                <a:path w="15119" h="14995" extrusionOk="0">
                  <a:moveTo>
                    <a:pt x="8392" y="1"/>
                  </a:moveTo>
                  <a:lnTo>
                    <a:pt x="8304" y="124"/>
                  </a:lnTo>
                  <a:lnTo>
                    <a:pt x="8251" y="283"/>
                  </a:lnTo>
                  <a:lnTo>
                    <a:pt x="8207" y="591"/>
                  </a:lnTo>
                  <a:lnTo>
                    <a:pt x="8146" y="706"/>
                  </a:lnTo>
                  <a:lnTo>
                    <a:pt x="7943" y="671"/>
                  </a:lnTo>
                  <a:lnTo>
                    <a:pt x="7670" y="468"/>
                  </a:lnTo>
                  <a:lnTo>
                    <a:pt x="7449" y="389"/>
                  </a:lnTo>
                  <a:lnTo>
                    <a:pt x="6973" y="785"/>
                  </a:lnTo>
                  <a:lnTo>
                    <a:pt x="6806" y="1006"/>
                  </a:lnTo>
                  <a:lnTo>
                    <a:pt x="6594" y="1129"/>
                  </a:lnTo>
                  <a:lnTo>
                    <a:pt x="6250" y="979"/>
                  </a:lnTo>
                  <a:lnTo>
                    <a:pt x="5960" y="1120"/>
                  </a:lnTo>
                  <a:lnTo>
                    <a:pt x="5677" y="1349"/>
                  </a:lnTo>
                  <a:lnTo>
                    <a:pt x="5484" y="1332"/>
                  </a:lnTo>
                  <a:lnTo>
                    <a:pt x="5316" y="1173"/>
                  </a:lnTo>
                  <a:lnTo>
                    <a:pt x="5166" y="1085"/>
                  </a:lnTo>
                  <a:lnTo>
                    <a:pt x="4770" y="953"/>
                  </a:lnTo>
                  <a:lnTo>
                    <a:pt x="4540" y="979"/>
                  </a:lnTo>
                  <a:lnTo>
                    <a:pt x="4047" y="1129"/>
                  </a:lnTo>
                  <a:lnTo>
                    <a:pt x="3879" y="1067"/>
                  </a:lnTo>
                  <a:lnTo>
                    <a:pt x="3218" y="512"/>
                  </a:lnTo>
                  <a:lnTo>
                    <a:pt x="3015" y="397"/>
                  </a:lnTo>
                  <a:lnTo>
                    <a:pt x="2821" y="309"/>
                  </a:lnTo>
                  <a:lnTo>
                    <a:pt x="2804" y="486"/>
                  </a:lnTo>
                  <a:lnTo>
                    <a:pt x="2769" y="653"/>
                  </a:lnTo>
                  <a:lnTo>
                    <a:pt x="2698" y="750"/>
                  </a:lnTo>
                  <a:lnTo>
                    <a:pt x="2337" y="812"/>
                  </a:lnTo>
                  <a:lnTo>
                    <a:pt x="2055" y="776"/>
                  </a:lnTo>
                  <a:lnTo>
                    <a:pt x="2002" y="1173"/>
                  </a:lnTo>
                  <a:lnTo>
                    <a:pt x="1975" y="1252"/>
                  </a:lnTo>
                  <a:lnTo>
                    <a:pt x="1949" y="1332"/>
                  </a:lnTo>
                  <a:lnTo>
                    <a:pt x="2090" y="1473"/>
                  </a:lnTo>
                  <a:lnTo>
                    <a:pt x="2178" y="1526"/>
                  </a:lnTo>
                  <a:lnTo>
                    <a:pt x="2134" y="1764"/>
                  </a:lnTo>
                  <a:lnTo>
                    <a:pt x="1781" y="2354"/>
                  </a:lnTo>
                  <a:lnTo>
                    <a:pt x="1640" y="2628"/>
                  </a:lnTo>
                  <a:lnTo>
                    <a:pt x="1570" y="2945"/>
                  </a:lnTo>
                  <a:lnTo>
                    <a:pt x="1579" y="3068"/>
                  </a:lnTo>
                  <a:lnTo>
                    <a:pt x="1596" y="3183"/>
                  </a:lnTo>
                  <a:lnTo>
                    <a:pt x="1579" y="3315"/>
                  </a:lnTo>
                  <a:lnTo>
                    <a:pt x="1173" y="3844"/>
                  </a:lnTo>
                  <a:lnTo>
                    <a:pt x="820" y="4223"/>
                  </a:lnTo>
                  <a:lnTo>
                    <a:pt x="1" y="4761"/>
                  </a:lnTo>
                  <a:lnTo>
                    <a:pt x="133" y="5193"/>
                  </a:lnTo>
                  <a:lnTo>
                    <a:pt x="494" y="5492"/>
                  </a:lnTo>
                  <a:lnTo>
                    <a:pt x="776" y="5854"/>
                  </a:lnTo>
                  <a:lnTo>
                    <a:pt x="1103" y="6127"/>
                  </a:lnTo>
                  <a:lnTo>
                    <a:pt x="1261" y="6189"/>
                  </a:lnTo>
                  <a:lnTo>
                    <a:pt x="1367" y="6347"/>
                  </a:lnTo>
                  <a:lnTo>
                    <a:pt x="1702" y="6638"/>
                  </a:lnTo>
                  <a:lnTo>
                    <a:pt x="1667" y="6832"/>
                  </a:lnTo>
                  <a:lnTo>
                    <a:pt x="1367" y="7026"/>
                  </a:lnTo>
                  <a:lnTo>
                    <a:pt x="1050" y="7150"/>
                  </a:lnTo>
                  <a:lnTo>
                    <a:pt x="900" y="7247"/>
                  </a:lnTo>
                  <a:lnTo>
                    <a:pt x="794" y="7626"/>
                  </a:lnTo>
                  <a:lnTo>
                    <a:pt x="900" y="8084"/>
                  </a:lnTo>
                  <a:lnTo>
                    <a:pt x="909" y="8551"/>
                  </a:lnTo>
                  <a:lnTo>
                    <a:pt x="724" y="8851"/>
                  </a:lnTo>
                  <a:lnTo>
                    <a:pt x="697" y="9133"/>
                  </a:lnTo>
                  <a:lnTo>
                    <a:pt x="547" y="9318"/>
                  </a:lnTo>
                  <a:lnTo>
                    <a:pt x="344" y="9380"/>
                  </a:lnTo>
                  <a:lnTo>
                    <a:pt x="353" y="9583"/>
                  </a:lnTo>
                  <a:lnTo>
                    <a:pt x="459" y="9759"/>
                  </a:lnTo>
                  <a:lnTo>
                    <a:pt x="530" y="9970"/>
                  </a:lnTo>
                  <a:lnTo>
                    <a:pt x="486" y="10323"/>
                  </a:lnTo>
                  <a:lnTo>
                    <a:pt x="362" y="10649"/>
                  </a:lnTo>
                  <a:lnTo>
                    <a:pt x="459" y="10781"/>
                  </a:lnTo>
                  <a:lnTo>
                    <a:pt x="565" y="10896"/>
                  </a:lnTo>
                  <a:lnTo>
                    <a:pt x="750" y="11037"/>
                  </a:lnTo>
                  <a:lnTo>
                    <a:pt x="953" y="11116"/>
                  </a:lnTo>
                  <a:lnTo>
                    <a:pt x="1411" y="11125"/>
                  </a:lnTo>
                  <a:lnTo>
                    <a:pt x="2601" y="11372"/>
                  </a:lnTo>
                  <a:lnTo>
                    <a:pt x="2989" y="11619"/>
                  </a:lnTo>
                  <a:lnTo>
                    <a:pt x="3289" y="11901"/>
                  </a:lnTo>
                  <a:lnTo>
                    <a:pt x="3615" y="12121"/>
                  </a:lnTo>
                  <a:lnTo>
                    <a:pt x="3844" y="12368"/>
                  </a:lnTo>
                  <a:lnTo>
                    <a:pt x="4056" y="12659"/>
                  </a:lnTo>
                  <a:lnTo>
                    <a:pt x="4179" y="12791"/>
                  </a:lnTo>
                  <a:lnTo>
                    <a:pt x="4320" y="12888"/>
                  </a:lnTo>
                  <a:lnTo>
                    <a:pt x="4637" y="13179"/>
                  </a:lnTo>
                  <a:lnTo>
                    <a:pt x="4814" y="13258"/>
                  </a:lnTo>
                  <a:lnTo>
                    <a:pt x="4963" y="13347"/>
                  </a:lnTo>
                  <a:lnTo>
                    <a:pt x="4981" y="13523"/>
                  </a:lnTo>
                  <a:lnTo>
                    <a:pt x="4858" y="13620"/>
                  </a:lnTo>
                  <a:lnTo>
                    <a:pt x="4805" y="13796"/>
                  </a:lnTo>
                  <a:lnTo>
                    <a:pt x="4875" y="13955"/>
                  </a:lnTo>
                  <a:lnTo>
                    <a:pt x="5078" y="14025"/>
                  </a:lnTo>
                  <a:lnTo>
                    <a:pt x="5290" y="14043"/>
                  </a:lnTo>
                  <a:lnTo>
                    <a:pt x="5439" y="14078"/>
                  </a:lnTo>
                  <a:lnTo>
                    <a:pt x="5536" y="14219"/>
                  </a:lnTo>
                  <a:lnTo>
                    <a:pt x="5607" y="14607"/>
                  </a:lnTo>
                  <a:lnTo>
                    <a:pt x="5581" y="14995"/>
                  </a:lnTo>
                  <a:lnTo>
                    <a:pt x="6101" y="14598"/>
                  </a:lnTo>
                  <a:lnTo>
                    <a:pt x="6762" y="13946"/>
                  </a:lnTo>
                  <a:lnTo>
                    <a:pt x="6903" y="13726"/>
                  </a:lnTo>
                  <a:lnTo>
                    <a:pt x="6920" y="13549"/>
                  </a:lnTo>
                  <a:lnTo>
                    <a:pt x="6850" y="13399"/>
                  </a:lnTo>
                  <a:lnTo>
                    <a:pt x="6568" y="13373"/>
                  </a:lnTo>
                  <a:lnTo>
                    <a:pt x="6286" y="13241"/>
                  </a:lnTo>
                  <a:lnTo>
                    <a:pt x="6259" y="13038"/>
                  </a:lnTo>
                  <a:lnTo>
                    <a:pt x="6374" y="12650"/>
                  </a:lnTo>
                  <a:lnTo>
                    <a:pt x="6815" y="12086"/>
                  </a:lnTo>
                  <a:lnTo>
                    <a:pt x="7370" y="11310"/>
                  </a:lnTo>
                  <a:lnTo>
                    <a:pt x="7916" y="10702"/>
                  </a:lnTo>
                  <a:lnTo>
                    <a:pt x="8163" y="10438"/>
                  </a:lnTo>
                  <a:lnTo>
                    <a:pt x="8595" y="10261"/>
                  </a:lnTo>
                  <a:lnTo>
                    <a:pt x="9300" y="10173"/>
                  </a:lnTo>
                  <a:lnTo>
                    <a:pt x="10014" y="10129"/>
                  </a:lnTo>
                  <a:lnTo>
                    <a:pt x="10482" y="9953"/>
                  </a:lnTo>
                  <a:lnTo>
                    <a:pt x="10711" y="9644"/>
                  </a:lnTo>
                  <a:lnTo>
                    <a:pt x="10852" y="9468"/>
                  </a:lnTo>
                  <a:lnTo>
                    <a:pt x="11063" y="9336"/>
                  </a:lnTo>
                  <a:lnTo>
                    <a:pt x="11522" y="9353"/>
                  </a:lnTo>
                  <a:lnTo>
                    <a:pt x="11707" y="9424"/>
                  </a:lnTo>
                  <a:lnTo>
                    <a:pt x="11742" y="9706"/>
                  </a:lnTo>
                  <a:lnTo>
                    <a:pt x="11725" y="9794"/>
                  </a:lnTo>
                  <a:lnTo>
                    <a:pt x="11830" y="10173"/>
                  </a:lnTo>
                  <a:lnTo>
                    <a:pt x="12359" y="10746"/>
                  </a:lnTo>
                  <a:lnTo>
                    <a:pt x="12729" y="11152"/>
                  </a:lnTo>
                  <a:lnTo>
                    <a:pt x="13003" y="11443"/>
                  </a:lnTo>
                  <a:lnTo>
                    <a:pt x="13320" y="11971"/>
                  </a:lnTo>
                  <a:lnTo>
                    <a:pt x="13426" y="12201"/>
                  </a:lnTo>
                  <a:lnTo>
                    <a:pt x="13584" y="12016"/>
                  </a:lnTo>
                  <a:lnTo>
                    <a:pt x="13717" y="11936"/>
                  </a:lnTo>
                  <a:lnTo>
                    <a:pt x="14122" y="11795"/>
                  </a:lnTo>
                  <a:lnTo>
                    <a:pt x="14378" y="11663"/>
                  </a:lnTo>
                  <a:lnTo>
                    <a:pt x="14589" y="11460"/>
                  </a:lnTo>
                  <a:lnTo>
                    <a:pt x="14730" y="11390"/>
                  </a:lnTo>
                  <a:lnTo>
                    <a:pt x="14977" y="11310"/>
                  </a:lnTo>
                  <a:lnTo>
                    <a:pt x="15057" y="11240"/>
                  </a:lnTo>
                  <a:lnTo>
                    <a:pt x="15118" y="11055"/>
                  </a:lnTo>
                  <a:lnTo>
                    <a:pt x="15004" y="10808"/>
                  </a:lnTo>
                  <a:lnTo>
                    <a:pt x="14836" y="10614"/>
                  </a:lnTo>
                  <a:lnTo>
                    <a:pt x="14722" y="10526"/>
                  </a:lnTo>
                  <a:lnTo>
                    <a:pt x="14545" y="10270"/>
                  </a:lnTo>
                  <a:lnTo>
                    <a:pt x="14545" y="10103"/>
                  </a:lnTo>
                  <a:lnTo>
                    <a:pt x="14563" y="9838"/>
                  </a:lnTo>
                  <a:lnTo>
                    <a:pt x="14642" y="9680"/>
                  </a:lnTo>
                  <a:lnTo>
                    <a:pt x="14748" y="9556"/>
                  </a:lnTo>
                  <a:lnTo>
                    <a:pt x="14854" y="9256"/>
                  </a:lnTo>
                  <a:lnTo>
                    <a:pt x="14801" y="8921"/>
                  </a:lnTo>
                  <a:lnTo>
                    <a:pt x="14651" y="8710"/>
                  </a:lnTo>
                  <a:lnTo>
                    <a:pt x="14466" y="8534"/>
                  </a:lnTo>
                  <a:lnTo>
                    <a:pt x="14307" y="8243"/>
                  </a:lnTo>
                  <a:lnTo>
                    <a:pt x="14131" y="7996"/>
                  </a:lnTo>
                  <a:lnTo>
                    <a:pt x="13919" y="7872"/>
                  </a:lnTo>
                  <a:lnTo>
                    <a:pt x="13699" y="7784"/>
                  </a:lnTo>
                  <a:lnTo>
                    <a:pt x="13540" y="7546"/>
                  </a:lnTo>
                  <a:lnTo>
                    <a:pt x="13479" y="7247"/>
                  </a:lnTo>
                  <a:lnTo>
                    <a:pt x="13135" y="7185"/>
                  </a:lnTo>
                  <a:lnTo>
                    <a:pt x="12782" y="7273"/>
                  </a:lnTo>
                  <a:lnTo>
                    <a:pt x="12421" y="7414"/>
                  </a:lnTo>
                  <a:lnTo>
                    <a:pt x="12059" y="7511"/>
                  </a:lnTo>
                  <a:lnTo>
                    <a:pt x="11689" y="7493"/>
                  </a:lnTo>
                  <a:lnTo>
                    <a:pt x="10966" y="7538"/>
                  </a:lnTo>
                  <a:lnTo>
                    <a:pt x="10420" y="7661"/>
                  </a:lnTo>
                  <a:lnTo>
                    <a:pt x="10217" y="7652"/>
                  </a:lnTo>
                  <a:lnTo>
                    <a:pt x="10023" y="7476"/>
                  </a:lnTo>
                  <a:lnTo>
                    <a:pt x="9715" y="7088"/>
                  </a:lnTo>
                  <a:lnTo>
                    <a:pt x="9644" y="6859"/>
                  </a:lnTo>
                  <a:lnTo>
                    <a:pt x="9609" y="6621"/>
                  </a:lnTo>
                  <a:lnTo>
                    <a:pt x="9556" y="6550"/>
                  </a:lnTo>
                  <a:lnTo>
                    <a:pt x="9494" y="6506"/>
                  </a:lnTo>
                  <a:lnTo>
                    <a:pt x="9327" y="6057"/>
                  </a:lnTo>
                  <a:lnTo>
                    <a:pt x="9362" y="5572"/>
                  </a:lnTo>
                  <a:lnTo>
                    <a:pt x="9433" y="5369"/>
                  </a:lnTo>
                  <a:lnTo>
                    <a:pt x="9459" y="5149"/>
                  </a:lnTo>
                  <a:lnTo>
                    <a:pt x="9574" y="4840"/>
                  </a:lnTo>
                  <a:lnTo>
                    <a:pt x="9741" y="4584"/>
                  </a:lnTo>
                  <a:lnTo>
                    <a:pt x="9803" y="4117"/>
                  </a:lnTo>
                  <a:lnTo>
                    <a:pt x="9909" y="3923"/>
                  </a:lnTo>
                  <a:lnTo>
                    <a:pt x="10173" y="3615"/>
                  </a:lnTo>
                  <a:lnTo>
                    <a:pt x="10261" y="3456"/>
                  </a:lnTo>
                  <a:lnTo>
                    <a:pt x="10164" y="3218"/>
                  </a:lnTo>
                  <a:lnTo>
                    <a:pt x="10014" y="2998"/>
                  </a:lnTo>
                  <a:lnTo>
                    <a:pt x="9900" y="2777"/>
                  </a:lnTo>
                  <a:lnTo>
                    <a:pt x="9794" y="2531"/>
                  </a:lnTo>
                  <a:lnTo>
                    <a:pt x="9785" y="2187"/>
                  </a:lnTo>
                  <a:lnTo>
                    <a:pt x="9838" y="1843"/>
                  </a:lnTo>
                  <a:lnTo>
                    <a:pt x="9856" y="1517"/>
                  </a:lnTo>
                  <a:lnTo>
                    <a:pt x="9838" y="1200"/>
                  </a:lnTo>
                  <a:lnTo>
                    <a:pt x="9582" y="618"/>
                  </a:lnTo>
                  <a:lnTo>
                    <a:pt x="9133" y="283"/>
                  </a:lnTo>
                  <a:lnTo>
                    <a:pt x="8868" y="203"/>
                  </a:lnTo>
                  <a:lnTo>
                    <a:pt x="8789" y="151"/>
                  </a:lnTo>
                  <a:lnTo>
                    <a:pt x="858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5" name="Google Shape;683;p31">
              <a:extLst>
                <a:ext uri="{FF2B5EF4-FFF2-40B4-BE49-F238E27FC236}">
                  <a16:creationId xmlns:a16="http://schemas.microsoft.com/office/drawing/2014/main" id="{E6103188-5162-C168-FB50-6CCDAD672F6F}"/>
                </a:ext>
              </a:extLst>
            </p:cNvPr>
            <p:cNvSpPr/>
            <p:nvPr/>
          </p:nvSpPr>
          <p:spPr>
            <a:xfrm>
              <a:off x="5361791" y="5142781"/>
              <a:ext cx="858946" cy="773117"/>
            </a:xfrm>
            <a:custGeom>
              <a:avLst/>
              <a:gdLst/>
              <a:ahLst/>
              <a:cxnLst/>
              <a:rect l="l" t="t" r="r" b="b"/>
              <a:pathLst>
                <a:path w="7846" h="7062" extrusionOk="0">
                  <a:moveTo>
                    <a:pt x="5483" y="1"/>
                  </a:moveTo>
                  <a:lnTo>
                    <a:pt x="5272" y="133"/>
                  </a:lnTo>
                  <a:lnTo>
                    <a:pt x="5131" y="309"/>
                  </a:lnTo>
                  <a:lnTo>
                    <a:pt x="4902" y="618"/>
                  </a:lnTo>
                  <a:lnTo>
                    <a:pt x="4434" y="794"/>
                  </a:lnTo>
                  <a:lnTo>
                    <a:pt x="3720" y="838"/>
                  </a:lnTo>
                  <a:lnTo>
                    <a:pt x="3015" y="926"/>
                  </a:lnTo>
                  <a:lnTo>
                    <a:pt x="2583" y="1103"/>
                  </a:lnTo>
                  <a:lnTo>
                    <a:pt x="2336" y="1367"/>
                  </a:lnTo>
                  <a:lnTo>
                    <a:pt x="1790" y="1975"/>
                  </a:lnTo>
                  <a:lnTo>
                    <a:pt x="1235" y="2751"/>
                  </a:lnTo>
                  <a:lnTo>
                    <a:pt x="794" y="3315"/>
                  </a:lnTo>
                  <a:lnTo>
                    <a:pt x="679" y="3703"/>
                  </a:lnTo>
                  <a:lnTo>
                    <a:pt x="706" y="3906"/>
                  </a:lnTo>
                  <a:lnTo>
                    <a:pt x="988" y="4038"/>
                  </a:lnTo>
                  <a:lnTo>
                    <a:pt x="1270" y="4064"/>
                  </a:lnTo>
                  <a:lnTo>
                    <a:pt x="1340" y="4214"/>
                  </a:lnTo>
                  <a:lnTo>
                    <a:pt x="1323" y="4391"/>
                  </a:lnTo>
                  <a:lnTo>
                    <a:pt x="1182" y="4611"/>
                  </a:lnTo>
                  <a:lnTo>
                    <a:pt x="521" y="5263"/>
                  </a:lnTo>
                  <a:lnTo>
                    <a:pt x="1" y="5660"/>
                  </a:lnTo>
                  <a:lnTo>
                    <a:pt x="159" y="6083"/>
                  </a:lnTo>
                  <a:lnTo>
                    <a:pt x="344" y="6471"/>
                  </a:lnTo>
                  <a:lnTo>
                    <a:pt x="468" y="6630"/>
                  </a:lnTo>
                  <a:lnTo>
                    <a:pt x="626" y="6735"/>
                  </a:lnTo>
                  <a:lnTo>
                    <a:pt x="812" y="6832"/>
                  </a:lnTo>
                  <a:lnTo>
                    <a:pt x="900" y="7026"/>
                  </a:lnTo>
                  <a:lnTo>
                    <a:pt x="1208" y="6982"/>
                  </a:lnTo>
                  <a:lnTo>
                    <a:pt x="1508" y="7062"/>
                  </a:lnTo>
                  <a:lnTo>
                    <a:pt x="1790" y="7053"/>
                  </a:lnTo>
                  <a:lnTo>
                    <a:pt x="2054" y="6938"/>
                  </a:lnTo>
                  <a:lnTo>
                    <a:pt x="2328" y="6868"/>
                  </a:lnTo>
                  <a:lnTo>
                    <a:pt x="2610" y="6885"/>
                  </a:lnTo>
                  <a:lnTo>
                    <a:pt x="2760" y="6859"/>
                  </a:lnTo>
                  <a:lnTo>
                    <a:pt x="2874" y="6753"/>
                  </a:lnTo>
                  <a:lnTo>
                    <a:pt x="2927" y="6542"/>
                  </a:lnTo>
                  <a:lnTo>
                    <a:pt x="2998" y="6356"/>
                  </a:lnTo>
                  <a:lnTo>
                    <a:pt x="3059" y="6330"/>
                  </a:lnTo>
                  <a:lnTo>
                    <a:pt x="3130" y="6312"/>
                  </a:lnTo>
                  <a:lnTo>
                    <a:pt x="3288" y="6400"/>
                  </a:lnTo>
                  <a:lnTo>
                    <a:pt x="3474" y="6471"/>
                  </a:lnTo>
                  <a:lnTo>
                    <a:pt x="3588" y="6312"/>
                  </a:lnTo>
                  <a:lnTo>
                    <a:pt x="3482" y="6145"/>
                  </a:lnTo>
                  <a:lnTo>
                    <a:pt x="3271" y="5977"/>
                  </a:lnTo>
                  <a:lnTo>
                    <a:pt x="3024" y="5916"/>
                  </a:lnTo>
                  <a:lnTo>
                    <a:pt x="2918" y="5836"/>
                  </a:lnTo>
                  <a:lnTo>
                    <a:pt x="2839" y="5722"/>
                  </a:lnTo>
                  <a:lnTo>
                    <a:pt x="2724" y="5669"/>
                  </a:lnTo>
                  <a:lnTo>
                    <a:pt x="2654" y="5519"/>
                  </a:lnTo>
                  <a:lnTo>
                    <a:pt x="2610" y="5343"/>
                  </a:lnTo>
                  <a:lnTo>
                    <a:pt x="2530" y="5210"/>
                  </a:lnTo>
                  <a:lnTo>
                    <a:pt x="2433" y="5096"/>
                  </a:lnTo>
                  <a:lnTo>
                    <a:pt x="2425" y="4911"/>
                  </a:lnTo>
                  <a:lnTo>
                    <a:pt x="2601" y="4875"/>
                  </a:lnTo>
                  <a:lnTo>
                    <a:pt x="2671" y="4849"/>
                  </a:lnTo>
                  <a:lnTo>
                    <a:pt x="2883" y="4717"/>
                  </a:lnTo>
                  <a:lnTo>
                    <a:pt x="3015" y="4664"/>
                  </a:lnTo>
                  <a:lnTo>
                    <a:pt x="3086" y="4699"/>
                  </a:lnTo>
                  <a:lnTo>
                    <a:pt x="3095" y="4734"/>
                  </a:lnTo>
                  <a:lnTo>
                    <a:pt x="3130" y="4805"/>
                  </a:lnTo>
                  <a:lnTo>
                    <a:pt x="3297" y="4849"/>
                  </a:lnTo>
                  <a:lnTo>
                    <a:pt x="3394" y="4682"/>
                  </a:lnTo>
                  <a:lnTo>
                    <a:pt x="3447" y="4426"/>
                  </a:lnTo>
                  <a:lnTo>
                    <a:pt x="3597" y="4250"/>
                  </a:lnTo>
                  <a:lnTo>
                    <a:pt x="3773" y="4188"/>
                  </a:lnTo>
                  <a:lnTo>
                    <a:pt x="3932" y="4082"/>
                  </a:lnTo>
                  <a:lnTo>
                    <a:pt x="4073" y="3941"/>
                  </a:lnTo>
                  <a:lnTo>
                    <a:pt x="4240" y="3844"/>
                  </a:lnTo>
                  <a:lnTo>
                    <a:pt x="4434" y="3791"/>
                  </a:lnTo>
                  <a:lnTo>
                    <a:pt x="5025" y="3730"/>
                  </a:lnTo>
                  <a:lnTo>
                    <a:pt x="5395" y="3588"/>
                  </a:lnTo>
                  <a:lnTo>
                    <a:pt x="5774" y="3553"/>
                  </a:lnTo>
                  <a:lnTo>
                    <a:pt x="5933" y="3606"/>
                  </a:lnTo>
                  <a:lnTo>
                    <a:pt x="6048" y="3588"/>
                  </a:lnTo>
                  <a:lnTo>
                    <a:pt x="6215" y="3500"/>
                  </a:lnTo>
                  <a:lnTo>
                    <a:pt x="6559" y="3439"/>
                  </a:lnTo>
                  <a:lnTo>
                    <a:pt x="7008" y="3095"/>
                  </a:lnTo>
                  <a:lnTo>
                    <a:pt x="7167" y="3024"/>
                  </a:lnTo>
                  <a:lnTo>
                    <a:pt x="7520" y="2998"/>
                  </a:lnTo>
                  <a:lnTo>
                    <a:pt x="7846" y="2866"/>
                  </a:lnTo>
                  <a:lnTo>
                    <a:pt x="7740" y="2636"/>
                  </a:lnTo>
                  <a:lnTo>
                    <a:pt x="7423" y="2108"/>
                  </a:lnTo>
                  <a:lnTo>
                    <a:pt x="7149" y="1817"/>
                  </a:lnTo>
                  <a:lnTo>
                    <a:pt x="6779" y="1411"/>
                  </a:lnTo>
                  <a:lnTo>
                    <a:pt x="6250" y="838"/>
                  </a:lnTo>
                  <a:lnTo>
                    <a:pt x="6145" y="459"/>
                  </a:lnTo>
                  <a:lnTo>
                    <a:pt x="6162" y="371"/>
                  </a:lnTo>
                  <a:lnTo>
                    <a:pt x="6127" y="89"/>
                  </a:lnTo>
                  <a:lnTo>
                    <a:pt x="5942" y="18"/>
                  </a:lnTo>
                  <a:lnTo>
                    <a:pt x="5483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6" name="Google Shape;684;p31">
              <a:extLst>
                <a:ext uri="{FF2B5EF4-FFF2-40B4-BE49-F238E27FC236}">
                  <a16:creationId xmlns:a16="http://schemas.microsoft.com/office/drawing/2014/main" id="{68CB9E74-FB6D-3F10-87F1-8EE247869407}"/>
                </a:ext>
              </a:extLst>
            </p:cNvPr>
            <p:cNvSpPr/>
            <p:nvPr/>
          </p:nvSpPr>
          <p:spPr>
            <a:xfrm>
              <a:off x="6226418" y="4654526"/>
              <a:ext cx="557888" cy="676561"/>
            </a:xfrm>
            <a:custGeom>
              <a:avLst/>
              <a:gdLst/>
              <a:ahLst/>
              <a:cxnLst/>
              <a:rect l="l" t="t" r="r" b="b"/>
              <a:pathLst>
                <a:path w="5096" h="6180" extrusionOk="0">
                  <a:moveTo>
                    <a:pt x="2460" y="0"/>
                  </a:moveTo>
                  <a:lnTo>
                    <a:pt x="2187" y="9"/>
                  </a:lnTo>
                  <a:lnTo>
                    <a:pt x="1799" y="124"/>
                  </a:lnTo>
                  <a:lnTo>
                    <a:pt x="1534" y="89"/>
                  </a:lnTo>
                  <a:lnTo>
                    <a:pt x="1" y="2372"/>
                  </a:lnTo>
                  <a:lnTo>
                    <a:pt x="62" y="2671"/>
                  </a:lnTo>
                  <a:lnTo>
                    <a:pt x="221" y="2909"/>
                  </a:lnTo>
                  <a:lnTo>
                    <a:pt x="441" y="2997"/>
                  </a:lnTo>
                  <a:lnTo>
                    <a:pt x="653" y="3121"/>
                  </a:lnTo>
                  <a:lnTo>
                    <a:pt x="829" y="3368"/>
                  </a:lnTo>
                  <a:lnTo>
                    <a:pt x="988" y="3659"/>
                  </a:lnTo>
                  <a:lnTo>
                    <a:pt x="1173" y="3835"/>
                  </a:lnTo>
                  <a:lnTo>
                    <a:pt x="1323" y="4046"/>
                  </a:lnTo>
                  <a:lnTo>
                    <a:pt x="1376" y="4381"/>
                  </a:lnTo>
                  <a:lnTo>
                    <a:pt x="1270" y="4681"/>
                  </a:lnTo>
                  <a:lnTo>
                    <a:pt x="1164" y="4805"/>
                  </a:lnTo>
                  <a:lnTo>
                    <a:pt x="1085" y="4963"/>
                  </a:lnTo>
                  <a:lnTo>
                    <a:pt x="1067" y="5228"/>
                  </a:lnTo>
                  <a:lnTo>
                    <a:pt x="1067" y="5395"/>
                  </a:lnTo>
                  <a:lnTo>
                    <a:pt x="1244" y="5651"/>
                  </a:lnTo>
                  <a:lnTo>
                    <a:pt x="1358" y="5739"/>
                  </a:lnTo>
                  <a:lnTo>
                    <a:pt x="1526" y="5933"/>
                  </a:lnTo>
                  <a:lnTo>
                    <a:pt x="1640" y="6180"/>
                  </a:lnTo>
                  <a:lnTo>
                    <a:pt x="1984" y="6171"/>
                  </a:lnTo>
                  <a:lnTo>
                    <a:pt x="2143" y="6118"/>
                  </a:lnTo>
                  <a:lnTo>
                    <a:pt x="2284" y="6030"/>
                  </a:lnTo>
                  <a:lnTo>
                    <a:pt x="2610" y="5889"/>
                  </a:lnTo>
                  <a:lnTo>
                    <a:pt x="2936" y="5977"/>
                  </a:lnTo>
                  <a:lnTo>
                    <a:pt x="2927" y="5695"/>
                  </a:lnTo>
                  <a:lnTo>
                    <a:pt x="2945" y="5571"/>
                  </a:lnTo>
                  <a:lnTo>
                    <a:pt x="3059" y="5386"/>
                  </a:lnTo>
                  <a:lnTo>
                    <a:pt x="3139" y="5325"/>
                  </a:lnTo>
                  <a:lnTo>
                    <a:pt x="3200" y="5254"/>
                  </a:lnTo>
                  <a:lnTo>
                    <a:pt x="3271" y="5007"/>
                  </a:lnTo>
                  <a:lnTo>
                    <a:pt x="3245" y="4849"/>
                  </a:lnTo>
                  <a:lnTo>
                    <a:pt x="3121" y="4558"/>
                  </a:lnTo>
                  <a:lnTo>
                    <a:pt x="3104" y="4258"/>
                  </a:lnTo>
                  <a:lnTo>
                    <a:pt x="3245" y="4046"/>
                  </a:lnTo>
                  <a:lnTo>
                    <a:pt x="3483" y="4064"/>
                  </a:lnTo>
                  <a:lnTo>
                    <a:pt x="3721" y="4143"/>
                  </a:lnTo>
                  <a:lnTo>
                    <a:pt x="4179" y="4064"/>
                  </a:lnTo>
                  <a:lnTo>
                    <a:pt x="4787" y="3456"/>
                  </a:lnTo>
                  <a:lnTo>
                    <a:pt x="4858" y="3094"/>
                  </a:lnTo>
                  <a:lnTo>
                    <a:pt x="4884" y="2795"/>
                  </a:lnTo>
                  <a:lnTo>
                    <a:pt x="5096" y="2654"/>
                  </a:lnTo>
                  <a:lnTo>
                    <a:pt x="5052" y="2442"/>
                  </a:lnTo>
                  <a:lnTo>
                    <a:pt x="4955" y="2239"/>
                  </a:lnTo>
                  <a:lnTo>
                    <a:pt x="4928" y="1984"/>
                  </a:lnTo>
                  <a:lnTo>
                    <a:pt x="4981" y="1737"/>
                  </a:lnTo>
                  <a:lnTo>
                    <a:pt x="4849" y="1340"/>
                  </a:lnTo>
                  <a:lnTo>
                    <a:pt x="4100" y="1331"/>
                  </a:lnTo>
                  <a:lnTo>
                    <a:pt x="3826" y="1041"/>
                  </a:lnTo>
                  <a:lnTo>
                    <a:pt x="3500" y="141"/>
                  </a:lnTo>
                  <a:lnTo>
                    <a:pt x="3015" y="327"/>
                  </a:lnTo>
                  <a:lnTo>
                    <a:pt x="2786" y="256"/>
                  </a:lnTo>
                  <a:lnTo>
                    <a:pt x="2583" y="62"/>
                  </a:lnTo>
                  <a:lnTo>
                    <a:pt x="246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8" name="Google Shape;686;p31">
              <a:extLst>
                <a:ext uri="{FF2B5EF4-FFF2-40B4-BE49-F238E27FC236}">
                  <a16:creationId xmlns:a16="http://schemas.microsoft.com/office/drawing/2014/main" id="{03180B6F-5475-8800-81A5-ADF18242263F}"/>
                </a:ext>
              </a:extLst>
            </p:cNvPr>
            <p:cNvSpPr/>
            <p:nvPr/>
          </p:nvSpPr>
          <p:spPr>
            <a:xfrm>
              <a:off x="4121776" y="4582163"/>
              <a:ext cx="815485" cy="749909"/>
            </a:xfrm>
            <a:custGeom>
              <a:avLst/>
              <a:gdLst/>
              <a:ahLst/>
              <a:cxnLst/>
              <a:rect l="l" t="t" r="r" b="b"/>
              <a:pathLst>
                <a:path w="7449" h="6850" extrusionOk="0">
                  <a:moveTo>
                    <a:pt x="5034" y="0"/>
                  </a:moveTo>
                  <a:lnTo>
                    <a:pt x="4937" y="80"/>
                  </a:lnTo>
                  <a:lnTo>
                    <a:pt x="4708" y="326"/>
                  </a:lnTo>
                  <a:lnTo>
                    <a:pt x="4135" y="802"/>
                  </a:lnTo>
                  <a:lnTo>
                    <a:pt x="3852" y="1129"/>
                  </a:lnTo>
                  <a:lnTo>
                    <a:pt x="3553" y="1411"/>
                  </a:lnTo>
                  <a:lnTo>
                    <a:pt x="3200" y="1543"/>
                  </a:lnTo>
                  <a:lnTo>
                    <a:pt x="3103" y="1543"/>
                  </a:lnTo>
                  <a:lnTo>
                    <a:pt x="3006" y="1569"/>
                  </a:lnTo>
                  <a:lnTo>
                    <a:pt x="2742" y="1781"/>
                  </a:lnTo>
                  <a:lnTo>
                    <a:pt x="2557" y="1834"/>
                  </a:lnTo>
                  <a:lnTo>
                    <a:pt x="2389" y="1904"/>
                  </a:lnTo>
                  <a:lnTo>
                    <a:pt x="2160" y="2160"/>
                  </a:lnTo>
                  <a:lnTo>
                    <a:pt x="1922" y="2380"/>
                  </a:lnTo>
                  <a:lnTo>
                    <a:pt x="1737" y="2486"/>
                  </a:lnTo>
                  <a:lnTo>
                    <a:pt x="1323" y="2900"/>
                  </a:lnTo>
                  <a:lnTo>
                    <a:pt x="1005" y="3086"/>
                  </a:lnTo>
                  <a:lnTo>
                    <a:pt x="908" y="3271"/>
                  </a:lnTo>
                  <a:lnTo>
                    <a:pt x="847" y="3879"/>
                  </a:lnTo>
                  <a:lnTo>
                    <a:pt x="697" y="4161"/>
                  </a:lnTo>
                  <a:lnTo>
                    <a:pt x="362" y="4346"/>
                  </a:lnTo>
                  <a:lnTo>
                    <a:pt x="0" y="4355"/>
                  </a:lnTo>
                  <a:lnTo>
                    <a:pt x="62" y="4549"/>
                  </a:lnTo>
                  <a:lnTo>
                    <a:pt x="159" y="4725"/>
                  </a:lnTo>
                  <a:lnTo>
                    <a:pt x="327" y="4787"/>
                  </a:lnTo>
                  <a:lnTo>
                    <a:pt x="503" y="4707"/>
                  </a:lnTo>
                  <a:lnTo>
                    <a:pt x="1014" y="4328"/>
                  </a:lnTo>
                  <a:lnTo>
                    <a:pt x="1146" y="4258"/>
                  </a:lnTo>
                  <a:lnTo>
                    <a:pt x="1279" y="4170"/>
                  </a:lnTo>
                  <a:lnTo>
                    <a:pt x="1490" y="3949"/>
                  </a:lnTo>
                  <a:lnTo>
                    <a:pt x="1719" y="4117"/>
                  </a:lnTo>
                  <a:lnTo>
                    <a:pt x="1931" y="4408"/>
                  </a:lnTo>
                  <a:lnTo>
                    <a:pt x="2107" y="4602"/>
                  </a:lnTo>
                  <a:lnTo>
                    <a:pt x="2310" y="4752"/>
                  </a:lnTo>
                  <a:lnTo>
                    <a:pt x="2636" y="4813"/>
                  </a:lnTo>
                  <a:lnTo>
                    <a:pt x="2927" y="4804"/>
                  </a:lnTo>
                  <a:lnTo>
                    <a:pt x="3209" y="4981"/>
                  </a:lnTo>
                  <a:lnTo>
                    <a:pt x="3359" y="5448"/>
                  </a:lnTo>
                  <a:lnTo>
                    <a:pt x="3482" y="5730"/>
                  </a:lnTo>
                  <a:lnTo>
                    <a:pt x="3764" y="6162"/>
                  </a:lnTo>
                  <a:lnTo>
                    <a:pt x="3808" y="6259"/>
                  </a:lnTo>
                  <a:lnTo>
                    <a:pt x="3897" y="6365"/>
                  </a:lnTo>
                  <a:lnTo>
                    <a:pt x="3967" y="6356"/>
                  </a:lnTo>
                  <a:lnTo>
                    <a:pt x="4108" y="6374"/>
                  </a:lnTo>
                  <a:lnTo>
                    <a:pt x="4196" y="6506"/>
                  </a:lnTo>
                  <a:lnTo>
                    <a:pt x="4267" y="6673"/>
                  </a:lnTo>
                  <a:lnTo>
                    <a:pt x="4681" y="6850"/>
                  </a:lnTo>
                  <a:lnTo>
                    <a:pt x="5157" y="6682"/>
                  </a:lnTo>
                  <a:lnTo>
                    <a:pt x="5404" y="6638"/>
                  </a:lnTo>
                  <a:lnTo>
                    <a:pt x="5624" y="6479"/>
                  </a:lnTo>
                  <a:lnTo>
                    <a:pt x="5853" y="6400"/>
                  </a:lnTo>
                  <a:lnTo>
                    <a:pt x="6109" y="6435"/>
                  </a:lnTo>
                  <a:lnTo>
                    <a:pt x="6233" y="6109"/>
                  </a:lnTo>
                  <a:lnTo>
                    <a:pt x="6277" y="5756"/>
                  </a:lnTo>
                  <a:lnTo>
                    <a:pt x="6206" y="5545"/>
                  </a:lnTo>
                  <a:lnTo>
                    <a:pt x="6100" y="5369"/>
                  </a:lnTo>
                  <a:lnTo>
                    <a:pt x="6091" y="5166"/>
                  </a:lnTo>
                  <a:lnTo>
                    <a:pt x="6294" y="5104"/>
                  </a:lnTo>
                  <a:lnTo>
                    <a:pt x="6444" y="4919"/>
                  </a:lnTo>
                  <a:lnTo>
                    <a:pt x="6471" y="4637"/>
                  </a:lnTo>
                  <a:lnTo>
                    <a:pt x="6656" y="4337"/>
                  </a:lnTo>
                  <a:lnTo>
                    <a:pt x="6647" y="3870"/>
                  </a:lnTo>
                  <a:lnTo>
                    <a:pt x="6541" y="3412"/>
                  </a:lnTo>
                  <a:lnTo>
                    <a:pt x="6647" y="3033"/>
                  </a:lnTo>
                  <a:lnTo>
                    <a:pt x="6797" y="2936"/>
                  </a:lnTo>
                  <a:lnTo>
                    <a:pt x="7114" y="2812"/>
                  </a:lnTo>
                  <a:lnTo>
                    <a:pt x="7414" y="2618"/>
                  </a:lnTo>
                  <a:lnTo>
                    <a:pt x="7449" y="2424"/>
                  </a:lnTo>
                  <a:lnTo>
                    <a:pt x="7114" y="2133"/>
                  </a:lnTo>
                  <a:lnTo>
                    <a:pt x="7008" y="1975"/>
                  </a:lnTo>
                  <a:lnTo>
                    <a:pt x="6850" y="1913"/>
                  </a:lnTo>
                  <a:lnTo>
                    <a:pt x="6523" y="1640"/>
                  </a:lnTo>
                  <a:lnTo>
                    <a:pt x="6241" y="1278"/>
                  </a:lnTo>
                  <a:lnTo>
                    <a:pt x="5880" y="979"/>
                  </a:lnTo>
                  <a:lnTo>
                    <a:pt x="5748" y="547"/>
                  </a:lnTo>
                  <a:lnTo>
                    <a:pt x="5633" y="512"/>
                  </a:lnTo>
                  <a:lnTo>
                    <a:pt x="5527" y="450"/>
                  </a:lnTo>
                  <a:lnTo>
                    <a:pt x="5325" y="150"/>
                  </a:lnTo>
                  <a:lnTo>
                    <a:pt x="5236" y="71"/>
                  </a:lnTo>
                  <a:lnTo>
                    <a:pt x="5139" y="18"/>
                  </a:lnTo>
                  <a:lnTo>
                    <a:pt x="503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69" name="Google Shape;687;p31">
              <a:extLst>
                <a:ext uri="{FF2B5EF4-FFF2-40B4-BE49-F238E27FC236}">
                  <a16:creationId xmlns:a16="http://schemas.microsoft.com/office/drawing/2014/main" id="{B0C4B87A-996C-45ED-16E3-5E28657869A5}"/>
                </a:ext>
              </a:extLst>
            </p:cNvPr>
            <p:cNvSpPr/>
            <p:nvPr/>
          </p:nvSpPr>
          <p:spPr>
            <a:xfrm>
              <a:off x="2707042" y="3997355"/>
              <a:ext cx="917845" cy="851284"/>
            </a:xfrm>
            <a:custGeom>
              <a:avLst/>
              <a:gdLst/>
              <a:ahLst/>
              <a:cxnLst/>
              <a:rect l="l" t="t" r="r" b="b"/>
              <a:pathLst>
                <a:path w="8384" h="7776" extrusionOk="0">
                  <a:moveTo>
                    <a:pt x="1244" y="0"/>
                  </a:moveTo>
                  <a:lnTo>
                    <a:pt x="882" y="185"/>
                  </a:lnTo>
                  <a:lnTo>
                    <a:pt x="1067" y="644"/>
                  </a:lnTo>
                  <a:lnTo>
                    <a:pt x="1217" y="1358"/>
                  </a:lnTo>
                  <a:lnTo>
                    <a:pt x="1297" y="1578"/>
                  </a:lnTo>
                  <a:lnTo>
                    <a:pt x="1464" y="1896"/>
                  </a:lnTo>
                  <a:lnTo>
                    <a:pt x="1429" y="2213"/>
                  </a:lnTo>
                  <a:lnTo>
                    <a:pt x="1305" y="2363"/>
                  </a:lnTo>
                  <a:lnTo>
                    <a:pt x="1006" y="2610"/>
                  </a:lnTo>
                  <a:lnTo>
                    <a:pt x="706" y="2733"/>
                  </a:lnTo>
                  <a:lnTo>
                    <a:pt x="450" y="2909"/>
                  </a:lnTo>
                  <a:lnTo>
                    <a:pt x="397" y="3121"/>
                  </a:lnTo>
                  <a:lnTo>
                    <a:pt x="371" y="3359"/>
                  </a:lnTo>
                  <a:lnTo>
                    <a:pt x="283" y="3553"/>
                  </a:lnTo>
                  <a:lnTo>
                    <a:pt x="151" y="3703"/>
                  </a:lnTo>
                  <a:lnTo>
                    <a:pt x="18" y="3914"/>
                  </a:lnTo>
                  <a:lnTo>
                    <a:pt x="1" y="4038"/>
                  </a:lnTo>
                  <a:lnTo>
                    <a:pt x="124" y="4170"/>
                  </a:lnTo>
                  <a:lnTo>
                    <a:pt x="195" y="4196"/>
                  </a:lnTo>
                  <a:lnTo>
                    <a:pt x="300" y="4337"/>
                  </a:lnTo>
                  <a:lnTo>
                    <a:pt x="424" y="4743"/>
                  </a:lnTo>
                  <a:lnTo>
                    <a:pt x="697" y="4981"/>
                  </a:lnTo>
                  <a:lnTo>
                    <a:pt x="1023" y="5016"/>
                  </a:lnTo>
                  <a:lnTo>
                    <a:pt x="1543" y="4998"/>
                  </a:lnTo>
                  <a:lnTo>
                    <a:pt x="1640" y="5016"/>
                  </a:lnTo>
                  <a:lnTo>
                    <a:pt x="1781" y="5157"/>
                  </a:lnTo>
                  <a:lnTo>
                    <a:pt x="1861" y="5483"/>
                  </a:lnTo>
                  <a:lnTo>
                    <a:pt x="2187" y="5712"/>
                  </a:lnTo>
                  <a:lnTo>
                    <a:pt x="2548" y="5880"/>
                  </a:lnTo>
                  <a:lnTo>
                    <a:pt x="2584" y="5968"/>
                  </a:lnTo>
                  <a:lnTo>
                    <a:pt x="2636" y="6153"/>
                  </a:lnTo>
                  <a:lnTo>
                    <a:pt x="2680" y="6241"/>
                  </a:lnTo>
                  <a:lnTo>
                    <a:pt x="2874" y="6427"/>
                  </a:lnTo>
                  <a:lnTo>
                    <a:pt x="3104" y="6365"/>
                  </a:lnTo>
                  <a:lnTo>
                    <a:pt x="3218" y="6171"/>
                  </a:lnTo>
                  <a:lnTo>
                    <a:pt x="3289" y="5986"/>
                  </a:lnTo>
                  <a:lnTo>
                    <a:pt x="3509" y="5995"/>
                  </a:lnTo>
                  <a:lnTo>
                    <a:pt x="3738" y="6092"/>
                  </a:lnTo>
                  <a:lnTo>
                    <a:pt x="3879" y="6100"/>
                  </a:lnTo>
                  <a:lnTo>
                    <a:pt x="4020" y="6056"/>
                  </a:lnTo>
                  <a:lnTo>
                    <a:pt x="4205" y="6268"/>
                  </a:lnTo>
                  <a:lnTo>
                    <a:pt x="4329" y="6568"/>
                  </a:lnTo>
                  <a:lnTo>
                    <a:pt x="4787" y="6488"/>
                  </a:lnTo>
                  <a:lnTo>
                    <a:pt x="4964" y="6435"/>
                  </a:lnTo>
                  <a:lnTo>
                    <a:pt x="5087" y="6453"/>
                  </a:lnTo>
                  <a:lnTo>
                    <a:pt x="5175" y="6568"/>
                  </a:lnTo>
                  <a:lnTo>
                    <a:pt x="5343" y="6612"/>
                  </a:lnTo>
                  <a:lnTo>
                    <a:pt x="5448" y="6620"/>
                  </a:lnTo>
                  <a:lnTo>
                    <a:pt x="5651" y="6673"/>
                  </a:lnTo>
                  <a:lnTo>
                    <a:pt x="5783" y="6841"/>
                  </a:lnTo>
                  <a:lnTo>
                    <a:pt x="5977" y="7449"/>
                  </a:lnTo>
                  <a:lnTo>
                    <a:pt x="6180" y="7758"/>
                  </a:lnTo>
                  <a:lnTo>
                    <a:pt x="6815" y="7775"/>
                  </a:lnTo>
                  <a:lnTo>
                    <a:pt x="7026" y="7775"/>
                  </a:lnTo>
                  <a:lnTo>
                    <a:pt x="7211" y="7678"/>
                  </a:lnTo>
                  <a:lnTo>
                    <a:pt x="7282" y="7537"/>
                  </a:lnTo>
                  <a:lnTo>
                    <a:pt x="7255" y="7379"/>
                  </a:lnTo>
                  <a:lnTo>
                    <a:pt x="7467" y="6982"/>
                  </a:lnTo>
                  <a:lnTo>
                    <a:pt x="7890" y="6885"/>
                  </a:lnTo>
                  <a:lnTo>
                    <a:pt x="7723" y="6691"/>
                  </a:lnTo>
                  <a:lnTo>
                    <a:pt x="7582" y="6691"/>
                  </a:lnTo>
                  <a:lnTo>
                    <a:pt x="7467" y="6594"/>
                  </a:lnTo>
                  <a:lnTo>
                    <a:pt x="7511" y="6515"/>
                  </a:lnTo>
                  <a:lnTo>
                    <a:pt x="7634" y="6391"/>
                  </a:lnTo>
                  <a:lnTo>
                    <a:pt x="7723" y="6241"/>
                  </a:lnTo>
                  <a:lnTo>
                    <a:pt x="7793" y="6065"/>
                  </a:lnTo>
                  <a:lnTo>
                    <a:pt x="7820" y="5783"/>
                  </a:lnTo>
                  <a:lnTo>
                    <a:pt x="7784" y="5492"/>
                  </a:lnTo>
                  <a:lnTo>
                    <a:pt x="7784" y="5351"/>
                  </a:lnTo>
                  <a:lnTo>
                    <a:pt x="7767" y="5228"/>
                  </a:lnTo>
                  <a:lnTo>
                    <a:pt x="7661" y="5095"/>
                  </a:lnTo>
                  <a:lnTo>
                    <a:pt x="7529" y="5051"/>
                  </a:lnTo>
                  <a:lnTo>
                    <a:pt x="7511" y="4840"/>
                  </a:lnTo>
                  <a:lnTo>
                    <a:pt x="7643" y="4787"/>
                  </a:lnTo>
                  <a:lnTo>
                    <a:pt x="7784" y="4637"/>
                  </a:lnTo>
                  <a:lnTo>
                    <a:pt x="7837" y="4522"/>
                  </a:lnTo>
                  <a:lnTo>
                    <a:pt x="8190" y="4240"/>
                  </a:lnTo>
                  <a:lnTo>
                    <a:pt x="8366" y="4064"/>
                  </a:lnTo>
                  <a:lnTo>
                    <a:pt x="8384" y="3694"/>
                  </a:lnTo>
                  <a:lnTo>
                    <a:pt x="8287" y="3412"/>
                  </a:lnTo>
                  <a:lnTo>
                    <a:pt x="8128" y="3139"/>
                  </a:lnTo>
                  <a:lnTo>
                    <a:pt x="8172" y="2768"/>
                  </a:lnTo>
                  <a:lnTo>
                    <a:pt x="8137" y="2663"/>
                  </a:lnTo>
                  <a:lnTo>
                    <a:pt x="8093" y="2566"/>
                  </a:lnTo>
                  <a:lnTo>
                    <a:pt x="7793" y="2107"/>
                  </a:lnTo>
                  <a:lnTo>
                    <a:pt x="7661" y="2010"/>
                  </a:lnTo>
                  <a:lnTo>
                    <a:pt x="6965" y="1860"/>
                  </a:lnTo>
                  <a:lnTo>
                    <a:pt x="6868" y="1781"/>
                  </a:lnTo>
                  <a:lnTo>
                    <a:pt x="6638" y="1525"/>
                  </a:lnTo>
                  <a:lnTo>
                    <a:pt x="6233" y="1455"/>
                  </a:lnTo>
                  <a:lnTo>
                    <a:pt x="5801" y="1675"/>
                  </a:lnTo>
                  <a:lnTo>
                    <a:pt x="5633" y="1728"/>
                  </a:lnTo>
                  <a:lnTo>
                    <a:pt x="5457" y="1746"/>
                  </a:lnTo>
                  <a:lnTo>
                    <a:pt x="5254" y="1728"/>
                  </a:lnTo>
                  <a:lnTo>
                    <a:pt x="5060" y="1763"/>
                  </a:lnTo>
                  <a:lnTo>
                    <a:pt x="4937" y="1931"/>
                  </a:lnTo>
                  <a:lnTo>
                    <a:pt x="4761" y="2037"/>
                  </a:lnTo>
                  <a:lnTo>
                    <a:pt x="4567" y="2081"/>
                  </a:lnTo>
                  <a:lnTo>
                    <a:pt x="4373" y="2160"/>
                  </a:lnTo>
                  <a:lnTo>
                    <a:pt x="4153" y="2081"/>
                  </a:lnTo>
                  <a:lnTo>
                    <a:pt x="3915" y="1543"/>
                  </a:lnTo>
                  <a:lnTo>
                    <a:pt x="3536" y="1129"/>
                  </a:lnTo>
                  <a:lnTo>
                    <a:pt x="3500" y="1049"/>
                  </a:lnTo>
                  <a:lnTo>
                    <a:pt x="3430" y="1005"/>
                  </a:lnTo>
                  <a:lnTo>
                    <a:pt x="3077" y="1129"/>
                  </a:lnTo>
                  <a:lnTo>
                    <a:pt x="2901" y="1049"/>
                  </a:lnTo>
                  <a:lnTo>
                    <a:pt x="2954" y="838"/>
                  </a:lnTo>
                  <a:lnTo>
                    <a:pt x="3095" y="582"/>
                  </a:lnTo>
                  <a:lnTo>
                    <a:pt x="2980" y="397"/>
                  </a:lnTo>
                  <a:lnTo>
                    <a:pt x="2901" y="397"/>
                  </a:lnTo>
                  <a:lnTo>
                    <a:pt x="2751" y="424"/>
                  </a:lnTo>
                  <a:lnTo>
                    <a:pt x="2680" y="415"/>
                  </a:lnTo>
                  <a:lnTo>
                    <a:pt x="2495" y="327"/>
                  </a:lnTo>
                  <a:lnTo>
                    <a:pt x="2310" y="309"/>
                  </a:lnTo>
                  <a:lnTo>
                    <a:pt x="1975" y="353"/>
                  </a:lnTo>
                  <a:lnTo>
                    <a:pt x="1658" y="265"/>
                  </a:lnTo>
                  <a:lnTo>
                    <a:pt x="1455" y="97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0" name="Google Shape;688;p31">
              <a:extLst>
                <a:ext uri="{FF2B5EF4-FFF2-40B4-BE49-F238E27FC236}">
                  <a16:creationId xmlns:a16="http://schemas.microsoft.com/office/drawing/2014/main" id="{0C096C8C-41BF-F32D-96F0-3ECA0E6BBCF0}"/>
                </a:ext>
              </a:extLst>
            </p:cNvPr>
            <p:cNvSpPr/>
            <p:nvPr/>
          </p:nvSpPr>
          <p:spPr>
            <a:xfrm>
              <a:off x="3384468" y="4624641"/>
              <a:ext cx="750893" cy="987253"/>
            </a:xfrm>
            <a:custGeom>
              <a:avLst/>
              <a:gdLst/>
              <a:ahLst/>
              <a:cxnLst/>
              <a:rect l="l" t="t" r="r" b="b"/>
              <a:pathLst>
                <a:path w="6859" h="9018" extrusionOk="0">
                  <a:moveTo>
                    <a:pt x="5519" y="0"/>
                  </a:moveTo>
                  <a:lnTo>
                    <a:pt x="4946" y="124"/>
                  </a:lnTo>
                  <a:lnTo>
                    <a:pt x="4902" y="485"/>
                  </a:lnTo>
                  <a:lnTo>
                    <a:pt x="4937" y="829"/>
                  </a:lnTo>
                  <a:lnTo>
                    <a:pt x="4787" y="961"/>
                  </a:lnTo>
                  <a:lnTo>
                    <a:pt x="4620" y="1014"/>
                  </a:lnTo>
                  <a:lnTo>
                    <a:pt x="4267" y="1023"/>
                  </a:lnTo>
                  <a:lnTo>
                    <a:pt x="3941" y="987"/>
                  </a:lnTo>
                  <a:lnTo>
                    <a:pt x="3703" y="1173"/>
                  </a:lnTo>
                  <a:lnTo>
                    <a:pt x="3703" y="1243"/>
                  </a:lnTo>
                  <a:lnTo>
                    <a:pt x="3641" y="1358"/>
                  </a:lnTo>
                  <a:lnTo>
                    <a:pt x="3588" y="1375"/>
                  </a:lnTo>
                  <a:lnTo>
                    <a:pt x="3474" y="1296"/>
                  </a:lnTo>
                  <a:lnTo>
                    <a:pt x="3412" y="1322"/>
                  </a:lnTo>
                  <a:lnTo>
                    <a:pt x="3350" y="1358"/>
                  </a:lnTo>
                  <a:lnTo>
                    <a:pt x="3201" y="1402"/>
                  </a:lnTo>
                  <a:lnTo>
                    <a:pt x="3042" y="1402"/>
                  </a:lnTo>
                  <a:lnTo>
                    <a:pt x="2901" y="1234"/>
                  </a:lnTo>
                  <a:lnTo>
                    <a:pt x="2733" y="1208"/>
                  </a:lnTo>
                  <a:lnTo>
                    <a:pt x="2495" y="1366"/>
                  </a:lnTo>
                  <a:lnTo>
                    <a:pt x="2231" y="1366"/>
                  </a:lnTo>
                  <a:lnTo>
                    <a:pt x="1984" y="1208"/>
                  </a:lnTo>
                  <a:lnTo>
                    <a:pt x="1702" y="1155"/>
                  </a:lnTo>
                  <a:lnTo>
                    <a:pt x="1279" y="1252"/>
                  </a:lnTo>
                  <a:lnTo>
                    <a:pt x="1067" y="1649"/>
                  </a:lnTo>
                  <a:lnTo>
                    <a:pt x="1094" y="1807"/>
                  </a:lnTo>
                  <a:lnTo>
                    <a:pt x="1023" y="1948"/>
                  </a:lnTo>
                  <a:lnTo>
                    <a:pt x="838" y="2045"/>
                  </a:lnTo>
                  <a:lnTo>
                    <a:pt x="627" y="2045"/>
                  </a:lnTo>
                  <a:lnTo>
                    <a:pt x="680" y="2177"/>
                  </a:lnTo>
                  <a:lnTo>
                    <a:pt x="741" y="2310"/>
                  </a:lnTo>
                  <a:lnTo>
                    <a:pt x="997" y="2486"/>
                  </a:lnTo>
                  <a:lnTo>
                    <a:pt x="1059" y="2662"/>
                  </a:lnTo>
                  <a:lnTo>
                    <a:pt x="1041" y="2865"/>
                  </a:lnTo>
                  <a:lnTo>
                    <a:pt x="1120" y="3218"/>
                  </a:lnTo>
                  <a:lnTo>
                    <a:pt x="1076" y="3341"/>
                  </a:lnTo>
                  <a:lnTo>
                    <a:pt x="979" y="3412"/>
                  </a:lnTo>
                  <a:lnTo>
                    <a:pt x="962" y="3570"/>
                  </a:lnTo>
                  <a:lnTo>
                    <a:pt x="1067" y="3702"/>
                  </a:lnTo>
                  <a:lnTo>
                    <a:pt x="1138" y="3852"/>
                  </a:lnTo>
                  <a:lnTo>
                    <a:pt x="1235" y="4002"/>
                  </a:lnTo>
                  <a:lnTo>
                    <a:pt x="1526" y="4064"/>
                  </a:lnTo>
                  <a:lnTo>
                    <a:pt x="1579" y="4196"/>
                  </a:lnTo>
                  <a:lnTo>
                    <a:pt x="1561" y="4364"/>
                  </a:lnTo>
                  <a:lnTo>
                    <a:pt x="1420" y="4461"/>
                  </a:lnTo>
                  <a:lnTo>
                    <a:pt x="1235" y="4469"/>
                  </a:lnTo>
                  <a:lnTo>
                    <a:pt x="1023" y="4778"/>
                  </a:lnTo>
                  <a:lnTo>
                    <a:pt x="777" y="5016"/>
                  </a:lnTo>
                  <a:lnTo>
                    <a:pt x="415" y="4972"/>
                  </a:lnTo>
                  <a:lnTo>
                    <a:pt x="89" y="5069"/>
                  </a:lnTo>
                  <a:lnTo>
                    <a:pt x="1" y="5280"/>
                  </a:lnTo>
                  <a:lnTo>
                    <a:pt x="54" y="5501"/>
                  </a:lnTo>
                  <a:lnTo>
                    <a:pt x="107" y="5518"/>
                  </a:lnTo>
                  <a:lnTo>
                    <a:pt x="151" y="5554"/>
                  </a:lnTo>
                  <a:lnTo>
                    <a:pt x="186" y="5633"/>
                  </a:lnTo>
                  <a:lnTo>
                    <a:pt x="212" y="5721"/>
                  </a:lnTo>
                  <a:lnTo>
                    <a:pt x="265" y="5818"/>
                  </a:lnTo>
                  <a:lnTo>
                    <a:pt x="248" y="5941"/>
                  </a:lnTo>
                  <a:lnTo>
                    <a:pt x="248" y="6109"/>
                  </a:lnTo>
                  <a:lnTo>
                    <a:pt x="301" y="6276"/>
                  </a:lnTo>
                  <a:lnTo>
                    <a:pt x="415" y="6320"/>
                  </a:lnTo>
                  <a:lnTo>
                    <a:pt x="583" y="6320"/>
                  </a:lnTo>
                  <a:lnTo>
                    <a:pt x="803" y="6409"/>
                  </a:lnTo>
                  <a:lnTo>
                    <a:pt x="935" y="6647"/>
                  </a:lnTo>
                  <a:lnTo>
                    <a:pt x="997" y="6920"/>
                  </a:lnTo>
                  <a:lnTo>
                    <a:pt x="1156" y="7149"/>
                  </a:lnTo>
                  <a:lnTo>
                    <a:pt x="1499" y="7193"/>
                  </a:lnTo>
                  <a:lnTo>
                    <a:pt x="1552" y="7255"/>
                  </a:lnTo>
                  <a:lnTo>
                    <a:pt x="1640" y="7414"/>
                  </a:lnTo>
                  <a:lnTo>
                    <a:pt x="1693" y="7475"/>
                  </a:lnTo>
                  <a:lnTo>
                    <a:pt x="2037" y="7634"/>
                  </a:lnTo>
                  <a:lnTo>
                    <a:pt x="2310" y="7907"/>
                  </a:lnTo>
                  <a:lnTo>
                    <a:pt x="2372" y="8128"/>
                  </a:lnTo>
                  <a:lnTo>
                    <a:pt x="2416" y="8348"/>
                  </a:lnTo>
                  <a:lnTo>
                    <a:pt x="2425" y="8542"/>
                  </a:lnTo>
                  <a:lnTo>
                    <a:pt x="2443" y="8630"/>
                  </a:lnTo>
                  <a:lnTo>
                    <a:pt x="2557" y="8745"/>
                  </a:lnTo>
                  <a:lnTo>
                    <a:pt x="2813" y="8762"/>
                  </a:lnTo>
                  <a:lnTo>
                    <a:pt x="3280" y="9018"/>
                  </a:lnTo>
                  <a:lnTo>
                    <a:pt x="3439" y="8939"/>
                  </a:lnTo>
                  <a:lnTo>
                    <a:pt x="3536" y="8806"/>
                  </a:lnTo>
                  <a:lnTo>
                    <a:pt x="3580" y="8656"/>
                  </a:lnTo>
                  <a:lnTo>
                    <a:pt x="3615" y="8286"/>
                  </a:lnTo>
                  <a:lnTo>
                    <a:pt x="3835" y="8101"/>
                  </a:lnTo>
                  <a:lnTo>
                    <a:pt x="3879" y="7793"/>
                  </a:lnTo>
                  <a:lnTo>
                    <a:pt x="3950" y="7484"/>
                  </a:lnTo>
                  <a:lnTo>
                    <a:pt x="4073" y="7211"/>
                  </a:lnTo>
                  <a:lnTo>
                    <a:pt x="4532" y="6523"/>
                  </a:lnTo>
                  <a:lnTo>
                    <a:pt x="4734" y="6118"/>
                  </a:lnTo>
                  <a:lnTo>
                    <a:pt x="4752" y="6065"/>
                  </a:lnTo>
                  <a:lnTo>
                    <a:pt x="4734" y="5986"/>
                  </a:lnTo>
                  <a:lnTo>
                    <a:pt x="4708" y="5933"/>
                  </a:lnTo>
                  <a:lnTo>
                    <a:pt x="4673" y="5906"/>
                  </a:lnTo>
                  <a:lnTo>
                    <a:pt x="4646" y="5915"/>
                  </a:lnTo>
                  <a:lnTo>
                    <a:pt x="4611" y="5915"/>
                  </a:lnTo>
                  <a:lnTo>
                    <a:pt x="4558" y="5695"/>
                  </a:lnTo>
                  <a:lnTo>
                    <a:pt x="4567" y="5457"/>
                  </a:lnTo>
                  <a:lnTo>
                    <a:pt x="4523" y="5298"/>
                  </a:lnTo>
                  <a:lnTo>
                    <a:pt x="4523" y="5148"/>
                  </a:lnTo>
                  <a:lnTo>
                    <a:pt x="5113" y="4831"/>
                  </a:lnTo>
                  <a:lnTo>
                    <a:pt x="5158" y="4699"/>
                  </a:lnTo>
                  <a:lnTo>
                    <a:pt x="5219" y="4566"/>
                  </a:lnTo>
                  <a:lnTo>
                    <a:pt x="5360" y="4487"/>
                  </a:lnTo>
                  <a:lnTo>
                    <a:pt x="5431" y="4461"/>
                  </a:lnTo>
                  <a:lnTo>
                    <a:pt x="5616" y="4346"/>
                  </a:lnTo>
                  <a:lnTo>
                    <a:pt x="5951" y="4073"/>
                  </a:lnTo>
                  <a:lnTo>
                    <a:pt x="5739" y="3711"/>
                  </a:lnTo>
                  <a:lnTo>
                    <a:pt x="5686" y="3667"/>
                  </a:lnTo>
                  <a:lnTo>
                    <a:pt x="5616" y="3650"/>
                  </a:lnTo>
                  <a:lnTo>
                    <a:pt x="5492" y="3588"/>
                  </a:lnTo>
                  <a:lnTo>
                    <a:pt x="5431" y="3561"/>
                  </a:lnTo>
                  <a:lnTo>
                    <a:pt x="5219" y="3561"/>
                  </a:lnTo>
                  <a:lnTo>
                    <a:pt x="5105" y="3517"/>
                  </a:lnTo>
                  <a:lnTo>
                    <a:pt x="5113" y="2918"/>
                  </a:lnTo>
                  <a:lnTo>
                    <a:pt x="5184" y="2750"/>
                  </a:lnTo>
                  <a:lnTo>
                    <a:pt x="5334" y="2689"/>
                  </a:lnTo>
                  <a:lnTo>
                    <a:pt x="5475" y="2609"/>
                  </a:lnTo>
                  <a:lnTo>
                    <a:pt x="6727" y="1675"/>
                  </a:lnTo>
                  <a:lnTo>
                    <a:pt x="6859" y="1525"/>
                  </a:lnTo>
                  <a:lnTo>
                    <a:pt x="6779" y="1137"/>
                  </a:lnTo>
                  <a:lnTo>
                    <a:pt x="6656" y="987"/>
                  </a:lnTo>
                  <a:lnTo>
                    <a:pt x="6162" y="150"/>
                  </a:lnTo>
                  <a:lnTo>
                    <a:pt x="551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1" name="Google Shape;689;p31">
              <a:extLst>
                <a:ext uri="{FF2B5EF4-FFF2-40B4-BE49-F238E27FC236}">
                  <a16:creationId xmlns:a16="http://schemas.microsoft.com/office/drawing/2014/main" id="{43B5DA2B-49C1-5EC6-E320-D436F235A62E}"/>
                </a:ext>
              </a:extLst>
            </p:cNvPr>
            <p:cNvSpPr/>
            <p:nvPr/>
          </p:nvSpPr>
          <p:spPr>
            <a:xfrm>
              <a:off x="3804302" y="5014477"/>
              <a:ext cx="784612" cy="595548"/>
            </a:xfrm>
            <a:custGeom>
              <a:avLst/>
              <a:gdLst/>
              <a:ahLst/>
              <a:cxnLst/>
              <a:rect l="l" t="t" r="r" b="b"/>
              <a:pathLst>
                <a:path w="7167" h="5440" extrusionOk="0">
                  <a:moveTo>
                    <a:pt x="4390" y="0"/>
                  </a:moveTo>
                  <a:lnTo>
                    <a:pt x="4179" y="221"/>
                  </a:lnTo>
                  <a:lnTo>
                    <a:pt x="4046" y="309"/>
                  </a:lnTo>
                  <a:lnTo>
                    <a:pt x="3914" y="379"/>
                  </a:lnTo>
                  <a:lnTo>
                    <a:pt x="3403" y="758"/>
                  </a:lnTo>
                  <a:lnTo>
                    <a:pt x="3227" y="838"/>
                  </a:lnTo>
                  <a:lnTo>
                    <a:pt x="3059" y="776"/>
                  </a:lnTo>
                  <a:lnTo>
                    <a:pt x="2962" y="600"/>
                  </a:lnTo>
                  <a:lnTo>
                    <a:pt x="2900" y="406"/>
                  </a:lnTo>
                  <a:lnTo>
                    <a:pt x="2486" y="379"/>
                  </a:lnTo>
                  <a:lnTo>
                    <a:pt x="2116" y="512"/>
                  </a:lnTo>
                  <a:lnTo>
                    <a:pt x="1781" y="785"/>
                  </a:lnTo>
                  <a:lnTo>
                    <a:pt x="1596" y="900"/>
                  </a:lnTo>
                  <a:lnTo>
                    <a:pt x="1525" y="926"/>
                  </a:lnTo>
                  <a:lnTo>
                    <a:pt x="1384" y="1005"/>
                  </a:lnTo>
                  <a:lnTo>
                    <a:pt x="1323" y="1138"/>
                  </a:lnTo>
                  <a:lnTo>
                    <a:pt x="1278" y="1270"/>
                  </a:lnTo>
                  <a:lnTo>
                    <a:pt x="688" y="1587"/>
                  </a:lnTo>
                  <a:lnTo>
                    <a:pt x="688" y="1737"/>
                  </a:lnTo>
                  <a:lnTo>
                    <a:pt x="732" y="1896"/>
                  </a:lnTo>
                  <a:lnTo>
                    <a:pt x="723" y="2134"/>
                  </a:lnTo>
                  <a:lnTo>
                    <a:pt x="776" y="2354"/>
                  </a:lnTo>
                  <a:lnTo>
                    <a:pt x="811" y="2354"/>
                  </a:lnTo>
                  <a:lnTo>
                    <a:pt x="838" y="2345"/>
                  </a:lnTo>
                  <a:lnTo>
                    <a:pt x="873" y="2372"/>
                  </a:lnTo>
                  <a:lnTo>
                    <a:pt x="899" y="2425"/>
                  </a:lnTo>
                  <a:lnTo>
                    <a:pt x="917" y="2504"/>
                  </a:lnTo>
                  <a:lnTo>
                    <a:pt x="899" y="2557"/>
                  </a:lnTo>
                  <a:lnTo>
                    <a:pt x="697" y="2962"/>
                  </a:lnTo>
                  <a:lnTo>
                    <a:pt x="238" y="3650"/>
                  </a:lnTo>
                  <a:lnTo>
                    <a:pt x="115" y="3923"/>
                  </a:lnTo>
                  <a:lnTo>
                    <a:pt x="44" y="4232"/>
                  </a:lnTo>
                  <a:lnTo>
                    <a:pt x="0" y="4540"/>
                  </a:lnTo>
                  <a:lnTo>
                    <a:pt x="106" y="4840"/>
                  </a:lnTo>
                  <a:lnTo>
                    <a:pt x="36" y="5175"/>
                  </a:lnTo>
                  <a:lnTo>
                    <a:pt x="212" y="5245"/>
                  </a:lnTo>
                  <a:lnTo>
                    <a:pt x="432" y="4963"/>
                  </a:lnTo>
                  <a:lnTo>
                    <a:pt x="996" y="4893"/>
                  </a:lnTo>
                  <a:lnTo>
                    <a:pt x="1384" y="5439"/>
                  </a:lnTo>
                  <a:lnTo>
                    <a:pt x="1525" y="5413"/>
                  </a:lnTo>
                  <a:lnTo>
                    <a:pt x="1649" y="5342"/>
                  </a:lnTo>
                  <a:lnTo>
                    <a:pt x="1754" y="5192"/>
                  </a:lnTo>
                  <a:lnTo>
                    <a:pt x="1887" y="5069"/>
                  </a:lnTo>
                  <a:lnTo>
                    <a:pt x="2072" y="4725"/>
                  </a:lnTo>
                  <a:lnTo>
                    <a:pt x="2142" y="4293"/>
                  </a:lnTo>
                  <a:lnTo>
                    <a:pt x="2398" y="3941"/>
                  </a:lnTo>
                  <a:lnTo>
                    <a:pt x="3227" y="3509"/>
                  </a:lnTo>
                  <a:lnTo>
                    <a:pt x="3509" y="3456"/>
                  </a:lnTo>
                  <a:lnTo>
                    <a:pt x="4196" y="3165"/>
                  </a:lnTo>
                  <a:lnTo>
                    <a:pt x="4478" y="3209"/>
                  </a:lnTo>
                  <a:lnTo>
                    <a:pt x="4769" y="3553"/>
                  </a:lnTo>
                  <a:lnTo>
                    <a:pt x="4875" y="3597"/>
                  </a:lnTo>
                  <a:lnTo>
                    <a:pt x="5518" y="3570"/>
                  </a:lnTo>
                  <a:lnTo>
                    <a:pt x="5942" y="3623"/>
                  </a:lnTo>
                  <a:lnTo>
                    <a:pt x="6303" y="3615"/>
                  </a:lnTo>
                  <a:lnTo>
                    <a:pt x="6470" y="3570"/>
                  </a:lnTo>
                  <a:lnTo>
                    <a:pt x="6752" y="3262"/>
                  </a:lnTo>
                  <a:lnTo>
                    <a:pt x="6841" y="3015"/>
                  </a:lnTo>
                  <a:lnTo>
                    <a:pt x="7167" y="2724"/>
                  </a:lnTo>
                  <a:lnTo>
                    <a:pt x="7096" y="2557"/>
                  </a:lnTo>
                  <a:lnTo>
                    <a:pt x="7008" y="2425"/>
                  </a:lnTo>
                  <a:lnTo>
                    <a:pt x="6867" y="2407"/>
                  </a:lnTo>
                  <a:lnTo>
                    <a:pt x="6797" y="2416"/>
                  </a:lnTo>
                  <a:lnTo>
                    <a:pt x="6708" y="2310"/>
                  </a:lnTo>
                  <a:lnTo>
                    <a:pt x="6664" y="2213"/>
                  </a:lnTo>
                  <a:lnTo>
                    <a:pt x="6382" y="1781"/>
                  </a:lnTo>
                  <a:lnTo>
                    <a:pt x="6259" y="1499"/>
                  </a:lnTo>
                  <a:lnTo>
                    <a:pt x="6109" y="1032"/>
                  </a:lnTo>
                  <a:lnTo>
                    <a:pt x="5827" y="855"/>
                  </a:lnTo>
                  <a:lnTo>
                    <a:pt x="5536" y="864"/>
                  </a:lnTo>
                  <a:lnTo>
                    <a:pt x="5210" y="803"/>
                  </a:lnTo>
                  <a:lnTo>
                    <a:pt x="5007" y="653"/>
                  </a:lnTo>
                  <a:lnTo>
                    <a:pt x="4831" y="459"/>
                  </a:lnTo>
                  <a:lnTo>
                    <a:pt x="4619" y="168"/>
                  </a:lnTo>
                  <a:lnTo>
                    <a:pt x="439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2" name="Google Shape;690;p31">
              <a:extLst>
                <a:ext uri="{FF2B5EF4-FFF2-40B4-BE49-F238E27FC236}">
                  <a16:creationId xmlns:a16="http://schemas.microsoft.com/office/drawing/2014/main" id="{E8CE6004-947A-3132-5713-215961C39AC4}"/>
                </a:ext>
              </a:extLst>
            </p:cNvPr>
            <p:cNvSpPr/>
            <p:nvPr/>
          </p:nvSpPr>
          <p:spPr>
            <a:xfrm>
              <a:off x="5771882" y="4265564"/>
              <a:ext cx="622588" cy="693967"/>
            </a:xfrm>
            <a:custGeom>
              <a:avLst/>
              <a:gdLst/>
              <a:ahLst/>
              <a:cxnLst/>
              <a:rect l="l" t="t" r="r" b="b"/>
              <a:pathLst>
                <a:path w="5687" h="6339" extrusionOk="0">
                  <a:moveTo>
                    <a:pt x="3086" y="1"/>
                  </a:moveTo>
                  <a:lnTo>
                    <a:pt x="2936" y="398"/>
                  </a:lnTo>
                  <a:lnTo>
                    <a:pt x="3121" y="900"/>
                  </a:lnTo>
                  <a:lnTo>
                    <a:pt x="3104" y="1244"/>
                  </a:lnTo>
                  <a:lnTo>
                    <a:pt x="2716" y="1614"/>
                  </a:lnTo>
                  <a:lnTo>
                    <a:pt x="2540" y="1702"/>
                  </a:lnTo>
                  <a:lnTo>
                    <a:pt x="2125" y="1693"/>
                  </a:lnTo>
                  <a:lnTo>
                    <a:pt x="1720" y="1808"/>
                  </a:lnTo>
                  <a:lnTo>
                    <a:pt x="1341" y="2020"/>
                  </a:lnTo>
                  <a:lnTo>
                    <a:pt x="935" y="2134"/>
                  </a:lnTo>
                  <a:lnTo>
                    <a:pt x="847" y="2293"/>
                  </a:lnTo>
                  <a:lnTo>
                    <a:pt x="583" y="2601"/>
                  </a:lnTo>
                  <a:lnTo>
                    <a:pt x="477" y="2795"/>
                  </a:lnTo>
                  <a:lnTo>
                    <a:pt x="415" y="3262"/>
                  </a:lnTo>
                  <a:lnTo>
                    <a:pt x="248" y="3518"/>
                  </a:lnTo>
                  <a:lnTo>
                    <a:pt x="133" y="3827"/>
                  </a:lnTo>
                  <a:lnTo>
                    <a:pt x="107" y="4047"/>
                  </a:lnTo>
                  <a:lnTo>
                    <a:pt x="36" y="4250"/>
                  </a:lnTo>
                  <a:lnTo>
                    <a:pt x="1" y="4735"/>
                  </a:lnTo>
                  <a:lnTo>
                    <a:pt x="168" y="5184"/>
                  </a:lnTo>
                  <a:lnTo>
                    <a:pt x="230" y="5228"/>
                  </a:lnTo>
                  <a:lnTo>
                    <a:pt x="283" y="5299"/>
                  </a:lnTo>
                  <a:lnTo>
                    <a:pt x="318" y="5537"/>
                  </a:lnTo>
                  <a:lnTo>
                    <a:pt x="389" y="5766"/>
                  </a:lnTo>
                  <a:lnTo>
                    <a:pt x="697" y="6154"/>
                  </a:lnTo>
                  <a:lnTo>
                    <a:pt x="891" y="6330"/>
                  </a:lnTo>
                  <a:lnTo>
                    <a:pt x="1094" y="6339"/>
                  </a:lnTo>
                  <a:lnTo>
                    <a:pt x="1640" y="6216"/>
                  </a:lnTo>
                  <a:lnTo>
                    <a:pt x="2363" y="6171"/>
                  </a:lnTo>
                  <a:lnTo>
                    <a:pt x="2733" y="6189"/>
                  </a:lnTo>
                  <a:lnTo>
                    <a:pt x="3095" y="6092"/>
                  </a:lnTo>
                  <a:lnTo>
                    <a:pt x="3456" y="5951"/>
                  </a:lnTo>
                  <a:lnTo>
                    <a:pt x="3809" y="5863"/>
                  </a:lnTo>
                  <a:lnTo>
                    <a:pt x="4153" y="5925"/>
                  </a:lnTo>
                  <a:lnTo>
                    <a:pt x="5686" y="3642"/>
                  </a:lnTo>
                  <a:lnTo>
                    <a:pt x="5510" y="3527"/>
                  </a:lnTo>
                  <a:lnTo>
                    <a:pt x="5352" y="3368"/>
                  </a:lnTo>
                  <a:lnTo>
                    <a:pt x="5166" y="3218"/>
                  </a:lnTo>
                  <a:lnTo>
                    <a:pt x="5078" y="3139"/>
                  </a:lnTo>
                  <a:lnTo>
                    <a:pt x="5078" y="2857"/>
                  </a:lnTo>
                  <a:lnTo>
                    <a:pt x="5219" y="2557"/>
                  </a:lnTo>
                  <a:lnTo>
                    <a:pt x="5175" y="2284"/>
                  </a:lnTo>
                  <a:lnTo>
                    <a:pt x="5078" y="2258"/>
                  </a:lnTo>
                  <a:lnTo>
                    <a:pt x="4884" y="2293"/>
                  </a:lnTo>
                  <a:lnTo>
                    <a:pt x="4646" y="2231"/>
                  </a:lnTo>
                  <a:lnTo>
                    <a:pt x="4435" y="2090"/>
                  </a:lnTo>
                  <a:lnTo>
                    <a:pt x="4364" y="1790"/>
                  </a:lnTo>
                  <a:lnTo>
                    <a:pt x="4532" y="1517"/>
                  </a:lnTo>
                  <a:lnTo>
                    <a:pt x="4602" y="1217"/>
                  </a:lnTo>
                  <a:lnTo>
                    <a:pt x="4452" y="689"/>
                  </a:lnTo>
                  <a:lnTo>
                    <a:pt x="4505" y="442"/>
                  </a:lnTo>
                  <a:lnTo>
                    <a:pt x="4505" y="442"/>
                  </a:lnTo>
                  <a:lnTo>
                    <a:pt x="4408" y="468"/>
                  </a:lnTo>
                  <a:lnTo>
                    <a:pt x="4206" y="442"/>
                  </a:lnTo>
                  <a:lnTo>
                    <a:pt x="4109" y="468"/>
                  </a:lnTo>
                  <a:lnTo>
                    <a:pt x="3871" y="609"/>
                  </a:lnTo>
                  <a:lnTo>
                    <a:pt x="3694" y="442"/>
                  </a:lnTo>
                  <a:lnTo>
                    <a:pt x="3624" y="204"/>
                  </a:lnTo>
                  <a:lnTo>
                    <a:pt x="3439" y="124"/>
                  </a:lnTo>
                  <a:lnTo>
                    <a:pt x="3342" y="133"/>
                  </a:lnTo>
                  <a:lnTo>
                    <a:pt x="3148" y="98"/>
                  </a:lnTo>
                  <a:lnTo>
                    <a:pt x="308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3" name="Google Shape;691;p31">
              <a:extLst>
                <a:ext uri="{FF2B5EF4-FFF2-40B4-BE49-F238E27FC236}">
                  <a16:creationId xmlns:a16="http://schemas.microsoft.com/office/drawing/2014/main" id="{D5A5299C-BA2D-9225-A2E1-46478D845FAB}"/>
                </a:ext>
              </a:extLst>
            </p:cNvPr>
            <p:cNvSpPr/>
            <p:nvPr/>
          </p:nvSpPr>
          <p:spPr>
            <a:xfrm>
              <a:off x="6249626" y="4001185"/>
              <a:ext cx="442063" cy="689150"/>
            </a:xfrm>
            <a:custGeom>
              <a:avLst/>
              <a:gdLst/>
              <a:ahLst/>
              <a:cxnLst/>
              <a:rect l="l" t="t" r="r" b="b"/>
              <a:pathLst>
                <a:path w="4038" h="6295" extrusionOk="0">
                  <a:moveTo>
                    <a:pt x="1904" y="1"/>
                  </a:moveTo>
                  <a:lnTo>
                    <a:pt x="1807" y="62"/>
                  </a:lnTo>
                  <a:lnTo>
                    <a:pt x="1790" y="203"/>
                  </a:lnTo>
                  <a:lnTo>
                    <a:pt x="1825" y="415"/>
                  </a:lnTo>
                  <a:lnTo>
                    <a:pt x="1922" y="591"/>
                  </a:lnTo>
                  <a:lnTo>
                    <a:pt x="1984" y="900"/>
                  </a:lnTo>
                  <a:lnTo>
                    <a:pt x="1922" y="1288"/>
                  </a:lnTo>
                  <a:lnTo>
                    <a:pt x="2054" y="1534"/>
                  </a:lnTo>
                  <a:lnTo>
                    <a:pt x="2160" y="1764"/>
                  </a:lnTo>
                  <a:lnTo>
                    <a:pt x="1966" y="2010"/>
                  </a:lnTo>
                  <a:lnTo>
                    <a:pt x="1684" y="2143"/>
                  </a:lnTo>
                  <a:lnTo>
                    <a:pt x="1428" y="2293"/>
                  </a:lnTo>
                  <a:lnTo>
                    <a:pt x="873" y="2531"/>
                  </a:lnTo>
                  <a:lnTo>
                    <a:pt x="767" y="2848"/>
                  </a:lnTo>
                  <a:lnTo>
                    <a:pt x="820" y="3112"/>
                  </a:lnTo>
                  <a:lnTo>
                    <a:pt x="838" y="3253"/>
                  </a:lnTo>
                  <a:lnTo>
                    <a:pt x="653" y="3297"/>
                  </a:lnTo>
                  <a:lnTo>
                    <a:pt x="141" y="2857"/>
                  </a:lnTo>
                  <a:lnTo>
                    <a:pt x="88" y="3104"/>
                  </a:lnTo>
                  <a:lnTo>
                    <a:pt x="238" y="3632"/>
                  </a:lnTo>
                  <a:lnTo>
                    <a:pt x="168" y="3932"/>
                  </a:lnTo>
                  <a:lnTo>
                    <a:pt x="0" y="4205"/>
                  </a:lnTo>
                  <a:lnTo>
                    <a:pt x="71" y="4505"/>
                  </a:lnTo>
                  <a:lnTo>
                    <a:pt x="282" y="4646"/>
                  </a:lnTo>
                  <a:lnTo>
                    <a:pt x="520" y="4708"/>
                  </a:lnTo>
                  <a:lnTo>
                    <a:pt x="714" y="4673"/>
                  </a:lnTo>
                  <a:lnTo>
                    <a:pt x="811" y="4699"/>
                  </a:lnTo>
                  <a:lnTo>
                    <a:pt x="855" y="4972"/>
                  </a:lnTo>
                  <a:lnTo>
                    <a:pt x="714" y="5272"/>
                  </a:lnTo>
                  <a:lnTo>
                    <a:pt x="714" y="5554"/>
                  </a:lnTo>
                  <a:lnTo>
                    <a:pt x="802" y="5633"/>
                  </a:lnTo>
                  <a:lnTo>
                    <a:pt x="988" y="5783"/>
                  </a:lnTo>
                  <a:lnTo>
                    <a:pt x="1146" y="5942"/>
                  </a:lnTo>
                  <a:lnTo>
                    <a:pt x="1322" y="6057"/>
                  </a:lnTo>
                  <a:lnTo>
                    <a:pt x="1587" y="6092"/>
                  </a:lnTo>
                  <a:lnTo>
                    <a:pt x="1975" y="5977"/>
                  </a:lnTo>
                  <a:lnTo>
                    <a:pt x="2248" y="5968"/>
                  </a:lnTo>
                  <a:lnTo>
                    <a:pt x="2371" y="6030"/>
                  </a:lnTo>
                  <a:lnTo>
                    <a:pt x="2574" y="6224"/>
                  </a:lnTo>
                  <a:lnTo>
                    <a:pt x="2803" y="6295"/>
                  </a:lnTo>
                  <a:lnTo>
                    <a:pt x="3288" y="6109"/>
                  </a:lnTo>
                  <a:lnTo>
                    <a:pt x="3412" y="5863"/>
                  </a:lnTo>
                  <a:lnTo>
                    <a:pt x="3606" y="5669"/>
                  </a:lnTo>
                  <a:lnTo>
                    <a:pt x="4020" y="5008"/>
                  </a:lnTo>
                  <a:lnTo>
                    <a:pt x="4037" y="4734"/>
                  </a:lnTo>
                  <a:lnTo>
                    <a:pt x="3985" y="4461"/>
                  </a:lnTo>
                  <a:lnTo>
                    <a:pt x="4011" y="4179"/>
                  </a:lnTo>
                  <a:lnTo>
                    <a:pt x="3685" y="3756"/>
                  </a:lnTo>
                  <a:lnTo>
                    <a:pt x="3464" y="3333"/>
                  </a:lnTo>
                  <a:lnTo>
                    <a:pt x="3597" y="3024"/>
                  </a:lnTo>
                  <a:lnTo>
                    <a:pt x="3694" y="2707"/>
                  </a:lnTo>
                  <a:lnTo>
                    <a:pt x="3694" y="2557"/>
                  </a:lnTo>
                  <a:lnTo>
                    <a:pt x="3702" y="2416"/>
                  </a:lnTo>
                  <a:lnTo>
                    <a:pt x="3755" y="2293"/>
                  </a:lnTo>
                  <a:lnTo>
                    <a:pt x="3817" y="2178"/>
                  </a:lnTo>
                  <a:lnTo>
                    <a:pt x="3755" y="2028"/>
                  </a:lnTo>
                  <a:lnTo>
                    <a:pt x="3685" y="1887"/>
                  </a:lnTo>
                  <a:lnTo>
                    <a:pt x="3641" y="1755"/>
                  </a:lnTo>
                  <a:lnTo>
                    <a:pt x="3623" y="1623"/>
                  </a:lnTo>
                  <a:lnTo>
                    <a:pt x="3667" y="1482"/>
                  </a:lnTo>
                  <a:lnTo>
                    <a:pt x="3561" y="1305"/>
                  </a:lnTo>
                  <a:lnTo>
                    <a:pt x="3191" y="1067"/>
                  </a:lnTo>
                  <a:lnTo>
                    <a:pt x="3130" y="829"/>
                  </a:lnTo>
                  <a:lnTo>
                    <a:pt x="3041" y="653"/>
                  </a:lnTo>
                  <a:lnTo>
                    <a:pt x="2892" y="574"/>
                  </a:lnTo>
                  <a:lnTo>
                    <a:pt x="2777" y="424"/>
                  </a:lnTo>
                  <a:lnTo>
                    <a:pt x="2733" y="309"/>
                  </a:lnTo>
                  <a:lnTo>
                    <a:pt x="2715" y="186"/>
                  </a:lnTo>
                  <a:lnTo>
                    <a:pt x="2680" y="106"/>
                  </a:lnTo>
                  <a:lnTo>
                    <a:pt x="2548" y="45"/>
                  </a:lnTo>
                  <a:lnTo>
                    <a:pt x="2468" y="27"/>
                  </a:lnTo>
                  <a:lnTo>
                    <a:pt x="2204" y="71"/>
                  </a:lnTo>
                  <a:lnTo>
                    <a:pt x="1904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4" name="Google Shape;692;p31">
              <a:extLst>
                <a:ext uri="{FF2B5EF4-FFF2-40B4-BE49-F238E27FC236}">
                  <a16:creationId xmlns:a16="http://schemas.microsoft.com/office/drawing/2014/main" id="{B285BCF5-4A02-4C4B-8E19-51C8B4BE180E}"/>
                </a:ext>
              </a:extLst>
            </p:cNvPr>
            <p:cNvSpPr/>
            <p:nvPr/>
          </p:nvSpPr>
          <p:spPr>
            <a:xfrm>
              <a:off x="6172447" y="3453049"/>
              <a:ext cx="1097274" cy="804975"/>
            </a:xfrm>
            <a:custGeom>
              <a:avLst/>
              <a:gdLst/>
              <a:ahLst/>
              <a:cxnLst/>
              <a:rect l="l" t="t" r="r" b="b"/>
              <a:pathLst>
                <a:path w="10023" h="7353" extrusionOk="0">
                  <a:moveTo>
                    <a:pt x="5906" y="1"/>
                  </a:moveTo>
                  <a:lnTo>
                    <a:pt x="5721" y="71"/>
                  </a:lnTo>
                  <a:lnTo>
                    <a:pt x="5280" y="98"/>
                  </a:lnTo>
                  <a:lnTo>
                    <a:pt x="5236" y="371"/>
                  </a:lnTo>
                  <a:lnTo>
                    <a:pt x="5289" y="441"/>
                  </a:lnTo>
                  <a:lnTo>
                    <a:pt x="5271" y="547"/>
                  </a:lnTo>
                  <a:lnTo>
                    <a:pt x="5227" y="679"/>
                  </a:lnTo>
                  <a:lnTo>
                    <a:pt x="5218" y="794"/>
                  </a:lnTo>
                  <a:lnTo>
                    <a:pt x="5095" y="962"/>
                  </a:lnTo>
                  <a:lnTo>
                    <a:pt x="4725" y="1182"/>
                  </a:lnTo>
                  <a:lnTo>
                    <a:pt x="4513" y="1208"/>
                  </a:lnTo>
                  <a:lnTo>
                    <a:pt x="4117" y="1094"/>
                  </a:lnTo>
                  <a:lnTo>
                    <a:pt x="3429" y="1429"/>
                  </a:lnTo>
                  <a:lnTo>
                    <a:pt x="3050" y="1455"/>
                  </a:lnTo>
                  <a:lnTo>
                    <a:pt x="2865" y="1438"/>
                  </a:lnTo>
                  <a:lnTo>
                    <a:pt x="2592" y="1543"/>
                  </a:lnTo>
                  <a:lnTo>
                    <a:pt x="1878" y="1411"/>
                  </a:lnTo>
                  <a:lnTo>
                    <a:pt x="1428" y="1561"/>
                  </a:lnTo>
                  <a:lnTo>
                    <a:pt x="987" y="1764"/>
                  </a:lnTo>
                  <a:lnTo>
                    <a:pt x="256" y="1852"/>
                  </a:lnTo>
                  <a:lnTo>
                    <a:pt x="0" y="1975"/>
                  </a:lnTo>
                  <a:lnTo>
                    <a:pt x="35" y="2099"/>
                  </a:lnTo>
                  <a:lnTo>
                    <a:pt x="62" y="2222"/>
                  </a:lnTo>
                  <a:lnTo>
                    <a:pt x="44" y="2354"/>
                  </a:lnTo>
                  <a:lnTo>
                    <a:pt x="97" y="2469"/>
                  </a:lnTo>
                  <a:lnTo>
                    <a:pt x="185" y="2575"/>
                  </a:lnTo>
                  <a:lnTo>
                    <a:pt x="282" y="2654"/>
                  </a:lnTo>
                  <a:lnTo>
                    <a:pt x="529" y="2663"/>
                  </a:lnTo>
                  <a:lnTo>
                    <a:pt x="767" y="2883"/>
                  </a:lnTo>
                  <a:lnTo>
                    <a:pt x="1005" y="3148"/>
                  </a:lnTo>
                  <a:lnTo>
                    <a:pt x="1217" y="3227"/>
                  </a:lnTo>
                  <a:lnTo>
                    <a:pt x="1587" y="3227"/>
                  </a:lnTo>
                  <a:lnTo>
                    <a:pt x="1675" y="3350"/>
                  </a:lnTo>
                  <a:lnTo>
                    <a:pt x="1719" y="3491"/>
                  </a:lnTo>
                  <a:lnTo>
                    <a:pt x="1772" y="3615"/>
                  </a:lnTo>
                  <a:lnTo>
                    <a:pt x="2415" y="4408"/>
                  </a:lnTo>
                  <a:lnTo>
                    <a:pt x="2618" y="4540"/>
                  </a:lnTo>
                  <a:lnTo>
                    <a:pt x="2856" y="4576"/>
                  </a:lnTo>
                  <a:lnTo>
                    <a:pt x="3050" y="4752"/>
                  </a:lnTo>
                  <a:lnTo>
                    <a:pt x="3173" y="5034"/>
                  </a:lnTo>
                  <a:lnTo>
                    <a:pt x="3253" y="5052"/>
                  </a:lnTo>
                  <a:lnTo>
                    <a:pt x="3385" y="5113"/>
                  </a:lnTo>
                  <a:lnTo>
                    <a:pt x="3420" y="5193"/>
                  </a:lnTo>
                  <a:lnTo>
                    <a:pt x="3438" y="5316"/>
                  </a:lnTo>
                  <a:lnTo>
                    <a:pt x="3482" y="5431"/>
                  </a:lnTo>
                  <a:lnTo>
                    <a:pt x="3597" y="5581"/>
                  </a:lnTo>
                  <a:lnTo>
                    <a:pt x="3746" y="5660"/>
                  </a:lnTo>
                  <a:lnTo>
                    <a:pt x="3835" y="5836"/>
                  </a:lnTo>
                  <a:lnTo>
                    <a:pt x="3896" y="6074"/>
                  </a:lnTo>
                  <a:lnTo>
                    <a:pt x="4266" y="6312"/>
                  </a:lnTo>
                  <a:lnTo>
                    <a:pt x="4372" y="6489"/>
                  </a:lnTo>
                  <a:lnTo>
                    <a:pt x="4328" y="6630"/>
                  </a:lnTo>
                  <a:lnTo>
                    <a:pt x="4346" y="6762"/>
                  </a:lnTo>
                  <a:lnTo>
                    <a:pt x="4390" y="6894"/>
                  </a:lnTo>
                  <a:lnTo>
                    <a:pt x="4460" y="7035"/>
                  </a:lnTo>
                  <a:lnTo>
                    <a:pt x="4522" y="7185"/>
                  </a:lnTo>
                  <a:lnTo>
                    <a:pt x="5571" y="7352"/>
                  </a:lnTo>
                  <a:lnTo>
                    <a:pt x="6091" y="7017"/>
                  </a:lnTo>
                  <a:lnTo>
                    <a:pt x="6303" y="6947"/>
                  </a:lnTo>
                  <a:lnTo>
                    <a:pt x="7801" y="5968"/>
                  </a:lnTo>
                  <a:lnTo>
                    <a:pt x="8198" y="5431"/>
                  </a:lnTo>
                  <a:lnTo>
                    <a:pt x="8365" y="5219"/>
                  </a:lnTo>
                  <a:lnTo>
                    <a:pt x="8586" y="5069"/>
                  </a:lnTo>
                  <a:lnTo>
                    <a:pt x="8727" y="4875"/>
                  </a:lnTo>
                  <a:lnTo>
                    <a:pt x="8841" y="4637"/>
                  </a:lnTo>
                  <a:lnTo>
                    <a:pt x="8982" y="4426"/>
                  </a:lnTo>
                  <a:lnTo>
                    <a:pt x="9141" y="4223"/>
                  </a:lnTo>
                  <a:lnTo>
                    <a:pt x="9547" y="3915"/>
                  </a:lnTo>
                  <a:lnTo>
                    <a:pt x="9882" y="3580"/>
                  </a:lnTo>
                  <a:lnTo>
                    <a:pt x="10023" y="3086"/>
                  </a:lnTo>
                  <a:lnTo>
                    <a:pt x="10005" y="2945"/>
                  </a:lnTo>
                  <a:lnTo>
                    <a:pt x="9961" y="2813"/>
                  </a:lnTo>
                  <a:lnTo>
                    <a:pt x="9793" y="2725"/>
                  </a:lnTo>
                  <a:lnTo>
                    <a:pt x="9573" y="2328"/>
                  </a:lnTo>
                  <a:lnTo>
                    <a:pt x="9441" y="1878"/>
                  </a:lnTo>
                  <a:lnTo>
                    <a:pt x="9388" y="1746"/>
                  </a:lnTo>
                  <a:lnTo>
                    <a:pt x="9300" y="1667"/>
                  </a:lnTo>
                  <a:lnTo>
                    <a:pt x="9212" y="1490"/>
                  </a:lnTo>
                  <a:lnTo>
                    <a:pt x="9220" y="1261"/>
                  </a:lnTo>
                  <a:lnTo>
                    <a:pt x="9256" y="917"/>
                  </a:lnTo>
                  <a:lnTo>
                    <a:pt x="9062" y="724"/>
                  </a:lnTo>
                  <a:lnTo>
                    <a:pt x="8868" y="785"/>
                  </a:lnTo>
                  <a:lnTo>
                    <a:pt x="8674" y="865"/>
                  </a:lnTo>
                  <a:lnTo>
                    <a:pt x="8454" y="909"/>
                  </a:lnTo>
                  <a:lnTo>
                    <a:pt x="8233" y="935"/>
                  </a:lnTo>
                  <a:lnTo>
                    <a:pt x="7872" y="856"/>
                  </a:lnTo>
                  <a:lnTo>
                    <a:pt x="7440" y="891"/>
                  </a:lnTo>
                  <a:lnTo>
                    <a:pt x="7078" y="635"/>
                  </a:lnTo>
                  <a:lnTo>
                    <a:pt x="6752" y="274"/>
                  </a:lnTo>
                  <a:lnTo>
                    <a:pt x="6523" y="203"/>
                  </a:lnTo>
                  <a:lnTo>
                    <a:pt x="6285" y="221"/>
                  </a:lnTo>
                  <a:lnTo>
                    <a:pt x="6074" y="203"/>
                  </a:lnTo>
                  <a:lnTo>
                    <a:pt x="5985" y="142"/>
                  </a:lnTo>
                  <a:lnTo>
                    <a:pt x="5950" y="18"/>
                  </a:lnTo>
                  <a:lnTo>
                    <a:pt x="590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5" name="Google Shape;693;p31">
              <a:extLst>
                <a:ext uri="{FF2B5EF4-FFF2-40B4-BE49-F238E27FC236}">
                  <a16:creationId xmlns:a16="http://schemas.microsoft.com/office/drawing/2014/main" id="{6138AA55-1D25-0A05-A2D4-631622C1C0E6}"/>
                </a:ext>
              </a:extLst>
            </p:cNvPr>
            <p:cNvSpPr/>
            <p:nvPr/>
          </p:nvSpPr>
          <p:spPr>
            <a:xfrm>
              <a:off x="5904126" y="3723230"/>
              <a:ext cx="615801" cy="639009"/>
            </a:xfrm>
            <a:custGeom>
              <a:avLst/>
              <a:gdLst/>
              <a:ahLst/>
              <a:cxnLst/>
              <a:rect l="l" t="t" r="r" b="b"/>
              <a:pathLst>
                <a:path w="5625" h="5837" extrusionOk="0">
                  <a:moveTo>
                    <a:pt x="2548" y="1"/>
                  </a:moveTo>
                  <a:lnTo>
                    <a:pt x="1799" y="724"/>
                  </a:lnTo>
                  <a:lnTo>
                    <a:pt x="1587" y="1341"/>
                  </a:lnTo>
                  <a:lnTo>
                    <a:pt x="1270" y="1843"/>
                  </a:lnTo>
                  <a:lnTo>
                    <a:pt x="521" y="2460"/>
                  </a:lnTo>
                  <a:lnTo>
                    <a:pt x="1" y="3368"/>
                  </a:lnTo>
                  <a:lnTo>
                    <a:pt x="97" y="3703"/>
                  </a:lnTo>
                  <a:lnTo>
                    <a:pt x="618" y="4029"/>
                  </a:lnTo>
                  <a:lnTo>
                    <a:pt x="856" y="4232"/>
                  </a:lnTo>
                  <a:lnTo>
                    <a:pt x="926" y="4259"/>
                  </a:lnTo>
                  <a:lnTo>
                    <a:pt x="997" y="4311"/>
                  </a:lnTo>
                  <a:lnTo>
                    <a:pt x="1067" y="4426"/>
                  </a:lnTo>
                  <a:lnTo>
                    <a:pt x="1164" y="4497"/>
                  </a:lnTo>
                  <a:lnTo>
                    <a:pt x="1411" y="4514"/>
                  </a:lnTo>
                  <a:lnTo>
                    <a:pt x="1561" y="4585"/>
                  </a:lnTo>
                  <a:lnTo>
                    <a:pt x="1622" y="4646"/>
                  </a:lnTo>
                  <a:lnTo>
                    <a:pt x="1913" y="4752"/>
                  </a:lnTo>
                  <a:lnTo>
                    <a:pt x="1878" y="4955"/>
                  </a:lnTo>
                  <a:lnTo>
                    <a:pt x="1940" y="5052"/>
                  </a:lnTo>
                  <a:lnTo>
                    <a:pt x="2134" y="5087"/>
                  </a:lnTo>
                  <a:lnTo>
                    <a:pt x="2231" y="5078"/>
                  </a:lnTo>
                  <a:lnTo>
                    <a:pt x="2416" y="5158"/>
                  </a:lnTo>
                  <a:lnTo>
                    <a:pt x="2486" y="5396"/>
                  </a:lnTo>
                  <a:lnTo>
                    <a:pt x="2663" y="5563"/>
                  </a:lnTo>
                  <a:lnTo>
                    <a:pt x="2901" y="5422"/>
                  </a:lnTo>
                  <a:lnTo>
                    <a:pt x="2998" y="5396"/>
                  </a:lnTo>
                  <a:lnTo>
                    <a:pt x="3200" y="5422"/>
                  </a:lnTo>
                  <a:lnTo>
                    <a:pt x="3297" y="5396"/>
                  </a:lnTo>
                  <a:lnTo>
                    <a:pt x="3809" y="5836"/>
                  </a:lnTo>
                  <a:lnTo>
                    <a:pt x="3994" y="5792"/>
                  </a:lnTo>
                  <a:lnTo>
                    <a:pt x="3976" y="5651"/>
                  </a:lnTo>
                  <a:lnTo>
                    <a:pt x="3923" y="5387"/>
                  </a:lnTo>
                  <a:lnTo>
                    <a:pt x="4029" y="5070"/>
                  </a:lnTo>
                  <a:lnTo>
                    <a:pt x="4584" y="4832"/>
                  </a:lnTo>
                  <a:lnTo>
                    <a:pt x="4840" y="4682"/>
                  </a:lnTo>
                  <a:lnTo>
                    <a:pt x="5122" y="4549"/>
                  </a:lnTo>
                  <a:lnTo>
                    <a:pt x="5316" y="4303"/>
                  </a:lnTo>
                  <a:lnTo>
                    <a:pt x="5210" y="4073"/>
                  </a:lnTo>
                  <a:lnTo>
                    <a:pt x="5078" y="3827"/>
                  </a:lnTo>
                  <a:lnTo>
                    <a:pt x="5140" y="3439"/>
                  </a:lnTo>
                  <a:lnTo>
                    <a:pt x="5078" y="3130"/>
                  </a:lnTo>
                  <a:lnTo>
                    <a:pt x="4981" y="2954"/>
                  </a:lnTo>
                  <a:lnTo>
                    <a:pt x="4946" y="2742"/>
                  </a:lnTo>
                  <a:lnTo>
                    <a:pt x="4963" y="2601"/>
                  </a:lnTo>
                  <a:lnTo>
                    <a:pt x="5060" y="2540"/>
                  </a:lnTo>
                  <a:lnTo>
                    <a:pt x="5360" y="2610"/>
                  </a:lnTo>
                  <a:lnTo>
                    <a:pt x="5624" y="2566"/>
                  </a:lnTo>
                  <a:lnTo>
                    <a:pt x="5501" y="2284"/>
                  </a:lnTo>
                  <a:lnTo>
                    <a:pt x="5307" y="2108"/>
                  </a:lnTo>
                  <a:lnTo>
                    <a:pt x="5069" y="2072"/>
                  </a:lnTo>
                  <a:lnTo>
                    <a:pt x="4866" y="1940"/>
                  </a:lnTo>
                  <a:lnTo>
                    <a:pt x="4223" y="1147"/>
                  </a:lnTo>
                  <a:lnTo>
                    <a:pt x="4170" y="1023"/>
                  </a:lnTo>
                  <a:lnTo>
                    <a:pt x="4126" y="882"/>
                  </a:lnTo>
                  <a:lnTo>
                    <a:pt x="4038" y="759"/>
                  </a:lnTo>
                  <a:lnTo>
                    <a:pt x="3668" y="759"/>
                  </a:lnTo>
                  <a:lnTo>
                    <a:pt x="3456" y="680"/>
                  </a:lnTo>
                  <a:lnTo>
                    <a:pt x="3218" y="415"/>
                  </a:lnTo>
                  <a:lnTo>
                    <a:pt x="2980" y="195"/>
                  </a:lnTo>
                  <a:lnTo>
                    <a:pt x="2733" y="186"/>
                  </a:lnTo>
                  <a:lnTo>
                    <a:pt x="2636" y="107"/>
                  </a:lnTo>
                  <a:lnTo>
                    <a:pt x="2548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6" name="Google Shape;694;p31">
              <a:extLst>
                <a:ext uri="{FF2B5EF4-FFF2-40B4-BE49-F238E27FC236}">
                  <a16:creationId xmlns:a16="http://schemas.microsoft.com/office/drawing/2014/main" id="{55F1E3F2-8033-EB8A-8394-CE7DA578E85F}"/>
                </a:ext>
              </a:extLst>
            </p:cNvPr>
            <p:cNvSpPr/>
            <p:nvPr/>
          </p:nvSpPr>
          <p:spPr>
            <a:xfrm>
              <a:off x="3524375" y="4341869"/>
              <a:ext cx="532818" cy="436260"/>
            </a:xfrm>
            <a:custGeom>
              <a:avLst/>
              <a:gdLst/>
              <a:ahLst/>
              <a:cxnLst/>
              <a:rect l="l" t="t" r="r" b="b"/>
              <a:pathLst>
                <a:path w="4867" h="3985" extrusionOk="0">
                  <a:moveTo>
                    <a:pt x="3941" y="0"/>
                  </a:moveTo>
                  <a:lnTo>
                    <a:pt x="3642" y="9"/>
                  </a:lnTo>
                  <a:lnTo>
                    <a:pt x="3518" y="44"/>
                  </a:lnTo>
                  <a:lnTo>
                    <a:pt x="3395" y="115"/>
                  </a:lnTo>
                  <a:lnTo>
                    <a:pt x="3315" y="450"/>
                  </a:lnTo>
                  <a:lnTo>
                    <a:pt x="3201" y="723"/>
                  </a:lnTo>
                  <a:lnTo>
                    <a:pt x="2936" y="741"/>
                  </a:lnTo>
                  <a:lnTo>
                    <a:pt x="2355" y="908"/>
                  </a:lnTo>
                  <a:lnTo>
                    <a:pt x="2020" y="926"/>
                  </a:lnTo>
                  <a:lnTo>
                    <a:pt x="1711" y="882"/>
                  </a:lnTo>
                  <a:lnTo>
                    <a:pt x="1420" y="706"/>
                  </a:lnTo>
                  <a:lnTo>
                    <a:pt x="1147" y="697"/>
                  </a:lnTo>
                  <a:lnTo>
                    <a:pt x="900" y="917"/>
                  </a:lnTo>
                  <a:lnTo>
                    <a:pt x="724" y="1093"/>
                  </a:lnTo>
                  <a:lnTo>
                    <a:pt x="371" y="1375"/>
                  </a:lnTo>
                  <a:lnTo>
                    <a:pt x="318" y="1490"/>
                  </a:lnTo>
                  <a:lnTo>
                    <a:pt x="177" y="1640"/>
                  </a:lnTo>
                  <a:lnTo>
                    <a:pt x="45" y="1693"/>
                  </a:lnTo>
                  <a:lnTo>
                    <a:pt x="63" y="1904"/>
                  </a:lnTo>
                  <a:lnTo>
                    <a:pt x="195" y="1948"/>
                  </a:lnTo>
                  <a:lnTo>
                    <a:pt x="301" y="2081"/>
                  </a:lnTo>
                  <a:lnTo>
                    <a:pt x="318" y="2204"/>
                  </a:lnTo>
                  <a:lnTo>
                    <a:pt x="318" y="2345"/>
                  </a:lnTo>
                  <a:lnTo>
                    <a:pt x="354" y="2636"/>
                  </a:lnTo>
                  <a:lnTo>
                    <a:pt x="327" y="2918"/>
                  </a:lnTo>
                  <a:lnTo>
                    <a:pt x="257" y="3094"/>
                  </a:lnTo>
                  <a:lnTo>
                    <a:pt x="168" y="3244"/>
                  </a:lnTo>
                  <a:lnTo>
                    <a:pt x="45" y="3368"/>
                  </a:lnTo>
                  <a:lnTo>
                    <a:pt x="1" y="3447"/>
                  </a:lnTo>
                  <a:lnTo>
                    <a:pt x="116" y="3544"/>
                  </a:lnTo>
                  <a:lnTo>
                    <a:pt x="257" y="3544"/>
                  </a:lnTo>
                  <a:lnTo>
                    <a:pt x="424" y="3738"/>
                  </a:lnTo>
                  <a:lnTo>
                    <a:pt x="706" y="3791"/>
                  </a:lnTo>
                  <a:lnTo>
                    <a:pt x="953" y="3949"/>
                  </a:lnTo>
                  <a:lnTo>
                    <a:pt x="1217" y="3949"/>
                  </a:lnTo>
                  <a:lnTo>
                    <a:pt x="1455" y="3791"/>
                  </a:lnTo>
                  <a:lnTo>
                    <a:pt x="1623" y="3817"/>
                  </a:lnTo>
                  <a:lnTo>
                    <a:pt x="1764" y="3985"/>
                  </a:lnTo>
                  <a:lnTo>
                    <a:pt x="1923" y="3985"/>
                  </a:lnTo>
                  <a:lnTo>
                    <a:pt x="2072" y="3941"/>
                  </a:lnTo>
                  <a:lnTo>
                    <a:pt x="2134" y="3905"/>
                  </a:lnTo>
                  <a:lnTo>
                    <a:pt x="2196" y="3879"/>
                  </a:lnTo>
                  <a:lnTo>
                    <a:pt x="2310" y="3958"/>
                  </a:lnTo>
                  <a:lnTo>
                    <a:pt x="2363" y="3941"/>
                  </a:lnTo>
                  <a:lnTo>
                    <a:pt x="2425" y="3826"/>
                  </a:lnTo>
                  <a:lnTo>
                    <a:pt x="2425" y="3756"/>
                  </a:lnTo>
                  <a:lnTo>
                    <a:pt x="2663" y="3570"/>
                  </a:lnTo>
                  <a:lnTo>
                    <a:pt x="2989" y="3606"/>
                  </a:lnTo>
                  <a:lnTo>
                    <a:pt x="3342" y="3597"/>
                  </a:lnTo>
                  <a:lnTo>
                    <a:pt x="3509" y="3544"/>
                  </a:lnTo>
                  <a:lnTo>
                    <a:pt x="3659" y="3412"/>
                  </a:lnTo>
                  <a:lnTo>
                    <a:pt x="3624" y="3068"/>
                  </a:lnTo>
                  <a:lnTo>
                    <a:pt x="3668" y="2707"/>
                  </a:lnTo>
                  <a:lnTo>
                    <a:pt x="4241" y="2583"/>
                  </a:lnTo>
                  <a:lnTo>
                    <a:pt x="4232" y="2416"/>
                  </a:lnTo>
                  <a:lnTo>
                    <a:pt x="4338" y="2283"/>
                  </a:lnTo>
                  <a:lnTo>
                    <a:pt x="4426" y="2037"/>
                  </a:lnTo>
                  <a:lnTo>
                    <a:pt x="4497" y="1807"/>
                  </a:lnTo>
                  <a:lnTo>
                    <a:pt x="4779" y="1525"/>
                  </a:lnTo>
                  <a:lnTo>
                    <a:pt x="4849" y="1305"/>
                  </a:lnTo>
                  <a:lnTo>
                    <a:pt x="4867" y="1058"/>
                  </a:lnTo>
                  <a:lnTo>
                    <a:pt x="4867" y="441"/>
                  </a:lnTo>
                  <a:lnTo>
                    <a:pt x="4655" y="194"/>
                  </a:lnTo>
                  <a:lnTo>
                    <a:pt x="4514" y="133"/>
                  </a:lnTo>
                  <a:lnTo>
                    <a:pt x="394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7" name="Google Shape;695;p31">
              <a:extLst>
                <a:ext uri="{FF2B5EF4-FFF2-40B4-BE49-F238E27FC236}">
                  <a16:creationId xmlns:a16="http://schemas.microsoft.com/office/drawing/2014/main" id="{0E23B161-6928-BB70-EB02-0729399530F1}"/>
                </a:ext>
              </a:extLst>
            </p:cNvPr>
            <p:cNvSpPr/>
            <p:nvPr/>
          </p:nvSpPr>
          <p:spPr>
            <a:xfrm>
              <a:off x="8351420" y="3560223"/>
              <a:ext cx="1186060" cy="691012"/>
            </a:xfrm>
            <a:custGeom>
              <a:avLst/>
              <a:gdLst/>
              <a:ahLst/>
              <a:cxnLst/>
              <a:rect l="l" t="t" r="r" b="b"/>
              <a:pathLst>
                <a:path w="10834" h="6312" extrusionOk="0">
                  <a:moveTo>
                    <a:pt x="8224" y="0"/>
                  </a:moveTo>
                  <a:lnTo>
                    <a:pt x="8013" y="88"/>
                  </a:lnTo>
                  <a:lnTo>
                    <a:pt x="7819" y="256"/>
                  </a:lnTo>
                  <a:lnTo>
                    <a:pt x="7590" y="282"/>
                  </a:lnTo>
                  <a:lnTo>
                    <a:pt x="7325" y="256"/>
                  </a:lnTo>
                  <a:lnTo>
                    <a:pt x="7070" y="353"/>
                  </a:lnTo>
                  <a:lnTo>
                    <a:pt x="6902" y="617"/>
                  </a:lnTo>
                  <a:lnTo>
                    <a:pt x="6699" y="838"/>
                  </a:lnTo>
                  <a:lnTo>
                    <a:pt x="6179" y="961"/>
                  </a:lnTo>
                  <a:lnTo>
                    <a:pt x="5924" y="1084"/>
                  </a:lnTo>
                  <a:lnTo>
                    <a:pt x="5659" y="1111"/>
                  </a:lnTo>
                  <a:lnTo>
                    <a:pt x="5386" y="1093"/>
                  </a:lnTo>
                  <a:lnTo>
                    <a:pt x="5113" y="1120"/>
                  </a:lnTo>
                  <a:lnTo>
                    <a:pt x="4831" y="1084"/>
                  </a:lnTo>
                  <a:lnTo>
                    <a:pt x="4557" y="943"/>
                  </a:lnTo>
                  <a:lnTo>
                    <a:pt x="4275" y="864"/>
                  </a:lnTo>
                  <a:lnTo>
                    <a:pt x="4196" y="785"/>
                  </a:lnTo>
                  <a:lnTo>
                    <a:pt x="4125" y="679"/>
                  </a:lnTo>
                  <a:lnTo>
                    <a:pt x="3958" y="573"/>
                  </a:lnTo>
                  <a:lnTo>
                    <a:pt x="3773" y="503"/>
                  </a:lnTo>
                  <a:lnTo>
                    <a:pt x="3270" y="203"/>
                  </a:lnTo>
                  <a:lnTo>
                    <a:pt x="3129" y="168"/>
                  </a:lnTo>
                  <a:lnTo>
                    <a:pt x="2988" y="141"/>
                  </a:lnTo>
                  <a:lnTo>
                    <a:pt x="2856" y="88"/>
                  </a:lnTo>
                  <a:lnTo>
                    <a:pt x="2733" y="9"/>
                  </a:lnTo>
                  <a:lnTo>
                    <a:pt x="2548" y="88"/>
                  </a:lnTo>
                  <a:lnTo>
                    <a:pt x="2142" y="124"/>
                  </a:lnTo>
                  <a:lnTo>
                    <a:pt x="1939" y="106"/>
                  </a:lnTo>
                  <a:lnTo>
                    <a:pt x="1922" y="414"/>
                  </a:lnTo>
                  <a:lnTo>
                    <a:pt x="1825" y="653"/>
                  </a:lnTo>
                  <a:lnTo>
                    <a:pt x="1613" y="644"/>
                  </a:lnTo>
                  <a:lnTo>
                    <a:pt x="1402" y="608"/>
                  </a:lnTo>
                  <a:lnTo>
                    <a:pt x="1155" y="670"/>
                  </a:lnTo>
                  <a:lnTo>
                    <a:pt x="934" y="820"/>
                  </a:lnTo>
                  <a:lnTo>
                    <a:pt x="714" y="785"/>
                  </a:lnTo>
                  <a:lnTo>
                    <a:pt x="494" y="617"/>
                  </a:lnTo>
                  <a:lnTo>
                    <a:pt x="291" y="741"/>
                  </a:lnTo>
                  <a:lnTo>
                    <a:pt x="115" y="1243"/>
                  </a:lnTo>
                  <a:lnTo>
                    <a:pt x="150" y="1428"/>
                  </a:lnTo>
                  <a:lnTo>
                    <a:pt x="476" y="1419"/>
                  </a:lnTo>
                  <a:lnTo>
                    <a:pt x="811" y="1331"/>
                  </a:lnTo>
                  <a:lnTo>
                    <a:pt x="908" y="1455"/>
                  </a:lnTo>
                  <a:lnTo>
                    <a:pt x="864" y="1622"/>
                  </a:lnTo>
                  <a:lnTo>
                    <a:pt x="767" y="1640"/>
                  </a:lnTo>
                  <a:lnTo>
                    <a:pt x="679" y="1631"/>
                  </a:lnTo>
                  <a:lnTo>
                    <a:pt x="503" y="1728"/>
                  </a:lnTo>
                  <a:lnTo>
                    <a:pt x="379" y="1931"/>
                  </a:lnTo>
                  <a:lnTo>
                    <a:pt x="159" y="2230"/>
                  </a:lnTo>
                  <a:lnTo>
                    <a:pt x="106" y="2856"/>
                  </a:lnTo>
                  <a:lnTo>
                    <a:pt x="0" y="3068"/>
                  </a:lnTo>
                  <a:lnTo>
                    <a:pt x="53" y="3297"/>
                  </a:lnTo>
                  <a:lnTo>
                    <a:pt x="220" y="3456"/>
                  </a:lnTo>
                  <a:lnTo>
                    <a:pt x="370" y="3553"/>
                  </a:lnTo>
                  <a:lnTo>
                    <a:pt x="476" y="3694"/>
                  </a:lnTo>
                  <a:lnTo>
                    <a:pt x="441" y="3791"/>
                  </a:lnTo>
                  <a:lnTo>
                    <a:pt x="273" y="3905"/>
                  </a:lnTo>
                  <a:lnTo>
                    <a:pt x="220" y="3949"/>
                  </a:lnTo>
                  <a:lnTo>
                    <a:pt x="185" y="4002"/>
                  </a:lnTo>
                  <a:lnTo>
                    <a:pt x="141" y="4046"/>
                  </a:lnTo>
                  <a:lnTo>
                    <a:pt x="79" y="4064"/>
                  </a:lnTo>
                  <a:lnTo>
                    <a:pt x="106" y="4126"/>
                  </a:lnTo>
                  <a:lnTo>
                    <a:pt x="115" y="4231"/>
                  </a:lnTo>
                  <a:lnTo>
                    <a:pt x="115" y="4434"/>
                  </a:lnTo>
                  <a:lnTo>
                    <a:pt x="176" y="4602"/>
                  </a:lnTo>
                  <a:lnTo>
                    <a:pt x="203" y="4787"/>
                  </a:lnTo>
                  <a:lnTo>
                    <a:pt x="185" y="4884"/>
                  </a:lnTo>
                  <a:lnTo>
                    <a:pt x="176" y="4998"/>
                  </a:lnTo>
                  <a:lnTo>
                    <a:pt x="203" y="5095"/>
                  </a:lnTo>
                  <a:lnTo>
                    <a:pt x="229" y="5192"/>
                  </a:lnTo>
                  <a:lnTo>
                    <a:pt x="185" y="5395"/>
                  </a:lnTo>
                  <a:lnTo>
                    <a:pt x="79" y="5554"/>
                  </a:lnTo>
                  <a:lnTo>
                    <a:pt x="450" y="5739"/>
                  </a:lnTo>
                  <a:lnTo>
                    <a:pt x="890" y="5756"/>
                  </a:lnTo>
                  <a:lnTo>
                    <a:pt x="1102" y="5845"/>
                  </a:lnTo>
                  <a:lnTo>
                    <a:pt x="1296" y="5959"/>
                  </a:lnTo>
                  <a:lnTo>
                    <a:pt x="1596" y="6312"/>
                  </a:lnTo>
                  <a:lnTo>
                    <a:pt x="1719" y="6250"/>
                  </a:lnTo>
                  <a:lnTo>
                    <a:pt x="1860" y="6224"/>
                  </a:lnTo>
                  <a:lnTo>
                    <a:pt x="1825" y="5853"/>
                  </a:lnTo>
                  <a:lnTo>
                    <a:pt x="1790" y="5818"/>
                  </a:lnTo>
                  <a:lnTo>
                    <a:pt x="1745" y="5792"/>
                  </a:lnTo>
                  <a:lnTo>
                    <a:pt x="1728" y="5651"/>
                  </a:lnTo>
                  <a:lnTo>
                    <a:pt x="1745" y="5510"/>
                  </a:lnTo>
                  <a:lnTo>
                    <a:pt x="1781" y="5474"/>
                  </a:lnTo>
                  <a:lnTo>
                    <a:pt x="1807" y="5474"/>
                  </a:lnTo>
                  <a:lnTo>
                    <a:pt x="1913" y="5421"/>
                  </a:lnTo>
                  <a:lnTo>
                    <a:pt x="1975" y="5078"/>
                  </a:lnTo>
                  <a:lnTo>
                    <a:pt x="2089" y="5016"/>
                  </a:lnTo>
                  <a:lnTo>
                    <a:pt x="2213" y="4989"/>
                  </a:lnTo>
                  <a:lnTo>
                    <a:pt x="2336" y="4910"/>
                  </a:lnTo>
                  <a:lnTo>
                    <a:pt x="2274" y="4796"/>
                  </a:lnTo>
                  <a:lnTo>
                    <a:pt x="2213" y="4610"/>
                  </a:lnTo>
                  <a:lnTo>
                    <a:pt x="2283" y="4425"/>
                  </a:lnTo>
                  <a:lnTo>
                    <a:pt x="2556" y="4320"/>
                  </a:lnTo>
                  <a:lnTo>
                    <a:pt x="2618" y="4293"/>
                  </a:lnTo>
                  <a:lnTo>
                    <a:pt x="2671" y="4187"/>
                  </a:lnTo>
                  <a:lnTo>
                    <a:pt x="2742" y="4099"/>
                  </a:lnTo>
                  <a:lnTo>
                    <a:pt x="2874" y="4099"/>
                  </a:lnTo>
                  <a:lnTo>
                    <a:pt x="2988" y="4046"/>
                  </a:lnTo>
                  <a:lnTo>
                    <a:pt x="3068" y="3879"/>
                  </a:lnTo>
                  <a:lnTo>
                    <a:pt x="3200" y="3782"/>
                  </a:lnTo>
                  <a:lnTo>
                    <a:pt x="3658" y="3606"/>
                  </a:lnTo>
                  <a:lnTo>
                    <a:pt x="3896" y="3553"/>
                  </a:lnTo>
                  <a:lnTo>
                    <a:pt x="4143" y="3606"/>
                  </a:lnTo>
                  <a:lnTo>
                    <a:pt x="4337" y="3553"/>
                  </a:lnTo>
                  <a:lnTo>
                    <a:pt x="4522" y="3456"/>
                  </a:lnTo>
                  <a:lnTo>
                    <a:pt x="4875" y="3473"/>
                  </a:lnTo>
                  <a:lnTo>
                    <a:pt x="5236" y="3561"/>
                  </a:lnTo>
                  <a:lnTo>
                    <a:pt x="5598" y="3561"/>
                  </a:lnTo>
                  <a:lnTo>
                    <a:pt x="6303" y="3456"/>
                  </a:lnTo>
                  <a:lnTo>
                    <a:pt x="6638" y="3350"/>
                  </a:lnTo>
                  <a:lnTo>
                    <a:pt x="6840" y="3077"/>
                  </a:lnTo>
                  <a:lnTo>
                    <a:pt x="7017" y="3024"/>
                  </a:lnTo>
                  <a:lnTo>
                    <a:pt x="7264" y="3174"/>
                  </a:lnTo>
                  <a:lnTo>
                    <a:pt x="7625" y="3262"/>
                  </a:lnTo>
                  <a:lnTo>
                    <a:pt x="8057" y="3112"/>
                  </a:lnTo>
                  <a:lnTo>
                    <a:pt x="8154" y="3094"/>
                  </a:lnTo>
                  <a:lnTo>
                    <a:pt x="8330" y="3015"/>
                  </a:lnTo>
                  <a:lnTo>
                    <a:pt x="8480" y="2971"/>
                  </a:lnTo>
                  <a:lnTo>
                    <a:pt x="8498" y="2953"/>
                  </a:lnTo>
                  <a:lnTo>
                    <a:pt x="8542" y="2962"/>
                  </a:lnTo>
                  <a:lnTo>
                    <a:pt x="8718" y="3015"/>
                  </a:lnTo>
                  <a:lnTo>
                    <a:pt x="8806" y="3068"/>
                  </a:lnTo>
                  <a:lnTo>
                    <a:pt x="9503" y="3085"/>
                  </a:lnTo>
                  <a:lnTo>
                    <a:pt x="9873" y="3147"/>
                  </a:lnTo>
                  <a:lnTo>
                    <a:pt x="10252" y="3165"/>
                  </a:lnTo>
                  <a:lnTo>
                    <a:pt x="10552" y="3262"/>
                  </a:lnTo>
                  <a:lnTo>
                    <a:pt x="10569" y="2892"/>
                  </a:lnTo>
                  <a:lnTo>
                    <a:pt x="10728" y="2574"/>
                  </a:lnTo>
                  <a:lnTo>
                    <a:pt x="10834" y="2327"/>
                  </a:lnTo>
                  <a:lnTo>
                    <a:pt x="10684" y="2151"/>
                  </a:lnTo>
                  <a:lnTo>
                    <a:pt x="10490" y="2072"/>
                  </a:lnTo>
                  <a:lnTo>
                    <a:pt x="10314" y="1939"/>
                  </a:lnTo>
                  <a:lnTo>
                    <a:pt x="10225" y="1834"/>
                  </a:lnTo>
                  <a:lnTo>
                    <a:pt x="10164" y="1710"/>
                  </a:lnTo>
                  <a:lnTo>
                    <a:pt x="10146" y="1543"/>
                  </a:lnTo>
                  <a:lnTo>
                    <a:pt x="10155" y="1375"/>
                  </a:lnTo>
                  <a:lnTo>
                    <a:pt x="9846" y="961"/>
                  </a:lnTo>
                  <a:lnTo>
                    <a:pt x="9053" y="952"/>
                  </a:lnTo>
                  <a:lnTo>
                    <a:pt x="8806" y="820"/>
                  </a:lnTo>
                  <a:lnTo>
                    <a:pt x="8841" y="476"/>
                  </a:lnTo>
                  <a:lnTo>
                    <a:pt x="8982" y="159"/>
                  </a:lnTo>
                  <a:lnTo>
                    <a:pt x="822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8" name="Google Shape;696;p31">
              <a:extLst>
                <a:ext uri="{FF2B5EF4-FFF2-40B4-BE49-F238E27FC236}">
                  <a16:creationId xmlns:a16="http://schemas.microsoft.com/office/drawing/2014/main" id="{D1094DB0-6A81-98DA-565F-0AC342E496FB}"/>
                </a:ext>
              </a:extLst>
            </p:cNvPr>
            <p:cNvSpPr/>
            <p:nvPr/>
          </p:nvSpPr>
          <p:spPr>
            <a:xfrm>
              <a:off x="8540484" y="3883501"/>
              <a:ext cx="933281" cy="537635"/>
            </a:xfrm>
            <a:custGeom>
              <a:avLst/>
              <a:gdLst/>
              <a:ahLst/>
              <a:cxnLst/>
              <a:rect l="l" t="t" r="r" b="b"/>
              <a:pathLst>
                <a:path w="8525" h="4911" extrusionOk="0">
                  <a:moveTo>
                    <a:pt x="6771" y="0"/>
                  </a:moveTo>
                  <a:lnTo>
                    <a:pt x="6753" y="18"/>
                  </a:lnTo>
                  <a:lnTo>
                    <a:pt x="6603" y="62"/>
                  </a:lnTo>
                  <a:lnTo>
                    <a:pt x="6427" y="141"/>
                  </a:lnTo>
                  <a:lnTo>
                    <a:pt x="6330" y="159"/>
                  </a:lnTo>
                  <a:lnTo>
                    <a:pt x="5898" y="309"/>
                  </a:lnTo>
                  <a:lnTo>
                    <a:pt x="5537" y="221"/>
                  </a:lnTo>
                  <a:lnTo>
                    <a:pt x="5290" y="71"/>
                  </a:lnTo>
                  <a:lnTo>
                    <a:pt x="5113" y="124"/>
                  </a:lnTo>
                  <a:lnTo>
                    <a:pt x="4911" y="397"/>
                  </a:lnTo>
                  <a:lnTo>
                    <a:pt x="4576" y="503"/>
                  </a:lnTo>
                  <a:lnTo>
                    <a:pt x="3871" y="608"/>
                  </a:lnTo>
                  <a:lnTo>
                    <a:pt x="3509" y="608"/>
                  </a:lnTo>
                  <a:lnTo>
                    <a:pt x="3148" y="520"/>
                  </a:lnTo>
                  <a:lnTo>
                    <a:pt x="2795" y="503"/>
                  </a:lnTo>
                  <a:lnTo>
                    <a:pt x="2610" y="600"/>
                  </a:lnTo>
                  <a:lnTo>
                    <a:pt x="2416" y="653"/>
                  </a:lnTo>
                  <a:lnTo>
                    <a:pt x="2169" y="600"/>
                  </a:lnTo>
                  <a:lnTo>
                    <a:pt x="1931" y="653"/>
                  </a:lnTo>
                  <a:lnTo>
                    <a:pt x="1473" y="829"/>
                  </a:lnTo>
                  <a:lnTo>
                    <a:pt x="1341" y="926"/>
                  </a:lnTo>
                  <a:lnTo>
                    <a:pt x="1261" y="1093"/>
                  </a:lnTo>
                  <a:lnTo>
                    <a:pt x="1147" y="1146"/>
                  </a:lnTo>
                  <a:lnTo>
                    <a:pt x="1015" y="1146"/>
                  </a:lnTo>
                  <a:lnTo>
                    <a:pt x="944" y="1234"/>
                  </a:lnTo>
                  <a:lnTo>
                    <a:pt x="891" y="1340"/>
                  </a:lnTo>
                  <a:lnTo>
                    <a:pt x="829" y="1367"/>
                  </a:lnTo>
                  <a:lnTo>
                    <a:pt x="556" y="1472"/>
                  </a:lnTo>
                  <a:lnTo>
                    <a:pt x="486" y="1657"/>
                  </a:lnTo>
                  <a:lnTo>
                    <a:pt x="547" y="1843"/>
                  </a:lnTo>
                  <a:lnTo>
                    <a:pt x="609" y="1957"/>
                  </a:lnTo>
                  <a:lnTo>
                    <a:pt x="486" y="2036"/>
                  </a:lnTo>
                  <a:lnTo>
                    <a:pt x="362" y="2063"/>
                  </a:lnTo>
                  <a:lnTo>
                    <a:pt x="248" y="2125"/>
                  </a:lnTo>
                  <a:lnTo>
                    <a:pt x="186" y="2468"/>
                  </a:lnTo>
                  <a:lnTo>
                    <a:pt x="80" y="2521"/>
                  </a:lnTo>
                  <a:lnTo>
                    <a:pt x="54" y="2521"/>
                  </a:lnTo>
                  <a:lnTo>
                    <a:pt x="18" y="2557"/>
                  </a:lnTo>
                  <a:lnTo>
                    <a:pt x="1" y="2698"/>
                  </a:lnTo>
                  <a:lnTo>
                    <a:pt x="18" y="2839"/>
                  </a:lnTo>
                  <a:lnTo>
                    <a:pt x="63" y="2865"/>
                  </a:lnTo>
                  <a:lnTo>
                    <a:pt x="98" y="2900"/>
                  </a:lnTo>
                  <a:lnTo>
                    <a:pt x="133" y="3271"/>
                  </a:lnTo>
                  <a:lnTo>
                    <a:pt x="318" y="3544"/>
                  </a:lnTo>
                  <a:lnTo>
                    <a:pt x="318" y="3711"/>
                  </a:lnTo>
                  <a:lnTo>
                    <a:pt x="248" y="3870"/>
                  </a:lnTo>
                  <a:lnTo>
                    <a:pt x="248" y="4037"/>
                  </a:lnTo>
                  <a:lnTo>
                    <a:pt x="450" y="4231"/>
                  </a:lnTo>
                  <a:lnTo>
                    <a:pt x="583" y="4231"/>
                  </a:lnTo>
                  <a:lnTo>
                    <a:pt x="944" y="4134"/>
                  </a:lnTo>
                  <a:lnTo>
                    <a:pt x="1305" y="4108"/>
                  </a:lnTo>
                  <a:lnTo>
                    <a:pt x="1508" y="4196"/>
                  </a:lnTo>
                  <a:lnTo>
                    <a:pt x="1552" y="4187"/>
                  </a:lnTo>
                  <a:lnTo>
                    <a:pt x="1640" y="4170"/>
                  </a:lnTo>
                  <a:lnTo>
                    <a:pt x="1693" y="4170"/>
                  </a:lnTo>
                  <a:lnTo>
                    <a:pt x="1834" y="4258"/>
                  </a:lnTo>
                  <a:lnTo>
                    <a:pt x="1984" y="4275"/>
                  </a:lnTo>
                  <a:lnTo>
                    <a:pt x="2169" y="4328"/>
                  </a:lnTo>
                  <a:lnTo>
                    <a:pt x="2363" y="4346"/>
                  </a:lnTo>
                  <a:lnTo>
                    <a:pt x="2575" y="4443"/>
                  </a:lnTo>
                  <a:lnTo>
                    <a:pt x="2778" y="4584"/>
                  </a:lnTo>
                  <a:lnTo>
                    <a:pt x="2980" y="4646"/>
                  </a:lnTo>
                  <a:lnTo>
                    <a:pt x="3068" y="4716"/>
                  </a:lnTo>
                  <a:lnTo>
                    <a:pt x="3174" y="4848"/>
                  </a:lnTo>
                  <a:lnTo>
                    <a:pt x="3209" y="4840"/>
                  </a:lnTo>
                  <a:lnTo>
                    <a:pt x="3298" y="4813"/>
                  </a:lnTo>
                  <a:lnTo>
                    <a:pt x="3403" y="4875"/>
                  </a:lnTo>
                  <a:lnTo>
                    <a:pt x="3518" y="4910"/>
                  </a:lnTo>
                  <a:lnTo>
                    <a:pt x="3668" y="4813"/>
                  </a:lnTo>
                  <a:lnTo>
                    <a:pt x="3782" y="4655"/>
                  </a:lnTo>
                  <a:lnTo>
                    <a:pt x="3941" y="4619"/>
                  </a:lnTo>
                  <a:lnTo>
                    <a:pt x="4109" y="4637"/>
                  </a:lnTo>
                  <a:lnTo>
                    <a:pt x="4558" y="4602"/>
                  </a:lnTo>
                  <a:lnTo>
                    <a:pt x="4990" y="4434"/>
                  </a:lnTo>
                  <a:lnTo>
                    <a:pt x="5272" y="4117"/>
                  </a:lnTo>
                  <a:lnTo>
                    <a:pt x="5396" y="3861"/>
                  </a:lnTo>
                  <a:lnTo>
                    <a:pt x="5466" y="3588"/>
                  </a:lnTo>
                  <a:lnTo>
                    <a:pt x="5440" y="3376"/>
                  </a:lnTo>
                  <a:lnTo>
                    <a:pt x="5396" y="3147"/>
                  </a:lnTo>
                  <a:lnTo>
                    <a:pt x="5457" y="3050"/>
                  </a:lnTo>
                  <a:lnTo>
                    <a:pt x="5545" y="2988"/>
                  </a:lnTo>
                  <a:lnTo>
                    <a:pt x="5775" y="2936"/>
                  </a:lnTo>
                  <a:lnTo>
                    <a:pt x="6021" y="2918"/>
                  </a:lnTo>
                  <a:lnTo>
                    <a:pt x="6101" y="2733"/>
                  </a:lnTo>
                  <a:lnTo>
                    <a:pt x="6136" y="2530"/>
                  </a:lnTo>
                  <a:lnTo>
                    <a:pt x="6039" y="2081"/>
                  </a:lnTo>
                  <a:lnTo>
                    <a:pt x="6065" y="1922"/>
                  </a:lnTo>
                  <a:lnTo>
                    <a:pt x="6118" y="1772"/>
                  </a:lnTo>
                  <a:lnTo>
                    <a:pt x="6145" y="1472"/>
                  </a:lnTo>
                  <a:lnTo>
                    <a:pt x="6215" y="1358"/>
                  </a:lnTo>
                  <a:lnTo>
                    <a:pt x="6445" y="1287"/>
                  </a:lnTo>
                  <a:lnTo>
                    <a:pt x="6771" y="1305"/>
                  </a:lnTo>
                  <a:lnTo>
                    <a:pt x="6832" y="1278"/>
                  </a:lnTo>
                  <a:lnTo>
                    <a:pt x="6876" y="1173"/>
                  </a:lnTo>
                  <a:lnTo>
                    <a:pt x="6921" y="1058"/>
                  </a:lnTo>
                  <a:lnTo>
                    <a:pt x="7123" y="970"/>
                  </a:lnTo>
                  <a:lnTo>
                    <a:pt x="7352" y="979"/>
                  </a:lnTo>
                  <a:lnTo>
                    <a:pt x="7573" y="820"/>
                  </a:lnTo>
                  <a:lnTo>
                    <a:pt x="7696" y="556"/>
                  </a:lnTo>
                  <a:lnTo>
                    <a:pt x="7776" y="494"/>
                  </a:lnTo>
                  <a:lnTo>
                    <a:pt x="7996" y="529"/>
                  </a:lnTo>
                  <a:lnTo>
                    <a:pt x="8111" y="538"/>
                  </a:lnTo>
                  <a:lnTo>
                    <a:pt x="8349" y="423"/>
                  </a:lnTo>
                  <a:lnTo>
                    <a:pt x="8525" y="212"/>
                  </a:lnTo>
                  <a:lnTo>
                    <a:pt x="8146" y="194"/>
                  </a:lnTo>
                  <a:lnTo>
                    <a:pt x="7776" y="132"/>
                  </a:lnTo>
                  <a:lnTo>
                    <a:pt x="7079" y="115"/>
                  </a:lnTo>
                  <a:lnTo>
                    <a:pt x="6991" y="62"/>
                  </a:lnTo>
                  <a:lnTo>
                    <a:pt x="6815" y="9"/>
                  </a:lnTo>
                  <a:lnTo>
                    <a:pt x="677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79" name="Google Shape;697;p31">
              <a:extLst>
                <a:ext uri="{FF2B5EF4-FFF2-40B4-BE49-F238E27FC236}">
                  <a16:creationId xmlns:a16="http://schemas.microsoft.com/office/drawing/2014/main" id="{020A3375-87F8-FD69-3AD7-BBB5DC3CCC77}"/>
                </a:ext>
              </a:extLst>
            </p:cNvPr>
            <p:cNvSpPr/>
            <p:nvPr/>
          </p:nvSpPr>
          <p:spPr>
            <a:xfrm>
              <a:off x="3943225" y="4082305"/>
              <a:ext cx="1046150" cy="988238"/>
            </a:xfrm>
            <a:custGeom>
              <a:avLst/>
              <a:gdLst/>
              <a:ahLst/>
              <a:cxnLst/>
              <a:rect l="l" t="t" r="r" b="b"/>
              <a:pathLst>
                <a:path w="9556" h="9027" extrusionOk="0">
                  <a:moveTo>
                    <a:pt x="7396" y="0"/>
                  </a:moveTo>
                  <a:lnTo>
                    <a:pt x="7202" y="53"/>
                  </a:lnTo>
                  <a:lnTo>
                    <a:pt x="7044" y="194"/>
                  </a:lnTo>
                  <a:lnTo>
                    <a:pt x="6876" y="309"/>
                  </a:lnTo>
                  <a:lnTo>
                    <a:pt x="6700" y="353"/>
                  </a:lnTo>
                  <a:lnTo>
                    <a:pt x="6365" y="608"/>
                  </a:lnTo>
                  <a:lnTo>
                    <a:pt x="6021" y="758"/>
                  </a:lnTo>
                  <a:lnTo>
                    <a:pt x="5818" y="529"/>
                  </a:lnTo>
                  <a:lnTo>
                    <a:pt x="5589" y="423"/>
                  </a:lnTo>
                  <a:lnTo>
                    <a:pt x="5422" y="555"/>
                  </a:lnTo>
                  <a:lnTo>
                    <a:pt x="5131" y="838"/>
                  </a:lnTo>
                  <a:lnTo>
                    <a:pt x="4822" y="1049"/>
                  </a:lnTo>
                  <a:lnTo>
                    <a:pt x="4664" y="1128"/>
                  </a:lnTo>
                  <a:lnTo>
                    <a:pt x="4443" y="1164"/>
                  </a:lnTo>
                  <a:lnTo>
                    <a:pt x="4232" y="1049"/>
                  </a:lnTo>
                  <a:lnTo>
                    <a:pt x="4161" y="987"/>
                  </a:lnTo>
                  <a:lnTo>
                    <a:pt x="4082" y="943"/>
                  </a:lnTo>
                  <a:lnTo>
                    <a:pt x="3976" y="811"/>
                  </a:lnTo>
                  <a:lnTo>
                    <a:pt x="3906" y="617"/>
                  </a:lnTo>
                  <a:lnTo>
                    <a:pt x="3773" y="494"/>
                  </a:lnTo>
                  <a:lnTo>
                    <a:pt x="3615" y="450"/>
                  </a:lnTo>
                  <a:lnTo>
                    <a:pt x="3289" y="952"/>
                  </a:lnTo>
                  <a:lnTo>
                    <a:pt x="2733" y="1199"/>
                  </a:lnTo>
                  <a:lnTo>
                    <a:pt x="2645" y="1446"/>
                  </a:lnTo>
                  <a:lnTo>
                    <a:pt x="2575" y="1710"/>
                  </a:lnTo>
                  <a:lnTo>
                    <a:pt x="2451" y="1966"/>
                  </a:lnTo>
                  <a:lnTo>
                    <a:pt x="2328" y="2363"/>
                  </a:lnTo>
                  <a:lnTo>
                    <a:pt x="2134" y="2680"/>
                  </a:lnTo>
                  <a:lnTo>
                    <a:pt x="2002" y="2847"/>
                  </a:lnTo>
                  <a:lnTo>
                    <a:pt x="1041" y="3429"/>
                  </a:lnTo>
                  <a:lnTo>
                    <a:pt x="1023" y="3676"/>
                  </a:lnTo>
                  <a:lnTo>
                    <a:pt x="953" y="3896"/>
                  </a:lnTo>
                  <a:lnTo>
                    <a:pt x="671" y="4178"/>
                  </a:lnTo>
                  <a:lnTo>
                    <a:pt x="600" y="4408"/>
                  </a:lnTo>
                  <a:lnTo>
                    <a:pt x="512" y="4654"/>
                  </a:lnTo>
                  <a:lnTo>
                    <a:pt x="406" y="4787"/>
                  </a:lnTo>
                  <a:lnTo>
                    <a:pt x="415" y="4954"/>
                  </a:lnTo>
                  <a:lnTo>
                    <a:pt x="1058" y="5104"/>
                  </a:lnTo>
                  <a:lnTo>
                    <a:pt x="1552" y="5941"/>
                  </a:lnTo>
                  <a:lnTo>
                    <a:pt x="1675" y="6091"/>
                  </a:lnTo>
                  <a:lnTo>
                    <a:pt x="1755" y="6479"/>
                  </a:lnTo>
                  <a:lnTo>
                    <a:pt x="1623" y="6629"/>
                  </a:lnTo>
                  <a:lnTo>
                    <a:pt x="371" y="7563"/>
                  </a:lnTo>
                  <a:lnTo>
                    <a:pt x="230" y="7643"/>
                  </a:lnTo>
                  <a:lnTo>
                    <a:pt x="80" y="7704"/>
                  </a:lnTo>
                  <a:lnTo>
                    <a:pt x="9" y="7872"/>
                  </a:lnTo>
                  <a:lnTo>
                    <a:pt x="1" y="8471"/>
                  </a:lnTo>
                  <a:lnTo>
                    <a:pt x="115" y="8515"/>
                  </a:lnTo>
                  <a:lnTo>
                    <a:pt x="327" y="8515"/>
                  </a:lnTo>
                  <a:lnTo>
                    <a:pt x="388" y="8542"/>
                  </a:lnTo>
                  <a:lnTo>
                    <a:pt x="512" y="8604"/>
                  </a:lnTo>
                  <a:lnTo>
                    <a:pt x="582" y="8621"/>
                  </a:lnTo>
                  <a:lnTo>
                    <a:pt x="635" y="8665"/>
                  </a:lnTo>
                  <a:lnTo>
                    <a:pt x="847" y="9027"/>
                  </a:lnTo>
                  <a:lnTo>
                    <a:pt x="1217" y="8894"/>
                  </a:lnTo>
                  <a:lnTo>
                    <a:pt x="1631" y="8921"/>
                  </a:lnTo>
                  <a:lnTo>
                    <a:pt x="1993" y="8912"/>
                  </a:lnTo>
                  <a:lnTo>
                    <a:pt x="2328" y="8727"/>
                  </a:lnTo>
                  <a:lnTo>
                    <a:pt x="2478" y="8445"/>
                  </a:lnTo>
                  <a:lnTo>
                    <a:pt x="2539" y="7837"/>
                  </a:lnTo>
                  <a:lnTo>
                    <a:pt x="2636" y="7652"/>
                  </a:lnTo>
                  <a:lnTo>
                    <a:pt x="2954" y="7466"/>
                  </a:lnTo>
                  <a:lnTo>
                    <a:pt x="3368" y="7052"/>
                  </a:lnTo>
                  <a:lnTo>
                    <a:pt x="3553" y="6946"/>
                  </a:lnTo>
                  <a:lnTo>
                    <a:pt x="3791" y="6726"/>
                  </a:lnTo>
                  <a:lnTo>
                    <a:pt x="4020" y="6470"/>
                  </a:lnTo>
                  <a:lnTo>
                    <a:pt x="4188" y="6400"/>
                  </a:lnTo>
                  <a:lnTo>
                    <a:pt x="4373" y="6347"/>
                  </a:lnTo>
                  <a:lnTo>
                    <a:pt x="4637" y="6135"/>
                  </a:lnTo>
                  <a:lnTo>
                    <a:pt x="4734" y="6109"/>
                  </a:lnTo>
                  <a:lnTo>
                    <a:pt x="4831" y="6109"/>
                  </a:lnTo>
                  <a:lnTo>
                    <a:pt x="5184" y="5977"/>
                  </a:lnTo>
                  <a:lnTo>
                    <a:pt x="5483" y="5695"/>
                  </a:lnTo>
                  <a:lnTo>
                    <a:pt x="5766" y="5368"/>
                  </a:lnTo>
                  <a:lnTo>
                    <a:pt x="6339" y="4892"/>
                  </a:lnTo>
                  <a:lnTo>
                    <a:pt x="6568" y="4646"/>
                  </a:lnTo>
                  <a:lnTo>
                    <a:pt x="6665" y="4566"/>
                  </a:lnTo>
                  <a:lnTo>
                    <a:pt x="6770" y="4584"/>
                  </a:lnTo>
                  <a:lnTo>
                    <a:pt x="6867" y="4637"/>
                  </a:lnTo>
                  <a:lnTo>
                    <a:pt x="6956" y="4716"/>
                  </a:lnTo>
                  <a:lnTo>
                    <a:pt x="7158" y="5016"/>
                  </a:lnTo>
                  <a:lnTo>
                    <a:pt x="7264" y="5078"/>
                  </a:lnTo>
                  <a:lnTo>
                    <a:pt x="7379" y="5113"/>
                  </a:lnTo>
                  <a:lnTo>
                    <a:pt x="8198" y="4575"/>
                  </a:lnTo>
                  <a:lnTo>
                    <a:pt x="8551" y="4196"/>
                  </a:lnTo>
                  <a:lnTo>
                    <a:pt x="8957" y="3667"/>
                  </a:lnTo>
                  <a:lnTo>
                    <a:pt x="8974" y="3535"/>
                  </a:lnTo>
                  <a:lnTo>
                    <a:pt x="8957" y="3420"/>
                  </a:lnTo>
                  <a:lnTo>
                    <a:pt x="8948" y="3297"/>
                  </a:lnTo>
                  <a:lnTo>
                    <a:pt x="9018" y="2980"/>
                  </a:lnTo>
                  <a:lnTo>
                    <a:pt x="9159" y="2706"/>
                  </a:lnTo>
                  <a:lnTo>
                    <a:pt x="9512" y="2116"/>
                  </a:lnTo>
                  <a:lnTo>
                    <a:pt x="9556" y="1878"/>
                  </a:lnTo>
                  <a:lnTo>
                    <a:pt x="9468" y="1825"/>
                  </a:lnTo>
                  <a:lnTo>
                    <a:pt x="9327" y="1684"/>
                  </a:lnTo>
                  <a:lnTo>
                    <a:pt x="9353" y="1604"/>
                  </a:lnTo>
                  <a:lnTo>
                    <a:pt x="9380" y="1525"/>
                  </a:lnTo>
                  <a:lnTo>
                    <a:pt x="9433" y="1128"/>
                  </a:lnTo>
                  <a:lnTo>
                    <a:pt x="9256" y="1084"/>
                  </a:lnTo>
                  <a:lnTo>
                    <a:pt x="8895" y="1076"/>
                  </a:lnTo>
                  <a:lnTo>
                    <a:pt x="8304" y="1137"/>
                  </a:lnTo>
                  <a:lnTo>
                    <a:pt x="7952" y="873"/>
                  </a:lnTo>
                  <a:lnTo>
                    <a:pt x="7722" y="344"/>
                  </a:lnTo>
                  <a:lnTo>
                    <a:pt x="7396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1" name="Google Shape;699;p31">
              <a:extLst>
                <a:ext uri="{FF2B5EF4-FFF2-40B4-BE49-F238E27FC236}">
                  <a16:creationId xmlns:a16="http://schemas.microsoft.com/office/drawing/2014/main" id="{CB5B26E9-4461-A1B9-B665-77183C6FB201}"/>
                </a:ext>
              </a:extLst>
            </p:cNvPr>
            <p:cNvSpPr/>
            <p:nvPr/>
          </p:nvSpPr>
          <p:spPr>
            <a:xfrm>
              <a:off x="7272552" y="4510678"/>
              <a:ext cx="793261" cy="896715"/>
            </a:xfrm>
            <a:custGeom>
              <a:avLst/>
              <a:gdLst/>
              <a:ahLst/>
              <a:cxnLst/>
              <a:rect l="l" t="t" r="r" b="b"/>
              <a:pathLst>
                <a:path w="7246" h="8191" extrusionOk="0">
                  <a:moveTo>
                    <a:pt x="3059" y="1"/>
                  </a:moveTo>
                  <a:lnTo>
                    <a:pt x="2451" y="151"/>
                  </a:lnTo>
                  <a:lnTo>
                    <a:pt x="2292" y="248"/>
                  </a:lnTo>
                  <a:lnTo>
                    <a:pt x="2204" y="433"/>
                  </a:lnTo>
                  <a:lnTo>
                    <a:pt x="2142" y="741"/>
                  </a:lnTo>
                  <a:lnTo>
                    <a:pt x="1992" y="988"/>
                  </a:lnTo>
                  <a:lnTo>
                    <a:pt x="1640" y="1403"/>
                  </a:lnTo>
                  <a:lnTo>
                    <a:pt x="1490" y="1614"/>
                  </a:lnTo>
                  <a:lnTo>
                    <a:pt x="1322" y="1790"/>
                  </a:lnTo>
                  <a:lnTo>
                    <a:pt x="1067" y="2037"/>
                  </a:lnTo>
                  <a:lnTo>
                    <a:pt x="917" y="2407"/>
                  </a:lnTo>
                  <a:lnTo>
                    <a:pt x="688" y="3448"/>
                  </a:lnTo>
                  <a:lnTo>
                    <a:pt x="555" y="3827"/>
                  </a:lnTo>
                  <a:lnTo>
                    <a:pt x="494" y="4215"/>
                  </a:lnTo>
                  <a:lnTo>
                    <a:pt x="485" y="4400"/>
                  </a:lnTo>
                  <a:lnTo>
                    <a:pt x="520" y="4673"/>
                  </a:lnTo>
                  <a:lnTo>
                    <a:pt x="661" y="5034"/>
                  </a:lnTo>
                  <a:lnTo>
                    <a:pt x="652" y="5272"/>
                  </a:lnTo>
                  <a:lnTo>
                    <a:pt x="494" y="5422"/>
                  </a:lnTo>
                  <a:lnTo>
                    <a:pt x="406" y="5475"/>
                  </a:lnTo>
                  <a:lnTo>
                    <a:pt x="282" y="5643"/>
                  </a:lnTo>
                  <a:lnTo>
                    <a:pt x="273" y="6101"/>
                  </a:lnTo>
                  <a:lnTo>
                    <a:pt x="176" y="6268"/>
                  </a:lnTo>
                  <a:lnTo>
                    <a:pt x="44" y="6418"/>
                  </a:lnTo>
                  <a:lnTo>
                    <a:pt x="0" y="6595"/>
                  </a:lnTo>
                  <a:lnTo>
                    <a:pt x="62" y="6753"/>
                  </a:lnTo>
                  <a:lnTo>
                    <a:pt x="123" y="6824"/>
                  </a:lnTo>
                  <a:lnTo>
                    <a:pt x="176" y="6894"/>
                  </a:lnTo>
                  <a:lnTo>
                    <a:pt x="194" y="7282"/>
                  </a:lnTo>
                  <a:lnTo>
                    <a:pt x="388" y="7511"/>
                  </a:lnTo>
                  <a:lnTo>
                    <a:pt x="432" y="7511"/>
                  </a:lnTo>
                  <a:lnTo>
                    <a:pt x="458" y="7450"/>
                  </a:lnTo>
                  <a:lnTo>
                    <a:pt x="511" y="7423"/>
                  </a:lnTo>
                  <a:lnTo>
                    <a:pt x="564" y="7414"/>
                  </a:lnTo>
                  <a:lnTo>
                    <a:pt x="626" y="7388"/>
                  </a:lnTo>
                  <a:lnTo>
                    <a:pt x="705" y="7467"/>
                  </a:lnTo>
                  <a:lnTo>
                    <a:pt x="855" y="7441"/>
                  </a:lnTo>
                  <a:lnTo>
                    <a:pt x="1031" y="7379"/>
                  </a:lnTo>
                  <a:lnTo>
                    <a:pt x="1164" y="7353"/>
                  </a:lnTo>
                  <a:lnTo>
                    <a:pt x="1534" y="7273"/>
                  </a:lnTo>
                  <a:lnTo>
                    <a:pt x="1710" y="7317"/>
                  </a:lnTo>
                  <a:lnTo>
                    <a:pt x="1878" y="7432"/>
                  </a:lnTo>
                  <a:lnTo>
                    <a:pt x="2124" y="7670"/>
                  </a:lnTo>
                  <a:lnTo>
                    <a:pt x="2327" y="7970"/>
                  </a:lnTo>
                  <a:lnTo>
                    <a:pt x="2891" y="7705"/>
                  </a:lnTo>
                  <a:lnTo>
                    <a:pt x="3112" y="7406"/>
                  </a:lnTo>
                  <a:lnTo>
                    <a:pt x="3332" y="7555"/>
                  </a:lnTo>
                  <a:lnTo>
                    <a:pt x="3464" y="8075"/>
                  </a:lnTo>
                  <a:lnTo>
                    <a:pt x="3817" y="8190"/>
                  </a:lnTo>
                  <a:lnTo>
                    <a:pt x="4240" y="7741"/>
                  </a:lnTo>
                  <a:lnTo>
                    <a:pt x="4504" y="7617"/>
                  </a:lnTo>
                  <a:lnTo>
                    <a:pt x="5077" y="7511"/>
                  </a:lnTo>
                  <a:lnTo>
                    <a:pt x="5703" y="7291"/>
                  </a:lnTo>
                  <a:lnTo>
                    <a:pt x="5994" y="7256"/>
                  </a:lnTo>
                  <a:lnTo>
                    <a:pt x="6285" y="7265"/>
                  </a:lnTo>
                  <a:lnTo>
                    <a:pt x="6479" y="7132"/>
                  </a:lnTo>
                  <a:lnTo>
                    <a:pt x="6541" y="6868"/>
                  </a:lnTo>
                  <a:lnTo>
                    <a:pt x="6505" y="6692"/>
                  </a:lnTo>
                  <a:lnTo>
                    <a:pt x="6523" y="6524"/>
                  </a:lnTo>
                  <a:lnTo>
                    <a:pt x="6021" y="6207"/>
                  </a:lnTo>
                  <a:lnTo>
                    <a:pt x="5739" y="6110"/>
                  </a:lnTo>
                  <a:lnTo>
                    <a:pt x="5580" y="5836"/>
                  </a:lnTo>
                  <a:lnTo>
                    <a:pt x="5580" y="5493"/>
                  </a:lnTo>
                  <a:lnTo>
                    <a:pt x="5765" y="5264"/>
                  </a:lnTo>
                  <a:lnTo>
                    <a:pt x="6021" y="5034"/>
                  </a:lnTo>
                  <a:lnTo>
                    <a:pt x="6241" y="4752"/>
                  </a:lnTo>
                  <a:lnTo>
                    <a:pt x="6435" y="4408"/>
                  </a:lnTo>
                  <a:lnTo>
                    <a:pt x="6673" y="3545"/>
                  </a:lnTo>
                  <a:lnTo>
                    <a:pt x="6779" y="3359"/>
                  </a:lnTo>
                  <a:lnTo>
                    <a:pt x="6849" y="3289"/>
                  </a:lnTo>
                  <a:lnTo>
                    <a:pt x="6937" y="3148"/>
                  </a:lnTo>
                  <a:lnTo>
                    <a:pt x="6964" y="2972"/>
                  </a:lnTo>
                  <a:lnTo>
                    <a:pt x="7219" y="2302"/>
                  </a:lnTo>
                  <a:lnTo>
                    <a:pt x="7246" y="2055"/>
                  </a:lnTo>
                  <a:lnTo>
                    <a:pt x="7026" y="1658"/>
                  </a:lnTo>
                  <a:lnTo>
                    <a:pt x="6655" y="1491"/>
                  </a:lnTo>
                  <a:lnTo>
                    <a:pt x="6347" y="1394"/>
                  </a:lnTo>
                  <a:lnTo>
                    <a:pt x="5756" y="1041"/>
                  </a:lnTo>
                  <a:lnTo>
                    <a:pt x="5060" y="891"/>
                  </a:lnTo>
                  <a:lnTo>
                    <a:pt x="4972" y="900"/>
                  </a:lnTo>
                  <a:lnTo>
                    <a:pt x="4804" y="944"/>
                  </a:lnTo>
                  <a:lnTo>
                    <a:pt x="4716" y="935"/>
                  </a:lnTo>
                  <a:lnTo>
                    <a:pt x="4672" y="592"/>
                  </a:lnTo>
                  <a:lnTo>
                    <a:pt x="4936" y="133"/>
                  </a:lnTo>
                  <a:lnTo>
                    <a:pt x="3896" y="221"/>
                  </a:lnTo>
                  <a:lnTo>
                    <a:pt x="3773" y="168"/>
                  </a:lnTo>
                  <a:lnTo>
                    <a:pt x="3658" y="89"/>
                  </a:lnTo>
                  <a:lnTo>
                    <a:pt x="3059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0" name="Google Shape;698;p31">
              <a:extLst>
                <a:ext uri="{FF2B5EF4-FFF2-40B4-BE49-F238E27FC236}">
                  <a16:creationId xmlns:a16="http://schemas.microsoft.com/office/drawing/2014/main" id="{89BC82EA-37BB-ABD1-3922-75763D4BF037}"/>
                </a:ext>
              </a:extLst>
            </p:cNvPr>
            <p:cNvSpPr/>
            <p:nvPr/>
          </p:nvSpPr>
          <p:spPr>
            <a:xfrm>
              <a:off x="5775822" y="3382657"/>
              <a:ext cx="420825" cy="709403"/>
            </a:xfrm>
            <a:custGeom>
              <a:avLst/>
              <a:gdLst/>
              <a:ahLst/>
              <a:cxnLst/>
              <a:rect l="l" t="t" r="r" b="b"/>
              <a:pathLst>
                <a:path w="3844" h="6480" extrusionOk="0">
                  <a:moveTo>
                    <a:pt x="1499" y="0"/>
                  </a:moveTo>
                  <a:lnTo>
                    <a:pt x="1437" y="494"/>
                  </a:lnTo>
                  <a:lnTo>
                    <a:pt x="1375" y="846"/>
                  </a:lnTo>
                  <a:lnTo>
                    <a:pt x="1375" y="1252"/>
                  </a:lnTo>
                  <a:lnTo>
                    <a:pt x="1411" y="1613"/>
                  </a:lnTo>
                  <a:lnTo>
                    <a:pt x="1349" y="1966"/>
                  </a:lnTo>
                  <a:lnTo>
                    <a:pt x="811" y="2028"/>
                  </a:lnTo>
                  <a:lnTo>
                    <a:pt x="467" y="2178"/>
                  </a:lnTo>
                  <a:lnTo>
                    <a:pt x="256" y="2689"/>
                  </a:lnTo>
                  <a:lnTo>
                    <a:pt x="141" y="3200"/>
                  </a:lnTo>
                  <a:lnTo>
                    <a:pt x="0" y="3711"/>
                  </a:lnTo>
                  <a:lnTo>
                    <a:pt x="124" y="4223"/>
                  </a:lnTo>
                  <a:lnTo>
                    <a:pt x="485" y="4672"/>
                  </a:lnTo>
                  <a:lnTo>
                    <a:pt x="617" y="4901"/>
                  </a:lnTo>
                  <a:lnTo>
                    <a:pt x="802" y="5756"/>
                  </a:lnTo>
                  <a:lnTo>
                    <a:pt x="1173" y="6479"/>
                  </a:lnTo>
                  <a:lnTo>
                    <a:pt x="1693" y="5571"/>
                  </a:lnTo>
                  <a:lnTo>
                    <a:pt x="2442" y="4954"/>
                  </a:lnTo>
                  <a:lnTo>
                    <a:pt x="2759" y="4452"/>
                  </a:lnTo>
                  <a:lnTo>
                    <a:pt x="2971" y="3835"/>
                  </a:lnTo>
                  <a:lnTo>
                    <a:pt x="3720" y="3112"/>
                  </a:lnTo>
                  <a:lnTo>
                    <a:pt x="3667" y="2997"/>
                  </a:lnTo>
                  <a:lnTo>
                    <a:pt x="3685" y="2865"/>
                  </a:lnTo>
                  <a:lnTo>
                    <a:pt x="3658" y="2742"/>
                  </a:lnTo>
                  <a:lnTo>
                    <a:pt x="3623" y="2618"/>
                  </a:lnTo>
                  <a:lnTo>
                    <a:pt x="3614" y="2310"/>
                  </a:lnTo>
                  <a:lnTo>
                    <a:pt x="3738" y="2063"/>
                  </a:lnTo>
                  <a:lnTo>
                    <a:pt x="3826" y="1913"/>
                  </a:lnTo>
                  <a:lnTo>
                    <a:pt x="3843" y="1719"/>
                  </a:lnTo>
                  <a:lnTo>
                    <a:pt x="3782" y="1543"/>
                  </a:lnTo>
                  <a:lnTo>
                    <a:pt x="3782" y="1472"/>
                  </a:lnTo>
                  <a:lnTo>
                    <a:pt x="3764" y="1402"/>
                  </a:lnTo>
                  <a:lnTo>
                    <a:pt x="3685" y="1305"/>
                  </a:lnTo>
                  <a:lnTo>
                    <a:pt x="3570" y="1287"/>
                  </a:lnTo>
                  <a:lnTo>
                    <a:pt x="3456" y="1173"/>
                  </a:lnTo>
                  <a:lnTo>
                    <a:pt x="3262" y="741"/>
                  </a:lnTo>
                  <a:lnTo>
                    <a:pt x="3209" y="450"/>
                  </a:lnTo>
                  <a:lnTo>
                    <a:pt x="2777" y="406"/>
                  </a:lnTo>
                  <a:lnTo>
                    <a:pt x="149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2" name="Google Shape;700;p31">
              <a:extLst>
                <a:ext uri="{FF2B5EF4-FFF2-40B4-BE49-F238E27FC236}">
                  <a16:creationId xmlns:a16="http://schemas.microsoft.com/office/drawing/2014/main" id="{DC75DD75-0A6E-4CF3-C7C9-7B93A76CE2AA}"/>
                </a:ext>
              </a:extLst>
            </p:cNvPr>
            <p:cNvSpPr/>
            <p:nvPr/>
          </p:nvSpPr>
          <p:spPr>
            <a:xfrm>
              <a:off x="9783452" y="3944259"/>
              <a:ext cx="750893" cy="625436"/>
            </a:xfrm>
            <a:custGeom>
              <a:avLst/>
              <a:gdLst/>
              <a:ahLst/>
              <a:cxnLst/>
              <a:rect l="l" t="t" r="r" b="b"/>
              <a:pathLst>
                <a:path w="6859" h="5713" extrusionOk="0">
                  <a:moveTo>
                    <a:pt x="5880" y="1"/>
                  </a:moveTo>
                  <a:lnTo>
                    <a:pt x="5783" y="36"/>
                  </a:lnTo>
                  <a:lnTo>
                    <a:pt x="5607" y="62"/>
                  </a:lnTo>
                  <a:lnTo>
                    <a:pt x="5439" y="71"/>
                  </a:lnTo>
                  <a:lnTo>
                    <a:pt x="4796" y="388"/>
                  </a:lnTo>
                  <a:lnTo>
                    <a:pt x="4708" y="662"/>
                  </a:lnTo>
                  <a:lnTo>
                    <a:pt x="4734" y="935"/>
                  </a:lnTo>
                  <a:lnTo>
                    <a:pt x="4602" y="1155"/>
                  </a:lnTo>
                  <a:lnTo>
                    <a:pt x="4276" y="1358"/>
                  </a:lnTo>
                  <a:lnTo>
                    <a:pt x="4187" y="1455"/>
                  </a:lnTo>
                  <a:lnTo>
                    <a:pt x="4046" y="1587"/>
                  </a:lnTo>
                  <a:lnTo>
                    <a:pt x="3482" y="1684"/>
                  </a:lnTo>
                  <a:lnTo>
                    <a:pt x="3288" y="1799"/>
                  </a:lnTo>
                  <a:lnTo>
                    <a:pt x="3112" y="1931"/>
                  </a:lnTo>
                  <a:lnTo>
                    <a:pt x="2707" y="1922"/>
                  </a:lnTo>
                  <a:lnTo>
                    <a:pt x="2310" y="1755"/>
                  </a:lnTo>
                  <a:lnTo>
                    <a:pt x="2204" y="1667"/>
                  </a:lnTo>
                  <a:lnTo>
                    <a:pt x="1931" y="1279"/>
                  </a:lnTo>
                  <a:lnTo>
                    <a:pt x="1481" y="829"/>
                  </a:lnTo>
                  <a:lnTo>
                    <a:pt x="1305" y="715"/>
                  </a:lnTo>
                  <a:lnTo>
                    <a:pt x="935" y="626"/>
                  </a:lnTo>
                  <a:lnTo>
                    <a:pt x="194" y="759"/>
                  </a:lnTo>
                  <a:lnTo>
                    <a:pt x="62" y="988"/>
                  </a:lnTo>
                  <a:lnTo>
                    <a:pt x="36" y="1120"/>
                  </a:lnTo>
                  <a:lnTo>
                    <a:pt x="106" y="1296"/>
                  </a:lnTo>
                  <a:lnTo>
                    <a:pt x="133" y="1349"/>
                  </a:lnTo>
                  <a:lnTo>
                    <a:pt x="177" y="1464"/>
                  </a:lnTo>
                  <a:lnTo>
                    <a:pt x="177" y="1552"/>
                  </a:lnTo>
                  <a:lnTo>
                    <a:pt x="168" y="1737"/>
                  </a:lnTo>
                  <a:lnTo>
                    <a:pt x="274" y="1922"/>
                  </a:lnTo>
                  <a:lnTo>
                    <a:pt x="362" y="2019"/>
                  </a:lnTo>
                  <a:lnTo>
                    <a:pt x="494" y="2248"/>
                  </a:lnTo>
                  <a:lnTo>
                    <a:pt x="520" y="2513"/>
                  </a:lnTo>
                  <a:lnTo>
                    <a:pt x="468" y="2751"/>
                  </a:lnTo>
                  <a:lnTo>
                    <a:pt x="141" y="3148"/>
                  </a:lnTo>
                  <a:lnTo>
                    <a:pt x="0" y="3615"/>
                  </a:lnTo>
                  <a:lnTo>
                    <a:pt x="106" y="3958"/>
                  </a:lnTo>
                  <a:lnTo>
                    <a:pt x="203" y="4091"/>
                  </a:lnTo>
                  <a:lnTo>
                    <a:pt x="256" y="4117"/>
                  </a:lnTo>
                  <a:lnTo>
                    <a:pt x="353" y="4196"/>
                  </a:lnTo>
                  <a:lnTo>
                    <a:pt x="415" y="4338"/>
                  </a:lnTo>
                  <a:lnTo>
                    <a:pt x="441" y="4496"/>
                  </a:lnTo>
                  <a:lnTo>
                    <a:pt x="679" y="4805"/>
                  </a:lnTo>
                  <a:lnTo>
                    <a:pt x="996" y="5034"/>
                  </a:lnTo>
                  <a:lnTo>
                    <a:pt x="1049" y="5272"/>
                  </a:lnTo>
                  <a:lnTo>
                    <a:pt x="996" y="5510"/>
                  </a:lnTo>
                  <a:lnTo>
                    <a:pt x="1049" y="5669"/>
                  </a:lnTo>
                  <a:lnTo>
                    <a:pt x="1190" y="5713"/>
                  </a:lnTo>
                  <a:lnTo>
                    <a:pt x="1446" y="5633"/>
                  </a:lnTo>
                  <a:lnTo>
                    <a:pt x="1702" y="5598"/>
                  </a:lnTo>
                  <a:lnTo>
                    <a:pt x="1755" y="5519"/>
                  </a:lnTo>
                  <a:lnTo>
                    <a:pt x="2469" y="5245"/>
                  </a:lnTo>
                  <a:lnTo>
                    <a:pt x="3262" y="5307"/>
                  </a:lnTo>
                  <a:lnTo>
                    <a:pt x="3588" y="5122"/>
                  </a:lnTo>
                  <a:lnTo>
                    <a:pt x="3861" y="4814"/>
                  </a:lnTo>
                  <a:lnTo>
                    <a:pt x="4055" y="4655"/>
                  </a:lnTo>
                  <a:lnTo>
                    <a:pt x="4020" y="4399"/>
                  </a:lnTo>
                  <a:lnTo>
                    <a:pt x="3879" y="4161"/>
                  </a:lnTo>
                  <a:lnTo>
                    <a:pt x="3958" y="3950"/>
                  </a:lnTo>
                  <a:lnTo>
                    <a:pt x="4373" y="3958"/>
                  </a:lnTo>
                  <a:lnTo>
                    <a:pt x="4470" y="3870"/>
                  </a:lnTo>
                  <a:lnTo>
                    <a:pt x="4522" y="3597"/>
                  </a:lnTo>
                  <a:lnTo>
                    <a:pt x="4619" y="3527"/>
                  </a:lnTo>
                  <a:lnTo>
                    <a:pt x="4813" y="3509"/>
                  </a:lnTo>
                  <a:lnTo>
                    <a:pt x="5007" y="3430"/>
                  </a:lnTo>
                  <a:lnTo>
                    <a:pt x="5148" y="3324"/>
                  </a:lnTo>
                  <a:lnTo>
                    <a:pt x="5316" y="3271"/>
                  </a:lnTo>
                  <a:lnTo>
                    <a:pt x="6074" y="3350"/>
                  </a:lnTo>
                  <a:lnTo>
                    <a:pt x="6453" y="3200"/>
                  </a:lnTo>
                  <a:lnTo>
                    <a:pt x="6788" y="2927"/>
                  </a:lnTo>
                  <a:lnTo>
                    <a:pt x="6770" y="2627"/>
                  </a:lnTo>
                  <a:lnTo>
                    <a:pt x="6806" y="2328"/>
                  </a:lnTo>
                  <a:lnTo>
                    <a:pt x="6858" y="2099"/>
                  </a:lnTo>
                  <a:lnTo>
                    <a:pt x="6858" y="2002"/>
                  </a:lnTo>
                  <a:lnTo>
                    <a:pt x="6832" y="1922"/>
                  </a:lnTo>
                  <a:lnTo>
                    <a:pt x="6850" y="1534"/>
                  </a:lnTo>
                  <a:lnTo>
                    <a:pt x="6691" y="1288"/>
                  </a:lnTo>
                  <a:lnTo>
                    <a:pt x="6568" y="1173"/>
                  </a:lnTo>
                  <a:lnTo>
                    <a:pt x="6488" y="1014"/>
                  </a:lnTo>
                  <a:lnTo>
                    <a:pt x="6347" y="847"/>
                  </a:lnTo>
                  <a:lnTo>
                    <a:pt x="6197" y="715"/>
                  </a:lnTo>
                  <a:lnTo>
                    <a:pt x="6003" y="380"/>
                  </a:lnTo>
                  <a:lnTo>
                    <a:pt x="5880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3" name="Google Shape;701;p31">
              <a:extLst>
                <a:ext uri="{FF2B5EF4-FFF2-40B4-BE49-F238E27FC236}">
                  <a16:creationId xmlns:a16="http://schemas.microsoft.com/office/drawing/2014/main" id="{6F3CC09C-4BF9-C078-69AB-CF6EDCCC7508}"/>
                </a:ext>
              </a:extLst>
            </p:cNvPr>
            <p:cNvSpPr/>
            <p:nvPr/>
          </p:nvSpPr>
          <p:spPr>
            <a:xfrm>
              <a:off x="9315450" y="2990850"/>
              <a:ext cx="1178397" cy="1164932"/>
            </a:xfrm>
            <a:custGeom>
              <a:avLst/>
              <a:gdLst/>
              <a:ahLst/>
              <a:cxnLst/>
              <a:rect l="l" t="t" r="r" b="b"/>
              <a:pathLst>
                <a:path w="10764" h="10641" extrusionOk="0">
                  <a:moveTo>
                    <a:pt x="9450" y="0"/>
                  </a:moveTo>
                  <a:lnTo>
                    <a:pt x="9176" y="27"/>
                  </a:lnTo>
                  <a:lnTo>
                    <a:pt x="8903" y="88"/>
                  </a:lnTo>
                  <a:lnTo>
                    <a:pt x="8577" y="53"/>
                  </a:lnTo>
                  <a:lnTo>
                    <a:pt x="8269" y="80"/>
                  </a:lnTo>
                  <a:lnTo>
                    <a:pt x="8101" y="168"/>
                  </a:lnTo>
                  <a:lnTo>
                    <a:pt x="7960" y="291"/>
                  </a:lnTo>
                  <a:lnTo>
                    <a:pt x="7898" y="529"/>
                  </a:lnTo>
                  <a:lnTo>
                    <a:pt x="7934" y="794"/>
                  </a:lnTo>
                  <a:lnTo>
                    <a:pt x="7819" y="1041"/>
                  </a:lnTo>
                  <a:lnTo>
                    <a:pt x="7634" y="1234"/>
                  </a:lnTo>
                  <a:lnTo>
                    <a:pt x="7537" y="1472"/>
                  </a:lnTo>
                  <a:lnTo>
                    <a:pt x="7537" y="1746"/>
                  </a:lnTo>
                  <a:lnTo>
                    <a:pt x="7325" y="2063"/>
                  </a:lnTo>
                  <a:lnTo>
                    <a:pt x="6920" y="1851"/>
                  </a:lnTo>
                  <a:lnTo>
                    <a:pt x="6558" y="1737"/>
                  </a:lnTo>
                  <a:lnTo>
                    <a:pt x="6197" y="1843"/>
                  </a:lnTo>
                  <a:lnTo>
                    <a:pt x="5800" y="2107"/>
                  </a:lnTo>
                  <a:lnTo>
                    <a:pt x="5377" y="2266"/>
                  </a:lnTo>
                  <a:lnTo>
                    <a:pt x="5060" y="1984"/>
                  </a:lnTo>
                  <a:lnTo>
                    <a:pt x="5122" y="1464"/>
                  </a:lnTo>
                  <a:lnTo>
                    <a:pt x="5245" y="1243"/>
                  </a:lnTo>
                  <a:lnTo>
                    <a:pt x="5210" y="1049"/>
                  </a:lnTo>
                  <a:lnTo>
                    <a:pt x="5042" y="988"/>
                  </a:lnTo>
                  <a:lnTo>
                    <a:pt x="4469" y="899"/>
                  </a:lnTo>
                  <a:lnTo>
                    <a:pt x="4108" y="688"/>
                  </a:lnTo>
                  <a:lnTo>
                    <a:pt x="3747" y="899"/>
                  </a:lnTo>
                  <a:lnTo>
                    <a:pt x="3253" y="1323"/>
                  </a:lnTo>
                  <a:lnTo>
                    <a:pt x="3059" y="1393"/>
                  </a:lnTo>
                  <a:lnTo>
                    <a:pt x="2856" y="1393"/>
                  </a:lnTo>
                  <a:lnTo>
                    <a:pt x="2689" y="1464"/>
                  </a:lnTo>
                  <a:lnTo>
                    <a:pt x="2548" y="1816"/>
                  </a:lnTo>
                  <a:lnTo>
                    <a:pt x="2274" y="1896"/>
                  </a:lnTo>
                  <a:lnTo>
                    <a:pt x="2080" y="1913"/>
                  </a:lnTo>
                  <a:lnTo>
                    <a:pt x="1895" y="1966"/>
                  </a:lnTo>
                  <a:lnTo>
                    <a:pt x="1146" y="2345"/>
                  </a:lnTo>
                  <a:lnTo>
                    <a:pt x="1296" y="2715"/>
                  </a:lnTo>
                  <a:lnTo>
                    <a:pt x="1428" y="3544"/>
                  </a:lnTo>
                  <a:lnTo>
                    <a:pt x="1543" y="3923"/>
                  </a:lnTo>
                  <a:lnTo>
                    <a:pt x="1825" y="4073"/>
                  </a:lnTo>
                  <a:lnTo>
                    <a:pt x="2133" y="4143"/>
                  </a:lnTo>
                  <a:lnTo>
                    <a:pt x="2266" y="4205"/>
                  </a:lnTo>
                  <a:lnTo>
                    <a:pt x="2574" y="4232"/>
                  </a:lnTo>
                  <a:lnTo>
                    <a:pt x="2583" y="4355"/>
                  </a:lnTo>
                  <a:lnTo>
                    <a:pt x="2477" y="4575"/>
                  </a:lnTo>
                  <a:lnTo>
                    <a:pt x="2345" y="4734"/>
                  </a:lnTo>
                  <a:lnTo>
                    <a:pt x="1763" y="4946"/>
                  </a:lnTo>
                  <a:lnTo>
                    <a:pt x="1508" y="5069"/>
                  </a:lnTo>
                  <a:lnTo>
                    <a:pt x="1314" y="5254"/>
                  </a:lnTo>
                  <a:lnTo>
                    <a:pt x="1102" y="5422"/>
                  </a:lnTo>
                  <a:lnTo>
                    <a:pt x="935" y="5448"/>
                  </a:lnTo>
                  <a:lnTo>
                    <a:pt x="176" y="5360"/>
                  </a:lnTo>
                  <a:lnTo>
                    <a:pt x="35" y="5677"/>
                  </a:lnTo>
                  <a:lnTo>
                    <a:pt x="0" y="6021"/>
                  </a:lnTo>
                  <a:lnTo>
                    <a:pt x="247" y="6153"/>
                  </a:lnTo>
                  <a:lnTo>
                    <a:pt x="1040" y="6162"/>
                  </a:lnTo>
                  <a:lnTo>
                    <a:pt x="1349" y="6576"/>
                  </a:lnTo>
                  <a:lnTo>
                    <a:pt x="1340" y="6744"/>
                  </a:lnTo>
                  <a:lnTo>
                    <a:pt x="1358" y="6911"/>
                  </a:lnTo>
                  <a:lnTo>
                    <a:pt x="1419" y="7035"/>
                  </a:lnTo>
                  <a:lnTo>
                    <a:pt x="1508" y="7140"/>
                  </a:lnTo>
                  <a:lnTo>
                    <a:pt x="1684" y="7273"/>
                  </a:lnTo>
                  <a:lnTo>
                    <a:pt x="1878" y="7352"/>
                  </a:lnTo>
                  <a:lnTo>
                    <a:pt x="2028" y="7528"/>
                  </a:lnTo>
                  <a:lnTo>
                    <a:pt x="1922" y="7775"/>
                  </a:lnTo>
                  <a:lnTo>
                    <a:pt x="1763" y="8093"/>
                  </a:lnTo>
                  <a:lnTo>
                    <a:pt x="1746" y="8463"/>
                  </a:lnTo>
                  <a:lnTo>
                    <a:pt x="2160" y="8524"/>
                  </a:lnTo>
                  <a:lnTo>
                    <a:pt x="2574" y="8348"/>
                  </a:lnTo>
                  <a:lnTo>
                    <a:pt x="2706" y="8242"/>
                  </a:lnTo>
                  <a:lnTo>
                    <a:pt x="2839" y="8172"/>
                  </a:lnTo>
                  <a:lnTo>
                    <a:pt x="2988" y="8260"/>
                  </a:lnTo>
                  <a:lnTo>
                    <a:pt x="3438" y="8674"/>
                  </a:lnTo>
                  <a:lnTo>
                    <a:pt x="3782" y="8842"/>
                  </a:lnTo>
                  <a:lnTo>
                    <a:pt x="4064" y="8877"/>
                  </a:lnTo>
                  <a:lnTo>
                    <a:pt x="4267" y="9124"/>
                  </a:lnTo>
                  <a:lnTo>
                    <a:pt x="4469" y="9468"/>
                  </a:lnTo>
                  <a:lnTo>
                    <a:pt x="5210" y="9335"/>
                  </a:lnTo>
                  <a:lnTo>
                    <a:pt x="5580" y="9424"/>
                  </a:lnTo>
                  <a:lnTo>
                    <a:pt x="5756" y="9538"/>
                  </a:lnTo>
                  <a:lnTo>
                    <a:pt x="6206" y="9988"/>
                  </a:lnTo>
                  <a:lnTo>
                    <a:pt x="6479" y="10376"/>
                  </a:lnTo>
                  <a:lnTo>
                    <a:pt x="6585" y="10464"/>
                  </a:lnTo>
                  <a:lnTo>
                    <a:pt x="6982" y="10631"/>
                  </a:lnTo>
                  <a:lnTo>
                    <a:pt x="7387" y="10640"/>
                  </a:lnTo>
                  <a:lnTo>
                    <a:pt x="7563" y="10508"/>
                  </a:lnTo>
                  <a:lnTo>
                    <a:pt x="7757" y="10393"/>
                  </a:lnTo>
                  <a:lnTo>
                    <a:pt x="8321" y="10296"/>
                  </a:lnTo>
                  <a:lnTo>
                    <a:pt x="8462" y="10164"/>
                  </a:lnTo>
                  <a:lnTo>
                    <a:pt x="8551" y="10067"/>
                  </a:lnTo>
                  <a:lnTo>
                    <a:pt x="8877" y="9864"/>
                  </a:lnTo>
                  <a:lnTo>
                    <a:pt x="9009" y="9644"/>
                  </a:lnTo>
                  <a:lnTo>
                    <a:pt x="8983" y="9371"/>
                  </a:lnTo>
                  <a:lnTo>
                    <a:pt x="9071" y="9097"/>
                  </a:lnTo>
                  <a:lnTo>
                    <a:pt x="9714" y="8780"/>
                  </a:lnTo>
                  <a:lnTo>
                    <a:pt x="9882" y="8771"/>
                  </a:lnTo>
                  <a:lnTo>
                    <a:pt x="10058" y="8745"/>
                  </a:lnTo>
                  <a:lnTo>
                    <a:pt x="10155" y="8710"/>
                  </a:lnTo>
                  <a:lnTo>
                    <a:pt x="10305" y="8472"/>
                  </a:lnTo>
                  <a:lnTo>
                    <a:pt x="10349" y="8189"/>
                  </a:lnTo>
                  <a:lnTo>
                    <a:pt x="10340" y="7370"/>
                  </a:lnTo>
                  <a:lnTo>
                    <a:pt x="10384" y="7211"/>
                  </a:lnTo>
                  <a:lnTo>
                    <a:pt x="10446" y="7167"/>
                  </a:lnTo>
                  <a:lnTo>
                    <a:pt x="9794" y="6902"/>
                  </a:lnTo>
                  <a:lnTo>
                    <a:pt x="9414" y="6435"/>
                  </a:lnTo>
                  <a:lnTo>
                    <a:pt x="9573" y="6365"/>
                  </a:lnTo>
                  <a:lnTo>
                    <a:pt x="9926" y="6426"/>
                  </a:lnTo>
                  <a:lnTo>
                    <a:pt x="10093" y="6365"/>
                  </a:lnTo>
                  <a:lnTo>
                    <a:pt x="10190" y="6224"/>
                  </a:lnTo>
                  <a:lnTo>
                    <a:pt x="10305" y="6180"/>
                  </a:lnTo>
                  <a:lnTo>
                    <a:pt x="10366" y="6162"/>
                  </a:lnTo>
                  <a:lnTo>
                    <a:pt x="10490" y="6171"/>
                  </a:lnTo>
                  <a:lnTo>
                    <a:pt x="10640" y="6083"/>
                  </a:lnTo>
                  <a:lnTo>
                    <a:pt x="10763" y="5933"/>
                  </a:lnTo>
                  <a:lnTo>
                    <a:pt x="10631" y="5712"/>
                  </a:lnTo>
                  <a:lnTo>
                    <a:pt x="10516" y="5466"/>
                  </a:lnTo>
                  <a:lnTo>
                    <a:pt x="10402" y="5281"/>
                  </a:lnTo>
                  <a:lnTo>
                    <a:pt x="10217" y="5210"/>
                  </a:lnTo>
                  <a:lnTo>
                    <a:pt x="10128" y="5184"/>
                  </a:lnTo>
                  <a:lnTo>
                    <a:pt x="10049" y="5113"/>
                  </a:lnTo>
                  <a:lnTo>
                    <a:pt x="9987" y="4990"/>
                  </a:lnTo>
                  <a:lnTo>
                    <a:pt x="9908" y="4884"/>
                  </a:lnTo>
                  <a:lnTo>
                    <a:pt x="9776" y="4787"/>
                  </a:lnTo>
                  <a:lnTo>
                    <a:pt x="9617" y="4734"/>
                  </a:lnTo>
                  <a:lnTo>
                    <a:pt x="9221" y="4672"/>
                  </a:lnTo>
                  <a:lnTo>
                    <a:pt x="9106" y="4540"/>
                  </a:lnTo>
                  <a:lnTo>
                    <a:pt x="9009" y="4381"/>
                  </a:lnTo>
                  <a:lnTo>
                    <a:pt x="8850" y="4179"/>
                  </a:lnTo>
                  <a:lnTo>
                    <a:pt x="8991" y="3852"/>
                  </a:lnTo>
                  <a:lnTo>
                    <a:pt x="9670" y="3623"/>
                  </a:lnTo>
                  <a:lnTo>
                    <a:pt x="9961" y="3456"/>
                  </a:lnTo>
                  <a:lnTo>
                    <a:pt x="10111" y="3332"/>
                  </a:lnTo>
                  <a:lnTo>
                    <a:pt x="10270" y="3227"/>
                  </a:lnTo>
                  <a:lnTo>
                    <a:pt x="10463" y="3147"/>
                  </a:lnTo>
                  <a:lnTo>
                    <a:pt x="10649" y="3024"/>
                  </a:lnTo>
                  <a:lnTo>
                    <a:pt x="10534" y="2416"/>
                  </a:lnTo>
                  <a:lnTo>
                    <a:pt x="10613" y="2213"/>
                  </a:lnTo>
                  <a:lnTo>
                    <a:pt x="10640" y="1993"/>
                  </a:lnTo>
                  <a:lnTo>
                    <a:pt x="10508" y="1746"/>
                  </a:lnTo>
                  <a:lnTo>
                    <a:pt x="10314" y="1561"/>
                  </a:lnTo>
                  <a:lnTo>
                    <a:pt x="10181" y="1358"/>
                  </a:lnTo>
                  <a:lnTo>
                    <a:pt x="10084" y="1120"/>
                  </a:lnTo>
                  <a:lnTo>
                    <a:pt x="9952" y="952"/>
                  </a:lnTo>
                  <a:lnTo>
                    <a:pt x="9785" y="838"/>
                  </a:lnTo>
                  <a:lnTo>
                    <a:pt x="9538" y="476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4" name="Google Shape;702;p31">
              <a:extLst>
                <a:ext uri="{FF2B5EF4-FFF2-40B4-BE49-F238E27FC236}">
                  <a16:creationId xmlns:a16="http://schemas.microsoft.com/office/drawing/2014/main" id="{FAF2CD28-E045-5CE3-9CA5-9B2CB6E9E65B}"/>
                </a:ext>
              </a:extLst>
            </p:cNvPr>
            <p:cNvSpPr/>
            <p:nvPr/>
          </p:nvSpPr>
          <p:spPr>
            <a:xfrm>
              <a:off x="7783907" y="4168133"/>
              <a:ext cx="975758" cy="862887"/>
            </a:xfrm>
            <a:custGeom>
              <a:avLst/>
              <a:gdLst/>
              <a:ahLst/>
              <a:cxnLst/>
              <a:rect l="l" t="t" r="r" b="b"/>
              <a:pathLst>
                <a:path w="8913" h="7882" extrusionOk="0">
                  <a:moveTo>
                    <a:pt x="5263" y="1"/>
                  </a:moveTo>
                  <a:lnTo>
                    <a:pt x="4902" y="124"/>
                  </a:lnTo>
                  <a:lnTo>
                    <a:pt x="4576" y="380"/>
                  </a:lnTo>
                  <a:lnTo>
                    <a:pt x="4276" y="468"/>
                  </a:lnTo>
                  <a:lnTo>
                    <a:pt x="3959" y="424"/>
                  </a:lnTo>
                  <a:lnTo>
                    <a:pt x="3791" y="450"/>
                  </a:lnTo>
                  <a:lnTo>
                    <a:pt x="3633" y="521"/>
                  </a:lnTo>
                  <a:lnTo>
                    <a:pt x="3271" y="530"/>
                  </a:lnTo>
                  <a:lnTo>
                    <a:pt x="3104" y="609"/>
                  </a:lnTo>
                  <a:lnTo>
                    <a:pt x="2936" y="723"/>
                  </a:lnTo>
                  <a:lnTo>
                    <a:pt x="2760" y="794"/>
                  </a:lnTo>
                  <a:lnTo>
                    <a:pt x="2593" y="909"/>
                  </a:lnTo>
                  <a:lnTo>
                    <a:pt x="2205" y="997"/>
                  </a:lnTo>
                  <a:lnTo>
                    <a:pt x="1817" y="794"/>
                  </a:lnTo>
                  <a:lnTo>
                    <a:pt x="1605" y="847"/>
                  </a:lnTo>
                  <a:lnTo>
                    <a:pt x="1508" y="1085"/>
                  </a:lnTo>
                  <a:lnTo>
                    <a:pt x="1552" y="1367"/>
                  </a:lnTo>
                  <a:lnTo>
                    <a:pt x="1641" y="1631"/>
                  </a:lnTo>
                  <a:lnTo>
                    <a:pt x="1693" y="1755"/>
                  </a:lnTo>
                  <a:lnTo>
                    <a:pt x="1720" y="1887"/>
                  </a:lnTo>
                  <a:lnTo>
                    <a:pt x="1641" y="2107"/>
                  </a:lnTo>
                  <a:lnTo>
                    <a:pt x="1314" y="2469"/>
                  </a:lnTo>
                  <a:lnTo>
                    <a:pt x="1112" y="2601"/>
                  </a:lnTo>
                  <a:lnTo>
                    <a:pt x="1015" y="2636"/>
                  </a:lnTo>
                  <a:lnTo>
                    <a:pt x="777" y="2918"/>
                  </a:lnTo>
                  <a:lnTo>
                    <a:pt x="539" y="3130"/>
                  </a:lnTo>
                  <a:lnTo>
                    <a:pt x="265" y="3262"/>
                  </a:lnTo>
                  <a:lnTo>
                    <a:pt x="1" y="3721"/>
                  </a:lnTo>
                  <a:lnTo>
                    <a:pt x="45" y="4064"/>
                  </a:lnTo>
                  <a:lnTo>
                    <a:pt x="133" y="4073"/>
                  </a:lnTo>
                  <a:lnTo>
                    <a:pt x="301" y="4029"/>
                  </a:lnTo>
                  <a:lnTo>
                    <a:pt x="389" y="4020"/>
                  </a:lnTo>
                  <a:lnTo>
                    <a:pt x="1085" y="4170"/>
                  </a:lnTo>
                  <a:lnTo>
                    <a:pt x="1676" y="4523"/>
                  </a:lnTo>
                  <a:lnTo>
                    <a:pt x="1984" y="4620"/>
                  </a:lnTo>
                  <a:lnTo>
                    <a:pt x="2355" y="4787"/>
                  </a:lnTo>
                  <a:lnTo>
                    <a:pt x="2575" y="5184"/>
                  </a:lnTo>
                  <a:lnTo>
                    <a:pt x="2548" y="5431"/>
                  </a:lnTo>
                  <a:lnTo>
                    <a:pt x="2293" y="6101"/>
                  </a:lnTo>
                  <a:lnTo>
                    <a:pt x="2266" y="6277"/>
                  </a:lnTo>
                  <a:lnTo>
                    <a:pt x="2178" y="6418"/>
                  </a:lnTo>
                  <a:lnTo>
                    <a:pt x="2108" y="6488"/>
                  </a:lnTo>
                  <a:lnTo>
                    <a:pt x="2002" y="6674"/>
                  </a:lnTo>
                  <a:lnTo>
                    <a:pt x="1764" y="7537"/>
                  </a:lnTo>
                  <a:lnTo>
                    <a:pt x="1570" y="7881"/>
                  </a:lnTo>
                  <a:lnTo>
                    <a:pt x="2231" y="7758"/>
                  </a:lnTo>
                  <a:lnTo>
                    <a:pt x="2645" y="7582"/>
                  </a:lnTo>
                  <a:lnTo>
                    <a:pt x="3069" y="7529"/>
                  </a:lnTo>
                  <a:lnTo>
                    <a:pt x="3262" y="7590"/>
                  </a:lnTo>
                  <a:lnTo>
                    <a:pt x="3465" y="7617"/>
                  </a:lnTo>
                  <a:lnTo>
                    <a:pt x="3633" y="7564"/>
                  </a:lnTo>
                  <a:lnTo>
                    <a:pt x="3791" y="7485"/>
                  </a:lnTo>
                  <a:lnTo>
                    <a:pt x="4179" y="7388"/>
                  </a:lnTo>
                  <a:lnTo>
                    <a:pt x="4461" y="7132"/>
                  </a:lnTo>
                  <a:lnTo>
                    <a:pt x="4470" y="6823"/>
                  </a:lnTo>
                  <a:lnTo>
                    <a:pt x="4593" y="6585"/>
                  </a:lnTo>
                  <a:lnTo>
                    <a:pt x="4955" y="6392"/>
                  </a:lnTo>
                  <a:lnTo>
                    <a:pt x="5246" y="5951"/>
                  </a:lnTo>
                  <a:lnTo>
                    <a:pt x="5590" y="5563"/>
                  </a:lnTo>
                  <a:lnTo>
                    <a:pt x="5916" y="5563"/>
                  </a:lnTo>
                  <a:lnTo>
                    <a:pt x="6189" y="5484"/>
                  </a:lnTo>
                  <a:lnTo>
                    <a:pt x="6453" y="5536"/>
                  </a:lnTo>
                  <a:lnTo>
                    <a:pt x="6480" y="5730"/>
                  </a:lnTo>
                  <a:lnTo>
                    <a:pt x="6295" y="5898"/>
                  </a:lnTo>
                  <a:lnTo>
                    <a:pt x="6207" y="5960"/>
                  </a:lnTo>
                  <a:lnTo>
                    <a:pt x="6242" y="6083"/>
                  </a:lnTo>
                  <a:lnTo>
                    <a:pt x="6312" y="6118"/>
                  </a:lnTo>
                  <a:lnTo>
                    <a:pt x="6383" y="6180"/>
                  </a:lnTo>
                  <a:lnTo>
                    <a:pt x="6665" y="6250"/>
                  </a:lnTo>
                  <a:lnTo>
                    <a:pt x="6991" y="6250"/>
                  </a:lnTo>
                  <a:lnTo>
                    <a:pt x="7317" y="6295"/>
                  </a:lnTo>
                  <a:lnTo>
                    <a:pt x="7652" y="6224"/>
                  </a:lnTo>
                  <a:lnTo>
                    <a:pt x="7784" y="6224"/>
                  </a:lnTo>
                  <a:lnTo>
                    <a:pt x="7908" y="6198"/>
                  </a:lnTo>
                  <a:lnTo>
                    <a:pt x="8102" y="6101"/>
                  </a:lnTo>
                  <a:lnTo>
                    <a:pt x="8296" y="6057"/>
                  </a:lnTo>
                  <a:lnTo>
                    <a:pt x="8551" y="5933"/>
                  </a:lnTo>
                  <a:lnTo>
                    <a:pt x="8763" y="5686"/>
                  </a:lnTo>
                  <a:lnTo>
                    <a:pt x="8913" y="5149"/>
                  </a:lnTo>
                  <a:lnTo>
                    <a:pt x="8895" y="5008"/>
                  </a:lnTo>
                  <a:lnTo>
                    <a:pt x="8842" y="4884"/>
                  </a:lnTo>
                  <a:lnTo>
                    <a:pt x="8763" y="4796"/>
                  </a:lnTo>
                  <a:lnTo>
                    <a:pt x="8569" y="4770"/>
                  </a:lnTo>
                  <a:lnTo>
                    <a:pt x="8190" y="4902"/>
                  </a:lnTo>
                  <a:lnTo>
                    <a:pt x="8031" y="4875"/>
                  </a:lnTo>
                  <a:lnTo>
                    <a:pt x="7890" y="4743"/>
                  </a:lnTo>
                  <a:lnTo>
                    <a:pt x="7811" y="4699"/>
                  </a:lnTo>
                  <a:lnTo>
                    <a:pt x="7696" y="4681"/>
                  </a:lnTo>
                  <a:lnTo>
                    <a:pt x="7688" y="4646"/>
                  </a:lnTo>
                  <a:lnTo>
                    <a:pt x="7582" y="4470"/>
                  </a:lnTo>
                  <a:lnTo>
                    <a:pt x="7546" y="4435"/>
                  </a:lnTo>
                  <a:lnTo>
                    <a:pt x="7423" y="4355"/>
                  </a:lnTo>
                  <a:lnTo>
                    <a:pt x="7458" y="4311"/>
                  </a:lnTo>
                  <a:lnTo>
                    <a:pt x="7344" y="4223"/>
                  </a:lnTo>
                  <a:lnTo>
                    <a:pt x="7203" y="4249"/>
                  </a:lnTo>
                  <a:lnTo>
                    <a:pt x="6921" y="4355"/>
                  </a:lnTo>
                  <a:lnTo>
                    <a:pt x="6780" y="4346"/>
                  </a:lnTo>
                  <a:lnTo>
                    <a:pt x="6409" y="4152"/>
                  </a:lnTo>
                  <a:lnTo>
                    <a:pt x="6374" y="4152"/>
                  </a:lnTo>
                  <a:lnTo>
                    <a:pt x="6348" y="4170"/>
                  </a:lnTo>
                  <a:lnTo>
                    <a:pt x="6312" y="4170"/>
                  </a:lnTo>
                  <a:lnTo>
                    <a:pt x="6242" y="4100"/>
                  </a:lnTo>
                  <a:lnTo>
                    <a:pt x="6215" y="4082"/>
                  </a:lnTo>
                  <a:lnTo>
                    <a:pt x="6092" y="4047"/>
                  </a:lnTo>
                  <a:lnTo>
                    <a:pt x="5819" y="4011"/>
                  </a:lnTo>
                  <a:lnTo>
                    <a:pt x="5766" y="3994"/>
                  </a:lnTo>
                  <a:lnTo>
                    <a:pt x="5704" y="3959"/>
                  </a:lnTo>
                  <a:lnTo>
                    <a:pt x="5642" y="3906"/>
                  </a:lnTo>
                  <a:lnTo>
                    <a:pt x="5563" y="3800"/>
                  </a:lnTo>
                  <a:lnTo>
                    <a:pt x="5510" y="3773"/>
                  </a:lnTo>
                  <a:lnTo>
                    <a:pt x="5457" y="3826"/>
                  </a:lnTo>
                  <a:lnTo>
                    <a:pt x="5378" y="3765"/>
                  </a:lnTo>
                  <a:lnTo>
                    <a:pt x="5316" y="3659"/>
                  </a:lnTo>
                  <a:lnTo>
                    <a:pt x="5281" y="3535"/>
                  </a:lnTo>
                  <a:lnTo>
                    <a:pt x="5263" y="3438"/>
                  </a:lnTo>
                  <a:lnTo>
                    <a:pt x="5246" y="3386"/>
                  </a:lnTo>
                  <a:lnTo>
                    <a:pt x="5219" y="3350"/>
                  </a:lnTo>
                  <a:lnTo>
                    <a:pt x="5211" y="3306"/>
                  </a:lnTo>
                  <a:lnTo>
                    <a:pt x="5272" y="3183"/>
                  </a:lnTo>
                  <a:lnTo>
                    <a:pt x="5307" y="3077"/>
                  </a:lnTo>
                  <a:lnTo>
                    <a:pt x="5334" y="3015"/>
                  </a:lnTo>
                  <a:lnTo>
                    <a:pt x="5387" y="2918"/>
                  </a:lnTo>
                  <a:lnTo>
                    <a:pt x="5457" y="2848"/>
                  </a:lnTo>
                  <a:lnTo>
                    <a:pt x="5546" y="2786"/>
                  </a:lnTo>
                  <a:lnTo>
                    <a:pt x="5660" y="2769"/>
                  </a:lnTo>
                  <a:lnTo>
                    <a:pt x="5722" y="2733"/>
                  </a:lnTo>
                  <a:lnTo>
                    <a:pt x="5784" y="2645"/>
                  </a:lnTo>
                  <a:lnTo>
                    <a:pt x="5801" y="2531"/>
                  </a:lnTo>
                  <a:lnTo>
                    <a:pt x="5775" y="2442"/>
                  </a:lnTo>
                  <a:lnTo>
                    <a:pt x="5828" y="2372"/>
                  </a:lnTo>
                  <a:lnTo>
                    <a:pt x="5951" y="2345"/>
                  </a:lnTo>
                  <a:lnTo>
                    <a:pt x="6453" y="2398"/>
                  </a:lnTo>
                  <a:lnTo>
                    <a:pt x="6515" y="2372"/>
                  </a:lnTo>
                  <a:lnTo>
                    <a:pt x="6524" y="2319"/>
                  </a:lnTo>
                  <a:lnTo>
                    <a:pt x="6515" y="2240"/>
                  </a:lnTo>
                  <a:lnTo>
                    <a:pt x="6533" y="2204"/>
                  </a:lnTo>
                  <a:lnTo>
                    <a:pt x="6480" y="2019"/>
                  </a:lnTo>
                  <a:lnTo>
                    <a:pt x="6480" y="1887"/>
                  </a:lnTo>
                  <a:lnTo>
                    <a:pt x="6462" y="1517"/>
                  </a:lnTo>
                  <a:lnTo>
                    <a:pt x="6401" y="1349"/>
                  </a:lnTo>
                  <a:lnTo>
                    <a:pt x="6321" y="1191"/>
                  </a:lnTo>
                  <a:lnTo>
                    <a:pt x="6321" y="944"/>
                  </a:lnTo>
                  <a:lnTo>
                    <a:pt x="6445" y="776"/>
                  </a:lnTo>
                  <a:lnTo>
                    <a:pt x="6780" y="759"/>
                  </a:lnTo>
                  <a:lnTo>
                    <a:pt x="6480" y="406"/>
                  </a:lnTo>
                  <a:lnTo>
                    <a:pt x="6286" y="292"/>
                  </a:lnTo>
                  <a:lnTo>
                    <a:pt x="6074" y="203"/>
                  </a:lnTo>
                  <a:lnTo>
                    <a:pt x="5634" y="186"/>
                  </a:lnTo>
                  <a:lnTo>
                    <a:pt x="5263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5" name="Google Shape;703;p31">
              <a:extLst>
                <a:ext uri="{FF2B5EF4-FFF2-40B4-BE49-F238E27FC236}">
                  <a16:creationId xmlns:a16="http://schemas.microsoft.com/office/drawing/2014/main" id="{7D27B5DA-65B1-F8EF-1701-9465109540BF}"/>
                </a:ext>
              </a:extLst>
            </p:cNvPr>
            <p:cNvSpPr/>
            <p:nvPr/>
          </p:nvSpPr>
          <p:spPr>
            <a:xfrm>
              <a:off x="8354267" y="4116025"/>
              <a:ext cx="1036516" cy="588761"/>
            </a:xfrm>
            <a:custGeom>
              <a:avLst/>
              <a:gdLst/>
              <a:ahLst/>
              <a:cxnLst/>
              <a:rect l="l" t="t" r="r" b="b"/>
              <a:pathLst>
                <a:path w="9468" h="5378" extrusionOk="0">
                  <a:moveTo>
                    <a:pt x="9327" y="1"/>
                  </a:moveTo>
                  <a:lnTo>
                    <a:pt x="8948" y="177"/>
                  </a:lnTo>
                  <a:lnTo>
                    <a:pt x="8789" y="221"/>
                  </a:lnTo>
                  <a:lnTo>
                    <a:pt x="7722" y="794"/>
                  </a:lnTo>
                  <a:lnTo>
                    <a:pt x="7476" y="812"/>
                  </a:lnTo>
                  <a:lnTo>
                    <a:pt x="7246" y="864"/>
                  </a:lnTo>
                  <a:lnTo>
                    <a:pt x="7158" y="926"/>
                  </a:lnTo>
                  <a:lnTo>
                    <a:pt x="7097" y="1023"/>
                  </a:lnTo>
                  <a:lnTo>
                    <a:pt x="7141" y="1252"/>
                  </a:lnTo>
                  <a:lnTo>
                    <a:pt x="7167" y="1464"/>
                  </a:lnTo>
                  <a:lnTo>
                    <a:pt x="7097" y="1737"/>
                  </a:lnTo>
                  <a:lnTo>
                    <a:pt x="6973" y="1993"/>
                  </a:lnTo>
                  <a:lnTo>
                    <a:pt x="6691" y="2310"/>
                  </a:lnTo>
                  <a:lnTo>
                    <a:pt x="6259" y="2478"/>
                  </a:lnTo>
                  <a:lnTo>
                    <a:pt x="5810" y="2513"/>
                  </a:lnTo>
                  <a:lnTo>
                    <a:pt x="5642" y="2495"/>
                  </a:lnTo>
                  <a:lnTo>
                    <a:pt x="5483" y="2531"/>
                  </a:lnTo>
                  <a:lnTo>
                    <a:pt x="5369" y="2689"/>
                  </a:lnTo>
                  <a:lnTo>
                    <a:pt x="5219" y="2786"/>
                  </a:lnTo>
                  <a:lnTo>
                    <a:pt x="5104" y="2751"/>
                  </a:lnTo>
                  <a:lnTo>
                    <a:pt x="4999" y="2689"/>
                  </a:lnTo>
                  <a:lnTo>
                    <a:pt x="4910" y="2716"/>
                  </a:lnTo>
                  <a:lnTo>
                    <a:pt x="4875" y="2724"/>
                  </a:lnTo>
                  <a:lnTo>
                    <a:pt x="4769" y="2592"/>
                  </a:lnTo>
                  <a:lnTo>
                    <a:pt x="4681" y="2522"/>
                  </a:lnTo>
                  <a:lnTo>
                    <a:pt x="4479" y="2460"/>
                  </a:lnTo>
                  <a:lnTo>
                    <a:pt x="4276" y="2319"/>
                  </a:lnTo>
                  <a:lnTo>
                    <a:pt x="4064" y="2222"/>
                  </a:lnTo>
                  <a:lnTo>
                    <a:pt x="3870" y="2204"/>
                  </a:lnTo>
                  <a:lnTo>
                    <a:pt x="3685" y="2151"/>
                  </a:lnTo>
                  <a:lnTo>
                    <a:pt x="3535" y="2134"/>
                  </a:lnTo>
                  <a:lnTo>
                    <a:pt x="3394" y="2046"/>
                  </a:lnTo>
                  <a:lnTo>
                    <a:pt x="3341" y="2046"/>
                  </a:lnTo>
                  <a:lnTo>
                    <a:pt x="3253" y="2063"/>
                  </a:lnTo>
                  <a:lnTo>
                    <a:pt x="3209" y="2072"/>
                  </a:lnTo>
                  <a:lnTo>
                    <a:pt x="3006" y="1984"/>
                  </a:lnTo>
                  <a:lnTo>
                    <a:pt x="2645" y="2010"/>
                  </a:lnTo>
                  <a:lnTo>
                    <a:pt x="2284" y="2107"/>
                  </a:lnTo>
                  <a:lnTo>
                    <a:pt x="2151" y="2107"/>
                  </a:lnTo>
                  <a:lnTo>
                    <a:pt x="1949" y="1913"/>
                  </a:lnTo>
                  <a:lnTo>
                    <a:pt x="1949" y="1746"/>
                  </a:lnTo>
                  <a:lnTo>
                    <a:pt x="2019" y="1587"/>
                  </a:lnTo>
                  <a:lnTo>
                    <a:pt x="2019" y="1420"/>
                  </a:lnTo>
                  <a:lnTo>
                    <a:pt x="1834" y="1147"/>
                  </a:lnTo>
                  <a:lnTo>
                    <a:pt x="1693" y="1173"/>
                  </a:lnTo>
                  <a:lnTo>
                    <a:pt x="1570" y="1235"/>
                  </a:lnTo>
                  <a:lnTo>
                    <a:pt x="1235" y="1252"/>
                  </a:lnTo>
                  <a:lnTo>
                    <a:pt x="1111" y="1420"/>
                  </a:lnTo>
                  <a:lnTo>
                    <a:pt x="1111" y="1667"/>
                  </a:lnTo>
                  <a:lnTo>
                    <a:pt x="1191" y="1825"/>
                  </a:lnTo>
                  <a:lnTo>
                    <a:pt x="1252" y="1993"/>
                  </a:lnTo>
                  <a:lnTo>
                    <a:pt x="1270" y="2363"/>
                  </a:lnTo>
                  <a:lnTo>
                    <a:pt x="1270" y="2495"/>
                  </a:lnTo>
                  <a:lnTo>
                    <a:pt x="1323" y="2680"/>
                  </a:lnTo>
                  <a:lnTo>
                    <a:pt x="1305" y="2716"/>
                  </a:lnTo>
                  <a:lnTo>
                    <a:pt x="1314" y="2795"/>
                  </a:lnTo>
                  <a:lnTo>
                    <a:pt x="1305" y="2848"/>
                  </a:lnTo>
                  <a:lnTo>
                    <a:pt x="1243" y="2874"/>
                  </a:lnTo>
                  <a:lnTo>
                    <a:pt x="741" y="2821"/>
                  </a:lnTo>
                  <a:lnTo>
                    <a:pt x="618" y="2848"/>
                  </a:lnTo>
                  <a:lnTo>
                    <a:pt x="565" y="2918"/>
                  </a:lnTo>
                  <a:lnTo>
                    <a:pt x="591" y="3007"/>
                  </a:lnTo>
                  <a:lnTo>
                    <a:pt x="574" y="3121"/>
                  </a:lnTo>
                  <a:lnTo>
                    <a:pt x="512" y="3209"/>
                  </a:lnTo>
                  <a:lnTo>
                    <a:pt x="450" y="3245"/>
                  </a:lnTo>
                  <a:lnTo>
                    <a:pt x="336" y="3262"/>
                  </a:lnTo>
                  <a:lnTo>
                    <a:pt x="247" y="3324"/>
                  </a:lnTo>
                  <a:lnTo>
                    <a:pt x="177" y="3394"/>
                  </a:lnTo>
                  <a:lnTo>
                    <a:pt x="124" y="3491"/>
                  </a:lnTo>
                  <a:lnTo>
                    <a:pt x="97" y="3553"/>
                  </a:lnTo>
                  <a:lnTo>
                    <a:pt x="62" y="3659"/>
                  </a:lnTo>
                  <a:lnTo>
                    <a:pt x="1" y="3782"/>
                  </a:lnTo>
                  <a:lnTo>
                    <a:pt x="9" y="3826"/>
                  </a:lnTo>
                  <a:lnTo>
                    <a:pt x="36" y="3862"/>
                  </a:lnTo>
                  <a:lnTo>
                    <a:pt x="53" y="3914"/>
                  </a:lnTo>
                  <a:lnTo>
                    <a:pt x="71" y="4011"/>
                  </a:lnTo>
                  <a:lnTo>
                    <a:pt x="106" y="4135"/>
                  </a:lnTo>
                  <a:lnTo>
                    <a:pt x="168" y="4241"/>
                  </a:lnTo>
                  <a:lnTo>
                    <a:pt x="247" y="4302"/>
                  </a:lnTo>
                  <a:lnTo>
                    <a:pt x="300" y="4249"/>
                  </a:lnTo>
                  <a:lnTo>
                    <a:pt x="353" y="4276"/>
                  </a:lnTo>
                  <a:lnTo>
                    <a:pt x="432" y="4382"/>
                  </a:lnTo>
                  <a:lnTo>
                    <a:pt x="494" y="4435"/>
                  </a:lnTo>
                  <a:lnTo>
                    <a:pt x="556" y="4470"/>
                  </a:lnTo>
                  <a:lnTo>
                    <a:pt x="609" y="4487"/>
                  </a:lnTo>
                  <a:lnTo>
                    <a:pt x="882" y="4523"/>
                  </a:lnTo>
                  <a:lnTo>
                    <a:pt x="1005" y="4558"/>
                  </a:lnTo>
                  <a:lnTo>
                    <a:pt x="1032" y="4576"/>
                  </a:lnTo>
                  <a:lnTo>
                    <a:pt x="1102" y="4646"/>
                  </a:lnTo>
                  <a:lnTo>
                    <a:pt x="1138" y="4646"/>
                  </a:lnTo>
                  <a:lnTo>
                    <a:pt x="1164" y="4628"/>
                  </a:lnTo>
                  <a:lnTo>
                    <a:pt x="1199" y="4628"/>
                  </a:lnTo>
                  <a:lnTo>
                    <a:pt x="1570" y="4822"/>
                  </a:lnTo>
                  <a:lnTo>
                    <a:pt x="1711" y="4831"/>
                  </a:lnTo>
                  <a:lnTo>
                    <a:pt x="1993" y="4725"/>
                  </a:lnTo>
                  <a:lnTo>
                    <a:pt x="2134" y="4699"/>
                  </a:lnTo>
                  <a:lnTo>
                    <a:pt x="2248" y="4787"/>
                  </a:lnTo>
                  <a:lnTo>
                    <a:pt x="2213" y="4831"/>
                  </a:lnTo>
                  <a:lnTo>
                    <a:pt x="2336" y="4911"/>
                  </a:lnTo>
                  <a:lnTo>
                    <a:pt x="2372" y="4946"/>
                  </a:lnTo>
                  <a:lnTo>
                    <a:pt x="2478" y="5122"/>
                  </a:lnTo>
                  <a:lnTo>
                    <a:pt x="2486" y="5157"/>
                  </a:lnTo>
                  <a:lnTo>
                    <a:pt x="2601" y="5175"/>
                  </a:lnTo>
                  <a:lnTo>
                    <a:pt x="2680" y="5219"/>
                  </a:lnTo>
                  <a:lnTo>
                    <a:pt x="2821" y="5351"/>
                  </a:lnTo>
                  <a:lnTo>
                    <a:pt x="2980" y="5378"/>
                  </a:lnTo>
                  <a:lnTo>
                    <a:pt x="3359" y="5246"/>
                  </a:lnTo>
                  <a:lnTo>
                    <a:pt x="3553" y="5272"/>
                  </a:lnTo>
                  <a:lnTo>
                    <a:pt x="4188" y="5166"/>
                  </a:lnTo>
                  <a:lnTo>
                    <a:pt x="4567" y="5263"/>
                  </a:lnTo>
                  <a:lnTo>
                    <a:pt x="4963" y="5298"/>
                  </a:lnTo>
                  <a:lnTo>
                    <a:pt x="5157" y="5210"/>
                  </a:lnTo>
                  <a:lnTo>
                    <a:pt x="5519" y="5157"/>
                  </a:lnTo>
                  <a:lnTo>
                    <a:pt x="5651" y="5078"/>
                  </a:lnTo>
                  <a:lnTo>
                    <a:pt x="5995" y="5052"/>
                  </a:lnTo>
                  <a:lnTo>
                    <a:pt x="6356" y="5069"/>
                  </a:lnTo>
                  <a:lnTo>
                    <a:pt x="6515" y="5016"/>
                  </a:lnTo>
                  <a:lnTo>
                    <a:pt x="6656" y="4928"/>
                  </a:lnTo>
                  <a:lnTo>
                    <a:pt x="6770" y="4743"/>
                  </a:lnTo>
                  <a:lnTo>
                    <a:pt x="6876" y="4558"/>
                  </a:lnTo>
                  <a:lnTo>
                    <a:pt x="6947" y="4364"/>
                  </a:lnTo>
                  <a:lnTo>
                    <a:pt x="7158" y="4329"/>
                  </a:lnTo>
                  <a:lnTo>
                    <a:pt x="7264" y="4373"/>
                  </a:lnTo>
                  <a:lnTo>
                    <a:pt x="7423" y="4505"/>
                  </a:lnTo>
                  <a:lnTo>
                    <a:pt x="7502" y="4532"/>
                  </a:lnTo>
                  <a:lnTo>
                    <a:pt x="9053" y="4479"/>
                  </a:lnTo>
                  <a:lnTo>
                    <a:pt x="9036" y="4205"/>
                  </a:lnTo>
                  <a:lnTo>
                    <a:pt x="8983" y="3950"/>
                  </a:lnTo>
                  <a:lnTo>
                    <a:pt x="8736" y="3580"/>
                  </a:lnTo>
                  <a:lnTo>
                    <a:pt x="8956" y="2945"/>
                  </a:lnTo>
                  <a:lnTo>
                    <a:pt x="9098" y="2971"/>
                  </a:lnTo>
                  <a:lnTo>
                    <a:pt x="9247" y="3024"/>
                  </a:lnTo>
                  <a:lnTo>
                    <a:pt x="9336" y="2865"/>
                  </a:lnTo>
                  <a:lnTo>
                    <a:pt x="9397" y="2636"/>
                  </a:lnTo>
                  <a:lnTo>
                    <a:pt x="9424" y="2416"/>
                  </a:lnTo>
                  <a:lnTo>
                    <a:pt x="9344" y="2222"/>
                  </a:lnTo>
                  <a:lnTo>
                    <a:pt x="9062" y="1878"/>
                  </a:lnTo>
                  <a:lnTo>
                    <a:pt x="8948" y="1420"/>
                  </a:lnTo>
                  <a:lnTo>
                    <a:pt x="9045" y="997"/>
                  </a:lnTo>
                  <a:lnTo>
                    <a:pt x="9274" y="671"/>
                  </a:lnTo>
                  <a:lnTo>
                    <a:pt x="9468" y="292"/>
                  </a:lnTo>
                  <a:lnTo>
                    <a:pt x="9327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6" name="Google Shape;704;p31">
              <a:extLst>
                <a:ext uri="{FF2B5EF4-FFF2-40B4-BE49-F238E27FC236}">
                  <a16:creationId xmlns:a16="http://schemas.microsoft.com/office/drawing/2014/main" id="{2732DDBF-0717-0C79-0356-20EAF955B115}"/>
                </a:ext>
              </a:extLst>
            </p:cNvPr>
            <p:cNvSpPr/>
            <p:nvPr/>
          </p:nvSpPr>
          <p:spPr>
            <a:xfrm>
              <a:off x="9969667" y="4198020"/>
              <a:ext cx="828075" cy="753849"/>
            </a:xfrm>
            <a:custGeom>
              <a:avLst/>
              <a:gdLst/>
              <a:ahLst/>
              <a:cxnLst/>
              <a:rect l="l" t="t" r="r" b="b"/>
              <a:pathLst>
                <a:path w="7564" h="6886" extrusionOk="0">
                  <a:moveTo>
                    <a:pt x="6682" y="1"/>
                  </a:moveTo>
                  <a:lnTo>
                    <a:pt x="5827" y="195"/>
                  </a:lnTo>
                  <a:lnTo>
                    <a:pt x="5677" y="318"/>
                  </a:lnTo>
                  <a:lnTo>
                    <a:pt x="5510" y="415"/>
                  </a:lnTo>
                  <a:lnTo>
                    <a:pt x="5290" y="486"/>
                  </a:lnTo>
                  <a:lnTo>
                    <a:pt x="5087" y="609"/>
                  </a:lnTo>
                  <a:lnTo>
                    <a:pt x="4752" y="882"/>
                  </a:lnTo>
                  <a:lnTo>
                    <a:pt x="4373" y="1032"/>
                  </a:lnTo>
                  <a:lnTo>
                    <a:pt x="3615" y="953"/>
                  </a:lnTo>
                  <a:lnTo>
                    <a:pt x="3447" y="1006"/>
                  </a:lnTo>
                  <a:lnTo>
                    <a:pt x="3306" y="1112"/>
                  </a:lnTo>
                  <a:lnTo>
                    <a:pt x="3112" y="1191"/>
                  </a:lnTo>
                  <a:lnTo>
                    <a:pt x="2918" y="1209"/>
                  </a:lnTo>
                  <a:lnTo>
                    <a:pt x="2821" y="1279"/>
                  </a:lnTo>
                  <a:lnTo>
                    <a:pt x="2769" y="1552"/>
                  </a:lnTo>
                  <a:lnTo>
                    <a:pt x="2672" y="1640"/>
                  </a:lnTo>
                  <a:lnTo>
                    <a:pt x="2257" y="1632"/>
                  </a:lnTo>
                  <a:lnTo>
                    <a:pt x="2178" y="1843"/>
                  </a:lnTo>
                  <a:lnTo>
                    <a:pt x="2319" y="2081"/>
                  </a:lnTo>
                  <a:lnTo>
                    <a:pt x="2354" y="2337"/>
                  </a:lnTo>
                  <a:lnTo>
                    <a:pt x="2160" y="2496"/>
                  </a:lnTo>
                  <a:lnTo>
                    <a:pt x="1887" y="2804"/>
                  </a:lnTo>
                  <a:lnTo>
                    <a:pt x="1561" y="2989"/>
                  </a:lnTo>
                  <a:lnTo>
                    <a:pt x="768" y="2927"/>
                  </a:lnTo>
                  <a:lnTo>
                    <a:pt x="54" y="3201"/>
                  </a:lnTo>
                  <a:lnTo>
                    <a:pt x="1" y="3280"/>
                  </a:lnTo>
                  <a:lnTo>
                    <a:pt x="397" y="3430"/>
                  </a:lnTo>
                  <a:lnTo>
                    <a:pt x="556" y="4232"/>
                  </a:lnTo>
                  <a:lnTo>
                    <a:pt x="662" y="4558"/>
                  </a:lnTo>
                  <a:lnTo>
                    <a:pt x="688" y="4770"/>
                  </a:lnTo>
                  <a:lnTo>
                    <a:pt x="688" y="4981"/>
                  </a:lnTo>
                  <a:lnTo>
                    <a:pt x="662" y="5114"/>
                  </a:lnTo>
                  <a:lnTo>
                    <a:pt x="679" y="5246"/>
                  </a:lnTo>
                  <a:lnTo>
                    <a:pt x="1155" y="5431"/>
                  </a:lnTo>
                  <a:lnTo>
                    <a:pt x="1658" y="5475"/>
                  </a:lnTo>
                  <a:lnTo>
                    <a:pt x="2055" y="5369"/>
                  </a:lnTo>
                  <a:lnTo>
                    <a:pt x="2460" y="5211"/>
                  </a:lnTo>
                  <a:lnTo>
                    <a:pt x="2769" y="5360"/>
                  </a:lnTo>
                  <a:lnTo>
                    <a:pt x="3042" y="5634"/>
                  </a:lnTo>
                  <a:lnTo>
                    <a:pt x="3342" y="5863"/>
                  </a:lnTo>
                  <a:lnTo>
                    <a:pt x="3676" y="6004"/>
                  </a:lnTo>
                  <a:lnTo>
                    <a:pt x="4003" y="6092"/>
                  </a:lnTo>
                  <a:lnTo>
                    <a:pt x="4205" y="6171"/>
                  </a:lnTo>
                  <a:lnTo>
                    <a:pt x="4496" y="6392"/>
                  </a:lnTo>
                  <a:lnTo>
                    <a:pt x="4963" y="6656"/>
                  </a:lnTo>
                  <a:lnTo>
                    <a:pt x="5281" y="6885"/>
                  </a:lnTo>
                  <a:lnTo>
                    <a:pt x="5457" y="6868"/>
                  </a:lnTo>
                  <a:lnTo>
                    <a:pt x="5598" y="6656"/>
                  </a:lnTo>
                  <a:lnTo>
                    <a:pt x="5616" y="6383"/>
                  </a:lnTo>
                  <a:lnTo>
                    <a:pt x="5589" y="6207"/>
                  </a:lnTo>
                  <a:lnTo>
                    <a:pt x="5589" y="6022"/>
                  </a:lnTo>
                  <a:lnTo>
                    <a:pt x="5633" y="5942"/>
                  </a:lnTo>
                  <a:lnTo>
                    <a:pt x="5695" y="5881"/>
                  </a:lnTo>
                  <a:lnTo>
                    <a:pt x="5827" y="5484"/>
                  </a:lnTo>
                  <a:lnTo>
                    <a:pt x="5581" y="5396"/>
                  </a:lnTo>
                  <a:lnTo>
                    <a:pt x="5492" y="5105"/>
                  </a:lnTo>
                  <a:lnTo>
                    <a:pt x="5545" y="4893"/>
                  </a:lnTo>
                  <a:lnTo>
                    <a:pt x="5536" y="4743"/>
                  </a:lnTo>
                  <a:lnTo>
                    <a:pt x="5510" y="4664"/>
                  </a:lnTo>
                  <a:lnTo>
                    <a:pt x="5351" y="4294"/>
                  </a:lnTo>
                  <a:lnTo>
                    <a:pt x="5325" y="4162"/>
                  </a:lnTo>
                  <a:lnTo>
                    <a:pt x="5369" y="3915"/>
                  </a:lnTo>
                  <a:lnTo>
                    <a:pt x="5439" y="3827"/>
                  </a:lnTo>
                  <a:lnTo>
                    <a:pt x="5942" y="3545"/>
                  </a:lnTo>
                  <a:lnTo>
                    <a:pt x="6233" y="3342"/>
                  </a:lnTo>
                  <a:lnTo>
                    <a:pt x="6339" y="3174"/>
                  </a:lnTo>
                  <a:lnTo>
                    <a:pt x="6418" y="2989"/>
                  </a:lnTo>
                  <a:lnTo>
                    <a:pt x="6841" y="2355"/>
                  </a:lnTo>
                  <a:lnTo>
                    <a:pt x="7097" y="2081"/>
                  </a:lnTo>
                  <a:lnTo>
                    <a:pt x="7432" y="1826"/>
                  </a:lnTo>
                  <a:lnTo>
                    <a:pt x="7564" y="1385"/>
                  </a:lnTo>
                  <a:lnTo>
                    <a:pt x="7370" y="1094"/>
                  </a:lnTo>
                  <a:lnTo>
                    <a:pt x="6832" y="759"/>
                  </a:lnTo>
                  <a:lnTo>
                    <a:pt x="6691" y="459"/>
                  </a:lnTo>
                  <a:lnTo>
                    <a:pt x="6682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7" name="Google Shape;705;p31">
              <a:extLst>
                <a:ext uri="{FF2B5EF4-FFF2-40B4-BE49-F238E27FC236}">
                  <a16:creationId xmlns:a16="http://schemas.microsoft.com/office/drawing/2014/main" id="{BDAC2E2A-3F8C-2655-8CE9-3E2E97225B85}"/>
                </a:ext>
              </a:extLst>
            </p:cNvPr>
            <p:cNvSpPr/>
            <p:nvPr/>
          </p:nvSpPr>
          <p:spPr>
            <a:xfrm>
              <a:off x="9199627" y="3885362"/>
              <a:ext cx="640871" cy="721007"/>
            </a:xfrm>
            <a:custGeom>
              <a:avLst/>
              <a:gdLst/>
              <a:ahLst/>
              <a:cxnLst/>
              <a:rect l="l" t="t" r="r" b="b"/>
              <a:pathLst>
                <a:path w="5854" h="6586" extrusionOk="0">
                  <a:moveTo>
                    <a:pt x="3897" y="1"/>
                  </a:moveTo>
                  <a:lnTo>
                    <a:pt x="3764" y="71"/>
                  </a:lnTo>
                  <a:lnTo>
                    <a:pt x="3632" y="177"/>
                  </a:lnTo>
                  <a:lnTo>
                    <a:pt x="3218" y="353"/>
                  </a:lnTo>
                  <a:lnTo>
                    <a:pt x="2804" y="292"/>
                  </a:lnTo>
                  <a:lnTo>
                    <a:pt x="2504" y="195"/>
                  </a:lnTo>
                  <a:lnTo>
                    <a:pt x="2328" y="406"/>
                  </a:lnTo>
                  <a:lnTo>
                    <a:pt x="2090" y="521"/>
                  </a:lnTo>
                  <a:lnTo>
                    <a:pt x="1975" y="512"/>
                  </a:lnTo>
                  <a:lnTo>
                    <a:pt x="1755" y="477"/>
                  </a:lnTo>
                  <a:lnTo>
                    <a:pt x="1675" y="539"/>
                  </a:lnTo>
                  <a:lnTo>
                    <a:pt x="1552" y="803"/>
                  </a:lnTo>
                  <a:lnTo>
                    <a:pt x="1331" y="962"/>
                  </a:lnTo>
                  <a:lnTo>
                    <a:pt x="1102" y="953"/>
                  </a:lnTo>
                  <a:lnTo>
                    <a:pt x="900" y="1041"/>
                  </a:lnTo>
                  <a:lnTo>
                    <a:pt x="855" y="1156"/>
                  </a:lnTo>
                  <a:lnTo>
                    <a:pt x="811" y="1261"/>
                  </a:lnTo>
                  <a:lnTo>
                    <a:pt x="750" y="1288"/>
                  </a:lnTo>
                  <a:lnTo>
                    <a:pt x="424" y="1270"/>
                  </a:lnTo>
                  <a:lnTo>
                    <a:pt x="194" y="1341"/>
                  </a:lnTo>
                  <a:lnTo>
                    <a:pt x="124" y="1455"/>
                  </a:lnTo>
                  <a:lnTo>
                    <a:pt x="97" y="1755"/>
                  </a:lnTo>
                  <a:lnTo>
                    <a:pt x="44" y="1905"/>
                  </a:lnTo>
                  <a:lnTo>
                    <a:pt x="18" y="2064"/>
                  </a:lnTo>
                  <a:lnTo>
                    <a:pt x="115" y="2513"/>
                  </a:lnTo>
                  <a:lnTo>
                    <a:pt x="80" y="2716"/>
                  </a:lnTo>
                  <a:lnTo>
                    <a:pt x="0" y="2901"/>
                  </a:lnTo>
                  <a:lnTo>
                    <a:pt x="0" y="2901"/>
                  </a:lnTo>
                  <a:lnTo>
                    <a:pt x="1067" y="2328"/>
                  </a:lnTo>
                  <a:lnTo>
                    <a:pt x="1226" y="2284"/>
                  </a:lnTo>
                  <a:lnTo>
                    <a:pt x="1605" y="2108"/>
                  </a:lnTo>
                  <a:lnTo>
                    <a:pt x="1746" y="2399"/>
                  </a:lnTo>
                  <a:lnTo>
                    <a:pt x="1552" y="2778"/>
                  </a:lnTo>
                  <a:lnTo>
                    <a:pt x="1323" y="3104"/>
                  </a:lnTo>
                  <a:lnTo>
                    <a:pt x="1226" y="3527"/>
                  </a:lnTo>
                  <a:lnTo>
                    <a:pt x="1340" y="3985"/>
                  </a:lnTo>
                  <a:lnTo>
                    <a:pt x="1622" y="4329"/>
                  </a:lnTo>
                  <a:lnTo>
                    <a:pt x="1702" y="4523"/>
                  </a:lnTo>
                  <a:lnTo>
                    <a:pt x="1675" y="4743"/>
                  </a:lnTo>
                  <a:lnTo>
                    <a:pt x="1614" y="4972"/>
                  </a:lnTo>
                  <a:lnTo>
                    <a:pt x="1525" y="5131"/>
                  </a:lnTo>
                  <a:lnTo>
                    <a:pt x="1376" y="5078"/>
                  </a:lnTo>
                  <a:lnTo>
                    <a:pt x="1234" y="5052"/>
                  </a:lnTo>
                  <a:lnTo>
                    <a:pt x="1014" y="5687"/>
                  </a:lnTo>
                  <a:lnTo>
                    <a:pt x="1261" y="6057"/>
                  </a:lnTo>
                  <a:lnTo>
                    <a:pt x="1314" y="6312"/>
                  </a:lnTo>
                  <a:lnTo>
                    <a:pt x="1331" y="6586"/>
                  </a:lnTo>
                  <a:lnTo>
                    <a:pt x="1869" y="6568"/>
                  </a:lnTo>
                  <a:lnTo>
                    <a:pt x="2063" y="6480"/>
                  </a:lnTo>
                  <a:lnTo>
                    <a:pt x="2178" y="6286"/>
                  </a:lnTo>
                  <a:lnTo>
                    <a:pt x="2186" y="6110"/>
                  </a:lnTo>
                  <a:lnTo>
                    <a:pt x="2213" y="5942"/>
                  </a:lnTo>
                  <a:lnTo>
                    <a:pt x="2469" y="5810"/>
                  </a:lnTo>
                  <a:lnTo>
                    <a:pt x="2927" y="5748"/>
                  </a:lnTo>
                  <a:lnTo>
                    <a:pt x="3086" y="5766"/>
                  </a:lnTo>
                  <a:lnTo>
                    <a:pt x="3315" y="5828"/>
                  </a:lnTo>
                  <a:lnTo>
                    <a:pt x="4108" y="5854"/>
                  </a:lnTo>
                  <a:lnTo>
                    <a:pt x="4408" y="5775"/>
                  </a:lnTo>
                  <a:lnTo>
                    <a:pt x="4981" y="5413"/>
                  </a:lnTo>
                  <a:lnTo>
                    <a:pt x="5545" y="5193"/>
                  </a:lnTo>
                  <a:lnTo>
                    <a:pt x="5774" y="5034"/>
                  </a:lnTo>
                  <a:lnTo>
                    <a:pt x="5748" y="4876"/>
                  </a:lnTo>
                  <a:lnTo>
                    <a:pt x="5686" y="4734"/>
                  </a:lnTo>
                  <a:lnTo>
                    <a:pt x="5589" y="4655"/>
                  </a:lnTo>
                  <a:lnTo>
                    <a:pt x="5536" y="4629"/>
                  </a:lnTo>
                  <a:lnTo>
                    <a:pt x="5439" y="4496"/>
                  </a:lnTo>
                  <a:lnTo>
                    <a:pt x="5333" y="4153"/>
                  </a:lnTo>
                  <a:lnTo>
                    <a:pt x="5474" y="3686"/>
                  </a:lnTo>
                  <a:lnTo>
                    <a:pt x="5801" y="3289"/>
                  </a:lnTo>
                  <a:lnTo>
                    <a:pt x="5853" y="3051"/>
                  </a:lnTo>
                  <a:lnTo>
                    <a:pt x="5827" y="2786"/>
                  </a:lnTo>
                  <a:lnTo>
                    <a:pt x="5695" y="2557"/>
                  </a:lnTo>
                  <a:lnTo>
                    <a:pt x="5607" y="2460"/>
                  </a:lnTo>
                  <a:lnTo>
                    <a:pt x="5501" y="2275"/>
                  </a:lnTo>
                  <a:lnTo>
                    <a:pt x="5510" y="2090"/>
                  </a:lnTo>
                  <a:lnTo>
                    <a:pt x="5510" y="2002"/>
                  </a:lnTo>
                  <a:lnTo>
                    <a:pt x="5466" y="1887"/>
                  </a:lnTo>
                  <a:lnTo>
                    <a:pt x="5439" y="1834"/>
                  </a:lnTo>
                  <a:lnTo>
                    <a:pt x="5369" y="1658"/>
                  </a:lnTo>
                  <a:lnTo>
                    <a:pt x="5395" y="1526"/>
                  </a:lnTo>
                  <a:lnTo>
                    <a:pt x="5527" y="1297"/>
                  </a:lnTo>
                  <a:lnTo>
                    <a:pt x="5325" y="953"/>
                  </a:lnTo>
                  <a:lnTo>
                    <a:pt x="5122" y="706"/>
                  </a:lnTo>
                  <a:lnTo>
                    <a:pt x="4840" y="671"/>
                  </a:lnTo>
                  <a:lnTo>
                    <a:pt x="4496" y="503"/>
                  </a:lnTo>
                  <a:lnTo>
                    <a:pt x="4046" y="89"/>
                  </a:lnTo>
                  <a:lnTo>
                    <a:pt x="3897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8" name="Google Shape;706;p31">
              <a:extLst>
                <a:ext uri="{FF2B5EF4-FFF2-40B4-BE49-F238E27FC236}">
                  <a16:creationId xmlns:a16="http://schemas.microsoft.com/office/drawing/2014/main" id="{B51D3018-0E68-3D8E-CFDB-D79A94BD8767}"/>
                </a:ext>
              </a:extLst>
            </p:cNvPr>
            <p:cNvSpPr/>
            <p:nvPr/>
          </p:nvSpPr>
          <p:spPr>
            <a:xfrm>
              <a:off x="7130675" y="5128330"/>
              <a:ext cx="396740" cy="455637"/>
            </a:xfrm>
            <a:custGeom>
              <a:avLst/>
              <a:gdLst/>
              <a:ahLst/>
              <a:cxnLst/>
              <a:rect l="l" t="t" r="r" b="b"/>
              <a:pathLst>
                <a:path w="3624" h="4162" extrusionOk="0">
                  <a:moveTo>
                    <a:pt x="1217" y="1"/>
                  </a:moveTo>
                  <a:lnTo>
                    <a:pt x="785" y="27"/>
                  </a:lnTo>
                  <a:lnTo>
                    <a:pt x="573" y="388"/>
                  </a:lnTo>
                  <a:lnTo>
                    <a:pt x="309" y="997"/>
                  </a:lnTo>
                  <a:lnTo>
                    <a:pt x="0" y="1746"/>
                  </a:lnTo>
                  <a:lnTo>
                    <a:pt x="0" y="2204"/>
                  </a:lnTo>
                  <a:lnTo>
                    <a:pt x="141" y="2627"/>
                  </a:lnTo>
                  <a:lnTo>
                    <a:pt x="238" y="2619"/>
                  </a:lnTo>
                  <a:lnTo>
                    <a:pt x="538" y="2680"/>
                  </a:lnTo>
                  <a:lnTo>
                    <a:pt x="670" y="2786"/>
                  </a:lnTo>
                  <a:lnTo>
                    <a:pt x="705" y="2865"/>
                  </a:lnTo>
                  <a:lnTo>
                    <a:pt x="767" y="3192"/>
                  </a:lnTo>
                  <a:lnTo>
                    <a:pt x="688" y="3491"/>
                  </a:lnTo>
                  <a:lnTo>
                    <a:pt x="564" y="3844"/>
                  </a:lnTo>
                  <a:lnTo>
                    <a:pt x="767" y="3809"/>
                  </a:lnTo>
                  <a:lnTo>
                    <a:pt x="952" y="3870"/>
                  </a:lnTo>
                  <a:lnTo>
                    <a:pt x="1146" y="3870"/>
                  </a:lnTo>
                  <a:lnTo>
                    <a:pt x="1367" y="3817"/>
                  </a:lnTo>
                  <a:lnTo>
                    <a:pt x="1578" y="3879"/>
                  </a:lnTo>
                  <a:lnTo>
                    <a:pt x="1728" y="4047"/>
                  </a:lnTo>
                  <a:lnTo>
                    <a:pt x="1913" y="4152"/>
                  </a:lnTo>
                  <a:lnTo>
                    <a:pt x="2142" y="4161"/>
                  </a:lnTo>
                  <a:lnTo>
                    <a:pt x="2371" y="4135"/>
                  </a:lnTo>
                  <a:lnTo>
                    <a:pt x="2486" y="3914"/>
                  </a:lnTo>
                  <a:lnTo>
                    <a:pt x="2654" y="3756"/>
                  </a:lnTo>
                  <a:lnTo>
                    <a:pt x="2980" y="3341"/>
                  </a:lnTo>
                  <a:lnTo>
                    <a:pt x="3235" y="2839"/>
                  </a:lnTo>
                  <a:lnTo>
                    <a:pt x="3412" y="2566"/>
                  </a:lnTo>
                  <a:lnTo>
                    <a:pt x="3623" y="2328"/>
                  </a:lnTo>
                  <a:lnTo>
                    <a:pt x="3420" y="2028"/>
                  </a:lnTo>
                  <a:lnTo>
                    <a:pt x="3174" y="1790"/>
                  </a:lnTo>
                  <a:lnTo>
                    <a:pt x="3006" y="1675"/>
                  </a:lnTo>
                  <a:lnTo>
                    <a:pt x="2830" y="1631"/>
                  </a:lnTo>
                  <a:lnTo>
                    <a:pt x="2460" y="1711"/>
                  </a:lnTo>
                  <a:lnTo>
                    <a:pt x="2327" y="1737"/>
                  </a:lnTo>
                  <a:lnTo>
                    <a:pt x="2151" y="1799"/>
                  </a:lnTo>
                  <a:lnTo>
                    <a:pt x="2001" y="1825"/>
                  </a:lnTo>
                  <a:lnTo>
                    <a:pt x="1922" y="1746"/>
                  </a:lnTo>
                  <a:lnTo>
                    <a:pt x="1860" y="1772"/>
                  </a:lnTo>
                  <a:lnTo>
                    <a:pt x="1807" y="1781"/>
                  </a:lnTo>
                  <a:lnTo>
                    <a:pt x="1754" y="1808"/>
                  </a:lnTo>
                  <a:lnTo>
                    <a:pt x="1728" y="1869"/>
                  </a:lnTo>
                  <a:lnTo>
                    <a:pt x="1684" y="1869"/>
                  </a:lnTo>
                  <a:lnTo>
                    <a:pt x="1490" y="1640"/>
                  </a:lnTo>
                  <a:lnTo>
                    <a:pt x="1472" y="1252"/>
                  </a:lnTo>
                  <a:lnTo>
                    <a:pt x="1419" y="1182"/>
                  </a:lnTo>
                  <a:lnTo>
                    <a:pt x="1358" y="1111"/>
                  </a:lnTo>
                  <a:lnTo>
                    <a:pt x="1296" y="953"/>
                  </a:lnTo>
                  <a:lnTo>
                    <a:pt x="1340" y="776"/>
                  </a:lnTo>
                  <a:lnTo>
                    <a:pt x="1472" y="626"/>
                  </a:lnTo>
                  <a:lnTo>
                    <a:pt x="1569" y="459"/>
                  </a:lnTo>
                  <a:lnTo>
                    <a:pt x="1578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89" name="Google Shape;707;p31">
              <a:extLst>
                <a:ext uri="{FF2B5EF4-FFF2-40B4-BE49-F238E27FC236}">
                  <a16:creationId xmlns:a16="http://schemas.microsoft.com/office/drawing/2014/main" id="{72849A65-37A1-F162-E1BA-E3C6C0156AA8}"/>
                </a:ext>
              </a:extLst>
            </p:cNvPr>
            <p:cNvSpPr/>
            <p:nvPr/>
          </p:nvSpPr>
          <p:spPr>
            <a:xfrm>
              <a:off x="7883309" y="4768380"/>
              <a:ext cx="931420" cy="525045"/>
            </a:xfrm>
            <a:custGeom>
              <a:avLst/>
              <a:gdLst/>
              <a:ahLst/>
              <a:cxnLst/>
              <a:rect l="l" t="t" r="r" b="b"/>
              <a:pathLst>
                <a:path w="8508" h="4796" extrusionOk="0">
                  <a:moveTo>
                    <a:pt x="5281" y="1"/>
                  </a:moveTo>
                  <a:lnTo>
                    <a:pt x="5008" y="80"/>
                  </a:lnTo>
                  <a:lnTo>
                    <a:pt x="4682" y="80"/>
                  </a:lnTo>
                  <a:lnTo>
                    <a:pt x="4338" y="468"/>
                  </a:lnTo>
                  <a:lnTo>
                    <a:pt x="4047" y="909"/>
                  </a:lnTo>
                  <a:lnTo>
                    <a:pt x="3685" y="1102"/>
                  </a:lnTo>
                  <a:lnTo>
                    <a:pt x="3562" y="1340"/>
                  </a:lnTo>
                  <a:lnTo>
                    <a:pt x="3553" y="1649"/>
                  </a:lnTo>
                  <a:lnTo>
                    <a:pt x="3271" y="1905"/>
                  </a:lnTo>
                  <a:lnTo>
                    <a:pt x="2883" y="2002"/>
                  </a:lnTo>
                  <a:lnTo>
                    <a:pt x="2725" y="2081"/>
                  </a:lnTo>
                  <a:lnTo>
                    <a:pt x="2557" y="2134"/>
                  </a:lnTo>
                  <a:lnTo>
                    <a:pt x="2354" y="2107"/>
                  </a:lnTo>
                  <a:lnTo>
                    <a:pt x="2161" y="2046"/>
                  </a:lnTo>
                  <a:lnTo>
                    <a:pt x="1737" y="2099"/>
                  </a:lnTo>
                  <a:lnTo>
                    <a:pt x="1323" y="2275"/>
                  </a:lnTo>
                  <a:lnTo>
                    <a:pt x="662" y="2398"/>
                  </a:lnTo>
                  <a:lnTo>
                    <a:pt x="442" y="2680"/>
                  </a:lnTo>
                  <a:lnTo>
                    <a:pt x="186" y="2910"/>
                  </a:lnTo>
                  <a:lnTo>
                    <a:pt x="1" y="3139"/>
                  </a:lnTo>
                  <a:lnTo>
                    <a:pt x="1" y="3482"/>
                  </a:lnTo>
                  <a:lnTo>
                    <a:pt x="160" y="3756"/>
                  </a:lnTo>
                  <a:lnTo>
                    <a:pt x="442" y="3853"/>
                  </a:lnTo>
                  <a:lnTo>
                    <a:pt x="944" y="4170"/>
                  </a:lnTo>
                  <a:lnTo>
                    <a:pt x="1455" y="4064"/>
                  </a:lnTo>
                  <a:lnTo>
                    <a:pt x="1958" y="4073"/>
                  </a:lnTo>
                  <a:lnTo>
                    <a:pt x="2504" y="4276"/>
                  </a:lnTo>
                  <a:lnTo>
                    <a:pt x="2866" y="4593"/>
                  </a:lnTo>
                  <a:lnTo>
                    <a:pt x="2927" y="4646"/>
                  </a:lnTo>
                  <a:lnTo>
                    <a:pt x="2980" y="4646"/>
                  </a:lnTo>
                  <a:lnTo>
                    <a:pt x="3121" y="4549"/>
                  </a:lnTo>
                  <a:lnTo>
                    <a:pt x="3183" y="4620"/>
                  </a:lnTo>
                  <a:lnTo>
                    <a:pt x="3262" y="4664"/>
                  </a:lnTo>
                  <a:lnTo>
                    <a:pt x="3465" y="4717"/>
                  </a:lnTo>
                  <a:lnTo>
                    <a:pt x="3492" y="4725"/>
                  </a:lnTo>
                  <a:lnTo>
                    <a:pt x="3500" y="4778"/>
                  </a:lnTo>
                  <a:lnTo>
                    <a:pt x="3518" y="4796"/>
                  </a:lnTo>
                  <a:lnTo>
                    <a:pt x="3544" y="4787"/>
                  </a:lnTo>
                  <a:lnTo>
                    <a:pt x="3553" y="4769"/>
                  </a:lnTo>
                  <a:lnTo>
                    <a:pt x="3562" y="4761"/>
                  </a:lnTo>
                  <a:lnTo>
                    <a:pt x="3580" y="4752"/>
                  </a:lnTo>
                  <a:lnTo>
                    <a:pt x="3597" y="4725"/>
                  </a:lnTo>
                  <a:lnTo>
                    <a:pt x="3589" y="4655"/>
                  </a:lnTo>
                  <a:lnTo>
                    <a:pt x="3597" y="4584"/>
                  </a:lnTo>
                  <a:lnTo>
                    <a:pt x="3641" y="4549"/>
                  </a:lnTo>
                  <a:lnTo>
                    <a:pt x="3835" y="4576"/>
                  </a:lnTo>
                  <a:lnTo>
                    <a:pt x="3915" y="4540"/>
                  </a:lnTo>
                  <a:lnTo>
                    <a:pt x="3941" y="4417"/>
                  </a:lnTo>
                  <a:lnTo>
                    <a:pt x="3994" y="4408"/>
                  </a:lnTo>
                  <a:lnTo>
                    <a:pt x="4258" y="4311"/>
                  </a:lnTo>
                  <a:lnTo>
                    <a:pt x="4408" y="4373"/>
                  </a:lnTo>
                  <a:lnTo>
                    <a:pt x="4972" y="4276"/>
                  </a:lnTo>
                  <a:lnTo>
                    <a:pt x="5069" y="4214"/>
                  </a:lnTo>
                  <a:lnTo>
                    <a:pt x="5352" y="3914"/>
                  </a:lnTo>
                  <a:lnTo>
                    <a:pt x="5404" y="3809"/>
                  </a:lnTo>
                  <a:lnTo>
                    <a:pt x="5448" y="3791"/>
                  </a:lnTo>
                  <a:lnTo>
                    <a:pt x="5678" y="3553"/>
                  </a:lnTo>
                  <a:lnTo>
                    <a:pt x="6709" y="3394"/>
                  </a:lnTo>
                  <a:lnTo>
                    <a:pt x="6480" y="3218"/>
                  </a:lnTo>
                  <a:lnTo>
                    <a:pt x="6392" y="3121"/>
                  </a:lnTo>
                  <a:lnTo>
                    <a:pt x="6489" y="3068"/>
                  </a:lnTo>
                  <a:lnTo>
                    <a:pt x="6497" y="3077"/>
                  </a:lnTo>
                  <a:lnTo>
                    <a:pt x="6559" y="3139"/>
                  </a:lnTo>
                  <a:lnTo>
                    <a:pt x="6586" y="3148"/>
                  </a:lnTo>
                  <a:lnTo>
                    <a:pt x="6621" y="3148"/>
                  </a:lnTo>
                  <a:lnTo>
                    <a:pt x="6647" y="3130"/>
                  </a:lnTo>
                  <a:lnTo>
                    <a:pt x="6674" y="3121"/>
                  </a:lnTo>
                  <a:lnTo>
                    <a:pt x="6691" y="3112"/>
                  </a:lnTo>
                  <a:lnTo>
                    <a:pt x="6709" y="3086"/>
                  </a:lnTo>
                  <a:lnTo>
                    <a:pt x="6735" y="3042"/>
                  </a:lnTo>
                  <a:lnTo>
                    <a:pt x="6771" y="3015"/>
                  </a:lnTo>
                  <a:lnTo>
                    <a:pt x="6850" y="3068"/>
                  </a:lnTo>
                  <a:lnTo>
                    <a:pt x="6894" y="3068"/>
                  </a:lnTo>
                  <a:lnTo>
                    <a:pt x="6929" y="3051"/>
                  </a:lnTo>
                  <a:lnTo>
                    <a:pt x="6965" y="3024"/>
                  </a:lnTo>
                  <a:lnTo>
                    <a:pt x="6841" y="2901"/>
                  </a:lnTo>
                  <a:lnTo>
                    <a:pt x="6806" y="2865"/>
                  </a:lnTo>
                  <a:lnTo>
                    <a:pt x="6859" y="2795"/>
                  </a:lnTo>
                  <a:lnTo>
                    <a:pt x="6956" y="2777"/>
                  </a:lnTo>
                  <a:lnTo>
                    <a:pt x="7062" y="2768"/>
                  </a:lnTo>
                  <a:lnTo>
                    <a:pt x="7159" y="2742"/>
                  </a:lnTo>
                  <a:lnTo>
                    <a:pt x="7097" y="2663"/>
                  </a:lnTo>
                  <a:lnTo>
                    <a:pt x="7106" y="2513"/>
                  </a:lnTo>
                  <a:lnTo>
                    <a:pt x="7053" y="2469"/>
                  </a:lnTo>
                  <a:lnTo>
                    <a:pt x="7000" y="2478"/>
                  </a:lnTo>
                  <a:lnTo>
                    <a:pt x="6868" y="2566"/>
                  </a:lnTo>
                  <a:lnTo>
                    <a:pt x="6806" y="2583"/>
                  </a:lnTo>
                  <a:lnTo>
                    <a:pt x="6841" y="2495"/>
                  </a:lnTo>
                  <a:lnTo>
                    <a:pt x="6894" y="2425"/>
                  </a:lnTo>
                  <a:lnTo>
                    <a:pt x="6956" y="2372"/>
                  </a:lnTo>
                  <a:lnTo>
                    <a:pt x="7026" y="2345"/>
                  </a:lnTo>
                  <a:lnTo>
                    <a:pt x="7062" y="2354"/>
                  </a:lnTo>
                  <a:lnTo>
                    <a:pt x="7159" y="2381"/>
                  </a:lnTo>
                  <a:lnTo>
                    <a:pt x="7185" y="2389"/>
                  </a:lnTo>
                  <a:lnTo>
                    <a:pt x="7220" y="2345"/>
                  </a:lnTo>
                  <a:lnTo>
                    <a:pt x="7220" y="2292"/>
                  </a:lnTo>
                  <a:lnTo>
                    <a:pt x="7211" y="2248"/>
                  </a:lnTo>
                  <a:lnTo>
                    <a:pt x="7185" y="2222"/>
                  </a:lnTo>
                  <a:lnTo>
                    <a:pt x="7238" y="2134"/>
                  </a:lnTo>
                  <a:lnTo>
                    <a:pt x="7264" y="2063"/>
                  </a:lnTo>
                  <a:lnTo>
                    <a:pt x="7264" y="1984"/>
                  </a:lnTo>
                  <a:lnTo>
                    <a:pt x="7220" y="1896"/>
                  </a:lnTo>
                  <a:lnTo>
                    <a:pt x="7441" y="1825"/>
                  </a:lnTo>
                  <a:lnTo>
                    <a:pt x="7502" y="1781"/>
                  </a:lnTo>
                  <a:lnTo>
                    <a:pt x="7555" y="1702"/>
                  </a:lnTo>
                  <a:lnTo>
                    <a:pt x="7573" y="1499"/>
                  </a:lnTo>
                  <a:lnTo>
                    <a:pt x="7599" y="1411"/>
                  </a:lnTo>
                  <a:lnTo>
                    <a:pt x="7652" y="1349"/>
                  </a:lnTo>
                  <a:lnTo>
                    <a:pt x="7732" y="1305"/>
                  </a:lnTo>
                  <a:lnTo>
                    <a:pt x="8014" y="1226"/>
                  </a:lnTo>
                  <a:lnTo>
                    <a:pt x="8199" y="1094"/>
                  </a:lnTo>
                  <a:lnTo>
                    <a:pt x="8357" y="970"/>
                  </a:lnTo>
                  <a:lnTo>
                    <a:pt x="8410" y="900"/>
                  </a:lnTo>
                  <a:lnTo>
                    <a:pt x="8357" y="812"/>
                  </a:lnTo>
                  <a:lnTo>
                    <a:pt x="8472" y="574"/>
                  </a:lnTo>
                  <a:lnTo>
                    <a:pt x="8507" y="441"/>
                  </a:lnTo>
                  <a:lnTo>
                    <a:pt x="8490" y="283"/>
                  </a:lnTo>
                  <a:lnTo>
                    <a:pt x="8349" y="133"/>
                  </a:lnTo>
                  <a:lnTo>
                    <a:pt x="7970" y="291"/>
                  </a:lnTo>
                  <a:lnTo>
                    <a:pt x="7855" y="203"/>
                  </a:lnTo>
                  <a:lnTo>
                    <a:pt x="7643" y="450"/>
                  </a:lnTo>
                  <a:lnTo>
                    <a:pt x="7388" y="574"/>
                  </a:lnTo>
                  <a:lnTo>
                    <a:pt x="7194" y="618"/>
                  </a:lnTo>
                  <a:lnTo>
                    <a:pt x="7000" y="715"/>
                  </a:lnTo>
                  <a:lnTo>
                    <a:pt x="6876" y="741"/>
                  </a:lnTo>
                  <a:lnTo>
                    <a:pt x="6744" y="741"/>
                  </a:lnTo>
                  <a:lnTo>
                    <a:pt x="6409" y="812"/>
                  </a:lnTo>
                  <a:lnTo>
                    <a:pt x="6083" y="767"/>
                  </a:lnTo>
                  <a:lnTo>
                    <a:pt x="5757" y="767"/>
                  </a:lnTo>
                  <a:lnTo>
                    <a:pt x="5475" y="697"/>
                  </a:lnTo>
                  <a:lnTo>
                    <a:pt x="5404" y="635"/>
                  </a:lnTo>
                  <a:lnTo>
                    <a:pt x="5334" y="600"/>
                  </a:lnTo>
                  <a:lnTo>
                    <a:pt x="5299" y="477"/>
                  </a:lnTo>
                  <a:lnTo>
                    <a:pt x="5387" y="415"/>
                  </a:lnTo>
                  <a:lnTo>
                    <a:pt x="5572" y="247"/>
                  </a:lnTo>
                  <a:lnTo>
                    <a:pt x="5545" y="53"/>
                  </a:lnTo>
                  <a:lnTo>
                    <a:pt x="5281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90" name="Google Shape;708;p31">
              <a:extLst>
                <a:ext uri="{FF2B5EF4-FFF2-40B4-BE49-F238E27FC236}">
                  <a16:creationId xmlns:a16="http://schemas.microsoft.com/office/drawing/2014/main" id="{EB018C2C-C12B-7714-CF49-5F9E78D7449F}"/>
                </a:ext>
              </a:extLst>
            </p:cNvPr>
            <p:cNvSpPr/>
            <p:nvPr/>
          </p:nvSpPr>
          <p:spPr>
            <a:xfrm>
              <a:off x="8743120" y="4436453"/>
              <a:ext cx="1173580" cy="880185"/>
            </a:xfrm>
            <a:custGeom>
              <a:avLst/>
              <a:gdLst/>
              <a:ahLst/>
              <a:cxnLst/>
              <a:rect l="l" t="t" r="r" b="b"/>
              <a:pathLst>
                <a:path w="10720" h="8040" extrusionOk="0">
                  <a:moveTo>
                    <a:pt x="9944" y="0"/>
                  </a:moveTo>
                  <a:lnTo>
                    <a:pt x="9715" y="159"/>
                  </a:lnTo>
                  <a:lnTo>
                    <a:pt x="9151" y="379"/>
                  </a:lnTo>
                  <a:lnTo>
                    <a:pt x="8578" y="741"/>
                  </a:lnTo>
                  <a:lnTo>
                    <a:pt x="8278" y="820"/>
                  </a:lnTo>
                  <a:lnTo>
                    <a:pt x="7485" y="794"/>
                  </a:lnTo>
                  <a:lnTo>
                    <a:pt x="7256" y="732"/>
                  </a:lnTo>
                  <a:lnTo>
                    <a:pt x="7097" y="714"/>
                  </a:lnTo>
                  <a:lnTo>
                    <a:pt x="6639" y="776"/>
                  </a:lnTo>
                  <a:lnTo>
                    <a:pt x="6383" y="908"/>
                  </a:lnTo>
                  <a:lnTo>
                    <a:pt x="6356" y="1076"/>
                  </a:lnTo>
                  <a:lnTo>
                    <a:pt x="6348" y="1252"/>
                  </a:lnTo>
                  <a:lnTo>
                    <a:pt x="6233" y="1446"/>
                  </a:lnTo>
                  <a:lnTo>
                    <a:pt x="6039" y="1534"/>
                  </a:lnTo>
                  <a:lnTo>
                    <a:pt x="5501" y="1552"/>
                  </a:lnTo>
                  <a:lnTo>
                    <a:pt x="3950" y="1605"/>
                  </a:lnTo>
                  <a:lnTo>
                    <a:pt x="3871" y="1578"/>
                  </a:lnTo>
                  <a:lnTo>
                    <a:pt x="3712" y="1446"/>
                  </a:lnTo>
                  <a:lnTo>
                    <a:pt x="3606" y="1402"/>
                  </a:lnTo>
                  <a:lnTo>
                    <a:pt x="3395" y="1437"/>
                  </a:lnTo>
                  <a:lnTo>
                    <a:pt x="3324" y="1631"/>
                  </a:lnTo>
                  <a:lnTo>
                    <a:pt x="3218" y="1816"/>
                  </a:lnTo>
                  <a:lnTo>
                    <a:pt x="3104" y="2001"/>
                  </a:lnTo>
                  <a:lnTo>
                    <a:pt x="2963" y="2089"/>
                  </a:lnTo>
                  <a:lnTo>
                    <a:pt x="2804" y="2142"/>
                  </a:lnTo>
                  <a:lnTo>
                    <a:pt x="2443" y="2125"/>
                  </a:lnTo>
                  <a:lnTo>
                    <a:pt x="2099" y="2151"/>
                  </a:lnTo>
                  <a:lnTo>
                    <a:pt x="1967" y="2230"/>
                  </a:lnTo>
                  <a:lnTo>
                    <a:pt x="1605" y="2283"/>
                  </a:lnTo>
                  <a:lnTo>
                    <a:pt x="1411" y="2371"/>
                  </a:lnTo>
                  <a:lnTo>
                    <a:pt x="1015" y="2336"/>
                  </a:lnTo>
                  <a:lnTo>
                    <a:pt x="636" y="2239"/>
                  </a:lnTo>
                  <a:lnTo>
                    <a:pt x="1" y="2345"/>
                  </a:lnTo>
                  <a:lnTo>
                    <a:pt x="80" y="2433"/>
                  </a:lnTo>
                  <a:lnTo>
                    <a:pt x="133" y="2557"/>
                  </a:lnTo>
                  <a:lnTo>
                    <a:pt x="151" y="2698"/>
                  </a:lnTo>
                  <a:lnTo>
                    <a:pt x="1" y="3235"/>
                  </a:lnTo>
                  <a:lnTo>
                    <a:pt x="116" y="3323"/>
                  </a:lnTo>
                  <a:lnTo>
                    <a:pt x="495" y="3165"/>
                  </a:lnTo>
                  <a:lnTo>
                    <a:pt x="636" y="3315"/>
                  </a:lnTo>
                  <a:lnTo>
                    <a:pt x="653" y="3473"/>
                  </a:lnTo>
                  <a:lnTo>
                    <a:pt x="618" y="3606"/>
                  </a:lnTo>
                  <a:lnTo>
                    <a:pt x="503" y="3844"/>
                  </a:lnTo>
                  <a:lnTo>
                    <a:pt x="556" y="3932"/>
                  </a:lnTo>
                  <a:lnTo>
                    <a:pt x="503" y="4002"/>
                  </a:lnTo>
                  <a:lnTo>
                    <a:pt x="345" y="4126"/>
                  </a:lnTo>
                  <a:lnTo>
                    <a:pt x="706" y="4320"/>
                  </a:lnTo>
                  <a:lnTo>
                    <a:pt x="1085" y="4381"/>
                  </a:lnTo>
                  <a:lnTo>
                    <a:pt x="1358" y="4390"/>
                  </a:lnTo>
                  <a:lnTo>
                    <a:pt x="1614" y="4513"/>
                  </a:lnTo>
                  <a:lnTo>
                    <a:pt x="1896" y="4813"/>
                  </a:lnTo>
                  <a:lnTo>
                    <a:pt x="2196" y="5060"/>
                  </a:lnTo>
                  <a:lnTo>
                    <a:pt x="2346" y="5131"/>
                  </a:lnTo>
                  <a:lnTo>
                    <a:pt x="2496" y="5183"/>
                  </a:lnTo>
                  <a:lnTo>
                    <a:pt x="2672" y="5351"/>
                  </a:lnTo>
                  <a:lnTo>
                    <a:pt x="2892" y="5448"/>
                  </a:lnTo>
                  <a:lnTo>
                    <a:pt x="2936" y="5377"/>
                  </a:lnTo>
                  <a:lnTo>
                    <a:pt x="2989" y="5298"/>
                  </a:lnTo>
                  <a:lnTo>
                    <a:pt x="3121" y="5360"/>
                  </a:lnTo>
                  <a:lnTo>
                    <a:pt x="3236" y="5474"/>
                  </a:lnTo>
                  <a:lnTo>
                    <a:pt x="3315" y="5518"/>
                  </a:lnTo>
                  <a:lnTo>
                    <a:pt x="3403" y="5536"/>
                  </a:lnTo>
                  <a:lnTo>
                    <a:pt x="3465" y="5686"/>
                  </a:lnTo>
                  <a:lnTo>
                    <a:pt x="3439" y="6321"/>
                  </a:lnTo>
                  <a:lnTo>
                    <a:pt x="3509" y="6761"/>
                  </a:lnTo>
                  <a:lnTo>
                    <a:pt x="3553" y="6929"/>
                  </a:lnTo>
                  <a:lnTo>
                    <a:pt x="3562" y="7017"/>
                  </a:lnTo>
                  <a:lnTo>
                    <a:pt x="3730" y="7484"/>
                  </a:lnTo>
                  <a:lnTo>
                    <a:pt x="3888" y="7793"/>
                  </a:lnTo>
                  <a:lnTo>
                    <a:pt x="4100" y="8039"/>
                  </a:lnTo>
                  <a:lnTo>
                    <a:pt x="4558" y="7449"/>
                  </a:lnTo>
                  <a:lnTo>
                    <a:pt x="4761" y="7255"/>
                  </a:lnTo>
                  <a:lnTo>
                    <a:pt x="5272" y="6902"/>
                  </a:lnTo>
                  <a:lnTo>
                    <a:pt x="5501" y="6814"/>
                  </a:lnTo>
                  <a:lnTo>
                    <a:pt x="6013" y="6418"/>
                  </a:lnTo>
                  <a:lnTo>
                    <a:pt x="6383" y="6391"/>
                  </a:lnTo>
                  <a:lnTo>
                    <a:pt x="6603" y="6091"/>
                  </a:lnTo>
                  <a:lnTo>
                    <a:pt x="6665" y="5959"/>
                  </a:lnTo>
                  <a:lnTo>
                    <a:pt x="7176" y="5853"/>
                  </a:lnTo>
                  <a:lnTo>
                    <a:pt x="8798" y="5897"/>
                  </a:lnTo>
                  <a:lnTo>
                    <a:pt x="9089" y="5756"/>
                  </a:lnTo>
                  <a:lnTo>
                    <a:pt x="8992" y="5580"/>
                  </a:lnTo>
                  <a:lnTo>
                    <a:pt x="8957" y="5351"/>
                  </a:lnTo>
                  <a:lnTo>
                    <a:pt x="8904" y="5183"/>
                  </a:lnTo>
                  <a:lnTo>
                    <a:pt x="8948" y="5051"/>
                  </a:lnTo>
                  <a:lnTo>
                    <a:pt x="9177" y="4893"/>
                  </a:lnTo>
                  <a:lnTo>
                    <a:pt x="9362" y="4672"/>
                  </a:lnTo>
                  <a:lnTo>
                    <a:pt x="9583" y="3958"/>
                  </a:lnTo>
                  <a:lnTo>
                    <a:pt x="9662" y="3835"/>
                  </a:lnTo>
                  <a:lnTo>
                    <a:pt x="9741" y="3694"/>
                  </a:lnTo>
                  <a:lnTo>
                    <a:pt x="9768" y="3368"/>
                  </a:lnTo>
                  <a:lnTo>
                    <a:pt x="9715" y="2724"/>
                  </a:lnTo>
                  <a:lnTo>
                    <a:pt x="9768" y="2380"/>
                  </a:lnTo>
                  <a:lnTo>
                    <a:pt x="9856" y="2054"/>
                  </a:lnTo>
                  <a:lnTo>
                    <a:pt x="9900" y="1851"/>
                  </a:lnTo>
                  <a:lnTo>
                    <a:pt x="10006" y="1701"/>
                  </a:lnTo>
                  <a:lnTo>
                    <a:pt x="10244" y="1578"/>
                  </a:lnTo>
                  <a:lnTo>
                    <a:pt x="10394" y="1534"/>
                  </a:lnTo>
                  <a:lnTo>
                    <a:pt x="10544" y="1516"/>
                  </a:lnTo>
                  <a:lnTo>
                    <a:pt x="10720" y="1419"/>
                  </a:lnTo>
                  <a:lnTo>
                    <a:pt x="10693" y="1217"/>
                  </a:lnTo>
                  <a:lnTo>
                    <a:pt x="10552" y="1173"/>
                  </a:lnTo>
                  <a:lnTo>
                    <a:pt x="10499" y="1014"/>
                  </a:lnTo>
                  <a:lnTo>
                    <a:pt x="10552" y="776"/>
                  </a:lnTo>
                  <a:lnTo>
                    <a:pt x="10499" y="538"/>
                  </a:lnTo>
                  <a:lnTo>
                    <a:pt x="10182" y="309"/>
                  </a:lnTo>
                  <a:lnTo>
                    <a:pt x="9944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91" name="Google Shape;709;p31">
              <a:extLst>
                <a:ext uri="{FF2B5EF4-FFF2-40B4-BE49-F238E27FC236}">
                  <a16:creationId xmlns:a16="http://schemas.microsoft.com/office/drawing/2014/main" id="{EBBF2172-5619-A6B4-81DE-E7B755EF91E0}"/>
                </a:ext>
              </a:extLst>
            </p:cNvPr>
            <p:cNvSpPr/>
            <p:nvPr/>
          </p:nvSpPr>
          <p:spPr>
            <a:xfrm>
              <a:off x="9717768" y="4557094"/>
              <a:ext cx="396740" cy="667912"/>
            </a:xfrm>
            <a:custGeom>
              <a:avLst/>
              <a:gdLst/>
              <a:ahLst/>
              <a:cxnLst/>
              <a:rect l="l" t="t" r="r" b="b"/>
              <a:pathLst>
                <a:path w="3624" h="6101" extrusionOk="0">
                  <a:moveTo>
                    <a:pt x="2302" y="0"/>
                  </a:moveTo>
                  <a:lnTo>
                    <a:pt x="2046" y="35"/>
                  </a:lnTo>
                  <a:lnTo>
                    <a:pt x="1790" y="115"/>
                  </a:lnTo>
                  <a:lnTo>
                    <a:pt x="1817" y="317"/>
                  </a:lnTo>
                  <a:lnTo>
                    <a:pt x="1641" y="414"/>
                  </a:lnTo>
                  <a:lnTo>
                    <a:pt x="1491" y="432"/>
                  </a:lnTo>
                  <a:lnTo>
                    <a:pt x="1341" y="476"/>
                  </a:lnTo>
                  <a:lnTo>
                    <a:pt x="1103" y="599"/>
                  </a:lnTo>
                  <a:lnTo>
                    <a:pt x="997" y="749"/>
                  </a:lnTo>
                  <a:lnTo>
                    <a:pt x="953" y="952"/>
                  </a:lnTo>
                  <a:lnTo>
                    <a:pt x="865" y="1278"/>
                  </a:lnTo>
                  <a:lnTo>
                    <a:pt x="812" y="1622"/>
                  </a:lnTo>
                  <a:lnTo>
                    <a:pt x="865" y="2266"/>
                  </a:lnTo>
                  <a:lnTo>
                    <a:pt x="838" y="2592"/>
                  </a:lnTo>
                  <a:lnTo>
                    <a:pt x="759" y="2733"/>
                  </a:lnTo>
                  <a:lnTo>
                    <a:pt x="680" y="2856"/>
                  </a:lnTo>
                  <a:lnTo>
                    <a:pt x="459" y="3570"/>
                  </a:lnTo>
                  <a:lnTo>
                    <a:pt x="274" y="3791"/>
                  </a:lnTo>
                  <a:lnTo>
                    <a:pt x="45" y="3949"/>
                  </a:lnTo>
                  <a:lnTo>
                    <a:pt x="1" y="4081"/>
                  </a:lnTo>
                  <a:lnTo>
                    <a:pt x="54" y="4249"/>
                  </a:lnTo>
                  <a:lnTo>
                    <a:pt x="89" y="4478"/>
                  </a:lnTo>
                  <a:lnTo>
                    <a:pt x="186" y="4654"/>
                  </a:lnTo>
                  <a:lnTo>
                    <a:pt x="310" y="4654"/>
                  </a:lnTo>
                  <a:lnTo>
                    <a:pt x="398" y="4698"/>
                  </a:lnTo>
                  <a:lnTo>
                    <a:pt x="724" y="5104"/>
                  </a:lnTo>
                  <a:lnTo>
                    <a:pt x="1050" y="5783"/>
                  </a:lnTo>
                  <a:lnTo>
                    <a:pt x="1544" y="6100"/>
                  </a:lnTo>
                  <a:lnTo>
                    <a:pt x="2258" y="5950"/>
                  </a:lnTo>
                  <a:lnTo>
                    <a:pt x="2769" y="5562"/>
                  </a:lnTo>
                  <a:lnTo>
                    <a:pt x="3624" y="4954"/>
                  </a:lnTo>
                  <a:lnTo>
                    <a:pt x="3139" y="4408"/>
                  </a:lnTo>
                  <a:lnTo>
                    <a:pt x="2293" y="4064"/>
                  </a:lnTo>
                  <a:lnTo>
                    <a:pt x="1790" y="3605"/>
                  </a:lnTo>
                  <a:lnTo>
                    <a:pt x="1755" y="3209"/>
                  </a:lnTo>
                  <a:lnTo>
                    <a:pt x="1905" y="2944"/>
                  </a:lnTo>
                  <a:lnTo>
                    <a:pt x="2443" y="2803"/>
                  </a:lnTo>
                  <a:lnTo>
                    <a:pt x="2672" y="2530"/>
                  </a:lnTo>
                  <a:lnTo>
                    <a:pt x="2769" y="2213"/>
                  </a:lnTo>
                  <a:lnTo>
                    <a:pt x="2980" y="1966"/>
                  </a:lnTo>
                  <a:lnTo>
                    <a:pt x="2963" y="1834"/>
                  </a:lnTo>
                  <a:lnTo>
                    <a:pt x="2989" y="1701"/>
                  </a:lnTo>
                  <a:lnTo>
                    <a:pt x="2989" y="1490"/>
                  </a:lnTo>
                  <a:lnTo>
                    <a:pt x="2963" y="1278"/>
                  </a:lnTo>
                  <a:lnTo>
                    <a:pt x="2857" y="952"/>
                  </a:lnTo>
                  <a:lnTo>
                    <a:pt x="2698" y="150"/>
                  </a:lnTo>
                  <a:lnTo>
                    <a:pt x="2302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92" name="Google Shape;710;p31">
              <a:extLst>
                <a:ext uri="{FF2B5EF4-FFF2-40B4-BE49-F238E27FC236}">
                  <a16:creationId xmlns:a16="http://schemas.microsoft.com/office/drawing/2014/main" id="{1A17C63F-820B-3FA9-634F-860F18FB0368}"/>
                </a:ext>
              </a:extLst>
            </p:cNvPr>
            <p:cNvSpPr/>
            <p:nvPr/>
          </p:nvSpPr>
          <p:spPr>
            <a:xfrm>
              <a:off x="9909896" y="4768380"/>
              <a:ext cx="821287" cy="388091"/>
            </a:xfrm>
            <a:custGeom>
              <a:avLst/>
              <a:gdLst/>
              <a:ahLst/>
              <a:cxnLst/>
              <a:rect l="l" t="t" r="r" b="b"/>
              <a:pathLst>
                <a:path w="7502" h="3545" extrusionOk="0">
                  <a:moveTo>
                    <a:pt x="3006" y="1"/>
                  </a:moveTo>
                  <a:lnTo>
                    <a:pt x="2601" y="159"/>
                  </a:lnTo>
                  <a:lnTo>
                    <a:pt x="2204" y="265"/>
                  </a:lnTo>
                  <a:lnTo>
                    <a:pt x="1701" y="221"/>
                  </a:lnTo>
                  <a:lnTo>
                    <a:pt x="1225" y="36"/>
                  </a:lnTo>
                  <a:lnTo>
                    <a:pt x="1014" y="283"/>
                  </a:lnTo>
                  <a:lnTo>
                    <a:pt x="917" y="600"/>
                  </a:lnTo>
                  <a:lnTo>
                    <a:pt x="688" y="873"/>
                  </a:lnTo>
                  <a:lnTo>
                    <a:pt x="150" y="1014"/>
                  </a:lnTo>
                  <a:lnTo>
                    <a:pt x="0" y="1279"/>
                  </a:lnTo>
                  <a:lnTo>
                    <a:pt x="35" y="1675"/>
                  </a:lnTo>
                  <a:lnTo>
                    <a:pt x="538" y="2134"/>
                  </a:lnTo>
                  <a:lnTo>
                    <a:pt x="1384" y="2478"/>
                  </a:lnTo>
                  <a:lnTo>
                    <a:pt x="1869" y="3024"/>
                  </a:lnTo>
                  <a:lnTo>
                    <a:pt x="2530" y="3350"/>
                  </a:lnTo>
                  <a:lnTo>
                    <a:pt x="3447" y="3421"/>
                  </a:lnTo>
                  <a:lnTo>
                    <a:pt x="3817" y="3059"/>
                  </a:lnTo>
                  <a:lnTo>
                    <a:pt x="4425" y="3077"/>
                  </a:lnTo>
                  <a:lnTo>
                    <a:pt x="5368" y="3324"/>
                  </a:lnTo>
                  <a:lnTo>
                    <a:pt x="6347" y="3465"/>
                  </a:lnTo>
                  <a:lnTo>
                    <a:pt x="7131" y="3544"/>
                  </a:lnTo>
                  <a:lnTo>
                    <a:pt x="7413" y="3253"/>
                  </a:lnTo>
                  <a:lnTo>
                    <a:pt x="7466" y="2918"/>
                  </a:lnTo>
                  <a:lnTo>
                    <a:pt x="7281" y="2478"/>
                  </a:lnTo>
                  <a:lnTo>
                    <a:pt x="7334" y="2319"/>
                  </a:lnTo>
                  <a:lnTo>
                    <a:pt x="7396" y="2178"/>
                  </a:lnTo>
                  <a:lnTo>
                    <a:pt x="7413" y="1834"/>
                  </a:lnTo>
                  <a:lnTo>
                    <a:pt x="7475" y="1596"/>
                  </a:lnTo>
                  <a:lnTo>
                    <a:pt x="7502" y="1349"/>
                  </a:lnTo>
                  <a:lnTo>
                    <a:pt x="7466" y="1102"/>
                  </a:lnTo>
                  <a:lnTo>
                    <a:pt x="7484" y="864"/>
                  </a:lnTo>
                  <a:lnTo>
                    <a:pt x="7440" y="450"/>
                  </a:lnTo>
                  <a:lnTo>
                    <a:pt x="7105" y="318"/>
                  </a:lnTo>
                  <a:lnTo>
                    <a:pt x="6735" y="247"/>
                  </a:lnTo>
                  <a:lnTo>
                    <a:pt x="6373" y="274"/>
                  </a:lnTo>
                  <a:lnTo>
                    <a:pt x="6241" y="671"/>
                  </a:lnTo>
                  <a:lnTo>
                    <a:pt x="6179" y="732"/>
                  </a:lnTo>
                  <a:lnTo>
                    <a:pt x="6135" y="812"/>
                  </a:lnTo>
                  <a:lnTo>
                    <a:pt x="6135" y="997"/>
                  </a:lnTo>
                  <a:lnTo>
                    <a:pt x="6162" y="1173"/>
                  </a:lnTo>
                  <a:lnTo>
                    <a:pt x="6144" y="1446"/>
                  </a:lnTo>
                  <a:lnTo>
                    <a:pt x="6003" y="1658"/>
                  </a:lnTo>
                  <a:lnTo>
                    <a:pt x="5827" y="1675"/>
                  </a:lnTo>
                  <a:lnTo>
                    <a:pt x="5509" y="1446"/>
                  </a:lnTo>
                  <a:lnTo>
                    <a:pt x="5042" y="1182"/>
                  </a:lnTo>
                  <a:lnTo>
                    <a:pt x="4751" y="961"/>
                  </a:lnTo>
                  <a:lnTo>
                    <a:pt x="4549" y="882"/>
                  </a:lnTo>
                  <a:lnTo>
                    <a:pt x="4222" y="794"/>
                  </a:lnTo>
                  <a:lnTo>
                    <a:pt x="3888" y="653"/>
                  </a:lnTo>
                  <a:lnTo>
                    <a:pt x="3588" y="424"/>
                  </a:lnTo>
                  <a:lnTo>
                    <a:pt x="3315" y="150"/>
                  </a:lnTo>
                  <a:lnTo>
                    <a:pt x="3006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93" name="Google Shape;711;p31">
              <a:extLst>
                <a:ext uri="{FF2B5EF4-FFF2-40B4-BE49-F238E27FC236}">
                  <a16:creationId xmlns:a16="http://schemas.microsoft.com/office/drawing/2014/main" id="{21DF5D50-DEE8-67DD-230D-BCD7B8A0DF88}"/>
                </a:ext>
              </a:extLst>
            </p:cNvPr>
            <p:cNvSpPr/>
            <p:nvPr/>
          </p:nvSpPr>
          <p:spPr>
            <a:xfrm>
              <a:off x="9096393" y="3201259"/>
              <a:ext cx="501836" cy="397615"/>
            </a:xfrm>
            <a:custGeom>
              <a:avLst/>
              <a:gdLst/>
              <a:ahLst/>
              <a:cxnLst/>
              <a:rect l="l" t="t" r="r" b="b"/>
              <a:pathLst>
                <a:path w="4584" h="3632" extrusionOk="0">
                  <a:moveTo>
                    <a:pt x="335" y="0"/>
                  </a:moveTo>
                  <a:lnTo>
                    <a:pt x="300" y="18"/>
                  </a:lnTo>
                  <a:lnTo>
                    <a:pt x="238" y="71"/>
                  </a:lnTo>
                  <a:lnTo>
                    <a:pt x="273" y="220"/>
                  </a:lnTo>
                  <a:lnTo>
                    <a:pt x="203" y="309"/>
                  </a:lnTo>
                  <a:lnTo>
                    <a:pt x="106" y="309"/>
                  </a:lnTo>
                  <a:lnTo>
                    <a:pt x="265" y="1208"/>
                  </a:lnTo>
                  <a:lnTo>
                    <a:pt x="229" y="2098"/>
                  </a:lnTo>
                  <a:lnTo>
                    <a:pt x="80" y="2451"/>
                  </a:lnTo>
                  <a:lnTo>
                    <a:pt x="27" y="2645"/>
                  </a:lnTo>
                  <a:lnTo>
                    <a:pt x="0" y="2847"/>
                  </a:lnTo>
                  <a:lnTo>
                    <a:pt x="97" y="3253"/>
                  </a:lnTo>
                  <a:lnTo>
                    <a:pt x="265" y="3632"/>
                  </a:lnTo>
                  <a:lnTo>
                    <a:pt x="520" y="3535"/>
                  </a:lnTo>
                  <a:lnTo>
                    <a:pt x="785" y="3561"/>
                  </a:lnTo>
                  <a:lnTo>
                    <a:pt x="1014" y="3535"/>
                  </a:lnTo>
                  <a:lnTo>
                    <a:pt x="1208" y="3367"/>
                  </a:lnTo>
                  <a:lnTo>
                    <a:pt x="1419" y="3279"/>
                  </a:lnTo>
                  <a:lnTo>
                    <a:pt x="2177" y="3438"/>
                  </a:lnTo>
                  <a:lnTo>
                    <a:pt x="2936" y="3526"/>
                  </a:lnTo>
                  <a:lnTo>
                    <a:pt x="3103" y="3500"/>
                  </a:lnTo>
                  <a:lnTo>
                    <a:pt x="3315" y="3332"/>
                  </a:lnTo>
                  <a:lnTo>
                    <a:pt x="3509" y="3147"/>
                  </a:lnTo>
                  <a:lnTo>
                    <a:pt x="3764" y="3024"/>
                  </a:lnTo>
                  <a:lnTo>
                    <a:pt x="4346" y="2812"/>
                  </a:lnTo>
                  <a:lnTo>
                    <a:pt x="4478" y="2653"/>
                  </a:lnTo>
                  <a:lnTo>
                    <a:pt x="4584" y="2433"/>
                  </a:lnTo>
                  <a:lnTo>
                    <a:pt x="4575" y="2310"/>
                  </a:lnTo>
                  <a:lnTo>
                    <a:pt x="4267" y="2283"/>
                  </a:lnTo>
                  <a:lnTo>
                    <a:pt x="4134" y="2221"/>
                  </a:lnTo>
                  <a:lnTo>
                    <a:pt x="3826" y="2151"/>
                  </a:lnTo>
                  <a:lnTo>
                    <a:pt x="3544" y="2001"/>
                  </a:lnTo>
                  <a:lnTo>
                    <a:pt x="3429" y="1622"/>
                  </a:lnTo>
                  <a:lnTo>
                    <a:pt x="3297" y="793"/>
                  </a:lnTo>
                  <a:lnTo>
                    <a:pt x="3147" y="423"/>
                  </a:lnTo>
                  <a:lnTo>
                    <a:pt x="3050" y="441"/>
                  </a:lnTo>
                  <a:lnTo>
                    <a:pt x="2865" y="502"/>
                  </a:lnTo>
                  <a:lnTo>
                    <a:pt x="2389" y="494"/>
                  </a:lnTo>
                  <a:lnTo>
                    <a:pt x="2160" y="538"/>
                  </a:lnTo>
                  <a:lnTo>
                    <a:pt x="1931" y="608"/>
                  </a:lnTo>
                  <a:lnTo>
                    <a:pt x="1728" y="617"/>
                  </a:lnTo>
                  <a:lnTo>
                    <a:pt x="1349" y="494"/>
                  </a:lnTo>
                  <a:lnTo>
                    <a:pt x="952" y="485"/>
                  </a:lnTo>
                  <a:lnTo>
                    <a:pt x="758" y="370"/>
                  </a:lnTo>
                  <a:lnTo>
                    <a:pt x="476" y="53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94" name="Google Shape;712;p31">
              <a:extLst>
                <a:ext uri="{FF2B5EF4-FFF2-40B4-BE49-F238E27FC236}">
                  <a16:creationId xmlns:a16="http://schemas.microsoft.com/office/drawing/2014/main" id="{284FE777-933A-07D6-F364-218E0257A698}"/>
                </a:ext>
              </a:extLst>
            </p:cNvPr>
            <p:cNvSpPr/>
            <p:nvPr/>
          </p:nvSpPr>
          <p:spPr>
            <a:xfrm>
              <a:off x="8603211" y="3081494"/>
              <a:ext cx="522200" cy="601350"/>
            </a:xfrm>
            <a:custGeom>
              <a:avLst/>
              <a:gdLst/>
              <a:ahLst/>
              <a:cxnLst/>
              <a:rect l="l" t="t" r="r" b="b"/>
              <a:pathLst>
                <a:path w="4770" h="5493" extrusionOk="0">
                  <a:moveTo>
                    <a:pt x="1773" y="1"/>
                  </a:moveTo>
                  <a:lnTo>
                    <a:pt x="1693" y="116"/>
                  </a:lnTo>
                  <a:lnTo>
                    <a:pt x="1596" y="195"/>
                  </a:lnTo>
                  <a:lnTo>
                    <a:pt x="1499" y="186"/>
                  </a:lnTo>
                  <a:lnTo>
                    <a:pt x="1411" y="116"/>
                  </a:lnTo>
                  <a:lnTo>
                    <a:pt x="856" y="186"/>
                  </a:lnTo>
                  <a:lnTo>
                    <a:pt x="821" y="257"/>
                  </a:lnTo>
                  <a:lnTo>
                    <a:pt x="803" y="345"/>
                  </a:lnTo>
                  <a:lnTo>
                    <a:pt x="715" y="389"/>
                  </a:lnTo>
                  <a:lnTo>
                    <a:pt x="600" y="424"/>
                  </a:lnTo>
                  <a:lnTo>
                    <a:pt x="459" y="539"/>
                  </a:lnTo>
                  <a:lnTo>
                    <a:pt x="318" y="636"/>
                  </a:lnTo>
                  <a:lnTo>
                    <a:pt x="256" y="794"/>
                  </a:lnTo>
                  <a:lnTo>
                    <a:pt x="318" y="979"/>
                  </a:lnTo>
                  <a:lnTo>
                    <a:pt x="230" y="1138"/>
                  </a:lnTo>
                  <a:lnTo>
                    <a:pt x="89" y="1288"/>
                  </a:lnTo>
                  <a:lnTo>
                    <a:pt x="45" y="1358"/>
                  </a:lnTo>
                  <a:lnTo>
                    <a:pt x="27" y="1403"/>
                  </a:lnTo>
                  <a:lnTo>
                    <a:pt x="1" y="1676"/>
                  </a:lnTo>
                  <a:lnTo>
                    <a:pt x="10" y="1896"/>
                  </a:lnTo>
                  <a:lnTo>
                    <a:pt x="142" y="2055"/>
                  </a:lnTo>
                  <a:lnTo>
                    <a:pt x="688" y="2187"/>
                  </a:lnTo>
                  <a:lnTo>
                    <a:pt x="812" y="2293"/>
                  </a:lnTo>
                  <a:lnTo>
                    <a:pt x="944" y="2425"/>
                  </a:lnTo>
                  <a:lnTo>
                    <a:pt x="1050" y="2452"/>
                  </a:lnTo>
                  <a:lnTo>
                    <a:pt x="1023" y="2681"/>
                  </a:lnTo>
                  <a:lnTo>
                    <a:pt x="882" y="2795"/>
                  </a:lnTo>
                  <a:lnTo>
                    <a:pt x="415" y="3051"/>
                  </a:lnTo>
                  <a:lnTo>
                    <a:pt x="309" y="3174"/>
                  </a:lnTo>
                  <a:lnTo>
                    <a:pt x="309" y="3377"/>
                  </a:lnTo>
                  <a:lnTo>
                    <a:pt x="327" y="3580"/>
                  </a:lnTo>
                  <a:lnTo>
                    <a:pt x="300" y="3800"/>
                  </a:lnTo>
                  <a:lnTo>
                    <a:pt x="345" y="4012"/>
                  </a:lnTo>
                  <a:lnTo>
                    <a:pt x="477" y="4179"/>
                  </a:lnTo>
                  <a:lnTo>
                    <a:pt x="433" y="4382"/>
                  </a:lnTo>
                  <a:lnTo>
                    <a:pt x="556" y="4461"/>
                  </a:lnTo>
                  <a:lnTo>
                    <a:pt x="688" y="4514"/>
                  </a:lnTo>
                  <a:lnTo>
                    <a:pt x="829" y="4541"/>
                  </a:lnTo>
                  <a:lnTo>
                    <a:pt x="970" y="4576"/>
                  </a:lnTo>
                  <a:lnTo>
                    <a:pt x="1473" y="4876"/>
                  </a:lnTo>
                  <a:lnTo>
                    <a:pt x="1658" y="4946"/>
                  </a:lnTo>
                  <a:lnTo>
                    <a:pt x="1825" y="5052"/>
                  </a:lnTo>
                  <a:lnTo>
                    <a:pt x="1896" y="5158"/>
                  </a:lnTo>
                  <a:lnTo>
                    <a:pt x="1975" y="5237"/>
                  </a:lnTo>
                  <a:lnTo>
                    <a:pt x="2257" y="5316"/>
                  </a:lnTo>
                  <a:lnTo>
                    <a:pt x="2531" y="5457"/>
                  </a:lnTo>
                  <a:lnTo>
                    <a:pt x="2813" y="5493"/>
                  </a:lnTo>
                  <a:lnTo>
                    <a:pt x="3086" y="5466"/>
                  </a:lnTo>
                  <a:lnTo>
                    <a:pt x="3359" y="5484"/>
                  </a:lnTo>
                  <a:lnTo>
                    <a:pt x="3624" y="5457"/>
                  </a:lnTo>
                  <a:lnTo>
                    <a:pt x="3879" y="5334"/>
                  </a:lnTo>
                  <a:lnTo>
                    <a:pt x="4399" y="5211"/>
                  </a:lnTo>
                  <a:lnTo>
                    <a:pt x="4602" y="4990"/>
                  </a:lnTo>
                  <a:lnTo>
                    <a:pt x="4770" y="4726"/>
                  </a:lnTo>
                  <a:lnTo>
                    <a:pt x="4602" y="4347"/>
                  </a:lnTo>
                  <a:lnTo>
                    <a:pt x="4505" y="3941"/>
                  </a:lnTo>
                  <a:lnTo>
                    <a:pt x="4532" y="3739"/>
                  </a:lnTo>
                  <a:lnTo>
                    <a:pt x="4585" y="3545"/>
                  </a:lnTo>
                  <a:lnTo>
                    <a:pt x="4734" y="3192"/>
                  </a:lnTo>
                  <a:lnTo>
                    <a:pt x="4770" y="2302"/>
                  </a:lnTo>
                  <a:lnTo>
                    <a:pt x="4611" y="1403"/>
                  </a:lnTo>
                  <a:lnTo>
                    <a:pt x="4391" y="1032"/>
                  </a:lnTo>
                  <a:lnTo>
                    <a:pt x="4073" y="812"/>
                  </a:lnTo>
                  <a:lnTo>
                    <a:pt x="3923" y="927"/>
                  </a:lnTo>
                  <a:lnTo>
                    <a:pt x="3871" y="1173"/>
                  </a:lnTo>
                  <a:lnTo>
                    <a:pt x="3800" y="1244"/>
                  </a:lnTo>
                  <a:lnTo>
                    <a:pt x="3703" y="1270"/>
                  </a:lnTo>
                  <a:lnTo>
                    <a:pt x="3430" y="1235"/>
                  </a:lnTo>
                  <a:lnTo>
                    <a:pt x="2346" y="803"/>
                  </a:lnTo>
                  <a:lnTo>
                    <a:pt x="2037" y="477"/>
                  </a:lnTo>
                  <a:lnTo>
                    <a:pt x="1967" y="116"/>
                  </a:lnTo>
                  <a:lnTo>
                    <a:pt x="1773" y="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  <a:headEnd type="none" w="sm" len="sm"/>
              <a:tailEnd type="none" w="sm" len="sm"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120" name="Google Shape;647;p31">
              <a:extLst>
                <a:ext uri="{FF2B5EF4-FFF2-40B4-BE49-F238E27FC236}">
                  <a16:creationId xmlns:a16="http://schemas.microsoft.com/office/drawing/2014/main" id="{6C4A36CF-EE51-E622-928D-A47FA78A2C8F}"/>
                </a:ext>
              </a:extLst>
            </p:cNvPr>
            <p:cNvSpPr/>
            <p:nvPr/>
          </p:nvSpPr>
          <p:spPr>
            <a:xfrm>
              <a:off x="3174169" y="2575832"/>
              <a:ext cx="881170" cy="448851"/>
            </a:xfrm>
            <a:custGeom>
              <a:avLst/>
              <a:gdLst/>
              <a:ahLst/>
              <a:cxnLst/>
              <a:rect l="l" t="t" r="r" b="b"/>
              <a:pathLst>
                <a:path w="8049" h="4100" extrusionOk="0">
                  <a:moveTo>
                    <a:pt x="247" y="1"/>
                  </a:moveTo>
                  <a:lnTo>
                    <a:pt x="35" y="292"/>
                  </a:lnTo>
                  <a:lnTo>
                    <a:pt x="150" y="733"/>
                  </a:lnTo>
                  <a:lnTo>
                    <a:pt x="203" y="1138"/>
                  </a:lnTo>
                  <a:lnTo>
                    <a:pt x="62" y="1649"/>
                  </a:lnTo>
                  <a:lnTo>
                    <a:pt x="0" y="2020"/>
                  </a:lnTo>
                  <a:lnTo>
                    <a:pt x="62" y="2496"/>
                  </a:lnTo>
                  <a:lnTo>
                    <a:pt x="124" y="2831"/>
                  </a:lnTo>
                  <a:lnTo>
                    <a:pt x="150" y="2857"/>
                  </a:lnTo>
                  <a:lnTo>
                    <a:pt x="238" y="2848"/>
                  </a:lnTo>
                  <a:lnTo>
                    <a:pt x="406" y="2804"/>
                  </a:lnTo>
                  <a:lnTo>
                    <a:pt x="441" y="2822"/>
                  </a:lnTo>
                  <a:lnTo>
                    <a:pt x="494" y="2883"/>
                  </a:lnTo>
                  <a:lnTo>
                    <a:pt x="529" y="2892"/>
                  </a:lnTo>
                  <a:lnTo>
                    <a:pt x="688" y="2892"/>
                  </a:lnTo>
                  <a:lnTo>
                    <a:pt x="855" y="2919"/>
                  </a:lnTo>
                  <a:lnTo>
                    <a:pt x="1173" y="3042"/>
                  </a:lnTo>
                  <a:lnTo>
                    <a:pt x="1331" y="3069"/>
                  </a:lnTo>
                  <a:lnTo>
                    <a:pt x="1446" y="3130"/>
                  </a:lnTo>
                  <a:lnTo>
                    <a:pt x="1684" y="3377"/>
                  </a:lnTo>
                  <a:lnTo>
                    <a:pt x="1816" y="3395"/>
                  </a:lnTo>
                  <a:lnTo>
                    <a:pt x="1878" y="3342"/>
                  </a:lnTo>
                  <a:lnTo>
                    <a:pt x="1904" y="3254"/>
                  </a:lnTo>
                  <a:lnTo>
                    <a:pt x="1922" y="3165"/>
                  </a:lnTo>
                  <a:lnTo>
                    <a:pt x="1922" y="3104"/>
                  </a:lnTo>
                  <a:lnTo>
                    <a:pt x="1878" y="2998"/>
                  </a:lnTo>
                  <a:lnTo>
                    <a:pt x="1781" y="2901"/>
                  </a:lnTo>
                  <a:lnTo>
                    <a:pt x="1754" y="2804"/>
                  </a:lnTo>
                  <a:lnTo>
                    <a:pt x="1869" y="2839"/>
                  </a:lnTo>
                  <a:lnTo>
                    <a:pt x="1966" y="2919"/>
                  </a:lnTo>
                  <a:lnTo>
                    <a:pt x="2010" y="3051"/>
                  </a:lnTo>
                  <a:lnTo>
                    <a:pt x="1975" y="3183"/>
                  </a:lnTo>
                  <a:lnTo>
                    <a:pt x="2019" y="3192"/>
                  </a:lnTo>
                  <a:lnTo>
                    <a:pt x="2054" y="3218"/>
                  </a:lnTo>
                  <a:lnTo>
                    <a:pt x="2107" y="3271"/>
                  </a:lnTo>
                  <a:lnTo>
                    <a:pt x="2072" y="3465"/>
                  </a:lnTo>
                  <a:lnTo>
                    <a:pt x="2213" y="3527"/>
                  </a:lnTo>
                  <a:lnTo>
                    <a:pt x="2768" y="3456"/>
                  </a:lnTo>
                  <a:lnTo>
                    <a:pt x="2883" y="3456"/>
                  </a:lnTo>
                  <a:lnTo>
                    <a:pt x="2936" y="3500"/>
                  </a:lnTo>
                  <a:lnTo>
                    <a:pt x="2953" y="3545"/>
                  </a:lnTo>
                  <a:lnTo>
                    <a:pt x="3006" y="3562"/>
                  </a:lnTo>
                  <a:lnTo>
                    <a:pt x="3121" y="3571"/>
                  </a:lnTo>
                  <a:lnTo>
                    <a:pt x="3174" y="3553"/>
                  </a:lnTo>
                  <a:lnTo>
                    <a:pt x="3209" y="3527"/>
                  </a:lnTo>
                  <a:lnTo>
                    <a:pt x="3226" y="3500"/>
                  </a:lnTo>
                  <a:lnTo>
                    <a:pt x="3253" y="3483"/>
                  </a:lnTo>
                  <a:lnTo>
                    <a:pt x="3297" y="3465"/>
                  </a:lnTo>
                  <a:lnTo>
                    <a:pt x="3482" y="3430"/>
                  </a:lnTo>
                  <a:lnTo>
                    <a:pt x="3561" y="3368"/>
                  </a:lnTo>
                  <a:lnTo>
                    <a:pt x="3614" y="3359"/>
                  </a:lnTo>
                  <a:lnTo>
                    <a:pt x="3632" y="3342"/>
                  </a:lnTo>
                  <a:lnTo>
                    <a:pt x="3667" y="3289"/>
                  </a:lnTo>
                  <a:lnTo>
                    <a:pt x="3694" y="3271"/>
                  </a:lnTo>
                  <a:lnTo>
                    <a:pt x="3720" y="3280"/>
                  </a:lnTo>
                  <a:lnTo>
                    <a:pt x="3764" y="3315"/>
                  </a:lnTo>
                  <a:lnTo>
                    <a:pt x="3861" y="3324"/>
                  </a:lnTo>
                  <a:lnTo>
                    <a:pt x="3888" y="3315"/>
                  </a:lnTo>
                  <a:lnTo>
                    <a:pt x="3914" y="3280"/>
                  </a:lnTo>
                  <a:lnTo>
                    <a:pt x="3914" y="3245"/>
                  </a:lnTo>
                  <a:lnTo>
                    <a:pt x="3896" y="3227"/>
                  </a:lnTo>
                  <a:lnTo>
                    <a:pt x="3896" y="3201"/>
                  </a:lnTo>
                  <a:lnTo>
                    <a:pt x="3888" y="3174"/>
                  </a:lnTo>
                  <a:lnTo>
                    <a:pt x="3896" y="3139"/>
                  </a:lnTo>
                  <a:lnTo>
                    <a:pt x="3932" y="3086"/>
                  </a:lnTo>
                  <a:lnTo>
                    <a:pt x="3976" y="3060"/>
                  </a:lnTo>
                  <a:lnTo>
                    <a:pt x="4055" y="3033"/>
                  </a:lnTo>
                  <a:lnTo>
                    <a:pt x="4090" y="2998"/>
                  </a:lnTo>
                  <a:lnTo>
                    <a:pt x="4143" y="2927"/>
                  </a:lnTo>
                  <a:lnTo>
                    <a:pt x="4187" y="2831"/>
                  </a:lnTo>
                  <a:lnTo>
                    <a:pt x="4222" y="2716"/>
                  </a:lnTo>
                  <a:lnTo>
                    <a:pt x="4240" y="2601"/>
                  </a:lnTo>
                  <a:lnTo>
                    <a:pt x="4249" y="2593"/>
                  </a:lnTo>
                  <a:lnTo>
                    <a:pt x="4267" y="2566"/>
                  </a:lnTo>
                  <a:lnTo>
                    <a:pt x="4275" y="2531"/>
                  </a:lnTo>
                  <a:lnTo>
                    <a:pt x="4249" y="2513"/>
                  </a:lnTo>
                  <a:lnTo>
                    <a:pt x="4240" y="2504"/>
                  </a:lnTo>
                  <a:lnTo>
                    <a:pt x="4214" y="2460"/>
                  </a:lnTo>
                  <a:lnTo>
                    <a:pt x="4187" y="2407"/>
                  </a:lnTo>
                  <a:lnTo>
                    <a:pt x="4152" y="2363"/>
                  </a:lnTo>
                  <a:lnTo>
                    <a:pt x="4134" y="2319"/>
                  </a:lnTo>
                  <a:lnTo>
                    <a:pt x="4187" y="2302"/>
                  </a:lnTo>
                  <a:lnTo>
                    <a:pt x="4267" y="2258"/>
                  </a:lnTo>
                  <a:lnTo>
                    <a:pt x="4346" y="2152"/>
                  </a:lnTo>
                  <a:lnTo>
                    <a:pt x="4408" y="2037"/>
                  </a:lnTo>
                  <a:lnTo>
                    <a:pt x="4452" y="1878"/>
                  </a:lnTo>
                  <a:lnTo>
                    <a:pt x="4381" y="1817"/>
                  </a:lnTo>
                  <a:lnTo>
                    <a:pt x="4267" y="1773"/>
                  </a:lnTo>
                  <a:lnTo>
                    <a:pt x="4161" y="1755"/>
                  </a:lnTo>
                  <a:lnTo>
                    <a:pt x="4126" y="1764"/>
                  </a:lnTo>
                  <a:lnTo>
                    <a:pt x="4099" y="1826"/>
                  </a:lnTo>
                  <a:lnTo>
                    <a:pt x="4064" y="1834"/>
                  </a:lnTo>
                  <a:lnTo>
                    <a:pt x="4029" y="1834"/>
                  </a:lnTo>
                  <a:lnTo>
                    <a:pt x="4020" y="1817"/>
                  </a:lnTo>
                  <a:lnTo>
                    <a:pt x="4011" y="1808"/>
                  </a:lnTo>
                  <a:lnTo>
                    <a:pt x="3984" y="1790"/>
                  </a:lnTo>
                  <a:lnTo>
                    <a:pt x="3526" y="1693"/>
                  </a:lnTo>
                  <a:lnTo>
                    <a:pt x="2098" y="1006"/>
                  </a:lnTo>
                  <a:lnTo>
                    <a:pt x="1093" y="574"/>
                  </a:lnTo>
                  <a:lnTo>
                    <a:pt x="388" y="133"/>
                  </a:lnTo>
                  <a:lnTo>
                    <a:pt x="247" y="1"/>
                  </a:lnTo>
                  <a:close/>
                  <a:moveTo>
                    <a:pt x="5025" y="1852"/>
                  </a:moveTo>
                  <a:lnTo>
                    <a:pt x="4954" y="1861"/>
                  </a:lnTo>
                  <a:lnTo>
                    <a:pt x="4901" y="1923"/>
                  </a:lnTo>
                  <a:lnTo>
                    <a:pt x="4875" y="1923"/>
                  </a:lnTo>
                  <a:lnTo>
                    <a:pt x="4734" y="1896"/>
                  </a:lnTo>
                  <a:lnTo>
                    <a:pt x="4549" y="2028"/>
                  </a:lnTo>
                  <a:lnTo>
                    <a:pt x="4381" y="2222"/>
                  </a:lnTo>
                  <a:lnTo>
                    <a:pt x="4267" y="2390"/>
                  </a:lnTo>
                  <a:lnTo>
                    <a:pt x="4364" y="2460"/>
                  </a:lnTo>
                  <a:lnTo>
                    <a:pt x="4355" y="2540"/>
                  </a:lnTo>
                  <a:lnTo>
                    <a:pt x="4302" y="2628"/>
                  </a:lnTo>
                  <a:lnTo>
                    <a:pt x="4240" y="2866"/>
                  </a:lnTo>
                  <a:lnTo>
                    <a:pt x="4161" y="2989"/>
                  </a:lnTo>
                  <a:lnTo>
                    <a:pt x="4064" y="3095"/>
                  </a:lnTo>
                  <a:lnTo>
                    <a:pt x="3984" y="3148"/>
                  </a:lnTo>
                  <a:lnTo>
                    <a:pt x="4020" y="3227"/>
                  </a:lnTo>
                  <a:lnTo>
                    <a:pt x="4029" y="3307"/>
                  </a:lnTo>
                  <a:lnTo>
                    <a:pt x="4055" y="3368"/>
                  </a:lnTo>
                  <a:lnTo>
                    <a:pt x="4108" y="3395"/>
                  </a:lnTo>
                  <a:lnTo>
                    <a:pt x="4099" y="3421"/>
                  </a:lnTo>
                  <a:lnTo>
                    <a:pt x="4099" y="3430"/>
                  </a:lnTo>
                  <a:lnTo>
                    <a:pt x="4081" y="3439"/>
                  </a:lnTo>
                  <a:lnTo>
                    <a:pt x="4337" y="3580"/>
                  </a:lnTo>
                  <a:lnTo>
                    <a:pt x="4425" y="3659"/>
                  </a:lnTo>
                  <a:lnTo>
                    <a:pt x="4522" y="3783"/>
                  </a:lnTo>
                  <a:lnTo>
                    <a:pt x="4619" y="3862"/>
                  </a:lnTo>
                  <a:lnTo>
                    <a:pt x="4884" y="3985"/>
                  </a:lnTo>
                  <a:lnTo>
                    <a:pt x="4972" y="4073"/>
                  </a:lnTo>
                  <a:lnTo>
                    <a:pt x="5069" y="4056"/>
                  </a:lnTo>
                  <a:lnTo>
                    <a:pt x="5122" y="4100"/>
                  </a:lnTo>
                  <a:lnTo>
                    <a:pt x="5280" y="3888"/>
                  </a:lnTo>
                  <a:lnTo>
                    <a:pt x="5527" y="3677"/>
                  </a:lnTo>
                  <a:lnTo>
                    <a:pt x="5642" y="3624"/>
                  </a:lnTo>
                  <a:lnTo>
                    <a:pt x="5836" y="3430"/>
                  </a:lnTo>
                  <a:lnTo>
                    <a:pt x="6038" y="3280"/>
                  </a:lnTo>
                  <a:lnTo>
                    <a:pt x="6285" y="3298"/>
                  </a:lnTo>
                  <a:lnTo>
                    <a:pt x="6506" y="3492"/>
                  </a:lnTo>
                  <a:lnTo>
                    <a:pt x="6647" y="3791"/>
                  </a:lnTo>
                  <a:lnTo>
                    <a:pt x="6779" y="3906"/>
                  </a:lnTo>
                  <a:lnTo>
                    <a:pt x="6946" y="3888"/>
                  </a:lnTo>
                  <a:lnTo>
                    <a:pt x="7026" y="3747"/>
                  </a:lnTo>
                  <a:lnTo>
                    <a:pt x="7070" y="3597"/>
                  </a:lnTo>
                  <a:lnTo>
                    <a:pt x="7334" y="3403"/>
                  </a:lnTo>
                  <a:lnTo>
                    <a:pt x="7634" y="3289"/>
                  </a:lnTo>
                  <a:lnTo>
                    <a:pt x="7889" y="3148"/>
                  </a:lnTo>
                  <a:lnTo>
                    <a:pt x="8013" y="2839"/>
                  </a:lnTo>
                  <a:lnTo>
                    <a:pt x="8004" y="2645"/>
                  </a:lnTo>
                  <a:lnTo>
                    <a:pt x="7951" y="2460"/>
                  </a:lnTo>
                  <a:lnTo>
                    <a:pt x="8048" y="2416"/>
                  </a:lnTo>
                  <a:lnTo>
                    <a:pt x="6814" y="2231"/>
                  </a:lnTo>
                  <a:lnTo>
                    <a:pt x="5897" y="2011"/>
                  </a:lnTo>
                  <a:lnTo>
                    <a:pt x="5025" y="1852"/>
                  </a:lnTo>
                  <a:close/>
                </a:path>
              </a:pathLst>
            </a:custGeom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endParaRPr sz="5142"/>
            </a:p>
          </p:txBody>
        </p:sp>
        <p:sp>
          <p:nvSpPr>
            <p:cNvPr id="28" name="Google Shape;645;p31">
              <a:extLst>
                <a:ext uri="{FF2B5EF4-FFF2-40B4-BE49-F238E27FC236}">
                  <a16:creationId xmlns:a16="http://schemas.microsoft.com/office/drawing/2014/main" id="{4F8FFC87-7027-1E33-9538-639A88845EA5}"/>
                </a:ext>
              </a:extLst>
            </p:cNvPr>
            <p:cNvSpPr/>
            <p:nvPr/>
          </p:nvSpPr>
          <p:spPr>
            <a:xfrm>
              <a:off x="7390237" y="5213283"/>
              <a:ext cx="806836" cy="549130"/>
            </a:xfrm>
            <a:custGeom>
              <a:avLst/>
              <a:gdLst/>
              <a:ahLst/>
              <a:cxnLst/>
              <a:rect l="l" t="t" r="r" b="b"/>
              <a:pathLst>
                <a:path w="7370" h="5016" extrusionOk="0">
                  <a:moveTo>
                    <a:pt x="5959" y="0"/>
                  </a:moveTo>
                  <a:lnTo>
                    <a:pt x="5448" y="106"/>
                  </a:lnTo>
                  <a:lnTo>
                    <a:pt x="5430" y="274"/>
                  </a:lnTo>
                  <a:lnTo>
                    <a:pt x="5466" y="450"/>
                  </a:lnTo>
                  <a:lnTo>
                    <a:pt x="5404" y="714"/>
                  </a:lnTo>
                  <a:lnTo>
                    <a:pt x="5210" y="847"/>
                  </a:lnTo>
                  <a:lnTo>
                    <a:pt x="4919" y="838"/>
                  </a:lnTo>
                  <a:lnTo>
                    <a:pt x="4628" y="873"/>
                  </a:lnTo>
                  <a:lnTo>
                    <a:pt x="4002" y="1093"/>
                  </a:lnTo>
                  <a:lnTo>
                    <a:pt x="3429" y="1199"/>
                  </a:lnTo>
                  <a:lnTo>
                    <a:pt x="3165" y="1323"/>
                  </a:lnTo>
                  <a:lnTo>
                    <a:pt x="2742" y="1772"/>
                  </a:lnTo>
                  <a:lnTo>
                    <a:pt x="2389" y="1657"/>
                  </a:lnTo>
                  <a:lnTo>
                    <a:pt x="2257" y="1137"/>
                  </a:lnTo>
                  <a:lnTo>
                    <a:pt x="2037" y="988"/>
                  </a:lnTo>
                  <a:lnTo>
                    <a:pt x="1816" y="1287"/>
                  </a:lnTo>
                  <a:lnTo>
                    <a:pt x="1252" y="1552"/>
                  </a:lnTo>
                  <a:lnTo>
                    <a:pt x="1041" y="1790"/>
                  </a:lnTo>
                  <a:lnTo>
                    <a:pt x="864" y="2063"/>
                  </a:lnTo>
                  <a:lnTo>
                    <a:pt x="609" y="2565"/>
                  </a:lnTo>
                  <a:lnTo>
                    <a:pt x="283" y="2980"/>
                  </a:lnTo>
                  <a:lnTo>
                    <a:pt x="115" y="3138"/>
                  </a:lnTo>
                  <a:lnTo>
                    <a:pt x="0" y="3359"/>
                  </a:lnTo>
                  <a:lnTo>
                    <a:pt x="309" y="3658"/>
                  </a:lnTo>
                  <a:lnTo>
                    <a:pt x="679" y="3826"/>
                  </a:lnTo>
                  <a:lnTo>
                    <a:pt x="759" y="3897"/>
                  </a:lnTo>
                  <a:lnTo>
                    <a:pt x="794" y="4020"/>
                  </a:lnTo>
                  <a:lnTo>
                    <a:pt x="855" y="4064"/>
                  </a:lnTo>
                  <a:lnTo>
                    <a:pt x="926" y="4073"/>
                  </a:lnTo>
                  <a:lnTo>
                    <a:pt x="961" y="4126"/>
                  </a:lnTo>
                  <a:lnTo>
                    <a:pt x="970" y="4126"/>
                  </a:lnTo>
                  <a:lnTo>
                    <a:pt x="1217" y="3888"/>
                  </a:lnTo>
                  <a:lnTo>
                    <a:pt x="1605" y="3711"/>
                  </a:lnTo>
                  <a:lnTo>
                    <a:pt x="1913" y="3500"/>
                  </a:lnTo>
                  <a:lnTo>
                    <a:pt x="1966" y="3112"/>
                  </a:lnTo>
                  <a:lnTo>
                    <a:pt x="2107" y="2989"/>
                  </a:lnTo>
                  <a:lnTo>
                    <a:pt x="2275" y="3077"/>
                  </a:lnTo>
                  <a:lnTo>
                    <a:pt x="2416" y="3412"/>
                  </a:lnTo>
                  <a:lnTo>
                    <a:pt x="2733" y="3465"/>
                  </a:lnTo>
                  <a:lnTo>
                    <a:pt x="3086" y="3711"/>
                  </a:lnTo>
                  <a:lnTo>
                    <a:pt x="3474" y="4099"/>
                  </a:lnTo>
                  <a:lnTo>
                    <a:pt x="3659" y="4337"/>
                  </a:lnTo>
                  <a:lnTo>
                    <a:pt x="3808" y="4249"/>
                  </a:lnTo>
                  <a:lnTo>
                    <a:pt x="4143" y="4425"/>
                  </a:lnTo>
                  <a:lnTo>
                    <a:pt x="4575" y="4663"/>
                  </a:lnTo>
                  <a:lnTo>
                    <a:pt x="4963" y="5016"/>
                  </a:lnTo>
                  <a:lnTo>
                    <a:pt x="5298" y="4804"/>
                  </a:lnTo>
                  <a:lnTo>
                    <a:pt x="5580" y="4681"/>
                  </a:lnTo>
                  <a:lnTo>
                    <a:pt x="6347" y="4514"/>
                  </a:lnTo>
                  <a:lnTo>
                    <a:pt x="7088" y="4170"/>
                  </a:lnTo>
                  <a:lnTo>
                    <a:pt x="7220" y="4135"/>
                  </a:lnTo>
                  <a:lnTo>
                    <a:pt x="7308" y="4082"/>
                  </a:lnTo>
                  <a:lnTo>
                    <a:pt x="7299" y="4082"/>
                  </a:lnTo>
                  <a:lnTo>
                    <a:pt x="7282" y="4029"/>
                  </a:lnTo>
                  <a:lnTo>
                    <a:pt x="7273" y="3949"/>
                  </a:lnTo>
                  <a:lnTo>
                    <a:pt x="7282" y="3879"/>
                  </a:lnTo>
                  <a:lnTo>
                    <a:pt x="7317" y="3844"/>
                  </a:lnTo>
                  <a:lnTo>
                    <a:pt x="7370" y="3817"/>
                  </a:lnTo>
                  <a:lnTo>
                    <a:pt x="7352" y="3773"/>
                  </a:lnTo>
                  <a:lnTo>
                    <a:pt x="7273" y="3685"/>
                  </a:lnTo>
                  <a:lnTo>
                    <a:pt x="7255" y="3632"/>
                  </a:lnTo>
                  <a:lnTo>
                    <a:pt x="7246" y="3570"/>
                  </a:lnTo>
                  <a:lnTo>
                    <a:pt x="7237" y="3420"/>
                  </a:lnTo>
                  <a:lnTo>
                    <a:pt x="7220" y="3376"/>
                  </a:lnTo>
                  <a:lnTo>
                    <a:pt x="7096" y="3262"/>
                  </a:lnTo>
                  <a:lnTo>
                    <a:pt x="7026" y="3182"/>
                  </a:lnTo>
                  <a:lnTo>
                    <a:pt x="7017" y="3130"/>
                  </a:lnTo>
                  <a:lnTo>
                    <a:pt x="7017" y="3041"/>
                  </a:lnTo>
                  <a:lnTo>
                    <a:pt x="7079" y="2900"/>
                  </a:lnTo>
                  <a:lnTo>
                    <a:pt x="7088" y="2839"/>
                  </a:lnTo>
                  <a:lnTo>
                    <a:pt x="7035" y="2803"/>
                  </a:lnTo>
                  <a:lnTo>
                    <a:pt x="6973" y="2821"/>
                  </a:lnTo>
                  <a:lnTo>
                    <a:pt x="6867" y="2874"/>
                  </a:lnTo>
                  <a:lnTo>
                    <a:pt x="6823" y="2883"/>
                  </a:lnTo>
                  <a:lnTo>
                    <a:pt x="6779" y="2856"/>
                  </a:lnTo>
                  <a:lnTo>
                    <a:pt x="6735" y="2803"/>
                  </a:lnTo>
                  <a:lnTo>
                    <a:pt x="6691" y="2777"/>
                  </a:lnTo>
                  <a:lnTo>
                    <a:pt x="6638" y="2803"/>
                  </a:lnTo>
                  <a:lnTo>
                    <a:pt x="6576" y="2751"/>
                  </a:lnTo>
                  <a:lnTo>
                    <a:pt x="6576" y="2680"/>
                  </a:lnTo>
                  <a:lnTo>
                    <a:pt x="6603" y="2504"/>
                  </a:lnTo>
                  <a:lnTo>
                    <a:pt x="6612" y="2363"/>
                  </a:lnTo>
                  <a:lnTo>
                    <a:pt x="6603" y="2310"/>
                  </a:lnTo>
                  <a:lnTo>
                    <a:pt x="6568" y="2248"/>
                  </a:lnTo>
                  <a:lnTo>
                    <a:pt x="6488" y="2116"/>
                  </a:lnTo>
                  <a:lnTo>
                    <a:pt x="6462" y="2045"/>
                  </a:lnTo>
                  <a:lnTo>
                    <a:pt x="6444" y="1948"/>
                  </a:lnTo>
                  <a:lnTo>
                    <a:pt x="6462" y="1851"/>
                  </a:lnTo>
                  <a:lnTo>
                    <a:pt x="6497" y="1807"/>
                  </a:lnTo>
                  <a:lnTo>
                    <a:pt x="6541" y="1816"/>
                  </a:lnTo>
                  <a:lnTo>
                    <a:pt x="6568" y="1887"/>
                  </a:lnTo>
                  <a:lnTo>
                    <a:pt x="6603" y="1887"/>
                  </a:lnTo>
                  <a:lnTo>
                    <a:pt x="6603" y="1763"/>
                  </a:lnTo>
                  <a:lnTo>
                    <a:pt x="6568" y="1675"/>
                  </a:lnTo>
                  <a:lnTo>
                    <a:pt x="6515" y="1613"/>
                  </a:lnTo>
                  <a:lnTo>
                    <a:pt x="6444" y="1569"/>
                  </a:lnTo>
                  <a:lnTo>
                    <a:pt x="6497" y="1358"/>
                  </a:lnTo>
                  <a:lnTo>
                    <a:pt x="6523" y="1305"/>
                  </a:lnTo>
                  <a:lnTo>
                    <a:pt x="6559" y="1278"/>
                  </a:lnTo>
                  <a:lnTo>
                    <a:pt x="6594" y="1261"/>
                  </a:lnTo>
                  <a:lnTo>
                    <a:pt x="6620" y="1234"/>
                  </a:lnTo>
                  <a:lnTo>
                    <a:pt x="6656" y="1085"/>
                  </a:lnTo>
                  <a:lnTo>
                    <a:pt x="6700" y="1005"/>
                  </a:lnTo>
                  <a:lnTo>
                    <a:pt x="6858" y="855"/>
                  </a:lnTo>
                  <a:lnTo>
                    <a:pt x="7061" y="591"/>
                  </a:lnTo>
                  <a:lnTo>
                    <a:pt x="7132" y="538"/>
                  </a:lnTo>
                  <a:lnTo>
                    <a:pt x="7211" y="529"/>
                  </a:lnTo>
                  <a:lnTo>
                    <a:pt x="7290" y="547"/>
                  </a:lnTo>
                  <a:lnTo>
                    <a:pt x="7370" y="529"/>
                  </a:lnTo>
                  <a:lnTo>
                    <a:pt x="7008" y="212"/>
                  </a:lnTo>
                  <a:lnTo>
                    <a:pt x="6462" y="9"/>
                  </a:lnTo>
                  <a:lnTo>
                    <a:pt x="5959" y="0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Gaziantep</a:t>
              </a:r>
            </a:p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1,42%</a:t>
              </a:r>
              <a:endParaRPr sz="1859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2" name="Google Shape;670;p31">
              <a:extLst>
                <a:ext uri="{FF2B5EF4-FFF2-40B4-BE49-F238E27FC236}">
                  <a16:creationId xmlns:a16="http://schemas.microsoft.com/office/drawing/2014/main" id="{B9B4C8D9-134C-1FAA-98CB-1D451514913E}"/>
                </a:ext>
              </a:extLst>
            </p:cNvPr>
            <p:cNvSpPr/>
            <p:nvPr/>
          </p:nvSpPr>
          <p:spPr>
            <a:xfrm>
              <a:off x="6546849" y="4608219"/>
              <a:ext cx="870552" cy="1238170"/>
            </a:xfrm>
            <a:custGeom>
              <a:avLst/>
              <a:gdLst/>
              <a:ahLst/>
              <a:cxnLst/>
              <a:rect l="l" t="t" r="r" b="b"/>
              <a:pathLst>
                <a:path w="7952" h="11310" extrusionOk="0">
                  <a:moveTo>
                    <a:pt x="7228" y="0"/>
                  </a:moveTo>
                  <a:lnTo>
                    <a:pt x="6849" y="106"/>
                  </a:lnTo>
                  <a:lnTo>
                    <a:pt x="6488" y="309"/>
                  </a:lnTo>
                  <a:lnTo>
                    <a:pt x="6285" y="476"/>
                  </a:lnTo>
                  <a:lnTo>
                    <a:pt x="6091" y="961"/>
                  </a:lnTo>
                  <a:lnTo>
                    <a:pt x="5959" y="1146"/>
                  </a:lnTo>
                  <a:lnTo>
                    <a:pt x="5765" y="1552"/>
                  </a:lnTo>
                  <a:lnTo>
                    <a:pt x="5510" y="1895"/>
                  </a:lnTo>
                  <a:lnTo>
                    <a:pt x="3791" y="3077"/>
                  </a:lnTo>
                  <a:lnTo>
                    <a:pt x="3896" y="4161"/>
                  </a:lnTo>
                  <a:lnTo>
                    <a:pt x="3650" y="4276"/>
                  </a:lnTo>
                  <a:lnTo>
                    <a:pt x="3077" y="4046"/>
                  </a:lnTo>
                  <a:lnTo>
                    <a:pt x="2654" y="3941"/>
                  </a:lnTo>
                  <a:lnTo>
                    <a:pt x="1860" y="3879"/>
                  </a:lnTo>
                  <a:lnTo>
                    <a:pt x="1252" y="4487"/>
                  </a:lnTo>
                  <a:lnTo>
                    <a:pt x="794" y="4566"/>
                  </a:lnTo>
                  <a:lnTo>
                    <a:pt x="556" y="4487"/>
                  </a:lnTo>
                  <a:lnTo>
                    <a:pt x="318" y="4469"/>
                  </a:lnTo>
                  <a:lnTo>
                    <a:pt x="177" y="4681"/>
                  </a:lnTo>
                  <a:lnTo>
                    <a:pt x="194" y="4981"/>
                  </a:lnTo>
                  <a:lnTo>
                    <a:pt x="318" y="5272"/>
                  </a:lnTo>
                  <a:lnTo>
                    <a:pt x="344" y="5430"/>
                  </a:lnTo>
                  <a:lnTo>
                    <a:pt x="273" y="5677"/>
                  </a:lnTo>
                  <a:lnTo>
                    <a:pt x="212" y="5748"/>
                  </a:lnTo>
                  <a:lnTo>
                    <a:pt x="132" y="5809"/>
                  </a:lnTo>
                  <a:lnTo>
                    <a:pt x="18" y="5994"/>
                  </a:lnTo>
                  <a:lnTo>
                    <a:pt x="0" y="6118"/>
                  </a:lnTo>
                  <a:lnTo>
                    <a:pt x="9" y="6400"/>
                  </a:lnTo>
                  <a:lnTo>
                    <a:pt x="159" y="6744"/>
                  </a:lnTo>
                  <a:lnTo>
                    <a:pt x="335" y="7070"/>
                  </a:lnTo>
                  <a:lnTo>
                    <a:pt x="556" y="7237"/>
                  </a:lnTo>
                  <a:lnTo>
                    <a:pt x="564" y="7837"/>
                  </a:lnTo>
                  <a:lnTo>
                    <a:pt x="670" y="8172"/>
                  </a:lnTo>
                  <a:lnTo>
                    <a:pt x="891" y="8330"/>
                  </a:lnTo>
                  <a:lnTo>
                    <a:pt x="1173" y="8322"/>
                  </a:lnTo>
                  <a:lnTo>
                    <a:pt x="1349" y="8507"/>
                  </a:lnTo>
                  <a:lnTo>
                    <a:pt x="1217" y="8868"/>
                  </a:lnTo>
                  <a:lnTo>
                    <a:pt x="1217" y="9194"/>
                  </a:lnTo>
                  <a:lnTo>
                    <a:pt x="1287" y="9520"/>
                  </a:lnTo>
                  <a:lnTo>
                    <a:pt x="1305" y="9679"/>
                  </a:lnTo>
                  <a:lnTo>
                    <a:pt x="1278" y="9838"/>
                  </a:lnTo>
                  <a:lnTo>
                    <a:pt x="1102" y="9996"/>
                  </a:lnTo>
                  <a:lnTo>
                    <a:pt x="908" y="10049"/>
                  </a:lnTo>
                  <a:lnTo>
                    <a:pt x="661" y="10226"/>
                  </a:lnTo>
                  <a:lnTo>
                    <a:pt x="661" y="10234"/>
                  </a:lnTo>
                  <a:lnTo>
                    <a:pt x="794" y="10234"/>
                  </a:lnTo>
                  <a:lnTo>
                    <a:pt x="891" y="10270"/>
                  </a:lnTo>
                  <a:lnTo>
                    <a:pt x="1040" y="10376"/>
                  </a:lnTo>
                  <a:lnTo>
                    <a:pt x="1164" y="10420"/>
                  </a:lnTo>
                  <a:lnTo>
                    <a:pt x="2336" y="11134"/>
                  </a:lnTo>
                  <a:lnTo>
                    <a:pt x="2407" y="11151"/>
                  </a:lnTo>
                  <a:lnTo>
                    <a:pt x="2460" y="11178"/>
                  </a:lnTo>
                  <a:lnTo>
                    <a:pt x="2530" y="11283"/>
                  </a:lnTo>
                  <a:lnTo>
                    <a:pt x="2574" y="11310"/>
                  </a:lnTo>
                  <a:lnTo>
                    <a:pt x="2583" y="11292"/>
                  </a:lnTo>
                  <a:lnTo>
                    <a:pt x="2706" y="11195"/>
                  </a:lnTo>
                  <a:lnTo>
                    <a:pt x="2803" y="11160"/>
                  </a:lnTo>
                  <a:lnTo>
                    <a:pt x="2847" y="11134"/>
                  </a:lnTo>
                  <a:lnTo>
                    <a:pt x="2865" y="11090"/>
                  </a:lnTo>
                  <a:lnTo>
                    <a:pt x="2892" y="11063"/>
                  </a:lnTo>
                  <a:lnTo>
                    <a:pt x="2997" y="11001"/>
                  </a:lnTo>
                  <a:lnTo>
                    <a:pt x="3041" y="10993"/>
                  </a:lnTo>
                  <a:lnTo>
                    <a:pt x="3235" y="11019"/>
                  </a:lnTo>
                  <a:lnTo>
                    <a:pt x="3438" y="11072"/>
                  </a:lnTo>
                  <a:lnTo>
                    <a:pt x="3279" y="11001"/>
                  </a:lnTo>
                  <a:lnTo>
                    <a:pt x="3235" y="10984"/>
                  </a:lnTo>
                  <a:lnTo>
                    <a:pt x="3191" y="10984"/>
                  </a:lnTo>
                  <a:lnTo>
                    <a:pt x="3200" y="10931"/>
                  </a:lnTo>
                  <a:lnTo>
                    <a:pt x="3244" y="10887"/>
                  </a:lnTo>
                  <a:lnTo>
                    <a:pt x="3306" y="10878"/>
                  </a:lnTo>
                  <a:lnTo>
                    <a:pt x="3350" y="10896"/>
                  </a:lnTo>
                  <a:lnTo>
                    <a:pt x="3500" y="11028"/>
                  </a:lnTo>
                  <a:lnTo>
                    <a:pt x="3553" y="11045"/>
                  </a:lnTo>
                  <a:lnTo>
                    <a:pt x="3702" y="11028"/>
                  </a:lnTo>
                  <a:lnTo>
                    <a:pt x="3747" y="11019"/>
                  </a:lnTo>
                  <a:lnTo>
                    <a:pt x="3817" y="10966"/>
                  </a:lnTo>
                  <a:lnTo>
                    <a:pt x="3861" y="10957"/>
                  </a:lnTo>
                  <a:lnTo>
                    <a:pt x="3896" y="10931"/>
                  </a:lnTo>
                  <a:lnTo>
                    <a:pt x="3905" y="10869"/>
                  </a:lnTo>
                  <a:lnTo>
                    <a:pt x="3905" y="10790"/>
                  </a:lnTo>
                  <a:lnTo>
                    <a:pt x="3932" y="10737"/>
                  </a:lnTo>
                  <a:lnTo>
                    <a:pt x="3958" y="10693"/>
                  </a:lnTo>
                  <a:lnTo>
                    <a:pt x="3993" y="10587"/>
                  </a:lnTo>
                  <a:lnTo>
                    <a:pt x="4020" y="10534"/>
                  </a:lnTo>
                  <a:lnTo>
                    <a:pt x="4196" y="10358"/>
                  </a:lnTo>
                  <a:lnTo>
                    <a:pt x="4126" y="10376"/>
                  </a:lnTo>
                  <a:lnTo>
                    <a:pt x="4064" y="10420"/>
                  </a:lnTo>
                  <a:lnTo>
                    <a:pt x="3861" y="10658"/>
                  </a:lnTo>
                  <a:lnTo>
                    <a:pt x="3791" y="10702"/>
                  </a:lnTo>
                  <a:lnTo>
                    <a:pt x="3782" y="10640"/>
                  </a:lnTo>
                  <a:lnTo>
                    <a:pt x="3861" y="10508"/>
                  </a:lnTo>
                  <a:lnTo>
                    <a:pt x="3985" y="10402"/>
                  </a:lnTo>
                  <a:lnTo>
                    <a:pt x="4258" y="10279"/>
                  </a:lnTo>
                  <a:lnTo>
                    <a:pt x="4196" y="10252"/>
                  </a:lnTo>
                  <a:lnTo>
                    <a:pt x="4152" y="10270"/>
                  </a:lnTo>
                  <a:lnTo>
                    <a:pt x="4108" y="10305"/>
                  </a:lnTo>
                  <a:lnTo>
                    <a:pt x="4055" y="10323"/>
                  </a:lnTo>
                  <a:lnTo>
                    <a:pt x="4020" y="10287"/>
                  </a:lnTo>
                  <a:lnTo>
                    <a:pt x="4002" y="10234"/>
                  </a:lnTo>
                  <a:lnTo>
                    <a:pt x="3976" y="10199"/>
                  </a:lnTo>
                  <a:lnTo>
                    <a:pt x="3914" y="10234"/>
                  </a:lnTo>
                  <a:lnTo>
                    <a:pt x="3940" y="10279"/>
                  </a:lnTo>
                  <a:lnTo>
                    <a:pt x="3940" y="10314"/>
                  </a:lnTo>
                  <a:lnTo>
                    <a:pt x="3932" y="10358"/>
                  </a:lnTo>
                  <a:lnTo>
                    <a:pt x="3914" y="10393"/>
                  </a:lnTo>
                  <a:lnTo>
                    <a:pt x="3905" y="10367"/>
                  </a:lnTo>
                  <a:lnTo>
                    <a:pt x="3888" y="10349"/>
                  </a:lnTo>
                  <a:lnTo>
                    <a:pt x="3870" y="10331"/>
                  </a:lnTo>
                  <a:lnTo>
                    <a:pt x="3844" y="10323"/>
                  </a:lnTo>
                  <a:lnTo>
                    <a:pt x="3835" y="10411"/>
                  </a:lnTo>
                  <a:lnTo>
                    <a:pt x="3729" y="10384"/>
                  </a:lnTo>
                  <a:lnTo>
                    <a:pt x="3658" y="10481"/>
                  </a:lnTo>
                  <a:lnTo>
                    <a:pt x="3632" y="10393"/>
                  </a:lnTo>
                  <a:lnTo>
                    <a:pt x="3676" y="10323"/>
                  </a:lnTo>
                  <a:lnTo>
                    <a:pt x="3738" y="10252"/>
                  </a:lnTo>
                  <a:lnTo>
                    <a:pt x="3782" y="10155"/>
                  </a:lnTo>
                  <a:lnTo>
                    <a:pt x="3826" y="10190"/>
                  </a:lnTo>
                  <a:lnTo>
                    <a:pt x="3835" y="10208"/>
                  </a:lnTo>
                  <a:lnTo>
                    <a:pt x="3835" y="10234"/>
                  </a:lnTo>
                  <a:lnTo>
                    <a:pt x="3817" y="10279"/>
                  </a:lnTo>
                  <a:lnTo>
                    <a:pt x="3870" y="10243"/>
                  </a:lnTo>
                  <a:lnTo>
                    <a:pt x="3923" y="10138"/>
                  </a:lnTo>
                  <a:lnTo>
                    <a:pt x="3976" y="10085"/>
                  </a:lnTo>
                  <a:lnTo>
                    <a:pt x="4143" y="10023"/>
                  </a:lnTo>
                  <a:lnTo>
                    <a:pt x="4531" y="9996"/>
                  </a:lnTo>
                  <a:lnTo>
                    <a:pt x="4707" y="9961"/>
                  </a:lnTo>
                  <a:lnTo>
                    <a:pt x="4778" y="9900"/>
                  </a:lnTo>
                  <a:lnTo>
                    <a:pt x="4937" y="9723"/>
                  </a:lnTo>
                  <a:lnTo>
                    <a:pt x="4981" y="9688"/>
                  </a:lnTo>
                  <a:lnTo>
                    <a:pt x="5051" y="9662"/>
                  </a:lnTo>
                  <a:lnTo>
                    <a:pt x="5122" y="9609"/>
                  </a:lnTo>
                  <a:lnTo>
                    <a:pt x="5298" y="9388"/>
                  </a:lnTo>
                  <a:lnTo>
                    <a:pt x="5219" y="9274"/>
                  </a:lnTo>
                  <a:lnTo>
                    <a:pt x="5227" y="9036"/>
                  </a:lnTo>
                  <a:lnTo>
                    <a:pt x="5607" y="8595"/>
                  </a:lnTo>
                  <a:lnTo>
                    <a:pt x="5695" y="8533"/>
                  </a:lnTo>
                  <a:lnTo>
                    <a:pt x="5792" y="8560"/>
                  </a:lnTo>
                  <a:lnTo>
                    <a:pt x="5897" y="8595"/>
                  </a:lnTo>
                  <a:lnTo>
                    <a:pt x="6021" y="8242"/>
                  </a:lnTo>
                  <a:lnTo>
                    <a:pt x="6100" y="7943"/>
                  </a:lnTo>
                  <a:lnTo>
                    <a:pt x="6038" y="7616"/>
                  </a:lnTo>
                  <a:lnTo>
                    <a:pt x="6003" y="7537"/>
                  </a:lnTo>
                  <a:lnTo>
                    <a:pt x="5871" y="7431"/>
                  </a:lnTo>
                  <a:lnTo>
                    <a:pt x="5571" y="7370"/>
                  </a:lnTo>
                  <a:lnTo>
                    <a:pt x="5474" y="7378"/>
                  </a:lnTo>
                  <a:lnTo>
                    <a:pt x="5333" y="6955"/>
                  </a:lnTo>
                  <a:lnTo>
                    <a:pt x="5333" y="6497"/>
                  </a:lnTo>
                  <a:lnTo>
                    <a:pt x="5642" y="5748"/>
                  </a:lnTo>
                  <a:lnTo>
                    <a:pt x="5906" y="5139"/>
                  </a:lnTo>
                  <a:lnTo>
                    <a:pt x="6118" y="4778"/>
                  </a:lnTo>
                  <a:lnTo>
                    <a:pt x="6550" y="4752"/>
                  </a:lnTo>
                  <a:lnTo>
                    <a:pt x="6911" y="4752"/>
                  </a:lnTo>
                  <a:lnTo>
                    <a:pt x="7035" y="4584"/>
                  </a:lnTo>
                  <a:lnTo>
                    <a:pt x="7123" y="4531"/>
                  </a:lnTo>
                  <a:lnTo>
                    <a:pt x="7281" y="4381"/>
                  </a:lnTo>
                  <a:lnTo>
                    <a:pt x="7290" y="4143"/>
                  </a:lnTo>
                  <a:lnTo>
                    <a:pt x="7149" y="3782"/>
                  </a:lnTo>
                  <a:lnTo>
                    <a:pt x="7114" y="3509"/>
                  </a:lnTo>
                  <a:lnTo>
                    <a:pt x="7123" y="3324"/>
                  </a:lnTo>
                  <a:lnTo>
                    <a:pt x="7184" y="2936"/>
                  </a:lnTo>
                  <a:lnTo>
                    <a:pt x="7317" y="2557"/>
                  </a:lnTo>
                  <a:lnTo>
                    <a:pt x="7546" y="1516"/>
                  </a:lnTo>
                  <a:lnTo>
                    <a:pt x="7696" y="1146"/>
                  </a:lnTo>
                  <a:lnTo>
                    <a:pt x="7951" y="899"/>
                  </a:lnTo>
                  <a:lnTo>
                    <a:pt x="7757" y="697"/>
                  </a:lnTo>
                  <a:lnTo>
                    <a:pt x="7643" y="388"/>
                  </a:lnTo>
                  <a:lnTo>
                    <a:pt x="7466" y="115"/>
                  </a:lnTo>
                  <a:lnTo>
                    <a:pt x="7228" y="0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r>
                <a:rPr lang="tr-TR" sz="1859">
                  <a:solidFill>
                    <a:schemeClr val="bg1"/>
                  </a:solidFill>
                </a:rPr>
                <a:t>Adana</a:t>
              </a:r>
            </a:p>
            <a:p>
              <a:r>
                <a:rPr lang="tr-TR" sz="1859">
                  <a:solidFill>
                    <a:schemeClr val="bg1"/>
                  </a:solidFill>
                </a:rPr>
                <a:t>2,08%</a:t>
              </a:r>
              <a:endParaRPr sz="1859">
                <a:solidFill>
                  <a:schemeClr val="bg1"/>
                </a:solidFill>
              </a:endParaRPr>
            </a:p>
          </p:txBody>
        </p:sp>
        <p:sp>
          <p:nvSpPr>
            <p:cNvPr id="43" name="Google Shape;661;p31">
              <a:extLst>
                <a:ext uri="{FF2B5EF4-FFF2-40B4-BE49-F238E27FC236}">
                  <a16:creationId xmlns:a16="http://schemas.microsoft.com/office/drawing/2014/main" id="{7AF5D811-7FD9-46A0-5C90-D15E519F7BA6}"/>
                </a:ext>
              </a:extLst>
            </p:cNvPr>
            <p:cNvSpPr/>
            <p:nvPr/>
          </p:nvSpPr>
          <p:spPr>
            <a:xfrm>
              <a:off x="3734787" y="2794891"/>
              <a:ext cx="627405" cy="447974"/>
            </a:xfrm>
            <a:custGeom>
              <a:avLst/>
              <a:gdLst/>
              <a:ahLst/>
              <a:cxnLst/>
              <a:rect l="l" t="t" r="r" b="b"/>
              <a:pathLst>
                <a:path w="5731" h="4092" extrusionOk="0">
                  <a:moveTo>
                    <a:pt x="4778" y="1"/>
                  </a:moveTo>
                  <a:lnTo>
                    <a:pt x="4725" y="27"/>
                  </a:lnTo>
                  <a:lnTo>
                    <a:pt x="4664" y="124"/>
                  </a:lnTo>
                  <a:lnTo>
                    <a:pt x="4620" y="177"/>
                  </a:lnTo>
                  <a:lnTo>
                    <a:pt x="4584" y="151"/>
                  </a:lnTo>
                  <a:lnTo>
                    <a:pt x="4549" y="195"/>
                  </a:lnTo>
                  <a:lnTo>
                    <a:pt x="4514" y="265"/>
                  </a:lnTo>
                  <a:lnTo>
                    <a:pt x="4470" y="301"/>
                  </a:lnTo>
                  <a:lnTo>
                    <a:pt x="4408" y="318"/>
                  </a:lnTo>
                  <a:lnTo>
                    <a:pt x="4302" y="398"/>
                  </a:lnTo>
                  <a:lnTo>
                    <a:pt x="4232" y="433"/>
                  </a:lnTo>
                  <a:lnTo>
                    <a:pt x="4100" y="442"/>
                  </a:lnTo>
                  <a:lnTo>
                    <a:pt x="2927" y="415"/>
                  </a:lnTo>
                  <a:lnTo>
                    <a:pt x="2830" y="459"/>
                  </a:lnTo>
                  <a:lnTo>
                    <a:pt x="2883" y="644"/>
                  </a:lnTo>
                  <a:lnTo>
                    <a:pt x="2892" y="838"/>
                  </a:lnTo>
                  <a:lnTo>
                    <a:pt x="2768" y="1147"/>
                  </a:lnTo>
                  <a:lnTo>
                    <a:pt x="2513" y="1288"/>
                  </a:lnTo>
                  <a:lnTo>
                    <a:pt x="2213" y="1402"/>
                  </a:lnTo>
                  <a:lnTo>
                    <a:pt x="1949" y="1596"/>
                  </a:lnTo>
                  <a:lnTo>
                    <a:pt x="1905" y="1746"/>
                  </a:lnTo>
                  <a:lnTo>
                    <a:pt x="1825" y="1887"/>
                  </a:lnTo>
                  <a:lnTo>
                    <a:pt x="1658" y="1905"/>
                  </a:lnTo>
                  <a:lnTo>
                    <a:pt x="1526" y="1790"/>
                  </a:lnTo>
                  <a:lnTo>
                    <a:pt x="1385" y="1491"/>
                  </a:lnTo>
                  <a:lnTo>
                    <a:pt x="1164" y="1297"/>
                  </a:lnTo>
                  <a:lnTo>
                    <a:pt x="917" y="1279"/>
                  </a:lnTo>
                  <a:lnTo>
                    <a:pt x="715" y="1429"/>
                  </a:lnTo>
                  <a:lnTo>
                    <a:pt x="521" y="1623"/>
                  </a:lnTo>
                  <a:lnTo>
                    <a:pt x="406" y="1676"/>
                  </a:lnTo>
                  <a:lnTo>
                    <a:pt x="159" y="1887"/>
                  </a:lnTo>
                  <a:lnTo>
                    <a:pt x="1" y="2099"/>
                  </a:lnTo>
                  <a:lnTo>
                    <a:pt x="53" y="2134"/>
                  </a:lnTo>
                  <a:lnTo>
                    <a:pt x="142" y="2240"/>
                  </a:lnTo>
                  <a:lnTo>
                    <a:pt x="195" y="2319"/>
                  </a:lnTo>
                  <a:lnTo>
                    <a:pt x="177" y="2319"/>
                  </a:lnTo>
                  <a:lnTo>
                    <a:pt x="168" y="2328"/>
                  </a:lnTo>
                  <a:lnTo>
                    <a:pt x="159" y="2337"/>
                  </a:lnTo>
                  <a:lnTo>
                    <a:pt x="159" y="2363"/>
                  </a:lnTo>
                  <a:lnTo>
                    <a:pt x="142" y="2355"/>
                  </a:lnTo>
                  <a:lnTo>
                    <a:pt x="98" y="2319"/>
                  </a:lnTo>
                  <a:lnTo>
                    <a:pt x="98" y="2381"/>
                  </a:lnTo>
                  <a:lnTo>
                    <a:pt x="80" y="2425"/>
                  </a:lnTo>
                  <a:lnTo>
                    <a:pt x="53" y="2451"/>
                  </a:lnTo>
                  <a:lnTo>
                    <a:pt x="9" y="2451"/>
                  </a:lnTo>
                  <a:lnTo>
                    <a:pt x="9" y="2496"/>
                  </a:lnTo>
                  <a:lnTo>
                    <a:pt x="133" y="2460"/>
                  </a:lnTo>
                  <a:lnTo>
                    <a:pt x="186" y="2443"/>
                  </a:lnTo>
                  <a:lnTo>
                    <a:pt x="230" y="2407"/>
                  </a:lnTo>
                  <a:lnTo>
                    <a:pt x="265" y="2443"/>
                  </a:lnTo>
                  <a:lnTo>
                    <a:pt x="291" y="2407"/>
                  </a:lnTo>
                  <a:lnTo>
                    <a:pt x="336" y="2434"/>
                  </a:lnTo>
                  <a:lnTo>
                    <a:pt x="371" y="2469"/>
                  </a:lnTo>
                  <a:lnTo>
                    <a:pt x="397" y="2513"/>
                  </a:lnTo>
                  <a:lnTo>
                    <a:pt x="424" y="2575"/>
                  </a:lnTo>
                  <a:lnTo>
                    <a:pt x="397" y="2584"/>
                  </a:lnTo>
                  <a:lnTo>
                    <a:pt x="380" y="2593"/>
                  </a:lnTo>
                  <a:lnTo>
                    <a:pt x="371" y="2601"/>
                  </a:lnTo>
                  <a:lnTo>
                    <a:pt x="353" y="2619"/>
                  </a:lnTo>
                  <a:lnTo>
                    <a:pt x="397" y="2637"/>
                  </a:lnTo>
                  <a:lnTo>
                    <a:pt x="424" y="2681"/>
                  </a:lnTo>
                  <a:lnTo>
                    <a:pt x="441" y="2734"/>
                  </a:lnTo>
                  <a:lnTo>
                    <a:pt x="485" y="2786"/>
                  </a:lnTo>
                  <a:lnTo>
                    <a:pt x="582" y="2822"/>
                  </a:lnTo>
                  <a:lnTo>
                    <a:pt x="653" y="2786"/>
                  </a:lnTo>
                  <a:lnTo>
                    <a:pt x="732" y="2734"/>
                  </a:lnTo>
                  <a:lnTo>
                    <a:pt x="812" y="2707"/>
                  </a:lnTo>
                  <a:lnTo>
                    <a:pt x="1913" y="2663"/>
                  </a:lnTo>
                  <a:lnTo>
                    <a:pt x="2010" y="2672"/>
                  </a:lnTo>
                  <a:lnTo>
                    <a:pt x="2169" y="2734"/>
                  </a:lnTo>
                  <a:lnTo>
                    <a:pt x="2248" y="2742"/>
                  </a:lnTo>
                  <a:lnTo>
                    <a:pt x="2275" y="2760"/>
                  </a:lnTo>
                  <a:lnTo>
                    <a:pt x="2372" y="2848"/>
                  </a:lnTo>
                  <a:lnTo>
                    <a:pt x="2425" y="2875"/>
                  </a:lnTo>
                  <a:lnTo>
                    <a:pt x="2478" y="2875"/>
                  </a:lnTo>
                  <a:lnTo>
                    <a:pt x="2513" y="2857"/>
                  </a:lnTo>
                  <a:lnTo>
                    <a:pt x="2548" y="2839"/>
                  </a:lnTo>
                  <a:lnTo>
                    <a:pt x="2583" y="2831"/>
                  </a:lnTo>
                  <a:lnTo>
                    <a:pt x="2954" y="2778"/>
                  </a:lnTo>
                  <a:lnTo>
                    <a:pt x="3139" y="2813"/>
                  </a:lnTo>
                  <a:lnTo>
                    <a:pt x="3183" y="2954"/>
                  </a:lnTo>
                  <a:lnTo>
                    <a:pt x="3112" y="3069"/>
                  </a:lnTo>
                  <a:lnTo>
                    <a:pt x="3015" y="3069"/>
                  </a:lnTo>
                  <a:lnTo>
                    <a:pt x="2848" y="2989"/>
                  </a:lnTo>
                  <a:lnTo>
                    <a:pt x="2319" y="3024"/>
                  </a:lnTo>
                  <a:lnTo>
                    <a:pt x="1420" y="3227"/>
                  </a:lnTo>
                  <a:lnTo>
                    <a:pt x="1376" y="3227"/>
                  </a:lnTo>
                  <a:lnTo>
                    <a:pt x="1340" y="3113"/>
                  </a:lnTo>
                  <a:lnTo>
                    <a:pt x="1270" y="3042"/>
                  </a:lnTo>
                  <a:lnTo>
                    <a:pt x="1199" y="2998"/>
                  </a:lnTo>
                  <a:lnTo>
                    <a:pt x="1155" y="2989"/>
                  </a:lnTo>
                  <a:lnTo>
                    <a:pt x="1102" y="3007"/>
                  </a:lnTo>
                  <a:lnTo>
                    <a:pt x="1050" y="3024"/>
                  </a:lnTo>
                  <a:lnTo>
                    <a:pt x="1006" y="3051"/>
                  </a:lnTo>
                  <a:lnTo>
                    <a:pt x="988" y="3104"/>
                  </a:lnTo>
                  <a:lnTo>
                    <a:pt x="970" y="3148"/>
                  </a:lnTo>
                  <a:lnTo>
                    <a:pt x="917" y="3174"/>
                  </a:lnTo>
                  <a:lnTo>
                    <a:pt x="856" y="3201"/>
                  </a:lnTo>
                  <a:lnTo>
                    <a:pt x="812" y="3227"/>
                  </a:lnTo>
                  <a:lnTo>
                    <a:pt x="820" y="3774"/>
                  </a:lnTo>
                  <a:lnTo>
                    <a:pt x="776" y="4003"/>
                  </a:lnTo>
                  <a:lnTo>
                    <a:pt x="1041" y="4091"/>
                  </a:lnTo>
                  <a:lnTo>
                    <a:pt x="1305" y="4073"/>
                  </a:lnTo>
                  <a:lnTo>
                    <a:pt x="2169" y="3756"/>
                  </a:lnTo>
                  <a:lnTo>
                    <a:pt x="2486" y="3694"/>
                  </a:lnTo>
                  <a:lnTo>
                    <a:pt x="3121" y="3924"/>
                  </a:lnTo>
                  <a:lnTo>
                    <a:pt x="3447" y="3897"/>
                  </a:lnTo>
                  <a:lnTo>
                    <a:pt x="3597" y="3835"/>
                  </a:lnTo>
                  <a:lnTo>
                    <a:pt x="3738" y="3747"/>
                  </a:lnTo>
                  <a:lnTo>
                    <a:pt x="4047" y="3677"/>
                  </a:lnTo>
                  <a:lnTo>
                    <a:pt x="4311" y="3500"/>
                  </a:lnTo>
                  <a:lnTo>
                    <a:pt x="4505" y="3121"/>
                  </a:lnTo>
                  <a:lnTo>
                    <a:pt x="4690" y="2205"/>
                  </a:lnTo>
                  <a:lnTo>
                    <a:pt x="4990" y="1878"/>
                  </a:lnTo>
                  <a:lnTo>
                    <a:pt x="4937" y="1843"/>
                  </a:lnTo>
                  <a:lnTo>
                    <a:pt x="4875" y="1826"/>
                  </a:lnTo>
                  <a:lnTo>
                    <a:pt x="4831" y="1693"/>
                  </a:lnTo>
                  <a:lnTo>
                    <a:pt x="4919" y="1640"/>
                  </a:lnTo>
                  <a:lnTo>
                    <a:pt x="5104" y="1676"/>
                  </a:lnTo>
                  <a:lnTo>
                    <a:pt x="5254" y="1746"/>
                  </a:lnTo>
                  <a:lnTo>
                    <a:pt x="5510" y="1737"/>
                  </a:lnTo>
                  <a:lnTo>
                    <a:pt x="5598" y="1729"/>
                  </a:lnTo>
                  <a:lnTo>
                    <a:pt x="5625" y="1517"/>
                  </a:lnTo>
                  <a:lnTo>
                    <a:pt x="5730" y="1332"/>
                  </a:lnTo>
                  <a:lnTo>
                    <a:pt x="5704" y="1129"/>
                  </a:lnTo>
                  <a:lnTo>
                    <a:pt x="5369" y="1068"/>
                  </a:lnTo>
                  <a:lnTo>
                    <a:pt x="5281" y="750"/>
                  </a:lnTo>
                  <a:lnTo>
                    <a:pt x="5431" y="371"/>
                  </a:lnTo>
                  <a:lnTo>
                    <a:pt x="5457" y="283"/>
                  </a:lnTo>
                  <a:lnTo>
                    <a:pt x="5184" y="212"/>
                  </a:lnTo>
                  <a:lnTo>
                    <a:pt x="5025" y="98"/>
                  </a:lnTo>
                  <a:lnTo>
                    <a:pt x="4840" y="54"/>
                  </a:lnTo>
                  <a:lnTo>
                    <a:pt x="4778" y="1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Kocaeli</a:t>
              </a:r>
            </a:p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2,79%</a:t>
              </a:r>
              <a:endParaRPr sz="1859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67" name="Google Shape;685;p31">
              <a:extLst>
                <a:ext uri="{FF2B5EF4-FFF2-40B4-BE49-F238E27FC236}">
                  <a16:creationId xmlns:a16="http://schemas.microsoft.com/office/drawing/2014/main" id="{10F73A5B-A216-A6F6-7E39-2E3801BB63D6}"/>
                </a:ext>
              </a:extLst>
            </p:cNvPr>
            <p:cNvSpPr/>
            <p:nvPr/>
          </p:nvSpPr>
          <p:spPr>
            <a:xfrm>
              <a:off x="6609576" y="4047493"/>
              <a:ext cx="1026882" cy="1028853"/>
            </a:xfrm>
            <a:custGeom>
              <a:avLst/>
              <a:gdLst/>
              <a:ahLst/>
              <a:cxnLst/>
              <a:rect l="l" t="t" r="r" b="b"/>
              <a:pathLst>
                <a:path w="9380" h="9398" extrusionOk="0">
                  <a:moveTo>
                    <a:pt x="4205" y="1"/>
                  </a:moveTo>
                  <a:lnTo>
                    <a:pt x="3808" y="538"/>
                  </a:lnTo>
                  <a:lnTo>
                    <a:pt x="2310" y="1517"/>
                  </a:lnTo>
                  <a:lnTo>
                    <a:pt x="2098" y="1587"/>
                  </a:lnTo>
                  <a:lnTo>
                    <a:pt x="1578" y="1922"/>
                  </a:lnTo>
                  <a:lnTo>
                    <a:pt x="529" y="1755"/>
                  </a:lnTo>
                  <a:lnTo>
                    <a:pt x="467" y="1870"/>
                  </a:lnTo>
                  <a:lnTo>
                    <a:pt x="414" y="1993"/>
                  </a:lnTo>
                  <a:lnTo>
                    <a:pt x="406" y="2134"/>
                  </a:lnTo>
                  <a:lnTo>
                    <a:pt x="406" y="2284"/>
                  </a:lnTo>
                  <a:lnTo>
                    <a:pt x="309" y="2601"/>
                  </a:lnTo>
                  <a:lnTo>
                    <a:pt x="176" y="2910"/>
                  </a:lnTo>
                  <a:lnTo>
                    <a:pt x="397" y="3333"/>
                  </a:lnTo>
                  <a:lnTo>
                    <a:pt x="723" y="3756"/>
                  </a:lnTo>
                  <a:lnTo>
                    <a:pt x="697" y="4038"/>
                  </a:lnTo>
                  <a:lnTo>
                    <a:pt x="749" y="4311"/>
                  </a:lnTo>
                  <a:lnTo>
                    <a:pt x="732" y="4585"/>
                  </a:lnTo>
                  <a:lnTo>
                    <a:pt x="318" y="5246"/>
                  </a:lnTo>
                  <a:lnTo>
                    <a:pt x="124" y="5440"/>
                  </a:lnTo>
                  <a:lnTo>
                    <a:pt x="0" y="5686"/>
                  </a:lnTo>
                  <a:lnTo>
                    <a:pt x="326" y="6586"/>
                  </a:lnTo>
                  <a:lnTo>
                    <a:pt x="600" y="6876"/>
                  </a:lnTo>
                  <a:lnTo>
                    <a:pt x="1349" y="6885"/>
                  </a:lnTo>
                  <a:lnTo>
                    <a:pt x="1481" y="7282"/>
                  </a:lnTo>
                  <a:lnTo>
                    <a:pt x="1428" y="7529"/>
                  </a:lnTo>
                  <a:lnTo>
                    <a:pt x="1455" y="7784"/>
                  </a:lnTo>
                  <a:lnTo>
                    <a:pt x="1552" y="7987"/>
                  </a:lnTo>
                  <a:lnTo>
                    <a:pt x="1596" y="8199"/>
                  </a:lnTo>
                  <a:lnTo>
                    <a:pt x="1384" y="8340"/>
                  </a:lnTo>
                  <a:lnTo>
                    <a:pt x="1358" y="8639"/>
                  </a:lnTo>
                  <a:lnTo>
                    <a:pt x="1287" y="9001"/>
                  </a:lnTo>
                  <a:lnTo>
                    <a:pt x="2081" y="9063"/>
                  </a:lnTo>
                  <a:lnTo>
                    <a:pt x="2504" y="9168"/>
                  </a:lnTo>
                  <a:lnTo>
                    <a:pt x="3077" y="9398"/>
                  </a:lnTo>
                  <a:lnTo>
                    <a:pt x="3323" y="9283"/>
                  </a:lnTo>
                  <a:lnTo>
                    <a:pt x="3218" y="8199"/>
                  </a:lnTo>
                  <a:lnTo>
                    <a:pt x="4937" y="7017"/>
                  </a:lnTo>
                  <a:lnTo>
                    <a:pt x="5192" y="6674"/>
                  </a:lnTo>
                  <a:lnTo>
                    <a:pt x="5386" y="6268"/>
                  </a:lnTo>
                  <a:lnTo>
                    <a:pt x="5518" y="6083"/>
                  </a:lnTo>
                  <a:lnTo>
                    <a:pt x="5712" y="5598"/>
                  </a:lnTo>
                  <a:lnTo>
                    <a:pt x="5915" y="5431"/>
                  </a:lnTo>
                  <a:lnTo>
                    <a:pt x="6276" y="5228"/>
                  </a:lnTo>
                  <a:lnTo>
                    <a:pt x="6655" y="5122"/>
                  </a:lnTo>
                  <a:lnTo>
                    <a:pt x="6893" y="5237"/>
                  </a:lnTo>
                  <a:lnTo>
                    <a:pt x="7070" y="5510"/>
                  </a:lnTo>
                  <a:lnTo>
                    <a:pt x="7184" y="5819"/>
                  </a:lnTo>
                  <a:lnTo>
                    <a:pt x="7378" y="6021"/>
                  </a:lnTo>
                  <a:lnTo>
                    <a:pt x="7546" y="5845"/>
                  </a:lnTo>
                  <a:lnTo>
                    <a:pt x="7696" y="5634"/>
                  </a:lnTo>
                  <a:lnTo>
                    <a:pt x="8048" y="5219"/>
                  </a:lnTo>
                  <a:lnTo>
                    <a:pt x="8198" y="4972"/>
                  </a:lnTo>
                  <a:lnTo>
                    <a:pt x="8260" y="4664"/>
                  </a:lnTo>
                  <a:lnTo>
                    <a:pt x="8348" y="4479"/>
                  </a:lnTo>
                  <a:lnTo>
                    <a:pt x="8507" y="4382"/>
                  </a:lnTo>
                  <a:lnTo>
                    <a:pt x="8515" y="4144"/>
                  </a:lnTo>
                  <a:lnTo>
                    <a:pt x="8630" y="3941"/>
                  </a:lnTo>
                  <a:lnTo>
                    <a:pt x="8656" y="3853"/>
                  </a:lnTo>
                  <a:lnTo>
                    <a:pt x="8683" y="3756"/>
                  </a:lnTo>
                  <a:lnTo>
                    <a:pt x="8868" y="3218"/>
                  </a:lnTo>
                  <a:lnTo>
                    <a:pt x="8991" y="2742"/>
                  </a:lnTo>
                  <a:lnTo>
                    <a:pt x="9080" y="2513"/>
                  </a:lnTo>
                  <a:lnTo>
                    <a:pt x="9185" y="2301"/>
                  </a:lnTo>
                  <a:lnTo>
                    <a:pt x="9379" y="1737"/>
                  </a:lnTo>
                  <a:lnTo>
                    <a:pt x="9212" y="1200"/>
                  </a:lnTo>
                  <a:lnTo>
                    <a:pt x="8842" y="1006"/>
                  </a:lnTo>
                  <a:lnTo>
                    <a:pt x="8445" y="935"/>
                  </a:lnTo>
                  <a:lnTo>
                    <a:pt x="8013" y="935"/>
                  </a:lnTo>
                  <a:lnTo>
                    <a:pt x="7599" y="1076"/>
                  </a:lnTo>
                  <a:lnTo>
                    <a:pt x="7361" y="997"/>
                  </a:lnTo>
                  <a:lnTo>
                    <a:pt x="7131" y="821"/>
                  </a:lnTo>
                  <a:lnTo>
                    <a:pt x="6365" y="706"/>
                  </a:lnTo>
                  <a:lnTo>
                    <a:pt x="6012" y="829"/>
                  </a:lnTo>
                  <a:lnTo>
                    <a:pt x="5554" y="768"/>
                  </a:lnTo>
                  <a:lnTo>
                    <a:pt x="5113" y="450"/>
                  </a:lnTo>
                  <a:lnTo>
                    <a:pt x="4963" y="424"/>
                  </a:lnTo>
                  <a:lnTo>
                    <a:pt x="4813" y="362"/>
                  </a:lnTo>
                  <a:lnTo>
                    <a:pt x="4769" y="318"/>
                  </a:lnTo>
                  <a:lnTo>
                    <a:pt x="4716" y="186"/>
                  </a:lnTo>
                  <a:lnTo>
                    <a:pt x="4672" y="133"/>
                  </a:lnTo>
                  <a:lnTo>
                    <a:pt x="4443" y="18"/>
                  </a:lnTo>
                  <a:lnTo>
                    <a:pt x="4205" y="1"/>
                  </a:lnTo>
                  <a:close/>
                </a:path>
              </a:pathLst>
            </a:custGeom>
            <a:gradFill>
              <a:gsLst>
                <a:gs pos="0">
                  <a:srgbClr val="0030FF"/>
                </a:gs>
                <a:gs pos="39000">
                  <a:srgbClr val="0030FF">
                    <a:alpha val="80138"/>
                  </a:srgbClr>
                </a:gs>
                <a:gs pos="100000">
                  <a:srgbClr val="0030FF">
                    <a:alpha val="60000"/>
                  </a:srgbClr>
                </a:gs>
              </a:gsLst>
            </a:gradFill>
            <a:ln>
              <a:headEnd type="none" w="sm" len="sm"/>
              <a:tailEnd type="none" w="sm" len="sm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Kayseri</a:t>
              </a:r>
            </a:p>
            <a:p>
              <a:pPr algn="ctr"/>
              <a:r>
                <a:rPr lang="tr-TR" sz="1859"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</a:rPr>
                <a:t>1,19%</a:t>
              </a:r>
              <a:endParaRPr sz="1859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160" name="TextBox 15">
            <a:extLst>
              <a:ext uri="{FF2B5EF4-FFF2-40B4-BE49-F238E27FC236}">
                <a16:creationId xmlns:a16="http://schemas.microsoft.com/office/drawing/2014/main" id="{AA65754A-D6CD-8080-013A-FF60B47858C1}"/>
              </a:ext>
            </a:extLst>
          </p:cNvPr>
          <p:cNvSpPr txBox="1"/>
          <p:nvPr/>
        </p:nvSpPr>
        <p:spPr>
          <a:xfrm>
            <a:off x="6841989" y="1090408"/>
            <a:ext cx="10718828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i="1" spc="-235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Lokasyon</a:t>
            </a:r>
            <a:r>
              <a:rPr lang="en-US" sz="6600" i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  <a:r>
              <a:rPr lang="en-US" sz="6600" i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Bazlı</a:t>
            </a:r>
            <a:r>
              <a:rPr lang="en-US" sz="6600" b="1" i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</a:p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b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İletişim</a:t>
            </a:r>
            <a:endParaRPr lang="en-US" sz="6600" i="1" spc="-235" dirty="0">
              <a:solidFill>
                <a:srgbClr val="0030FF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166" name="Grup 165">
            <a:extLst>
              <a:ext uri="{FF2B5EF4-FFF2-40B4-BE49-F238E27FC236}">
                <a16:creationId xmlns:a16="http://schemas.microsoft.com/office/drawing/2014/main" id="{75579002-FE70-51F1-5DAC-92B4F98425E6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167" name="Yuvarlatılmış Dikdörtgen 166">
              <a:extLst>
                <a:ext uri="{FF2B5EF4-FFF2-40B4-BE49-F238E27FC236}">
                  <a16:creationId xmlns:a16="http://schemas.microsoft.com/office/drawing/2014/main" id="{BDF8B28B-534F-1BF7-2B35-311C80ED0116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168" name="TextBox 15">
              <a:extLst>
                <a:ext uri="{FF2B5EF4-FFF2-40B4-BE49-F238E27FC236}">
                  <a16:creationId xmlns:a16="http://schemas.microsoft.com/office/drawing/2014/main" id="{685C8CCA-4385-F0FE-CB5B-97872F71501C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169" name="Freeform 12">
              <a:extLst>
                <a:ext uri="{FF2B5EF4-FFF2-40B4-BE49-F238E27FC236}">
                  <a16:creationId xmlns:a16="http://schemas.microsoft.com/office/drawing/2014/main" id="{5AC29C8E-05F9-4F0D-EA5F-91F00A1614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70" name="Freeform 14">
              <a:extLst>
                <a:ext uri="{FF2B5EF4-FFF2-40B4-BE49-F238E27FC236}">
                  <a16:creationId xmlns:a16="http://schemas.microsoft.com/office/drawing/2014/main" id="{336AF5AF-5B82-6205-C2C6-AFFCFCB7DD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171" name="Grafik 170" descr="Kapat ana hat">
              <a:extLst>
                <a:ext uri="{FF2B5EF4-FFF2-40B4-BE49-F238E27FC236}">
                  <a16:creationId xmlns:a16="http://schemas.microsoft.com/office/drawing/2014/main" id="{DDF3ECB0-2E90-2729-87FB-6D2B0A9214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  <p:grpSp>
        <p:nvGrpSpPr>
          <p:cNvPr id="177" name="Grup 176">
            <a:extLst>
              <a:ext uri="{FF2B5EF4-FFF2-40B4-BE49-F238E27FC236}">
                <a16:creationId xmlns:a16="http://schemas.microsoft.com/office/drawing/2014/main" id="{468F58B7-E28E-1106-8707-023EC1FBAD6D}"/>
              </a:ext>
            </a:extLst>
          </p:cNvPr>
          <p:cNvGrpSpPr/>
          <p:nvPr/>
        </p:nvGrpSpPr>
        <p:grpSpPr>
          <a:xfrm>
            <a:off x="5104253" y="2101234"/>
            <a:ext cx="3511110" cy="2659204"/>
            <a:chOff x="2937008" y="1499198"/>
            <a:chExt cx="1765726" cy="1337305"/>
          </a:xfrm>
        </p:grpSpPr>
        <p:cxnSp>
          <p:nvCxnSpPr>
            <p:cNvPr id="175" name="Google Shape;2596;p46">
              <a:extLst>
                <a:ext uri="{FF2B5EF4-FFF2-40B4-BE49-F238E27FC236}">
                  <a16:creationId xmlns:a16="http://schemas.microsoft.com/office/drawing/2014/main" id="{F3D394AD-4D47-0521-CBC5-34CE5B3E043D}"/>
                </a:ext>
              </a:extLst>
            </p:cNvPr>
            <p:cNvCxnSpPr>
              <a:cxnSpLocks/>
              <a:stCxn id="176" idx="2"/>
            </p:cNvCxnSpPr>
            <p:nvPr/>
          </p:nvCxnSpPr>
          <p:spPr>
            <a:xfrm flipH="1">
              <a:off x="3496099" y="2159109"/>
              <a:ext cx="323772" cy="677394"/>
            </a:xfrm>
            <a:prstGeom prst="straightConnector1">
              <a:avLst/>
            </a:prstGeom>
            <a:ln>
              <a:headEnd type="none" w="med" len="med"/>
              <a:tailEnd type="oval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76" name="Google Shape;2595;p46">
              <a:extLst>
                <a:ext uri="{FF2B5EF4-FFF2-40B4-BE49-F238E27FC236}">
                  <a16:creationId xmlns:a16="http://schemas.microsoft.com/office/drawing/2014/main" id="{FF2ECBB6-7ECF-CFD0-DF4B-77E49D449E81}"/>
                </a:ext>
              </a:extLst>
            </p:cNvPr>
            <p:cNvSpPr/>
            <p:nvPr/>
          </p:nvSpPr>
          <p:spPr>
            <a:xfrm>
              <a:off x="2937008" y="1499198"/>
              <a:ext cx="1765726" cy="659911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en" sz="3200" b="1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52,56%</a:t>
              </a:r>
            </a:p>
            <a:p>
              <a:pPr algn="ctr"/>
              <a:r>
                <a:rPr lang="en" sz="3200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İstanbul</a:t>
              </a:r>
              <a:endParaRPr sz="3200">
                <a:solidFill>
                  <a:srgbClr val="002060"/>
                </a:solidFill>
                <a:latin typeface="Poppins" pitchFamily="2" charset="0"/>
                <a:ea typeface="Fira Sans Extra Condensed"/>
                <a:cs typeface="Poppins" pitchFamily="2" charset="0"/>
                <a:sym typeface="Fira Sans Extra Condensed"/>
              </a:endParaRPr>
            </a:p>
          </p:txBody>
        </p:sp>
      </p:grpSp>
      <p:grpSp>
        <p:nvGrpSpPr>
          <p:cNvPr id="180" name="Grup 179">
            <a:extLst>
              <a:ext uri="{FF2B5EF4-FFF2-40B4-BE49-F238E27FC236}">
                <a16:creationId xmlns:a16="http://schemas.microsoft.com/office/drawing/2014/main" id="{F398A7FD-5D81-6F9D-9750-960A4E22225E}"/>
              </a:ext>
            </a:extLst>
          </p:cNvPr>
          <p:cNvGrpSpPr/>
          <p:nvPr/>
        </p:nvGrpSpPr>
        <p:grpSpPr>
          <a:xfrm>
            <a:off x="8387250" y="3610534"/>
            <a:ext cx="3511108" cy="2808808"/>
            <a:chOff x="4677395" y="2029963"/>
            <a:chExt cx="1765726" cy="1412541"/>
          </a:xfrm>
        </p:grpSpPr>
        <p:cxnSp>
          <p:nvCxnSpPr>
            <p:cNvPr id="178" name="Google Shape;2596;p46">
              <a:extLst>
                <a:ext uri="{FF2B5EF4-FFF2-40B4-BE49-F238E27FC236}">
                  <a16:creationId xmlns:a16="http://schemas.microsoft.com/office/drawing/2014/main" id="{B607B563-C172-FA2E-EF64-D059814F80C6}"/>
                </a:ext>
              </a:extLst>
            </p:cNvPr>
            <p:cNvCxnSpPr>
              <a:cxnSpLocks/>
              <a:stCxn id="179" idx="2"/>
            </p:cNvCxnSpPr>
            <p:nvPr/>
          </p:nvCxnSpPr>
          <p:spPr>
            <a:xfrm flipH="1">
              <a:off x="5401099" y="2689874"/>
              <a:ext cx="159159" cy="752630"/>
            </a:xfrm>
            <a:prstGeom prst="straightConnector1">
              <a:avLst/>
            </a:prstGeom>
            <a:ln>
              <a:headEnd type="none" w="med" len="med"/>
              <a:tailEnd type="oval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79" name="Google Shape;2595;p46">
              <a:extLst>
                <a:ext uri="{FF2B5EF4-FFF2-40B4-BE49-F238E27FC236}">
                  <a16:creationId xmlns:a16="http://schemas.microsoft.com/office/drawing/2014/main" id="{949B1F7A-E384-D18C-0DE8-1FEF7D489175}"/>
                </a:ext>
              </a:extLst>
            </p:cNvPr>
            <p:cNvSpPr/>
            <p:nvPr/>
          </p:nvSpPr>
          <p:spPr>
            <a:xfrm>
              <a:off x="4677395" y="2029963"/>
              <a:ext cx="1765726" cy="659911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en" sz="3200" b="1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12,25%</a:t>
              </a:r>
            </a:p>
            <a:p>
              <a:pPr algn="ctr"/>
              <a:r>
                <a:rPr lang="en" sz="3200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Ankara</a:t>
              </a:r>
              <a:endParaRPr sz="3200">
                <a:solidFill>
                  <a:srgbClr val="002060"/>
                </a:solidFill>
                <a:latin typeface="Poppins" pitchFamily="2" charset="0"/>
                <a:ea typeface="Fira Sans Extra Condensed"/>
                <a:cs typeface="Poppins" pitchFamily="2" charset="0"/>
                <a:sym typeface="Fira Sans Extra Condensed"/>
              </a:endParaRPr>
            </a:p>
          </p:txBody>
        </p:sp>
      </p:grpSp>
      <p:grpSp>
        <p:nvGrpSpPr>
          <p:cNvPr id="183" name="Grup 182">
            <a:extLst>
              <a:ext uri="{FF2B5EF4-FFF2-40B4-BE49-F238E27FC236}">
                <a16:creationId xmlns:a16="http://schemas.microsoft.com/office/drawing/2014/main" id="{C211EBD6-AFD8-F3AF-9EED-8C1290AF13E9}"/>
              </a:ext>
            </a:extLst>
          </p:cNvPr>
          <p:cNvGrpSpPr/>
          <p:nvPr/>
        </p:nvGrpSpPr>
        <p:grpSpPr>
          <a:xfrm>
            <a:off x="1044113" y="6126709"/>
            <a:ext cx="3511110" cy="2501097"/>
            <a:chOff x="371899" y="3497147"/>
            <a:chExt cx="1765726" cy="1257793"/>
          </a:xfrm>
        </p:grpSpPr>
        <p:cxnSp>
          <p:nvCxnSpPr>
            <p:cNvPr id="181" name="Google Shape;2596;p46">
              <a:extLst>
                <a:ext uri="{FF2B5EF4-FFF2-40B4-BE49-F238E27FC236}">
                  <a16:creationId xmlns:a16="http://schemas.microsoft.com/office/drawing/2014/main" id="{C16C6A6D-0F5D-5804-AF78-A26C2BBC9A4F}"/>
                </a:ext>
              </a:extLst>
            </p:cNvPr>
            <p:cNvCxnSpPr>
              <a:cxnSpLocks/>
              <a:stCxn id="182" idx="2"/>
            </p:cNvCxnSpPr>
            <p:nvPr/>
          </p:nvCxnSpPr>
          <p:spPr>
            <a:xfrm>
              <a:off x="1254762" y="4157058"/>
              <a:ext cx="831965" cy="597882"/>
            </a:xfrm>
            <a:prstGeom prst="straightConnector1">
              <a:avLst/>
            </a:prstGeom>
            <a:ln>
              <a:headEnd type="none" w="med" len="med"/>
              <a:tailEnd type="oval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82" name="Google Shape;2595;p46">
              <a:extLst>
                <a:ext uri="{FF2B5EF4-FFF2-40B4-BE49-F238E27FC236}">
                  <a16:creationId xmlns:a16="http://schemas.microsoft.com/office/drawing/2014/main" id="{331D0839-DF49-D685-F482-064D76E6BBA9}"/>
                </a:ext>
              </a:extLst>
            </p:cNvPr>
            <p:cNvSpPr/>
            <p:nvPr/>
          </p:nvSpPr>
          <p:spPr>
            <a:xfrm>
              <a:off x="371899" y="3497147"/>
              <a:ext cx="1765726" cy="659911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en" sz="3200" b="1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8,32%</a:t>
              </a:r>
            </a:p>
            <a:p>
              <a:pPr algn="ctr"/>
              <a:r>
                <a:rPr lang="en" sz="3200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İzmir</a:t>
              </a:r>
              <a:endParaRPr sz="3200">
                <a:solidFill>
                  <a:srgbClr val="002060"/>
                </a:solidFill>
                <a:latin typeface="Poppins" pitchFamily="2" charset="0"/>
                <a:ea typeface="Fira Sans Extra Condensed"/>
                <a:cs typeface="Poppins" pitchFamily="2" charset="0"/>
                <a:sym typeface="Fira Sans Extra Condensed"/>
              </a:endParaRPr>
            </a:p>
          </p:txBody>
        </p:sp>
      </p:grpSp>
      <p:grpSp>
        <p:nvGrpSpPr>
          <p:cNvPr id="186" name="Grup 185">
            <a:extLst>
              <a:ext uri="{FF2B5EF4-FFF2-40B4-BE49-F238E27FC236}">
                <a16:creationId xmlns:a16="http://schemas.microsoft.com/office/drawing/2014/main" id="{3EB4769D-EFDC-ED58-3BBD-D907469EEB29}"/>
              </a:ext>
            </a:extLst>
          </p:cNvPr>
          <p:cNvGrpSpPr/>
          <p:nvPr/>
        </p:nvGrpSpPr>
        <p:grpSpPr>
          <a:xfrm>
            <a:off x="945561" y="3152229"/>
            <a:ext cx="5057031" cy="3056843"/>
            <a:chOff x="497714" y="1817237"/>
            <a:chExt cx="2543166" cy="1537277"/>
          </a:xfrm>
        </p:grpSpPr>
        <p:cxnSp>
          <p:nvCxnSpPr>
            <p:cNvPr id="184" name="Google Shape;2596;p46">
              <a:extLst>
                <a:ext uri="{FF2B5EF4-FFF2-40B4-BE49-F238E27FC236}">
                  <a16:creationId xmlns:a16="http://schemas.microsoft.com/office/drawing/2014/main" id="{B50C305D-B244-6F59-A0A4-B149DEDEA901}"/>
                </a:ext>
              </a:extLst>
            </p:cNvPr>
            <p:cNvCxnSpPr>
              <a:cxnSpLocks/>
              <a:stCxn id="185" idx="2"/>
            </p:cNvCxnSpPr>
            <p:nvPr/>
          </p:nvCxnSpPr>
          <p:spPr>
            <a:xfrm>
              <a:off x="1380577" y="2477148"/>
              <a:ext cx="1660303" cy="877366"/>
            </a:xfrm>
            <a:prstGeom prst="straightConnector1">
              <a:avLst/>
            </a:prstGeom>
            <a:ln>
              <a:headEnd type="none" w="med" len="med"/>
              <a:tailEnd type="oval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85" name="Google Shape;2595;p46">
              <a:extLst>
                <a:ext uri="{FF2B5EF4-FFF2-40B4-BE49-F238E27FC236}">
                  <a16:creationId xmlns:a16="http://schemas.microsoft.com/office/drawing/2014/main" id="{C827D293-C882-9F51-DFC3-7C7238C1876D}"/>
                </a:ext>
              </a:extLst>
            </p:cNvPr>
            <p:cNvSpPr/>
            <p:nvPr/>
          </p:nvSpPr>
          <p:spPr>
            <a:xfrm>
              <a:off x="497714" y="1817237"/>
              <a:ext cx="1765726" cy="659911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en" sz="3200" b="1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3,50%</a:t>
              </a:r>
            </a:p>
            <a:p>
              <a:pPr algn="ctr"/>
              <a:r>
                <a:rPr lang="en" sz="3200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Bursa</a:t>
              </a:r>
              <a:endParaRPr sz="3200">
                <a:solidFill>
                  <a:srgbClr val="002060"/>
                </a:solidFill>
                <a:latin typeface="Poppins" pitchFamily="2" charset="0"/>
                <a:ea typeface="Fira Sans Extra Condensed"/>
                <a:cs typeface="Poppins" pitchFamily="2" charset="0"/>
                <a:sym typeface="Fira Sans Extra Condensed"/>
              </a:endParaRPr>
            </a:p>
          </p:txBody>
        </p:sp>
      </p:grpSp>
      <p:grpSp>
        <p:nvGrpSpPr>
          <p:cNvPr id="189" name="Grup 188">
            <a:extLst>
              <a:ext uri="{FF2B5EF4-FFF2-40B4-BE49-F238E27FC236}">
                <a16:creationId xmlns:a16="http://schemas.microsoft.com/office/drawing/2014/main" id="{6206D8E8-4AC6-7F10-204E-9E1F5CB4CB54}"/>
              </a:ext>
            </a:extLst>
          </p:cNvPr>
          <p:cNvGrpSpPr/>
          <p:nvPr/>
        </p:nvGrpSpPr>
        <p:grpSpPr>
          <a:xfrm>
            <a:off x="1363053" y="9922958"/>
            <a:ext cx="5478936" cy="1312220"/>
            <a:chOff x="815973" y="5546964"/>
            <a:chExt cx="2755342" cy="659911"/>
          </a:xfrm>
        </p:grpSpPr>
        <p:cxnSp>
          <p:nvCxnSpPr>
            <p:cNvPr id="187" name="Google Shape;2596;p46">
              <a:extLst>
                <a:ext uri="{FF2B5EF4-FFF2-40B4-BE49-F238E27FC236}">
                  <a16:creationId xmlns:a16="http://schemas.microsoft.com/office/drawing/2014/main" id="{60592AE8-7C3C-CC51-D0A0-EDB84013D84F}"/>
                </a:ext>
              </a:extLst>
            </p:cNvPr>
            <p:cNvCxnSpPr>
              <a:cxnSpLocks/>
              <a:stCxn id="188" idx="3"/>
            </p:cNvCxnSpPr>
            <p:nvPr/>
          </p:nvCxnSpPr>
          <p:spPr>
            <a:xfrm>
              <a:off x="2581699" y="5876920"/>
              <a:ext cx="989616" cy="1"/>
            </a:xfrm>
            <a:prstGeom prst="straightConnector1">
              <a:avLst/>
            </a:prstGeom>
            <a:ln>
              <a:headEnd type="none" w="med" len="med"/>
              <a:tailEnd type="oval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8" name="Google Shape;2595;p46">
              <a:extLst>
                <a:ext uri="{FF2B5EF4-FFF2-40B4-BE49-F238E27FC236}">
                  <a16:creationId xmlns:a16="http://schemas.microsoft.com/office/drawing/2014/main" id="{845F3D5D-EB1A-CEA5-E98A-0189B44B8BF8}"/>
                </a:ext>
              </a:extLst>
            </p:cNvPr>
            <p:cNvSpPr/>
            <p:nvPr/>
          </p:nvSpPr>
          <p:spPr>
            <a:xfrm>
              <a:off x="815973" y="5546964"/>
              <a:ext cx="1765726" cy="659911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1" wrap="square" lIns="154521" tIns="154521" rIns="154521" bIns="154521" anchor="ctr" anchorCtr="0">
              <a:noAutofit/>
            </a:bodyPr>
            <a:lstStyle/>
            <a:p>
              <a:pPr algn="ctr"/>
              <a:r>
                <a:rPr lang="en" sz="3200" b="1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2,97%</a:t>
              </a:r>
            </a:p>
            <a:p>
              <a:pPr algn="ctr"/>
              <a:r>
                <a:rPr lang="en" sz="3200">
                  <a:solidFill>
                    <a:srgbClr val="002060"/>
                  </a:solidFill>
                  <a:latin typeface="Poppins" pitchFamily="2" charset="0"/>
                  <a:ea typeface="Fira Sans Extra Condensed"/>
                  <a:cs typeface="Poppins" pitchFamily="2" charset="0"/>
                  <a:sym typeface="Fira Sans Extra Condensed"/>
                </a:rPr>
                <a:t>Antalya</a:t>
              </a:r>
              <a:endParaRPr sz="3200">
                <a:solidFill>
                  <a:srgbClr val="002060"/>
                </a:solidFill>
                <a:latin typeface="Poppins" pitchFamily="2" charset="0"/>
                <a:ea typeface="Fira Sans Extra Condensed"/>
                <a:cs typeface="Poppins" pitchFamily="2" charset="0"/>
                <a:sym typeface="Fira Sans Extra Condense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83551-AEDA-9995-CAE1-21027FE45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5">
            <a:extLst>
              <a:ext uri="{FF2B5EF4-FFF2-40B4-BE49-F238E27FC236}">
                <a16:creationId xmlns:a16="http://schemas.microsoft.com/office/drawing/2014/main" id="{E76F348E-EBDB-54E2-D145-B45DE8AE7168}"/>
              </a:ext>
            </a:extLst>
          </p:cNvPr>
          <p:cNvSpPr txBox="1"/>
          <p:nvPr/>
        </p:nvSpPr>
        <p:spPr>
          <a:xfrm>
            <a:off x="6841989" y="1090429"/>
            <a:ext cx="10718828" cy="1888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b="1" spc="-235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Infomize</a:t>
            </a:r>
            <a:r>
              <a:rPr lang="en-US" sz="6600" b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  <a:r>
              <a:rPr lang="en-US" sz="6600" b="1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Rapor</a:t>
            </a:r>
            <a:r>
              <a:rPr lang="en-US" sz="6600" b="1" spc="-235" dirty="0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 </a:t>
            </a:r>
          </a:p>
          <a:p>
            <a:pPr algn="ctr">
              <a:lnSpc>
                <a:spcPts val="6562"/>
              </a:lnSpc>
              <a:spcAft>
                <a:spcPts val="1200"/>
              </a:spcAft>
            </a:pPr>
            <a:r>
              <a:rPr lang="en-US" sz="6600" spc="-235" dirty="0" err="1"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Sonuçları</a:t>
            </a:r>
            <a:endParaRPr lang="en-US" sz="6600" i="1" spc="-235" dirty="0">
              <a:solidFill>
                <a:srgbClr val="0030FF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17" name="Grup 16">
            <a:extLst>
              <a:ext uri="{FF2B5EF4-FFF2-40B4-BE49-F238E27FC236}">
                <a16:creationId xmlns:a16="http://schemas.microsoft.com/office/drawing/2014/main" id="{018BB272-7B94-DC63-0BBF-B55E74391402}"/>
              </a:ext>
            </a:extLst>
          </p:cNvPr>
          <p:cNvGrpSpPr/>
          <p:nvPr/>
        </p:nvGrpSpPr>
        <p:grpSpPr>
          <a:xfrm>
            <a:off x="1848592" y="2916914"/>
            <a:ext cx="10085857" cy="4115657"/>
            <a:chOff x="376186" y="1725826"/>
            <a:chExt cx="5967465" cy="2435097"/>
          </a:xfrm>
        </p:grpSpPr>
        <p:sp>
          <p:nvSpPr>
            <p:cNvPr id="2" name="Yuvarlatılmış Dikdörtgen 1">
              <a:extLst>
                <a:ext uri="{FF2B5EF4-FFF2-40B4-BE49-F238E27FC236}">
                  <a16:creationId xmlns:a16="http://schemas.microsoft.com/office/drawing/2014/main" id="{13414DB3-2666-84FE-7B8F-EA9D740A8597}"/>
                </a:ext>
              </a:extLst>
            </p:cNvPr>
            <p:cNvSpPr/>
            <p:nvPr/>
          </p:nvSpPr>
          <p:spPr>
            <a:xfrm>
              <a:off x="376186" y="1725826"/>
              <a:ext cx="5967465" cy="2435097"/>
            </a:xfrm>
            <a:prstGeom prst="roundRect">
              <a:avLst>
                <a:gd name="adj" fmla="val 68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graphicFrame>
          <p:nvGraphicFramePr>
            <p:cNvPr id="4" name="Grafik 3">
              <a:extLst>
                <a:ext uri="{FF2B5EF4-FFF2-40B4-BE49-F238E27FC236}">
                  <a16:creationId xmlns:a16="http://schemas.microsoft.com/office/drawing/2014/main" id="{296F2C6B-76AA-A9AC-105A-E87F66F31CD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47365706"/>
                </p:ext>
              </p:extLst>
            </p:nvPr>
          </p:nvGraphicFramePr>
          <p:xfrm>
            <a:off x="543388" y="2635963"/>
            <a:ext cx="5655822" cy="13504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5" name="TextBox 15">
              <a:extLst>
                <a:ext uri="{FF2B5EF4-FFF2-40B4-BE49-F238E27FC236}">
                  <a16:creationId xmlns:a16="http://schemas.microsoft.com/office/drawing/2014/main" id="{8332B08E-B2DA-8EB9-62F1-6A8DBD529C5D}"/>
                </a:ext>
              </a:extLst>
            </p:cNvPr>
            <p:cNvSpPr txBox="1"/>
            <p:nvPr/>
          </p:nvSpPr>
          <p:spPr>
            <a:xfrm>
              <a:off x="1181852" y="1960562"/>
              <a:ext cx="4723141" cy="369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4000" b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Dil </a:t>
              </a:r>
              <a:r>
                <a:rPr lang="en-US" sz="4000" b="1" err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Dağılımı</a:t>
              </a:r>
              <a:endParaRPr lang="en-US" sz="4000" b="1">
                <a:solidFill>
                  <a:srgbClr val="140175"/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109" name="Grafik 108" descr="Alt Yazı düz dolguyla">
              <a:extLst>
                <a:ext uri="{FF2B5EF4-FFF2-40B4-BE49-F238E27FC236}">
                  <a16:creationId xmlns:a16="http://schemas.microsoft.com/office/drawing/2014/main" id="{1F14B02A-EC0A-959D-5F6D-8ADD75BB98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4523" y="1901980"/>
              <a:ext cx="500722" cy="500722"/>
            </a:xfrm>
            <a:prstGeom prst="rect">
              <a:avLst/>
            </a:prstGeom>
          </p:spPr>
        </p:pic>
      </p:grpSp>
      <p:grpSp>
        <p:nvGrpSpPr>
          <p:cNvPr id="19" name="Grup 18">
            <a:extLst>
              <a:ext uri="{FF2B5EF4-FFF2-40B4-BE49-F238E27FC236}">
                <a16:creationId xmlns:a16="http://schemas.microsoft.com/office/drawing/2014/main" id="{6C9D4384-642F-7164-D4FA-E4031BCEC6EC}"/>
              </a:ext>
            </a:extLst>
          </p:cNvPr>
          <p:cNvGrpSpPr/>
          <p:nvPr/>
        </p:nvGrpSpPr>
        <p:grpSpPr>
          <a:xfrm>
            <a:off x="12497808" y="2916914"/>
            <a:ext cx="10085857" cy="4115657"/>
            <a:chOff x="6676973" y="1725826"/>
            <a:chExt cx="5967465" cy="2435097"/>
          </a:xfrm>
        </p:grpSpPr>
        <p:sp>
          <p:nvSpPr>
            <p:cNvPr id="99" name="Yuvarlatılmış Dikdörtgen 98">
              <a:extLst>
                <a:ext uri="{FF2B5EF4-FFF2-40B4-BE49-F238E27FC236}">
                  <a16:creationId xmlns:a16="http://schemas.microsoft.com/office/drawing/2014/main" id="{9F19DC99-74DD-3DF4-A884-9DCD60DA7D47}"/>
                </a:ext>
              </a:extLst>
            </p:cNvPr>
            <p:cNvSpPr/>
            <p:nvPr/>
          </p:nvSpPr>
          <p:spPr>
            <a:xfrm>
              <a:off x="6676973" y="1725826"/>
              <a:ext cx="5967465" cy="2435097"/>
            </a:xfrm>
            <a:prstGeom prst="roundRect">
              <a:avLst>
                <a:gd name="adj" fmla="val 68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graphicFrame>
          <p:nvGraphicFramePr>
            <p:cNvPr id="100" name="Grafik 99">
              <a:extLst>
                <a:ext uri="{FF2B5EF4-FFF2-40B4-BE49-F238E27FC236}">
                  <a16:creationId xmlns:a16="http://schemas.microsoft.com/office/drawing/2014/main" id="{95023E7A-C563-B916-2AE7-6CA13EF88EC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86550191"/>
                </p:ext>
              </p:extLst>
            </p:nvPr>
          </p:nvGraphicFramePr>
          <p:xfrm>
            <a:off x="6844175" y="2631190"/>
            <a:ext cx="5655822" cy="13599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1" name="TextBox 15">
              <a:extLst>
                <a:ext uri="{FF2B5EF4-FFF2-40B4-BE49-F238E27FC236}">
                  <a16:creationId xmlns:a16="http://schemas.microsoft.com/office/drawing/2014/main" id="{BE1C638E-9356-C83B-F485-A898E29E955E}"/>
                </a:ext>
              </a:extLst>
            </p:cNvPr>
            <p:cNvSpPr txBox="1"/>
            <p:nvPr/>
          </p:nvSpPr>
          <p:spPr>
            <a:xfrm>
              <a:off x="7397574" y="1960562"/>
              <a:ext cx="4723141" cy="369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4000" b="1" err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Cihaz</a:t>
              </a:r>
              <a:r>
                <a:rPr lang="en-US" sz="4000" b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 Marka </a:t>
              </a:r>
              <a:r>
                <a:rPr lang="en-US" sz="4000" b="1" err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Dağılımı</a:t>
              </a:r>
              <a:endParaRPr lang="en-US" sz="4000" b="1">
                <a:solidFill>
                  <a:srgbClr val="140175"/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111" name="Grafik 110" descr="Akıllı Telefon düz dolguyla">
              <a:extLst>
                <a:ext uri="{FF2B5EF4-FFF2-40B4-BE49-F238E27FC236}">
                  <a16:creationId xmlns:a16="http://schemas.microsoft.com/office/drawing/2014/main" id="{B7A00A03-2E2F-A8A6-B81E-3A4C6B2583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5467" y="1964241"/>
              <a:ext cx="376200" cy="376200"/>
            </a:xfrm>
            <a:prstGeom prst="rect">
              <a:avLst/>
            </a:prstGeom>
          </p:spPr>
        </p:pic>
      </p:grpSp>
      <p:grpSp>
        <p:nvGrpSpPr>
          <p:cNvPr id="20" name="Grup 19">
            <a:extLst>
              <a:ext uri="{FF2B5EF4-FFF2-40B4-BE49-F238E27FC236}">
                <a16:creationId xmlns:a16="http://schemas.microsoft.com/office/drawing/2014/main" id="{D45E3E14-352F-314A-F6F8-1493E02BC54B}"/>
              </a:ext>
            </a:extLst>
          </p:cNvPr>
          <p:cNvGrpSpPr/>
          <p:nvPr/>
        </p:nvGrpSpPr>
        <p:grpSpPr>
          <a:xfrm>
            <a:off x="1848592" y="7432575"/>
            <a:ext cx="10085857" cy="4115657"/>
            <a:chOff x="376186" y="4397592"/>
            <a:chExt cx="5967465" cy="2435097"/>
          </a:xfrm>
        </p:grpSpPr>
        <p:sp>
          <p:nvSpPr>
            <p:cNvPr id="116" name="Yuvarlatılmış Dikdörtgen 115">
              <a:extLst>
                <a:ext uri="{FF2B5EF4-FFF2-40B4-BE49-F238E27FC236}">
                  <a16:creationId xmlns:a16="http://schemas.microsoft.com/office/drawing/2014/main" id="{59D9E692-97BE-8AEC-C37B-20FAC05B2B73}"/>
                </a:ext>
              </a:extLst>
            </p:cNvPr>
            <p:cNvSpPr/>
            <p:nvPr/>
          </p:nvSpPr>
          <p:spPr>
            <a:xfrm>
              <a:off x="376186" y="4397592"/>
              <a:ext cx="5967465" cy="2435097"/>
            </a:xfrm>
            <a:prstGeom prst="roundRect">
              <a:avLst>
                <a:gd name="adj" fmla="val 68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graphicFrame>
          <p:nvGraphicFramePr>
            <p:cNvPr id="117" name="Grafik 116">
              <a:extLst>
                <a:ext uri="{FF2B5EF4-FFF2-40B4-BE49-F238E27FC236}">
                  <a16:creationId xmlns:a16="http://schemas.microsoft.com/office/drawing/2014/main" id="{C54C260D-A3AB-2F3F-8216-CD04F2080A6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9883236"/>
                </p:ext>
              </p:extLst>
            </p:nvPr>
          </p:nvGraphicFramePr>
          <p:xfrm>
            <a:off x="543388" y="5319336"/>
            <a:ext cx="5655822" cy="135044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18" name="TextBox 15">
              <a:extLst>
                <a:ext uri="{FF2B5EF4-FFF2-40B4-BE49-F238E27FC236}">
                  <a16:creationId xmlns:a16="http://schemas.microsoft.com/office/drawing/2014/main" id="{2288E50D-35B4-0FA0-AB67-16FDDD3A9098}"/>
                </a:ext>
              </a:extLst>
            </p:cNvPr>
            <p:cNvSpPr txBox="1"/>
            <p:nvPr/>
          </p:nvSpPr>
          <p:spPr>
            <a:xfrm>
              <a:off x="1181852" y="4643935"/>
              <a:ext cx="4723141" cy="369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4000" b="1" err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İşletim</a:t>
              </a:r>
              <a:r>
                <a:rPr lang="en-US" sz="4000" b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 </a:t>
              </a:r>
              <a:r>
                <a:rPr lang="en-US" sz="4000" b="1" err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Sistemi</a:t>
              </a:r>
              <a:endParaRPr lang="en-US" sz="4000" b="1">
                <a:solidFill>
                  <a:srgbClr val="140175"/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15" name="Grafik 14" descr="Cmd Terminal düz dolguyla">
              <a:extLst>
                <a:ext uri="{FF2B5EF4-FFF2-40B4-BE49-F238E27FC236}">
                  <a16:creationId xmlns:a16="http://schemas.microsoft.com/office/drawing/2014/main" id="{F3C17702-09BF-39B0-4885-6A684FBD63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0726" y="4585353"/>
              <a:ext cx="469232" cy="469232"/>
            </a:xfrm>
            <a:prstGeom prst="rect">
              <a:avLst/>
            </a:prstGeom>
          </p:spPr>
        </p:pic>
      </p:grpSp>
      <p:grpSp>
        <p:nvGrpSpPr>
          <p:cNvPr id="21" name="Grup 20">
            <a:extLst>
              <a:ext uri="{FF2B5EF4-FFF2-40B4-BE49-F238E27FC236}">
                <a16:creationId xmlns:a16="http://schemas.microsoft.com/office/drawing/2014/main" id="{AC60978D-AE78-452B-CF08-7DCC642D42FC}"/>
              </a:ext>
            </a:extLst>
          </p:cNvPr>
          <p:cNvGrpSpPr/>
          <p:nvPr/>
        </p:nvGrpSpPr>
        <p:grpSpPr>
          <a:xfrm>
            <a:off x="12497808" y="7432575"/>
            <a:ext cx="10085857" cy="4115657"/>
            <a:chOff x="6676973" y="4397592"/>
            <a:chExt cx="5967465" cy="2435097"/>
          </a:xfrm>
        </p:grpSpPr>
        <p:sp>
          <p:nvSpPr>
            <p:cNvPr id="119" name="Yuvarlatılmış Dikdörtgen 118">
              <a:extLst>
                <a:ext uri="{FF2B5EF4-FFF2-40B4-BE49-F238E27FC236}">
                  <a16:creationId xmlns:a16="http://schemas.microsoft.com/office/drawing/2014/main" id="{8EF900EE-62C1-50FD-E2EF-3C27DDE20B81}"/>
                </a:ext>
              </a:extLst>
            </p:cNvPr>
            <p:cNvSpPr/>
            <p:nvPr/>
          </p:nvSpPr>
          <p:spPr>
            <a:xfrm>
              <a:off x="6676973" y="4397592"/>
              <a:ext cx="5967465" cy="2435097"/>
            </a:xfrm>
            <a:prstGeom prst="roundRect">
              <a:avLst>
                <a:gd name="adj" fmla="val 68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graphicFrame>
          <p:nvGraphicFramePr>
            <p:cNvPr id="121" name="Grafik 120">
              <a:extLst>
                <a:ext uri="{FF2B5EF4-FFF2-40B4-BE49-F238E27FC236}">
                  <a16:creationId xmlns:a16="http://schemas.microsoft.com/office/drawing/2014/main" id="{C80DEF75-6816-DFC1-AC1C-CA35ECCC512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0189314"/>
                </p:ext>
              </p:extLst>
            </p:nvPr>
          </p:nvGraphicFramePr>
          <p:xfrm>
            <a:off x="6844175" y="5314563"/>
            <a:ext cx="5655822" cy="13599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122" name="TextBox 15">
              <a:extLst>
                <a:ext uri="{FF2B5EF4-FFF2-40B4-BE49-F238E27FC236}">
                  <a16:creationId xmlns:a16="http://schemas.microsoft.com/office/drawing/2014/main" id="{10E43669-CB5C-DCD1-0768-748C29BD900C}"/>
                </a:ext>
              </a:extLst>
            </p:cNvPr>
            <p:cNvSpPr txBox="1"/>
            <p:nvPr/>
          </p:nvSpPr>
          <p:spPr>
            <a:xfrm>
              <a:off x="7397574" y="4643935"/>
              <a:ext cx="4723141" cy="3693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4000" b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İnternet Servis </a:t>
              </a:r>
              <a:r>
                <a:rPr lang="en-US" sz="4000" b="1" err="1">
                  <a:solidFill>
                    <a:srgbClr val="140175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Sağlayıcı</a:t>
              </a:r>
              <a:endParaRPr lang="en-US" sz="4000" b="1">
                <a:solidFill>
                  <a:srgbClr val="140175"/>
                </a:solidFill>
                <a:latin typeface="Poppins SemiBold" panose="00000700000000000000" pitchFamily="2" charset="0"/>
                <a:ea typeface="Poppins Italics"/>
                <a:cs typeface="Poppins SemiBold" panose="00000700000000000000" pitchFamily="2" charset="0"/>
                <a:sym typeface="Poppins Italics"/>
              </a:endParaRPr>
            </a:p>
          </p:txBody>
        </p:sp>
        <p:pic>
          <p:nvPicPr>
            <p:cNvPr id="16" name="Grafik 15" descr="Kablosuz yönlendirici düz dolguyla">
              <a:extLst>
                <a:ext uri="{FF2B5EF4-FFF2-40B4-BE49-F238E27FC236}">
                  <a16:creationId xmlns:a16="http://schemas.microsoft.com/office/drawing/2014/main" id="{44E968DC-3153-34B9-B4A6-9818D85985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796766" y="4550132"/>
              <a:ext cx="516155" cy="516155"/>
            </a:xfrm>
            <a:prstGeom prst="rect">
              <a:avLst/>
            </a:prstGeom>
          </p:spPr>
        </p:pic>
      </p:grpSp>
      <p:grpSp>
        <p:nvGrpSpPr>
          <p:cNvPr id="11" name="Grup 10">
            <a:extLst>
              <a:ext uri="{FF2B5EF4-FFF2-40B4-BE49-F238E27FC236}">
                <a16:creationId xmlns:a16="http://schemas.microsoft.com/office/drawing/2014/main" id="{3B526809-EE9F-FE8B-EE9E-42C2659065AC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12" name="Yuvarlatılmış Dikdörtgen 11">
              <a:extLst>
                <a:ext uri="{FF2B5EF4-FFF2-40B4-BE49-F238E27FC236}">
                  <a16:creationId xmlns:a16="http://schemas.microsoft.com/office/drawing/2014/main" id="{3857BB3B-987A-F562-918C-54516472AFFC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901FDB35-497E-D727-6068-19BD9BF93635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DDC90F64-4742-E540-52F0-849D73A51E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14958BC-4BED-0F5A-9E26-113D666265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22" name="Grafik 21" descr="Kapat ana hat">
              <a:extLst>
                <a:ext uri="{FF2B5EF4-FFF2-40B4-BE49-F238E27FC236}">
                  <a16:creationId xmlns:a16="http://schemas.microsoft.com/office/drawing/2014/main" id="{B2076117-5381-9022-B5DE-84130253B6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058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F8F8"/>
            </a:gs>
            <a:gs pos="100000">
              <a:srgbClr val="0030FF">
                <a:lumMod val="73000"/>
                <a:lumOff val="27000"/>
                <a:alpha val="7401"/>
              </a:srgbClr>
            </a:gs>
          </a:gsLst>
          <a:lin ang="189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06217-E910-693D-E698-83007C717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>
            <a:extLst>
              <a:ext uri="{FF2B5EF4-FFF2-40B4-BE49-F238E27FC236}">
                <a16:creationId xmlns:a16="http://schemas.microsoft.com/office/drawing/2014/main" id="{A6160AA8-7A22-63D5-19D9-98B9EF5B59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70214" y="1556676"/>
            <a:ext cx="9443574" cy="9491027"/>
          </a:xfrm>
          <a:prstGeom prst="rect">
            <a:avLst/>
          </a:prstGeom>
        </p:spPr>
      </p:pic>
      <p:sp>
        <p:nvSpPr>
          <p:cNvPr id="15" name="TextBox 15">
            <a:extLst>
              <a:ext uri="{FF2B5EF4-FFF2-40B4-BE49-F238E27FC236}">
                <a16:creationId xmlns:a16="http://schemas.microsoft.com/office/drawing/2014/main" id="{512FEE39-9608-C2F2-6B30-0FC76D2F28FC}"/>
              </a:ext>
            </a:extLst>
          </p:cNvPr>
          <p:cNvSpPr txBox="1"/>
          <p:nvPr/>
        </p:nvSpPr>
        <p:spPr>
          <a:xfrm>
            <a:off x="6832586" y="3794573"/>
            <a:ext cx="10718828" cy="1477328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prstMaterial="matte"/>
        </p:spPr>
        <p:txBody>
          <a:bodyPr lIns="0" tIns="0" rIns="0" bIns="0" rtlCol="0" anchor="t">
            <a:spAutoFit/>
            <a:sp3d prstMaterial="translucentPowder"/>
          </a:bodyPr>
          <a:lstStyle/>
          <a:p>
            <a:pPr algn="ctr"/>
            <a:r>
              <a:rPr lang="en-US" sz="9600" b="1" err="1">
                <a:ln w="0"/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Gelecek</a:t>
            </a:r>
            <a:endParaRPr lang="en-US" sz="9600" b="1">
              <a:ln w="0"/>
              <a:solidFill>
                <a:srgbClr val="0030FF"/>
              </a:solidFill>
              <a:latin typeface="Poppins" pitchFamily="2" charset="0"/>
              <a:ea typeface="Poppins Italics"/>
              <a:cs typeface="Poppins" pitchFamily="2" charset="0"/>
              <a:sym typeface="Poppins Italics"/>
            </a:endParaRPr>
          </a:p>
        </p:txBody>
      </p:sp>
      <p:grpSp>
        <p:nvGrpSpPr>
          <p:cNvPr id="52" name="Grup 51">
            <a:extLst>
              <a:ext uri="{FF2B5EF4-FFF2-40B4-BE49-F238E27FC236}">
                <a16:creationId xmlns:a16="http://schemas.microsoft.com/office/drawing/2014/main" id="{08D9F24E-EF97-7E3F-F819-D8EAD381BBD4}"/>
              </a:ext>
            </a:extLst>
          </p:cNvPr>
          <p:cNvGrpSpPr/>
          <p:nvPr/>
        </p:nvGrpSpPr>
        <p:grpSpPr>
          <a:xfrm>
            <a:off x="1888903" y="12014880"/>
            <a:ext cx="20606198" cy="1248990"/>
            <a:chOff x="400050" y="6240857"/>
            <a:chExt cx="12192000" cy="738986"/>
          </a:xfrm>
        </p:grpSpPr>
        <p:sp>
          <p:nvSpPr>
            <p:cNvPr id="53" name="Yuvarlatılmış Dikdörtgen 52">
              <a:extLst>
                <a:ext uri="{FF2B5EF4-FFF2-40B4-BE49-F238E27FC236}">
                  <a16:creationId xmlns:a16="http://schemas.microsoft.com/office/drawing/2014/main" id="{F09EEAB5-6150-E121-FBEB-241358BA63A9}"/>
                </a:ext>
              </a:extLst>
            </p:cNvPr>
            <p:cNvSpPr/>
            <p:nvPr/>
          </p:nvSpPr>
          <p:spPr>
            <a:xfrm>
              <a:off x="400050" y="6240857"/>
              <a:ext cx="12192000" cy="738986"/>
            </a:xfrm>
            <a:prstGeom prst="roundRect">
              <a:avLst>
                <a:gd name="adj" fmla="val 50000"/>
              </a:avLst>
            </a:prstGeom>
            <a:solidFill>
              <a:srgbClr val="003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5142"/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48403A1C-E272-6AD2-931F-413E4507D63A}"/>
                </a:ext>
              </a:extLst>
            </p:cNvPr>
            <p:cNvSpPr txBox="1"/>
            <p:nvPr/>
          </p:nvSpPr>
          <p:spPr>
            <a:xfrm>
              <a:off x="704850" y="6456467"/>
              <a:ext cx="3505200" cy="307771"/>
            </a:xfrm>
            <a:prstGeom prst="rect">
              <a:avLst/>
            </a:prstGeom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3380" b="1" spc="-235">
                  <a:solidFill>
                    <a:schemeClr val="bg1"/>
                  </a:solidFill>
                  <a:latin typeface="Poppins SemiBold" panose="00000700000000000000" pitchFamily="2" charset="0"/>
                  <a:ea typeface="Poppins Italics"/>
                  <a:cs typeface="Poppins SemiBold" panose="00000700000000000000" pitchFamily="2" charset="0"/>
                  <a:sym typeface="Poppins Italics"/>
                </a:rPr>
                <a:t>Hall: 2 Stant No: 211</a:t>
              </a:r>
            </a:p>
          </p:txBody>
        </p:sp>
        <p:sp>
          <p:nvSpPr>
            <p:cNvPr id="55" name="Freeform 12">
              <a:extLst>
                <a:ext uri="{FF2B5EF4-FFF2-40B4-BE49-F238E27FC236}">
                  <a16:creationId xmlns:a16="http://schemas.microsoft.com/office/drawing/2014/main" id="{D9C74E07-8955-2935-68ED-1E6802B424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01050" y="6385385"/>
              <a:ext cx="2155879" cy="449930"/>
            </a:xfrm>
            <a:custGeom>
              <a:avLst/>
              <a:gdLst/>
              <a:ahLst/>
              <a:cxnLst/>
              <a:rect l="l" t="t" r="r" b="b"/>
              <a:pathLst>
                <a:path w="2869475" h="598857">
                  <a:moveTo>
                    <a:pt x="0" y="0"/>
                  </a:moveTo>
                  <a:lnTo>
                    <a:pt x="2869475" y="0"/>
                  </a:lnTo>
                  <a:lnTo>
                    <a:pt x="2869475" y="598857"/>
                  </a:lnTo>
                  <a:lnTo>
                    <a:pt x="0" y="598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33226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5C052F4D-54F1-5694-9246-DFC36FA861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03815" y="6339537"/>
              <a:ext cx="1337554" cy="541626"/>
            </a:xfrm>
            <a:custGeom>
              <a:avLst/>
              <a:gdLst/>
              <a:ahLst/>
              <a:cxnLst/>
              <a:rect l="l" t="t" r="r" b="b"/>
              <a:pathLst>
                <a:path w="1958312" h="792996">
                  <a:moveTo>
                    <a:pt x="0" y="0"/>
                  </a:moveTo>
                  <a:lnTo>
                    <a:pt x="1958311" y="0"/>
                  </a:lnTo>
                  <a:lnTo>
                    <a:pt x="1958311" y="792996"/>
                  </a:lnTo>
                  <a:lnTo>
                    <a:pt x="0" y="79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738" t="-18831" r="-6738" b="-18831"/>
              </a:stretch>
            </a:blipFill>
          </p:spPr>
          <p:txBody>
            <a:bodyPr/>
            <a:lstStyle/>
            <a:p>
              <a:endParaRPr lang="tr-TR" sz="5142"/>
            </a:p>
          </p:txBody>
        </p:sp>
        <p:pic>
          <p:nvPicPr>
            <p:cNvPr id="57" name="Grafik 56" descr="Kapat ana hat">
              <a:extLst>
                <a:ext uri="{FF2B5EF4-FFF2-40B4-BE49-F238E27FC236}">
                  <a16:creationId xmlns:a16="http://schemas.microsoft.com/office/drawing/2014/main" id="{0ADA6549-514D-CAEA-BD31-D178A3CDE0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02292" y="6434080"/>
              <a:ext cx="352541" cy="352541"/>
            </a:xfrm>
            <a:prstGeom prst="rect">
              <a:avLst/>
            </a:prstGeom>
          </p:spPr>
        </p:pic>
      </p:grpSp>
      <p:sp>
        <p:nvSpPr>
          <p:cNvPr id="2" name="TextBox 15">
            <a:extLst>
              <a:ext uri="{FF2B5EF4-FFF2-40B4-BE49-F238E27FC236}">
                <a16:creationId xmlns:a16="http://schemas.microsoft.com/office/drawing/2014/main" id="{F6C36729-B1D0-6FE6-6F65-086F83D2D32C}"/>
              </a:ext>
            </a:extLst>
          </p:cNvPr>
          <p:cNvSpPr txBox="1"/>
          <p:nvPr/>
        </p:nvSpPr>
        <p:spPr>
          <a:xfrm>
            <a:off x="6832586" y="5321825"/>
            <a:ext cx="10718828" cy="1231106"/>
          </a:xfrm>
          <a:prstGeom prst="rect">
            <a:avLst/>
          </a:prstGeom>
          <a:effectLst/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8000" err="1">
                <a:ln w="0"/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ve</a:t>
            </a:r>
            <a:endParaRPr lang="en-US" sz="8000">
              <a:ln w="0"/>
              <a:solidFill>
                <a:srgbClr val="0030FF"/>
              </a:solidFill>
              <a:latin typeface="Poppins" pitchFamily="2" charset="0"/>
              <a:ea typeface="Poppins Italics"/>
              <a:cs typeface="Poppins" pitchFamily="2" charset="0"/>
              <a:sym typeface="Poppins Italics"/>
            </a:endParaRP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E0DF1241-7114-8A31-682F-ADCEA013A7AF}"/>
              </a:ext>
            </a:extLst>
          </p:cNvPr>
          <p:cNvSpPr txBox="1"/>
          <p:nvPr/>
        </p:nvSpPr>
        <p:spPr>
          <a:xfrm>
            <a:off x="6832586" y="6602855"/>
            <a:ext cx="10718828" cy="1477328"/>
          </a:xfrm>
          <a:prstGeom prst="rect">
            <a:avLst/>
          </a:prstGeom>
          <a:effectLst/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9600" b="1">
                <a:ln w="0"/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Veri </a:t>
            </a:r>
            <a:r>
              <a:rPr lang="en-US" sz="9600" b="1" err="1">
                <a:ln w="0"/>
                <a:solidFill>
                  <a:srgbClr val="0030FF"/>
                </a:solidFill>
                <a:latin typeface="Poppins" pitchFamily="2" charset="0"/>
                <a:ea typeface="Poppins Italics"/>
                <a:cs typeface="Poppins" pitchFamily="2" charset="0"/>
                <a:sym typeface="Poppins Italics"/>
              </a:rPr>
              <a:t>Teknolojileri</a:t>
            </a:r>
            <a:endParaRPr lang="en-US" sz="9600" b="1">
              <a:ln w="0"/>
              <a:solidFill>
                <a:srgbClr val="0030FF"/>
              </a:solidFill>
              <a:latin typeface="Poppins" pitchFamily="2" charset="0"/>
              <a:ea typeface="Poppins Bold Italics"/>
              <a:cs typeface="Poppins" pitchFamily="2" charset="0"/>
              <a:sym typeface="Poppins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53548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2" grpId="0" build="allAtOnce"/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D2DD9-2A9E-F488-4DD6-A52903CA9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 10">
            <a:extLst>
              <a:ext uri="{FF2B5EF4-FFF2-40B4-BE49-F238E27FC236}">
                <a16:creationId xmlns:a16="http://schemas.microsoft.com/office/drawing/2014/main" id="{A804624D-3CAC-3875-5CC1-313D571C85A1}"/>
              </a:ext>
            </a:extLst>
          </p:cNvPr>
          <p:cNvGrpSpPr/>
          <p:nvPr/>
        </p:nvGrpSpPr>
        <p:grpSpPr>
          <a:xfrm>
            <a:off x="8192712" y="7573784"/>
            <a:ext cx="8017428" cy="1566208"/>
            <a:chOff x="3097212" y="3047206"/>
            <a:chExt cx="3557589" cy="694977"/>
          </a:xfrm>
          <a:solidFill>
            <a:srgbClr val="0030FF"/>
          </a:solidFill>
        </p:grpSpPr>
        <p:sp>
          <p:nvSpPr>
            <p:cNvPr id="12" name="Rectangle: Rounded Corners 2">
              <a:extLst>
                <a:ext uri="{FF2B5EF4-FFF2-40B4-BE49-F238E27FC236}">
                  <a16:creationId xmlns:a16="http://schemas.microsoft.com/office/drawing/2014/main" id="{C3CE2C63-9D21-3C87-E451-5985CACD4A9F}"/>
                </a:ext>
              </a:extLst>
            </p:cNvPr>
            <p:cNvSpPr/>
            <p:nvPr/>
          </p:nvSpPr>
          <p:spPr>
            <a:xfrm>
              <a:off x="3097213" y="3047206"/>
              <a:ext cx="3557588" cy="694977"/>
            </a:xfrm>
            <a:prstGeom prst="roundRect">
              <a:avLst>
                <a:gd name="adj" fmla="val 14655"/>
              </a:avLst>
            </a:prstGeom>
            <a:grpFill/>
            <a:ln>
              <a:noFill/>
            </a:ln>
            <a:effectLst>
              <a:outerShdw blurRad="698500" dist="292100" dir="8100000" sx="92000" sy="92000" algn="tr" rotWithShape="0">
                <a:srgbClr val="2F305B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4"/>
            </a:p>
          </p:txBody>
        </p:sp>
        <p:sp>
          <p:nvSpPr>
            <p:cNvPr id="13" name="TextBox 2">
              <a:extLst>
                <a:ext uri="{FF2B5EF4-FFF2-40B4-BE49-F238E27FC236}">
                  <a16:creationId xmlns:a16="http://schemas.microsoft.com/office/drawing/2014/main" id="{32089406-213C-0AE0-2A3A-A07487C2F958}"/>
                </a:ext>
              </a:extLst>
            </p:cNvPr>
            <p:cNvSpPr txBox="1"/>
            <p:nvPr/>
          </p:nvSpPr>
          <p:spPr>
            <a:xfrm>
              <a:off x="3097212" y="3175135"/>
              <a:ext cx="3557587" cy="45645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85" b="1">
                  <a:solidFill>
                    <a:schemeClr val="bg1"/>
                  </a:solidFill>
                  <a:latin typeface="Poppins" pitchFamily="2" charset="0"/>
                  <a:cs typeface="Poppins" pitchFamily="2" charset="0"/>
                </a:rPr>
                <a:t>Hall: 2 Stant No: 211</a:t>
              </a:r>
            </a:p>
          </p:txBody>
        </p:sp>
      </p:grpSp>
      <p:sp>
        <p:nvSpPr>
          <p:cNvPr id="14" name="TextBox 2">
            <a:extLst>
              <a:ext uri="{FF2B5EF4-FFF2-40B4-BE49-F238E27FC236}">
                <a16:creationId xmlns:a16="http://schemas.microsoft.com/office/drawing/2014/main" id="{98135794-1A83-FA18-F84D-579333533AE7}"/>
              </a:ext>
            </a:extLst>
          </p:cNvPr>
          <p:cNvSpPr txBox="1"/>
          <p:nvPr/>
        </p:nvSpPr>
        <p:spPr>
          <a:xfrm>
            <a:off x="8821559" y="10915490"/>
            <a:ext cx="6759691" cy="1548858"/>
          </a:xfrm>
          <a:prstGeom prst="rect">
            <a:avLst/>
          </a:prstGeom>
          <a:noFill/>
          <a:ln cap="rnd">
            <a:noFill/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732" b="1">
                <a:solidFill>
                  <a:srgbClr val="0030FF"/>
                </a:solidFill>
                <a:latin typeface="Poppins" pitchFamily="2" charset="0"/>
                <a:cs typeface="Poppins" pitchFamily="2" charset="0"/>
              </a:rPr>
              <a:t>444 0 554</a:t>
            </a:r>
          </a:p>
          <a:p>
            <a:pPr algn="ctr"/>
            <a:r>
              <a:rPr lang="en-US" sz="4732" err="1">
                <a:solidFill>
                  <a:srgbClr val="0030FF"/>
                </a:solidFill>
                <a:latin typeface="Poppins" pitchFamily="2" charset="0"/>
                <a:cs typeface="Poppins" pitchFamily="2" charset="0"/>
              </a:rPr>
              <a:t>www.</a:t>
            </a:r>
            <a:r>
              <a:rPr lang="en-US" sz="4732" b="1" err="1">
                <a:solidFill>
                  <a:srgbClr val="0030FF"/>
                </a:solidFill>
                <a:latin typeface="Poppins" pitchFamily="2" charset="0"/>
                <a:cs typeface="Poppins" pitchFamily="2" charset="0"/>
              </a:rPr>
              <a:t>mobildev</a:t>
            </a:r>
            <a:r>
              <a:rPr lang="en-US" sz="4732" err="1">
                <a:solidFill>
                  <a:srgbClr val="0030FF"/>
                </a:solidFill>
                <a:latin typeface="Poppins" pitchFamily="2" charset="0"/>
                <a:cs typeface="Poppins" pitchFamily="2" charset="0"/>
              </a:rPr>
              <a:t>.com</a:t>
            </a:r>
            <a:endParaRPr lang="en-US" sz="4732">
              <a:solidFill>
                <a:srgbClr val="0030FF"/>
              </a:solidFill>
              <a:latin typeface="Poppins" pitchFamily="2" charset="0"/>
              <a:cs typeface="Poppins" pitchFamily="2" charset="0"/>
            </a:endParaRPr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2D8BD6AE-642E-D3DF-05B7-94C6F60A9A84}"/>
              </a:ext>
            </a:extLst>
          </p:cNvPr>
          <p:cNvGrpSpPr/>
          <p:nvPr/>
        </p:nvGrpSpPr>
        <p:grpSpPr>
          <a:xfrm>
            <a:off x="7310709" y="4453719"/>
            <a:ext cx="9781442" cy="3294510"/>
            <a:chOff x="2705837" y="737910"/>
            <a:chExt cx="4340338" cy="1461878"/>
          </a:xfrm>
        </p:grpSpPr>
        <p:sp>
          <p:nvSpPr>
            <p:cNvPr id="16" name="Rectangle: Rounded Corners 2">
              <a:extLst>
                <a:ext uri="{FF2B5EF4-FFF2-40B4-BE49-F238E27FC236}">
                  <a16:creationId xmlns:a16="http://schemas.microsoft.com/office/drawing/2014/main" id="{5164153B-E306-98C1-E802-C084522086CB}"/>
                </a:ext>
              </a:extLst>
            </p:cNvPr>
            <p:cNvSpPr/>
            <p:nvPr/>
          </p:nvSpPr>
          <p:spPr>
            <a:xfrm>
              <a:off x="2705837" y="737910"/>
              <a:ext cx="4340338" cy="1461878"/>
            </a:xfrm>
            <a:prstGeom prst="roundRect">
              <a:avLst>
                <a:gd name="adj" fmla="val 16407"/>
              </a:avLst>
            </a:prstGeom>
            <a:solidFill>
              <a:schemeClr val="bg1"/>
            </a:solidFill>
            <a:ln>
              <a:noFill/>
            </a:ln>
            <a:effectLst>
              <a:outerShdw blurRad="324058" dist="225840" sx="99758" sy="99758" algn="tr" rotWithShape="0">
                <a:srgbClr val="2F305B">
                  <a:alpha val="4843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4"/>
            </a:p>
          </p:txBody>
        </p:sp>
        <p:grpSp>
          <p:nvGrpSpPr>
            <p:cNvPr id="17" name="Grafik 33">
              <a:extLst>
                <a:ext uri="{FF2B5EF4-FFF2-40B4-BE49-F238E27FC236}">
                  <a16:creationId xmlns:a16="http://schemas.microsoft.com/office/drawing/2014/main" id="{D7A77382-9661-4D13-D258-8957F47991CC}"/>
                </a:ext>
              </a:extLst>
            </p:cNvPr>
            <p:cNvGrpSpPr/>
            <p:nvPr/>
          </p:nvGrpSpPr>
          <p:grpSpPr>
            <a:xfrm>
              <a:off x="2909437" y="1019640"/>
              <a:ext cx="3935303" cy="903564"/>
              <a:chOff x="2303463" y="758031"/>
              <a:chExt cx="5139601" cy="1144428"/>
            </a:xfrm>
            <a:solidFill>
              <a:srgbClr val="0052FF"/>
            </a:solidFill>
          </p:grpSpPr>
          <p:grpSp>
            <p:nvGrpSpPr>
              <p:cNvPr id="18" name="Grafik 33">
                <a:extLst>
                  <a:ext uri="{FF2B5EF4-FFF2-40B4-BE49-F238E27FC236}">
                    <a16:creationId xmlns:a16="http://schemas.microsoft.com/office/drawing/2014/main" id="{8359591B-576A-7AF5-13A8-EDB7B5A1C31C}"/>
                  </a:ext>
                </a:extLst>
              </p:cNvPr>
              <p:cNvGrpSpPr/>
              <p:nvPr/>
            </p:nvGrpSpPr>
            <p:grpSpPr>
              <a:xfrm>
                <a:off x="2303463" y="758031"/>
                <a:ext cx="5139601" cy="1086706"/>
                <a:chOff x="2303463" y="758031"/>
                <a:chExt cx="5139601" cy="1086706"/>
              </a:xfrm>
              <a:grpFill/>
            </p:grpSpPr>
            <p:sp>
              <p:nvSpPr>
                <p:cNvPr id="43" name="Serbest Form 36">
                  <a:extLst>
                    <a:ext uri="{FF2B5EF4-FFF2-40B4-BE49-F238E27FC236}">
                      <a16:creationId xmlns:a16="http://schemas.microsoft.com/office/drawing/2014/main" id="{E5D72986-1107-61F0-0BE2-FD1ACE8EF7C5}"/>
                    </a:ext>
                  </a:extLst>
                </p:cNvPr>
                <p:cNvSpPr/>
                <p:nvPr/>
              </p:nvSpPr>
              <p:spPr>
                <a:xfrm>
                  <a:off x="3639537" y="1213135"/>
                  <a:ext cx="697978" cy="316325"/>
                </a:xfrm>
                <a:custGeom>
                  <a:avLst/>
                  <a:gdLst>
                    <a:gd name="connsiteX0" fmla="*/ 40501 w 697978"/>
                    <a:gd name="connsiteY0" fmla="*/ 7810 h 316325"/>
                    <a:gd name="connsiteX1" fmla="*/ 149266 w 697978"/>
                    <a:gd name="connsiteY1" fmla="*/ 7810 h 316325"/>
                    <a:gd name="connsiteX2" fmla="*/ 143277 w 697978"/>
                    <a:gd name="connsiteY2" fmla="*/ 53912 h 316325"/>
                    <a:gd name="connsiteX3" fmla="*/ 149076 w 697978"/>
                    <a:gd name="connsiteY3" fmla="*/ 53912 h 316325"/>
                    <a:gd name="connsiteX4" fmla="*/ 281039 w 697978"/>
                    <a:gd name="connsiteY4" fmla="*/ 0 h 316325"/>
                    <a:gd name="connsiteX5" fmla="*/ 367271 w 697978"/>
                    <a:gd name="connsiteY5" fmla="*/ 14764 h 316325"/>
                    <a:gd name="connsiteX6" fmla="*/ 412431 w 697978"/>
                    <a:gd name="connsiteY6" fmla="*/ 64484 h 316325"/>
                    <a:gd name="connsiteX7" fmla="*/ 463961 w 697978"/>
                    <a:gd name="connsiteY7" fmla="*/ 14764 h 316325"/>
                    <a:gd name="connsiteX8" fmla="*/ 554091 w 697978"/>
                    <a:gd name="connsiteY8" fmla="*/ 0 h 316325"/>
                    <a:gd name="connsiteX9" fmla="*/ 631006 w 697978"/>
                    <a:gd name="connsiteY9" fmla="*/ 9334 h 316325"/>
                    <a:gd name="connsiteX10" fmla="*/ 677212 w 697978"/>
                    <a:gd name="connsiteY10" fmla="*/ 39243 h 316325"/>
                    <a:gd name="connsiteX11" fmla="*/ 697272 w 697978"/>
                    <a:gd name="connsiteY11" fmla="*/ 86297 h 316325"/>
                    <a:gd name="connsiteX12" fmla="*/ 697462 w 697978"/>
                    <a:gd name="connsiteY12" fmla="*/ 120015 h 316325"/>
                    <a:gd name="connsiteX13" fmla="*/ 692329 w 697978"/>
                    <a:gd name="connsiteY13" fmla="*/ 172212 h 316325"/>
                    <a:gd name="connsiteX14" fmla="*/ 673314 w 697978"/>
                    <a:gd name="connsiteY14" fmla="*/ 316230 h 316325"/>
                    <a:gd name="connsiteX15" fmla="*/ 557799 w 697978"/>
                    <a:gd name="connsiteY15" fmla="*/ 316230 h 316325"/>
                    <a:gd name="connsiteX16" fmla="*/ 576814 w 697978"/>
                    <a:gd name="connsiteY16" fmla="*/ 172212 h 316325"/>
                    <a:gd name="connsiteX17" fmla="*/ 580617 w 697978"/>
                    <a:gd name="connsiteY17" fmla="*/ 124778 h 316325"/>
                    <a:gd name="connsiteX18" fmla="*/ 572821 w 697978"/>
                    <a:gd name="connsiteY18" fmla="*/ 103537 h 316325"/>
                    <a:gd name="connsiteX19" fmla="*/ 510072 w 697978"/>
                    <a:gd name="connsiteY19" fmla="*/ 86773 h 316325"/>
                    <a:gd name="connsiteX20" fmla="*/ 439147 w 697978"/>
                    <a:gd name="connsiteY20" fmla="*/ 106013 h 316325"/>
                    <a:gd name="connsiteX21" fmla="*/ 421938 w 697978"/>
                    <a:gd name="connsiteY21" fmla="*/ 133826 h 316325"/>
                    <a:gd name="connsiteX22" fmla="*/ 416139 w 697978"/>
                    <a:gd name="connsiteY22" fmla="*/ 156115 h 316325"/>
                    <a:gd name="connsiteX23" fmla="*/ 411005 w 697978"/>
                    <a:gd name="connsiteY23" fmla="*/ 188881 h 316325"/>
                    <a:gd name="connsiteX24" fmla="*/ 394367 w 697978"/>
                    <a:gd name="connsiteY24" fmla="*/ 316230 h 316325"/>
                    <a:gd name="connsiteX25" fmla="*/ 278757 w 697978"/>
                    <a:gd name="connsiteY25" fmla="*/ 316230 h 316325"/>
                    <a:gd name="connsiteX26" fmla="*/ 297962 w 697978"/>
                    <a:gd name="connsiteY26" fmla="*/ 172212 h 316325"/>
                    <a:gd name="connsiteX27" fmla="*/ 301860 w 697978"/>
                    <a:gd name="connsiteY27" fmla="*/ 124587 h 316325"/>
                    <a:gd name="connsiteX28" fmla="*/ 294729 w 697978"/>
                    <a:gd name="connsiteY28" fmla="*/ 103632 h 316325"/>
                    <a:gd name="connsiteX29" fmla="*/ 233121 w 697978"/>
                    <a:gd name="connsiteY29" fmla="*/ 86773 h 316325"/>
                    <a:gd name="connsiteX30" fmla="*/ 160200 w 697978"/>
                    <a:gd name="connsiteY30" fmla="*/ 105251 h 316325"/>
                    <a:gd name="connsiteX31" fmla="*/ 142801 w 697978"/>
                    <a:gd name="connsiteY31" fmla="*/ 133445 h 316325"/>
                    <a:gd name="connsiteX32" fmla="*/ 137287 w 697978"/>
                    <a:gd name="connsiteY32" fmla="*/ 155067 h 316325"/>
                    <a:gd name="connsiteX33" fmla="*/ 131963 w 697978"/>
                    <a:gd name="connsiteY33" fmla="*/ 188976 h 316325"/>
                    <a:gd name="connsiteX34" fmla="*/ 115230 w 697978"/>
                    <a:gd name="connsiteY34" fmla="*/ 316325 h 316325"/>
                    <a:gd name="connsiteX35" fmla="*/ 0 w 697978"/>
                    <a:gd name="connsiteY35" fmla="*/ 316325 h 316325"/>
                    <a:gd name="connsiteX36" fmla="*/ 40501 w 697978"/>
                    <a:gd name="connsiteY36" fmla="*/ 7810 h 316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97978" h="316325">
                      <a:moveTo>
                        <a:pt x="40501" y="7810"/>
                      </a:moveTo>
                      <a:lnTo>
                        <a:pt x="149266" y="7810"/>
                      </a:lnTo>
                      <a:lnTo>
                        <a:pt x="143277" y="53912"/>
                      </a:lnTo>
                      <a:lnTo>
                        <a:pt x="149076" y="53912"/>
                      </a:lnTo>
                      <a:cubicBezTo>
                        <a:pt x="170087" y="18098"/>
                        <a:pt x="214297" y="0"/>
                        <a:pt x="281039" y="0"/>
                      </a:cubicBezTo>
                      <a:cubicBezTo>
                        <a:pt x="317832" y="0"/>
                        <a:pt x="346259" y="4953"/>
                        <a:pt x="367271" y="14764"/>
                      </a:cubicBezTo>
                      <a:cubicBezTo>
                        <a:pt x="387902" y="25336"/>
                        <a:pt x="402828" y="41434"/>
                        <a:pt x="412431" y="64484"/>
                      </a:cubicBezTo>
                      <a:cubicBezTo>
                        <a:pt x="424600" y="41529"/>
                        <a:pt x="441618" y="25432"/>
                        <a:pt x="463961" y="14764"/>
                      </a:cubicBezTo>
                      <a:cubicBezTo>
                        <a:pt x="485923" y="5144"/>
                        <a:pt x="516061" y="0"/>
                        <a:pt x="554091" y="0"/>
                      </a:cubicBezTo>
                      <a:cubicBezTo>
                        <a:pt x="585656" y="0"/>
                        <a:pt x="611325" y="2858"/>
                        <a:pt x="631006" y="9334"/>
                      </a:cubicBezTo>
                      <a:cubicBezTo>
                        <a:pt x="650496" y="14669"/>
                        <a:pt x="665898" y="25432"/>
                        <a:pt x="677212" y="39243"/>
                      </a:cubicBezTo>
                      <a:cubicBezTo>
                        <a:pt x="688240" y="53054"/>
                        <a:pt x="694991" y="68961"/>
                        <a:pt x="697272" y="86297"/>
                      </a:cubicBezTo>
                      <a:cubicBezTo>
                        <a:pt x="698128" y="95155"/>
                        <a:pt x="698223" y="106394"/>
                        <a:pt x="697462" y="120015"/>
                      </a:cubicBezTo>
                      <a:cubicBezTo>
                        <a:pt x="696607" y="133826"/>
                        <a:pt x="694895" y="151257"/>
                        <a:pt x="692329" y="172212"/>
                      </a:cubicBezTo>
                      <a:lnTo>
                        <a:pt x="673314" y="316230"/>
                      </a:lnTo>
                      <a:lnTo>
                        <a:pt x="557799" y="316230"/>
                      </a:lnTo>
                      <a:lnTo>
                        <a:pt x="576814" y="172212"/>
                      </a:lnTo>
                      <a:cubicBezTo>
                        <a:pt x="579761" y="149066"/>
                        <a:pt x="581282" y="132969"/>
                        <a:pt x="580617" y="124778"/>
                      </a:cubicBezTo>
                      <a:cubicBezTo>
                        <a:pt x="580046" y="115824"/>
                        <a:pt x="577574" y="108966"/>
                        <a:pt x="572821" y="103537"/>
                      </a:cubicBezTo>
                      <a:cubicBezTo>
                        <a:pt x="563028" y="92297"/>
                        <a:pt x="542207" y="86773"/>
                        <a:pt x="510072" y="86773"/>
                      </a:cubicBezTo>
                      <a:cubicBezTo>
                        <a:pt x="477937" y="86773"/>
                        <a:pt x="452932" y="92869"/>
                        <a:pt x="439147" y="106013"/>
                      </a:cubicBezTo>
                      <a:cubicBezTo>
                        <a:pt x="432111" y="112681"/>
                        <a:pt x="426216" y="122206"/>
                        <a:pt x="421938" y="133826"/>
                      </a:cubicBezTo>
                      <a:cubicBezTo>
                        <a:pt x="419942" y="139256"/>
                        <a:pt x="418135" y="146685"/>
                        <a:pt x="416139" y="156115"/>
                      </a:cubicBezTo>
                      <a:cubicBezTo>
                        <a:pt x="414617" y="165354"/>
                        <a:pt x="412716" y="176213"/>
                        <a:pt x="411005" y="188881"/>
                      </a:cubicBezTo>
                      <a:lnTo>
                        <a:pt x="394367" y="316230"/>
                      </a:lnTo>
                      <a:lnTo>
                        <a:pt x="278757" y="316230"/>
                      </a:lnTo>
                      <a:lnTo>
                        <a:pt x="297962" y="172212"/>
                      </a:lnTo>
                      <a:cubicBezTo>
                        <a:pt x="301289" y="147733"/>
                        <a:pt x="302525" y="131921"/>
                        <a:pt x="301860" y="124587"/>
                      </a:cubicBezTo>
                      <a:cubicBezTo>
                        <a:pt x="301860" y="116110"/>
                        <a:pt x="299293" y="109252"/>
                        <a:pt x="294729" y="103632"/>
                      </a:cubicBezTo>
                      <a:cubicBezTo>
                        <a:pt x="285792" y="92678"/>
                        <a:pt x="265256" y="86773"/>
                        <a:pt x="233121" y="86773"/>
                      </a:cubicBezTo>
                      <a:cubicBezTo>
                        <a:pt x="198704" y="86773"/>
                        <a:pt x="174271" y="92869"/>
                        <a:pt x="160200" y="105251"/>
                      </a:cubicBezTo>
                      <a:cubicBezTo>
                        <a:pt x="153164" y="112395"/>
                        <a:pt x="147460" y="121158"/>
                        <a:pt x="142801" y="133445"/>
                      </a:cubicBezTo>
                      <a:cubicBezTo>
                        <a:pt x="141090" y="138779"/>
                        <a:pt x="139093" y="146114"/>
                        <a:pt x="137287" y="155067"/>
                      </a:cubicBezTo>
                      <a:cubicBezTo>
                        <a:pt x="135385" y="164783"/>
                        <a:pt x="133769" y="176308"/>
                        <a:pt x="131963" y="188976"/>
                      </a:cubicBezTo>
                      <a:lnTo>
                        <a:pt x="115230" y="316325"/>
                      </a:lnTo>
                      <a:lnTo>
                        <a:pt x="0" y="316325"/>
                      </a:lnTo>
                      <a:lnTo>
                        <a:pt x="40501" y="781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4" name="Serbest Form 37">
                  <a:extLst>
                    <a:ext uri="{FF2B5EF4-FFF2-40B4-BE49-F238E27FC236}">
                      <a16:creationId xmlns:a16="http://schemas.microsoft.com/office/drawing/2014/main" id="{6B7DC2C7-2FE8-AF68-916B-6159FAF37C5B}"/>
                    </a:ext>
                  </a:extLst>
                </p:cNvPr>
                <p:cNvSpPr/>
                <p:nvPr/>
              </p:nvSpPr>
              <p:spPr>
                <a:xfrm>
                  <a:off x="4403227" y="1213135"/>
                  <a:ext cx="446484" cy="324612"/>
                </a:xfrm>
                <a:custGeom>
                  <a:avLst/>
                  <a:gdLst>
                    <a:gd name="connsiteX0" fmla="*/ 244474 w 446484"/>
                    <a:gd name="connsiteY0" fmla="*/ 0 h 324612"/>
                    <a:gd name="connsiteX1" fmla="*/ 362175 w 446484"/>
                    <a:gd name="connsiteY1" fmla="*/ 6001 h 324612"/>
                    <a:gd name="connsiteX2" fmla="*/ 419695 w 446484"/>
                    <a:gd name="connsiteY2" fmla="*/ 27908 h 324612"/>
                    <a:gd name="connsiteX3" fmla="*/ 444699 w 446484"/>
                    <a:gd name="connsiteY3" fmla="*/ 71723 h 324612"/>
                    <a:gd name="connsiteX4" fmla="*/ 441942 w 446484"/>
                    <a:gd name="connsiteY4" fmla="*/ 156305 h 324612"/>
                    <a:gd name="connsiteX5" fmla="*/ 431199 w 446484"/>
                    <a:gd name="connsiteY5" fmla="*/ 221456 h 324612"/>
                    <a:gd name="connsiteX6" fmla="*/ 417223 w 446484"/>
                    <a:gd name="connsiteY6" fmla="*/ 259556 h 324612"/>
                    <a:gd name="connsiteX7" fmla="*/ 342780 w 446484"/>
                    <a:gd name="connsiteY7" fmla="*/ 314611 h 324612"/>
                    <a:gd name="connsiteX8" fmla="*/ 286116 w 446484"/>
                    <a:gd name="connsiteY8" fmla="*/ 321755 h 324612"/>
                    <a:gd name="connsiteX9" fmla="*/ 201975 w 446484"/>
                    <a:gd name="connsiteY9" fmla="*/ 324612 h 324612"/>
                    <a:gd name="connsiteX10" fmla="*/ 78760 w 446484"/>
                    <a:gd name="connsiteY10" fmla="*/ 318135 h 324612"/>
                    <a:gd name="connsiteX11" fmla="*/ 23617 w 446484"/>
                    <a:gd name="connsiteY11" fmla="*/ 294323 h 324612"/>
                    <a:gd name="connsiteX12" fmla="*/ 1179 w 446484"/>
                    <a:gd name="connsiteY12" fmla="*/ 247269 h 324612"/>
                    <a:gd name="connsiteX13" fmla="*/ 6313 w 446484"/>
                    <a:gd name="connsiteY13" fmla="*/ 151924 h 324612"/>
                    <a:gd name="connsiteX14" fmla="*/ 16581 w 446484"/>
                    <a:gd name="connsiteY14" fmla="*/ 94107 h 324612"/>
                    <a:gd name="connsiteX15" fmla="*/ 33314 w 446484"/>
                    <a:gd name="connsiteY15" fmla="*/ 57436 h 324612"/>
                    <a:gd name="connsiteX16" fmla="*/ 98440 w 446484"/>
                    <a:gd name="connsiteY16" fmla="*/ 11621 h 324612"/>
                    <a:gd name="connsiteX17" fmla="*/ 156910 w 446484"/>
                    <a:gd name="connsiteY17" fmla="*/ 2858 h 324612"/>
                    <a:gd name="connsiteX18" fmla="*/ 244378 w 446484"/>
                    <a:gd name="connsiteY18" fmla="*/ 0 h 324612"/>
                    <a:gd name="connsiteX19" fmla="*/ 233920 w 446484"/>
                    <a:gd name="connsiteY19" fmla="*/ 86868 h 324612"/>
                    <a:gd name="connsiteX20" fmla="*/ 155865 w 446484"/>
                    <a:gd name="connsiteY20" fmla="*/ 95631 h 324612"/>
                    <a:gd name="connsiteX21" fmla="*/ 132191 w 446484"/>
                    <a:gd name="connsiteY21" fmla="*/ 117824 h 324612"/>
                    <a:gd name="connsiteX22" fmla="*/ 120212 w 446484"/>
                    <a:gd name="connsiteY22" fmla="*/ 164211 h 324612"/>
                    <a:gd name="connsiteX23" fmla="*/ 119166 w 446484"/>
                    <a:gd name="connsiteY23" fmla="*/ 207550 h 324612"/>
                    <a:gd name="connsiteX24" fmla="*/ 136374 w 446484"/>
                    <a:gd name="connsiteY24" fmla="*/ 227552 h 324612"/>
                    <a:gd name="connsiteX25" fmla="*/ 213860 w 446484"/>
                    <a:gd name="connsiteY25" fmla="*/ 237839 h 324612"/>
                    <a:gd name="connsiteX26" fmla="*/ 299236 w 446484"/>
                    <a:gd name="connsiteY26" fmla="*/ 224028 h 324612"/>
                    <a:gd name="connsiteX27" fmla="*/ 325667 w 446484"/>
                    <a:gd name="connsiteY27" fmla="*/ 161544 h 324612"/>
                    <a:gd name="connsiteX28" fmla="*/ 325857 w 446484"/>
                    <a:gd name="connsiteY28" fmla="*/ 116967 h 324612"/>
                    <a:gd name="connsiteX29" fmla="*/ 308078 w 446484"/>
                    <a:gd name="connsiteY29" fmla="*/ 96488 h 324612"/>
                    <a:gd name="connsiteX30" fmla="*/ 233920 w 446484"/>
                    <a:gd name="connsiteY30" fmla="*/ 86868 h 324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446484" h="324612">
                      <a:moveTo>
                        <a:pt x="244474" y="0"/>
                      </a:moveTo>
                      <a:cubicBezTo>
                        <a:pt x="298000" y="0"/>
                        <a:pt x="337266" y="2191"/>
                        <a:pt x="362175" y="6001"/>
                      </a:cubicBezTo>
                      <a:cubicBezTo>
                        <a:pt x="387084" y="9620"/>
                        <a:pt x="406194" y="17145"/>
                        <a:pt x="419695" y="27908"/>
                      </a:cubicBezTo>
                      <a:cubicBezTo>
                        <a:pt x="433100" y="38672"/>
                        <a:pt x="441182" y="53340"/>
                        <a:pt x="444699" y="71723"/>
                      </a:cubicBezTo>
                      <a:cubicBezTo>
                        <a:pt x="447837" y="89821"/>
                        <a:pt x="446791" y="117920"/>
                        <a:pt x="441942" y="156305"/>
                      </a:cubicBezTo>
                      <a:cubicBezTo>
                        <a:pt x="437759" y="186690"/>
                        <a:pt x="434336" y="208312"/>
                        <a:pt x="431199" y="221456"/>
                      </a:cubicBezTo>
                      <a:cubicBezTo>
                        <a:pt x="427871" y="234791"/>
                        <a:pt x="423022" y="247269"/>
                        <a:pt x="417223" y="259556"/>
                      </a:cubicBezTo>
                      <a:cubicBezTo>
                        <a:pt x="402676" y="288036"/>
                        <a:pt x="377767" y="306229"/>
                        <a:pt x="342780" y="314611"/>
                      </a:cubicBezTo>
                      <a:cubicBezTo>
                        <a:pt x="328614" y="317754"/>
                        <a:pt x="309504" y="320135"/>
                        <a:pt x="286116" y="321755"/>
                      </a:cubicBezTo>
                      <a:cubicBezTo>
                        <a:pt x="262252" y="323374"/>
                        <a:pt x="234491" y="324612"/>
                        <a:pt x="201975" y="324612"/>
                      </a:cubicBezTo>
                      <a:cubicBezTo>
                        <a:pt x="143600" y="324612"/>
                        <a:pt x="102528" y="322326"/>
                        <a:pt x="78760" y="318135"/>
                      </a:cubicBezTo>
                      <a:cubicBezTo>
                        <a:pt x="54706" y="314420"/>
                        <a:pt x="36357" y="306419"/>
                        <a:pt x="23617" y="294323"/>
                      </a:cubicBezTo>
                      <a:cubicBezTo>
                        <a:pt x="10782" y="282416"/>
                        <a:pt x="3366" y="266795"/>
                        <a:pt x="1179" y="247269"/>
                      </a:cubicBezTo>
                      <a:cubicBezTo>
                        <a:pt x="-1483" y="227648"/>
                        <a:pt x="419" y="196025"/>
                        <a:pt x="6313" y="151924"/>
                      </a:cubicBezTo>
                      <a:cubicBezTo>
                        <a:pt x="9736" y="126587"/>
                        <a:pt x="12968" y="107156"/>
                        <a:pt x="16581" y="94107"/>
                      </a:cubicBezTo>
                      <a:cubicBezTo>
                        <a:pt x="20574" y="80296"/>
                        <a:pt x="25803" y="68008"/>
                        <a:pt x="33314" y="57436"/>
                      </a:cubicBezTo>
                      <a:cubicBezTo>
                        <a:pt x="47480" y="35243"/>
                        <a:pt x="69062" y="20288"/>
                        <a:pt x="98440" y="11621"/>
                      </a:cubicBezTo>
                      <a:cubicBezTo>
                        <a:pt x="113176" y="8096"/>
                        <a:pt x="132666" y="5334"/>
                        <a:pt x="156910" y="2858"/>
                      </a:cubicBezTo>
                      <a:cubicBezTo>
                        <a:pt x="181439" y="667"/>
                        <a:pt x="210437" y="0"/>
                        <a:pt x="244378" y="0"/>
                      </a:cubicBezTo>
                      <a:close/>
                      <a:moveTo>
                        <a:pt x="233920" y="86868"/>
                      </a:moveTo>
                      <a:cubicBezTo>
                        <a:pt x="195986" y="86868"/>
                        <a:pt x="169555" y="89440"/>
                        <a:pt x="155865" y="95631"/>
                      </a:cubicBezTo>
                      <a:cubicBezTo>
                        <a:pt x="145882" y="100013"/>
                        <a:pt x="137991" y="107252"/>
                        <a:pt x="132191" y="117824"/>
                      </a:cubicBezTo>
                      <a:cubicBezTo>
                        <a:pt x="126962" y="128397"/>
                        <a:pt x="122684" y="144304"/>
                        <a:pt x="120212" y="164211"/>
                      </a:cubicBezTo>
                      <a:cubicBezTo>
                        <a:pt x="117455" y="184690"/>
                        <a:pt x="117169" y="198787"/>
                        <a:pt x="119166" y="207550"/>
                      </a:cubicBezTo>
                      <a:cubicBezTo>
                        <a:pt x="121448" y="216313"/>
                        <a:pt x="126867" y="222504"/>
                        <a:pt x="136374" y="227552"/>
                      </a:cubicBezTo>
                      <a:cubicBezTo>
                        <a:pt x="149970" y="234220"/>
                        <a:pt x="176210" y="237839"/>
                        <a:pt x="213860" y="237839"/>
                      </a:cubicBezTo>
                      <a:cubicBezTo>
                        <a:pt x="257213" y="237839"/>
                        <a:pt x="285736" y="233077"/>
                        <a:pt x="299236" y="224028"/>
                      </a:cubicBezTo>
                      <a:cubicBezTo>
                        <a:pt x="312832" y="214503"/>
                        <a:pt x="321769" y="194024"/>
                        <a:pt x="325667" y="161544"/>
                      </a:cubicBezTo>
                      <a:cubicBezTo>
                        <a:pt x="328709" y="140875"/>
                        <a:pt x="328709" y="126587"/>
                        <a:pt x="325857" y="116967"/>
                      </a:cubicBezTo>
                      <a:cubicBezTo>
                        <a:pt x="323480" y="107537"/>
                        <a:pt x="317395" y="100679"/>
                        <a:pt x="308078" y="96488"/>
                      </a:cubicBezTo>
                      <a:cubicBezTo>
                        <a:pt x="294197" y="90011"/>
                        <a:pt x="269573" y="86868"/>
                        <a:pt x="233920" y="86868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5" name="Serbest Form 38">
                  <a:extLst>
                    <a:ext uri="{FF2B5EF4-FFF2-40B4-BE49-F238E27FC236}">
                      <a16:creationId xmlns:a16="http://schemas.microsoft.com/office/drawing/2014/main" id="{23E92FBE-340E-EA51-9267-835FCB448BAE}"/>
                    </a:ext>
                  </a:extLst>
                </p:cNvPr>
                <p:cNvSpPr/>
                <p:nvPr/>
              </p:nvSpPr>
              <p:spPr>
                <a:xfrm>
                  <a:off x="4902404" y="1094358"/>
                  <a:ext cx="460362" cy="443484"/>
                </a:xfrm>
                <a:custGeom>
                  <a:avLst/>
                  <a:gdLst>
                    <a:gd name="connsiteX0" fmla="*/ 57140 w 460362"/>
                    <a:gd name="connsiteY0" fmla="*/ 0 h 443484"/>
                    <a:gd name="connsiteX1" fmla="*/ 172749 w 460362"/>
                    <a:gd name="connsiteY1" fmla="*/ 0 h 443484"/>
                    <a:gd name="connsiteX2" fmla="*/ 150502 w 460362"/>
                    <a:gd name="connsiteY2" fmla="*/ 167640 h 443484"/>
                    <a:gd name="connsiteX3" fmla="*/ 155636 w 460362"/>
                    <a:gd name="connsiteY3" fmla="*/ 167640 h 443484"/>
                    <a:gd name="connsiteX4" fmla="*/ 205075 w 460362"/>
                    <a:gd name="connsiteY4" fmla="*/ 129254 h 443484"/>
                    <a:gd name="connsiteX5" fmla="*/ 291497 w 460362"/>
                    <a:gd name="connsiteY5" fmla="*/ 118777 h 443484"/>
                    <a:gd name="connsiteX6" fmla="*/ 381247 w 460362"/>
                    <a:gd name="connsiteY6" fmla="*/ 125254 h 443484"/>
                    <a:gd name="connsiteX7" fmla="*/ 433728 w 460362"/>
                    <a:gd name="connsiteY7" fmla="*/ 147447 h 443484"/>
                    <a:gd name="connsiteX8" fmla="*/ 458637 w 460362"/>
                    <a:gd name="connsiteY8" fmla="*/ 192119 h 443484"/>
                    <a:gd name="connsiteX9" fmla="*/ 455214 w 460362"/>
                    <a:gd name="connsiteY9" fmla="*/ 280321 h 443484"/>
                    <a:gd name="connsiteX10" fmla="*/ 445421 w 460362"/>
                    <a:gd name="connsiteY10" fmla="*/ 340328 h 443484"/>
                    <a:gd name="connsiteX11" fmla="*/ 431256 w 460362"/>
                    <a:gd name="connsiteY11" fmla="*/ 377666 h 443484"/>
                    <a:gd name="connsiteX12" fmla="*/ 372880 w 460362"/>
                    <a:gd name="connsiteY12" fmla="*/ 428530 h 443484"/>
                    <a:gd name="connsiteX13" fmla="*/ 322491 w 460362"/>
                    <a:gd name="connsiteY13" fmla="*/ 439388 h 443484"/>
                    <a:gd name="connsiteX14" fmla="*/ 251661 w 460362"/>
                    <a:gd name="connsiteY14" fmla="*/ 443484 h 443484"/>
                    <a:gd name="connsiteX15" fmla="*/ 143086 w 460362"/>
                    <a:gd name="connsiteY15" fmla="*/ 424434 h 443484"/>
                    <a:gd name="connsiteX16" fmla="*/ 120459 w 460362"/>
                    <a:gd name="connsiteY16" fmla="*/ 394811 h 443484"/>
                    <a:gd name="connsiteX17" fmla="*/ 114279 w 460362"/>
                    <a:gd name="connsiteY17" fmla="*/ 394811 h 443484"/>
                    <a:gd name="connsiteX18" fmla="*/ 109430 w 460362"/>
                    <a:gd name="connsiteY18" fmla="*/ 435197 h 443484"/>
                    <a:gd name="connsiteX19" fmla="*/ 0 w 460362"/>
                    <a:gd name="connsiteY19" fmla="*/ 435197 h 443484"/>
                    <a:gd name="connsiteX20" fmla="*/ 57235 w 460362"/>
                    <a:gd name="connsiteY20" fmla="*/ 95 h 443484"/>
                    <a:gd name="connsiteX21" fmla="*/ 248238 w 460362"/>
                    <a:gd name="connsiteY21" fmla="*/ 205645 h 443484"/>
                    <a:gd name="connsiteX22" fmla="*/ 167045 w 460362"/>
                    <a:gd name="connsiteY22" fmla="*/ 216313 h 443484"/>
                    <a:gd name="connsiteX23" fmla="*/ 146604 w 460362"/>
                    <a:gd name="connsiteY23" fmla="*/ 237649 h 443484"/>
                    <a:gd name="connsiteX24" fmla="*/ 135671 w 460362"/>
                    <a:gd name="connsiteY24" fmla="*/ 282512 h 443484"/>
                    <a:gd name="connsiteX25" fmla="*/ 135195 w 460362"/>
                    <a:gd name="connsiteY25" fmla="*/ 328327 h 443484"/>
                    <a:gd name="connsiteX26" fmla="*/ 155731 w 460362"/>
                    <a:gd name="connsiteY26" fmla="*/ 348139 h 443484"/>
                    <a:gd name="connsiteX27" fmla="*/ 230459 w 460362"/>
                    <a:gd name="connsiteY27" fmla="*/ 356711 h 443484"/>
                    <a:gd name="connsiteX28" fmla="*/ 313079 w 460362"/>
                    <a:gd name="connsiteY28" fmla="*/ 343757 h 443484"/>
                    <a:gd name="connsiteX29" fmla="*/ 330192 w 460362"/>
                    <a:gd name="connsiteY29" fmla="*/ 321850 h 443484"/>
                    <a:gd name="connsiteX30" fmla="*/ 340270 w 460362"/>
                    <a:gd name="connsiteY30" fmla="*/ 278320 h 443484"/>
                    <a:gd name="connsiteX31" fmla="*/ 340270 w 460362"/>
                    <a:gd name="connsiteY31" fmla="*/ 234410 h 443484"/>
                    <a:gd name="connsiteX32" fmla="*/ 322301 w 460362"/>
                    <a:gd name="connsiteY32" fmla="*/ 214693 h 443484"/>
                    <a:gd name="connsiteX33" fmla="*/ 248238 w 460362"/>
                    <a:gd name="connsiteY33" fmla="*/ 205645 h 443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460362" h="443484">
                      <a:moveTo>
                        <a:pt x="57140" y="0"/>
                      </a:moveTo>
                      <a:lnTo>
                        <a:pt x="172749" y="0"/>
                      </a:lnTo>
                      <a:lnTo>
                        <a:pt x="150502" y="167640"/>
                      </a:lnTo>
                      <a:lnTo>
                        <a:pt x="155636" y="167640"/>
                      </a:lnTo>
                      <a:cubicBezTo>
                        <a:pt x="169802" y="148876"/>
                        <a:pt x="185965" y="136017"/>
                        <a:pt x="205075" y="129254"/>
                      </a:cubicBezTo>
                      <a:cubicBezTo>
                        <a:pt x="224089" y="122396"/>
                        <a:pt x="252802" y="118777"/>
                        <a:pt x="291497" y="118777"/>
                      </a:cubicBezTo>
                      <a:cubicBezTo>
                        <a:pt x="330192" y="118777"/>
                        <a:pt x="359190" y="120967"/>
                        <a:pt x="381247" y="125254"/>
                      </a:cubicBezTo>
                      <a:cubicBezTo>
                        <a:pt x="403779" y="129826"/>
                        <a:pt x="421368" y="137255"/>
                        <a:pt x="433728" y="147447"/>
                      </a:cubicBezTo>
                      <a:cubicBezTo>
                        <a:pt x="447228" y="158496"/>
                        <a:pt x="455119" y="173069"/>
                        <a:pt x="458637" y="192119"/>
                      </a:cubicBezTo>
                      <a:cubicBezTo>
                        <a:pt x="461774" y="211169"/>
                        <a:pt x="460633" y="240506"/>
                        <a:pt x="455214" y="280321"/>
                      </a:cubicBezTo>
                      <a:cubicBezTo>
                        <a:pt x="451792" y="307467"/>
                        <a:pt x="448369" y="327279"/>
                        <a:pt x="445421" y="340328"/>
                      </a:cubicBezTo>
                      <a:cubicBezTo>
                        <a:pt x="442189" y="353663"/>
                        <a:pt x="437530" y="365855"/>
                        <a:pt x="431256" y="377666"/>
                      </a:cubicBezTo>
                      <a:cubicBezTo>
                        <a:pt x="419371" y="401574"/>
                        <a:pt x="399881" y="418433"/>
                        <a:pt x="372880" y="428530"/>
                      </a:cubicBezTo>
                      <a:cubicBezTo>
                        <a:pt x="359570" y="433387"/>
                        <a:pt x="343122" y="436912"/>
                        <a:pt x="322491" y="439388"/>
                      </a:cubicBezTo>
                      <a:cubicBezTo>
                        <a:pt x="302525" y="442246"/>
                        <a:pt x="278757" y="443484"/>
                        <a:pt x="251661" y="443484"/>
                      </a:cubicBezTo>
                      <a:cubicBezTo>
                        <a:pt x="198229" y="443484"/>
                        <a:pt x="162196" y="437007"/>
                        <a:pt x="143086" y="424434"/>
                      </a:cubicBezTo>
                      <a:cubicBezTo>
                        <a:pt x="135100" y="419386"/>
                        <a:pt x="127399" y="409575"/>
                        <a:pt x="120459" y="394811"/>
                      </a:cubicBezTo>
                      <a:lnTo>
                        <a:pt x="114279" y="394811"/>
                      </a:lnTo>
                      <a:lnTo>
                        <a:pt x="109430" y="435197"/>
                      </a:lnTo>
                      <a:lnTo>
                        <a:pt x="0" y="435197"/>
                      </a:lnTo>
                      <a:lnTo>
                        <a:pt x="57235" y="95"/>
                      </a:lnTo>
                      <a:close/>
                      <a:moveTo>
                        <a:pt x="248238" y="205645"/>
                      </a:moveTo>
                      <a:cubicBezTo>
                        <a:pt x="208973" y="205645"/>
                        <a:pt x="182067" y="209169"/>
                        <a:pt x="167045" y="216313"/>
                      </a:cubicBezTo>
                      <a:cubicBezTo>
                        <a:pt x="157728" y="220694"/>
                        <a:pt x="150883" y="227743"/>
                        <a:pt x="146604" y="237649"/>
                      </a:cubicBezTo>
                      <a:cubicBezTo>
                        <a:pt x="141946" y="247269"/>
                        <a:pt x="138238" y="262128"/>
                        <a:pt x="135671" y="282512"/>
                      </a:cubicBezTo>
                      <a:cubicBezTo>
                        <a:pt x="132818" y="304038"/>
                        <a:pt x="132818" y="319278"/>
                        <a:pt x="135195" y="328327"/>
                      </a:cubicBezTo>
                      <a:cubicBezTo>
                        <a:pt x="138048" y="337852"/>
                        <a:pt x="144798" y="344138"/>
                        <a:pt x="155731" y="348139"/>
                      </a:cubicBezTo>
                      <a:cubicBezTo>
                        <a:pt x="170658" y="353758"/>
                        <a:pt x="195377" y="356711"/>
                        <a:pt x="230459" y="356711"/>
                      </a:cubicBezTo>
                      <a:cubicBezTo>
                        <a:pt x="270866" y="356711"/>
                        <a:pt x="298152" y="352044"/>
                        <a:pt x="313079" y="343757"/>
                      </a:cubicBezTo>
                      <a:cubicBezTo>
                        <a:pt x="320494" y="339471"/>
                        <a:pt x="326294" y="332137"/>
                        <a:pt x="330192" y="321850"/>
                      </a:cubicBezTo>
                      <a:cubicBezTo>
                        <a:pt x="334565" y="311849"/>
                        <a:pt x="338178" y="297085"/>
                        <a:pt x="340270" y="278320"/>
                      </a:cubicBezTo>
                      <a:cubicBezTo>
                        <a:pt x="343122" y="257937"/>
                        <a:pt x="343122" y="243459"/>
                        <a:pt x="340270" y="234410"/>
                      </a:cubicBezTo>
                      <a:cubicBezTo>
                        <a:pt x="338273" y="225076"/>
                        <a:pt x="332188" y="218885"/>
                        <a:pt x="322301" y="214693"/>
                      </a:cubicBezTo>
                      <a:cubicBezTo>
                        <a:pt x="307659" y="208502"/>
                        <a:pt x="283035" y="205645"/>
                        <a:pt x="248238" y="205645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6" name="Serbest Form 39">
                  <a:extLst>
                    <a:ext uri="{FF2B5EF4-FFF2-40B4-BE49-F238E27FC236}">
                      <a16:creationId xmlns:a16="http://schemas.microsoft.com/office/drawing/2014/main" id="{906881D4-16D4-AFC3-E01D-D70F01E239F9}"/>
                    </a:ext>
                  </a:extLst>
                </p:cNvPr>
                <p:cNvSpPr/>
                <p:nvPr/>
              </p:nvSpPr>
              <p:spPr>
                <a:xfrm>
                  <a:off x="5415708" y="1094358"/>
                  <a:ext cx="171988" cy="435101"/>
                </a:xfrm>
                <a:custGeom>
                  <a:avLst/>
                  <a:gdLst>
                    <a:gd name="connsiteX0" fmla="*/ 40406 w 171988"/>
                    <a:gd name="connsiteY0" fmla="*/ 126587 h 435101"/>
                    <a:gd name="connsiteX1" fmla="*/ 155826 w 171988"/>
                    <a:gd name="connsiteY1" fmla="*/ 126587 h 435101"/>
                    <a:gd name="connsiteX2" fmla="*/ 115230 w 171988"/>
                    <a:gd name="connsiteY2" fmla="*/ 435102 h 435101"/>
                    <a:gd name="connsiteX3" fmla="*/ 0 w 171988"/>
                    <a:gd name="connsiteY3" fmla="*/ 435102 h 435101"/>
                    <a:gd name="connsiteX4" fmla="*/ 40501 w 171988"/>
                    <a:gd name="connsiteY4" fmla="*/ 126587 h 435101"/>
                    <a:gd name="connsiteX5" fmla="*/ 56759 w 171988"/>
                    <a:gd name="connsiteY5" fmla="*/ 0 h 435101"/>
                    <a:gd name="connsiteX6" fmla="*/ 171989 w 171988"/>
                    <a:gd name="connsiteY6" fmla="*/ 0 h 435101"/>
                    <a:gd name="connsiteX7" fmla="*/ 160960 w 171988"/>
                    <a:gd name="connsiteY7" fmla="*/ 86868 h 435101"/>
                    <a:gd name="connsiteX8" fmla="*/ 45540 w 171988"/>
                    <a:gd name="connsiteY8" fmla="*/ 86868 h 435101"/>
                    <a:gd name="connsiteX9" fmla="*/ 56759 w 171988"/>
                    <a:gd name="connsiteY9" fmla="*/ 0 h 435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1988" h="435101">
                      <a:moveTo>
                        <a:pt x="40406" y="126587"/>
                      </a:moveTo>
                      <a:lnTo>
                        <a:pt x="155826" y="126587"/>
                      </a:lnTo>
                      <a:lnTo>
                        <a:pt x="115230" y="435102"/>
                      </a:lnTo>
                      <a:lnTo>
                        <a:pt x="0" y="435102"/>
                      </a:lnTo>
                      <a:lnTo>
                        <a:pt x="40501" y="126587"/>
                      </a:lnTo>
                      <a:close/>
                      <a:moveTo>
                        <a:pt x="56759" y="0"/>
                      </a:moveTo>
                      <a:lnTo>
                        <a:pt x="171989" y="0"/>
                      </a:lnTo>
                      <a:lnTo>
                        <a:pt x="160960" y="86868"/>
                      </a:lnTo>
                      <a:lnTo>
                        <a:pt x="45540" y="86868"/>
                      </a:lnTo>
                      <a:lnTo>
                        <a:pt x="56759" y="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7" name="Serbest Form 40">
                  <a:extLst>
                    <a:ext uri="{FF2B5EF4-FFF2-40B4-BE49-F238E27FC236}">
                      <a16:creationId xmlns:a16="http://schemas.microsoft.com/office/drawing/2014/main" id="{904BAFFE-A53C-9ADB-4543-77920B2EFCC4}"/>
                    </a:ext>
                  </a:extLst>
                </p:cNvPr>
                <p:cNvSpPr/>
                <p:nvPr/>
              </p:nvSpPr>
              <p:spPr>
                <a:xfrm>
                  <a:off x="5616029" y="1094358"/>
                  <a:ext cx="172844" cy="435101"/>
                </a:xfrm>
                <a:custGeom>
                  <a:avLst/>
                  <a:gdLst>
                    <a:gd name="connsiteX0" fmla="*/ 57424 w 172844"/>
                    <a:gd name="connsiteY0" fmla="*/ 0 h 435101"/>
                    <a:gd name="connsiteX1" fmla="*/ 172844 w 172844"/>
                    <a:gd name="connsiteY1" fmla="*/ 0 h 435101"/>
                    <a:gd name="connsiteX2" fmla="*/ 115420 w 172844"/>
                    <a:gd name="connsiteY2" fmla="*/ 435102 h 435101"/>
                    <a:gd name="connsiteX3" fmla="*/ 0 w 172844"/>
                    <a:gd name="connsiteY3" fmla="*/ 435102 h 435101"/>
                    <a:gd name="connsiteX4" fmla="*/ 57424 w 172844"/>
                    <a:gd name="connsiteY4" fmla="*/ 0 h 4351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844" h="435101">
                      <a:moveTo>
                        <a:pt x="57424" y="0"/>
                      </a:moveTo>
                      <a:lnTo>
                        <a:pt x="172844" y="0"/>
                      </a:lnTo>
                      <a:lnTo>
                        <a:pt x="115420" y="435102"/>
                      </a:lnTo>
                      <a:lnTo>
                        <a:pt x="0" y="435102"/>
                      </a:lnTo>
                      <a:lnTo>
                        <a:pt x="57424" y="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8" name="Serbest Form 41">
                  <a:extLst>
                    <a:ext uri="{FF2B5EF4-FFF2-40B4-BE49-F238E27FC236}">
                      <a16:creationId xmlns:a16="http://schemas.microsoft.com/office/drawing/2014/main" id="{F4A00CAA-5C3E-DA53-B7D0-936363693F04}"/>
                    </a:ext>
                  </a:extLst>
                </p:cNvPr>
                <p:cNvSpPr/>
                <p:nvPr/>
              </p:nvSpPr>
              <p:spPr>
                <a:xfrm>
                  <a:off x="5824198" y="1094263"/>
                  <a:ext cx="475887" cy="443484"/>
                </a:xfrm>
                <a:custGeom>
                  <a:avLst/>
                  <a:gdLst>
                    <a:gd name="connsiteX0" fmla="*/ 475793 w 475887"/>
                    <a:gd name="connsiteY0" fmla="*/ 95 h 443484"/>
                    <a:gd name="connsiteX1" fmla="*/ 418463 w 475887"/>
                    <a:gd name="connsiteY1" fmla="*/ 435197 h 443484"/>
                    <a:gd name="connsiteX2" fmla="*/ 309508 w 475887"/>
                    <a:gd name="connsiteY2" fmla="*/ 435197 h 443484"/>
                    <a:gd name="connsiteX3" fmla="*/ 315118 w 475887"/>
                    <a:gd name="connsiteY3" fmla="*/ 394811 h 443484"/>
                    <a:gd name="connsiteX4" fmla="*/ 308653 w 475887"/>
                    <a:gd name="connsiteY4" fmla="*/ 394811 h 443484"/>
                    <a:gd name="connsiteX5" fmla="*/ 277754 w 475887"/>
                    <a:gd name="connsiteY5" fmla="*/ 424434 h 443484"/>
                    <a:gd name="connsiteX6" fmla="*/ 233259 w 475887"/>
                    <a:gd name="connsiteY6" fmla="*/ 438722 h 443484"/>
                    <a:gd name="connsiteX7" fmla="*/ 166232 w 475887"/>
                    <a:gd name="connsiteY7" fmla="*/ 443484 h 443484"/>
                    <a:gd name="connsiteX8" fmla="*/ 70968 w 475887"/>
                    <a:gd name="connsiteY8" fmla="*/ 435959 h 443484"/>
                    <a:gd name="connsiteX9" fmla="*/ 21624 w 475887"/>
                    <a:gd name="connsiteY9" fmla="*/ 410813 h 443484"/>
                    <a:gd name="connsiteX10" fmla="*/ 994 w 475887"/>
                    <a:gd name="connsiteY10" fmla="*/ 364331 h 443484"/>
                    <a:gd name="connsiteX11" fmla="*/ 5082 w 475887"/>
                    <a:gd name="connsiteY11" fmla="*/ 279083 h 443484"/>
                    <a:gd name="connsiteX12" fmla="*/ 17061 w 475887"/>
                    <a:gd name="connsiteY12" fmla="*/ 215265 h 443484"/>
                    <a:gd name="connsiteX13" fmla="*/ 36456 w 475887"/>
                    <a:gd name="connsiteY13" fmla="*/ 172784 h 443484"/>
                    <a:gd name="connsiteX14" fmla="*/ 106145 w 475887"/>
                    <a:gd name="connsiteY14" fmla="*/ 126968 h 443484"/>
                    <a:gd name="connsiteX15" fmla="*/ 210536 w 475887"/>
                    <a:gd name="connsiteY15" fmla="*/ 118872 h 443484"/>
                    <a:gd name="connsiteX16" fmla="*/ 296864 w 475887"/>
                    <a:gd name="connsiteY16" fmla="*/ 128302 h 443484"/>
                    <a:gd name="connsiteX17" fmla="*/ 334132 w 475887"/>
                    <a:gd name="connsiteY17" fmla="*/ 167640 h 443484"/>
                    <a:gd name="connsiteX18" fmla="*/ 338981 w 475887"/>
                    <a:gd name="connsiteY18" fmla="*/ 167640 h 443484"/>
                    <a:gd name="connsiteX19" fmla="*/ 361039 w 475887"/>
                    <a:gd name="connsiteY19" fmla="*/ 0 h 443484"/>
                    <a:gd name="connsiteX20" fmla="*/ 475888 w 475887"/>
                    <a:gd name="connsiteY20" fmla="*/ 0 h 443484"/>
                    <a:gd name="connsiteX21" fmla="*/ 236302 w 475887"/>
                    <a:gd name="connsiteY21" fmla="*/ 205740 h 443484"/>
                    <a:gd name="connsiteX22" fmla="*/ 147693 w 475887"/>
                    <a:gd name="connsiteY22" fmla="*/ 218885 h 443484"/>
                    <a:gd name="connsiteX23" fmla="*/ 120406 w 475887"/>
                    <a:gd name="connsiteY23" fmla="*/ 277940 h 443484"/>
                    <a:gd name="connsiteX24" fmla="*/ 119456 w 475887"/>
                    <a:gd name="connsiteY24" fmla="*/ 327184 h 443484"/>
                    <a:gd name="connsiteX25" fmla="*/ 138185 w 475887"/>
                    <a:gd name="connsiteY25" fmla="*/ 348424 h 443484"/>
                    <a:gd name="connsiteX26" fmla="*/ 209491 w 475887"/>
                    <a:gd name="connsiteY26" fmla="*/ 356807 h 443484"/>
                    <a:gd name="connsiteX27" fmla="*/ 296768 w 475887"/>
                    <a:gd name="connsiteY27" fmla="*/ 343186 h 443484"/>
                    <a:gd name="connsiteX28" fmla="*/ 314357 w 475887"/>
                    <a:gd name="connsiteY28" fmla="*/ 322897 h 443484"/>
                    <a:gd name="connsiteX29" fmla="*/ 323960 w 475887"/>
                    <a:gd name="connsiteY29" fmla="*/ 281464 h 443484"/>
                    <a:gd name="connsiteX30" fmla="*/ 324340 w 475887"/>
                    <a:gd name="connsiteY30" fmla="*/ 235649 h 443484"/>
                    <a:gd name="connsiteX31" fmla="*/ 306846 w 475887"/>
                    <a:gd name="connsiteY31" fmla="*/ 214598 h 443484"/>
                    <a:gd name="connsiteX32" fmla="*/ 236302 w 475887"/>
                    <a:gd name="connsiteY32" fmla="*/ 205835 h 443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75887" h="443484">
                      <a:moveTo>
                        <a:pt x="475793" y="95"/>
                      </a:moveTo>
                      <a:lnTo>
                        <a:pt x="418463" y="435197"/>
                      </a:lnTo>
                      <a:lnTo>
                        <a:pt x="309508" y="435197"/>
                      </a:lnTo>
                      <a:lnTo>
                        <a:pt x="315118" y="394811"/>
                      </a:lnTo>
                      <a:lnTo>
                        <a:pt x="308653" y="394811"/>
                      </a:lnTo>
                      <a:cubicBezTo>
                        <a:pt x="298955" y="408718"/>
                        <a:pt x="288402" y="419291"/>
                        <a:pt x="277754" y="424434"/>
                      </a:cubicBezTo>
                      <a:cubicBezTo>
                        <a:pt x="266440" y="430816"/>
                        <a:pt x="251989" y="435197"/>
                        <a:pt x="233259" y="438722"/>
                      </a:cubicBezTo>
                      <a:cubicBezTo>
                        <a:pt x="214720" y="441770"/>
                        <a:pt x="192092" y="443484"/>
                        <a:pt x="166232" y="443484"/>
                      </a:cubicBezTo>
                      <a:cubicBezTo>
                        <a:pt x="124209" y="443484"/>
                        <a:pt x="92550" y="440626"/>
                        <a:pt x="70968" y="435959"/>
                      </a:cubicBezTo>
                      <a:cubicBezTo>
                        <a:pt x="49101" y="431197"/>
                        <a:pt x="32653" y="422910"/>
                        <a:pt x="21624" y="410813"/>
                      </a:cubicBezTo>
                      <a:cubicBezTo>
                        <a:pt x="10025" y="399574"/>
                        <a:pt x="3656" y="383858"/>
                        <a:pt x="994" y="364331"/>
                      </a:cubicBezTo>
                      <a:cubicBezTo>
                        <a:pt x="-1098" y="344805"/>
                        <a:pt x="43" y="316325"/>
                        <a:pt x="5082" y="279083"/>
                      </a:cubicBezTo>
                      <a:cubicBezTo>
                        <a:pt x="8314" y="252698"/>
                        <a:pt x="12307" y="231267"/>
                        <a:pt x="17061" y="215265"/>
                      </a:cubicBezTo>
                      <a:cubicBezTo>
                        <a:pt x="21910" y="199168"/>
                        <a:pt x="28280" y="184976"/>
                        <a:pt x="36456" y="172784"/>
                      </a:cubicBezTo>
                      <a:cubicBezTo>
                        <a:pt x="51953" y="149638"/>
                        <a:pt x="74866" y="134493"/>
                        <a:pt x="106145" y="126968"/>
                      </a:cubicBezTo>
                      <a:cubicBezTo>
                        <a:pt x="129819" y="121349"/>
                        <a:pt x="164711" y="118872"/>
                        <a:pt x="210536" y="118872"/>
                      </a:cubicBezTo>
                      <a:cubicBezTo>
                        <a:pt x="251798" y="118872"/>
                        <a:pt x="280416" y="121730"/>
                        <a:pt x="296864" y="128302"/>
                      </a:cubicBezTo>
                      <a:cubicBezTo>
                        <a:pt x="313121" y="135255"/>
                        <a:pt x="325766" y="147923"/>
                        <a:pt x="334132" y="167640"/>
                      </a:cubicBezTo>
                      <a:lnTo>
                        <a:pt x="338981" y="167640"/>
                      </a:lnTo>
                      <a:lnTo>
                        <a:pt x="361039" y="0"/>
                      </a:lnTo>
                      <a:lnTo>
                        <a:pt x="475888" y="0"/>
                      </a:lnTo>
                      <a:close/>
                      <a:moveTo>
                        <a:pt x="236302" y="205740"/>
                      </a:moveTo>
                      <a:cubicBezTo>
                        <a:pt x="191712" y="205740"/>
                        <a:pt x="161859" y="209931"/>
                        <a:pt x="147693" y="218885"/>
                      </a:cubicBezTo>
                      <a:cubicBezTo>
                        <a:pt x="133526" y="227648"/>
                        <a:pt x="124495" y="247364"/>
                        <a:pt x="120406" y="277940"/>
                      </a:cubicBezTo>
                      <a:cubicBezTo>
                        <a:pt x="117364" y="300609"/>
                        <a:pt x="117269" y="317183"/>
                        <a:pt x="119456" y="327184"/>
                      </a:cubicBezTo>
                      <a:cubicBezTo>
                        <a:pt x="122213" y="336614"/>
                        <a:pt x="128297" y="343757"/>
                        <a:pt x="138185" y="348424"/>
                      </a:cubicBezTo>
                      <a:cubicBezTo>
                        <a:pt x="151400" y="353759"/>
                        <a:pt x="175454" y="356807"/>
                        <a:pt x="209491" y="356807"/>
                      </a:cubicBezTo>
                      <a:cubicBezTo>
                        <a:pt x="252084" y="356807"/>
                        <a:pt x="280986" y="352044"/>
                        <a:pt x="296768" y="343186"/>
                      </a:cubicBezTo>
                      <a:cubicBezTo>
                        <a:pt x="304279" y="339090"/>
                        <a:pt x="310269" y="332518"/>
                        <a:pt x="314357" y="322897"/>
                      </a:cubicBezTo>
                      <a:cubicBezTo>
                        <a:pt x="318826" y="313182"/>
                        <a:pt x="321393" y="299466"/>
                        <a:pt x="323960" y="281464"/>
                      </a:cubicBezTo>
                      <a:cubicBezTo>
                        <a:pt x="326527" y="260985"/>
                        <a:pt x="326907" y="245650"/>
                        <a:pt x="324340" y="235649"/>
                      </a:cubicBezTo>
                      <a:cubicBezTo>
                        <a:pt x="321678" y="226028"/>
                        <a:pt x="316068" y="218980"/>
                        <a:pt x="306846" y="214598"/>
                      </a:cubicBezTo>
                      <a:cubicBezTo>
                        <a:pt x="292966" y="208312"/>
                        <a:pt x="269863" y="205835"/>
                        <a:pt x="236302" y="205835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9" name="Serbest Form 42">
                  <a:extLst>
                    <a:ext uri="{FF2B5EF4-FFF2-40B4-BE49-F238E27FC236}">
                      <a16:creationId xmlns:a16="http://schemas.microsoft.com/office/drawing/2014/main" id="{8B2709B3-454A-1456-DF2D-044F0E0F0409}"/>
                    </a:ext>
                  </a:extLst>
                </p:cNvPr>
                <p:cNvSpPr/>
                <p:nvPr/>
              </p:nvSpPr>
              <p:spPr>
                <a:xfrm>
                  <a:off x="6336638" y="1213230"/>
                  <a:ext cx="426629" cy="324612"/>
                </a:xfrm>
                <a:custGeom>
                  <a:avLst/>
                  <a:gdLst>
                    <a:gd name="connsiteX0" fmla="*/ 297537 w 426629"/>
                    <a:gd name="connsiteY0" fmla="*/ 217932 h 324612"/>
                    <a:gd name="connsiteX1" fmla="*/ 412291 w 426629"/>
                    <a:gd name="connsiteY1" fmla="*/ 217932 h 324612"/>
                    <a:gd name="connsiteX2" fmla="*/ 372075 w 426629"/>
                    <a:gd name="connsiteY2" fmla="*/ 289750 h 324612"/>
                    <a:gd name="connsiteX3" fmla="*/ 305809 w 426629"/>
                    <a:gd name="connsiteY3" fmla="*/ 316230 h 324612"/>
                    <a:gd name="connsiteX4" fmla="*/ 182498 w 426629"/>
                    <a:gd name="connsiteY4" fmla="*/ 324612 h 324612"/>
                    <a:gd name="connsiteX5" fmla="*/ 80483 w 426629"/>
                    <a:gd name="connsiteY5" fmla="*/ 318135 h 324612"/>
                    <a:gd name="connsiteX6" fmla="*/ 26006 w 426629"/>
                    <a:gd name="connsiteY6" fmla="*/ 295180 h 324612"/>
                    <a:gd name="connsiteX7" fmla="*/ 1762 w 426629"/>
                    <a:gd name="connsiteY7" fmla="*/ 250507 h 324612"/>
                    <a:gd name="connsiteX8" fmla="*/ 4804 w 426629"/>
                    <a:gd name="connsiteY8" fmla="*/ 163640 h 324612"/>
                    <a:gd name="connsiteX9" fmla="*/ 16689 w 426629"/>
                    <a:gd name="connsiteY9" fmla="*/ 96488 h 324612"/>
                    <a:gd name="connsiteX10" fmla="*/ 33992 w 426629"/>
                    <a:gd name="connsiteY10" fmla="*/ 57436 h 324612"/>
                    <a:gd name="connsiteX11" fmla="*/ 107104 w 426629"/>
                    <a:gd name="connsiteY11" fmla="*/ 9430 h 324612"/>
                    <a:gd name="connsiteX12" fmla="*/ 237070 w 426629"/>
                    <a:gd name="connsiteY12" fmla="*/ 0 h 324612"/>
                    <a:gd name="connsiteX13" fmla="*/ 302386 w 426629"/>
                    <a:gd name="connsiteY13" fmla="*/ 952 h 324612"/>
                    <a:gd name="connsiteX14" fmla="*/ 344599 w 426629"/>
                    <a:gd name="connsiteY14" fmla="*/ 5334 h 324612"/>
                    <a:gd name="connsiteX15" fmla="*/ 415904 w 426629"/>
                    <a:gd name="connsiteY15" fmla="*/ 46768 h 324612"/>
                    <a:gd name="connsiteX16" fmla="*/ 422940 w 426629"/>
                    <a:gd name="connsiteY16" fmla="*/ 155924 h 324612"/>
                    <a:gd name="connsiteX17" fmla="*/ 418186 w 426629"/>
                    <a:gd name="connsiteY17" fmla="*/ 186881 h 324612"/>
                    <a:gd name="connsiteX18" fmla="*/ 117087 w 426629"/>
                    <a:gd name="connsiteY18" fmla="*/ 186881 h 324612"/>
                    <a:gd name="connsiteX19" fmla="*/ 115470 w 426629"/>
                    <a:gd name="connsiteY19" fmla="*/ 220504 h 324612"/>
                    <a:gd name="connsiteX20" fmla="*/ 125548 w 426629"/>
                    <a:gd name="connsiteY20" fmla="*/ 237934 h 324612"/>
                    <a:gd name="connsiteX21" fmla="*/ 201227 w 426629"/>
                    <a:gd name="connsiteY21" fmla="*/ 250698 h 324612"/>
                    <a:gd name="connsiteX22" fmla="*/ 258652 w 426629"/>
                    <a:gd name="connsiteY22" fmla="*/ 247364 h 324612"/>
                    <a:gd name="connsiteX23" fmla="*/ 286984 w 426629"/>
                    <a:gd name="connsiteY23" fmla="*/ 237839 h 324612"/>
                    <a:gd name="connsiteX24" fmla="*/ 297537 w 426629"/>
                    <a:gd name="connsiteY24" fmla="*/ 217932 h 324612"/>
                    <a:gd name="connsiteX25" fmla="*/ 311323 w 426629"/>
                    <a:gd name="connsiteY25" fmla="*/ 124016 h 324612"/>
                    <a:gd name="connsiteX26" fmla="*/ 311798 w 426629"/>
                    <a:gd name="connsiteY26" fmla="*/ 99155 h 324612"/>
                    <a:gd name="connsiteX27" fmla="*/ 306854 w 426629"/>
                    <a:gd name="connsiteY27" fmla="*/ 86963 h 324612"/>
                    <a:gd name="connsiteX28" fmla="*/ 229084 w 426629"/>
                    <a:gd name="connsiteY28" fmla="*/ 71628 h 324612"/>
                    <a:gd name="connsiteX29" fmla="*/ 150933 w 426629"/>
                    <a:gd name="connsiteY29" fmla="*/ 81629 h 324612"/>
                    <a:gd name="connsiteX30" fmla="*/ 134105 w 426629"/>
                    <a:gd name="connsiteY30" fmla="*/ 97441 h 324612"/>
                    <a:gd name="connsiteX31" fmla="*/ 125548 w 426629"/>
                    <a:gd name="connsiteY31" fmla="*/ 124016 h 324612"/>
                    <a:gd name="connsiteX32" fmla="*/ 311418 w 426629"/>
                    <a:gd name="connsiteY32" fmla="*/ 124016 h 324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426629" h="324612">
                      <a:moveTo>
                        <a:pt x="297537" y="217932"/>
                      </a:moveTo>
                      <a:lnTo>
                        <a:pt x="412291" y="217932"/>
                      </a:lnTo>
                      <a:cubicBezTo>
                        <a:pt x="404875" y="250888"/>
                        <a:pt x="391470" y="275177"/>
                        <a:pt x="372075" y="289750"/>
                      </a:cubicBezTo>
                      <a:cubicBezTo>
                        <a:pt x="355912" y="302323"/>
                        <a:pt x="333760" y="311753"/>
                        <a:pt x="305809" y="316230"/>
                      </a:cubicBezTo>
                      <a:cubicBezTo>
                        <a:pt x="277952" y="321755"/>
                        <a:pt x="236880" y="324612"/>
                        <a:pt x="182498" y="324612"/>
                      </a:cubicBezTo>
                      <a:cubicBezTo>
                        <a:pt x="137908" y="324612"/>
                        <a:pt x="104062" y="322326"/>
                        <a:pt x="80483" y="318135"/>
                      </a:cubicBezTo>
                      <a:cubicBezTo>
                        <a:pt x="57000" y="313754"/>
                        <a:pt x="38841" y="305753"/>
                        <a:pt x="26006" y="295180"/>
                      </a:cubicBezTo>
                      <a:cubicBezTo>
                        <a:pt x="13076" y="284321"/>
                        <a:pt x="4994" y="269272"/>
                        <a:pt x="1762" y="250507"/>
                      </a:cubicBezTo>
                      <a:cubicBezTo>
                        <a:pt x="-1471" y="231362"/>
                        <a:pt x="-139" y="202692"/>
                        <a:pt x="4804" y="163640"/>
                      </a:cubicBezTo>
                      <a:cubicBezTo>
                        <a:pt x="8607" y="133731"/>
                        <a:pt x="12315" y="111443"/>
                        <a:pt x="16689" y="96488"/>
                      </a:cubicBezTo>
                      <a:cubicBezTo>
                        <a:pt x="20682" y="82105"/>
                        <a:pt x="26386" y="69056"/>
                        <a:pt x="33992" y="57436"/>
                      </a:cubicBezTo>
                      <a:cubicBezTo>
                        <a:pt x="49394" y="33052"/>
                        <a:pt x="73733" y="16954"/>
                        <a:pt x="107104" y="9430"/>
                      </a:cubicBezTo>
                      <a:cubicBezTo>
                        <a:pt x="135246" y="2857"/>
                        <a:pt x="178695" y="0"/>
                        <a:pt x="237070" y="0"/>
                      </a:cubicBezTo>
                      <a:cubicBezTo>
                        <a:pt x="262550" y="0"/>
                        <a:pt x="284417" y="381"/>
                        <a:pt x="302386" y="952"/>
                      </a:cubicBezTo>
                      <a:cubicBezTo>
                        <a:pt x="320165" y="2191"/>
                        <a:pt x="334426" y="3524"/>
                        <a:pt x="344599" y="5334"/>
                      </a:cubicBezTo>
                      <a:cubicBezTo>
                        <a:pt x="380727" y="11430"/>
                        <a:pt x="404590" y="25432"/>
                        <a:pt x="415904" y="46768"/>
                      </a:cubicBezTo>
                      <a:cubicBezTo>
                        <a:pt x="427408" y="68961"/>
                        <a:pt x="429500" y="105156"/>
                        <a:pt x="422940" y="155924"/>
                      </a:cubicBezTo>
                      <a:lnTo>
                        <a:pt x="418186" y="186881"/>
                      </a:lnTo>
                      <a:lnTo>
                        <a:pt x="117087" y="186881"/>
                      </a:lnTo>
                      <a:cubicBezTo>
                        <a:pt x="115090" y="202882"/>
                        <a:pt x="114710" y="213741"/>
                        <a:pt x="115470" y="220504"/>
                      </a:cubicBezTo>
                      <a:cubicBezTo>
                        <a:pt x="116706" y="227552"/>
                        <a:pt x="119844" y="232981"/>
                        <a:pt x="125548" y="237934"/>
                      </a:cubicBezTo>
                      <a:cubicBezTo>
                        <a:pt x="135816" y="246412"/>
                        <a:pt x="161106" y="250698"/>
                        <a:pt x="201227" y="250698"/>
                      </a:cubicBezTo>
                      <a:cubicBezTo>
                        <a:pt x="226422" y="250698"/>
                        <a:pt x="245722" y="249650"/>
                        <a:pt x="258652" y="247364"/>
                      </a:cubicBezTo>
                      <a:cubicBezTo>
                        <a:pt x="272152" y="245650"/>
                        <a:pt x="281374" y="242411"/>
                        <a:pt x="286984" y="237839"/>
                      </a:cubicBezTo>
                      <a:cubicBezTo>
                        <a:pt x="291167" y="233648"/>
                        <a:pt x="294780" y="227457"/>
                        <a:pt x="297537" y="217932"/>
                      </a:cubicBezTo>
                      <a:close/>
                      <a:moveTo>
                        <a:pt x="311323" y="124016"/>
                      </a:moveTo>
                      <a:cubicBezTo>
                        <a:pt x="313129" y="112395"/>
                        <a:pt x="313129" y="103537"/>
                        <a:pt x="311798" y="99155"/>
                      </a:cubicBezTo>
                      <a:cubicBezTo>
                        <a:pt x="311798" y="94678"/>
                        <a:pt x="310087" y="90583"/>
                        <a:pt x="306854" y="86963"/>
                      </a:cubicBezTo>
                      <a:cubicBezTo>
                        <a:pt x="298393" y="76771"/>
                        <a:pt x="272342" y="71628"/>
                        <a:pt x="229084" y="71628"/>
                      </a:cubicBezTo>
                      <a:cubicBezTo>
                        <a:pt x="190103" y="71628"/>
                        <a:pt x="164053" y="75152"/>
                        <a:pt x="150933" y="81629"/>
                      </a:cubicBezTo>
                      <a:cubicBezTo>
                        <a:pt x="144088" y="84963"/>
                        <a:pt x="138478" y="90488"/>
                        <a:pt x="134105" y="97441"/>
                      </a:cubicBezTo>
                      <a:cubicBezTo>
                        <a:pt x="129541" y="104013"/>
                        <a:pt x="126879" y="113347"/>
                        <a:pt x="125548" y="124016"/>
                      </a:cubicBezTo>
                      <a:lnTo>
                        <a:pt x="311418" y="12401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0" name="Serbest Form 43">
                  <a:extLst>
                    <a:ext uri="{FF2B5EF4-FFF2-40B4-BE49-F238E27FC236}">
                      <a16:creationId xmlns:a16="http://schemas.microsoft.com/office/drawing/2014/main" id="{1BA625BC-A231-0608-518E-3CE558F289A5}"/>
                    </a:ext>
                  </a:extLst>
                </p:cNvPr>
                <p:cNvSpPr/>
                <p:nvPr/>
              </p:nvSpPr>
              <p:spPr>
                <a:xfrm>
                  <a:off x="6816812" y="1220945"/>
                  <a:ext cx="453027" cy="308514"/>
                </a:xfrm>
                <a:custGeom>
                  <a:avLst/>
                  <a:gdLst>
                    <a:gd name="connsiteX0" fmla="*/ 0 w 453027"/>
                    <a:gd name="connsiteY0" fmla="*/ 0 h 308514"/>
                    <a:gd name="connsiteX1" fmla="*/ 131012 w 453027"/>
                    <a:gd name="connsiteY1" fmla="*/ 0 h 308514"/>
                    <a:gd name="connsiteX2" fmla="*/ 198134 w 453027"/>
                    <a:gd name="connsiteY2" fmla="*/ 219456 h 308514"/>
                    <a:gd name="connsiteX3" fmla="*/ 322111 w 453027"/>
                    <a:gd name="connsiteY3" fmla="*/ 0 h 308514"/>
                    <a:gd name="connsiteX4" fmla="*/ 453027 w 453027"/>
                    <a:gd name="connsiteY4" fmla="*/ 0 h 308514"/>
                    <a:gd name="connsiteX5" fmla="*/ 260598 w 453027"/>
                    <a:gd name="connsiteY5" fmla="*/ 308515 h 308514"/>
                    <a:gd name="connsiteX6" fmla="*/ 111427 w 453027"/>
                    <a:gd name="connsiteY6" fmla="*/ 308515 h 308514"/>
                    <a:gd name="connsiteX7" fmla="*/ 0 w 453027"/>
                    <a:gd name="connsiteY7" fmla="*/ 0 h 308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3027" h="308514">
                      <a:moveTo>
                        <a:pt x="0" y="0"/>
                      </a:moveTo>
                      <a:lnTo>
                        <a:pt x="131012" y="0"/>
                      </a:lnTo>
                      <a:lnTo>
                        <a:pt x="198134" y="219456"/>
                      </a:lnTo>
                      <a:lnTo>
                        <a:pt x="322111" y="0"/>
                      </a:lnTo>
                      <a:lnTo>
                        <a:pt x="453027" y="0"/>
                      </a:lnTo>
                      <a:lnTo>
                        <a:pt x="260598" y="308515"/>
                      </a:lnTo>
                      <a:lnTo>
                        <a:pt x="111427" y="3085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1" name="Serbest Form 44">
                  <a:extLst>
                    <a:ext uri="{FF2B5EF4-FFF2-40B4-BE49-F238E27FC236}">
                      <a16:creationId xmlns:a16="http://schemas.microsoft.com/office/drawing/2014/main" id="{1B90C080-CEFD-5EC9-8781-1223D71B3710}"/>
                    </a:ext>
                  </a:extLst>
                </p:cNvPr>
                <p:cNvSpPr/>
                <p:nvPr/>
              </p:nvSpPr>
              <p:spPr>
                <a:xfrm>
                  <a:off x="7310776" y="1105121"/>
                  <a:ext cx="132288" cy="101631"/>
                </a:xfrm>
                <a:custGeom>
                  <a:avLst/>
                  <a:gdLst>
                    <a:gd name="connsiteX0" fmla="*/ 77051 w 132288"/>
                    <a:gd name="connsiteY0" fmla="*/ 0 h 101631"/>
                    <a:gd name="connsiteX1" fmla="*/ 113654 w 132288"/>
                    <a:gd name="connsiteY1" fmla="*/ 2000 h 101631"/>
                    <a:gd name="connsiteX2" fmla="*/ 128010 w 132288"/>
                    <a:gd name="connsiteY2" fmla="*/ 8001 h 101631"/>
                    <a:gd name="connsiteX3" fmla="*/ 131433 w 132288"/>
                    <a:gd name="connsiteY3" fmla="*/ 14954 h 101631"/>
                    <a:gd name="connsiteX4" fmla="*/ 132289 w 132288"/>
                    <a:gd name="connsiteY4" fmla="*/ 20098 h 101631"/>
                    <a:gd name="connsiteX5" fmla="*/ 132289 w 132288"/>
                    <a:gd name="connsiteY5" fmla="*/ 27146 h 101631"/>
                    <a:gd name="connsiteX6" fmla="*/ 129626 w 132288"/>
                    <a:gd name="connsiteY6" fmla="*/ 51340 h 101631"/>
                    <a:gd name="connsiteX7" fmla="*/ 123637 w 132288"/>
                    <a:gd name="connsiteY7" fmla="*/ 79439 h 101631"/>
                    <a:gd name="connsiteX8" fmla="*/ 115365 w 132288"/>
                    <a:gd name="connsiteY8" fmla="*/ 93726 h 101631"/>
                    <a:gd name="connsiteX9" fmla="*/ 99963 w 132288"/>
                    <a:gd name="connsiteY9" fmla="*/ 99822 h 101631"/>
                    <a:gd name="connsiteX10" fmla="*/ 66117 w 132288"/>
                    <a:gd name="connsiteY10" fmla="*/ 101632 h 101631"/>
                    <a:gd name="connsiteX11" fmla="*/ 29608 w 132288"/>
                    <a:gd name="connsiteY11" fmla="*/ 101632 h 101631"/>
                    <a:gd name="connsiteX12" fmla="*/ 22763 w 132288"/>
                    <a:gd name="connsiteY12" fmla="*/ 100870 h 101631"/>
                    <a:gd name="connsiteX13" fmla="*/ 11164 w 132288"/>
                    <a:gd name="connsiteY13" fmla="*/ 98108 h 101631"/>
                    <a:gd name="connsiteX14" fmla="*/ 4033 w 132288"/>
                    <a:gd name="connsiteY14" fmla="*/ 92964 h 101631"/>
                    <a:gd name="connsiteX15" fmla="*/ 41 w 132288"/>
                    <a:gd name="connsiteY15" fmla="*/ 79915 h 101631"/>
                    <a:gd name="connsiteX16" fmla="*/ 3178 w 132288"/>
                    <a:gd name="connsiteY16" fmla="*/ 50483 h 101631"/>
                    <a:gd name="connsiteX17" fmla="*/ 11734 w 132288"/>
                    <a:gd name="connsiteY17" fmla="*/ 16383 h 101631"/>
                    <a:gd name="connsiteX18" fmla="*/ 32080 w 132288"/>
                    <a:gd name="connsiteY18" fmla="*/ 2381 h 101631"/>
                    <a:gd name="connsiteX19" fmla="*/ 50049 w 132288"/>
                    <a:gd name="connsiteY19" fmla="*/ 572 h 101631"/>
                    <a:gd name="connsiteX20" fmla="*/ 76860 w 132288"/>
                    <a:gd name="connsiteY20" fmla="*/ 191 h 101631"/>
                    <a:gd name="connsiteX21" fmla="*/ 67638 w 132288"/>
                    <a:gd name="connsiteY21" fmla="*/ 10668 h 101631"/>
                    <a:gd name="connsiteX22" fmla="*/ 38641 w 132288"/>
                    <a:gd name="connsiteY22" fmla="*/ 11430 h 101631"/>
                    <a:gd name="connsiteX23" fmla="*/ 26091 w 132288"/>
                    <a:gd name="connsiteY23" fmla="*/ 16288 h 101631"/>
                    <a:gd name="connsiteX24" fmla="*/ 19911 w 132288"/>
                    <a:gd name="connsiteY24" fmla="*/ 26575 h 101631"/>
                    <a:gd name="connsiteX25" fmla="*/ 15347 w 132288"/>
                    <a:gd name="connsiteY25" fmla="*/ 49911 h 101631"/>
                    <a:gd name="connsiteX26" fmla="*/ 12400 w 132288"/>
                    <a:gd name="connsiteY26" fmla="*/ 74962 h 101631"/>
                    <a:gd name="connsiteX27" fmla="*/ 14872 w 132288"/>
                    <a:gd name="connsiteY27" fmla="*/ 84963 h 101631"/>
                    <a:gd name="connsiteX28" fmla="*/ 19911 w 132288"/>
                    <a:gd name="connsiteY28" fmla="*/ 88773 h 101631"/>
                    <a:gd name="connsiteX29" fmla="*/ 25615 w 132288"/>
                    <a:gd name="connsiteY29" fmla="*/ 89821 h 101631"/>
                    <a:gd name="connsiteX30" fmla="*/ 31130 w 132288"/>
                    <a:gd name="connsiteY30" fmla="*/ 90392 h 101631"/>
                    <a:gd name="connsiteX31" fmla="*/ 61078 w 132288"/>
                    <a:gd name="connsiteY31" fmla="*/ 90964 h 101631"/>
                    <a:gd name="connsiteX32" fmla="*/ 76480 w 132288"/>
                    <a:gd name="connsiteY32" fmla="*/ 90964 h 101631"/>
                    <a:gd name="connsiteX33" fmla="*/ 90266 w 132288"/>
                    <a:gd name="connsiteY33" fmla="*/ 90392 h 101631"/>
                    <a:gd name="connsiteX34" fmla="*/ 99203 w 132288"/>
                    <a:gd name="connsiteY34" fmla="*/ 89154 h 101631"/>
                    <a:gd name="connsiteX35" fmla="*/ 106808 w 132288"/>
                    <a:gd name="connsiteY35" fmla="*/ 85630 h 101631"/>
                    <a:gd name="connsiteX36" fmla="*/ 111467 w 132288"/>
                    <a:gd name="connsiteY36" fmla="*/ 78486 h 101631"/>
                    <a:gd name="connsiteX37" fmla="*/ 117837 w 132288"/>
                    <a:gd name="connsiteY37" fmla="*/ 49911 h 101631"/>
                    <a:gd name="connsiteX38" fmla="*/ 120119 w 132288"/>
                    <a:gd name="connsiteY38" fmla="*/ 22384 h 101631"/>
                    <a:gd name="connsiteX39" fmla="*/ 117172 w 132288"/>
                    <a:gd name="connsiteY39" fmla="*/ 15907 h 101631"/>
                    <a:gd name="connsiteX40" fmla="*/ 110041 w 132288"/>
                    <a:gd name="connsiteY40" fmla="*/ 12287 h 101631"/>
                    <a:gd name="connsiteX41" fmla="*/ 105287 w 132288"/>
                    <a:gd name="connsiteY41" fmla="*/ 11335 h 101631"/>
                    <a:gd name="connsiteX42" fmla="*/ 99963 w 132288"/>
                    <a:gd name="connsiteY42" fmla="*/ 11049 h 101631"/>
                    <a:gd name="connsiteX43" fmla="*/ 92453 w 132288"/>
                    <a:gd name="connsiteY43" fmla="*/ 11049 h 101631"/>
                    <a:gd name="connsiteX44" fmla="*/ 80283 w 132288"/>
                    <a:gd name="connsiteY44" fmla="*/ 10954 h 101631"/>
                    <a:gd name="connsiteX45" fmla="*/ 67543 w 132288"/>
                    <a:gd name="connsiteY45" fmla="*/ 10763 h 101631"/>
                    <a:gd name="connsiteX46" fmla="*/ 22478 w 132288"/>
                    <a:gd name="connsiteY46" fmla="*/ 80677 h 101631"/>
                    <a:gd name="connsiteX47" fmla="*/ 31320 w 132288"/>
                    <a:gd name="connsiteY47" fmla="*/ 21336 h 101631"/>
                    <a:gd name="connsiteX48" fmla="*/ 91122 w 132288"/>
                    <a:gd name="connsiteY48" fmla="*/ 21336 h 101631"/>
                    <a:gd name="connsiteX49" fmla="*/ 97396 w 132288"/>
                    <a:gd name="connsiteY49" fmla="*/ 21527 h 101631"/>
                    <a:gd name="connsiteX50" fmla="*/ 103671 w 132288"/>
                    <a:gd name="connsiteY50" fmla="*/ 23527 h 101631"/>
                    <a:gd name="connsiteX51" fmla="*/ 107664 w 132288"/>
                    <a:gd name="connsiteY51" fmla="*/ 29242 h 101631"/>
                    <a:gd name="connsiteX52" fmla="*/ 107379 w 132288"/>
                    <a:gd name="connsiteY52" fmla="*/ 40481 h 101631"/>
                    <a:gd name="connsiteX53" fmla="*/ 103576 w 132288"/>
                    <a:gd name="connsiteY53" fmla="*/ 53340 h 101631"/>
                    <a:gd name="connsiteX54" fmla="*/ 93783 w 132288"/>
                    <a:gd name="connsiteY54" fmla="*/ 57341 h 101631"/>
                    <a:gd name="connsiteX55" fmla="*/ 101865 w 132288"/>
                    <a:gd name="connsiteY55" fmla="*/ 61055 h 101631"/>
                    <a:gd name="connsiteX56" fmla="*/ 101579 w 132288"/>
                    <a:gd name="connsiteY56" fmla="*/ 74390 h 101631"/>
                    <a:gd name="connsiteX57" fmla="*/ 100629 w 132288"/>
                    <a:gd name="connsiteY57" fmla="*/ 80677 h 101631"/>
                    <a:gd name="connsiteX58" fmla="*/ 80568 w 132288"/>
                    <a:gd name="connsiteY58" fmla="*/ 80677 h 101631"/>
                    <a:gd name="connsiteX59" fmla="*/ 81044 w 132288"/>
                    <a:gd name="connsiteY59" fmla="*/ 76772 h 101631"/>
                    <a:gd name="connsiteX60" fmla="*/ 81044 w 132288"/>
                    <a:gd name="connsiteY60" fmla="*/ 67437 h 101631"/>
                    <a:gd name="connsiteX61" fmla="*/ 79142 w 132288"/>
                    <a:gd name="connsiteY61" fmla="*/ 66104 h 101631"/>
                    <a:gd name="connsiteX62" fmla="*/ 76195 w 132288"/>
                    <a:gd name="connsiteY62" fmla="*/ 66104 h 101631"/>
                    <a:gd name="connsiteX63" fmla="*/ 71441 w 132288"/>
                    <a:gd name="connsiteY63" fmla="*/ 65913 h 101631"/>
                    <a:gd name="connsiteX64" fmla="*/ 45201 w 132288"/>
                    <a:gd name="connsiteY64" fmla="*/ 65913 h 101631"/>
                    <a:gd name="connsiteX65" fmla="*/ 43109 w 132288"/>
                    <a:gd name="connsiteY65" fmla="*/ 80677 h 101631"/>
                    <a:gd name="connsiteX66" fmla="*/ 22668 w 132288"/>
                    <a:gd name="connsiteY66" fmla="*/ 80677 h 101631"/>
                    <a:gd name="connsiteX67" fmla="*/ 47577 w 132288"/>
                    <a:gd name="connsiteY67" fmla="*/ 50197 h 101631"/>
                    <a:gd name="connsiteX68" fmla="*/ 73532 w 132288"/>
                    <a:gd name="connsiteY68" fmla="*/ 50197 h 101631"/>
                    <a:gd name="connsiteX69" fmla="*/ 83991 w 132288"/>
                    <a:gd name="connsiteY69" fmla="*/ 49244 h 101631"/>
                    <a:gd name="connsiteX70" fmla="*/ 86463 w 132288"/>
                    <a:gd name="connsiteY70" fmla="*/ 43339 h 101631"/>
                    <a:gd name="connsiteX71" fmla="*/ 85893 w 132288"/>
                    <a:gd name="connsiteY71" fmla="*/ 37814 h 101631"/>
                    <a:gd name="connsiteX72" fmla="*/ 75529 w 132288"/>
                    <a:gd name="connsiteY72" fmla="*/ 37338 h 101631"/>
                    <a:gd name="connsiteX73" fmla="*/ 49479 w 132288"/>
                    <a:gd name="connsiteY73" fmla="*/ 37338 h 101631"/>
                    <a:gd name="connsiteX74" fmla="*/ 47577 w 132288"/>
                    <a:gd name="connsiteY74" fmla="*/ 50197 h 101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132288" h="101631">
                      <a:moveTo>
                        <a:pt x="77051" y="0"/>
                      </a:moveTo>
                      <a:cubicBezTo>
                        <a:pt x="94830" y="0"/>
                        <a:pt x="106904" y="381"/>
                        <a:pt x="113654" y="2000"/>
                      </a:cubicBezTo>
                      <a:cubicBezTo>
                        <a:pt x="120309" y="2572"/>
                        <a:pt x="125158" y="4953"/>
                        <a:pt x="128010" y="8001"/>
                      </a:cubicBezTo>
                      <a:cubicBezTo>
                        <a:pt x="129722" y="10097"/>
                        <a:pt x="130958" y="12764"/>
                        <a:pt x="131433" y="14954"/>
                      </a:cubicBezTo>
                      <a:cubicBezTo>
                        <a:pt x="132003" y="16478"/>
                        <a:pt x="132003" y="18193"/>
                        <a:pt x="132289" y="20098"/>
                      </a:cubicBezTo>
                      <a:lnTo>
                        <a:pt x="132289" y="27146"/>
                      </a:lnTo>
                      <a:cubicBezTo>
                        <a:pt x="132003" y="33719"/>
                        <a:pt x="131147" y="41339"/>
                        <a:pt x="129626" y="51340"/>
                      </a:cubicBezTo>
                      <a:cubicBezTo>
                        <a:pt x="127725" y="63913"/>
                        <a:pt x="125729" y="73343"/>
                        <a:pt x="123637" y="79439"/>
                      </a:cubicBezTo>
                      <a:cubicBezTo>
                        <a:pt x="121545" y="85725"/>
                        <a:pt x="118503" y="91059"/>
                        <a:pt x="115365" y="93726"/>
                      </a:cubicBezTo>
                      <a:cubicBezTo>
                        <a:pt x="112038" y="96774"/>
                        <a:pt x="106904" y="98870"/>
                        <a:pt x="99963" y="99822"/>
                      </a:cubicBezTo>
                      <a:cubicBezTo>
                        <a:pt x="92642" y="101632"/>
                        <a:pt x="81424" y="101632"/>
                        <a:pt x="66117" y="101632"/>
                      </a:cubicBezTo>
                      <a:lnTo>
                        <a:pt x="29608" y="101632"/>
                      </a:lnTo>
                      <a:cubicBezTo>
                        <a:pt x="27422" y="101537"/>
                        <a:pt x="24760" y="100965"/>
                        <a:pt x="22763" y="100870"/>
                      </a:cubicBezTo>
                      <a:cubicBezTo>
                        <a:pt x="17630" y="100298"/>
                        <a:pt x="13922" y="99727"/>
                        <a:pt x="11164" y="98108"/>
                      </a:cubicBezTo>
                      <a:cubicBezTo>
                        <a:pt x="8312" y="97346"/>
                        <a:pt x="6125" y="95536"/>
                        <a:pt x="4033" y="92964"/>
                      </a:cubicBezTo>
                      <a:cubicBezTo>
                        <a:pt x="1657" y="89916"/>
                        <a:pt x="516" y="85725"/>
                        <a:pt x="41" y="79915"/>
                      </a:cubicBezTo>
                      <a:cubicBezTo>
                        <a:pt x="-244" y="73914"/>
                        <a:pt x="992" y="64484"/>
                        <a:pt x="3178" y="50483"/>
                      </a:cubicBezTo>
                      <a:cubicBezTo>
                        <a:pt x="5650" y="34576"/>
                        <a:pt x="8312" y="23241"/>
                        <a:pt x="11734" y="16383"/>
                      </a:cubicBezTo>
                      <a:cubicBezTo>
                        <a:pt x="15442" y="8287"/>
                        <a:pt x="22383" y="3429"/>
                        <a:pt x="32080" y="2381"/>
                      </a:cubicBezTo>
                      <a:cubicBezTo>
                        <a:pt x="36644" y="1429"/>
                        <a:pt x="42349" y="572"/>
                        <a:pt x="50049" y="572"/>
                      </a:cubicBezTo>
                      <a:cubicBezTo>
                        <a:pt x="56895" y="381"/>
                        <a:pt x="66022" y="191"/>
                        <a:pt x="76860" y="191"/>
                      </a:cubicBezTo>
                      <a:close/>
                      <a:moveTo>
                        <a:pt x="67638" y="10668"/>
                      </a:moveTo>
                      <a:cubicBezTo>
                        <a:pt x="53947" y="10668"/>
                        <a:pt x="44250" y="11049"/>
                        <a:pt x="38641" y="11430"/>
                      </a:cubicBezTo>
                      <a:cubicBezTo>
                        <a:pt x="33221" y="12764"/>
                        <a:pt x="29038" y="14097"/>
                        <a:pt x="26091" y="16288"/>
                      </a:cubicBezTo>
                      <a:cubicBezTo>
                        <a:pt x="23809" y="18193"/>
                        <a:pt x="21622" y="21812"/>
                        <a:pt x="19911" y="26575"/>
                      </a:cubicBezTo>
                      <a:cubicBezTo>
                        <a:pt x="18485" y="31433"/>
                        <a:pt x="16678" y="39243"/>
                        <a:pt x="15347" y="49911"/>
                      </a:cubicBezTo>
                      <a:cubicBezTo>
                        <a:pt x="13541" y="61722"/>
                        <a:pt x="12400" y="70009"/>
                        <a:pt x="12400" y="74962"/>
                      </a:cubicBezTo>
                      <a:cubicBezTo>
                        <a:pt x="12400" y="79343"/>
                        <a:pt x="13161" y="82963"/>
                        <a:pt x="14872" y="84963"/>
                      </a:cubicBezTo>
                      <a:cubicBezTo>
                        <a:pt x="15918" y="86868"/>
                        <a:pt x="17724" y="87821"/>
                        <a:pt x="19911" y="88773"/>
                      </a:cubicBezTo>
                      <a:cubicBezTo>
                        <a:pt x="22098" y="89154"/>
                        <a:pt x="23999" y="89726"/>
                        <a:pt x="25615" y="89821"/>
                      </a:cubicBezTo>
                      <a:cubicBezTo>
                        <a:pt x="27612" y="90392"/>
                        <a:pt x="28943" y="90392"/>
                        <a:pt x="31130" y="90392"/>
                      </a:cubicBezTo>
                      <a:lnTo>
                        <a:pt x="61078" y="90964"/>
                      </a:lnTo>
                      <a:lnTo>
                        <a:pt x="76480" y="90964"/>
                      </a:lnTo>
                      <a:cubicBezTo>
                        <a:pt x="81139" y="90964"/>
                        <a:pt x="85797" y="90488"/>
                        <a:pt x="90266" y="90392"/>
                      </a:cubicBezTo>
                      <a:cubicBezTo>
                        <a:pt x="93118" y="90392"/>
                        <a:pt x="96160" y="89726"/>
                        <a:pt x="99203" y="89154"/>
                      </a:cubicBezTo>
                      <a:cubicBezTo>
                        <a:pt x="102150" y="88678"/>
                        <a:pt x="104717" y="87249"/>
                        <a:pt x="106808" y="85630"/>
                      </a:cubicBezTo>
                      <a:cubicBezTo>
                        <a:pt x="108805" y="83534"/>
                        <a:pt x="110612" y="81058"/>
                        <a:pt x="111467" y="78486"/>
                      </a:cubicBezTo>
                      <a:cubicBezTo>
                        <a:pt x="113559" y="72771"/>
                        <a:pt x="115936" y="62865"/>
                        <a:pt x="117837" y="49911"/>
                      </a:cubicBezTo>
                      <a:cubicBezTo>
                        <a:pt x="119834" y="36862"/>
                        <a:pt x="120309" y="27337"/>
                        <a:pt x="120119" y="22384"/>
                      </a:cubicBezTo>
                      <a:cubicBezTo>
                        <a:pt x="120119" y="20003"/>
                        <a:pt x="118883" y="17621"/>
                        <a:pt x="117172" y="15907"/>
                      </a:cubicBezTo>
                      <a:cubicBezTo>
                        <a:pt x="115556" y="14097"/>
                        <a:pt x="112988" y="12954"/>
                        <a:pt x="110041" y="12287"/>
                      </a:cubicBezTo>
                      <a:cubicBezTo>
                        <a:pt x="108805" y="11716"/>
                        <a:pt x="107284" y="11430"/>
                        <a:pt x="105287" y="11335"/>
                      </a:cubicBezTo>
                      <a:cubicBezTo>
                        <a:pt x="103196" y="11335"/>
                        <a:pt x="101390" y="11049"/>
                        <a:pt x="99963" y="11049"/>
                      </a:cubicBezTo>
                      <a:cubicBezTo>
                        <a:pt x="98062" y="11049"/>
                        <a:pt x="95590" y="11049"/>
                        <a:pt x="92453" y="11049"/>
                      </a:cubicBezTo>
                      <a:cubicBezTo>
                        <a:pt x="88459" y="11049"/>
                        <a:pt x="84657" y="10954"/>
                        <a:pt x="80283" y="10954"/>
                      </a:cubicBezTo>
                      <a:cubicBezTo>
                        <a:pt x="75909" y="10954"/>
                        <a:pt x="71536" y="10763"/>
                        <a:pt x="67543" y="10763"/>
                      </a:cubicBezTo>
                      <a:close/>
                      <a:moveTo>
                        <a:pt x="22478" y="80677"/>
                      </a:moveTo>
                      <a:lnTo>
                        <a:pt x="31320" y="21336"/>
                      </a:lnTo>
                      <a:lnTo>
                        <a:pt x="91122" y="21336"/>
                      </a:lnTo>
                      <a:cubicBezTo>
                        <a:pt x="94164" y="21336"/>
                        <a:pt x="96541" y="21527"/>
                        <a:pt x="97396" y="21527"/>
                      </a:cubicBezTo>
                      <a:cubicBezTo>
                        <a:pt x="99203" y="21527"/>
                        <a:pt x="101390" y="22098"/>
                        <a:pt x="103671" y="23527"/>
                      </a:cubicBezTo>
                      <a:cubicBezTo>
                        <a:pt x="105668" y="25336"/>
                        <a:pt x="107379" y="26860"/>
                        <a:pt x="107664" y="29242"/>
                      </a:cubicBezTo>
                      <a:cubicBezTo>
                        <a:pt x="108330" y="31909"/>
                        <a:pt x="108044" y="36005"/>
                        <a:pt x="107379" y="40481"/>
                      </a:cubicBezTo>
                      <a:cubicBezTo>
                        <a:pt x="106523" y="46768"/>
                        <a:pt x="105383" y="51054"/>
                        <a:pt x="103576" y="53340"/>
                      </a:cubicBezTo>
                      <a:cubicBezTo>
                        <a:pt x="101579" y="55435"/>
                        <a:pt x="98537" y="57150"/>
                        <a:pt x="93783" y="57341"/>
                      </a:cubicBezTo>
                      <a:cubicBezTo>
                        <a:pt x="98442" y="58007"/>
                        <a:pt x="100914" y="59341"/>
                        <a:pt x="101865" y="61055"/>
                      </a:cubicBezTo>
                      <a:cubicBezTo>
                        <a:pt x="102720" y="62579"/>
                        <a:pt x="102530" y="67437"/>
                        <a:pt x="101579" y="74390"/>
                      </a:cubicBezTo>
                      <a:lnTo>
                        <a:pt x="100629" y="80677"/>
                      </a:lnTo>
                      <a:lnTo>
                        <a:pt x="80568" y="80677"/>
                      </a:lnTo>
                      <a:lnTo>
                        <a:pt x="81044" y="76772"/>
                      </a:lnTo>
                      <a:cubicBezTo>
                        <a:pt x="81899" y="71723"/>
                        <a:pt x="81899" y="68390"/>
                        <a:pt x="81044" y="67437"/>
                      </a:cubicBezTo>
                      <a:cubicBezTo>
                        <a:pt x="80568" y="66580"/>
                        <a:pt x="79998" y="66104"/>
                        <a:pt x="79142" y="66104"/>
                      </a:cubicBezTo>
                      <a:lnTo>
                        <a:pt x="76195" y="66104"/>
                      </a:lnTo>
                      <a:cubicBezTo>
                        <a:pt x="75054" y="66104"/>
                        <a:pt x="73818" y="65913"/>
                        <a:pt x="71441" y="65913"/>
                      </a:cubicBezTo>
                      <a:lnTo>
                        <a:pt x="45201" y="65913"/>
                      </a:lnTo>
                      <a:lnTo>
                        <a:pt x="43109" y="80677"/>
                      </a:lnTo>
                      <a:lnTo>
                        <a:pt x="22668" y="80677"/>
                      </a:lnTo>
                      <a:close/>
                      <a:moveTo>
                        <a:pt x="47577" y="50197"/>
                      </a:moveTo>
                      <a:lnTo>
                        <a:pt x="73532" y="50197"/>
                      </a:lnTo>
                      <a:cubicBezTo>
                        <a:pt x="79332" y="50197"/>
                        <a:pt x="82755" y="49911"/>
                        <a:pt x="83991" y="49244"/>
                      </a:cubicBezTo>
                      <a:cubicBezTo>
                        <a:pt x="85322" y="48482"/>
                        <a:pt x="86177" y="46577"/>
                        <a:pt x="86463" y="43339"/>
                      </a:cubicBezTo>
                      <a:cubicBezTo>
                        <a:pt x="86938" y="40196"/>
                        <a:pt x="86843" y="38576"/>
                        <a:pt x="85893" y="37814"/>
                      </a:cubicBezTo>
                      <a:cubicBezTo>
                        <a:pt x="84846" y="37624"/>
                        <a:pt x="81329" y="37338"/>
                        <a:pt x="75529" y="37338"/>
                      </a:cubicBezTo>
                      <a:lnTo>
                        <a:pt x="49479" y="37338"/>
                      </a:lnTo>
                      <a:lnTo>
                        <a:pt x="47577" y="50197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grpSp>
              <p:nvGrpSpPr>
                <p:cNvPr id="52" name="Grafik 33">
                  <a:extLst>
                    <a:ext uri="{FF2B5EF4-FFF2-40B4-BE49-F238E27FC236}">
                      <a16:creationId xmlns:a16="http://schemas.microsoft.com/office/drawing/2014/main" id="{3DBAE487-BF07-2C9B-02A3-EC0D4B8BFC56}"/>
                    </a:ext>
                  </a:extLst>
                </p:cNvPr>
                <p:cNvGrpSpPr/>
                <p:nvPr/>
              </p:nvGrpSpPr>
              <p:grpSpPr>
                <a:xfrm>
                  <a:off x="2303463" y="758031"/>
                  <a:ext cx="1216851" cy="1086706"/>
                  <a:chOff x="2303463" y="758031"/>
                  <a:chExt cx="1216851" cy="1086706"/>
                </a:xfrm>
                <a:grpFill/>
              </p:grpSpPr>
              <p:sp>
                <p:nvSpPr>
                  <p:cNvPr id="59" name="Serbest Form 46">
                    <a:extLst>
                      <a:ext uri="{FF2B5EF4-FFF2-40B4-BE49-F238E27FC236}">
                        <a16:creationId xmlns:a16="http://schemas.microsoft.com/office/drawing/2014/main" id="{B0807A7C-580A-9634-DC68-57DF0D663A08}"/>
                      </a:ext>
                    </a:extLst>
                  </p:cNvPr>
                  <p:cNvSpPr/>
                  <p:nvPr/>
                </p:nvSpPr>
                <p:spPr>
                  <a:xfrm>
                    <a:off x="2303463" y="1141793"/>
                    <a:ext cx="284271" cy="285845"/>
                  </a:xfrm>
                  <a:custGeom>
                    <a:avLst/>
                    <a:gdLst>
                      <a:gd name="connsiteX0" fmla="*/ 284271 w 284271"/>
                      <a:gd name="connsiteY0" fmla="*/ 35719 h 285845"/>
                      <a:gd name="connsiteX1" fmla="*/ 243484 w 284271"/>
                      <a:gd name="connsiteY1" fmla="*/ 193072 h 285845"/>
                      <a:gd name="connsiteX2" fmla="*/ 88134 w 284271"/>
                      <a:gd name="connsiteY2" fmla="*/ 285845 h 285845"/>
                      <a:gd name="connsiteX3" fmla="*/ 0 w 284271"/>
                      <a:gd name="connsiteY3" fmla="*/ 228505 h 285845"/>
                      <a:gd name="connsiteX4" fmla="*/ 59516 w 284271"/>
                      <a:gd name="connsiteY4" fmla="*/ 85439 h 285845"/>
                      <a:gd name="connsiteX5" fmla="*/ 206976 w 284271"/>
                      <a:gd name="connsiteY5" fmla="*/ 0 h 285845"/>
                      <a:gd name="connsiteX6" fmla="*/ 284271 w 284271"/>
                      <a:gd name="connsiteY6" fmla="*/ 35719 h 2858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84271" h="285845">
                        <a:moveTo>
                          <a:pt x="284271" y="35719"/>
                        </a:moveTo>
                        <a:lnTo>
                          <a:pt x="243484" y="193072"/>
                        </a:lnTo>
                        <a:lnTo>
                          <a:pt x="88134" y="285845"/>
                        </a:lnTo>
                        <a:lnTo>
                          <a:pt x="0" y="228505"/>
                        </a:lnTo>
                        <a:lnTo>
                          <a:pt x="59516" y="85439"/>
                        </a:lnTo>
                        <a:lnTo>
                          <a:pt x="206976" y="0"/>
                        </a:lnTo>
                        <a:lnTo>
                          <a:pt x="284271" y="35719"/>
                        </a:lnTo>
                        <a:close/>
                      </a:path>
                    </a:pathLst>
                  </a:custGeom>
                  <a:solidFill>
                    <a:srgbClr val="0052FF"/>
                  </a:solidFill>
                  <a:ln w="141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tr-TR" sz="2704"/>
                  </a:p>
                </p:txBody>
              </p:sp>
              <p:sp>
                <p:nvSpPr>
                  <p:cNvPr id="60" name="Serbest Form 47">
                    <a:extLst>
                      <a:ext uri="{FF2B5EF4-FFF2-40B4-BE49-F238E27FC236}">
                        <a16:creationId xmlns:a16="http://schemas.microsoft.com/office/drawing/2014/main" id="{D1C9F616-4B1E-2B64-4EC5-1FB772791EA7}"/>
                      </a:ext>
                    </a:extLst>
                  </p:cNvPr>
                  <p:cNvSpPr/>
                  <p:nvPr/>
                </p:nvSpPr>
                <p:spPr>
                  <a:xfrm>
                    <a:off x="2576135" y="868425"/>
                    <a:ext cx="277996" cy="238982"/>
                  </a:xfrm>
                  <a:custGeom>
                    <a:avLst/>
                    <a:gdLst>
                      <a:gd name="connsiteX0" fmla="*/ 277996 w 277996"/>
                      <a:gd name="connsiteY0" fmla="*/ 19336 h 238982"/>
                      <a:gd name="connsiteX1" fmla="*/ 249569 w 277996"/>
                      <a:gd name="connsiteY1" fmla="*/ 148590 h 238982"/>
                      <a:gd name="connsiteX2" fmla="*/ 81478 w 277996"/>
                      <a:gd name="connsiteY2" fmla="*/ 238982 h 238982"/>
                      <a:gd name="connsiteX3" fmla="*/ 0 w 277996"/>
                      <a:gd name="connsiteY3" fmla="*/ 201549 h 238982"/>
                      <a:gd name="connsiteX4" fmla="*/ 28807 w 277996"/>
                      <a:gd name="connsiteY4" fmla="*/ 91726 h 238982"/>
                      <a:gd name="connsiteX5" fmla="*/ 166284 w 277996"/>
                      <a:gd name="connsiteY5" fmla="*/ 0 h 238982"/>
                      <a:gd name="connsiteX6" fmla="*/ 277996 w 277996"/>
                      <a:gd name="connsiteY6" fmla="*/ 19336 h 238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77996" h="238982">
                        <a:moveTo>
                          <a:pt x="277996" y="19336"/>
                        </a:moveTo>
                        <a:lnTo>
                          <a:pt x="249569" y="148590"/>
                        </a:lnTo>
                        <a:lnTo>
                          <a:pt x="81478" y="238982"/>
                        </a:lnTo>
                        <a:lnTo>
                          <a:pt x="0" y="201549"/>
                        </a:lnTo>
                        <a:lnTo>
                          <a:pt x="28807" y="91726"/>
                        </a:lnTo>
                        <a:lnTo>
                          <a:pt x="166284" y="0"/>
                        </a:lnTo>
                        <a:lnTo>
                          <a:pt x="277996" y="19336"/>
                        </a:lnTo>
                        <a:close/>
                      </a:path>
                    </a:pathLst>
                  </a:custGeom>
                  <a:solidFill>
                    <a:srgbClr val="0052FF"/>
                  </a:solidFill>
                  <a:ln w="141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tr-TR" sz="2704"/>
                  </a:p>
                </p:txBody>
              </p:sp>
              <p:sp>
                <p:nvSpPr>
                  <p:cNvPr id="61" name="Serbest Form 48">
                    <a:extLst>
                      <a:ext uri="{FF2B5EF4-FFF2-40B4-BE49-F238E27FC236}">
                        <a16:creationId xmlns:a16="http://schemas.microsoft.com/office/drawing/2014/main" id="{A92916C6-430A-C2FD-89A2-1AE06BEA2A67}"/>
                      </a:ext>
                    </a:extLst>
                  </p:cNvPr>
                  <p:cNvSpPr/>
                  <p:nvPr/>
                </p:nvSpPr>
                <p:spPr>
                  <a:xfrm>
                    <a:off x="3057019" y="993774"/>
                    <a:ext cx="463295" cy="381381"/>
                  </a:xfrm>
                  <a:custGeom>
                    <a:avLst/>
                    <a:gdLst>
                      <a:gd name="connsiteX0" fmla="*/ 25195 w 463295"/>
                      <a:gd name="connsiteY0" fmla="*/ 119253 h 381381"/>
                      <a:gd name="connsiteX1" fmla="*/ 0 w 463295"/>
                      <a:gd name="connsiteY1" fmla="*/ 299752 h 381381"/>
                      <a:gd name="connsiteX2" fmla="*/ 194711 w 463295"/>
                      <a:gd name="connsiteY2" fmla="*/ 381381 h 381381"/>
                      <a:gd name="connsiteX3" fmla="*/ 459682 w 463295"/>
                      <a:gd name="connsiteY3" fmla="*/ 256127 h 381381"/>
                      <a:gd name="connsiteX4" fmla="*/ 463295 w 463295"/>
                      <a:gd name="connsiteY4" fmla="*/ 44291 h 381381"/>
                      <a:gd name="connsiteX5" fmla="*/ 258221 w 463295"/>
                      <a:gd name="connsiteY5" fmla="*/ 0 h 381381"/>
                      <a:gd name="connsiteX6" fmla="*/ 25195 w 463295"/>
                      <a:gd name="connsiteY6" fmla="*/ 119253 h 381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3295" h="381381">
                        <a:moveTo>
                          <a:pt x="25195" y="119253"/>
                        </a:moveTo>
                        <a:lnTo>
                          <a:pt x="0" y="299752"/>
                        </a:lnTo>
                        <a:lnTo>
                          <a:pt x="194711" y="381381"/>
                        </a:lnTo>
                        <a:lnTo>
                          <a:pt x="459682" y="256127"/>
                        </a:lnTo>
                        <a:lnTo>
                          <a:pt x="463295" y="44291"/>
                        </a:lnTo>
                        <a:lnTo>
                          <a:pt x="258221" y="0"/>
                        </a:lnTo>
                        <a:lnTo>
                          <a:pt x="25195" y="119253"/>
                        </a:lnTo>
                        <a:close/>
                      </a:path>
                    </a:pathLst>
                  </a:custGeom>
                  <a:solidFill>
                    <a:srgbClr val="0052FF"/>
                  </a:solidFill>
                  <a:ln w="141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tr-TR" sz="2704"/>
                  </a:p>
                </p:txBody>
              </p:sp>
              <p:sp>
                <p:nvSpPr>
                  <p:cNvPr id="62" name="Serbest Form 49">
                    <a:extLst>
                      <a:ext uri="{FF2B5EF4-FFF2-40B4-BE49-F238E27FC236}">
                        <a16:creationId xmlns:a16="http://schemas.microsoft.com/office/drawing/2014/main" id="{1FAD93BF-4D30-695D-F4A7-29E337D0AC6A}"/>
                      </a:ext>
                    </a:extLst>
                  </p:cNvPr>
                  <p:cNvSpPr/>
                  <p:nvPr/>
                </p:nvSpPr>
                <p:spPr>
                  <a:xfrm>
                    <a:off x="2905471" y="758031"/>
                    <a:ext cx="360710" cy="295941"/>
                  </a:xfrm>
                  <a:custGeom>
                    <a:avLst/>
                    <a:gdLst>
                      <a:gd name="connsiteX0" fmla="*/ 25765 w 360710"/>
                      <a:gd name="connsiteY0" fmla="*/ 113538 h 295941"/>
                      <a:gd name="connsiteX1" fmla="*/ 0 w 360710"/>
                      <a:gd name="connsiteY1" fmla="*/ 244221 h 295941"/>
                      <a:gd name="connsiteX2" fmla="*/ 141755 w 360710"/>
                      <a:gd name="connsiteY2" fmla="*/ 295942 h 295941"/>
                      <a:gd name="connsiteX3" fmla="*/ 354436 w 360710"/>
                      <a:gd name="connsiteY3" fmla="*/ 166306 h 295941"/>
                      <a:gd name="connsiteX4" fmla="*/ 360711 w 360710"/>
                      <a:gd name="connsiteY4" fmla="*/ 28385 h 295941"/>
                      <a:gd name="connsiteX5" fmla="*/ 218765 w 360710"/>
                      <a:gd name="connsiteY5" fmla="*/ 0 h 295941"/>
                      <a:gd name="connsiteX6" fmla="*/ 25765 w 360710"/>
                      <a:gd name="connsiteY6" fmla="*/ 113538 h 2959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60710" h="295941">
                        <a:moveTo>
                          <a:pt x="25765" y="113538"/>
                        </a:moveTo>
                        <a:lnTo>
                          <a:pt x="0" y="244221"/>
                        </a:lnTo>
                        <a:lnTo>
                          <a:pt x="141755" y="295942"/>
                        </a:lnTo>
                        <a:lnTo>
                          <a:pt x="354436" y="166306"/>
                        </a:lnTo>
                        <a:lnTo>
                          <a:pt x="360711" y="28385"/>
                        </a:lnTo>
                        <a:lnTo>
                          <a:pt x="218765" y="0"/>
                        </a:lnTo>
                        <a:lnTo>
                          <a:pt x="25765" y="113538"/>
                        </a:lnTo>
                        <a:close/>
                      </a:path>
                    </a:pathLst>
                  </a:custGeom>
                  <a:solidFill>
                    <a:srgbClr val="0052FF"/>
                  </a:solidFill>
                  <a:ln w="141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tr-TR" sz="2704"/>
                  </a:p>
                </p:txBody>
              </p:sp>
              <p:sp>
                <p:nvSpPr>
                  <p:cNvPr id="63" name="Serbest Form 50">
                    <a:extLst>
                      <a:ext uri="{FF2B5EF4-FFF2-40B4-BE49-F238E27FC236}">
                        <a16:creationId xmlns:a16="http://schemas.microsoft.com/office/drawing/2014/main" id="{E2C6F4F0-2265-5970-B3F7-8DA3B70CE1C5}"/>
                      </a:ext>
                    </a:extLst>
                  </p:cNvPr>
                  <p:cNvSpPr/>
                  <p:nvPr/>
                </p:nvSpPr>
                <p:spPr>
                  <a:xfrm>
                    <a:off x="2709523" y="1385061"/>
                    <a:ext cx="472232" cy="459676"/>
                  </a:xfrm>
                  <a:custGeom>
                    <a:avLst/>
                    <a:gdLst>
                      <a:gd name="connsiteX0" fmla="*/ 42308 w 472232"/>
                      <a:gd name="connsiteY0" fmla="*/ 110871 h 459676"/>
                      <a:gd name="connsiteX1" fmla="*/ 0 w 472232"/>
                      <a:gd name="connsiteY1" fmla="*/ 315563 h 459676"/>
                      <a:gd name="connsiteX2" fmla="*/ 171038 w 472232"/>
                      <a:gd name="connsiteY2" fmla="*/ 459676 h 459676"/>
                      <a:gd name="connsiteX3" fmla="*/ 441523 w 472232"/>
                      <a:gd name="connsiteY3" fmla="*/ 340519 h 459676"/>
                      <a:gd name="connsiteX4" fmla="*/ 472232 w 472232"/>
                      <a:gd name="connsiteY4" fmla="*/ 77438 h 459676"/>
                      <a:gd name="connsiteX5" fmla="*/ 287884 w 472232"/>
                      <a:gd name="connsiteY5" fmla="*/ 0 h 459676"/>
                      <a:gd name="connsiteX6" fmla="*/ 42308 w 472232"/>
                      <a:gd name="connsiteY6" fmla="*/ 110871 h 459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2232" h="459676">
                        <a:moveTo>
                          <a:pt x="42308" y="110871"/>
                        </a:moveTo>
                        <a:lnTo>
                          <a:pt x="0" y="315563"/>
                        </a:lnTo>
                        <a:lnTo>
                          <a:pt x="171038" y="459676"/>
                        </a:lnTo>
                        <a:lnTo>
                          <a:pt x="441523" y="340519"/>
                        </a:lnTo>
                        <a:lnTo>
                          <a:pt x="472232" y="77438"/>
                        </a:lnTo>
                        <a:lnTo>
                          <a:pt x="287884" y="0"/>
                        </a:lnTo>
                        <a:lnTo>
                          <a:pt x="42308" y="110871"/>
                        </a:lnTo>
                        <a:close/>
                      </a:path>
                    </a:pathLst>
                  </a:custGeom>
                  <a:solidFill>
                    <a:srgbClr val="0052FF"/>
                  </a:solidFill>
                  <a:ln w="141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tr-TR" sz="2704"/>
                  </a:p>
                </p:txBody>
              </p:sp>
              <p:sp>
                <p:nvSpPr>
                  <p:cNvPr id="64" name="Serbest Form 51">
                    <a:extLst>
                      <a:ext uri="{FF2B5EF4-FFF2-40B4-BE49-F238E27FC236}">
                        <a16:creationId xmlns:a16="http://schemas.microsoft.com/office/drawing/2014/main" id="{01374F56-7EB5-A0EE-078F-6CCE38EDD595}"/>
                      </a:ext>
                    </a:extLst>
                  </p:cNvPr>
                  <p:cNvSpPr/>
                  <p:nvPr/>
                </p:nvSpPr>
                <p:spPr>
                  <a:xfrm>
                    <a:off x="2323523" y="1412493"/>
                    <a:ext cx="350062" cy="368141"/>
                  </a:xfrm>
                  <a:custGeom>
                    <a:avLst/>
                    <a:gdLst>
                      <a:gd name="connsiteX0" fmla="*/ 307564 w 350062"/>
                      <a:gd name="connsiteY0" fmla="*/ 270700 h 368141"/>
                      <a:gd name="connsiteX1" fmla="*/ 112282 w 350062"/>
                      <a:gd name="connsiteY1" fmla="*/ 368141 h 368141"/>
                      <a:gd name="connsiteX2" fmla="*/ 0 w 350062"/>
                      <a:gd name="connsiteY2" fmla="*/ 264223 h 368141"/>
                      <a:gd name="connsiteX3" fmla="*/ 70165 w 350062"/>
                      <a:gd name="connsiteY3" fmla="*/ 91631 h 368141"/>
                      <a:gd name="connsiteX4" fmla="*/ 243675 w 350062"/>
                      <a:gd name="connsiteY4" fmla="*/ 0 h 368141"/>
                      <a:gd name="connsiteX5" fmla="*/ 350062 w 350062"/>
                      <a:gd name="connsiteY5" fmla="*/ 76962 h 368141"/>
                      <a:gd name="connsiteX6" fmla="*/ 307564 w 350062"/>
                      <a:gd name="connsiteY6" fmla="*/ 270700 h 368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0062" h="368141">
                        <a:moveTo>
                          <a:pt x="307564" y="270700"/>
                        </a:moveTo>
                        <a:lnTo>
                          <a:pt x="112282" y="368141"/>
                        </a:lnTo>
                        <a:lnTo>
                          <a:pt x="0" y="264223"/>
                        </a:lnTo>
                        <a:lnTo>
                          <a:pt x="70165" y="91631"/>
                        </a:lnTo>
                        <a:lnTo>
                          <a:pt x="243675" y="0"/>
                        </a:lnTo>
                        <a:lnTo>
                          <a:pt x="350062" y="76962"/>
                        </a:lnTo>
                        <a:lnTo>
                          <a:pt x="307564" y="270700"/>
                        </a:lnTo>
                        <a:close/>
                      </a:path>
                    </a:pathLst>
                  </a:custGeom>
                  <a:solidFill>
                    <a:srgbClr val="0052FF"/>
                  </a:solidFill>
                  <a:ln w="1410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tr-TR" sz="2704"/>
                  </a:p>
                </p:txBody>
              </p:sp>
            </p:grpSp>
            <p:sp>
              <p:nvSpPr>
                <p:cNvPr id="53" name="Serbest Form 52">
                  <a:extLst>
                    <a:ext uri="{FF2B5EF4-FFF2-40B4-BE49-F238E27FC236}">
                      <a16:creationId xmlns:a16="http://schemas.microsoft.com/office/drawing/2014/main" id="{753850CF-9245-72C0-DEC0-B30BED019F78}"/>
                    </a:ext>
                  </a:extLst>
                </p:cNvPr>
                <p:cNvSpPr/>
                <p:nvPr/>
              </p:nvSpPr>
              <p:spPr>
                <a:xfrm>
                  <a:off x="2646109" y="1206658"/>
                  <a:ext cx="80052" cy="80391"/>
                </a:xfrm>
                <a:custGeom>
                  <a:avLst/>
                  <a:gdLst>
                    <a:gd name="connsiteX0" fmla="*/ 80052 w 80052"/>
                    <a:gd name="connsiteY0" fmla="*/ 10097 h 80391"/>
                    <a:gd name="connsiteX1" fmla="*/ 68548 w 80052"/>
                    <a:gd name="connsiteY1" fmla="*/ 54483 h 80391"/>
                    <a:gd name="connsiteX2" fmla="*/ 24909 w 80052"/>
                    <a:gd name="connsiteY2" fmla="*/ 80391 h 80391"/>
                    <a:gd name="connsiteX3" fmla="*/ 0 w 80052"/>
                    <a:gd name="connsiteY3" fmla="*/ 64484 h 80391"/>
                    <a:gd name="connsiteX4" fmla="*/ 16638 w 80052"/>
                    <a:gd name="connsiteY4" fmla="*/ 24384 h 80391"/>
                    <a:gd name="connsiteX5" fmla="*/ 58375 w 80052"/>
                    <a:gd name="connsiteY5" fmla="*/ 0 h 80391"/>
                    <a:gd name="connsiteX6" fmla="*/ 80052 w 80052"/>
                    <a:gd name="connsiteY6" fmla="*/ 10097 h 803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0052" h="80391">
                      <a:moveTo>
                        <a:pt x="80052" y="10097"/>
                      </a:moveTo>
                      <a:lnTo>
                        <a:pt x="68548" y="54483"/>
                      </a:lnTo>
                      <a:lnTo>
                        <a:pt x="24909" y="80391"/>
                      </a:lnTo>
                      <a:lnTo>
                        <a:pt x="0" y="64484"/>
                      </a:lnTo>
                      <a:lnTo>
                        <a:pt x="16638" y="24384"/>
                      </a:lnTo>
                      <a:lnTo>
                        <a:pt x="58375" y="0"/>
                      </a:lnTo>
                      <a:lnTo>
                        <a:pt x="80052" y="10097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4" name="Serbest Form 53">
                  <a:extLst>
                    <a:ext uri="{FF2B5EF4-FFF2-40B4-BE49-F238E27FC236}">
                      <a16:creationId xmlns:a16="http://schemas.microsoft.com/office/drawing/2014/main" id="{D635B22F-90EA-B0C3-8995-2D5107ADBD5B}"/>
                    </a:ext>
                  </a:extLst>
                </p:cNvPr>
                <p:cNvSpPr/>
                <p:nvPr/>
              </p:nvSpPr>
              <p:spPr>
                <a:xfrm>
                  <a:off x="2723024" y="1129791"/>
                  <a:ext cx="78245" cy="67341"/>
                </a:xfrm>
                <a:custGeom>
                  <a:avLst/>
                  <a:gdLst>
                    <a:gd name="connsiteX0" fmla="*/ 78246 w 78245"/>
                    <a:gd name="connsiteY0" fmla="*/ 5239 h 67341"/>
                    <a:gd name="connsiteX1" fmla="*/ 70355 w 78245"/>
                    <a:gd name="connsiteY1" fmla="*/ 41434 h 67341"/>
                    <a:gd name="connsiteX2" fmla="*/ 23008 w 78245"/>
                    <a:gd name="connsiteY2" fmla="*/ 67342 h 67341"/>
                    <a:gd name="connsiteX3" fmla="*/ 0 w 78245"/>
                    <a:gd name="connsiteY3" fmla="*/ 56864 h 67341"/>
                    <a:gd name="connsiteX4" fmla="*/ 8081 w 78245"/>
                    <a:gd name="connsiteY4" fmla="*/ 25718 h 67341"/>
                    <a:gd name="connsiteX5" fmla="*/ 46776 w 78245"/>
                    <a:gd name="connsiteY5" fmla="*/ 0 h 67341"/>
                    <a:gd name="connsiteX6" fmla="*/ 78246 w 78245"/>
                    <a:gd name="connsiteY6" fmla="*/ 5239 h 67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245" h="67341">
                      <a:moveTo>
                        <a:pt x="78246" y="5239"/>
                      </a:moveTo>
                      <a:lnTo>
                        <a:pt x="70355" y="41434"/>
                      </a:lnTo>
                      <a:lnTo>
                        <a:pt x="23008" y="67342"/>
                      </a:lnTo>
                      <a:lnTo>
                        <a:pt x="0" y="56864"/>
                      </a:lnTo>
                      <a:lnTo>
                        <a:pt x="8081" y="25718"/>
                      </a:lnTo>
                      <a:lnTo>
                        <a:pt x="46776" y="0"/>
                      </a:lnTo>
                      <a:lnTo>
                        <a:pt x="78246" y="5239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5" name="Serbest Form 54">
                  <a:extLst>
                    <a:ext uri="{FF2B5EF4-FFF2-40B4-BE49-F238E27FC236}">
                      <a16:creationId xmlns:a16="http://schemas.microsoft.com/office/drawing/2014/main" id="{2D68CF23-42EA-BC4F-3E9C-B2D9B0B1FA53}"/>
                    </a:ext>
                  </a:extLst>
                </p:cNvPr>
                <p:cNvSpPr/>
                <p:nvPr/>
              </p:nvSpPr>
              <p:spPr>
                <a:xfrm>
                  <a:off x="2858409" y="1165034"/>
                  <a:ext cx="130726" cy="107346"/>
                </a:xfrm>
                <a:custGeom>
                  <a:avLst/>
                  <a:gdLst>
                    <a:gd name="connsiteX0" fmla="*/ 7416 w 130726"/>
                    <a:gd name="connsiteY0" fmla="*/ 33433 h 107346"/>
                    <a:gd name="connsiteX1" fmla="*/ 0 w 130726"/>
                    <a:gd name="connsiteY1" fmla="*/ 84296 h 107346"/>
                    <a:gd name="connsiteX2" fmla="*/ 55143 w 130726"/>
                    <a:gd name="connsiteY2" fmla="*/ 107347 h 107346"/>
                    <a:gd name="connsiteX3" fmla="*/ 129681 w 130726"/>
                    <a:gd name="connsiteY3" fmla="*/ 71914 h 107346"/>
                    <a:gd name="connsiteX4" fmla="*/ 130727 w 130726"/>
                    <a:gd name="connsiteY4" fmla="*/ 12478 h 107346"/>
                    <a:gd name="connsiteX5" fmla="*/ 73017 w 130726"/>
                    <a:gd name="connsiteY5" fmla="*/ 0 h 107346"/>
                    <a:gd name="connsiteX6" fmla="*/ 7416 w 130726"/>
                    <a:gd name="connsiteY6" fmla="*/ 33433 h 1073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0726" h="107346">
                      <a:moveTo>
                        <a:pt x="7416" y="33433"/>
                      </a:moveTo>
                      <a:lnTo>
                        <a:pt x="0" y="84296"/>
                      </a:lnTo>
                      <a:lnTo>
                        <a:pt x="55143" y="107347"/>
                      </a:lnTo>
                      <a:lnTo>
                        <a:pt x="129681" y="71914"/>
                      </a:lnTo>
                      <a:lnTo>
                        <a:pt x="130727" y="12478"/>
                      </a:lnTo>
                      <a:lnTo>
                        <a:pt x="73017" y="0"/>
                      </a:lnTo>
                      <a:lnTo>
                        <a:pt x="7416" y="33433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6" name="Serbest Form 55">
                  <a:extLst>
                    <a:ext uri="{FF2B5EF4-FFF2-40B4-BE49-F238E27FC236}">
                      <a16:creationId xmlns:a16="http://schemas.microsoft.com/office/drawing/2014/main" id="{899F56DE-620D-BA39-4581-20C3AA5AC714}"/>
                    </a:ext>
                  </a:extLst>
                </p:cNvPr>
                <p:cNvSpPr/>
                <p:nvPr/>
              </p:nvSpPr>
              <p:spPr>
                <a:xfrm>
                  <a:off x="2815816" y="1098549"/>
                  <a:ext cx="101634" cy="83343"/>
                </a:xfrm>
                <a:custGeom>
                  <a:avLst/>
                  <a:gdLst>
                    <a:gd name="connsiteX0" fmla="*/ 6940 w 101634"/>
                    <a:gd name="connsiteY0" fmla="*/ 31909 h 83343"/>
                    <a:gd name="connsiteX1" fmla="*/ 0 w 101634"/>
                    <a:gd name="connsiteY1" fmla="*/ 68866 h 83343"/>
                    <a:gd name="connsiteX2" fmla="*/ 39931 w 101634"/>
                    <a:gd name="connsiteY2" fmla="*/ 83344 h 83343"/>
                    <a:gd name="connsiteX3" fmla="*/ 99923 w 101634"/>
                    <a:gd name="connsiteY3" fmla="*/ 46768 h 83343"/>
                    <a:gd name="connsiteX4" fmla="*/ 101634 w 101634"/>
                    <a:gd name="connsiteY4" fmla="*/ 7810 h 83343"/>
                    <a:gd name="connsiteX5" fmla="*/ 61703 w 101634"/>
                    <a:gd name="connsiteY5" fmla="*/ 0 h 83343"/>
                    <a:gd name="connsiteX6" fmla="*/ 6940 w 101634"/>
                    <a:gd name="connsiteY6" fmla="*/ 31909 h 83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1634" h="83343">
                      <a:moveTo>
                        <a:pt x="6940" y="31909"/>
                      </a:moveTo>
                      <a:lnTo>
                        <a:pt x="0" y="68866"/>
                      </a:lnTo>
                      <a:lnTo>
                        <a:pt x="39931" y="83344"/>
                      </a:lnTo>
                      <a:lnTo>
                        <a:pt x="99923" y="46768"/>
                      </a:lnTo>
                      <a:lnTo>
                        <a:pt x="101634" y="7810"/>
                      </a:lnTo>
                      <a:lnTo>
                        <a:pt x="61703" y="0"/>
                      </a:lnTo>
                      <a:lnTo>
                        <a:pt x="6940" y="31909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7" name="Serbest Form 56">
                  <a:extLst>
                    <a:ext uri="{FF2B5EF4-FFF2-40B4-BE49-F238E27FC236}">
                      <a16:creationId xmlns:a16="http://schemas.microsoft.com/office/drawing/2014/main" id="{3BFDCE81-64C6-C080-1A84-9954A765AFD9}"/>
                    </a:ext>
                  </a:extLst>
                </p:cNvPr>
                <p:cNvSpPr/>
                <p:nvPr/>
              </p:nvSpPr>
              <p:spPr>
                <a:xfrm>
                  <a:off x="2760578" y="1275047"/>
                  <a:ext cx="133103" cy="130111"/>
                </a:xfrm>
                <a:custGeom>
                  <a:avLst/>
                  <a:gdLst>
                    <a:gd name="connsiteX0" fmla="*/ 11884 w 133103"/>
                    <a:gd name="connsiteY0" fmla="*/ 31242 h 130111"/>
                    <a:gd name="connsiteX1" fmla="*/ 0 w 133103"/>
                    <a:gd name="connsiteY1" fmla="*/ 89059 h 130111"/>
                    <a:gd name="connsiteX2" fmla="*/ 48202 w 133103"/>
                    <a:gd name="connsiteY2" fmla="*/ 130112 h 130111"/>
                    <a:gd name="connsiteX3" fmla="*/ 124262 w 133103"/>
                    <a:gd name="connsiteY3" fmla="*/ 96298 h 130111"/>
                    <a:gd name="connsiteX4" fmla="*/ 133104 w 133103"/>
                    <a:gd name="connsiteY4" fmla="*/ 22098 h 130111"/>
                    <a:gd name="connsiteX5" fmla="*/ 81098 w 133103"/>
                    <a:gd name="connsiteY5" fmla="*/ 0 h 130111"/>
                    <a:gd name="connsiteX6" fmla="*/ 11884 w 133103"/>
                    <a:gd name="connsiteY6" fmla="*/ 31242 h 130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3103" h="130111">
                      <a:moveTo>
                        <a:pt x="11884" y="31242"/>
                      </a:moveTo>
                      <a:lnTo>
                        <a:pt x="0" y="89059"/>
                      </a:lnTo>
                      <a:lnTo>
                        <a:pt x="48202" y="130112"/>
                      </a:lnTo>
                      <a:lnTo>
                        <a:pt x="124262" y="96298"/>
                      </a:lnTo>
                      <a:lnTo>
                        <a:pt x="133104" y="22098"/>
                      </a:lnTo>
                      <a:lnTo>
                        <a:pt x="81098" y="0"/>
                      </a:lnTo>
                      <a:lnTo>
                        <a:pt x="11884" y="31242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58" name="Serbest Form 57">
                  <a:extLst>
                    <a:ext uri="{FF2B5EF4-FFF2-40B4-BE49-F238E27FC236}">
                      <a16:creationId xmlns:a16="http://schemas.microsoft.com/office/drawing/2014/main" id="{0F2201DD-FF53-5383-042E-EA77367A8E46}"/>
                    </a:ext>
                  </a:extLst>
                </p:cNvPr>
                <p:cNvSpPr/>
                <p:nvPr/>
              </p:nvSpPr>
              <p:spPr>
                <a:xfrm>
                  <a:off x="2651718" y="1283048"/>
                  <a:ext cx="98591" cy="103822"/>
                </a:xfrm>
                <a:custGeom>
                  <a:avLst/>
                  <a:gdLst>
                    <a:gd name="connsiteX0" fmla="*/ 86802 w 98591"/>
                    <a:gd name="connsiteY0" fmla="*/ 76200 h 103822"/>
                    <a:gd name="connsiteX1" fmla="*/ 31660 w 98591"/>
                    <a:gd name="connsiteY1" fmla="*/ 103822 h 103822"/>
                    <a:gd name="connsiteX2" fmla="*/ 0 w 98591"/>
                    <a:gd name="connsiteY2" fmla="*/ 74390 h 103822"/>
                    <a:gd name="connsiteX3" fmla="*/ 19775 w 98591"/>
                    <a:gd name="connsiteY3" fmla="*/ 25718 h 103822"/>
                    <a:gd name="connsiteX4" fmla="*/ 68929 w 98591"/>
                    <a:gd name="connsiteY4" fmla="*/ 0 h 103822"/>
                    <a:gd name="connsiteX5" fmla="*/ 98592 w 98591"/>
                    <a:gd name="connsiteY5" fmla="*/ 21336 h 103822"/>
                    <a:gd name="connsiteX6" fmla="*/ 86802 w 98591"/>
                    <a:gd name="connsiteY6" fmla="*/ 76200 h 1038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591" h="103822">
                      <a:moveTo>
                        <a:pt x="86802" y="76200"/>
                      </a:moveTo>
                      <a:lnTo>
                        <a:pt x="31660" y="103822"/>
                      </a:lnTo>
                      <a:lnTo>
                        <a:pt x="0" y="74390"/>
                      </a:lnTo>
                      <a:lnTo>
                        <a:pt x="19775" y="25718"/>
                      </a:lnTo>
                      <a:lnTo>
                        <a:pt x="68929" y="0"/>
                      </a:lnTo>
                      <a:lnTo>
                        <a:pt x="98592" y="21336"/>
                      </a:lnTo>
                      <a:lnTo>
                        <a:pt x="86802" y="7620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</p:grpSp>
          <p:grpSp>
            <p:nvGrpSpPr>
              <p:cNvPr id="19" name="Grafik 33">
                <a:extLst>
                  <a:ext uri="{FF2B5EF4-FFF2-40B4-BE49-F238E27FC236}">
                    <a16:creationId xmlns:a16="http://schemas.microsoft.com/office/drawing/2014/main" id="{14A9143F-F1DB-BE1A-45AE-58D4CB15604B}"/>
                  </a:ext>
                </a:extLst>
              </p:cNvPr>
              <p:cNvGrpSpPr/>
              <p:nvPr/>
            </p:nvGrpSpPr>
            <p:grpSpPr>
              <a:xfrm>
                <a:off x="3643625" y="1693957"/>
                <a:ext cx="3627070" cy="208502"/>
                <a:chOff x="3643625" y="1693957"/>
                <a:chExt cx="3627070" cy="208502"/>
              </a:xfrm>
              <a:grpFill/>
            </p:grpSpPr>
            <p:sp>
              <p:nvSpPr>
                <p:cNvPr id="20" name="Serbest Form 59">
                  <a:extLst>
                    <a:ext uri="{FF2B5EF4-FFF2-40B4-BE49-F238E27FC236}">
                      <a16:creationId xmlns:a16="http://schemas.microsoft.com/office/drawing/2014/main" id="{E18DA19E-8373-837D-AD0F-498EF7BC2B7F}"/>
                    </a:ext>
                  </a:extLst>
                </p:cNvPr>
                <p:cNvSpPr/>
                <p:nvPr/>
              </p:nvSpPr>
              <p:spPr>
                <a:xfrm>
                  <a:off x="3643625" y="1741296"/>
                  <a:ext cx="142800" cy="121062"/>
                </a:xfrm>
                <a:custGeom>
                  <a:avLst/>
                  <a:gdLst>
                    <a:gd name="connsiteX0" fmla="*/ 51530 w 142800"/>
                    <a:gd name="connsiteY0" fmla="*/ 67151 h 121062"/>
                    <a:gd name="connsiteX1" fmla="*/ 9983 w 142800"/>
                    <a:gd name="connsiteY1" fmla="*/ 60388 h 121062"/>
                    <a:gd name="connsiteX2" fmla="*/ 380 w 142800"/>
                    <a:gd name="connsiteY2" fmla="*/ 34099 h 121062"/>
                    <a:gd name="connsiteX3" fmla="*/ 11884 w 142800"/>
                    <a:gd name="connsiteY3" fmla="*/ 7715 h 121062"/>
                    <a:gd name="connsiteX4" fmla="*/ 51435 w 142800"/>
                    <a:gd name="connsiteY4" fmla="*/ 0 h 121062"/>
                    <a:gd name="connsiteX5" fmla="*/ 84806 w 142800"/>
                    <a:gd name="connsiteY5" fmla="*/ 0 h 121062"/>
                    <a:gd name="connsiteX6" fmla="*/ 125402 w 142800"/>
                    <a:gd name="connsiteY6" fmla="*/ 6858 h 121062"/>
                    <a:gd name="connsiteX7" fmla="*/ 138142 w 142800"/>
                    <a:gd name="connsiteY7" fmla="*/ 28480 h 121062"/>
                    <a:gd name="connsiteX8" fmla="*/ 138142 w 142800"/>
                    <a:gd name="connsiteY8" fmla="*/ 36385 h 121062"/>
                    <a:gd name="connsiteX9" fmla="*/ 120459 w 142800"/>
                    <a:gd name="connsiteY9" fmla="*/ 36385 h 121062"/>
                    <a:gd name="connsiteX10" fmla="*/ 120459 w 142800"/>
                    <a:gd name="connsiteY10" fmla="*/ 31623 h 121062"/>
                    <a:gd name="connsiteX11" fmla="*/ 112187 w 142800"/>
                    <a:gd name="connsiteY11" fmla="*/ 20479 h 121062"/>
                    <a:gd name="connsiteX12" fmla="*/ 78246 w 142800"/>
                    <a:gd name="connsiteY12" fmla="*/ 17335 h 121062"/>
                    <a:gd name="connsiteX13" fmla="*/ 59896 w 142800"/>
                    <a:gd name="connsiteY13" fmla="*/ 17335 h 121062"/>
                    <a:gd name="connsiteX14" fmla="*/ 25575 w 142800"/>
                    <a:gd name="connsiteY14" fmla="*/ 20574 h 121062"/>
                    <a:gd name="connsiteX15" fmla="*/ 18920 w 142800"/>
                    <a:gd name="connsiteY15" fmla="*/ 34099 h 121062"/>
                    <a:gd name="connsiteX16" fmla="*/ 25575 w 142800"/>
                    <a:gd name="connsiteY16" fmla="*/ 47720 h 121062"/>
                    <a:gd name="connsiteX17" fmla="*/ 59896 w 142800"/>
                    <a:gd name="connsiteY17" fmla="*/ 51149 h 121062"/>
                    <a:gd name="connsiteX18" fmla="*/ 92032 w 142800"/>
                    <a:gd name="connsiteY18" fmla="*/ 51149 h 121062"/>
                    <a:gd name="connsiteX19" fmla="*/ 121695 w 142800"/>
                    <a:gd name="connsiteY19" fmla="*/ 53149 h 121062"/>
                    <a:gd name="connsiteX20" fmla="*/ 134815 w 142800"/>
                    <a:gd name="connsiteY20" fmla="*/ 60103 h 121062"/>
                    <a:gd name="connsiteX21" fmla="*/ 140804 w 142800"/>
                    <a:gd name="connsiteY21" fmla="*/ 70390 h 121062"/>
                    <a:gd name="connsiteX22" fmla="*/ 142801 w 142800"/>
                    <a:gd name="connsiteY22" fmla="*/ 90297 h 121062"/>
                    <a:gd name="connsiteX23" fmla="*/ 131392 w 142800"/>
                    <a:gd name="connsiteY23" fmla="*/ 114109 h 121062"/>
                    <a:gd name="connsiteX24" fmla="*/ 90130 w 142800"/>
                    <a:gd name="connsiteY24" fmla="*/ 121063 h 121062"/>
                    <a:gd name="connsiteX25" fmla="*/ 42783 w 142800"/>
                    <a:gd name="connsiteY25" fmla="*/ 121063 h 121062"/>
                    <a:gd name="connsiteX26" fmla="*/ 9888 w 142800"/>
                    <a:gd name="connsiteY26" fmla="*/ 111633 h 121062"/>
                    <a:gd name="connsiteX27" fmla="*/ 2567 w 142800"/>
                    <a:gd name="connsiteY27" fmla="*/ 98488 h 121062"/>
                    <a:gd name="connsiteX28" fmla="*/ 0 w 142800"/>
                    <a:gd name="connsiteY28" fmla="*/ 78772 h 121062"/>
                    <a:gd name="connsiteX29" fmla="*/ 17018 w 142800"/>
                    <a:gd name="connsiteY29" fmla="*/ 78772 h 121062"/>
                    <a:gd name="connsiteX30" fmla="*/ 17018 w 142800"/>
                    <a:gd name="connsiteY30" fmla="*/ 80772 h 121062"/>
                    <a:gd name="connsiteX31" fmla="*/ 22247 w 142800"/>
                    <a:gd name="connsiteY31" fmla="*/ 98869 h 121062"/>
                    <a:gd name="connsiteX32" fmla="*/ 46966 w 142800"/>
                    <a:gd name="connsiteY32" fmla="*/ 103441 h 121062"/>
                    <a:gd name="connsiteX33" fmla="*/ 99542 w 142800"/>
                    <a:gd name="connsiteY33" fmla="*/ 103441 h 121062"/>
                    <a:gd name="connsiteX34" fmla="*/ 119318 w 142800"/>
                    <a:gd name="connsiteY34" fmla="*/ 100013 h 121062"/>
                    <a:gd name="connsiteX35" fmla="*/ 123501 w 142800"/>
                    <a:gd name="connsiteY35" fmla="*/ 84106 h 121062"/>
                    <a:gd name="connsiteX36" fmla="*/ 118462 w 142800"/>
                    <a:gd name="connsiteY36" fmla="*/ 70675 h 121062"/>
                    <a:gd name="connsiteX37" fmla="*/ 99732 w 142800"/>
                    <a:gd name="connsiteY37" fmla="*/ 67056 h 121062"/>
                    <a:gd name="connsiteX38" fmla="*/ 51435 w 142800"/>
                    <a:gd name="connsiteY38" fmla="*/ 67056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42800" h="121062">
                      <a:moveTo>
                        <a:pt x="51530" y="67151"/>
                      </a:moveTo>
                      <a:cubicBezTo>
                        <a:pt x="30233" y="67151"/>
                        <a:pt x="16353" y="64960"/>
                        <a:pt x="9983" y="60388"/>
                      </a:cubicBezTo>
                      <a:cubicBezTo>
                        <a:pt x="3613" y="55912"/>
                        <a:pt x="380" y="47053"/>
                        <a:pt x="380" y="34099"/>
                      </a:cubicBezTo>
                      <a:cubicBezTo>
                        <a:pt x="380" y="21145"/>
                        <a:pt x="4278" y="12763"/>
                        <a:pt x="11884" y="7715"/>
                      </a:cubicBezTo>
                      <a:cubicBezTo>
                        <a:pt x="19585" y="2667"/>
                        <a:pt x="32705" y="0"/>
                        <a:pt x="51435" y="0"/>
                      </a:cubicBezTo>
                      <a:lnTo>
                        <a:pt x="84806" y="0"/>
                      </a:lnTo>
                      <a:cubicBezTo>
                        <a:pt x="103440" y="0"/>
                        <a:pt x="117036" y="2286"/>
                        <a:pt x="125402" y="6858"/>
                      </a:cubicBezTo>
                      <a:cubicBezTo>
                        <a:pt x="133864" y="11335"/>
                        <a:pt x="138142" y="18574"/>
                        <a:pt x="138142" y="28480"/>
                      </a:cubicBezTo>
                      <a:lnTo>
                        <a:pt x="138142" y="36385"/>
                      </a:lnTo>
                      <a:lnTo>
                        <a:pt x="120459" y="36385"/>
                      </a:lnTo>
                      <a:lnTo>
                        <a:pt x="120459" y="31623"/>
                      </a:lnTo>
                      <a:cubicBezTo>
                        <a:pt x="120459" y="26194"/>
                        <a:pt x="117701" y="22479"/>
                        <a:pt x="112187" y="20479"/>
                      </a:cubicBezTo>
                      <a:cubicBezTo>
                        <a:pt x="106673" y="18478"/>
                        <a:pt x="95454" y="17335"/>
                        <a:pt x="78246" y="17335"/>
                      </a:cubicBezTo>
                      <a:lnTo>
                        <a:pt x="59896" y="17335"/>
                      </a:lnTo>
                      <a:cubicBezTo>
                        <a:pt x="41452" y="17335"/>
                        <a:pt x="30043" y="18383"/>
                        <a:pt x="25575" y="20574"/>
                      </a:cubicBezTo>
                      <a:cubicBezTo>
                        <a:pt x="21106" y="22669"/>
                        <a:pt x="18920" y="27241"/>
                        <a:pt x="18920" y="34099"/>
                      </a:cubicBezTo>
                      <a:cubicBezTo>
                        <a:pt x="18920" y="40957"/>
                        <a:pt x="21106" y="45529"/>
                        <a:pt x="25575" y="47720"/>
                      </a:cubicBezTo>
                      <a:cubicBezTo>
                        <a:pt x="30138" y="50101"/>
                        <a:pt x="41547" y="51149"/>
                        <a:pt x="59896" y="51149"/>
                      </a:cubicBezTo>
                      <a:lnTo>
                        <a:pt x="92032" y="51149"/>
                      </a:lnTo>
                      <a:cubicBezTo>
                        <a:pt x="106198" y="51149"/>
                        <a:pt x="116180" y="51816"/>
                        <a:pt x="121695" y="53149"/>
                      </a:cubicBezTo>
                      <a:cubicBezTo>
                        <a:pt x="127304" y="54578"/>
                        <a:pt x="131677" y="56864"/>
                        <a:pt x="134815" y="60103"/>
                      </a:cubicBezTo>
                      <a:cubicBezTo>
                        <a:pt x="137572" y="63055"/>
                        <a:pt x="139568" y="66294"/>
                        <a:pt x="140804" y="70390"/>
                      </a:cubicBezTo>
                      <a:cubicBezTo>
                        <a:pt x="142136" y="74295"/>
                        <a:pt x="142801" y="80963"/>
                        <a:pt x="142801" y="90297"/>
                      </a:cubicBezTo>
                      <a:cubicBezTo>
                        <a:pt x="142801" y="101536"/>
                        <a:pt x="138903" y="109538"/>
                        <a:pt x="131392" y="114109"/>
                      </a:cubicBezTo>
                      <a:cubicBezTo>
                        <a:pt x="123691" y="118777"/>
                        <a:pt x="110000" y="121063"/>
                        <a:pt x="90130" y="121063"/>
                      </a:cubicBezTo>
                      <a:lnTo>
                        <a:pt x="42783" y="121063"/>
                      </a:lnTo>
                      <a:cubicBezTo>
                        <a:pt x="27191" y="121063"/>
                        <a:pt x="16258" y="117919"/>
                        <a:pt x="9888" y="111633"/>
                      </a:cubicBezTo>
                      <a:cubicBezTo>
                        <a:pt x="6655" y="108299"/>
                        <a:pt x="4183" y="103918"/>
                        <a:pt x="2567" y="98488"/>
                      </a:cubicBezTo>
                      <a:cubicBezTo>
                        <a:pt x="856" y="92964"/>
                        <a:pt x="0" y="86392"/>
                        <a:pt x="0" y="78772"/>
                      </a:cubicBezTo>
                      <a:lnTo>
                        <a:pt x="17018" y="78772"/>
                      </a:lnTo>
                      <a:lnTo>
                        <a:pt x="17018" y="80772"/>
                      </a:lnTo>
                      <a:cubicBezTo>
                        <a:pt x="17018" y="89725"/>
                        <a:pt x="18729" y="95821"/>
                        <a:pt x="22247" y="98869"/>
                      </a:cubicBezTo>
                      <a:cubicBezTo>
                        <a:pt x="25765" y="101822"/>
                        <a:pt x="33941" y="103441"/>
                        <a:pt x="46966" y="103441"/>
                      </a:cubicBezTo>
                      <a:lnTo>
                        <a:pt x="99542" y="103441"/>
                      </a:lnTo>
                      <a:cubicBezTo>
                        <a:pt x="109810" y="103441"/>
                        <a:pt x="116466" y="102203"/>
                        <a:pt x="119318" y="100013"/>
                      </a:cubicBezTo>
                      <a:cubicBezTo>
                        <a:pt x="122170" y="97536"/>
                        <a:pt x="123501" y="92297"/>
                        <a:pt x="123501" y="84106"/>
                      </a:cubicBezTo>
                      <a:cubicBezTo>
                        <a:pt x="123501" y="77533"/>
                        <a:pt x="121885" y="73057"/>
                        <a:pt x="118462" y="70675"/>
                      </a:cubicBezTo>
                      <a:cubicBezTo>
                        <a:pt x="115135" y="68199"/>
                        <a:pt x="108860" y="67056"/>
                        <a:pt x="99732" y="67056"/>
                      </a:cubicBezTo>
                      <a:lnTo>
                        <a:pt x="51435" y="6705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1" name="Serbest Form 60">
                  <a:extLst>
                    <a:ext uri="{FF2B5EF4-FFF2-40B4-BE49-F238E27FC236}">
                      <a16:creationId xmlns:a16="http://schemas.microsoft.com/office/drawing/2014/main" id="{D8A0C7A1-3BB2-038C-23AF-63ED84B19722}"/>
                    </a:ext>
                  </a:extLst>
                </p:cNvPr>
                <p:cNvSpPr/>
                <p:nvPr/>
              </p:nvSpPr>
              <p:spPr>
                <a:xfrm>
                  <a:off x="3813617" y="1741106"/>
                  <a:ext cx="241677" cy="119633"/>
                </a:xfrm>
                <a:custGeom>
                  <a:avLst/>
                  <a:gdLst>
                    <a:gd name="connsiteX0" fmla="*/ 18064 w 241677"/>
                    <a:gd name="connsiteY0" fmla="*/ 119539 h 119633"/>
                    <a:gd name="connsiteX1" fmla="*/ 0 w 241677"/>
                    <a:gd name="connsiteY1" fmla="*/ 119539 h 119633"/>
                    <a:gd name="connsiteX2" fmla="*/ 0 w 241677"/>
                    <a:gd name="connsiteY2" fmla="*/ 1619 h 119633"/>
                    <a:gd name="connsiteX3" fmla="*/ 18064 w 241677"/>
                    <a:gd name="connsiteY3" fmla="*/ 1619 h 119633"/>
                    <a:gd name="connsiteX4" fmla="*/ 18064 w 241677"/>
                    <a:gd name="connsiteY4" fmla="*/ 16478 h 119633"/>
                    <a:gd name="connsiteX5" fmla="*/ 34607 w 241677"/>
                    <a:gd name="connsiteY5" fmla="*/ 3810 h 119633"/>
                    <a:gd name="connsiteX6" fmla="*/ 49438 w 241677"/>
                    <a:gd name="connsiteY6" fmla="*/ 1048 h 119633"/>
                    <a:gd name="connsiteX7" fmla="*/ 70925 w 241677"/>
                    <a:gd name="connsiteY7" fmla="*/ 0 h 119633"/>
                    <a:gd name="connsiteX8" fmla="*/ 108670 w 241677"/>
                    <a:gd name="connsiteY8" fmla="*/ 4763 h 119633"/>
                    <a:gd name="connsiteX9" fmla="*/ 123976 w 241677"/>
                    <a:gd name="connsiteY9" fmla="*/ 21622 h 119633"/>
                    <a:gd name="connsiteX10" fmla="*/ 144227 w 241677"/>
                    <a:gd name="connsiteY10" fmla="*/ 5334 h 119633"/>
                    <a:gd name="connsiteX11" fmla="*/ 177503 w 241677"/>
                    <a:gd name="connsiteY11" fmla="*/ 0 h 119633"/>
                    <a:gd name="connsiteX12" fmla="*/ 227132 w 241677"/>
                    <a:gd name="connsiteY12" fmla="*/ 9716 h 119633"/>
                    <a:gd name="connsiteX13" fmla="*/ 241678 w 241677"/>
                    <a:gd name="connsiteY13" fmla="*/ 42577 h 119633"/>
                    <a:gd name="connsiteX14" fmla="*/ 241678 w 241677"/>
                    <a:gd name="connsiteY14" fmla="*/ 119444 h 119633"/>
                    <a:gd name="connsiteX15" fmla="*/ 224660 w 241677"/>
                    <a:gd name="connsiteY15" fmla="*/ 119444 h 119633"/>
                    <a:gd name="connsiteX16" fmla="*/ 224660 w 241677"/>
                    <a:gd name="connsiteY16" fmla="*/ 47720 h 119633"/>
                    <a:gd name="connsiteX17" fmla="*/ 222948 w 241677"/>
                    <a:gd name="connsiteY17" fmla="*/ 32194 h 119633"/>
                    <a:gd name="connsiteX18" fmla="*/ 217054 w 241677"/>
                    <a:gd name="connsiteY18" fmla="*/ 24479 h 119633"/>
                    <a:gd name="connsiteX19" fmla="*/ 201937 w 241677"/>
                    <a:gd name="connsiteY19" fmla="*/ 19241 h 119633"/>
                    <a:gd name="connsiteX20" fmla="*/ 178454 w 241677"/>
                    <a:gd name="connsiteY20" fmla="*/ 17240 h 119633"/>
                    <a:gd name="connsiteX21" fmla="*/ 142516 w 241677"/>
                    <a:gd name="connsiteY21" fmla="*/ 24003 h 119633"/>
                    <a:gd name="connsiteX22" fmla="*/ 129681 w 241677"/>
                    <a:gd name="connsiteY22" fmla="*/ 46482 h 119633"/>
                    <a:gd name="connsiteX23" fmla="*/ 129681 w 241677"/>
                    <a:gd name="connsiteY23" fmla="*/ 119539 h 119633"/>
                    <a:gd name="connsiteX24" fmla="*/ 111807 w 241677"/>
                    <a:gd name="connsiteY24" fmla="*/ 119539 h 119633"/>
                    <a:gd name="connsiteX25" fmla="*/ 111807 w 241677"/>
                    <a:gd name="connsiteY25" fmla="*/ 46292 h 119633"/>
                    <a:gd name="connsiteX26" fmla="*/ 103440 w 241677"/>
                    <a:gd name="connsiteY26" fmla="*/ 22669 h 119633"/>
                    <a:gd name="connsiteX27" fmla="*/ 69214 w 241677"/>
                    <a:gd name="connsiteY27" fmla="*/ 17240 h 119633"/>
                    <a:gd name="connsiteX28" fmla="*/ 29948 w 241677"/>
                    <a:gd name="connsiteY28" fmla="*/ 24384 h 119633"/>
                    <a:gd name="connsiteX29" fmla="*/ 18159 w 241677"/>
                    <a:gd name="connsiteY29" fmla="*/ 48006 h 119633"/>
                    <a:gd name="connsiteX30" fmla="*/ 18159 w 241677"/>
                    <a:gd name="connsiteY30" fmla="*/ 119634 h 119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41677" h="119633">
                      <a:moveTo>
                        <a:pt x="18064" y="119539"/>
                      </a:moveTo>
                      <a:lnTo>
                        <a:pt x="0" y="119539"/>
                      </a:lnTo>
                      <a:lnTo>
                        <a:pt x="0" y="1619"/>
                      </a:lnTo>
                      <a:lnTo>
                        <a:pt x="18064" y="1619"/>
                      </a:lnTo>
                      <a:lnTo>
                        <a:pt x="18064" y="16478"/>
                      </a:lnTo>
                      <a:cubicBezTo>
                        <a:pt x="21297" y="10668"/>
                        <a:pt x="26716" y="6382"/>
                        <a:pt x="34607" y="3810"/>
                      </a:cubicBezTo>
                      <a:cubicBezTo>
                        <a:pt x="38410" y="2667"/>
                        <a:pt x="43354" y="1715"/>
                        <a:pt x="49438" y="1048"/>
                      </a:cubicBezTo>
                      <a:cubicBezTo>
                        <a:pt x="55618" y="381"/>
                        <a:pt x="62749" y="0"/>
                        <a:pt x="70925" y="0"/>
                      </a:cubicBezTo>
                      <a:cubicBezTo>
                        <a:pt x="88419" y="0"/>
                        <a:pt x="100969" y="1619"/>
                        <a:pt x="108670" y="4763"/>
                      </a:cubicBezTo>
                      <a:cubicBezTo>
                        <a:pt x="116371" y="8096"/>
                        <a:pt x="121504" y="13621"/>
                        <a:pt x="123976" y="21622"/>
                      </a:cubicBezTo>
                      <a:cubicBezTo>
                        <a:pt x="128825" y="14383"/>
                        <a:pt x="135576" y="8858"/>
                        <a:pt x="144227" y="5334"/>
                      </a:cubicBezTo>
                      <a:cubicBezTo>
                        <a:pt x="152879" y="1810"/>
                        <a:pt x="163908" y="0"/>
                        <a:pt x="177503" y="0"/>
                      </a:cubicBezTo>
                      <a:cubicBezTo>
                        <a:pt x="200891" y="0"/>
                        <a:pt x="217434" y="3239"/>
                        <a:pt x="227132" y="9716"/>
                      </a:cubicBezTo>
                      <a:cubicBezTo>
                        <a:pt x="236829" y="16097"/>
                        <a:pt x="241678" y="27146"/>
                        <a:pt x="241678" y="42577"/>
                      </a:cubicBezTo>
                      <a:lnTo>
                        <a:pt x="241678" y="119444"/>
                      </a:lnTo>
                      <a:lnTo>
                        <a:pt x="224660" y="119444"/>
                      </a:lnTo>
                      <a:lnTo>
                        <a:pt x="224660" y="47720"/>
                      </a:lnTo>
                      <a:cubicBezTo>
                        <a:pt x="224660" y="40577"/>
                        <a:pt x="224089" y="35338"/>
                        <a:pt x="222948" y="32194"/>
                      </a:cubicBezTo>
                      <a:cubicBezTo>
                        <a:pt x="221712" y="29051"/>
                        <a:pt x="219811" y="26479"/>
                        <a:pt x="217054" y="24479"/>
                      </a:cubicBezTo>
                      <a:cubicBezTo>
                        <a:pt x="213821" y="22289"/>
                        <a:pt x="208782" y="20479"/>
                        <a:pt x="201937" y="19241"/>
                      </a:cubicBezTo>
                      <a:cubicBezTo>
                        <a:pt x="194997" y="17812"/>
                        <a:pt x="187201" y="17240"/>
                        <a:pt x="178454" y="17240"/>
                      </a:cubicBezTo>
                      <a:cubicBezTo>
                        <a:pt x="162006" y="17240"/>
                        <a:pt x="150122" y="19526"/>
                        <a:pt x="142516" y="24003"/>
                      </a:cubicBezTo>
                      <a:cubicBezTo>
                        <a:pt x="135100" y="28575"/>
                        <a:pt x="130822" y="36004"/>
                        <a:pt x="129681" y="46482"/>
                      </a:cubicBezTo>
                      <a:lnTo>
                        <a:pt x="129681" y="119539"/>
                      </a:lnTo>
                      <a:lnTo>
                        <a:pt x="111807" y="119539"/>
                      </a:lnTo>
                      <a:lnTo>
                        <a:pt x="111807" y="46292"/>
                      </a:lnTo>
                      <a:cubicBezTo>
                        <a:pt x="111807" y="34100"/>
                        <a:pt x="109050" y="26289"/>
                        <a:pt x="103440" y="22669"/>
                      </a:cubicBezTo>
                      <a:cubicBezTo>
                        <a:pt x="97736" y="19145"/>
                        <a:pt x="86327" y="17240"/>
                        <a:pt x="69214" y="17240"/>
                      </a:cubicBezTo>
                      <a:cubicBezTo>
                        <a:pt x="50865" y="17240"/>
                        <a:pt x="37744" y="19621"/>
                        <a:pt x="29948" y="24384"/>
                      </a:cubicBezTo>
                      <a:cubicBezTo>
                        <a:pt x="22152" y="29051"/>
                        <a:pt x="18159" y="36957"/>
                        <a:pt x="18159" y="48006"/>
                      </a:cubicBezTo>
                      <a:lnTo>
                        <a:pt x="18159" y="119634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2" name="Serbest Form 61">
                  <a:extLst>
                    <a:ext uri="{FF2B5EF4-FFF2-40B4-BE49-F238E27FC236}">
                      <a16:creationId xmlns:a16="http://schemas.microsoft.com/office/drawing/2014/main" id="{255E203F-780B-DC84-50EA-F9F1EB0C2B2B}"/>
                    </a:ext>
                  </a:extLst>
                </p:cNvPr>
                <p:cNvSpPr/>
                <p:nvPr/>
              </p:nvSpPr>
              <p:spPr>
                <a:xfrm>
                  <a:off x="4072789" y="1741201"/>
                  <a:ext cx="145082" cy="121062"/>
                </a:xfrm>
                <a:custGeom>
                  <a:avLst/>
                  <a:gdLst>
                    <a:gd name="connsiteX0" fmla="*/ 92317 w 145082"/>
                    <a:gd name="connsiteY0" fmla="*/ 0 h 121062"/>
                    <a:gd name="connsiteX1" fmla="*/ 132248 w 145082"/>
                    <a:gd name="connsiteY1" fmla="*/ 10573 h 121062"/>
                    <a:gd name="connsiteX2" fmla="*/ 145083 w 145082"/>
                    <a:gd name="connsiteY2" fmla="*/ 43434 h 121062"/>
                    <a:gd name="connsiteX3" fmla="*/ 145083 w 145082"/>
                    <a:gd name="connsiteY3" fmla="*/ 119539 h 121062"/>
                    <a:gd name="connsiteX4" fmla="*/ 127304 w 145082"/>
                    <a:gd name="connsiteY4" fmla="*/ 119539 h 121062"/>
                    <a:gd name="connsiteX5" fmla="*/ 127304 w 145082"/>
                    <a:gd name="connsiteY5" fmla="*/ 103918 h 121062"/>
                    <a:gd name="connsiteX6" fmla="*/ 113518 w 145082"/>
                    <a:gd name="connsiteY6" fmla="*/ 117062 h 121062"/>
                    <a:gd name="connsiteX7" fmla="*/ 85757 w 145082"/>
                    <a:gd name="connsiteY7" fmla="*/ 121063 h 121062"/>
                    <a:gd name="connsiteX8" fmla="*/ 54477 w 145082"/>
                    <a:gd name="connsiteY8" fmla="*/ 121063 h 121062"/>
                    <a:gd name="connsiteX9" fmla="*/ 12169 w 145082"/>
                    <a:gd name="connsiteY9" fmla="*/ 112586 h 121062"/>
                    <a:gd name="connsiteX10" fmla="*/ 0 w 145082"/>
                    <a:gd name="connsiteY10" fmla="*/ 82867 h 121062"/>
                    <a:gd name="connsiteX11" fmla="*/ 12074 w 145082"/>
                    <a:gd name="connsiteY11" fmla="*/ 54578 h 121062"/>
                    <a:gd name="connsiteX12" fmla="*/ 28617 w 145082"/>
                    <a:gd name="connsiteY12" fmla="*/ 48577 h 121062"/>
                    <a:gd name="connsiteX13" fmla="*/ 54097 w 145082"/>
                    <a:gd name="connsiteY13" fmla="*/ 46577 h 121062"/>
                    <a:gd name="connsiteX14" fmla="*/ 87088 w 145082"/>
                    <a:gd name="connsiteY14" fmla="*/ 46577 h 121062"/>
                    <a:gd name="connsiteX15" fmla="*/ 111617 w 145082"/>
                    <a:gd name="connsiteY15" fmla="*/ 49911 h 121062"/>
                    <a:gd name="connsiteX16" fmla="*/ 127304 w 145082"/>
                    <a:gd name="connsiteY16" fmla="*/ 60579 h 121062"/>
                    <a:gd name="connsiteX17" fmla="*/ 127304 w 145082"/>
                    <a:gd name="connsiteY17" fmla="*/ 44386 h 121062"/>
                    <a:gd name="connsiteX18" fmla="*/ 119223 w 145082"/>
                    <a:gd name="connsiteY18" fmla="*/ 23813 h 121062"/>
                    <a:gd name="connsiteX19" fmla="*/ 89274 w 145082"/>
                    <a:gd name="connsiteY19" fmla="*/ 17907 h 121062"/>
                    <a:gd name="connsiteX20" fmla="*/ 61323 w 145082"/>
                    <a:gd name="connsiteY20" fmla="*/ 17907 h 121062"/>
                    <a:gd name="connsiteX21" fmla="*/ 33751 w 145082"/>
                    <a:gd name="connsiteY21" fmla="*/ 21241 h 121062"/>
                    <a:gd name="connsiteX22" fmla="*/ 27762 w 145082"/>
                    <a:gd name="connsiteY22" fmla="*/ 33909 h 121062"/>
                    <a:gd name="connsiteX23" fmla="*/ 27762 w 145082"/>
                    <a:gd name="connsiteY23" fmla="*/ 37338 h 121062"/>
                    <a:gd name="connsiteX24" fmla="*/ 7986 w 145082"/>
                    <a:gd name="connsiteY24" fmla="*/ 37338 h 121062"/>
                    <a:gd name="connsiteX25" fmla="*/ 7986 w 145082"/>
                    <a:gd name="connsiteY25" fmla="*/ 34195 h 121062"/>
                    <a:gd name="connsiteX26" fmla="*/ 19775 w 145082"/>
                    <a:gd name="connsiteY26" fmla="*/ 8192 h 121062"/>
                    <a:gd name="connsiteX27" fmla="*/ 58375 w 145082"/>
                    <a:gd name="connsiteY27" fmla="*/ 95 h 121062"/>
                    <a:gd name="connsiteX28" fmla="*/ 92222 w 145082"/>
                    <a:gd name="connsiteY28" fmla="*/ 95 h 121062"/>
                    <a:gd name="connsiteX29" fmla="*/ 126163 w 145082"/>
                    <a:gd name="connsiteY29" fmla="*/ 88202 h 121062"/>
                    <a:gd name="connsiteX30" fmla="*/ 126163 w 145082"/>
                    <a:gd name="connsiteY30" fmla="*/ 77819 h 121062"/>
                    <a:gd name="connsiteX31" fmla="*/ 117892 w 145082"/>
                    <a:gd name="connsiteY31" fmla="*/ 65723 h 121062"/>
                    <a:gd name="connsiteX32" fmla="*/ 87468 w 145082"/>
                    <a:gd name="connsiteY32" fmla="*/ 62294 h 121062"/>
                    <a:gd name="connsiteX33" fmla="*/ 59231 w 145082"/>
                    <a:gd name="connsiteY33" fmla="*/ 62294 h 121062"/>
                    <a:gd name="connsiteX34" fmla="*/ 27666 w 145082"/>
                    <a:gd name="connsiteY34" fmla="*/ 66294 h 121062"/>
                    <a:gd name="connsiteX35" fmla="*/ 20441 w 145082"/>
                    <a:gd name="connsiteY35" fmla="*/ 81820 h 121062"/>
                    <a:gd name="connsiteX36" fmla="*/ 27286 w 145082"/>
                    <a:gd name="connsiteY36" fmla="*/ 99346 h 121062"/>
                    <a:gd name="connsiteX37" fmla="*/ 59326 w 145082"/>
                    <a:gd name="connsiteY37" fmla="*/ 103632 h 121062"/>
                    <a:gd name="connsiteX38" fmla="*/ 87563 w 145082"/>
                    <a:gd name="connsiteY38" fmla="*/ 103632 h 121062"/>
                    <a:gd name="connsiteX39" fmla="*/ 118177 w 145082"/>
                    <a:gd name="connsiteY39" fmla="*/ 100298 h 121062"/>
                    <a:gd name="connsiteX40" fmla="*/ 126258 w 145082"/>
                    <a:gd name="connsiteY40" fmla="*/ 88202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45082" h="121062">
                      <a:moveTo>
                        <a:pt x="92317" y="0"/>
                      </a:moveTo>
                      <a:cubicBezTo>
                        <a:pt x="110381" y="0"/>
                        <a:pt x="123691" y="3524"/>
                        <a:pt x="132248" y="10573"/>
                      </a:cubicBezTo>
                      <a:cubicBezTo>
                        <a:pt x="140804" y="17526"/>
                        <a:pt x="145083" y="28480"/>
                        <a:pt x="145083" y="43434"/>
                      </a:cubicBezTo>
                      <a:lnTo>
                        <a:pt x="145083" y="119539"/>
                      </a:lnTo>
                      <a:lnTo>
                        <a:pt x="127304" y="119539"/>
                      </a:lnTo>
                      <a:lnTo>
                        <a:pt x="127304" y="103918"/>
                      </a:lnTo>
                      <a:cubicBezTo>
                        <a:pt x="124357" y="110014"/>
                        <a:pt x="119698" y="114395"/>
                        <a:pt x="113518" y="117062"/>
                      </a:cubicBezTo>
                      <a:cubicBezTo>
                        <a:pt x="107433" y="119729"/>
                        <a:pt x="98116" y="121063"/>
                        <a:pt x="85757" y="121063"/>
                      </a:cubicBezTo>
                      <a:lnTo>
                        <a:pt x="54477" y="121063"/>
                      </a:lnTo>
                      <a:cubicBezTo>
                        <a:pt x="34417" y="121063"/>
                        <a:pt x="20251" y="118300"/>
                        <a:pt x="12169" y="112586"/>
                      </a:cubicBezTo>
                      <a:cubicBezTo>
                        <a:pt x="4088" y="106966"/>
                        <a:pt x="0" y="96965"/>
                        <a:pt x="0" y="82867"/>
                      </a:cubicBezTo>
                      <a:cubicBezTo>
                        <a:pt x="0" y="69628"/>
                        <a:pt x="4088" y="60103"/>
                        <a:pt x="12074" y="54578"/>
                      </a:cubicBezTo>
                      <a:cubicBezTo>
                        <a:pt x="16067" y="52006"/>
                        <a:pt x="21487" y="50006"/>
                        <a:pt x="28617" y="48577"/>
                      </a:cubicBezTo>
                      <a:cubicBezTo>
                        <a:pt x="35748" y="47149"/>
                        <a:pt x="44209" y="46577"/>
                        <a:pt x="54097" y="46577"/>
                      </a:cubicBezTo>
                      <a:lnTo>
                        <a:pt x="87088" y="46577"/>
                      </a:lnTo>
                      <a:cubicBezTo>
                        <a:pt x="96880" y="46577"/>
                        <a:pt x="105057" y="47625"/>
                        <a:pt x="111617" y="49911"/>
                      </a:cubicBezTo>
                      <a:cubicBezTo>
                        <a:pt x="118082" y="52102"/>
                        <a:pt x="123311" y="55626"/>
                        <a:pt x="127304" y="60579"/>
                      </a:cubicBezTo>
                      <a:lnTo>
                        <a:pt x="127304" y="44386"/>
                      </a:lnTo>
                      <a:cubicBezTo>
                        <a:pt x="127304" y="34671"/>
                        <a:pt x="124642" y="27813"/>
                        <a:pt x="119223" y="23813"/>
                      </a:cubicBezTo>
                      <a:cubicBezTo>
                        <a:pt x="113899" y="19907"/>
                        <a:pt x="103821" y="17907"/>
                        <a:pt x="89274" y="17907"/>
                      </a:cubicBezTo>
                      <a:lnTo>
                        <a:pt x="61323" y="17907"/>
                      </a:lnTo>
                      <a:cubicBezTo>
                        <a:pt x="46966" y="17907"/>
                        <a:pt x="37744" y="19050"/>
                        <a:pt x="33751" y="21241"/>
                      </a:cubicBezTo>
                      <a:cubicBezTo>
                        <a:pt x="29663" y="23241"/>
                        <a:pt x="27762" y="27623"/>
                        <a:pt x="27762" y="33909"/>
                      </a:cubicBezTo>
                      <a:lnTo>
                        <a:pt x="27762" y="37338"/>
                      </a:lnTo>
                      <a:lnTo>
                        <a:pt x="7986" y="37338"/>
                      </a:lnTo>
                      <a:lnTo>
                        <a:pt x="7986" y="34195"/>
                      </a:lnTo>
                      <a:cubicBezTo>
                        <a:pt x="7986" y="22193"/>
                        <a:pt x="11979" y="13621"/>
                        <a:pt x="19775" y="8192"/>
                      </a:cubicBezTo>
                      <a:cubicBezTo>
                        <a:pt x="27571" y="2762"/>
                        <a:pt x="40501" y="95"/>
                        <a:pt x="58375" y="95"/>
                      </a:cubicBezTo>
                      <a:lnTo>
                        <a:pt x="92222" y="95"/>
                      </a:lnTo>
                      <a:close/>
                      <a:moveTo>
                        <a:pt x="126163" y="88202"/>
                      </a:moveTo>
                      <a:lnTo>
                        <a:pt x="126163" y="77819"/>
                      </a:lnTo>
                      <a:cubicBezTo>
                        <a:pt x="126163" y="72104"/>
                        <a:pt x="123406" y="68199"/>
                        <a:pt x="117892" y="65723"/>
                      </a:cubicBezTo>
                      <a:cubicBezTo>
                        <a:pt x="112472" y="63436"/>
                        <a:pt x="102300" y="62294"/>
                        <a:pt x="87468" y="62294"/>
                      </a:cubicBezTo>
                      <a:lnTo>
                        <a:pt x="59231" y="62294"/>
                      </a:lnTo>
                      <a:cubicBezTo>
                        <a:pt x="42973" y="62294"/>
                        <a:pt x="32420" y="63627"/>
                        <a:pt x="27666" y="66294"/>
                      </a:cubicBezTo>
                      <a:cubicBezTo>
                        <a:pt x="22818" y="68866"/>
                        <a:pt x="20441" y="74104"/>
                        <a:pt x="20441" y="81820"/>
                      </a:cubicBezTo>
                      <a:cubicBezTo>
                        <a:pt x="20441" y="90583"/>
                        <a:pt x="22723" y="96488"/>
                        <a:pt x="27286" y="99346"/>
                      </a:cubicBezTo>
                      <a:cubicBezTo>
                        <a:pt x="31755" y="102108"/>
                        <a:pt x="42498" y="103632"/>
                        <a:pt x="59326" y="103632"/>
                      </a:cubicBezTo>
                      <a:lnTo>
                        <a:pt x="87563" y="103632"/>
                      </a:lnTo>
                      <a:cubicBezTo>
                        <a:pt x="102680" y="103632"/>
                        <a:pt x="112853" y="102489"/>
                        <a:pt x="118177" y="100298"/>
                      </a:cubicBezTo>
                      <a:cubicBezTo>
                        <a:pt x="123501" y="98107"/>
                        <a:pt x="126258" y="94107"/>
                        <a:pt x="126258" y="88202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3" name="Serbest Form 62">
                  <a:extLst>
                    <a:ext uri="{FF2B5EF4-FFF2-40B4-BE49-F238E27FC236}">
                      <a16:creationId xmlns:a16="http://schemas.microsoft.com/office/drawing/2014/main" id="{66B56831-960B-4496-3B9B-C70A096A431A}"/>
                    </a:ext>
                  </a:extLst>
                </p:cNvPr>
                <p:cNvSpPr/>
                <p:nvPr/>
              </p:nvSpPr>
              <p:spPr>
                <a:xfrm>
                  <a:off x="4241355" y="1741201"/>
                  <a:ext cx="120934" cy="119538"/>
                </a:xfrm>
                <a:custGeom>
                  <a:avLst/>
                  <a:gdLst>
                    <a:gd name="connsiteX0" fmla="*/ 95 w 120934"/>
                    <a:gd name="connsiteY0" fmla="*/ 119444 h 119538"/>
                    <a:gd name="connsiteX1" fmla="*/ 95 w 120934"/>
                    <a:gd name="connsiteY1" fmla="*/ 2762 h 119538"/>
                    <a:gd name="connsiteX2" fmla="*/ 18159 w 120934"/>
                    <a:gd name="connsiteY2" fmla="*/ 2762 h 119538"/>
                    <a:gd name="connsiteX3" fmla="*/ 18159 w 120934"/>
                    <a:gd name="connsiteY3" fmla="*/ 20098 h 119538"/>
                    <a:gd name="connsiteX4" fmla="*/ 34322 w 120934"/>
                    <a:gd name="connsiteY4" fmla="*/ 4477 h 119538"/>
                    <a:gd name="connsiteX5" fmla="*/ 67027 w 120934"/>
                    <a:gd name="connsiteY5" fmla="*/ 0 h 119538"/>
                    <a:gd name="connsiteX6" fmla="*/ 108955 w 120934"/>
                    <a:gd name="connsiteY6" fmla="*/ 8858 h 119538"/>
                    <a:gd name="connsiteX7" fmla="*/ 120934 w 120934"/>
                    <a:gd name="connsiteY7" fmla="*/ 39243 h 119538"/>
                    <a:gd name="connsiteX8" fmla="*/ 120934 w 120934"/>
                    <a:gd name="connsiteY8" fmla="*/ 54769 h 119538"/>
                    <a:gd name="connsiteX9" fmla="*/ 103631 w 120934"/>
                    <a:gd name="connsiteY9" fmla="*/ 54769 h 119538"/>
                    <a:gd name="connsiteX10" fmla="*/ 103631 w 120934"/>
                    <a:gd name="connsiteY10" fmla="*/ 43910 h 119538"/>
                    <a:gd name="connsiteX11" fmla="*/ 95454 w 120934"/>
                    <a:gd name="connsiteY11" fmla="*/ 22955 h 119538"/>
                    <a:gd name="connsiteX12" fmla="*/ 62464 w 120934"/>
                    <a:gd name="connsiteY12" fmla="*/ 17526 h 119538"/>
                    <a:gd name="connsiteX13" fmla="*/ 29283 w 120934"/>
                    <a:gd name="connsiteY13" fmla="*/ 24289 h 119538"/>
                    <a:gd name="connsiteX14" fmla="*/ 19015 w 120934"/>
                    <a:gd name="connsiteY14" fmla="*/ 46482 h 119538"/>
                    <a:gd name="connsiteX15" fmla="*/ 19015 w 120934"/>
                    <a:gd name="connsiteY15" fmla="*/ 119539 h 119538"/>
                    <a:gd name="connsiteX16" fmla="*/ 0 w 120934"/>
                    <a:gd name="connsiteY16" fmla="*/ 119539 h 119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0934" h="119538">
                      <a:moveTo>
                        <a:pt x="95" y="119444"/>
                      </a:moveTo>
                      <a:lnTo>
                        <a:pt x="95" y="2762"/>
                      </a:lnTo>
                      <a:lnTo>
                        <a:pt x="18159" y="2762"/>
                      </a:lnTo>
                      <a:lnTo>
                        <a:pt x="18159" y="20098"/>
                      </a:lnTo>
                      <a:cubicBezTo>
                        <a:pt x="21962" y="12763"/>
                        <a:pt x="27381" y="7620"/>
                        <a:pt x="34322" y="4477"/>
                      </a:cubicBezTo>
                      <a:cubicBezTo>
                        <a:pt x="41262" y="1429"/>
                        <a:pt x="52291" y="0"/>
                        <a:pt x="67027" y="0"/>
                      </a:cubicBezTo>
                      <a:cubicBezTo>
                        <a:pt x="86993" y="0"/>
                        <a:pt x="100968" y="2953"/>
                        <a:pt x="108955" y="8858"/>
                      </a:cubicBezTo>
                      <a:cubicBezTo>
                        <a:pt x="116941" y="14764"/>
                        <a:pt x="120934" y="24860"/>
                        <a:pt x="120934" y="39243"/>
                      </a:cubicBezTo>
                      <a:lnTo>
                        <a:pt x="120934" y="54769"/>
                      </a:lnTo>
                      <a:lnTo>
                        <a:pt x="103631" y="54769"/>
                      </a:lnTo>
                      <a:lnTo>
                        <a:pt x="103631" y="43910"/>
                      </a:lnTo>
                      <a:cubicBezTo>
                        <a:pt x="103631" y="33338"/>
                        <a:pt x="100873" y="26384"/>
                        <a:pt x="95454" y="22955"/>
                      </a:cubicBezTo>
                      <a:cubicBezTo>
                        <a:pt x="89940" y="19336"/>
                        <a:pt x="78911" y="17526"/>
                        <a:pt x="62464" y="17526"/>
                      </a:cubicBezTo>
                      <a:cubicBezTo>
                        <a:pt x="47157" y="17526"/>
                        <a:pt x="36033" y="19812"/>
                        <a:pt x="29283" y="24289"/>
                      </a:cubicBezTo>
                      <a:cubicBezTo>
                        <a:pt x="22437" y="28765"/>
                        <a:pt x="19015" y="36100"/>
                        <a:pt x="19015" y="46482"/>
                      </a:cubicBezTo>
                      <a:lnTo>
                        <a:pt x="19015" y="119539"/>
                      </a:lnTo>
                      <a:lnTo>
                        <a:pt x="0" y="119539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4" name="Serbest Form 63">
                  <a:extLst>
                    <a:ext uri="{FF2B5EF4-FFF2-40B4-BE49-F238E27FC236}">
                      <a16:creationId xmlns:a16="http://schemas.microsoft.com/office/drawing/2014/main" id="{96972EBD-297A-970A-569C-2B8D37B98557}"/>
                    </a:ext>
                  </a:extLst>
                </p:cNvPr>
                <p:cNvSpPr/>
                <p:nvPr/>
              </p:nvSpPr>
              <p:spPr>
                <a:xfrm>
                  <a:off x="4359912" y="1715674"/>
                  <a:ext cx="124451" cy="146589"/>
                </a:xfrm>
                <a:custGeom>
                  <a:avLst/>
                  <a:gdLst>
                    <a:gd name="connsiteX0" fmla="*/ 43068 w 124451"/>
                    <a:gd name="connsiteY0" fmla="*/ 27146 h 146589"/>
                    <a:gd name="connsiteX1" fmla="*/ 120649 w 124451"/>
                    <a:gd name="connsiteY1" fmla="*/ 27146 h 146589"/>
                    <a:gd name="connsiteX2" fmla="*/ 120649 w 124451"/>
                    <a:gd name="connsiteY2" fmla="*/ 43053 h 146589"/>
                    <a:gd name="connsiteX3" fmla="*/ 43068 w 124451"/>
                    <a:gd name="connsiteY3" fmla="*/ 43053 h 146589"/>
                    <a:gd name="connsiteX4" fmla="*/ 43068 w 124451"/>
                    <a:gd name="connsiteY4" fmla="*/ 104870 h 146589"/>
                    <a:gd name="connsiteX5" fmla="*/ 49248 w 124451"/>
                    <a:gd name="connsiteY5" fmla="*/ 124873 h 146589"/>
                    <a:gd name="connsiteX6" fmla="*/ 77866 w 124451"/>
                    <a:gd name="connsiteY6" fmla="*/ 130207 h 146589"/>
                    <a:gd name="connsiteX7" fmla="*/ 102109 w 124451"/>
                    <a:gd name="connsiteY7" fmla="*/ 125730 h 146589"/>
                    <a:gd name="connsiteX8" fmla="*/ 108289 w 124451"/>
                    <a:gd name="connsiteY8" fmla="*/ 106299 h 146589"/>
                    <a:gd name="connsiteX9" fmla="*/ 108289 w 124451"/>
                    <a:gd name="connsiteY9" fmla="*/ 91154 h 146589"/>
                    <a:gd name="connsiteX10" fmla="*/ 124452 w 124451"/>
                    <a:gd name="connsiteY10" fmla="*/ 91154 h 146589"/>
                    <a:gd name="connsiteX11" fmla="*/ 124452 w 124451"/>
                    <a:gd name="connsiteY11" fmla="*/ 106299 h 146589"/>
                    <a:gd name="connsiteX12" fmla="*/ 113328 w 124451"/>
                    <a:gd name="connsiteY12" fmla="*/ 137636 h 146589"/>
                    <a:gd name="connsiteX13" fmla="*/ 73587 w 124451"/>
                    <a:gd name="connsiteY13" fmla="*/ 146590 h 146589"/>
                    <a:gd name="connsiteX14" fmla="*/ 49248 w 124451"/>
                    <a:gd name="connsiteY14" fmla="*/ 143923 h 146589"/>
                    <a:gd name="connsiteX15" fmla="*/ 33656 w 124451"/>
                    <a:gd name="connsiteY15" fmla="*/ 134969 h 146589"/>
                    <a:gd name="connsiteX16" fmla="*/ 27191 w 124451"/>
                    <a:gd name="connsiteY16" fmla="*/ 124396 h 146589"/>
                    <a:gd name="connsiteX17" fmla="*/ 25290 w 124451"/>
                    <a:gd name="connsiteY17" fmla="*/ 103727 h 146589"/>
                    <a:gd name="connsiteX18" fmla="*/ 25290 w 124451"/>
                    <a:gd name="connsiteY18" fmla="*/ 43053 h 146589"/>
                    <a:gd name="connsiteX19" fmla="*/ 0 w 124451"/>
                    <a:gd name="connsiteY19" fmla="*/ 43053 h 146589"/>
                    <a:gd name="connsiteX20" fmla="*/ 0 w 124451"/>
                    <a:gd name="connsiteY20" fmla="*/ 27146 h 146589"/>
                    <a:gd name="connsiteX21" fmla="*/ 25290 w 124451"/>
                    <a:gd name="connsiteY21" fmla="*/ 27146 h 146589"/>
                    <a:gd name="connsiteX22" fmla="*/ 25290 w 124451"/>
                    <a:gd name="connsiteY22" fmla="*/ 0 h 146589"/>
                    <a:gd name="connsiteX23" fmla="*/ 43068 w 124451"/>
                    <a:gd name="connsiteY23" fmla="*/ 0 h 146589"/>
                    <a:gd name="connsiteX24" fmla="*/ 43068 w 124451"/>
                    <a:gd name="connsiteY24" fmla="*/ 27146 h 146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4451" h="146589">
                      <a:moveTo>
                        <a:pt x="43068" y="27146"/>
                      </a:moveTo>
                      <a:lnTo>
                        <a:pt x="120649" y="27146"/>
                      </a:lnTo>
                      <a:lnTo>
                        <a:pt x="120649" y="43053"/>
                      </a:lnTo>
                      <a:lnTo>
                        <a:pt x="43068" y="43053"/>
                      </a:lnTo>
                      <a:lnTo>
                        <a:pt x="43068" y="104870"/>
                      </a:lnTo>
                      <a:cubicBezTo>
                        <a:pt x="43068" y="114681"/>
                        <a:pt x="45065" y="121348"/>
                        <a:pt x="49248" y="124873"/>
                      </a:cubicBezTo>
                      <a:cubicBezTo>
                        <a:pt x="53527" y="128397"/>
                        <a:pt x="63034" y="130207"/>
                        <a:pt x="77866" y="130207"/>
                      </a:cubicBezTo>
                      <a:cubicBezTo>
                        <a:pt x="89940" y="130207"/>
                        <a:pt x="98116" y="128683"/>
                        <a:pt x="102109" y="125730"/>
                      </a:cubicBezTo>
                      <a:cubicBezTo>
                        <a:pt x="106293" y="122587"/>
                        <a:pt x="108289" y="116205"/>
                        <a:pt x="108289" y="106299"/>
                      </a:cubicBezTo>
                      <a:lnTo>
                        <a:pt x="108289" y="91154"/>
                      </a:lnTo>
                      <a:lnTo>
                        <a:pt x="124452" y="91154"/>
                      </a:lnTo>
                      <a:lnTo>
                        <a:pt x="124452" y="106299"/>
                      </a:lnTo>
                      <a:cubicBezTo>
                        <a:pt x="124452" y="121253"/>
                        <a:pt x="120744" y="131636"/>
                        <a:pt x="113328" y="137636"/>
                      </a:cubicBezTo>
                      <a:cubicBezTo>
                        <a:pt x="105817" y="143637"/>
                        <a:pt x="92602" y="146590"/>
                        <a:pt x="73587" y="146590"/>
                      </a:cubicBezTo>
                      <a:cubicBezTo>
                        <a:pt x="63700" y="146590"/>
                        <a:pt x="55523" y="145828"/>
                        <a:pt x="49248" y="143923"/>
                      </a:cubicBezTo>
                      <a:cubicBezTo>
                        <a:pt x="42973" y="142018"/>
                        <a:pt x="37744" y="139160"/>
                        <a:pt x="33656" y="134969"/>
                      </a:cubicBezTo>
                      <a:cubicBezTo>
                        <a:pt x="30614" y="132017"/>
                        <a:pt x="28522" y="128492"/>
                        <a:pt x="27191" y="124396"/>
                      </a:cubicBezTo>
                      <a:cubicBezTo>
                        <a:pt x="25860" y="120206"/>
                        <a:pt x="25290" y="113348"/>
                        <a:pt x="25290" y="103727"/>
                      </a:cubicBezTo>
                      <a:lnTo>
                        <a:pt x="25290" y="43053"/>
                      </a:lnTo>
                      <a:lnTo>
                        <a:pt x="0" y="43053"/>
                      </a:lnTo>
                      <a:lnTo>
                        <a:pt x="0" y="27146"/>
                      </a:lnTo>
                      <a:lnTo>
                        <a:pt x="25290" y="27146"/>
                      </a:lnTo>
                      <a:lnTo>
                        <a:pt x="25290" y="0"/>
                      </a:lnTo>
                      <a:lnTo>
                        <a:pt x="43068" y="0"/>
                      </a:lnTo>
                      <a:lnTo>
                        <a:pt x="43068" y="2714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5" name="Serbest Form 64">
                  <a:extLst>
                    <a:ext uri="{FF2B5EF4-FFF2-40B4-BE49-F238E27FC236}">
                      <a16:creationId xmlns:a16="http://schemas.microsoft.com/office/drawing/2014/main" id="{ECA86D60-14BA-4774-FB6C-B98556899A38}"/>
                    </a:ext>
                  </a:extLst>
                </p:cNvPr>
                <p:cNvSpPr/>
                <p:nvPr/>
              </p:nvSpPr>
              <p:spPr>
                <a:xfrm>
                  <a:off x="4596170" y="1741106"/>
                  <a:ext cx="241678" cy="119633"/>
                </a:xfrm>
                <a:custGeom>
                  <a:avLst/>
                  <a:gdLst>
                    <a:gd name="connsiteX0" fmla="*/ 18064 w 241678"/>
                    <a:gd name="connsiteY0" fmla="*/ 119539 h 119633"/>
                    <a:gd name="connsiteX1" fmla="*/ 0 w 241678"/>
                    <a:gd name="connsiteY1" fmla="*/ 119539 h 119633"/>
                    <a:gd name="connsiteX2" fmla="*/ 0 w 241678"/>
                    <a:gd name="connsiteY2" fmla="*/ 1619 h 119633"/>
                    <a:gd name="connsiteX3" fmla="*/ 18064 w 241678"/>
                    <a:gd name="connsiteY3" fmla="*/ 1619 h 119633"/>
                    <a:gd name="connsiteX4" fmla="*/ 18064 w 241678"/>
                    <a:gd name="connsiteY4" fmla="*/ 16478 h 119633"/>
                    <a:gd name="connsiteX5" fmla="*/ 34607 w 241678"/>
                    <a:gd name="connsiteY5" fmla="*/ 3810 h 119633"/>
                    <a:gd name="connsiteX6" fmla="*/ 49534 w 241678"/>
                    <a:gd name="connsiteY6" fmla="*/ 1048 h 119633"/>
                    <a:gd name="connsiteX7" fmla="*/ 70925 w 241678"/>
                    <a:gd name="connsiteY7" fmla="*/ 0 h 119633"/>
                    <a:gd name="connsiteX8" fmla="*/ 108765 w 241678"/>
                    <a:gd name="connsiteY8" fmla="*/ 4763 h 119633"/>
                    <a:gd name="connsiteX9" fmla="*/ 123976 w 241678"/>
                    <a:gd name="connsiteY9" fmla="*/ 21622 h 119633"/>
                    <a:gd name="connsiteX10" fmla="*/ 144132 w 241678"/>
                    <a:gd name="connsiteY10" fmla="*/ 5334 h 119633"/>
                    <a:gd name="connsiteX11" fmla="*/ 177598 w 241678"/>
                    <a:gd name="connsiteY11" fmla="*/ 0 h 119633"/>
                    <a:gd name="connsiteX12" fmla="*/ 227132 w 241678"/>
                    <a:gd name="connsiteY12" fmla="*/ 9716 h 119633"/>
                    <a:gd name="connsiteX13" fmla="*/ 241678 w 241678"/>
                    <a:gd name="connsiteY13" fmla="*/ 42577 h 119633"/>
                    <a:gd name="connsiteX14" fmla="*/ 241678 w 241678"/>
                    <a:gd name="connsiteY14" fmla="*/ 119444 h 119633"/>
                    <a:gd name="connsiteX15" fmla="*/ 224660 w 241678"/>
                    <a:gd name="connsiteY15" fmla="*/ 119444 h 119633"/>
                    <a:gd name="connsiteX16" fmla="*/ 224660 w 241678"/>
                    <a:gd name="connsiteY16" fmla="*/ 47720 h 119633"/>
                    <a:gd name="connsiteX17" fmla="*/ 222949 w 241678"/>
                    <a:gd name="connsiteY17" fmla="*/ 32194 h 119633"/>
                    <a:gd name="connsiteX18" fmla="*/ 217054 w 241678"/>
                    <a:gd name="connsiteY18" fmla="*/ 24479 h 119633"/>
                    <a:gd name="connsiteX19" fmla="*/ 201937 w 241678"/>
                    <a:gd name="connsiteY19" fmla="*/ 19241 h 119633"/>
                    <a:gd name="connsiteX20" fmla="*/ 178359 w 241678"/>
                    <a:gd name="connsiteY20" fmla="*/ 17240 h 119633"/>
                    <a:gd name="connsiteX21" fmla="*/ 142611 w 241678"/>
                    <a:gd name="connsiteY21" fmla="*/ 24003 h 119633"/>
                    <a:gd name="connsiteX22" fmla="*/ 129681 w 241678"/>
                    <a:gd name="connsiteY22" fmla="*/ 46482 h 119633"/>
                    <a:gd name="connsiteX23" fmla="*/ 129681 w 241678"/>
                    <a:gd name="connsiteY23" fmla="*/ 119539 h 119633"/>
                    <a:gd name="connsiteX24" fmla="*/ 111807 w 241678"/>
                    <a:gd name="connsiteY24" fmla="*/ 119539 h 119633"/>
                    <a:gd name="connsiteX25" fmla="*/ 111807 w 241678"/>
                    <a:gd name="connsiteY25" fmla="*/ 46292 h 119633"/>
                    <a:gd name="connsiteX26" fmla="*/ 103440 w 241678"/>
                    <a:gd name="connsiteY26" fmla="*/ 22669 h 119633"/>
                    <a:gd name="connsiteX27" fmla="*/ 69214 w 241678"/>
                    <a:gd name="connsiteY27" fmla="*/ 17240 h 119633"/>
                    <a:gd name="connsiteX28" fmla="*/ 29948 w 241678"/>
                    <a:gd name="connsiteY28" fmla="*/ 24384 h 119633"/>
                    <a:gd name="connsiteX29" fmla="*/ 18159 w 241678"/>
                    <a:gd name="connsiteY29" fmla="*/ 48006 h 119633"/>
                    <a:gd name="connsiteX30" fmla="*/ 18159 w 241678"/>
                    <a:gd name="connsiteY30" fmla="*/ 119634 h 119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41678" h="119633">
                      <a:moveTo>
                        <a:pt x="18064" y="119539"/>
                      </a:moveTo>
                      <a:lnTo>
                        <a:pt x="0" y="119539"/>
                      </a:lnTo>
                      <a:lnTo>
                        <a:pt x="0" y="1619"/>
                      </a:lnTo>
                      <a:lnTo>
                        <a:pt x="18064" y="1619"/>
                      </a:lnTo>
                      <a:lnTo>
                        <a:pt x="18064" y="16478"/>
                      </a:lnTo>
                      <a:cubicBezTo>
                        <a:pt x="21297" y="10668"/>
                        <a:pt x="26811" y="6382"/>
                        <a:pt x="34607" y="3810"/>
                      </a:cubicBezTo>
                      <a:cubicBezTo>
                        <a:pt x="38505" y="2667"/>
                        <a:pt x="43354" y="1715"/>
                        <a:pt x="49534" y="1048"/>
                      </a:cubicBezTo>
                      <a:cubicBezTo>
                        <a:pt x="55618" y="381"/>
                        <a:pt x="62749" y="0"/>
                        <a:pt x="70925" y="0"/>
                      </a:cubicBezTo>
                      <a:cubicBezTo>
                        <a:pt x="88419" y="0"/>
                        <a:pt x="100969" y="1619"/>
                        <a:pt x="108765" y="4763"/>
                      </a:cubicBezTo>
                      <a:cubicBezTo>
                        <a:pt x="116466" y="8096"/>
                        <a:pt x="121504" y="13621"/>
                        <a:pt x="123976" y="21622"/>
                      </a:cubicBezTo>
                      <a:cubicBezTo>
                        <a:pt x="128730" y="14383"/>
                        <a:pt x="135480" y="8858"/>
                        <a:pt x="144132" y="5334"/>
                      </a:cubicBezTo>
                      <a:cubicBezTo>
                        <a:pt x="152784" y="1810"/>
                        <a:pt x="164003" y="0"/>
                        <a:pt x="177598" y="0"/>
                      </a:cubicBezTo>
                      <a:cubicBezTo>
                        <a:pt x="200891" y="0"/>
                        <a:pt x="217529" y="3239"/>
                        <a:pt x="227132" y="9716"/>
                      </a:cubicBezTo>
                      <a:cubicBezTo>
                        <a:pt x="236829" y="16097"/>
                        <a:pt x="241678" y="27146"/>
                        <a:pt x="241678" y="42577"/>
                      </a:cubicBezTo>
                      <a:lnTo>
                        <a:pt x="241678" y="119444"/>
                      </a:lnTo>
                      <a:lnTo>
                        <a:pt x="224660" y="119444"/>
                      </a:lnTo>
                      <a:lnTo>
                        <a:pt x="224660" y="47720"/>
                      </a:lnTo>
                      <a:cubicBezTo>
                        <a:pt x="224660" y="40577"/>
                        <a:pt x="224089" y="35338"/>
                        <a:pt x="222949" y="32194"/>
                      </a:cubicBezTo>
                      <a:cubicBezTo>
                        <a:pt x="221712" y="29051"/>
                        <a:pt x="219811" y="26479"/>
                        <a:pt x="217054" y="24479"/>
                      </a:cubicBezTo>
                      <a:cubicBezTo>
                        <a:pt x="213916" y="22289"/>
                        <a:pt x="208877" y="20479"/>
                        <a:pt x="201937" y="19241"/>
                      </a:cubicBezTo>
                      <a:cubicBezTo>
                        <a:pt x="195092" y="17812"/>
                        <a:pt x="187201" y="17240"/>
                        <a:pt x="178359" y="17240"/>
                      </a:cubicBezTo>
                      <a:cubicBezTo>
                        <a:pt x="162101" y="17240"/>
                        <a:pt x="150027" y="19526"/>
                        <a:pt x="142611" y="24003"/>
                      </a:cubicBezTo>
                      <a:cubicBezTo>
                        <a:pt x="135100" y="28575"/>
                        <a:pt x="130822" y="36004"/>
                        <a:pt x="129681" y="46482"/>
                      </a:cubicBezTo>
                      <a:lnTo>
                        <a:pt x="129681" y="119539"/>
                      </a:lnTo>
                      <a:lnTo>
                        <a:pt x="111807" y="119539"/>
                      </a:lnTo>
                      <a:lnTo>
                        <a:pt x="111807" y="46292"/>
                      </a:lnTo>
                      <a:cubicBezTo>
                        <a:pt x="111807" y="34100"/>
                        <a:pt x="109050" y="26289"/>
                        <a:pt x="103440" y="22669"/>
                      </a:cubicBezTo>
                      <a:cubicBezTo>
                        <a:pt x="97926" y="19145"/>
                        <a:pt x="86517" y="17240"/>
                        <a:pt x="69214" y="17240"/>
                      </a:cubicBezTo>
                      <a:cubicBezTo>
                        <a:pt x="50960" y="17240"/>
                        <a:pt x="37840" y="19621"/>
                        <a:pt x="29948" y="24384"/>
                      </a:cubicBezTo>
                      <a:cubicBezTo>
                        <a:pt x="22152" y="29051"/>
                        <a:pt x="18159" y="36957"/>
                        <a:pt x="18159" y="48006"/>
                      </a:cubicBezTo>
                      <a:lnTo>
                        <a:pt x="18159" y="119634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6" name="Serbest Form 65">
                  <a:extLst>
                    <a:ext uri="{FF2B5EF4-FFF2-40B4-BE49-F238E27FC236}">
                      <a16:creationId xmlns:a16="http://schemas.microsoft.com/office/drawing/2014/main" id="{E61FD54E-60D4-D255-4A3C-F23B1DC56040}"/>
                    </a:ext>
                  </a:extLst>
                </p:cNvPr>
                <p:cNvSpPr/>
                <p:nvPr/>
              </p:nvSpPr>
              <p:spPr>
                <a:xfrm>
                  <a:off x="4855437" y="1741201"/>
                  <a:ext cx="144987" cy="121062"/>
                </a:xfrm>
                <a:custGeom>
                  <a:avLst/>
                  <a:gdLst>
                    <a:gd name="connsiteX0" fmla="*/ 92126 w 144987"/>
                    <a:gd name="connsiteY0" fmla="*/ 0 h 121062"/>
                    <a:gd name="connsiteX1" fmla="*/ 132153 w 144987"/>
                    <a:gd name="connsiteY1" fmla="*/ 10573 h 121062"/>
                    <a:gd name="connsiteX2" fmla="*/ 144988 w 144987"/>
                    <a:gd name="connsiteY2" fmla="*/ 43434 h 121062"/>
                    <a:gd name="connsiteX3" fmla="*/ 144988 w 144987"/>
                    <a:gd name="connsiteY3" fmla="*/ 119539 h 121062"/>
                    <a:gd name="connsiteX4" fmla="*/ 127114 w 144987"/>
                    <a:gd name="connsiteY4" fmla="*/ 119539 h 121062"/>
                    <a:gd name="connsiteX5" fmla="*/ 127114 w 144987"/>
                    <a:gd name="connsiteY5" fmla="*/ 103918 h 121062"/>
                    <a:gd name="connsiteX6" fmla="*/ 113518 w 144987"/>
                    <a:gd name="connsiteY6" fmla="*/ 117062 h 121062"/>
                    <a:gd name="connsiteX7" fmla="*/ 85757 w 144987"/>
                    <a:gd name="connsiteY7" fmla="*/ 121063 h 121062"/>
                    <a:gd name="connsiteX8" fmla="*/ 54477 w 144987"/>
                    <a:gd name="connsiteY8" fmla="*/ 121063 h 121062"/>
                    <a:gd name="connsiteX9" fmla="*/ 12169 w 144987"/>
                    <a:gd name="connsiteY9" fmla="*/ 112586 h 121062"/>
                    <a:gd name="connsiteX10" fmla="*/ 0 w 144987"/>
                    <a:gd name="connsiteY10" fmla="*/ 82867 h 121062"/>
                    <a:gd name="connsiteX11" fmla="*/ 11979 w 144987"/>
                    <a:gd name="connsiteY11" fmla="*/ 54578 h 121062"/>
                    <a:gd name="connsiteX12" fmla="*/ 28617 w 144987"/>
                    <a:gd name="connsiteY12" fmla="*/ 48577 h 121062"/>
                    <a:gd name="connsiteX13" fmla="*/ 54097 w 144987"/>
                    <a:gd name="connsiteY13" fmla="*/ 46577 h 121062"/>
                    <a:gd name="connsiteX14" fmla="*/ 86993 w 144987"/>
                    <a:gd name="connsiteY14" fmla="*/ 46577 h 121062"/>
                    <a:gd name="connsiteX15" fmla="*/ 111522 w 144987"/>
                    <a:gd name="connsiteY15" fmla="*/ 49911 h 121062"/>
                    <a:gd name="connsiteX16" fmla="*/ 127209 w 144987"/>
                    <a:gd name="connsiteY16" fmla="*/ 60579 h 121062"/>
                    <a:gd name="connsiteX17" fmla="*/ 127209 w 144987"/>
                    <a:gd name="connsiteY17" fmla="*/ 44386 h 121062"/>
                    <a:gd name="connsiteX18" fmla="*/ 119128 w 144987"/>
                    <a:gd name="connsiteY18" fmla="*/ 23813 h 121062"/>
                    <a:gd name="connsiteX19" fmla="*/ 89274 w 144987"/>
                    <a:gd name="connsiteY19" fmla="*/ 17907 h 121062"/>
                    <a:gd name="connsiteX20" fmla="*/ 61323 w 144987"/>
                    <a:gd name="connsiteY20" fmla="*/ 17907 h 121062"/>
                    <a:gd name="connsiteX21" fmla="*/ 33656 w 144987"/>
                    <a:gd name="connsiteY21" fmla="*/ 21241 h 121062"/>
                    <a:gd name="connsiteX22" fmla="*/ 27666 w 144987"/>
                    <a:gd name="connsiteY22" fmla="*/ 33909 h 121062"/>
                    <a:gd name="connsiteX23" fmla="*/ 27666 w 144987"/>
                    <a:gd name="connsiteY23" fmla="*/ 37338 h 121062"/>
                    <a:gd name="connsiteX24" fmla="*/ 7986 w 144987"/>
                    <a:gd name="connsiteY24" fmla="*/ 37338 h 121062"/>
                    <a:gd name="connsiteX25" fmla="*/ 7986 w 144987"/>
                    <a:gd name="connsiteY25" fmla="*/ 34195 h 121062"/>
                    <a:gd name="connsiteX26" fmla="*/ 19775 w 144987"/>
                    <a:gd name="connsiteY26" fmla="*/ 8192 h 121062"/>
                    <a:gd name="connsiteX27" fmla="*/ 58375 w 144987"/>
                    <a:gd name="connsiteY27" fmla="*/ 95 h 121062"/>
                    <a:gd name="connsiteX28" fmla="*/ 92222 w 144987"/>
                    <a:gd name="connsiteY28" fmla="*/ 95 h 121062"/>
                    <a:gd name="connsiteX29" fmla="*/ 125973 w 144987"/>
                    <a:gd name="connsiteY29" fmla="*/ 88202 h 121062"/>
                    <a:gd name="connsiteX30" fmla="*/ 125973 w 144987"/>
                    <a:gd name="connsiteY30" fmla="*/ 77819 h 121062"/>
                    <a:gd name="connsiteX31" fmla="*/ 117892 w 144987"/>
                    <a:gd name="connsiteY31" fmla="*/ 65723 h 121062"/>
                    <a:gd name="connsiteX32" fmla="*/ 87373 w 144987"/>
                    <a:gd name="connsiteY32" fmla="*/ 62294 h 121062"/>
                    <a:gd name="connsiteX33" fmla="*/ 59231 w 144987"/>
                    <a:gd name="connsiteY33" fmla="*/ 62294 h 121062"/>
                    <a:gd name="connsiteX34" fmla="*/ 27571 w 144987"/>
                    <a:gd name="connsiteY34" fmla="*/ 66294 h 121062"/>
                    <a:gd name="connsiteX35" fmla="*/ 20251 w 144987"/>
                    <a:gd name="connsiteY35" fmla="*/ 81820 h 121062"/>
                    <a:gd name="connsiteX36" fmla="*/ 27096 w 144987"/>
                    <a:gd name="connsiteY36" fmla="*/ 99346 h 121062"/>
                    <a:gd name="connsiteX37" fmla="*/ 59231 w 144987"/>
                    <a:gd name="connsiteY37" fmla="*/ 103632 h 121062"/>
                    <a:gd name="connsiteX38" fmla="*/ 87373 w 144987"/>
                    <a:gd name="connsiteY38" fmla="*/ 103632 h 121062"/>
                    <a:gd name="connsiteX39" fmla="*/ 118082 w 144987"/>
                    <a:gd name="connsiteY39" fmla="*/ 100298 h 121062"/>
                    <a:gd name="connsiteX40" fmla="*/ 125973 w 144987"/>
                    <a:gd name="connsiteY40" fmla="*/ 88202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44987" h="121062">
                      <a:moveTo>
                        <a:pt x="92126" y="0"/>
                      </a:moveTo>
                      <a:cubicBezTo>
                        <a:pt x="110191" y="0"/>
                        <a:pt x="123596" y="3524"/>
                        <a:pt x="132153" y="10573"/>
                      </a:cubicBezTo>
                      <a:cubicBezTo>
                        <a:pt x="140709" y="17526"/>
                        <a:pt x="144988" y="28480"/>
                        <a:pt x="144988" y="43434"/>
                      </a:cubicBezTo>
                      <a:lnTo>
                        <a:pt x="144988" y="119539"/>
                      </a:lnTo>
                      <a:lnTo>
                        <a:pt x="127114" y="119539"/>
                      </a:lnTo>
                      <a:lnTo>
                        <a:pt x="127114" y="103918"/>
                      </a:lnTo>
                      <a:cubicBezTo>
                        <a:pt x="124167" y="110014"/>
                        <a:pt x="119603" y="114395"/>
                        <a:pt x="113518" y="117062"/>
                      </a:cubicBezTo>
                      <a:cubicBezTo>
                        <a:pt x="107338" y="119729"/>
                        <a:pt x="98116" y="121063"/>
                        <a:pt x="85757" y="121063"/>
                      </a:cubicBezTo>
                      <a:lnTo>
                        <a:pt x="54477" y="121063"/>
                      </a:lnTo>
                      <a:cubicBezTo>
                        <a:pt x="34322" y="121063"/>
                        <a:pt x="20251" y="118300"/>
                        <a:pt x="12169" y="112586"/>
                      </a:cubicBezTo>
                      <a:cubicBezTo>
                        <a:pt x="3993" y="106966"/>
                        <a:pt x="0" y="96965"/>
                        <a:pt x="0" y="82867"/>
                      </a:cubicBezTo>
                      <a:cubicBezTo>
                        <a:pt x="0" y="69628"/>
                        <a:pt x="3898" y="60103"/>
                        <a:pt x="11979" y="54578"/>
                      </a:cubicBezTo>
                      <a:cubicBezTo>
                        <a:pt x="15877" y="52006"/>
                        <a:pt x="21487" y="50006"/>
                        <a:pt x="28617" y="48577"/>
                      </a:cubicBezTo>
                      <a:cubicBezTo>
                        <a:pt x="35653" y="47149"/>
                        <a:pt x="44114" y="46577"/>
                        <a:pt x="54097" y="46577"/>
                      </a:cubicBezTo>
                      <a:lnTo>
                        <a:pt x="86993" y="46577"/>
                      </a:lnTo>
                      <a:cubicBezTo>
                        <a:pt x="96785" y="46577"/>
                        <a:pt x="104961" y="47625"/>
                        <a:pt x="111522" y="49911"/>
                      </a:cubicBezTo>
                      <a:cubicBezTo>
                        <a:pt x="118082" y="52102"/>
                        <a:pt x="123216" y="55626"/>
                        <a:pt x="127209" y="60579"/>
                      </a:cubicBezTo>
                      <a:lnTo>
                        <a:pt x="127209" y="44386"/>
                      </a:lnTo>
                      <a:cubicBezTo>
                        <a:pt x="127209" y="34671"/>
                        <a:pt x="124547" y="27813"/>
                        <a:pt x="119128" y="23813"/>
                      </a:cubicBezTo>
                      <a:cubicBezTo>
                        <a:pt x="113804" y="19907"/>
                        <a:pt x="103821" y="17907"/>
                        <a:pt x="89274" y="17907"/>
                      </a:cubicBezTo>
                      <a:lnTo>
                        <a:pt x="61323" y="17907"/>
                      </a:lnTo>
                      <a:cubicBezTo>
                        <a:pt x="46871" y="17907"/>
                        <a:pt x="37649" y="19050"/>
                        <a:pt x="33656" y="21241"/>
                      </a:cubicBezTo>
                      <a:cubicBezTo>
                        <a:pt x="29758" y="23241"/>
                        <a:pt x="27666" y="27623"/>
                        <a:pt x="27666" y="33909"/>
                      </a:cubicBezTo>
                      <a:lnTo>
                        <a:pt x="27666" y="37338"/>
                      </a:lnTo>
                      <a:lnTo>
                        <a:pt x="7986" y="37338"/>
                      </a:lnTo>
                      <a:lnTo>
                        <a:pt x="7986" y="34195"/>
                      </a:lnTo>
                      <a:cubicBezTo>
                        <a:pt x="7986" y="22193"/>
                        <a:pt x="11884" y="13621"/>
                        <a:pt x="19775" y="8192"/>
                      </a:cubicBezTo>
                      <a:cubicBezTo>
                        <a:pt x="27571" y="2762"/>
                        <a:pt x="40501" y="95"/>
                        <a:pt x="58375" y="95"/>
                      </a:cubicBezTo>
                      <a:lnTo>
                        <a:pt x="92222" y="95"/>
                      </a:lnTo>
                      <a:close/>
                      <a:moveTo>
                        <a:pt x="125973" y="88202"/>
                      </a:moveTo>
                      <a:lnTo>
                        <a:pt x="125973" y="77819"/>
                      </a:lnTo>
                      <a:cubicBezTo>
                        <a:pt x="125973" y="72104"/>
                        <a:pt x="123216" y="68199"/>
                        <a:pt x="117892" y="65723"/>
                      </a:cubicBezTo>
                      <a:cubicBezTo>
                        <a:pt x="112377" y="63436"/>
                        <a:pt x="102299" y="62294"/>
                        <a:pt x="87373" y="62294"/>
                      </a:cubicBezTo>
                      <a:lnTo>
                        <a:pt x="59231" y="62294"/>
                      </a:lnTo>
                      <a:cubicBezTo>
                        <a:pt x="43068" y="62294"/>
                        <a:pt x="32515" y="63627"/>
                        <a:pt x="27571" y="66294"/>
                      </a:cubicBezTo>
                      <a:cubicBezTo>
                        <a:pt x="22627" y="68866"/>
                        <a:pt x="20251" y="74104"/>
                        <a:pt x="20251" y="81820"/>
                      </a:cubicBezTo>
                      <a:cubicBezTo>
                        <a:pt x="20251" y="90583"/>
                        <a:pt x="22532" y="96488"/>
                        <a:pt x="27096" y="99346"/>
                      </a:cubicBezTo>
                      <a:cubicBezTo>
                        <a:pt x="31659" y="102108"/>
                        <a:pt x="42308" y="103632"/>
                        <a:pt x="59231" y="103632"/>
                      </a:cubicBezTo>
                      <a:lnTo>
                        <a:pt x="87373" y="103632"/>
                      </a:lnTo>
                      <a:cubicBezTo>
                        <a:pt x="102490" y="103632"/>
                        <a:pt x="112662" y="102489"/>
                        <a:pt x="118082" y="100298"/>
                      </a:cubicBezTo>
                      <a:cubicBezTo>
                        <a:pt x="123311" y="98107"/>
                        <a:pt x="125973" y="94107"/>
                        <a:pt x="125973" y="88202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7" name="Serbest Form 66">
                  <a:extLst>
                    <a:ext uri="{FF2B5EF4-FFF2-40B4-BE49-F238E27FC236}">
                      <a16:creationId xmlns:a16="http://schemas.microsoft.com/office/drawing/2014/main" id="{058D35FD-6C45-A01F-509A-791BEF0E9988}"/>
                    </a:ext>
                  </a:extLst>
                </p:cNvPr>
                <p:cNvSpPr/>
                <p:nvPr/>
              </p:nvSpPr>
              <p:spPr>
                <a:xfrm>
                  <a:off x="5024003" y="1741201"/>
                  <a:ext cx="121029" cy="119538"/>
                </a:xfrm>
                <a:custGeom>
                  <a:avLst/>
                  <a:gdLst>
                    <a:gd name="connsiteX0" fmla="*/ 0 w 121029"/>
                    <a:gd name="connsiteY0" fmla="*/ 119444 h 119538"/>
                    <a:gd name="connsiteX1" fmla="*/ 0 w 121029"/>
                    <a:gd name="connsiteY1" fmla="*/ 2762 h 119538"/>
                    <a:gd name="connsiteX2" fmla="*/ 18064 w 121029"/>
                    <a:gd name="connsiteY2" fmla="*/ 2762 h 119538"/>
                    <a:gd name="connsiteX3" fmla="*/ 18064 w 121029"/>
                    <a:gd name="connsiteY3" fmla="*/ 20098 h 119538"/>
                    <a:gd name="connsiteX4" fmla="*/ 34227 w 121029"/>
                    <a:gd name="connsiteY4" fmla="*/ 4477 h 119538"/>
                    <a:gd name="connsiteX5" fmla="*/ 67027 w 121029"/>
                    <a:gd name="connsiteY5" fmla="*/ 0 h 119538"/>
                    <a:gd name="connsiteX6" fmla="*/ 108955 w 121029"/>
                    <a:gd name="connsiteY6" fmla="*/ 8858 h 119538"/>
                    <a:gd name="connsiteX7" fmla="*/ 121029 w 121029"/>
                    <a:gd name="connsiteY7" fmla="*/ 39243 h 119538"/>
                    <a:gd name="connsiteX8" fmla="*/ 121029 w 121029"/>
                    <a:gd name="connsiteY8" fmla="*/ 54769 h 119538"/>
                    <a:gd name="connsiteX9" fmla="*/ 103631 w 121029"/>
                    <a:gd name="connsiteY9" fmla="*/ 54769 h 119538"/>
                    <a:gd name="connsiteX10" fmla="*/ 103631 w 121029"/>
                    <a:gd name="connsiteY10" fmla="*/ 43910 h 119538"/>
                    <a:gd name="connsiteX11" fmla="*/ 95359 w 121029"/>
                    <a:gd name="connsiteY11" fmla="*/ 22955 h 119538"/>
                    <a:gd name="connsiteX12" fmla="*/ 62368 w 121029"/>
                    <a:gd name="connsiteY12" fmla="*/ 17526 h 119538"/>
                    <a:gd name="connsiteX13" fmla="*/ 29188 w 121029"/>
                    <a:gd name="connsiteY13" fmla="*/ 24289 h 119538"/>
                    <a:gd name="connsiteX14" fmla="*/ 18920 w 121029"/>
                    <a:gd name="connsiteY14" fmla="*/ 46482 h 119538"/>
                    <a:gd name="connsiteX15" fmla="*/ 18920 w 121029"/>
                    <a:gd name="connsiteY15" fmla="*/ 119539 h 119538"/>
                    <a:gd name="connsiteX16" fmla="*/ 0 w 121029"/>
                    <a:gd name="connsiteY16" fmla="*/ 119539 h 119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1029" h="119538">
                      <a:moveTo>
                        <a:pt x="0" y="119444"/>
                      </a:moveTo>
                      <a:lnTo>
                        <a:pt x="0" y="2762"/>
                      </a:lnTo>
                      <a:lnTo>
                        <a:pt x="18064" y="2762"/>
                      </a:lnTo>
                      <a:lnTo>
                        <a:pt x="18064" y="20098"/>
                      </a:lnTo>
                      <a:cubicBezTo>
                        <a:pt x="21962" y="12763"/>
                        <a:pt x="27286" y="7620"/>
                        <a:pt x="34227" y="4477"/>
                      </a:cubicBezTo>
                      <a:cubicBezTo>
                        <a:pt x="41262" y="1429"/>
                        <a:pt x="52101" y="0"/>
                        <a:pt x="67027" y="0"/>
                      </a:cubicBezTo>
                      <a:cubicBezTo>
                        <a:pt x="86993" y="0"/>
                        <a:pt x="101064" y="2953"/>
                        <a:pt x="108955" y="8858"/>
                      </a:cubicBezTo>
                      <a:cubicBezTo>
                        <a:pt x="116846" y="14764"/>
                        <a:pt x="121029" y="24860"/>
                        <a:pt x="121029" y="39243"/>
                      </a:cubicBezTo>
                      <a:lnTo>
                        <a:pt x="121029" y="54769"/>
                      </a:lnTo>
                      <a:lnTo>
                        <a:pt x="103631" y="54769"/>
                      </a:lnTo>
                      <a:lnTo>
                        <a:pt x="103631" y="43910"/>
                      </a:lnTo>
                      <a:cubicBezTo>
                        <a:pt x="103631" y="33338"/>
                        <a:pt x="100968" y="26384"/>
                        <a:pt x="95359" y="22955"/>
                      </a:cubicBezTo>
                      <a:cubicBezTo>
                        <a:pt x="89940" y="19336"/>
                        <a:pt x="78912" y="17526"/>
                        <a:pt x="62368" y="17526"/>
                      </a:cubicBezTo>
                      <a:cubicBezTo>
                        <a:pt x="47157" y="17526"/>
                        <a:pt x="36033" y="19812"/>
                        <a:pt x="29188" y="24289"/>
                      </a:cubicBezTo>
                      <a:cubicBezTo>
                        <a:pt x="22342" y="28765"/>
                        <a:pt x="18920" y="36100"/>
                        <a:pt x="18920" y="46482"/>
                      </a:cubicBezTo>
                      <a:lnTo>
                        <a:pt x="18920" y="119539"/>
                      </a:lnTo>
                      <a:lnTo>
                        <a:pt x="0" y="119539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8" name="Serbest Form 67">
                  <a:extLst>
                    <a:ext uri="{FF2B5EF4-FFF2-40B4-BE49-F238E27FC236}">
                      <a16:creationId xmlns:a16="http://schemas.microsoft.com/office/drawing/2014/main" id="{17E07BFC-DE50-C081-4477-22C6144E34BB}"/>
                    </a:ext>
                  </a:extLst>
                </p:cNvPr>
                <p:cNvSpPr/>
                <p:nvPr/>
              </p:nvSpPr>
              <p:spPr>
                <a:xfrm>
                  <a:off x="5162526" y="1693957"/>
                  <a:ext cx="139283" cy="166687"/>
                </a:xfrm>
                <a:custGeom>
                  <a:avLst/>
                  <a:gdLst>
                    <a:gd name="connsiteX0" fmla="*/ 18540 w 139283"/>
                    <a:gd name="connsiteY0" fmla="*/ 0 h 166687"/>
                    <a:gd name="connsiteX1" fmla="*/ 18540 w 139283"/>
                    <a:gd name="connsiteY1" fmla="*/ 91916 h 166687"/>
                    <a:gd name="connsiteX2" fmla="*/ 30519 w 139283"/>
                    <a:gd name="connsiteY2" fmla="*/ 91916 h 166687"/>
                    <a:gd name="connsiteX3" fmla="*/ 95834 w 139283"/>
                    <a:gd name="connsiteY3" fmla="*/ 48673 h 166687"/>
                    <a:gd name="connsiteX4" fmla="*/ 124737 w 139283"/>
                    <a:gd name="connsiteY4" fmla="*/ 48673 h 166687"/>
                    <a:gd name="connsiteX5" fmla="*/ 46301 w 139283"/>
                    <a:gd name="connsiteY5" fmla="*/ 100394 h 166687"/>
                    <a:gd name="connsiteX6" fmla="*/ 139283 w 139283"/>
                    <a:gd name="connsiteY6" fmla="*/ 166688 h 166687"/>
                    <a:gd name="connsiteX7" fmla="*/ 110571 w 139283"/>
                    <a:gd name="connsiteY7" fmla="*/ 166688 h 166687"/>
                    <a:gd name="connsiteX8" fmla="*/ 30043 w 139283"/>
                    <a:gd name="connsiteY8" fmla="*/ 109823 h 166687"/>
                    <a:gd name="connsiteX9" fmla="*/ 18540 w 139283"/>
                    <a:gd name="connsiteY9" fmla="*/ 109823 h 166687"/>
                    <a:gd name="connsiteX10" fmla="*/ 18540 w 139283"/>
                    <a:gd name="connsiteY10" fmla="*/ 166688 h 166687"/>
                    <a:gd name="connsiteX11" fmla="*/ 0 w 139283"/>
                    <a:gd name="connsiteY11" fmla="*/ 166688 h 166687"/>
                    <a:gd name="connsiteX12" fmla="*/ 0 w 139283"/>
                    <a:gd name="connsiteY12" fmla="*/ 0 h 166687"/>
                    <a:gd name="connsiteX13" fmla="*/ 18540 w 139283"/>
                    <a:gd name="connsiteY13" fmla="*/ 0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9283" h="166687">
                      <a:moveTo>
                        <a:pt x="18540" y="0"/>
                      </a:moveTo>
                      <a:lnTo>
                        <a:pt x="18540" y="91916"/>
                      </a:lnTo>
                      <a:lnTo>
                        <a:pt x="30519" y="91916"/>
                      </a:lnTo>
                      <a:cubicBezTo>
                        <a:pt x="30519" y="91916"/>
                        <a:pt x="95834" y="48673"/>
                        <a:pt x="95834" y="48673"/>
                      </a:cubicBezTo>
                      <a:lnTo>
                        <a:pt x="124737" y="48673"/>
                      </a:lnTo>
                      <a:cubicBezTo>
                        <a:pt x="124737" y="48673"/>
                        <a:pt x="46301" y="100394"/>
                        <a:pt x="46301" y="100394"/>
                      </a:cubicBezTo>
                      <a:lnTo>
                        <a:pt x="139283" y="166688"/>
                      </a:lnTo>
                      <a:lnTo>
                        <a:pt x="110571" y="166688"/>
                      </a:lnTo>
                      <a:lnTo>
                        <a:pt x="30043" y="109823"/>
                      </a:lnTo>
                      <a:lnTo>
                        <a:pt x="18540" y="109823"/>
                      </a:lnTo>
                      <a:lnTo>
                        <a:pt x="18540" y="166688"/>
                      </a:lnTo>
                      <a:lnTo>
                        <a:pt x="0" y="166688"/>
                      </a:lnTo>
                      <a:lnTo>
                        <a:pt x="0" y="0"/>
                      </a:lnTo>
                      <a:lnTo>
                        <a:pt x="18540" y="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29" name="Serbest Form 68">
                  <a:extLst>
                    <a:ext uri="{FF2B5EF4-FFF2-40B4-BE49-F238E27FC236}">
                      <a16:creationId xmlns:a16="http://schemas.microsoft.com/office/drawing/2014/main" id="{57832ECF-86F7-CE78-CDB3-5297FA4B4159}"/>
                    </a:ext>
                  </a:extLst>
                </p:cNvPr>
                <p:cNvSpPr/>
                <p:nvPr/>
              </p:nvSpPr>
              <p:spPr>
                <a:xfrm>
                  <a:off x="5301239" y="1741201"/>
                  <a:ext cx="147554" cy="121062"/>
                </a:xfrm>
                <a:custGeom>
                  <a:avLst/>
                  <a:gdLst>
                    <a:gd name="connsiteX0" fmla="*/ 88229 w 147554"/>
                    <a:gd name="connsiteY0" fmla="*/ 0 h 121062"/>
                    <a:gd name="connsiteX1" fmla="*/ 134435 w 147554"/>
                    <a:gd name="connsiteY1" fmla="*/ 12287 h 121062"/>
                    <a:gd name="connsiteX2" fmla="*/ 147460 w 147554"/>
                    <a:gd name="connsiteY2" fmla="*/ 55531 h 121062"/>
                    <a:gd name="connsiteX3" fmla="*/ 147460 w 147554"/>
                    <a:gd name="connsiteY3" fmla="*/ 64579 h 121062"/>
                    <a:gd name="connsiteX4" fmla="*/ 18634 w 147554"/>
                    <a:gd name="connsiteY4" fmla="*/ 64579 h 121062"/>
                    <a:gd name="connsiteX5" fmla="*/ 18634 w 147554"/>
                    <a:gd name="connsiteY5" fmla="*/ 71056 h 121062"/>
                    <a:gd name="connsiteX6" fmla="*/ 27667 w 147554"/>
                    <a:gd name="connsiteY6" fmla="*/ 97060 h 121062"/>
                    <a:gd name="connsiteX7" fmla="*/ 59136 w 147554"/>
                    <a:gd name="connsiteY7" fmla="*/ 104584 h 121062"/>
                    <a:gd name="connsiteX8" fmla="*/ 89750 w 147554"/>
                    <a:gd name="connsiteY8" fmla="*/ 104584 h 121062"/>
                    <a:gd name="connsiteX9" fmla="*/ 118652 w 147554"/>
                    <a:gd name="connsiteY9" fmla="*/ 99727 h 121062"/>
                    <a:gd name="connsiteX10" fmla="*/ 128065 w 147554"/>
                    <a:gd name="connsiteY10" fmla="*/ 84487 h 121062"/>
                    <a:gd name="connsiteX11" fmla="*/ 128065 w 147554"/>
                    <a:gd name="connsiteY11" fmla="*/ 83344 h 121062"/>
                    <a:gd name="connsiteX12" fmla="*/ 147555 w 147554"/>
                    <a:gd name="connsiteY12" fmla="*/ 83344 h 121062"/>
                    <a:gd name="connsiteX13" fmla="*/ 147555 w 147554"/>
                    <a:gd name="connsiteY13" fmla="*/ 86392 h 121062"/>
                    <a:gd name="connsiteX14" fmla="*/ 134054 w 147554"/>
                    <a:gd name="connsiteY14" fmla="*/ 112300 h 121062"/>
                    <a:gd name="connsiteX15" fmla="*/ 94313 w 147554"/>
                    <a:gd name="connsiteY15" fmla="*/ 121063 h 121062"/>
                    <a:gd name="connsiteX16" fmla="*/ 59041 w 147554"/>
                    <a:gd name="connsiteY16" fmla="*/ 121063 h 121062"/>
                    <a:gd name="connsiteX17" fmla="*/ 13786 w 147554"/>
                    <a:gd name="connsiteY17" fmla="*/ 109347 h 121062"/>
                    <a:gd name="connsiteX18" fmla="*/ 0 w 147554"/>
                    <a:gd name="connsiteY18" fmla="*/ 70294 h 121062"/>
                    <a:gd name="connsiteX19" fmla="*/ 0 w 147554"/>
                    <a:gd name="connsiteY19" fmla="*/ 51435 h 121062"/>
                    <a:gd name="connsiteX20" fmla="*/ 13596 w 147554"/>
                    <a:gd name="connsiteY20" fmla="*/ 12002 h 121062"/>
                    <a:gd name="connsiteX21" fmla="*/ 59041 w 147554"/>
                    <a:gd name="connsiteY21" fmla="*/ 95 h 121062"/>
                    <a:gd name="connsiteX22" fmla="*/ 88324 w 147554"/>
                    <a:gd name="connsiteY22" fmla="*/ 95 h 121062"/>
                    <a:gd name="connsiteX23" fmla="*/ 18634 w 147554"/>
                    <a:gd name="connsiteY23" fmla="*/ 47720 h 121062"/>
                    <a:gd name="connsiteX24" fmla="*/ 127969 w 147554"/>
                    <a:gd name="connsiteY24" fmla="*/ 47720 h 121062"/>
                    <a:gd name="connsiteX25" fmla="*/ 127969 w 147554"/>
                    <a:gd name="connsiteY25" fmla="*/ 44958 h 121062"/>
                    <a:gd name="connsiteX26" fmla="*/ 119888 w 147554"/>
                    <a:gd name="connsiteY26" fmla="*/ 23241 h 121062"/>
                    <a:gd name="connsiteX27" fmla="*/ 87943 w 147554"/>
                    <a:gd name="connsiteY27" fmla="*/ 17240 h 121062"/>
                    <a:gd name="connsiteX28" fmla="*/ 58661 w 147554"/>
                    <a:gd name="connsiteY28" fmla="*/ 17240 h 121062"/>
                    <a:gd name="connsiteX29" fmla="*/ 27477 w 147554"/>
                    <a:gd name="connsiteY29" fmla="*/ 24194 h 121062"/>
                    <a:gd name="connsiteX30" fmla="*/ 18634 w 147554"/>
                    <a:gd name="connsiteY30" fmla="*/ 47815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47554" h="121062">
                      <a:moveTo>
                        <a:pt x="88229" y="0"/>
                      </a:moveTo>
                      <a:cubicBezTo>
                        <a:pt x="110381" y="0"/>
                        <a:pt x="125783" y="4191"/>
                        <a:pt x="134435" y="12287"/>
                      </a:cubicBezTo>
                      <a:cubicBezTo>
                        <a:pt x="143086" y="20479"/>
                        <a:pt x="147460" y="34957"/>
                        <a:pt x="147460" y="55531"/>
                      </a:cubicBezTo>
                      <a:lnTo>
                        <a:pt x="147460" y="64579"/>
                      </a:lnTo>
                      <a:lnTo>
                        <a:pt x="18634" y="64579"/>
                      </a:lnTo>
                      <a:lnTo>
                        <a:pt x="18634" y="71056"/>
                      </a:lnTo>
                      <a:cubicBezTo>
                        <a:pt x="18634" y="83439"/>
                        <a:pt x="21582" y="92107"/>
                        <a:pt x="27667" y="97060"/>
                      </a:cubicBezTo>
                      <a:cubicBezTo>
                        <a:pt x="33656" y="102013"/>
                        <a:pt x="44209" y="104584"/>
                        <a:pt x="59136" y="104584"/>
                      </a:cubicBezTo>
                      <a:lnTo>
                        <a:pt x="89750" y="104584"/>
                      </a:lnTo>
                      <a:cubicBezTo>
                        <a:pt x="102870" y="104584"/>
                        <a:pt x="112473" y="102870"/>
                        <a:pt x="118652" y="99727"/>
                      </a:cubicBezTo>
                      <a:cubicBezTo>
                        <a:pt x="124927" y="96488"/>
                        <a:pt x="128065" y="91345"/>
                        <a:pt x="128065" y="84487"/>
                      </a:cubicBezTo>
                      <a:lnTo>
                        <a:pt x="128065" y="83344"/>
                      </a:lnTo>
                      <a:lnTo>
                        <a:pt x="147555" y="83344"/>
                      </a:lnTo>
                      <a:lnTo>
                        <a:pt x="147555" y="86392"/>
                      </a:lnTo>
                      <a:cubicBezTo>
                        <a:pt x="147555" y="97727"/>
                        <a:pt x="142991" y="106394"/>
                        <a:pt x="134054" y="112300"/>
                      </a:cubicBezTo>
                      <a:cubicBezTo>
                        <a:pt x="125022" y="118205"/>
                        <a:pt x="111712" y="121063"/>
                        <a:pt x="94313" y="121063"/>
                      </a:cubicBezTo>
                      <a:lnTo>
                        <a:pt x="59041" y="121063"/>
                      </a:lnTo>
                      <a:cubicBezTo>
                        <a:pt x="38030" y="121063"/>
                        <a:pt x="23008" y="117157"/>
                        <a:pt x="13786" y="109347"/>
                      </a:cubicBezTo>
                      <a:cubicBezTo>
                        <a:pt x="4564" y="101536"/>
                        <a:pt x="0" y="88487"/>
                        <a:pt x="0" y="70294"/>
                      </a:cubicBezTo>
                      <a:lnTo>
                        <a:pt x="0" y="51435"/>
                      </a:lnTo>
                      <a:cubicBezTo>
                        <a:pt x="0" y="33052"/>
                        <a:pt x="4564" y="19812"/>
                        <a:pt x="13596" y="12002"/>
                      </a:cubicBezTo>
                      <a:cubicBezTo>
                        <a:pt x="22723" y="4096"/>
                        <a:pt x="37840" y="95"/>
                        <a:pt x="59041" y="95"/>
                      </a:cubicBezTo>
                      <a:lnTo>
                        <a:pt x="88324" y="95"/>
                      </a:lnTo>
                      <a:close/>
                      <a:moveTo>
                        <a:pt x="18634" y="47720"/>
                      </a:moveTo>
                      <a:lnTo>
                        <a:pt x="127969" y="47720"/>
                      </a:lnTo>
                      <a:lnTo>
                        <a:pt x="127969" y="44958"/>
                      </a:lnTo>
                      <a:cubicBezTo>
                        <a:pt x="127969" y="34480"/>
                        <a:pt x="125307" y="27337"/>
                        <a:pt x="119888" y="23241"/>
                      </a:cubicBezTo>
                      <a:cubicBezTo>
                        <a:pt x="114469" y="19240"/>
                        <a:pt x="103726" y="17240"/>
                        <a:pt x="87943" y="17240"/>
                      </a:cubicBezTo>
                      <a:lnTo>
                        <a:pt x="58661" y="17240"/>
                      </a:lnTo>
                      <a:cubicBezTo>
                        <a:pt x="43829" y="17240"/>
                        <a:pt x="33561" y="19526"/>
                        <a:pt x="27477" y="24194"/>
                      </a:cubicBezTo>
                      <a:cubicBezTo>
                        <a:pt x="21582" y="28765"/>
                        <a:pt x="18634" y="36576"/>
                        <a:pt x="18634" y="47815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0" name="Serbest Form 69">
                  <a:extLst>
                    <a:ext uri="{FF2B5EF4-FFF2-40B4-BE49-F238E27FC236}">
                      <a16:creationId xmlns:a16="http://schemas.microsoft.com/office/drawing/2014/main" id="{5725BD16-18ED-516B-0EFE-25A74997DAB5}"/>
                    </a:ext>
                  </a:extLst>
                </p:cNvPr>
                <p:cNvSpPr/>
                <p:nvPr/>
              </p:nvSpPr>
              <p:spPr>
                <a:xfrm>
                  <a:off x="5451741" y="1715674"/>
                  <a:ext cx="124356" cy="146589"/>
                </a:xfrm>
                <a:custGeom>
                  <a:avLst/>
                  <a:gdLst>
                    <a:gd name="connsiteX0" fmla="*/ 42973 w 124356"/>
                    <a:gd name="connsiteY0" fmla="*/ 27146 h 146589"/>
                    <a:gd name="connsiteX1" fmla="*/ 120744 w 124356"/>
                    <a:gd name="connsiteY1" fmla="*/ 27146 h 146589"/>
                    <a:gd name="connsiteX2" fmla="*/ 120744 w 124356"/>
                    <a:gd name="connsiteY2" fmla="*/ 43053 h 146589"/>
                    <a:gd name="connsiteX3" fmla="*/ 42973 w 124356"/>
                    <a:gd name="connsiteY3" fmla="*/ 43053 h 146589"/>
                    <a:gd name="connsiteX4" fmla="*/ 42973 w 124356"/>
                    <a:gd name="connsiteY4" fmla="*/ 104870 h 146589"/>
                    <a:gd name="connsiteX5" fmla="*/ 49248 w 124356"/>
                    <a:gd name="connsiteY5" fmla="*/ 124873 h 146589"/>
                    <a:gd name="connsiteX6" fmla="*/ 77865 w 124356"/>
                    <a:gd name="connsiteY6" fmla="*/ 130207 h 146589"/>
                    <a:gd name="connsiteX7" fmla="*/ 102014 w 124356"/>
                    <a:gd name="connsiteY7" fmla="*/ 125730 h 146589"/>
                    <a:gd name="connsiteX8" fmla="*/ 108194 w 124356"/>
                    <a:gd name="connsiteY8" fmla="*/ 106299 h 146589"/>
                    <a:gd name="connsiteX9" fmla="*/ 108194 w 124356"/>
                    <a:gd name="connsiteY9" fmla="*/ 91154 h 146589"/>
                    <a:gd name="connsiteX10" fmla="*/ 124357 w 124356"/>
                    <a:gd name="connsiteY10" fmla="*/ 91154 h 146589"/>
                    <a:gd name="connsiteX11" fmla="*/ 124357 w 124356"/>
                    <a:gd name="connsiteY11" fmla="*/ 106299 h 146589"/>
                    <a:gd name="connsiteX12" fmla="*/ 113138 w 124356"/>
                    <a:gd name="connsiteY12" fmla="*/ 137636 h 146589"/>
                    <a:gd name="connsiteX13" fmla="*/ 73397 w 124356"/>
                    <a:gd name="connsiteY13" fmla="*/ 146590 h 146589"/>
                    <a:gd name="connsiteX14" fmla="*/ 49153 w 124356"/>
                    <a:gd name="connsiteY14" fmla="*/ 143923 h 146589"/>
                    <a:gd name="connsiteX15" fmla="*/ 33561 w 124356"/>
                    <a:gd name="connsiteY15" fmla="*/ 134969 h 146589"/>
                    <a:gd name="connsiteX16" fmla="*/ 27096 w 124356"/>
                    <a:gd name="connsiteY16" fmla="*/ 124396 h 146589"/>
                    <a:gd name="connsiteX17" fmla="*/ 25099 w 124356"/>
                    <a:gd name="connsiteY17" fmla="*/ 103727 h 146589"/>
                    <a:gd name="connsiteX18" fmla="*/ 25099 w 124356"/>
                    <a:gd name="connsiteY18" fmla="*/ 43053 h 146589"/>
                    <a:gd name="connsiteX19" fmla="*/ 0 w 124356"/>
                    <a:gd name="connsiteY19" fmla="*/ 43053 h 146589"/>
                    <a:gd name="connsiteX20" fmla="*/ 0 w 124356"/>
                    <a:gd name="connsiteY20" fmla="*/ 27146 h 146589"/>
                    <a:gd name="connsiteX21" fmla="*/ 25099 w 124356"/>
                    <a:gd name="connsiteY21" fmla="*/ 27146 h 146589"/>
                    <a:gd name="connsiteX22" fmla="*/ 25099 w 124356"/>
                    <a:gd name="connsiteY22" fmla="*/ 0 h 146589"/>
                    <a:gd name="connsiteX23" fmla="*/ 42878 w 124356"/>
                    <a:gd name="connsiteY23" fmla="*/ 0 h 146589"/>
                    <a:gd name="connsiteX24" fmla="*/ 42878 w 124356"/>
                    <a:gd name="connsiteY24" fmla="*/ 27146 h 146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4356" h="146589">
                      <a:moveTo>
                        <a:pt x="42973" y="27146"/>
                      </a:moveTo>
                      <a:lnTo>
                        <a:pt x="120744" y="27146"/>
                      </a:lnTo>
                      <a:lnTo>
                        <a:pt x="120744" y="43053"/>
                      </a:lnTo>
                      <a:lnTo>
                        <a:pt x="42973" y="43053"/>
                      </a:lnTo>
                      <a:lnTo>
                        <a:pt x="42973" y="104870"/>
                      </a:lnTo>
                      <a:cubicBezTo>
                        <a:pt x="42973" y="114681"/>
                        <a:pt x="44970" y="121348"/>
                        <a:pt x="49248" y="124873"/>
                      </a:cubicBezTo>
                      <a:cubicBezTo>
                        <a:pt x="53432" y="128397"/>
                        <a:pt x="62939" y="130207"/>
                        <a:pt x="77865" y="130207"/>
                      </a:cubicBezTo>
                      <a:cubicBezTo>
                        <a:pt x="90035" y="130207"/>
                        <a:pt x="97926" y="128683"/>
                        <a:pt x="102014" y="125730"/>
                      </a:cubicBezTo>
                      <a:cubicBezTo>
                        <a:pt x="106197" y="122587"/>
                        <a:pt x="108194" y="116205"/>
                        <a:pt x="108194" y="106299"/>
                      </a:cubicBezTo>
                      <a:lnTo>
                        <a:pt x="108194" y="91154"/>
                      </a:lnTo>
                      <a:lnTo>
                        <a:pt x="124357" y="91154"/>
                      </a:lnTo>
                      <a:lnTo>
                        <a:pt x="124357" y="106299"/>
                      </a:lnTo>
                      <a:cubicBezTo>
                        <a:pt x="124357" y="121253"/>
                        <a:pt x="120649" y="131636"/>
                        <a:pt x="113138" y="137636"/>
                      </a:cubicBezTo>
                      <a:cubicBezTo>
                        <a:pt x="105722" y="143637"/>
                        <a:pt x="92412" y="146590"/>
                        <a:pt x="73397" y="146590"/>
                      </a:cubicBezTo>
                      <a:cubicBezTo>
                        <a:pt x="63604" y="146590"/>
                        <a:pt x="55428" y="145828"/>
                        <a:pt x="49153" y="143923"/>
                      </a:cubicBezTo>
                      <a:cubicBezTo>
                        <a:pt x="42878" y="142018"/>
                        <a:pt x="37649" y="139160"/>
                        <a:pt x="33561" y="134969"/>
                      </a:cubicBezTo>
                      <a:cubicBezTo>
                        <a:pt x="30614" y="132017"/>
                        <a:pt x="28522" y="128492"/>
                        <a:pt x="27096" y="124396"/>
                      </a:cubicBezTo>
                      <a:cubicBezTo>
                        <a:pt x="25860" y="120206"/>
                        <a:pt x="25099" y="113348"/>
                        <a:pt x="25099" y="103727"/>
                      </a:cubicBezTo>
                      <a:lnTo>
                        <a:pt x="25099" y="43053"/>
                      </a:lnTo>
                      <a:lnTo>
                        <a:pt x="0" y="43053"/>
                      </a:lnTo>
                      <a:lnTo>
                        <a:pt x="0" y="27146"/>
                      </a:lnTo>
                      <a:lnTo>
                        <a:pt x="25099" y="27146"/>
                      </a:lnTo>
                      <a:lnTo>
                        <a:pt x="25099" y="0"/>
                      </a:lnTo>
                      <a:lnTo>
                        <a:pt x="42878" y="0"/>
                      </a:lnTo>
                      <a:lnTo>
                        <a:pt x="42878" y="2714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1" name="Serbest Form 70">
                  <a:extLst>
                    <a:ext uri="{FF2B5EF4-FFF2-40B4-BE49-F238E27FC236}">
                      <a16:creationId xmlns:a16="http://schemas.microsoft.com/office/drawing/2014/main" id="{5E243354-FDBC-E319-9077-3A3B765E5C46}"/>
                    </a:ext>
                  </a:extLst>
                </p:cNvPr>
                <p:cNvSpPr/>
                <p:nvPr/>
              </p:nvSpPr>
              <p:spPr>
                <a:xfrm>
                  <a:off x="5591500" y="1693957"/>
                  <a:ext cx="18729" cy="166687"/>
                </a:xfrm>
                <a:custGeom>
                  <a:avLst/>
                  <a:gdLst>
                    <a:gd name="connsiteX0" fmla="*/ 0 w 18729"/>
                    <a:gd name="connsiteY0" fmla="*/ 22193 h 166687"/>
                    <a:gd name="connsiteX1" fmla="*/ 0 w 18729"/>
                    <a:gd name="connsiteY1" fmla="*/ 0 h 166687"/>
                    <a:gd name="connsiteX2" fmla="*/ 18730 w 18729"/>
                    <a:gd name="connsiteY2" fmla="*/ 0 h 166687"/>
                    <a:gd name="connsiteX3" fmla="*/ 18730 w 18729"/>
                    <a:gd name="connsiteY3" fmla="*/ 22193 h 166687"/>
                    <a:gd name="connsiteX4" fmla="*/ 0 w 18729"/>
                    <a:gd name="connsiteY4" fmla="*/ 22193 h 166687"/>
                    <a:gd name="connsiteX5" fmla="*/ 0 w 18729"/>
                    <a:gd name="connsiteY5" fmla="*/ 166688 h 166687"/>
                    <a:gd name="connsiteX6" fmla="*/ 0 w 18729"/>
                    <a:gd name="connsiteY6" fmla="*/ 48768 h 166687"/>
                    <a:gd name="connsiteX7" fmla="*/ 18730 w 18729"/>
                    <a:gd name="connsiteY7" fmla="*/ 48768 h 166687"/>
                    <a:gd name="connsiteX8" fmla="*/ 18730 w 18729"/>
                    <a:gd name="connsiteY8" fmla="*/ 166688 h 166687"/>
                    <a:gd name="connsiteX9" fmla="*/ 0 w 18729"/>
                    <a:gd name="connsiteY9" fmla="*/ 166688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729" h="166687">
                      <a:moveTo>
                        <a:pt x="0" y="22193"/>
                      </a:moveTo>
                      <a:lnTo>
                        <a:pt x="0" y="0"/>
                      </a:lnTo>
                      <a:lnTo>
                        <a:pt x="18730" y="0"/>
                      </a:lnTo>
                      <a:lnTo>
                        <a:pt x="18730" y="22193"/>
                      </a:lnTo>
                      <a:lnTo>
                        <a:pt x="0" y="22193"/>
                      </a:lnTo>
                      <a:close/>
                      <a:moveTo>
                        <a:pt x="0" y="166688"/>
                      </a:moveTo>
                      <a:lnTo>
                        <a:pt x="0" y="48768"/>
                      </a:lnTo>
                      <a:lnTo>
                        <a:pt x="18730" y="48768"/>
                      </a:lnTo>
                      <a:lnTo>
                        <a:pt x="18730" y="166688"/>
                      </a:lnTo>
                      <a:lnTo>
                        <a:pt x="0" y="166688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2" name="Serbest Form 71">
                  <a:extLst>
                    <a:ext uri="{FF2B5EF4-FFF2-40B4-BE49-F238E27FC236}">
                      <a16:creationId xmlns:a16="http://schemas.microsoft.com/office/drawing/2014/main" id="{273210CF-AA6D-A239-1A4D-FB94533AB3F9}"/>
                    </a:ext>
                  </a:extLst>
                </p:cNvPr>
                <p:cNvSpPr/>
                <p:nvPr/>
              </p:nvSpPr>
              <p:spPr>
                <a:xfrm>
                  <a:off x="5636374" y="1741106"/>
                  <a:ext cx="143276" cy="119538"/>
                </a:xfrm>
                <a:custGeom>
                  <a:avLst/>
                  <a:gdLst>
                    <a:gd name="connsiteX0" fmla="*/ 0 w 143276"/>
                    <a:gd name="connsiteY0" fmla="*/ 119539 h 119538"/>
                    <a:gd name="connsiteX1" fmla="*/ 0 w 143276"/>
                    <a:gd name="connsiteY1" fmla="*/ 1619 h 119538"/>
                    <a:gd name="connsiteX2" fmla="*/ 18540 w 143276"/>
                    <a:gd name="connsiteY2" fmla="*/ 1619 h 119538"/>
                    <a:gd name="connsiteX3" fmla="*/ 18540 w 143276"/>
                    <a:gd name="connsiteY3" fmla="*/ 23431 h 119538"/>
                    <a:gd name="connsiteX4" fmla="*/ 38885 w 143276"/>
                    <a:gd name="connsiteY4" fmla="*/ 5525 h 119538"/>
                    <a:gd name="connsiteX5" fmla="*/ 78151 w 143276"/>
                    <a:gd name="connsiteY5" fmla="*/ 0 h 119538"/>
                    <a:gd name="connsiteX6" fmla="*/ 128920 w 143276"/>
                    <a:gd name="connsiteY6" fmla="*/ 9525 h 119538"/>
                    <a:gd name="connsiteX7" fmla="*/ 143277 w 143276"/>
                    <a:gd name="connsiteY7" fmla="*/ 42577 h 119538"/>
                    <a:gd name="connsiteX8" fmla="*/ 143277 w 143276"/>
                    <a:gd name="connsiteY8" fmla="*/ 119444 h 119538"/>
                    <a:gd name="connsiteX9" fmla="*/ 124642 w 143276"/>
                    <a:gd name="connsiteY9" fmla="*/ 119444 h 119538"/>
                    <a:gd name="connsiteX10" fmla="*/ 124642 w 143276"/>
                    <a:gd name="connsiteY10" fmla="*/ 47720 h 119538"/>
                    <a:gd name="connsiteX11" fmla="*/ 122931 w 143276"/>
                    <a:gd name="connsiteY11" fmla="*/ 32480 h 119538"/>
                    <a:gd name="connsiteX12" fmla="*/ 116846 w 143276"/>
                    <a:gd name="connsiteY12" fmla="*/ 24670 h 119538"/>
                    <a:gd name="connsiteX13" fmla="*/ 100683 w 143276"/>
                    <a:gd name="connsiteY13" fmla="*/ 19336 h 119538"/>
                    <a:gd name="connsiteX14" fmla="*/ 72922 w 143276"/>
                    <a:gd name="connsiteY14" fmla="*/ 17431 h 119538"/>
                    <a:gd name="connsiteX15" fmla="*/ 30899 w 143276"/>
                    <a:gd name="connsiteY15" fmla="*/ 24575 h 119538"/>
                    <a:gd name="connsiteX16" fmla="*/ 18540 w 143276"/>
                    <a:gd name="connsiteY16" fmla="*/ 48863 h 119538"/>
                    <a:gd name="connsiteX17" fmla="*/ 18540 w 143276"/>
                    <a:gd name="connsiteY17" fmla="*/ 119348 h 119538"/>
                    <a:gd name="connsiteX18" fmla="*/ 0 w 143276"/>
                    <a:gd name="connsiteY18" fmla="*/ 119348 h 119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43276" h="119538">
                      <a:moveTo>
                        <a:pt x="0" y="119539"/>
                      </a:moveTo>
                      <a:lnTo>
                        <a:pt x="0" y="1619"/>
                      </a:lnTo>
                      <a:lnTo>
                        <a:pt x="18540" y="1619"/>
                      </a:lnTo>
                      <a:lnTo>
                        <a:pt x="18540" y="23431"/>
                      </a:lnTo>
                      <a:cubicBezTo>
                        <a:pt x="22913" y="15145"/>
                        <a:pt x="29663" y="9144"/>
                        <a:pt x="38885" y="5525"/>
                      </a:cubicBezTo>
                      <a:cubicBezTo>
                        <a:pt x="48298" y="1905"/>
                        <a:pt x="61418" y="0"/>
                        <a:pt x="78151" y="0"/>
                      </a:cubicBezTo>
                      <a:cubicBezTo>
                        <a:pt x="102395" y="0"/>
                        <a:pt x="119318" y="3239"/>
                        <a:pt x="128920" y="9525"/>
                      </a:cubicBezTo>
                      <a:cubicBezTo>
                        <a:pt x="138523" y="15812"/>
                        <a:pt x="143277" y="26860"/>
                        <a:pt x="143277" y="42577"/>
                      </a:cubicBezTo>
                      <a:lnTo>
                        <a:pt x="143277" y="119444"/>
                      </a:lnTo>
                      <a:lnTo>
                        <a:pt x="124642" y="119444"/>
                      </a:lnTo>
                      <a:lnTo>
                        <a:pt x="124642" y="47720"/>
                      </a:lnTo>
                      <a:cubicBezTo>
                        <a:pt x="124642" y="40767"/>
                        <a:pt x="123976" y="35528"/>
                        <a:pt x="122931" y="32480"/>
                      </a:cubicBezTo>
                      <a:cubicBezTo>
                        <a:pt x="121695" y="29242"/>
                        <a:pt x="119698" y="26765"/>
                        <a:pt x="116846" y="24670"/>
                      </a:cubicBezTo>
                      <a:cubicBezTo>
                        <a:pt x="113518" y="22384"/>
                        <a:pt x="108194" y="20574"/>
                        <a:pt x="100683" y="19336"/>
                      </a:cubicBezTo>
                      <a:cubicBezTo>
                        <a:pt x="93077" y="18098"/>
                        <a:pt x="83855" y="17431"/>
                        <a:pt x="72922" y="17431"/>
                      </a:cubicBezTo>
                      <a:cubicBezTo>
                        <a:pt x="53146" y="17431"/>
                        <a:pt x="39170" y="19812"/>
                        <a:pt x="30899" y="24575"/>
                      </a:cubicBezTo>
                      <a:cubicBezTo>
                        <a:pt x="22628" y="29527"/>
                        <a:pt x="18540" y="37624"/>
                        <a:pt x="18540" y="48863"/>
                      </a:cubicBezTo>
                      <a:lnTo>
                        <a:pt x="18540" y="119348"/>
                      </a:lnTo>
                      <a:lnTo>
                        <a:pt x="0" y="119348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3" name="Serbest Form 72">
                  <a:extLst>
                    <a:ext uri="{FF2B5EF4-FFF2-40B4-BE49-F238E27FC236}">
                      <a16:creationId xmlns:a16="http://schemas.microsoft.com/office/drawing/2014/main" id="{4CB90D17-0EBB-92D3-3AB5-DE9D17CA6779}"/>
                    </a:ext>
                  </a:extLst>
                </p:cNvPr>
                <p:cNvSpPr/>
                <p:nvPr/>
              </p:nvSpPr>
              <p:spPr>
                <a:xfrm>
                  <a:off x="5800472" y="1741201"/>
                  <a:ext cx="146223" cy="161258"/>
                </a:xfrm>
                <a:custGeom>
                  <a:avLst/>
                  <a:gdLst>
                    <a:gd name="connsiteX0" fmla="*/ 146129 w 146223"/>
                    <a:gd name="connsiteY0" fmla="*/ 117443 h 161258"/>
                    <a:gd name="connsiteX1" fmla="*/ 131963 w 146223"/>
                    <a:gd name="connsiteY1" fmla="*/ 150304 h 161258"/>
                    <a:gd name="connsiteX2" fmla="*/ 90130 w 146223"/>
                    <a:gd name="connsiteY2" fmla="*/ 161258 h 161258"/>
                    <a:gd name="connsiteX3" fmla="*/ 55713 w 146223"/>
                    <a:gd name="connsiteY3" fmla="*/ 161258 h 161258"/>
                    <a:gd name="connsiteX4" fmla="*/ 15117 w 146223"/>
                    <a:gd name="connsiteY4" fmla="*/ 151638 h 161258"/>
                    <a:gd name="connsiteX5" fmla="*/ 4754 w 146223"/>
                    <a:gd name="connsiteY5" fmla="*/ 139255 h 161258"/>
                    <a:gd name="connsiteX6" fmla="*/ 1236 w 146223"/>
                    <a:gd name="connsiteY6" fmla="*/ 121729 h 161258"/>
                    <a:gd name="connsiteX7" fmla="*/ 19775 w 146223"/>
                    <a:gd name="connsiteY7" fmla="*/ 121729 h 161258"/>
                    <a:gd name="connsiteX8" fmla="*/ 28427 w 146223"/>
                    <a:gd name="connsiteY8" fmla="*/ 138398 h 161258"/>
                    <a:gd name="connsiteX9" fmla="*/ 58851 w 146223"/>
                    <a:gd name="connsiteY9" fmla="*/ 143161 h 161258"/>
                    <a:gd name="connsiteX10" fmla="*/ 88133 w 146223"/>
                    <a:gd name="connsiteY10" fmla="*/ 143161 h 161258"/>
                    <a:gd name="connsiteX11" fmla="*/ 119698 w 146223"/>
                    <a:gd name="connsiteY11" fmla="*/ 137350 h 161258"/>
                    <a:gd name="connsiteX12" fmla="*/ 127969 w 146223"/>
                    <a:gd name="connsiteY12" fmla="*/ 115919 h 161258"/>
                    <a:gd name="connsiteX13" fmla="*/ 127969 w 146223"/>
                    <a:gd name="connsiteY13" fmla="*/ 97250 h 161258"/>
                    <a:gd name="connsiteX14" fmla="*/ 113994 w 146223"/>
                    <a:gd name="connsiteY14" fmla="*/ 110014 h 161258"/>
                    <a:gd name="connsiteX15" fmla="*/ 92222 w 146223"/>
                    <a:gd name="connsiteY15" fmla="*/ 113919 h 161258"/>
                    <a:gd name="connsiteX16" fmla="*/ 55713 w 146223"/>
                    <a:gd name="connsiteY16" fmla="*/ 113919 h 161258"/>
                    <a:gd name="connsiteX17" fmla="*/ 13025 w 146223"/>
                    <a:gd name="connsiteY17" fmla="*/ 102108 h 161258"/>
                    <a:gd name="connsiteX18" fmla="*/ 0 w 146223"/>
                    <a:gd name="connsiteY18" fmla="*/ 64008 h 161258"/>
                    <a:gd name="connsiteX19" fmla="*/ 0 w 146223"/>
                    <a:gd name="connsiteY19" fmla="*/ 49816 h 161258"/>
                    <a:gd name="connsiteX20" fmla="*/ 13215 w 146223"/>
                    <a:gd name="connsiteY20" fmla="*/ 11716 h 161258"/>
                    <a:gd name="connsiteX21" fmla="*/ 56379 w 146223"/>
                    <a:gd name="connsiteY21" fmla="*/ 0 h 161258"/>
                    <a:gd name="connsiteX22" fmla="*/ 82239 w 146223"/>
                    <a:gd name="connsiteY22" fmla="*/ 0 h 161258"/>
                    <a:gd name="connsiteX23" fmla="*/ 114564 w 146223"/>
                    <a:gd name="connsiteY23" fmla="*/ 4191 h 161258"/>
                    <a:gd name="connsiteX24" fmla="*/ 128920 w 146223"/>
                    <a:gd name="connsiteY24" fmla="*/ 18288 h 161258"/>
                    <a:gd name="connsiteX25" fmla="*/ 128920 w 146223"/>
                    <a:gd name="connsiteY25" fmla="*/ 1619 h 161258"/>
                    <a:gd name="connsiteX26" fmla="*/ 146224 w 146223"/>
                    <a:gd name="connsiteY26" fmla="*/ 1619 h 161258"/>
                    <a:gd name="connsiteX27" fmla="*/ 146224 w 146223"/>
                    <a:gd name="connsiteY27" fmla="*/ 117443 h 161258"/>
                    <a:gd name="connsiteX28" fmla="*/ 58756 w 146223"/>
                    <a:gd name="connsiteY28" fmla="*/ 96393 h 161258"/>
                    <a:gd name="connsiteX29" fmla="*/ 88038 w 146223"/>
                    <a:gd name="connsiteY29" fmla="*/ 96393 h 161258"/>
                    <a:gd name="connsiteX30" fmla="*/ 119793 w 146223"/>
                    <a:gd name="connsiteY30" fmla="*/ 89916 h 161258"/>
                    <a:gd name="connsiteX31" fmla="*/ 128350 w 146223"/>
                    <a:gd name="connsiteY31" fmla="*/ 66675 h 161258"/>
                    <a:gd name="connsiteX32" fmla="*/ 128350 w 146223"/>
                    <a:gd name="connsiteY32" fmla="*/ 46958 h 161258"/>
                    <a:gd name="connsiteX33" fmla="*/ 119793 w 146223"/>
                    <a:gd name="connsiteY33" fmla="*/ 23813 h 161258"/>
                    <a:gd name="connsiteX34" fmla="*/ 107719 w 146223"/>
                    <a:gd name="connsiteY34" fmla="*/ 18955 h 161258"/>
                    <a:gd name="connsiteX35" fmla="*/ 87943 w 146223"/>
                    <a:gd name="connsiteY35" fmla="*/ 17145 h 161258"/>
                    <a:gd name="connsiteX36" fmla="*/ 58660 w 146223"/>
                    <a:gd name="connsiteY36" fmla="*/ 17145 h 161258"/>
                    <a:gd name="connsiteX37" fmla="*/ 26906 w 146223"/>
                    <a:gd name="connsiteY37" fmla="*/ 23622 h 161258"/>
                    <a:gd name="connsiteX38" fmla="*/ 18539 w 146223"/>
                    <a:gd name="connsiteY38" fmla="*/ 46958 h 161258"/>
                    <a:gd name="connsiteX39" fmla="*/ 18539 w 146223"/>
                    <a:gd name="connsiteY39" fmla="*/ 66675 h 161258"/>
                    <a:gd name="connsiteX40" fmla="*/ 26906 w 146223"/>
                    <a:gd name="connsiteY40" fmla="*/ 89916 h 161258"/>
                    <a:gd name="connsiteX41" fmla="*/ 58660 w 146223"/>
                    <a:gd name="connsiteY41" fmla="*/ 96393 h 161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146223" h="161258">
                      <a:moveTo>
                        <a:pt x="146129" y="117443"/>
                      </a:moveTo>
                      <a:cubicBezTo>
                        <a:pt x="146129" y="132017"/>
                        <a:pt x="141470" y="142780"/>
                        <a:pt x="131963" y="150304"/>
                      </a:cubicBezTo>
                      <a:cubicBezTo>
                        <a:pt x="122645" y="157544"/>
                        <a:pt x="108765" y="161258"/>
                        <a:pt x="90130" y="161258"/>
                      </a:cubicBezTo>
                      <a:lnTo>
                        <a:pt x="55713" y="161258"/>
                      </a:lnTo>
                      <a:cubicBezTo>
                        <a:pt x="37459" y="161258"/>
                        <a:pt x="23959" y="158020"/>
                        <a:pt x="15117" y="151638"/>
                      </a:cubicBezTo>
                      <a:cubicBezTo>
                        <a:pt x="10648" y="148304"/>
                        <a:pt x="7225" y="144304"/>
                        <a:pt x="4754" y="139255"/>
                      </a:cubicBezTo>
                      <a:cubicBezTo>
                        <a:pt x="2377" y="134302"/>
                        <a:pt x="1236" y="128397"/>
                        <a:pt x="1236" y="121729"/>
                      </a:cubicBezTo>
                      <a:lnTo>
                        <a:pt x="19775" y="121729"/>
                      </a:lnTo>
                      <a:cubicBezTo>
                        <a:pt x="19775" y="129635"/>
                        <a:pt x="22723" y="135065"/>
                        <a:pt x="28427" y="138398"/>
                      </a:cubicBezTo>
                      <a:cubicBezTo>
                        <a:pt x="34322" y="141542"/>
                        <a:pt x="44399" y="143161"/>
                        <a:pt x="58851" y="143161"/>
                      </a:cubicBezTo>
                      <a:lnTo>
                        <a:pt x="88133" y="143161"/>
                      </a:lnTo>
                      <a:cubicBezTo>
                        <a:pt x="103631" y="143161"/>
                        <a:pt x="114184" y="141256"/>
                        <a:pt x="119698" y="137350"/>
                      </a:cubicBezTo>
                      <a:cubicBezTo>
                        <a:pt x="125212" y="133540"/>
                        <a:pt x="127969" y="126397"/>
                        <a:pt x="127969" y="115919"/>
                      </a:cubicBezTo>
                      <a:lnTo>
                        <a:pt x="127969" y="97250"/>
                      </a:lnTo>
                      <a:cubicBezTo>
                        <a:pt x="123786" y="103251"/>
                        <a:pt x="119128" y="107537"/>
                        <a:pt x="113994" y="110014"/>
                      </a:cubicBezTo>
                      <a:cubicBezTo>
                        <a:pt x="108859" y="112586"/>
                        <a:pt x="101634" y="113919"/>
                        <a:pt x="92222" y="113919"/>
                      </a:cubicBezTo>
                      <a:lnTo>
                        <a:pt x="55713" y="113919"/>
                      </a:lnTo>
                      <a:cubicBezTo>
                        <a:pt x="35938" y="113919"/>
                        <a:pt x="21677" y="110014"/>
                        <a:pt x="13025" y="102108"/>
                      </a:cubicBezTo>
                      <a:cubicBezTo>
                        <a:pt x="4373" y="94488"/>
                        <a:pt x="0" y="81725"/>
                        <a:pt x="0" y="64008"/>
                      </a:cubicBezTo>
                      <a:lnTo>
                        <a:pt x="0" y="49816"/>
                      </a:lnTo>
                      <a:cubicBezTo>
                        <a:pt x="0" y="32385"/>
                        <a:pt x="4373" y="19621"/>
                        <a:pt x="13215" y="11716"/>
                      </a:cubicBezTo>
                      <a:cubicBezTo>
                        <a:pt x="22057" y="4000"/>
                        <a:pt x="36508" y="0"/>
                        <a:pt x="56379" y="0"/>
                      </a:cubicBezTo>
                      <a:lnTo>
                        <a:pt x="82239" y="0"/>
                      </a:lnTo>
                      <a:cubicBezTo>
                        <a:pt x="97641" y="0"/>
                        <a:pt x="108479" y="1333"/>
                        <a:pt x="114564" y="4191"/>
                      </a:cubicBezTo>
                      <a:cubicBezTo>
                        <a:pt x="120649" y="6763"/>
                        <a:pt x="125497" y="11525"/>
                        <a:pt x="128920" y="18288"/>
                      </a:cubicBezTo>
                      <a:lnTo>
                        <a:pt x="128920" y="1619"/>
                      </a:lnTo>
                      <a:lnTo>
                        <a:pt x="146224" y="1619"/>
                      </a:lnTo>
                      <a:lnTo>
                        <a:pt x="146224" y="117443"/>
                      </a:lnTo>
                      <a:close/>
                      <a:moveTo>
                        <a:pt x="58756" y="96393"/>
                      </a:moveTo>
                      <a:lnTo>
                        <a:pt x="88038" y="96393"/>
                      </a:lnTo>
                      <a:cubicBezTo>
                        <a:pt x="103535" y="96393"/>
                        <a:pt x="114184" y="94393"/>
                        <a:pt x="119793" y="89916"/>
                      </a:cubicBezTo>
                      <a:cubicBezTo>
                        <a:pt x="125497" y="85630"/>
                        <a:pt x="128350" y="77819"/>
                        <a:pt x="128350" y="66675"/>
                      </a:cubicBezTo>
                      <a:lnTo>
                        <a:pt x="128350" y="46958"/>
                      </a:lnTo>
                      <a:cubicBezTo>
                        <a:pt x="128350" y="35814"/>
                        <a:pt x="125403" y="28194"/>
                        <a:pt x="119793" y="23813"/>
                      </a:cubicBezTo>
                      <a:cubicBezTo>
                        <a:pt x="116941" y="21717"/>
                        <a:pt x="113043" y="20002"/>
                        <a:pt x="107719" y="18955"/>
                      </a:cubicBezTo>
                      <a:cubicBezTo>
                        <a:pt x="102395" y="17717"/>
                        <a:pt x="95834" y="17145"/>
                        <a:pt x="87943" y="17145"/>
                      </a:cubicBezTo>
                      <a:lnTo>
                        <a:pt x="58660" y="17145"/>
                      </a:lnTo>
                      <a:cubicBezTo>
                        <a:pt x="43068" y="17145"/>
                        <a:pt x="32420" y="19336"/>
                        <a:pt x="26906" y="23622"/>
                      </a:cubicBezTo>
                      <a:cubicBezTo>
                        <a:pt x="21201" y="28004"/>
                        <a:pt x="18539" y="35623"/>
                        <a:pt x="18539" y="46958"/>
                      </a:cubicBezTo>
                      <a:lnTo>
                        <a:pt x="18539" y="66675"/>
                      </a:lnTo>
                      <a:cubicBezTo>
                        <a:pt x="18539" y="77724"/>
                        <a:pt x="21296" y="85534"/>
                        <a:pt x="26906" y="89916"/>
                      </a:cubicBezTo>
                      <a:cubicBezTo>
                        <a:pt x="32515" y="94393"/>
                        <a:pt x="43068" y="96393"/>
                        <a:pt x="58660" y="96393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4" name="Serbest Form 73">
                  <a:extLst>
                    <a:ext uri="{FF2B5EF4-FFF2-40B4-BE49-F238E27FC236}">
                      <a16:creationId xmlns:a16="http://schemas.microsoft.com/office/drawing/2014/main" id="{7572544A-3A23-8896-E44C-6265A8A51909}"/>
                    </a:ext>
                  </a:extLst>
                </p:cNvPr>
                <p:cNvSpPr/>
                <p:nvPr/>
              </p:nvSpPr>
              <p:spPr>
                <a:xfrm>
                  <a:off x="6064588" y="1741296"/>
                  <a:ext cx="142705" cy="121062"/>
                </a:xfrm>
                <a:custGeom>
                  <a:avLst/>
                  <a:gdLst>
                    <a:gd name="connsiteX0" fmla="*/ 51720 w 142705"/>
                    <a:gd name="connsiteY0" fmla="*/ 67151 h 121062"/>
                    <a:gd name="connsiteX1" fmla="*/ 10173 w 142705"/>
                    <a:gd name="connsiteY1" fmla="*/ 60388 h 121062"/>
                    <a:gd name="connsiteX2" fmla="*/ 570 w 142705"/>
                    <a:gd name="connsiteY2" fmla="*/ 34099 h 121062"/>
                    <a:gd name="connsiteX3" fmla="*/ 11979 w 142705"/>
                    <a:gd name="connsiteY3" fmla="*/ 7715 h 121062"/>
                    <a:gd name="connsiteX4" fmla="*/ 51625 w 142705"/>
                    <a:gd name="connsiteY4" fmla="*/ 0 h 121062"/>
                    <a:gd name="connsiteX5" fmla="*/ 84996 w 142705"/>
                    <a:gd name="connsiteY5" fmla="*/ 0 h 121062"/>
                    <a:gd name="connsiteX6" fmla="*/ 125497 w 142705"/>
                    <a:gd name="connsiteY6" fmla="*/ 6858 h 121062"/>
                    <a:gd name="connsiteX7" fmla="*/ 138238 w 142705"/>
                    <a:gd name="connsiteY7" fmla="*/ 28480 h 121062"/>
                    <a:gd name="connsiteX8" fmla="*/ 138238 w 142705"/>
                    <a:gd name="connsiteY8" fmla="*/ 36385 h 121062"/>
                    <a:gd name="connsiteX9" fmla="*/ 120459 w 142705"/>
                    <a:gd name="connsiteY9" fmla="*/ 36385 h 121062"/>
                    <a:gd name="connsiteX10" fmla="*/ 120459 w 142705"/>
                    <a:gd name="connsiteY10" fmla="*/ 31623 h 121062"/>
                    <a:gd name="connsiteX11" fmla="*/ 112282 w 142705"/>
                    <a:gd name="connsiteY11" fmla="*/ 20479 h 121062"/>
                    <a:gd name="connsiteX12" fmla="*/ 78341 w 142705"/>
                    <a:gd name="connsiteY12" fmla="*/ 17335 h 121062"/>
                    <a:gd name="connsiteX13" fmla="*/ 59992 w 142705"/>
                    <a:gd name="connsiteY13" fmla="*/ 17335 h 121062"/>
                    <a:gd name="connsiteX14" fmla="*/ 25575 w 142705"/>
                    <a:gd name="connsiteY14" fmla="*/ 20574 h 121062"/>
                    <a:gd name="connsiteX15" fmla="*/ 19015 w 142705"/>
                    <a:gd name="connsiteY15" fmla="*/ 34099 h 121062"/>
                    <a:gd name="connsiteX16" fmla="*/ 25670 w 142705"/>
                    <a:gd name="connsiteY16" fmla="*/ 47720 h 121062"/>
                    <a:gd name="connsiteX17" fmla="*/ 59992 w 142705"/>
                    <a:gd name="connsiteY17" fmla="*/ 51149 h 121062"/>
                    <a:gd name="connsiteX18" fmla="*/ 91936 w 142705"/>
                    <a:gd name="connsiteY18" fmla="*/ 51149 h 121062"/>
                    <a:gd name="connsiteX19" fmla="*/ 121790 w 142705"/>
                    <a:gd name="connsiteY19" fmla="*/ 53149 h 121062"/>
                    <a:gd name="connsiteX20" fmla="*/ 134815 w 142705"/>
                    <a:gd name="connsiteY20" fmla="*/ 60103 h 121062"/>
                    <a:gd name="connsiteX21" fmla="*/ 140804 w 142705"/>
                    <a:gd name="connsiteY21" fmla="*/ 70390 h 121062"/>
                    <a:gd name="connsiteX22" fmla="*/ 142706 w 142705"/>
                    <a:gd name="connsiteY22" fmla="*/ 90297 h 121062"/>
                    <a:gd name="connsiteX23" fmla="*/ 131297 w 142705"/>
                    <a:gd name="connsiteY23" fmla="*/ 114109 h 121062"/>
                    <a:gd name="connsiteX24" fmla="*/ 90130 w 142705"/>
                    <a:gd name="connsiteY24" fmla="*/ 121063 h 121062"/>
                    <a:gd name="connsiteX25" fmla="*/ 42783 w 142705"/>
                    <a:gd name="connsiteY25" fmla="*/ 121063 h 121062"/>
                    <a:gd name="connsiteX26" fmla="*/ 9888 w 142705"/>
                    <a:gd name="connsiteY26" fmla="*/ 111633 h 121062"/>
                    <a:gd name="connsiteX27" fmla="*/ 2567 w 142705"/>
                    <a:gd name="connsiteY27" fmla="*/ 98488 h 121062"/>
                    <a:gd name="connsiteX28" fmla="*/ 0 w 142705"/>
                    <a:gd name="connsiteY28" fmla="*/ 78772 h 121062"/>
                    <a:gd name="connsiteX29" fmla="*/ 17018 w 142705"/>
                    <a:gd name="connsiteY29" fmla="*/ 78772 h 121062"/>
                    <a:gd name="connsiteX30" fmla="*/ 17018 w 142705"/>
                    <a:gd name="connsiteY30" fmla="*/ 80772 h 121062"/>
                    <a:gd name="connsiteX31" fmla="*/ 22247 w 142705"/>
                    <a:gd name="connsiteY31" fmla="*/ 98869 h 121062"/>
                    <a:gd name="connsiteX32" fmla="*/ 47061 w 142705"/>
                    <a:gd name="connsiteY32" fmla="*/ 103441 h 121062"/>
                    <a:gd name="connsiteX33" fmla="*/ 99732 w 142705"/>
                    <a:gd name="connsiteY33" fmla="*/ 103441 h 121062"/>
                    <a:gd name="connsiteX34" fmla="*/ 119508 w 142705"/>
                    <a:gd name="connsiteY34" fmla="*/ 100013 h 121062"/>
                    <a:gd name="connsiteX35" fmla="*/ 123691 w 142705"/>
                    <a:gd name="connsiteY35" fmla="*/ 84106 h 121062"/>
                    <a:gd name="connsiteX36" fmla="*/ 118652 w 142705"/>
                    <a:gd name="connsiteY36" fmla="*/ 70675 h 121062"/>
                    <a:gd name="connsiteX37" fmla="*/ 100018 w 142705"/>
                    <a:gd name="connsiteY37" fmla="*/ 67056 h 121062"/>
                    <a:gd name="connsiteX38" fmla="*/ 51720 w 142705"/>
                    <a:gd name="connsiteY38" fmla="*/ 67056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42705" h="121062">
                      <a:moveTo>
                        <a:pt x="51720" y="67151"/>
                      </a:moveTo>
                      <a:cubicBezTo>
                        <a:pt x="30423" y="67151"/>
                        <a:pt x="16543" y="64960"/>
                        <a:pt x="10173" y="60388"/>
                      </a:cubicBezTo>
                      <a:cubicBezTo>
                        <a:pt x="3803" y="55912"/>
                        <a:pt x="570" y="47053"/>
                        <a:pt x="570" y="34099"/>
                      </a:cubicBezTo>
                      <a:cubicBezTo>
                        <a:pt x="570" y="21145"/>
                        <a:pt x="4373" y="12763"/>
                        <a:pt x="11979" y="7715"/>
                      </a:cubicBezTo>
                      <a:cubicBezTo>
                        <a:pt x="19585" y="2667"/>
                        <a:pt x="32896" y="0"/>
                        <a:pt x="51625" y="0"/>
                      </a:cubicBezTo>
                      <a:lnTo>
                        <a:pt x="84996" y="0"/>
                      </a:lnTo>
                      <a:cubicBezTo>
                        <a:pt x="103631" y="0"/>
                        <a:pt x="117226" y="2286"/>
                        <a:pt x="125497" y="6858"/>
                      </a:cubicBezTo>
                      <a:cubicBezTo>
                        <a:pt x="133959" y="11335"/>
                        <a:pt x="138238" y="18574"/>
                        <a:pt x="138238" y="28480"/>
                      </a:cubicBezTo>
                      <a:lnTo>
                        <a:pt x="138238" y="36385"/>
                      </a:lnTo>
                      <a:lnTo>
                        <a:pt x="120459" y="36385"/>
                      </a:lnTo>
                      <a:lnTo>
                        <a:pt x="120459" y="31623"/>
                      </a:lnTo>
                      <a:cubicBezTo>
                        <a:pt x="120459" y="26194"/>
                        <a:pt x="117796" y="22479"/>
                        <a:pt x="112282" y="20479"/>
                      </a:cubicBezTo>
                      <a:cubicBezTo>
                        <a:pt x="106863" y="18478"/>
                        <a:pt x="95549" y="17335"/>
                        <a:pt x="78341" y="17335"/>
                      </a:cubicBezTo>
                      <a:lnTo>
                        <a:pt x="59992" y="17335"/>
                      </a:lnTo>
                      <a:cubicBezTo>
                        <a:pt x="41452" y="17335"/>
                        <a:pt x="29948" y="18383"/>
                        <a:pt x="25575" y="20574"/>
                      </a:cubicBezTo>
                      <a:cubicBezTo>
                        <a:pt x="21106" y="22669"/>
                        <a:pt x="19015" y="27241"/>
                        <a:pt x="19015" y="34099"/>
                      </a:cubicBezTo>
                      <a:cubicBezTo>
                        <a:pt x="19015" y="40957"/>
                        <a:pt x="21201" y="45529"/>
                        <a:pt x="25670" y="47720"/>
                      </a:cubicBezTo>
                      <a:cubicBezTo>
                        <a:pt x="30138" y="50101"/>
                        <a:pt x="41642" y="51149"/>
                        <a:pt x="59992" y="51149"/>
                      </a:cubicBezTo>
                      <a:lnTo>
                        <a:pt x="91936" y="51149"/>
                      </a:lnTo>
                      <a:cubicBezTo>
                        <a:pt x="106293" y="51149"/>
                        <a:pt x="116085" y="51816"/>
                        <a:pt x="121790" y="53149"/>
                      </a:cubicBezTo>
                      <a:cubicBezTo>
                        <a:pt x="127304" y="54578"/>
                        <a:pt x="131582" y="56864"/>
                        <a:pt x="134815" y="60103"/>
                      </a:cubicBezTo>
                      <a:cubicBezTo>
                        <a:pt x="137667" y="63055"/>
                        <a:pt x="139664" y="66294"/>
                        <a:pt x="140804" y="70390"/>
                      </a:cubicBezTo>
                      <a:cubicBezTo>
                        <a:pt x="142135" y="74295"/>
                        <a:pt x="142706" y="80963"/>
                        <a:pt x="142706" y="90297"/>
                      </a:cubicBezTo>
                      <a:cubicBezTo>
                        <a:pt x="142706" y="101536"/>
                        <a:pt x="138903" y="109538"/>
                        <a:pt x="131297" y="114109"/>
                      </a:cubicBezTo>
                      <a:cubicBezTo>
                        <a:pt x="123596" y="118777"/>
                        <a:pt x="110001" y="121063"/>
                        <a:pt x="90130" y="121063"/>
                      </a:cubicBezTo>
                      <a:lnTo>
                        <a:pt x="42783" y="121063"/>
                      </a:lnTo>
                      <a:cubicBezTo>
                        <a:pt x="27286" y="121063"/>
                        <a:pt x="16258" y="117919"/>
                        <a:pt x="9888" y="111633"/>
                      </a:cubicBezTo>
                      <a:cubicBezTo>
                        <a:pt x="6655" y="108299"/>
                        <a:pt x="4183" y="103918"/>
                        <a:pt x="2567" y="98488"/>
                      </a:cubicBezTo>
                      <a:cubicBezTo>
                        <a:pt x="951" y="92964"/>
                        <a:pt x="0" y="86392"/>
                        <a:pt x="0" y="78772"/>
                      </a:cubicBezTo>
                      <a:lnTo>
                        <a:pt x="17018" y="78772"/>
                      </a:lnTo>
                      <a:lnTo>
                        <a:pt x="17018" y="80772"/>
                      </a:lnTo>
                      <a:cubicBezTo>
                        <a:pt x="17018" y="89725"/>
                        <a:pt x="18920" y="95821"/>
                        <a:pt x="22247" y="98869"/>
                      </a:cubicBezTo>
                      <a:cubicBezTo>
                        <a:pt x="25765" y="101822"/>
                        <a:pt x="34132" y="103441"/>
                        <a:pt x="47061" y="103441"/>
                      </a:cubicBezTo>
                      <a:lnTo>
                        <a:pt x="99732" y="103441"/>
                      </a:lnTo>
                      <a:cubicBezTo>
                        <a:pt x="110001" y="103441"/>
                        <a:pt x="116560" y="102203"/>
                        <a:pt x="119508" y="100013"/>
                      </a:cubicBezTo>
                      <a:cubicBezTo>
                        <a:pt x="122360" y="97536"/>
                        <a:pt x="123691" y="92297"/>
                        <a:pt x="123691" y="84106"/>
                      </a:cubicBezTo>
                      <a:cubicBezTo>
                        <a:pt x="123691" y="77533"/>
                        <a:pt x="122075" y="73057"/>
                        <a:pt x="118652" y="70675"/>
                      </a:cubicBezTo>
                      <a:cubicBezTo>
                        <a:pt x="115325" y="68199"/>
                        <a:pt x="109050" y="67056"/>
                        <a:pt x="100018" y="67056"/>
                      </a:cubicBezTo>
                      <a:lnTo>
                        <a:pt x="51720" y="6705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5" name="Serbest Form 74">
                  <a:extLst>
                    <a:ext uri="{FF2B5EF4-FFF2-40B4-BE49-F238E27FC236}">
                      <a16:creationId xmlns:a16="http://schemas.microsoft.com/office/drawing/2014/main" id="{8D9B6C34-5486-3FE1-FFA2-198D7BF1B062}"/>
                    </a:ext>
                  </a:extLst>
                </p:cNvPr>
                <p:cNvSpPr/>
                <p:nvPr/>
              </p:nvSpPr>
              <p:spPr>
                <a:xfrm>
                  <a:off x="6231252" y="1741106"/>
                  <a:ext cx="153069" cy="121062"/>
                </a:xfrm>
                <a:custGeom>
                  <a:avLst/>
                  <a:gdLst>
                    <a:gd name="connsiteX0" fmla="*/ 56189 w 153069"/>
                    <a:gd name="connsiteY0" fmla="*/ 121063 h 121062"/>
                    <a:gd name="connsiteX1" fmla="*/ 12930 w 153069"/>
                    <a:gd name="connsiteY1" fmla="*/ 109156 h 121062"/>
                    <a:gd name="connsiteX2" fmla="*/ 0 w 153069"/>
                    <a:gd name="connsiteY2" fmla="*/ 68961 h 121062"/>
                    <a:gd name="connsiteX3" fmla="*/ 0 w 153069"/>
                    <a:gd name="connsiteY3" fmla="*/ 50483 h 121062"/>
                    <a:gd name="connsiteX4" fmla="*/ 13025 w 153069"/>
                    <a:gd name="connsiteY4" fmla="*/ 11716 h 121062"/>
                    <a:gd name="connsiteX5" fmla="*/ 56189 w 153069"/>
                    <a:gd name="connsiteY5" fmla="*/ 0 h 121062"/>
                    <a:gd name="connsiteX6" fmla="*/ 96690 w 153069"/>
                    <a:gd name="connsiteY6" fmla="*/ 0 h 121062"/>
                    <a:gd name="connsiteX7" fmla="*/ 139854 w 153069"/>
                    <a:gd name="connsiteY7" fmla="*/ 11621 h 121062"/>
                    <a:gd name="connsiteX8" fmla="*/ 153069 w 153069"/>
                    <a:gd name="connsiteY8" fmla="*/ 50483 h 121062"/>
                    <a:gd name="connsiteX9" fmla="*/ 153069 w 153069"/>
                    <a:gd name="connsiteY9" fmla="*/ 68961 h 121062"/>
                    <a:gd name="connsiteX10" fmla="*/ 140139 w 153069"/>
                    <a:gd name="connsiteY10" fmla="*/ 109156 h 121062"/>
                    <a:gd name="connsiteX11" fmla="*/ 96785 w 153069"/>
                    <a:gd name="connsiteY11" fmla="*/ 121063 h 121062"/>
                    <a:gd name="connsiteX12" fmla="*/ 56284 w 153069"/>
                    <a:gd name="connsiteY12" fmla="*/ 121063 h 121062"/>
                    <a:gd name="connsiteX13" fmla="*/ 61037 w 153069"/>
                    <a:gd name="connsiteY13" fmla="*/ 103727 h 121062"/>
                    <a:gd name="connsiteX14" fmla="*/ 91651 w 153069"/>
                    <a:gd name="connsiteY14" fmla="*/ 103727 h 121062"/>
                    <a:gd name="connsiteX15" fmla="*/ 125688 w 153069"/>
                    <a:gd name="connsiteY15" fmla="*/ 96202 h 121062"/>
                    <a:gd name="connsiteX16" fmla="*/ 134149 w 153069"/>
                    <a:gd name="connsiteY16" fmla="*/ 66961 h 121062"/>
                    <a:gd name="connsiteX17" fmla="*/ 134149 w 153069"/>
                    <a:gd name="connsiteY17" fmla="*/ 53054 h 121062"/>
                    <a:gd name="connsiteX18" fmla="*/ 125688 w 153069"/>
                    <a:gd name="connsiteY18" fmla="*/ 24670 h 121062"/>
                    <a:gd name="connsiteX19" fmla="*/ 91651 w 153069"/>
                    <a:gd name="connsiteY19" fmla="*/ 17335 h 121062"/>
                    <a:gd name="connsiteX20" fmla="*/ 61037 w 153069"/>
                    <a:gd name="connsiteY20" fmla="*/ 17335 h 121062"/>
                    <a:gd name="connsiteX21" fmla="*/ 27096 w 153069"/>
                    <a:gd name="connsiteY21" fmla="*/ 24670 h 121062"/>
                    <a:gd name="connsiteX22" fmla="*/ 18634 w 153069"/>
                    <a:gd name="connsiteY22" fmla="*/ 53054 h 121062"/>
                    <a:gd name="connsiteX23" fmla="*/ 18634 w 153069"/>
                    <a:gd name="connsiteY23" fmla="*/ 66961 h 121062"/>
                    <a:gd name="connsiteX24" fmla="*/ 27096 w 153069"/>
                    <a:gd name="connsiteY24" fmla="*/ 96107 h 121062"/>
                    <a:gd name="connsiteX25" fmla="*/ 61037 w 153069"/>
                    <a:gd name="connsiteY25" fmla="*/ 103727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53069" h="121062">
                      <a:moveTo>
                        <a:pt x="56189" y="121063"/>
                      </a:moveTo>
                      <a:cubicBezTo>
                        <a:pt x="36033" y="121063"/>
                        <a:pt x="21582" y="117062"/>
                        <a:pt x="12930" y="109156"/>
                      </a:cubicBezTo>
                      <a:cubicBezTo>
                        <a:pt x="4373" y="101251"/>
                        <a:pt x="0" y="87821"/>
                        <a:pt x="0" y="68961"/>
                      </a:cubicBezTo>
                      <a:lnTo>
                        <a:pt x="0" y="50483"/>
                      </a:lnTo>
                      <a:cubicBezTo>
                        <a:pt x="0" y="32480"/>
                        <a:pt x="4373" y="19621"/>
                        <a:pt x="13025" y="11716"/>
                      </a:cubicBezTo>
                      <a:cubicBezTo>
                        <a:pt x="21772" y="4000"/>
                        <a:pt x="36128" y="0"/>
                        <a:pt x="56189" y="0"/>
                      </a:cubicBezTo>
                      <a:lnTo>
                        <a:pt x="96690" y="0"/>
                      </a:lnTo>
                      <a:cubicBezTo>
                        <a:pt x="116656" y="0"/>
                        <a:pt x="130917" y="3905"/>
                        <a:pt x="139854" y="11621"/>
                      </a:cubicBezTo>
                      <a:cubicBezTo>
                        <a:pt x="148601" y="19526"/>
                        <a:pt x="153069" y="32480"/>
                        <a:pt x="153069" y="50483"/>
                      </a:cubicBezTo>
                      <a:lnTo>
                        <a:pt x="153069" y="68961"/>
                      </a:lnTo>
                      <a:cubicBezTo>
                        <a:pt x="153069" y="87821"/>
                        <a:pt x="148695" y="101251"/>
                        <a:pt x="140139" y="109156"/>
                      </a:cubicBezTo>
                      <a:cubicBezTo>
                        <a:pt x="131487" y="117062"/>
                        <a:pt x="117036" y="121063"/>
                        <a:pt x="96785" y="121063"/>
                      </a:cubicBezTo>
                      <a:lnTo>
                        <a:pt x="56284" y="121063"/>
                      </a:lnTo>
                      <a:close/>
                      <a:moveTo>
                        <a:pt x="61037" y="103727"/>
                      </a:moveTo>
                      <a:lnTo>
                        <a:pt x="91651" y="103727"/>
                      </a:lnTo>
                      <a:cubicBezTo>
                        <a:pt x="108669" y="103727"/>
                        <a:pt x="119983" y="101251"/>
                        <a:pt x="125688" y="96202"/>
                      </a:cubicBezTo>
                      <a:cubicBezTo>
                        <a:pt x="131392" y="91154"/>
                        <a:pt x="134149" y="81439"/>
                        <a:pt x="134149" y="66961"/>
                      </a:cubicBezTo>
                      <a:lnTo>
                        <a:pt x="134149" y="53054"/>
                      </a:lnTo>
                      <a:cubicBezTo>
                        <a:pt x="134149" y="39148"/>
                        <a:pt x="131297" y="29623"/>
                        <a:pt x="125688" y="24670"/>
                      </a:cubicBezTo>
                      <a:cubicBezTo>
                        <a:pt x="120078" y="19812"/>
                        <a:pt x="108669" y="17335"/>
                        <a:pt x="91651" y="17335"/>
                      </a:cubicBezTo>
                      <a:lnTo>
                        <a:pt x="61037" y="17335"/>
                      </a:lnTo>
                      <a:cubicBezTo>
                        <a:pt x="44114" y="17335"/>
                        <a:pt x="32896" y="19812"/>
                        <a:pt x="27096" y="24670"/>
                      </a:cubicBezTo>
                      <a:cubicBezTo>
                        <a:pt x="21487" y="29432"/>
                        <a:pt x="18634" y="39052"/>
                        <a:pt x="18634" y="53054"/>
                      </a:cubicBezTo>
                      <a:lnTo>
                        <a:pt x="18634" y="66961"/>
                      </a:lnTo>
                      <a:cubicBezTo>
                        <a:pt x="18634" y="81439"/>
                        <a:pt x="21582" y="91059"/>
                        <a:pt x="27096" y="96107"/>
                      </a:cubicBezTo>
                      <a:cubicBezTo>
                        <a:pt x="32705" y="101251"/>
                        <a:pt x="44019" y="103727"/>
                        <a:pt x="61037" y="103727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6" name="Serbest Form 75">
                  <a:extLst>
                    <a:ext uri="{FF2B5EF4-FFF2-40B4-BE49-F238E27FC236}">
                      <a16:creationId xmlns:a16="http://schemas.microsoft.com/office/drawing/2014/main" id="{FDAB0C7D-0A2F-407F-F23D-7AFDCFC9CE29}"/>
                    </a:ext>
                  </a:extLst>
                </p:cNvPr>
                <p:cNvSpPr/>
                <p:nvPr/>
              </p:nvSpPr>
              <p:spPr>
                <a:xfrm>
                  <a:off x="6409231" y="1693957"/>
                  <a:ext cx="18539" cy="166687"/>
                </a:xfrm>
                <a:custGeom>
                  <a:avLst/>
                  <a:gdLst>
                    <a:gd name="connsiteX0" fmla="*/ 18539 w 18539"/>
                    <a:gd name="connsiteY0" fmla="*/ 0 h 166687"/>
                    <a:gd name="connsiteX1" fmla="*/ 18539 w 18539"/>
                    <a:gd name="connsiteY1" fmla="*/ 166688 h 166687"/>
                    <a:gd name="connsiteX2" fmla="*/ 0 w 18539"/>
                    <a:gd name="connsiteY2" fmla="*/ 166688 h 166687"/>
                    <a:gd name="connsiteX3" fmla="*/ 0 w 18539"/>
                    <a:gd name="connsiteY3" fmla="*/ 0 h 166687"/>
                    <a:gd name="connsiteX4" fmla="*/ 18539 w 18539"/>
                    <a:gd name="connsiteY4" fmla="*/ 0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539" h="166687">
                      <a:moveTo>
                        <a:pt x="18539" y="0"/>
                      </a:moveTo>
                      <a:lnTo>
                        <a:pt x="18539" y="166688"/>
                      </a:lnTo>
                      <a:lnTo>
                        <a:pt x="0" y="166688"/>
                      </a:lnTo>
                      <a:lnTo>
                        <a:pt x="0" y="0"/>
                      </a:lnTo>
                      <a:lnTo>
                        <a:pt x="18539" y="0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7" name="Serbest Form 76">
                  <a:extLst>
                    <a:ext uri="{FF2B5EF4-FFF2-40B4-BE49-F238E27FC236}">
                      <a16:creationId xmlns:a16="http://schemas.microsoft.com/office/drawing/2014/main" id="{521276CD-74AD-2762-DC1C-D03925D20C65}"/>
                    </a:ext>
                  </a:extLst>
                </p:cNvPr>
                <p:cNvSpPr/>
                <p:nvPr/>
              </p:nvSpPr>
              <p:spPr>
                <a:xfrm>
                  <a:off x="6455341" y="1742820"/>
                  <a:ext cx="143181" cy="119443"/>
                </a:xfrm>
                <a:custGeom>
                  <a:avLst/>
                  <a:gdLst>
                    <a:gd name="connsiteX0" fmla="*/ 143181 w 143181"/>
                    <a:gd name="connsiteY0" fmla="*/ 0 h 119443"/>
                    <a:gd name="connsiteX1" fmla="*/ 143181 w 143181"/>
                    <a:gd name="connsiteY1" fmla="*/ 117919 h 119443"/>
                    <a:gd name="connsiteX2" fmla="*/ 125307 w 143181"/>
                    <a:gd name="connsiteY2" fmla="*/ 117919 h 119443"/>
                    <a:gd name="connsiteX3" fmla="*/ 125307 w 143181"/>
                    <a:gd name="connsiteY3" fmla="*/ 95536 h 119443"/>
                    <a:gd name="connsiteX4" fmla="*/ 105627 w 143181"/>
                    <a:gd name="connsiteY4" fmla="*/ 114014 h 119443"/>
                    <a:gd name="connsiteX5" fmla="*/ 68358 w 143181"/>
                    <a:gd name="connsiteY5" fmla="*/ 119444 h 119443"/>
                    <a:gd name="connsiteX6" fmla="*/ 15497 w 143181"/>
                    <a:gd name="connsiteY6" fmla="*/ 109728 h 119443"/>
                    <a:gd name="connsiteX7" fmla="*/ 0 w 143181"/>
                    <a:gd name="connsiteY7" fmla="*/ 76771 h 119443"/>
                    <a:gd name="connsiteX8" fmla="*/ 0 w 143181"/>
                    <a:gd name="connsiteY8" fmla="*/ 0 h 119443"/>
                    <a:gd name="connsiteX9" fmla="*/ 18539 w 143181"/>
                    <a:gd name="connsiteY9" fmla="*/ 0 h 119443"/>
                    <a:gd name="connsiteX10" fmla="*/ 18539 w 143181"/>
                    <a:gd name="connsiteY10" fmla="*/ 71056 h 119443"/>
                    <a:gd name="connsiteX11" fmla="*/ 20251 w 143181"/>
                    <a:gd name="connsiteY11" fmla="*/ 86582 h 119443"/>
                    <a:gd name="connsiteX12" fmla="*/ 26525 w 143181"/>
                    <a:gd name="connsiteY12" fmla="*/ 94774 h 119443"/>
                    <a:gd name="connsiteX13" fmla="*/ 42498 w 143181"/>
                    <a:gd name="connsiteY13" fmla="*/ 100394 h 119443"/>
                    <a:gd name="connsiteX14" fmla="*/ 55333 w 143181"/>
                    <a:gd name="connsiteY14" fmla="*/ 101632 h 119443"/>
                    <a:gd name="connsiteX15" fmla="*/ 71591 w 143181"/>
                    <a:gd name="connsiteY15" fmla="*/ 102203 h 119443"/>
                    <a:gd name="connsiteX16" fmla="*/ 111617 w 143181"/>
                    <a:gd name="connsiteY16" fmla="*/ 95250 h 119443"/>
                    <a:gd name="connsiteX17" fmla="*/ 124167 w 143181"/>
                    <a:gd name="connsiteY17" fmla="*/ 73533 h 119443"/>
                    <a:gd name="connsiteX18" fmla="*/ 124167 w 143181"/>
                    <a:gd name="connsiteY18" fmla="*/ 95 h 119443"/>
                    <a:gd name="connsiteX19" fmla="*/ 143181 w 143181"/>
                    <a:gd name="connsiteY19" fmla="*/ 95 h 119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3181" h="119443">
                      <a:moveTo>
                        <a:pt x="143181" y="0"/>
                      </a:moveTo>
                      <a:lnTo>
                        <a:pt x="143181" y="117919"/>
                      </a:lnTo>
                      <a:lnTo>
                        <a:pt x="125307" y="117919"/>
                      </a:lnTo>
                      <a:lnTo>
                        <a:pt x="125307" y="95536"/>
                      </a:lnTo>
                      <a:cubicBezTo>
                        <a:pt x="120649" y="104204"/>
                        <a:pt x="113994" y="110300"/>
                        <a:pt x="105627" y="114014"/>
                      </a:cubicBezTo>
                      <a:cubicBezTo>
                        <a:pt x="97260" y="117634"/>
                        <a:pt x="84711" y="119444"/>
                        <a:pt x="68358" y="119444"/>
                      </a:cubicBezTo>
                      <a:cubicBezTo>
                        <a:pt x="43354" y="119444"/>
                        <a:pt x="25765" y="116300"/>
                        <a:pt x="15497" y="109728"/>
                      </a:cubicBezTo>
                      <a:cubicBezTo>
                        <a:pt x="5134" y="103251"/>
                        <a:pt x="0" y="92297"/>
                        <a:pt x="0" y="76771"/>
                      </a:cubicBezTo>
                      <a:lnTo>
                        <a:pt x="0" y="0"/>
                      </a:lnTo>
                      <a:lnTo>
                        <a:pt x="18539" y="0"/>
                      </a:lnTo>
                      <a:lnTo>
                        <a:pt x="18539" y="71056"/>
                      </a:lnTo>
                      <a:cubicBezTo>
                        <a:pt x="18539" y="78200"/>
                        <a:pt x="19110" y="83344"/>
                        <a:pt x="20251" y="86582"/>
                      </a:cubicBezTo>
                      <a:cubicBezTo>
                        <a:pt x="21296" y="89725"/>
                        <a:pt x="23388" y="92488"/>
                        <a:pt x="26525" y="94774"/>
                      </a:cubicBezTo>
                      <a:cubicBezTo>
                        <a:pt x="29568" y="97155"/>
                        <a:pt x="34797" y="99060"/>
                        <a:pt x="42498" y="100394"/>
                      </a:cubicBezTo>
                      <a:cubicBezTo>
                        <a:pt x="46491" y="100965"/>
                        <a:pt x="50864" y="101346"/>
                        <a:pt x="55333" y="101632"/>
                      </a:cubicBezTo>
                      <a:cubicBezTo>
                        <a:pt x="59801" y="102013"/>
                        <a:pt x="65221" y="102203"/>
                        <a:pt x="71591" y="102203"/>
                      </a:cubicBezTo>
                      <a:cubicBezTo>
                        <a:pt x="90035" y="102203"/>
                        <a:pt x="103250" y="99917"/>
                        <a:pt x="111617" y="95250"/>
                      </a:cubicBezTo>
                      <a:cubicBezTo>
                        <a:pt x="119983" y="90678"/>
                        <a:pt x="124167" y="83344"/>
                        <a:pt x="124167" y="73533"/>
                      </a:cubicBezTo>
                      <a:lnTo>
                        <a:pt x="124167" y="95"/>
                      </a:lnTo>
                      <a:lnTo>
                        <a:pt x="143181" y="95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8" name="Serbest Form 77">
                  <a:extLst>
                    <a:ext uri="{FF2B5EF4-FFF2-40B4-BE49-F238E27FC236}">
                      <a16:creationId xmlns:a16="http://schemas.microsoft.com/office/drawing/2014/main" id="{9CD22D5D-4298-FB70-620B-1EFDB46F9CF9}"/>
                    </a:ext>
                  </a:extLst>
                </p:cNvPr>
                <p:cNvSpPr/>
                <p:nvPr/>
              </p:nvSpPr>
              <p:spPr>
                <a:xfrm>
                  <a:off x="6607079" y="1715674"/>
                  <a:ext cx="124261" cy="146589"/>
                </a:xfrm>
                <a:custGeom>
                  <a:avLst/>
                  <a:gdLst>
                    <a:gd name="connsiteX0" fmla="*/ 42878 w 124261"/>
                    <a:gd name="connsiteY0" fmla="*/ 27146 h 146589"/>
                    <a:gd name="connsiteX1" fmla="*/ 120554 w 124261"/>
                    <a:gd name="connsiteY1" fmla="*/ 27146 h 146589"/>
                    <a:gd name="connsiteX2" fmla="*/ 120554 w 124261"/>
                    <a:gd name="connsiteY2" fmla="*/ 43053 h 146589"/>
                    <a:gd name="connsiteX3" fmla="*/ 42878 w 124261"/>
                    <a:gd name="connsiteY3" fmla="*/ 43053 h 146589"/>
                    <a:gd name="connsiteX4" fmla="*/ 42878 w 124261"/>
                    <a:gd name="connsiteY4" fmla="*/ 104870 h 146589"/>
                    <a:gd name="connsiteX5" fmla="*/ 49153 w 124261"/>
                    <a:gd name="connsiteY5" fmla="*/ 124873 h 146589"/>
                    <a:gd name="connsiteX6" fmla="*/ 77770 w 124261"/>
                    <a:gd name="connsiteY6" fmla="*/ 130207 h 146589"/>
                    <a:gd name="connsiteX7" fmla="*/ 101919 w 124261"/>
                    <a:gd name="connsiteY7" fmla="*/ 125730 h 146589"/>
                    <a:gd name="connsiteX8" fmla="*/ 108099 w 124261"/>
                    <a:gd name="connsiteY8" fmla="*/ 106299 h 146589"/>
                    <a:gd name="connsiteX9" fmla="*/ 108099 w 124261"/>
                    <a:gd name="connsiteY9" fmla="*/ 91154 h 146589"/>
                    <a:gd name="connsiteX10" fmla="*/ 124262 w 124261"/>
                    <a:gd name="connsiteY10" fmla="*/ 91154 h 146589"/>
                    <a:gd name="connsiteX11" fmla="*/ 124262 w 124261"/>
                    <a:gd name="connsiteY11" fmla="*/ 106299 h 146589"/>
                    <a:gd name="connsiteX12" fmla="*/ 113043 w 124261"/>
                    <a:gd name="connsiteY12" fmla="*/ 137636 h 146589"/>
                    <a:gd name="connsiteX13" fmla="*/ 73397 w 124261"/>
                    <a:gd name="connsiteY13" fmla="*/ 146590 h 146589"/>
                    <a:gd name="connsiteX14" fmla="*/ 49058 w 124261"/>
                    <a:gd name="connsiteY14" fmla="*/ 143923 h 146589"/>
                    <a:gd name="connsiteX15" fmla="*/ 33466 w 124261"/>
                    <a:gd name="connsiteY15" fmla="*/ 134969 h 146589"/>
                    <a:gd name="connsiteX16" fmla="*/ 27096 w 124261"/>
                    <a:gd name="connsiteY16" fmla="*/ 124396 h 146589"/>
                    <a:gd name="connsiteX17" fmla="*/ 25099 w 124261"/>
                    <a:gd name="connsiteY17" fmla="*/ 103727 h 146589"/>
                    <a:gd name="connsiteX18" fmla="*/ 25099 w 124261"/>
                    <a:gd name="connsiteY18" fmla="*/ 43053 h 146589"/>
                    <a:gd name="connsiteX19" fmla="*/ 0 w 124261"/>
                    <a:gd name="connsiteY19" fmla="*/ 43053 h 146589"/>
                    <a:gd name="connsiteX20" fmla="*/ 0 w 124261"/>
                    <a:gd name="connsiteY20" fmla="*/ 27146 h 146589"/>
                    <a:gd name="connsiteX21" fmla="*/ 25099 w 124261"/>
                    <a:gd name="connsiteY21" fmla="*/ 27146 h 146589"/>
                    <a:gd name="connsiteX22" fmla="*/ 25099 w 124261"/>
                    <a:gd name="connsiteY22" fmla="*/ 0 h 146589"/>
                    <a:gd name="connsiteX23" fmla="*/ 42878 w 124261"/>
                    <a:gd name="connsiteY23" fmla="*/ 0 h 146589"/>
                    <a:gd name="connsiteX24" fmla="*/ 42878 w 124261"/>
                    <a:gd name="connsiteY24" fmla="*/ 27146 h 146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4261" h="146589">
                      <a:moveTo>
                        <a:pt x="42878" y="27146"/>
                      </a:moveTo>
                      <a:lnTo>
                        <a:pt x="120554" y="27146"/>
                      </a:lnTo>
                      <a:lnTo>
                        <a:pt x="120554" y="43053"/>
                      </a:lnTo>
                      <a:lnTo>
                        <a:pt x="42878" y="43053"/>
                      </a:lnTo>
                      <a:lnTo>
                        <a:pt x="42878" y="104870"/>
                      </a:lnTo>
                      <a:cubicBezTo>
                        <a:pt x="42878" y="114681"/>
                        <a:pt x="44970" y="121348"/>
                        <a:pt x="49153" y="124873"/>
                      </a:cubicBezTo>
                      <a:cubicBezTo>
                        <a:pt x="53432" y="128397"/>
                        <a:pt x="62844" y="130207"/>
                        <a:pt x="77770" y="130207"/>
                      </a:cubicBezTo>
                      <a:cubicBezTo>
                        <a:pt x="89845" y="130207"/>
                        <a:pt x="97831" y="128683"/>
                        <a:pt x="101919" y="125730"/>
                      </a:cubicBezTo>
                      <a:cubicBezTo>
                        <a:pt x="106103" y="122587"/>
                        <a:pt x="108099" y="116205"/>
                        <a:pt x="108099" y="106299"/>
                      </a:cubicBezTo>
                      <a:lnTo>
                        <a:pt x="108099" y="91154"/>
                      </a:lnTo>
                      <a:lnTo>
                        <a:pt x="124262" y="91154"/>
                      </a:lnTo>
                      <a:lnTo>
                        <a:pt x="124262" y="106299"/>
                      </a:lnTo>
                      <a:cubicBezTo>
                        <a:pt x="124262" y="121253"/>
                        <a:pt x="120554" y="131636"/>
                        <a:pt x="113043" y="137636"/>
                      </a:cubicBezTo>
                      <a:cubicBezTo>
                        <a:pt x="105627" y="143637"/>
                        <a:pt x="92412" y="146590"/>
                        <a:pt x="73397" y="146590"/>
                      </a:cubicBezTo>
                      <a:cubicBezTo>
                        <a:pt x="63414" y="146590"/>
                        <a:pt x="55428" y="145828"/>
                        <a:pt x="49058" y="143923"/>
                      </a:cubicBezTo>
                      <a:cubicBezTo>
                        <a:pt x="42783" y="142018"/>
                        <a:pt x="37649" y="139160"/>
                        <a:pt x="33466" y="134969"/>
                      </a:cubicBezTo>
                      <a:cubicBezTo>
                        <a:pt x="30423" y="132017"/>
                        <a:pt x="28332" y="128492"/>
                        <a:pt x="27096" y="124396"/>
                      </a:cubicBezTo>
                      <a:cubicBezTo>
                        <a:pt x="25765" y="120206"/>
                        <a:pt x="25099" y="113348"/>
                        <a:pt x="25099" y="103727"/>
                      </a:cubicBezTo>
                      <a:lnTo>
                        <a:pt x="25099" y="43053"/>
                      </a:lnTo>
                      <a:lnTo>
                        <a:pt x="0" y="43053"/>
                      </a:lnTo>
                      <a:lnTo>
                        <a:pt x="0" y="27146"/>
                      </a:lnTo>
                      <a:lnTo>
                        <a:pt x="25099" y="27146"/>
                      </a:lnTo>
                      <a:lnTo>
                        <a:pt x="25099" y="0"/>
                      </a:lnTo>
                      <a:lnTo>
                        <a:pt x="42878" y="0"/>
                      </a:lnTo>
                      <a:lnTo>
                        <a:pt x="42878" y="2714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39" name="Serbest Form 78">
                  <a:extLst>
                    <a:ext uri="{FF2B5EF4-FFF2-40B4-BE49-F238E27FC236}">
                      <a16:creationId xmlns:a16="http://schemas.microsoft.com/office/drawing/2014/main" id="{227F9F80-99DD-5C09-08DC-743998630361}"/>
                    </a:ext>
                  </a:extLst>
                </p:cNvPr>
                <p:cNvSpPr/>
                <p:nvPr/>
              </p:nvSpPr>
              <p:spPr>
                <a:xfrm>
                  <a:off x="6746743" y="1693957"/>
                  <a:ext cx="18729" cy="166687"/>
                </a:xfrm>
                <a:custGeom>
                  <a:avLst/>
                  <a:gdLst>
                    <a:gd name="connsiteX0" fmla="*/ 0 w 18729"/>
                    <a:gd name="connsiteY0" fmla="*/ 22193 h 166687"/>
                    <a:gd name="connsiteX1" fmla="*/ 0 w 18729"/>
                    <a:gd name="connsiteY1" fmla="*/ 0 h 166687"/>
                    <a:gd name="connsiteX2" fmla="*/ 18730 w 18729"/>
                    <a:gd name="connsiteY2" fmla="*/ 0 h 166687"/>
                    <a:gd name="connsiteX3" fmla="*/ 18730 w 18729"/>
                    <a:gd name="connsiteY3" fmla="*/ 22193 h 166687"/>
                    <a:gd name="connsiteX4" fmla="*/ 0 w 18729"/>
                    <a:gd name="connsiteY4" fmla="*/ 22193 h 166687"/>
                    <a:gd name="connsiteX5" fmla="*/ 0 w 18729"/>
                    <a:gd name="connsiteY5" fmla="*/ 166688 h 166687"/>
                    <a:gd name="connsiteX6" fmla="*/ 0 w 18729"/>
                    <a:gd name="connsiteY6" fmla="*/ 48768 h 166687"/>
                    <a:gd name="connsiteX7" fmla="*/ 18730 w 18729"/>
                    <a:gd name="connsiteY7" fmla="*/ 48768 h 166687"/>
                    <a:gd name="connsiteX8" fmla="*/ 18730 w 18729"/>
                    <a:gd name="connsiteY8" fmla="*/ 166688 h 166687"/>
                    <a:gd name="connsiteX9" fmla="*/ 0 w 18729"/>
                    <a:gd name="connsiteY9" fmla="*/ 166688 h 166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8729" h="166687">
                      <a:moveTo>
                        <a:pt x="0" y="22193"/>
                      </a:moveTo>
                      <a:lnTo>
                        <a:pt x="0" y="0"/>
                      </a:lnTo>
                      <a:lnTo>
                        <a:pt x="18730" y="0"/>
                      </a:lnTo>
                      <a:lnTo>
                        <a:pt x="18730" y="22193"/>
                      </a:lnTo>
                      <a:lnTo>
                        <a:pt x="0" y="22193"/>
                      </a:lnTo>
                      <a:close/>
                      <a:moveTo>
                        <a:pt x="0" y="166688"/>
                      </a:moveTo>
                      <a:lnTo>
                        <a:pt x="0" y="48768"/>
                      </a:lnTo>
                      <a:lnTo>
                        <a:pt x="18730" y="48768"/>
                      </a:lnTo>
                      <a:lnTo>
                        <a:pt x="18730" y="166688"/>
                      </a:lnTo>
                      <a:lnTo>
                        <a:pt x="0" y="166688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0" name="Serbest Form 79">
                  <a:extLst>
                    <a:ext uri="{FF2B5EF4-FFF2-40B4-BE49-F238E27FC236}">
                      <a16:creationId xmlns:a16="http://schemas.microsoft.com/office/drawing/2014/main" id="{5B9F9C38-8DC3-13B4-2E96-CE8A64CD3EBF}"/>
                    </a:ext>
                  </a:extLst>
                </p:cNvPr>
                <p:cNvSpPr/>
                <p:nvPr/>
              </p:nvSpPr>
              <p:spPr>
                <a:xfrm>
                  <a:off x="6788195" y="1741106"/>
                  <a:ext cx="153259" cy="121062"/>
                </a:xfrm>
                <a:custGeom>
                  <a:avLst/>
                  <a:gdLst>
                    <a:gd name="connsiteX0" fmla="*/ 56284 w 153259"/>
                    <a:gd name="connsiteY0" fmla="*/ 121063 h 121062"/>
                    <a:gd name="connsiteX1" fmla="*/ 13025 w 153259"/>
                    <a:gd name="connsiteY1" fmla="*/ 109156 h 121062"/>
                    <a:gd name="connsiteX2" fmla="*/ 0 w 153259"/>
                    <a:gd name="connsiteY2" fmla="*/ 68961 h 121062"/>
                    <a:gd name="connsiteX3" fmla="*/ 0 w 153259"/>
                    <a:gd name="connsiteY3" fmla="*/ 50483 h 121062"/>
                    <a:gd name="connsiteX4" fmla="*/ 13120 w 153259"/>
                    <a:gd name="connsiteY4" fmla="*/ 11716 h 121062"/>
                    <a:gd name="connsiteX5" fmla="*/ 56284 w 153259"/>
                    <a:gd name="connsiteY5" fmla="*/ 0 h 121062"/>
                    <a:gd name="connsiteX6" fmla="*/ 96785 w 153259"/>
                    <a:gd name="connsiteY6" fmla="*/ 0 h 121062"/>
                    <a:gd name="connsiteX7" fmla="*/ 139949 w 153259"/>
                    <a:gd name="connsiteY7" fmla="*/ 11621 h 121062"/>
                    <a:gd name="connsiteX8" fmla="*/ 153259 w 153259"/>
                    <a:gd name="connsiteY8" fmla="*/ 50483 h 121062"/>
                    <a:gd name="connsiteX9" fmla="*/ 153259 w 153259"/>
                    <a:gd name="connsiteY9" fmla="*/ 68961 h 121062"/>
                    <a:gd name="connsiteX10" fmla="*/ 140139 w 153259"/>
                    <a:gd name="connsiteY10" fmla="*/ 109156 h 121062"/>
                    <a:gd name="connsiteX11" fmla="*/ 96880 w 153259"/>
                    <a:gd name="connsiteY11" fmla="*/ 121063 h 121062"/>
                    <a:gd name="connsiteX12" fmla="*/ 56379 w 153259"/>
                    <a:gd name="connsiteY12" fmla="*/ 121063 h 121062"/>
                    <a:gd name="connsiteX13" fmla="*/ 61133 w 153259"/>
                    <a:gd name="connsiteY13" fmla="*/ 103727 h 121062"/>
                    <a:gd name="connsiteX14" fmla="*/ 91746 w 153259"/>
                    <a:gd name="connsiteY14" fmla="*/ 103727 h 121062"/>
                    <a:gd name="connsiteX15" fmla="*/ 125783 w 153259"/>
                    <a:gd name="connsiteY15" fmla="*/ 96202 h 121062"/>
                    <a:gd name="connsiteX16" fmla="*/ 134244 w 153259"/>
                    <a:gd name="connsiteY16" fmla="*/ 66961 h 121062"/>
                    <a:gd name="connsiteX17" fmla="*/ 134244 w 153259"/>
                    <a:gd name="connsiteY17" fmla="*/ 53054 h 121062"/>
                    <a:gd name="connsiteX18" fmla="*/ 125783 w 153259"/>
                    <a:gd name="connsiteY18" fmla="*/ 24670 h 121062"/>
                    <a:gd name="connsiteX19" fmla="*/ 91746 w 153259"/>
                    <a:gd name="connsiteY19" fmla="*/ 17335 h 121062"/>
                    <a:gd name="connsiteX20" fmla="*/ 61133 w 153259"/>
                    <a:gd name="connsiteY20" fmla="*/ 17335 h 121062"/>
                    <a:gd name="connsiteX21" fmla="*/ 27191 w 153259"/>
                    <a:gd name="connsiteY21" fmla="*/ 24670 h 121062"/>
                    <a:gd name="connsiteX22" fmla="*/ 18825 w 153259"/>
                    <a:gd name="connsiteY22" fmla="*/ 53054 h 121062"/>
                    <a:gd name="connsiteX23" fmla="*/ 18825 w 153259"/>
                    <a:gd name="connsiteY23" fmla="*/ 66961 h 121062"/>
                    <a:gd name="connsiteX24" fmla="*/ 27191 w 153259"/>
                    <a:gd name="connsiteY24" fmla="*/ 96107 h 121062"/>
                    <a:gd name="connsiteX25" fmla="*/ 61133 w 153259"/>
                    <a:gd name="connsiteY25" fmla="*/ 103727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53259" h="121062">
                      <a:moveTo>
                        <a:pt x="56284" y="121063"/>
                      </a:moveTo>
                      <a:cubicBezTo>
                        <a:pt x="36128" y="121063"/>
                        <a:pt x="21677" y="117062"/>
                        <a:pt x="13025" y="109156"/>
                      </a:cubicBezTo>
                      <a:cubicBezTo>
                        <a:pt x="4374" y="101251"/>
                        <a:pt x="0" y="87821"/>
                        <a:pt x="0" y="68961"/>
                      </a:cubicBezTo>
                      <a:lnTo>
                        <a:pt x="0" y="50483"/>
                      </a:lnTo>
                      <a:cubicBezTo>
                        <a:pt x="0" y="32480"/>
                        <a:pt x="4374" y="19621"/>
                        <a:pt x="13120" y="11716"/>
                      </a:cubicBezTo>
                      <a:cubicBezTo>
                        <a:pt x="21867" y="4000"/>
                        <a:pt x="36223" y="0"/>
                        <a:pt x="56284" y="0"/>
                      </a:cubicBezTo>
                      <a:lnTo>
                        <a:pt x="96785" y="0"/>
                      </a:lnTo>
                      <a:cubicBezTo>
                        <a:pt x="116751" y="0"/>
                        <a:pt x="131012" y="3905"/>
                        <a:pt x="139949" y="11621"/>
                      </a:cubicBezTo>
                      <a:cubicBezTo>
                        <a:pt x="148696" y="19526"/>
                        <a:pt x="153259" y="32480"/>
                        <a:pt x="153259" y="50483"/>
                      </a:cubicBezTo>
                      <a:lnTo>
                        <a:pt x="153259" y="68961"/>
                      </a:lnTo>
                      <a:cubicBezTo>
                        <a:pt x="153259" y="87821"/>
                        <a:pt x="148791" y="101251"/>
                        <a:pt x="140139" y="109156"/>
                      </a:cubicBezTo>
                      <a:cubicBezTo>
                        <a:pt x="131582" y="117062"/>
                        <a:pt x="117036" y="121063"/>
                        <a:pt x="96880" y="121063"/>
                      </a:cubicBezTo>
                      <a:lnTo>
                        <a:pt x="56379" y="121063"/>
                      </a:lnTo>
                      <a:close/>
                      <a:moveTo>
                        <a:pt x="61133" y="103727"/>
                      </a:moveTo>
                      <a:lnTo>
                        <a:pt x="91746" y="103727"/>
                      </a:lnTo>
                      <a:cubicBezTo>
                        <a:pt x="108765" y="103727"/>
                        <a:pt x="120078" y="101251"/>
                        <a:pt x="125783" y="96202"/>
                      </a:cubicBezTo>
                      <a:cubicBezTo>
                        <a:pt x="131582" y="91154"/>
                        <a:pt x="134244" y="81439"/>
                        <a:pt x="134244" y="66961"/>
                      </a:cubicBezTo>
                      <a:lnTo>
                        <a:pt x="134244" y="53054"/>
                      </a:lnTo>
                      <a:cubicBezTo>
                        <a:pt x="134244" y="39148"/>
                        <a:pt x="131487" y="29623"/>
                        <a:pt x="125783" y="24670"/>
                      </a:cubicBezTo>
                      <a:cubicBezTo>
                        <a:pt x="120174" y="19812"/>
                        <a:pt x="108860" y="17335"/>
                        <a:pt x="91746" y="17335"/>
                      </a:cubicBezTo>
                      <a:lnTo>
                        <a:pt x="61133" y="17335"/>
                      </a:lnTo>
                      <a:cubicBezTo>
                        <a:pt x="44209" y="17335"/>
                        <a:pt x="32896" y="19812"/>
                        <a:pt x="27191" y="24670"/>
                      </a:cubicBezTo>
                      <a:cubicBezTo>
                        <a:pt x="21582" y="29432"/>
                        <a:pt x="18825" y="39052"/>
                        <a:pt x="18825" y="53054"/>
                      </a:cubicBezTo>
                      <a:lnTo>
                        <a:pt x="18825" y="66961"/>
                      </a:lnTo>
                      <a:cubicBezTo>
                        <a:pt x="18825" y="81439"/>
                        <a:pt x="21677" y="91059"/>
                        <a:pt x="27191" y="96107"/>
                      </a:cubicBezTo>
                      <a:cubicBezTo>
                        <a:pt x="32801" y="101251"/>
                        <a:pt x="44114" y="103727"/>
                        <a:pt x="61133" y="103727"/>
                      </a:cubicBez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1" name="Serbest Form 80">
                  <a:extLst>
                    <a:ext uri="{FF2B5EF4-FFF2-40B4-BE49-F238E27FC236}">
                      <a16:creationId xmlns:a16="http://schemas.microsoft.com/office/drawing/2014/main" id="{F6A08B92-0188-9B20-E8C7-56F57C32CDCB}"/>
                    </a:ext>
                  </a:extLst>
                </p:cNvPr>
                <p:cNvSpPr/>
                <p:nvPr/>
              </p:nvSpPr>
              <p:spPr>
                <a:xfrm>
                  <a:off x="6963036" y="1741106"/>
                  <a:ext cx="143181" cy="119538"/>
                </a:xfrm>
                <a:custGeom>
                  <a:avLst/>
                  <a:gdLst>
                    <a:gd name="connsiteX0" fmla="*/ 0 w 143181"/>
                    <a:gd name="connsiteY0" fmla="*/ 119539 h 119538"/>
                    <a:gd name="connsiteX1" fmla="*/ 0 w 143181"/>
                    <a:gd name="connsiteY1" fmla="*/ 1619 h 119538"/>
                    <a:gd name="connsiteX2" fmla="*/ 18539 w 143181"/>
                    <a:gd name="connsiteY2" fmla="*/ 1619 h 119538"/>
                    <a:gd name="connsiteX3" fmla="*/ 18539 w 143181"/>
                    <a:gd name="connsiteY3" fmla="*/ 23431 h 119538"/>
                    <a:gd name="connsiteX4" fmla="*/ 38980 w 143181"/>
                    <a:gd name="connsiteY4" fmla="*/ 5525 h 119538"/>
                    <a:gd name="connsiteX5" fmla="*/ 78246 w 143181"/>
                    <a:gd name="connsiteY5" fmla="*/ 0 h 119538"/>
                    <a:gd name="connsiteX6" fmla="*/ 128920 w 143181"/>
                    <a:gd name="connsiteY6" fmla="*/ 9525 h 119538"/>
                    <a:gd name="connsiteX7" fmla="*/ 143181 w 143181"/>
                    <a:gd name="connsiteY7" fmla="*/ 42577 h 119538"/>
                    <a:gd name="connsiteX8" fmla="*/ 143181 w 143181"/>
                    <a:gd name="connsiteY8" fmla="*/ 119444 h 119538"/>
                    <a:gd name="connsiteX9" fmla="*/ 124642 w 143181"/>
                    <a:gd name="connsiteY9" fmla="*/ 119444 h 119538"/>
                    <a:gd name="connsiteX10" fmla="*/ 124642 w 143181"/>
                    <a:gd name="connsiteY10" fmla="*/ 47720 h 119538"/>
                    <a:gd name="connsiteX11" fmla="*/ 122931 w 143181"/>
                    <a:gd name="connsiteY11" fmla="*/ 32480 h 119538"/>
                    <a:gd name="connsiteX12" fmla="*/ 116846 w 143181"/>
                    <a:gd name="connsiteY12" fmla="*/ 24670 h 119538"/>
                    <a:gd name="connsiteX13" fmla="*/ 100588 w 143181"/>
                    <a:gd name="connsiteY13" fmla="*/ 19336 h 119538"/>
                    <a:gd name="connsiteX14" fmla="*/ 72922 w 143181"/>
                    <a:gd name="connsiteY14" fmla="*/ 17431 h 119538"/>
                    <a:gd name="connsiteX15" fmla="*/ 30994 w 143181"/>
                    <a:gd name="connsiteY15" fmla="*/ 24575 h 119538"/>
                    <a:gd name="connsiteX16" fmla="*/ 18539 w 143181"/>
                    <a:gd name="connsiteY16" fmla="*/ 48863 h 119538"/>
                    <a:gd name="connsiteX17" fmla="*/ 18539 w 143181"/>
                    <a:gd name="connsiteY17" fmla="*/ 119348 h 119538"/>
                    <a:gd name="connsiteX18" fmla="*/ 0 w 143181"/>
                    <a:gd name="connsiteY18" fmla="*/ 119348 h 119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43181" h="119538">
                      <a:moveTo>
                        <a:pt x="0" y="119539"/>
                      </a:moveTo>
                      <a:lnTo>
                        <a:pt x="0" y="1619"/>
                      </a:lnTo>
                      <a:lnTo>
                        <a:pt x="18539" y="1619"/>
                      </a:lnTo>
                      <a:lnTo>
                        <a:pt x="18539" y="23431"/>
                      </a:lnTo>
                      <a:cubicBezTo>
                        <a:pt x="23008" y="15145"/>
                        <a:pt x="29758" y="9144"/>
                        <a:pt x="38980" y="5525"/>
                      </a:cubicBezTo>
                      <a:cubicBezTo>
                        <a:pt x="48393" y="1905"/>
                        <a:pt x="61418" y="0"/>
                        <a:pt x="78246" y="0"/>
                      </a:cubicBezTo>
                      <a:cubicBezTo>
                        <a:pt x="102490" y="0"/>
                        <a:pt x="119318" y="3239"/>
                        <a:pt x="128920" y="9525"/>
                      </a:cubicBezTo>
                      <a:cubicBezTo>
                        <a:pt x="138523" y="15812"/>
                        <a:pt x="143181" y="26860"/>
                        <a:pt x="143181" y="42577"/>
                      </a:cubicBezTo>
                      <a:lnTo>
                        <a:pt x="143181" y="119444"/>
                      </a:lnTo>
                      <a:lnTo>
                        <a:pt x="124642" y="119444"/>
                      </a:lnTo>
                      <a:lnTo>
                        <a:pt x="124642" y="47720"/>
                      </a:lnTo>
                      <a:cubicBezTo>
                        <a:pt x="124642" y="40767"/>
                        <a:pt x="124071" y="35528"/>
                        <a:pt x="122931" y="32480"/>
                      </a:cubicBezTo>
                      <a:cubicBezTo>
                        <a:pt x="121790" y="29242"/>
                        <a:pt x="119793" y="26765"/>
                        <a:pt x="116846" y="24670"/>
                      </a:cubicBezTo>
                      <a:cubicBezTo>
                        <a:pt x="113613" y="22384"/>
                        <a:pt x="108194" y="20574"/>
                        <a:pt x="100588" y="19336"/>
                      </a:cubicBezTo>
                      <a:cubicBezTo>
                        <a:pt x="93077" y="18098"/>
                        <a:pt x="83855" y="17431"/>
                        <a:pt x="72922" y="17431"/>
                      </a:cubicBezTo>
                      <a:cubicBezTo>
                        <a:pt x="53146" y="17431"/>
                        <a:pt x="39170" y="19812"/>
                        <a:pt x="30994" y="24575"/>
                      </a:cubicBezTo>
                      <a:cubicBezTo>
                        <a:pt x="22723" y="29527"/>
                        <a:pt x="18539" y="37624"/>
                        <a:pt x="18539" y="48863"/>
                      </a:cubicBezTo>
                      <a:lnTo>
                        <a:pt x="18539" y="119348"/>
                      </a:lnTo>
                      <a:lnTo>
                        <a:pt x="0" y="119348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  <p:sp>
              <p:nvSpPr>
                <p:cNvPr id="42" name="Serbest Form 81">
                  <a:extLst>
                    <a:ext uri="{FF2B5EF4-FFF2-40B4-BE49-F238E27FC236}">
                      <a16:creationId xmlns:a16="http://schemas.microsoft.com/office/drawing/2014/main" id="{C2A2F03D-E16A-6778-4584-D825D97B1D94}"/>
                    </a:ext>
                  </a:extLst>
                </p:cNvPr>
                <p:cNvSpPr/>
                <p:nvPr/>
              </p:nvSpPr>
              <p:spPr>
                <a:xfrm>
                  <a:off x="7128084" y="1741296"/>
                  <a:ext cx="142611" cy="121062"/>
                </a:xfrm>
                <a:custGeom>
                  <a:avLst/>
                  <a:gdLst>
                    <a:gd name="connsiteX0" fmla="*/ 51625 w 142611"/>
                    <a:gd name="connsiteY0" fmla="*/ 67151 h 121062"/>
                    <a:gd name="connsiteX1" fmla="*/ 10078 w 142611"/>
                    <a:gd name="connsiteY1" fmla="*/ 60388 h 121062"/>
                    <a:gd name="connsiteX2" fmla="*/ 476 w 142611"/>
                    <a:gd name="connsiteY2" fmla="*/ 34099 h 121062"/>
                    <a:gd name="connsiteX3" fmla="*/ 11884 w 142611"/>
                    <a:gd name="connsiteY3" fmla="*/ 7715 h 121062"/>
                    <a:gd name="connsiteX4" fmla="*/ 51530 w 142611"/>
                    <a:gd name="connsiteY4" fmla="*/ 0 h 121062"/>
                    <a:gd name="connsiteX5" fmla="*/ 84901 w 142611"/>
                    <a:gd name="connsiteY5" fmla="*/ 0 h 121062"/>
                    <a:gd name="connsiteX6" fmla="*/ 125497 w 142611"/>
                    <a:gd name="connsiteY6" fmla="*/ 6858 h 121062"/>
                    <a:gd name="connsiteX7" fmla="*/ 138142 w 142611"/>
                    <a:gd name="connsiteY7" fmla="*/ 28480 h 121062"/>
                    <a:gd name="connsiteX8" fmla="*/ 138142 w 142611"/>
                    <a:gd name="connsiteY8" fmla="*/ 36385 h 121062"/>
                    <a:gd name="connsiteX9" fmla="*/ 120364 w 142611"/>
                    <a:gd name="connsiteY9" fmla="*/ 36385 h 121062"/>
                    <a:gd name="connsiteX10" fmla="*/ 120364 w 142611"/>
                    <a:gd name="connsiteY10" fmla="*/ 31623 h 121062"/>
                    <a:gd name="connsiteX11" fmla="*/ 112187 w 142611"/>
                    <a:gd name="connsiteY11" fmla="*/ 20479 h 121062"/>
                    <a:gd name="connsiteX12" fmla="*/ 78151 w 142611"/>
                    <a:gd name="connsiteY12" fmla="*/ 17335 h 121062"/>
                    <a:gd name="connsiteX13" fmla="*/ 59897 w 142611"/>
                    <a:gd name="connsiteY13" fmla="*/ 17335 h 121062"/>
                    <a:gd name="connsiteX14" fmla="*/ 25480 w 142611"/>
                    <a:gd name="connsiteY14" fmla="*/ 20574 h 121062"/>
                    <a:gd name="connsiteX15" fmla="*/ 18825 w 142611"/>
                    <a:gd name="connsiteY15" fmla="*/ 34099 h 121062"/>
                    <a:gd name="connsiteX16" fmla="*/ 25575 w 142611"/>
                    <a:gd name="connsiteY16" fmla="*/ 47720 h 121062"/>
                    <a:gd name="connsiteX17" fmla="*/ 59897 w 142611"/>
                    <a:gd name="connsiteY17" fmla="*/ 51149 h 121062"/>
                    <a:gd name="connsiteX18" fmla="*/ 91937 w 142611"/>
                    <a:gd name="connsiteY18" fmla="*/ 51149 h 121062"/>
                    <a:gd name="connsiteX19" fmla="*/ 121695 w 142611"/>
                    <a:gd name="connsiteY19" fmla="*/ 53149 h 121062"/>
                    <a:gd name="connsiteX20" fmla="*/ 134720 w 142611"/>
                    <a:gd name="connsiteY20" fmla="*/ 60103 h 121062"/>
                    <a:gd name="connsiteX21" fmla="*/ 140805 w 142611"/>
                    <a:gd name="connsiteY21" fmla="*/ 70390 h 121062"/>
                    <a:gd name="connsiteX22" fmla="*/ 142611 w 142611"/>
                    <a:gd name="connsiteY22" fmla="*/ 90297 h 121062"/>
                    <a:gd name="connsiteX23" fmla="*/ 131202 w 142611"/>
                    <a:gd name="connsiteY23" fmla="*/ 114109 h 121062"/>
                    <a:gd name="connsiteX24" fmla="*/ 90035 w 142611"/>
                    <a:gd name="connsiteY24" fmla="*/ 121063 h 121062"/>
                    <a:gd name="connsiteX25" fmla="*/ 42688 w 142611"/>
                    <a:gd name="connsiteY25" fmla="*/ 121063 h 121062"/>
                    <a:gd name="connsiteX26" fmla="*/ 9793 w 142611"/>
                    <a:gd name="connsiteY26" fmla="*/ 111633 h 121062"/>
                    <a:gd name="connsiteX27" fmla="*/ 2472 w 142611"/>
                    <a:gd name="connsiteY27" fmla="*/ 98488 h 121062"/>
                    <a:gd name="connsiteX28" fmla="*/ 0 w 142611"/>
                    <a:gd name="connsiteY28" fmla="*/ 78772 h 121062"/>
                    <a:gd name="connsiteX29" fmla="*/ 16923 w 142611"/>
                    <a:gd name="connsiteY29" fmla="*/ 78772 h 121062"/>
                    <a:gd name="connsiteX30" fmla="*/ 16923 w 142611"/>
                    <a:gd name="connsiteY30" fmla="*/ 80772 h 121062"/>
                    <a:gd name="connsiteX31" fmla="*/ 22247 w 142611"/>
                    <a:gd name="connsiteY31" fmla="*/ 98869 h 121062"/>
                    <a:gd name="connsiteX32" fmla="*/ 46967 w 142611"/>
                    <a:gd name="connsiteY32" fmla="*/ 103441 h 121062"/>
                    <a:gd name="connsiteX33" fmla="*/ 99542 w 142611"/>
                    <a:gd name="connsiteY33" fmla="*/ 103441 h 121062"/>
                    <a:gd name="connsiteX34" fmla="*/ 119318 w 142611"/>
                    <a:gd name="connsiteY34" fmla="*/ 100013 h 121062"/>
                    <a:gd name="connsiteX35" fmla="*/ 123596 w 142611"/>
                    <a:gd name="connsiteY35" fmla="*/ 84106 h 121062"/>
                    <a:gd name="connsiteX36" fmla="*/ 118557 w 142611"/>
                    <a:gd name="connsiteY36" fmla="*/ 70675 h 121062"/>
                    <a:gd name="connsiteX37" fmla="*/ 99923 w 142611"/>
                    <a:gd name="connsiteY37" fmla="*/ 67056 h 121062"/>
                    <a:gd name="connsiteX38" fmla="*/ 51625 w 142611"/>
                    <a:gd name="connsiteY38" fmla="*/ 67056 h 121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42611" h="121062">
                      <a:moveTo>
                        <a:pt x="51625" y="67151"/>
                      </a:moveTo>
                      <a:cubicBezTo>
                        <a:pt x="30234" y="67151"/>
                        <a:pt x="16448" y="64960"/>
                        <a:pt x="10078" y="60388"/>
                      </a:cubicBezTo>
                      <a:cubicBezTo>
                        <a:pt x="3708" y="55912"/>
                        <a:pt x="476" y="47053"/>
                        <a:pt x="476" y="34099"/>
                      </a:cubicBezTo>
                      <a:cubicBezTo>
                        <a:pt x="476" y="21145"/>
                        <a:pt x="4278" y="12763"/>
                        <a:pt x="11884" y="7715"/>
                      </a:cubicBezTo>
                      <a:cubicBezTo>
                        <a:pt x="19585" y="2667"/>
                        <a:pt x="32801" y="0"/>
                        <a:pt x="51530" y="0"/>
                      </a:cubicBezTo>
                      <a:lnTo>
                        <a:pt x="84901" y="0"/>
                      </a:lnTo>
                      <a:cubicBezTo>
                        <a:pt x="103441" y="0"/>
                        <a:pt x="117036" y="2286"/>
                        <a:pt x="125497" y="6858"/>
                      </a:cubicBezTo>
                      <a:cubicBezTo>
                        <a:pt x="133959" y="11335"/>
                        <a:pt x="138142" y="18574"/>
                        <a:pt x="138142" y="28480"/>
                      </a:cubicBezTo>
                      <a:lnTo>
                        <a:pt x="138142" y="36385"/>
                      </a:lnTo>
                      <a:lnTo>
                        <a:pt x="120364" y="36385"/>
                      </a:lnTo>
                      <a:lnTo>
                        <a:pt x="120364" y="31623"/>
                      </a:lnTo>
                      <a:cubicBezTo>
                        <a:pt x="120364" y="26194"/>
                        <a:pt x="117702" y="22479"/>
                        <a:pt x="112187" y="20479"/>
                      </a:cubicBezTo>
                      <a:cubicBezTo>
                        <a:pt x="106768" y="18478"/>
                        <a:pt x="95454" y="17335"/>
                        <a:pt x="78151" y="17335"/>
                      </a:cubicBezTo>
                      <a:lnTo>
                        <a:pt x="59897" y="17335"/>
                      </a:lnTo>
                      <a:cubicBezTo>
                        <a:pt x="41357" y="17335"/>
                        <a:pt x="29853" y="18383"/>
                        <a:pt x="25480" y="20574"/>
                      </a:cubicBezTo>
                      <a:cubicBezTo>
                        <a:pt x="21012" y="22669"/>
                        <a:pt x="18825" y="27241"/>
                        <a:pt x="18825" y="34099"/>
                      </a:cubicBezTo>
                      <a:cubicBezTo>
                        <a:pt x="18825" y="40957"/>
                        <a:pt x="21106" y="45529"/>
                        <a:pt x="25575" y="47720"/>
                      </a:cubicBezTo>
                      <a:cubicBezTo>
                        <a:pt x="30043" y="50101"/>
                        <a:pt x="41547" y="51149"/>
                        <a:pt x="59897" y="51149"/>
                      </a:cubicBezTo>
                      <a:lnTo>
                        <a:pt x="91937" y="51149"/>
                      </a:lnTo>
                      <a:cubicBezTo>
                        <a:pt x="106198" y="51149"/>
                        <a:pt x="116085" y="51816"/>
                        <a:pt x="121695" y="53149"/>
                      </a:cubicBezTo>
                      <a:cubicBezTo>
                        <a:pt x="127304" y="54578"/>
                        <a:pt x="131582" y="56864"/>
                        <a:pt x="134720" y="60103"/>
                      </a:cubicBezTo>
                      <a:cubicBezTo>
                        <a:pt x="137572" y="63055"/>
                        <a:pt x="139569" y="66294"/>
                        <a:pt x="140805" y="70390"/>
                      </a:cubicBezTo>
                      <a:cubicBezTo>
                        <a:pt x="142041" y="74295"/>
                        <a:pt x="142611" y="80963"/>
                        <a:pt x="142611" y="90297"/>
                      </a:cubicBezTo>
                      <a:cubicBezTo>
                        <a:pt x="142611" y="101536"/>
                        <a:pt x="138808" y="109538"/>
                        <a:pt x="131202" y="114109"/>
                      </a:cubicBezTo>
                      <a:cubicBezTo>
                        <a:pt x="123596" y="118777"/>
                        <a:pt x="109811" y="121063"/>
                        <a:pt x="90035" y="121063"/>
                      </a:cubicBezTo>
                      <a:lnTo>
                        <a:pt x="42688" y="121063"/>
                      </a:lnTo>
                      <a:cubicBezTo>
                        <a:pt x="27191" y="121063"/>
                        <a:pt x="16163" y="117919"/>
                        <a:pt x="9793" y="111633"/>
                      </a:cubicBezTo>
                      <a:cubicBezTo>
                        <a:pt x="6655" y="108299"/>
                        <a:pt x="4088" y="103918"/>
                        <a:pt x="2472" y="98488"/>
                      </a:cubicBezTo>
                      <a:cubicBezTo>
                        <a:pt x="761" y="92964"/>
                        <a:pt x="0" y="86392"/>
                        <a:pt x="0" y="78772"/>
                      </a:cubicBezTo>
                      <a:lnTo>
                        <a:pt x="16923" y="78772"/>
                      </a:lnTo>
                      <a:lnTo>
                        <a:pt x="16923" y="80772"/>
                      </a:lnTo>
                      <a:cubicBezTo>
                        <a:pt x="16923" y="89725"/>
                        <a:pt x="18730" y="95821"/>
                        <a:pt x="22247" y="98869"/>
                      </a:cubicBezTo>
                      <a:cubicBezTo>
                        <a:pt x="25670" y="101822"/>
                        <a:pt x="34037" y="103441"/>
                        <a:pt x="46967" y="103441"/>
                      </a:cubicBezTo>
                      <a:lnTo>
                        <a:pt x="99542" y="103441"/>
                      </a:lnTo>
                      <a:cubicBezTo>
                        <a:pt x="110001" y="103441"/>
                        <a:pt x="116560" y="102203"/>
                        <a:pt x="119318" y="100013"/>
                      </a:cubicBezTo>
                      <a:cubicBezTo>
                        <a:pt x="122265" y="97536"/>
                        <a:pt x="123596" y="92297"/>
                        <a:pt x="123596" y="84106"/>
                      </a:cubicBezTo>
                      <a:cubicBezTo>
                        <a:pt x="123596" y="77533"/>
                        <a:pt x="121980" y="73057"/>
                        <a:pt x="118557" y="70675"/>
                      </a:cubicBezTo>
                      <a:cubicBezTo>
                        <a:pt x="115230" y="68199"/>
                        <a:pt x="108955" y="67056"/>
                        <a:pt x="99923" y="67056"/>
                      </a:cubicBezTo>
                      <a:lnTo>
                        <a:pt x="51625" y="67056"/>
                      </a:lnTo>
                      <a:close/>
                    </a:path>
                  </a:pathLst>
                </a:custGeom>
                <a:solidFill>
                  <a:srgbClr val="0052FF"/>
                </a:solidFill>
                <a:ln w="141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tr-TR" sz="2704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10887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ebb0f67-d4ae-439c-b29a-702f05b64ef4}" enabled="1" method="Standard" siteId="{31318e4b-dbd9-4705-9c14-3c6593ccd725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610</Words>
  <Application>Microsoft Macintosh PowerPoint</Application>
  <PresentationFormat>Özel</PresentationFormat>
  <Paragraphs>179</Paragraphs>
  <Slides>16</Slides>
  <Notes>2</Notes>
  <HiddenSlides>0</HiddenSlides>
  <MMClips>6</MMClips>
  <ScaleCrop>false</ScaleCrop>
  <HeadingPairs>
    <vt:vector size="6" baseType="variant">
      <vt:variant>
        <vt:lpstr>Kullanılan Yazı Tipleri</vt:lpstr>
      </vt:variant>
      <vt:variant>
        <vt:i4>13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30" baseType="lpstr">
      <vt:lpstr>Poppins</vt:lpstr>
      <vt:lpstr>Calibri</vt:lpstr>
      <vt:lpstr>Montserrat ExtraBold</vt:lpstr>
      <vt:lpstr>Aptos</vt:lpstr>
      <vt:lpstr>Poppins Italics</vt:lpstr>
      <vt:lpstr>The Seasons</vt:lpstr>
      <vt:lpstr>Poppins Medium</vt:lpstr>
      <vt:lpstr>Open Sauce Heavy</vt:lpstr>
      <vt:lpstr>Poppins SemiBold</vt:lpstr>
      <vt:lpstr>Poppins Bold Italics</vt:lpstr>
      <vt:lpstr>Arial</vt:lpstr>
      <vt:lpstr>Poppins Semi-Bold</vt:lpstr>
      <vt:lpstr>Poppins Bold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PG26Mobildev36x22</dc:title>
  <cp:lastModifiedBy>Erkan Aytaç</cp:lastModifiedBy>
  <cp:revision>2</cp:revision>
  <dcterms:created xsi:type="dcterms:W3CDTF">2006-08-16T00:00:00Z</dcterms:created>
  <dcterms:modified xsi:type="dcterms:W3CDTF">2026-05-20T11:34:13Z</dcterms:modified>
  <dc:identifier>DAHJdrAc_7k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Gizli</vt:lpwstr>
  </property>
</Properties>
</file>