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6" r:id="rId1"/>
    <p:sldMasterId id="2147483857" r:id="rId2"/>
    <p:sldMasterId id="2147483897" r:id="rId3"/>
    <p:sldMasterId id="2147483917" r:id="rId4"/>
  </p:sldMasterIdLst>
  <p:notesMasterIdLst>
    <p:notesMasterId r:id="rId27"/>
  </p:notesMasterIdLst>
  <p:handoutMasterIdLst>
    <p:handoutMasterId r:id="rId28"/>
  </p:handoutMasterIdLst>
  <p:sldIdLst>
    <p:sldId id="5824" r:id="rId5"/>
    <p:sldId id="5826" r:id="rId6"/>
    <p:sldId id="5827" r:id="rId7"/>
    <p:sldId id="5825" r:id="rId8"/>
    <p:sldId id="5914" r:id="rId9"/>
    <p:sldId id="5832" r:id="rId10"/>
    <p:sldId id="5833" r:id="rId11"/>
    <p:sldId id="5835" r:id="rId12"/>
    <p:sldId id="5830" r:id="rId13"/>
    <p:sldId id="2147379794" r:id="rId14"/>
    <p:sldId id="5829" r:id="rId15"/>
    <p:sldId id="5840" r:id="rId16"/>
    <p:sldId id="5841" r:id="rId17"/>
    <p:sldId id="5837" r:id="rId18"/>
    <p:sldId id="5843" r:id="rId19"/>
    <p:sldId id="5838" r:id="rId20"/>
    <p:sldId id="5839" r:id="rId21"/>
    <p:sldId id="5828" r:id="rId22"/>
    <p:sldId id="5842" r:id="rId23"/>
    <p:sldId id="5845" r:id="rId24"/>
    <p:sldId id="5904" r:id="rId25"/>
    <p:sldId id="5793" r:id="rId26"/>
  </p:sldIdLst>
  <p:sldSz cx="12192000" cy="6858000"/>
  <p:notesSz cx="6858000" cy="9144000"/>
  <p:custDataLst>
    <p:tags r:id="rId2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60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35FE3B-7FEE-F9CA-6602-52F2C6A56FDA}" name="Makarova Ekaterina Igorevna" initials="MEI" userId="S::ekatemakarova@ozon.ru::df33a66a-aff7-4495-b141-877bb0962bb2" providerId="AD"/>
  <p188:author id="{5433AA87-8F28-4F76-44FE-E75104D3D962}" name="Ostrovlyanchik Pavel Viktorovich" initials="OPV" userId="S::postrovlyanchik@ozon.ru::5926a54d-3e0c-4345-9bfd-a8b860e1f60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trovlyanchik Pavel Viktorovich" initials="OPV" lastIdx="1" clrIdx="0">
    <p:extLst>
      <p:ext uri="{19B8F6BF-5375-455C-9EA6-DF929625EA0E}">
        <p15:presenceInfo xmlns:p15="http://schemas.microsoft.com/office/powerpoint/2012/main" userId="S::postrovlyanchik@ozon.ru::5926a54d-3e0c-4345-9bfd-a8b860e1f6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0F55"/>
    <a:srgbClr val="669CFF"/>
    <a:srgbClr val="005EFF"/>
    <a:srgbClr val="C0C7CD"/>
    <a:srgbClr val="0E1114"/>
    <a:srgbClr val="004FDE"/>
    <a:srgbClr val="005BFE"/>
    <a:srgbClr val="0046C4"/>
    <a:srgbClr val="005AFF"/>
    <a:srgbClr val="B7ED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14A2982-056F-4F8E-A7C0-7B2B0B0CB698}">
  <a:tblStyle styleId="{914A2982-056F-4F8E-A7C0-7B2B0B0CB698}" styleName="Ozon Light">
    <a:wholeTbl>
      <a:tcTxStyle>
        <a:fontRef idx="minor">
          <a:prstClr val="black"/>
        </a:fontRef>
        <a:schemeClr val="dk1"/>
      </a:tcTxStyle>
      <a:tcStyle>
        <a:tcBdr>
          <a:left>
            <a:ln w="0" cmpd="sng">
              <a:solidFill>
                <a:schemeClr val="lt1"/>
              </a:solidFill>
            </a:ln>
          </a:left>
          <a:right>
            <a:ln w="0" cmpd="sng">
              <a:solidFill>
                <a:schemeClr val="lt1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6350" cmpd="sng">
              <a:solidFill>
                <a:schemeClr val="accent6"/>
              </a:solidFill>
            </a:ln>
          </a:insideH>
          <a:insideV>
            <a:ln w="0" cmpd="sng">
              <a:solidFill>
                <a:schemeClr val="lt1"/>
              </a:solidFill>
            </a:ln>
          </a:insideV>
        </a:tcBdr>
        <a:fill>
          <a:solidFill>
            <a:schemeClr val="lt1">
              <a:alpha val="0"/>
            </a:schemeClr>
          </a:solidFill>
        </a:fill>
      </a:tcStyle>
    </a:wholeTbl>
    <a:band1H>
      <a:tcStyle>
        <a:tcBdr/>
        <a:fill>
          <a:solidFill>
            <a:schemeClr val="accent6">
              <a:alpha val="0"/>
            </a:schemeClr>
          </a:solidFill>
        </a:fill>
      </a:tcStyle>
    </a:band1H>
    <a:band2H>
      <a:tcStyle>
        <a:tcBdr/>
        <a:fill>
          <a:solidFill>
            <a:schemeClr val="accent6">
              <a:alpha val="20000"/>
            </a:schemeClr>
          </a:solidFill>
        </a:fill>
      </a:tcStyle>
    </a:band2H>
    <a:band1V>
      <a:tcStyle>
        <a:tcBdr/>
        <a:fill>
          <a:solidFill>
            <a:schemeClr val="accent6">
              <a:alpha val="0"/>
            </a:schemeClr>
          </a:solidFill>
        </a:fill>
      </a:tcStyle>
    </a:band1V>
    <a:band2V>
      <a:tcStyle>
        <a:tcBdr/>
        <a:fill>
          <a:solidFill>
            <a:schemeClr val="accent6">
              <a:alpha val="2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accent6">
              <a:alpha val="40000"/>
            </a:schemeClr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accent6">
              <a:alpha val="40000"/>
            </a:schemeClr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solidFill>
            <a:schemeClr val="accent6">
              <a:alpha val="60000"/>
            </a:schemeClr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0" cmpd="sng">
              <a:solidFill>
                <a:schemeClr val="accent6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467CCE-9AFA-45B7-9190-6F7425A13B29}" styleName="Ozon Dark">
    <a:wholeTbl>
      <a:tcTxStyle>
        <a:fontRef idx="minor">
          <a:prstClr val="black"/>
        </a:fontRef>
        <a:schemeClr val="lt2"/>
      </a:tcTxStyle>
      <a:tcStyle>
        <a:tcBdr>
          <a:left>
            <a:ln w="0" cmpd="sng">
              <a:solidFill>
                <a:schemeClr val="lt1"/>
              </a:solidFill>
            </a:ln>
          </a:left>
          <a:right>
            <a:ln w="0" cmpd="sng">
              <a:solidFill>
                <a:schemeClr val="lt1"/>
              </a:solidFill>
            </a:ln>
          </a:right>
          <a:top>
            <a:ln w="12700" cmpd="sng">
              <a:solidFill>
                <a:schemeClr val="accent6">
                  <a:alpha val="40000"/>
                </a:schemeClr>
              </a:solidFill>
            </a:ln>
          </a:top>
          <a:bottom>
            <a:ln w="12700" cmpd="sng">
              <a:solidFill>
                <a:schemeClr val="accent6">
                  <a:alpha val="40000"/>
                </a:schemeClr>
              </a:solidFill>
            </a:ln>
          </a:bottom>
          <a:insideH>
            <a:ln w="6350" cmpd="sng">
              <a:solidFill>
                <a:schemeClr val="accent6">
                  <a:alpha val="40000"/>
                </a:schemeClr>
              </a:solidFill>
            </a:ln>
          </a:insideH>
          <a:insideV>
            <a:ln w="0" cmpd="sng">
              <a:solidFill>
                <a:schemeClr val="lt1"/>
              </a:solidFill>
            </a:ln>
          </a:insideV>
        </a:tcBdr>
        <a:fill>
          <a:solidFill>
            <a:schemeClr val="lt1">
              <a:alpha val="0"/>
            </a:schemeClr>
          </a:solidFill>
        </a:fill>
      </a:tcStyle>
    </a:wholeTbl>
    <a:band1H>
      <a:tcStyle>
        <a:tcBdr/>
        <a:fill>
          <a:solidFill>
            <a:schemeClr val="accent6">
              <a:alpha val="0"/>
            </a:schemeClr>
          </a:solidFill>
        </a:fill>
      </a:tcStyle>
    </a:band1H>
    <a:band2H>
      <a:tcStyle>
        <a:tcBdr/>
        <a:fill>
          <a:solidFill>
            <a:schemeClr val="accent6">
              <a:alpha val="10000"/>
            </a:schemeClr>
          </a:solidFill>
        </a:fill>
      </a:tcStyle>
    </a:band2H>
    <a:band1V>
      <a:tcStyle>
        <a:tcBdr/>
        <a:fill>
          <a:solidFill>
            <a:schemeClr val="accent6">
              <a:alpha val="0"/>
            </a:schemeClr>
          </a:solidFill>
        </a:fill>
      </a:tcStyle>
    </a:band1V>
    <a:band2V>
      <a:tcStyle>
        <a:tcBdr/>
        <a:fill>
          <a:solidFill>
            <a:schemeClr val="accent6">
              <a:alpha val="10000"/>
            </a:schemeClr>
          </a:solidFill>
        </a:fill>
      </a:tcStyle>
    </a:band2V>
    <a:lastCol>
      <a:tcTxStyle b="on">
        <a:fontRef idx="minor">
          <a:prstClr val="white"/>
        </a:fontRef>
        <a:schemeClr val="lt2"/>
      </a:tcTxStyle>
      <a:tcStyle>
        <a:tcBdr/>
        <a:fill>
          <a:solidFill>
            <a:schemeClr val="accent6">
              <a:alpha val="20000"/>
            </a:schemeClr>
          </a:solidFill>
        </a:fill>
      </a:tcStyle>
    </a:lastCol>
    <a:firstCol>
      <a:tcTxStyle b="on">
        <a:fontRef idx="minor">
          <a:prstClr val="white"/>
        </a:fontRef>
        <a:schemeClr val="lt2"/>
      </a:tcTxStyle>
      <a:tcStyle>
        <a:tcBdr/>
        <a:fill>
          <a:solidFill>
            <a:schemeClr val="accent6">
              <a:alpha val="20000"/>
            </a:schemeClr>
          </a:solidFill>
        </a:fill>
      </a:tcStyle>
    </a:firstCol>
    <a:lastRow>
      <a:tcTxStyle b="on">
        <a:fontRef idx="minor">
          <a:prstClr val="white"/>
        </a:fontRef>
        <a:schemeClr val="lt2"/>
      </a:tcTxStyle>
      <a:tcStyle>
        <a:tcBdr>
          <a:top>
            <a:ln w="12700" cmpd="sng">
              <a:solidFill>
                <a:schemeClr val="accent6">
                  <a:alpha val="50000"/>
                </a:schemeClr>
              </a:solidFill>
            </a:ln>
          </a:top>
        </a:tcBdr>
        <a:fill>
          <a:solidFill>
            <a:schemeClr val="accent6">
              <a:alpha val="30000"/>
            </a:schemeClr>
          </a:solidFill>
        </a:fill>
      </a:tcStyle>
    </a:lastRow>
    <a:firstRow>
      <a:tcTxStyle b="on">
        <a:fontRef idx="minor">
          <a:prstClr val="white"/>
        </a:fontRef>
        <a:schemeClr val="lt2"/>
      </a:tcTxStyle>
      <a:tcStyle>
        <a:tcBdr>
          <a:bottom>
            <a:ln w="0" cmpd="sng">
              <a:solidFill>
                <a:schemeClr val="accent6">
                  <a:alpha val="35000"/>
                </a:schemeClr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74" autoAdjust="0"/>
    <p:restoredTop sz="95971" autoAdjust="0"/>
  </p:normalViewPr>
  <p:slideViewPr>
    <p:cSldViewPr snapToGrid="0">
      <p:cViewPr varScale="1">
        <p:scale>
          <a:sx n="66" d="100"/>
          <a:sy n="66" d="100"/>
        </p:scale>
        <p:origin x="42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commentAuthors" Target="commentAuthor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208087205241097E-2"/>
          <c:y val="4.9901679046831501E-2"/>
          <c:w val="0.81050986035332695"/>
          <c:h val="0.900196641906336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214-4CA6-9980-5C1825C0A5C5}"/>
              </c:ext>
            </c:extLst>
          </c:dPt>
          <c:dLbls>
            <c:dLbl>
              <c:idx val="0"/>
              <c:layout>
                <c:manualLayout>
                  <c:x val="6.9469249464074803E-3"/>
                  <c:y val="-4.536159070978620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14-4CA6-9980-5C1825C0A5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2"/>
                <c:pt idx="0">
                  <c:v>Ozon </c:v>
                </c:pt>
                <c:pt idx="1">
                  <c:v>ВБ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0.49</c:v>
                </c:pt>
                <c:pt idx="1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4-4CA6-9980-5C1825C0A5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axId val="-481003120"/>
        <c:axId val="-481000368"/>
      </c:barChart>
      <c:catAx>
        <c:axId val="-481003120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-481000368"/>
        <c:crosses val="autoZero"/>
        <c:auto val="1"/>
        <c:lblAlgn val="ctr"/>
        <c:lblOffset val="100"/>
        <c:noMultiLvlLbl val="0"/>
      </c:catAx>
      <c:valAx>
        <c:axId val="-481000368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-48100312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225E-2"/>
          <c:y val="1.237E-3"/>
          <c:w val="0.86695800000000001"/>
          <c:h val="0.866067999999999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BD-454D-B39A-EE4DEE7B31BC}"/>
              </c:ext>
            </c:extLst>
          </c:dPt>
          <c:dPt>
            <c:idx val="6"/>
            <c:invertIfNegative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BD-454D-B39A-EE4DEE7B31B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0,52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c="http://schemas.openxmlformats.org/markup-compatibility/2006" xmlns:c15="http://schemas.microsoft.com/office/drawing/2012/chart" xmlns:c14="http://schemas.microsoft.com/office/drawing/2007/8/2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DABD-454D-B39A-EE4DEE7B31B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2,44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c="http://schemas.openxmlformats.org/markup-compatibility/2006" xmlns:c15="http://schemas.microsoft.com/office/drawing/2012/chart" xmlns:c14="http://schemas.microsoft.com/office/drawing/2007/8/2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ABD-454D-B39A-EE4DEE7B31B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5,51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c="http://schemas.openxmlformats.org/markup-compatibility/2006" xmlns:c15="http://schemas.microsoft.com/office/drawing/2012/chart" xmlns:c14="http://schemas.microsoft.com/office/drawing/2007/8/2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DABD-454D-B39A-EE4DEE7B31B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10,29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c="http://schemas.openxmlformats.org/markup-compatibility/2006" xmlns:c15="http://schemas.microsoft.com/office/drawing/2012/chart" xmlns:c14="http://schemas.microsoft.com/office/drawing/2007/8/2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DABD-454D-B39A-EE4DEE7B31BC}"/>
                </c:ext>
              </c:extLst>
            </c:dLbl>
            <c:dLbl>
              <c:idx val="4"/>
              <c:layout>
                <c:manualLayout>
                  <c:x val="-2.3280000000000002E-3"/>
                  <c:y val="6.7270000000000003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21,64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c="http://schemas.openxmlformats.org/markup-compatibility/2006" xmlns:c15="http://schemas.microsoft.com/office/drawing/2012/chart" xmlns:c14="http://schemas.microsoft.com/office/drawing/2007/8/2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DABD-454D-B39A-EE4DEE7B31BC}"/>
                </c:ext>
              </c:extLst>
            </c:dLbl>
            <c:dLbl>
              <c:idx val="5"/>
              <c:layout>
                <c:manualLayout>
                  <c:x val="8.7860000000000004E-3"/>
                  <c:y val="-1.681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35,47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c="http://schemas.openxmlformats.org/markup-compatibility/2006" xmlns:c15="http://schemas.microsoft.com/office/drawing/2012/chart" xmlns:c14="http://schemas.microsoft.com/office/drawing/2007/8/2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ABD-454D-B39A-EE4DEE7B31BC}"/>
                </c:ext>
              </c:extLst>
            </c:dLbl>
            <c:spPr bwMode="auto"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Лист1!$A$3:$A$11</c:f>
              <c:strCache>
                <c:ptCount val="9"/>
                <c:pt idx="0">
                  <c:v>2018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2025 Q1</c:v>
                </c:pt>
                <c:pt idx="8">
                  <c:v>2026 Q1</c:v>
                </c:pt>
              </c:strCache>
            </c:strRef>
          </c:cat>
          <c:val>
            <c:numRef>
              <c:f>Лист1!$D$3:$D$11</c:f>
              <c:numCache>
                <c:formatCode>General</c:formatCode>
                <c:ptCount val="9"/>
                <c:pt idx="0">
                  <c:v>0.52</c:v>
                </c:pt>
                <c:pt idx="1">
                  <c:v>2.44</c:v>
                </c:pt>
                <c:pt idx="2">
                  <c:v>5.51</c:v>
                </c:pt>
                <c:pt idx="3">
                  <c:v>10.29</c:v>
                </c:pt>
                <c:pt idx="4">
                  <c:v>21.64</c:v>
                </c:pt>
                <c:pt idx="5">
                  <c:v>35.47</c:v>
                </c:pt>
                <c:pt idx="6">
                  <c:v>49.99</c:v>
                </c:pt>
                <c:pt idx="7">
                  <c:v>10.5</c:v>
                </c:pt>
                <c:pt idx="8">
                  <c:v>14.49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ABD-454D-B39A-EE4DEE7B3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-19"/>
        <c:axId val="6048864"/>
        <c:axId val="6042320"/>
      </c:barChart>
      <c:catAx>
        <c:axId val="604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12700" cap="flat" cmpd="sng" algn="ctr">
            <a:solidFill>
              <a:schemeClr val="accent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baseline="0">
                <a:solidFill>
                  <a:srgbClr val="536476"/>
                </a:solidFill>
                <a:latin typeface="Arial"/>
                <a:ea typeface="Arial"/>
                <a:cs typeface="Arial"/>
              </a:defRPr>
            </a:pPr>
            <a:endParaRPr lang="tr-TR"/>
          </a:p>
        </c:txPr>
        <c:crossAx val="6042320"/>
        <c:crosses val="autoZero"/>
        <c:auto val="1"/>
        <c:lblAlgn val="ctr"/>
        <c:lblOffset val="100"/>
        <c:noMultiLvlLbl val="0"/>
      </c:catAx>
      <c:valAx>
        <c:axId val="60423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048864"/>
        <c:crosses val="autoZero"/>
        <c:crossBetween val="between"/>
      </c:valAx>
      <c:spPr>
        <a:prstGeom prst="rect">
          <a:avLst/>
        </a:prstGeom>
        <a:noFill/>
        <a:ln w="25400">
          <a:noFill/>
        </a:ln>
        <a:effectLst/>
      </c:spPr>
    </c:plotArea>
    <c:plotVisOnly val="1"/>
    <c:dispBlanksAs val="gap"/>
    <c:showDLblsOverMax val="0"/>
  </c:chart>
  <c:spPr bwMode="auto">
    <a:xfrm>
      <a:off x="508001" y="2484043"/>
      <a:ext cx="5782234" cy="3775607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225E-2"/>
          <c:y val="0.13547799999999999"/>
          <c:w val="0.86695800000000001"/>
          <c:h val="0.7680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prstGeom prst="rect">
                <a:avLst/>
              </a:prstGeom>
              <a:solidFill>
                <a:srgbClr val="669C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A4-4A87-95C5-02FD2434B146}"/>
              </c:ext>
            </c:extLst>
          </c:dPt>
          <c:dPt>
            <c:idx val="4"/>
            <c:invertIfNegative val="0"/>
            <c:bubble3D val="0"/>
            <c:spPr>
              <a:prstGeom prst="rect">
                <a:avLst/>
              </a:prstGeom>
              <a:solidFill>
                <a:srgbClr val="669C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A4-4A87-95C5-02FD2434B146}"/>
              </c:ext>
            </c:extLst>
          </c:dPt>
          <c:dPt>
            <c:idx val="5"/>
            <c:invertIfNegative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76B-4F4D-80D4-9205C9CC6A8B}"/>
              </c:ext>
            </c:extLst>
          </c:dPt>
          <c:dLbls>
            <c:dLbl>
              <c:idx val="0"/>
              <c:spPr bwMode="auto">
                <a:noFill/>
                <a:ln>
                  <a:noFill/>
                  <a:miter/>
                </a:ln>
                <a:effectLst/>
              </c:spPr>
              <c:txPr>
                <a:bodyPr rot="0" spcFirstLastPara="1" vertOverflow="ellipsis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4-34A4-4A87-95C5-02FD2434B146}"/>
                </c:ext>
              </c:extLst>
            </c:dLbl>
            <c:dLbl>
              <c:idx val="1"/>
              <c:spPr bwMode="auto"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34A4-4A87-95C5-02FD2434B146}"/>
                </c:ext>
              </c:extLst>
            </c:dLbl>
            <c:dLbl>
              <c:idx val="2"/>
              <c:spPr bwMode="auto"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6-34A4-4A87-95C5-02FD2434B146}"/>
                </c:ext>
              </c:extLst>
            </c:dLbl>
            <c:dLbl>
              <c:idx val="3"/>
              <c:spPr bwMode="auto"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34A4-4A87-95C5-02FD2434B146}"/>
                </c:ext>
              </c:extLst>
            </c:dLbl>
            <c:spPr bwMode="auto"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 Q1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26</c:v>
                </c:pt>
                <c:pt idx="1">
                  <c:v>35.200000000000003</c:v>
                </c:pt>
                <c:pt idx="2">
                  <c:v>46</c:v>
                </c:pt>
                <c:pt idx="3">
                  <c:v>56.5</c:v>
                </c:pt>
                <c:pt idx="4">
                  <c:v>65.099999999999994</c:v>
                </c:pt>
                <c:pt idx="5">
                  <c:v>67.3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4A4-4A87-95C5-02FD2434B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overlap val="-19"/>
        <c:axId val="279882768"/>
        <c:axId val="279884544"/>
      </c:barChart>
      <c:catAx>
        <c:axId val="27988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12700" cap="flat" cmpd="sng" algn="ctr">
            <a:solidFill>
              <a:srgbClr val="96A3AE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rgbClr val="536476"/>
                </a:solidFill>
                <a:latin typeface="Arial"/>
                <a:ea typeface="Arial"/>
                <a:cs typeface="Arial"/>
              </a:defRPr>
            </a:pPr>
            <a:endParaRPr lang="tr-TR"/>
          </a:p>
        </c:txPr>
        <c:crossAx val="279884544"/>
        <c:crosses val="autoZero"/>
        <c:auto val="1"/>
        <c:lblAlgn val="ctr"/>
        <c:lblOffset val="100"/>
        <c:noMultiLvlLbl val="0"/>
      </c:catAx>
      <c:valAx>
        <c:axId val="2798845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79882768"/>
        <c:crosses val="autoZero"/>
        <c:crossBetween val="between"/>
      </c:valAx>
      <c:spPr>
        <a:prstGeom prst="rect">
          <a:avLst/>
        </a:prstGeom>
        <a:noFill/>
        <a:ln>
          <a:noFill/>
          <a:round/>
        </a:ln>
        <a:effectLst/>
      </c:spPr>
    </c:plotArea>
    <c:plotVisOnly val="1"/>
    <c:dispBlanksAs val="gap"/>
    <c:showDLblsOverMax val="0"/>
  </c:chart>
  <c:spPr bwMode="auto">
    <a:xfrm>
      <a:off x="639763" y="2040556"/>
      <a:ext cx="5456235" cy="3992442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52-4B5B-9987-6FD60AD94267}"/>
              </c:ext>
            </c:extLst>
          </c:dPt>
          <c:dPt>
            <c:idx val="1"/>
            <c:invertIfNegative val="0"/>
            <c:bubble3D val="0"/>
            <c:spPr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52-4B5B-9987-6FD60AD94267}"/>
              </c:ext>
            </c:extLst>
          </c:dPt>
          <c:dPt>
            <c:idx val="2"/>
            <c:invertIfNegative val="0"/>
            <c:bubble3D val="0"/>
            <c:spPr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52-4B5B-9987-6FD60AD94267}"/>
              </c:ext>
            </c:extLst>
          </c:dPt>
          <c:dPt>
            <c:idx val="3"/>
            <c:invertIfNegative val="0"/>
            <c:bubble3D val="0"/>
            <c:spPr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52-4B5B-9987-6FD60AD94267}"/>
              </c:ext>
            </c:extLst>
          </c:dPt>
          <c:dPt>
            <c:idx val="4"/>
            <c:invertIfNegative val="0"/>
            <c:bubble3D val="0"/>
            <c:spPr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552-4B5B-9987-6FD60AD94267}"/>
              </c:ext>
            </c:extLst>
          </c:dPt>
          <c:dPt>
            <c:idx val="5"/>
            <c:invertIfNegative val="0"/>
            <c:bubble3D val="0"/>
            <c:spPr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552-4B5B-9987-6FD60AD94267}"/>
              </c:ext>
            </c:extLst>
          </c:dPt>
          <c:dLbls>
            <c:numFmt formatCode="#,##0" sourceLinked="0"/>
            <c:spPr bwMode="auto"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Ozon / Ozon Global</c:v>
                </c:pt>
                <c:pt idx="1">
                  <c:v>Aliexpress</c:v>
                </c:pt>
                <c:pt idx="2">
                  <c:v>Wildberries</c:v>
                </c:pt>
                <c:pt idx="3">
                  <c:v>Яндекс Маркет</c:v>
                </c:pt>
                <c:pt idx="4">
                  <c:v>Joom</c:v>
                </c:pt>
                <c:pt idx="5">
                  <c:v>СДЭК Shopping / Forward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85.828343309999994</c:v>
                </c:pt>
                <c:pt idx="1">
                  <c:v>54.491017960000001</c:v>
                </c:pt>
                <c:pt idx="2">
                  <c:v>44.610778439999997</c:v>
                </c:pt>
                <c:pt idx="3">
                  <c:v>28.343313370000001</c:v>
                </c:pt>
                <c:pt idx="4">
                  <c:v>23.952095809999999</c:v>
                </c:pt>
                <c:pt idx="5">
                  <c:v>11.477045909999999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552-4B5B-9987-6FD60AD94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1872778576"/>
        <c:axId val="1872780288"/>
      </c:barChart>
      <c:catAx>
        <c:axId val="187277857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872780288"/>
        <c:crosses val="autoZero"/>
        <c:auto val="1"/>
        <c:lblAlgn val="ctr"/>
        <c:lblOffset val="100"/>
        <c:noMultiLvlLbl val="0"/>
      </c:catAx>
      <c:valAx>
        <c:axId val="1872780288"/>
        <c:scaling>
          <c:orientation val="minMax"/>
        </c:scaling>
        <c:delete val="1"/>
        <c:axPos val="t"/>
        <c:numFmt formatCode="0.00" sourceLinked="1"/>
        <c:majorTickMark val="none"/>
        <c:minorTickMark val="none"/>
        <c:tickLblPos val="nextTo"/>
        <c:crossAx val="1872778576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>
      <a:off x="2628707" y="1942919"/>
      <a:ext cx="5203190" cy="3800946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74799999999999"/>
          <c:y val="3.1358999999999998E-2"/>
          <c:w val="0.71688200000000002"/>
          <c:h val="0.8653359999999999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Günlük erişim   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6000" tIns="19050" rIns="72000" bIns="19050" anchor="ctr" anchorCtr="0">
                <a:spAutoFit/>
              </a:bodyPr>
              <a:lstStyle/>
              <a:p>
                <a:pPr algn="r">
                  <a:defRPr sz="1000" b="0" i="0" u="none" strike="noStrike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Çok kategorili Pazar Yerleri</c:v>
                </c:pt>
                <c:pt idx="1">
                  <c:v>Market ürünleri</c:v>
                </c:pt>
                <c:pt idx="2">
                  <c:v>Eczane ürünleri</c:v>
                </c:pt>
                <c:pt idx="3">
                  <c:v>Elektronik ürünler</c:v>
                </c:pt>
                <c:pt idx="4">
                  <c:v>Giyim ve aksesuar</c:v>
                </c:pt>
                <c:pt idx="5">
                  <c:v>Yapı market</c:v>
                </c:pt>
                <c:pt idx="6">
                  <c:v>Kozmetik</c:v>
                </c:pt>
                <c:pt idx="7">
                  <c:v>Spor ürünleri</c:v>
                </c:pt>
                <c:pt idx="8">
                  <c:v>Ev ve mobilya</c:v>
                </c:pt>
                <c:pt idx="9">
                  <c:v>Çocuk ürünleri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50</c:v>
                </c:pt>
                <c:pt idx="1">
                  <c:v>7.9</c:v>
                </c:pt>
                <c:pt idx="2">
                  <c:v>4.9000000000000004</c:v>
                </c:pt>
                <c:pt idx="3">
                  <c:v>4</c:v>
                </c:pt>
                <c:pt idx="4">
                  <c:v>1.5</c:v>
                </c:pt>
                <c:pt idx="5">
                  <c:v>1.3</c:v>
                </c:pt>
                <c:pt idx="6">
                  <c:v>1.4</c:v>
                </c:pt>
                <c:pt idx="7">
                  <c:v>0.6</c:v>
                </c:pt>
                <c:pt idx="8">
                  <c:v>0.4</c:v>
                </c:pt>
                <c:pt idx="9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D-42CA-876D-FC1701871FD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Aylık erişim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1060400000000001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AD-42CA-876D-FC1701871FD4}"/>
                </c:ext>
              </c:extLst>
            </c:dLbl>
            <c:dLbl>
              <c:idx val="1"/>
              <c:layout>
                <c:manualLayout>
                  <c:x val="0.10563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AD-42CA-876D-FC1701871FD4}"/>
                </c:ext>
              </c:extLst>
            </c:dLbl>
            <c:dLbl>
              <c:idx val="2"/>
              <c:layout>
                <c:manualLayout>
                  <c:x val="9.418899999999999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AD-42CA-876D-FC1701871FD4}"/>
                </c:ext>
              </c:extLst>
            </c:dLbl>
            <c:dLbl>
              <c:idx val="3"/>
              <c:layout>
                <c:manualLayout>
                  <c:x val="8.128299999999999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AD-42CA-876D-FC1701871FD4}"/>
                </c:ext>
              </c:extLst>
            </c:dLbl>
            <c:dLbl>
              <c:idx val="4"/>
              <c:layout>
                <c:manualLayout>
                  <c:x val="4.935799999999999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AD-42CA-876D-FC1701871FD4}"/>
                </c:ext>
              </c:extLst>
            </c:dLbl>
            <c:dLbl>
              <c:idx val="5"/>
              <c:layout>
                <c:manualLayout>
                  <c:x val="4.549199999999999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AD-42CA-876D-FC1701871FD4}"/>
                </c:ext>
              </c:extLst>
            </c:dLbl>
            <c:dLbl>
              <c:idx val="6"/>
              <c:layout>
                <c:manualLayout>
                  <c:x val="4.279399999999999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AD-42CA-876D-FC1701871FD4}"/>
                </c:ext>
              </c:extLst>
            </c:dLbl>
            <c:dLbl>
              <c:idx val="7"/>
              <c:layout>
                <c:manualLayout>
                  <c:x val="2.277200000000000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AD-42CA-876D-FC1701871FD4}"/>
                </c:ext>
              </c:extLst>
            </c:dLbl>
            <c:dLbl>
              <c:idx val="8"/>
              <c:layout>
                <c:manualLayout>
                  <c:x val="2.277200000000000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AD-42CA-876D-FC1701871FD4}"/>
                </c:ext>
              </c:extLst>
            </c:dLbl>
            <c:dLbl>
              <c:idx val="9"/>
              <c:layout>
                <c:manualLayout>
                  <c:x val="1.8905000000000002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BAD-42CA-876D-FC1701871F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r">
                  <a:defRPr sz="1050" b="0" i="0" u="none" strike="noStrike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Çok kategorili Pazar Yerleri</c:v>
                </c:pt>
                <c:pt idx="1">
                  <c:v>Market ürünleri</c:v>
                </c:pt>
                <c:pt idx="2">
                  <c:v>Eczane ürünleri</c:v>
                </c:pt>
                <c:pt idx="3">
                  <c:v>Elektronik ürünler</c:v>
                </c:pt>
                <c:pt idx="4">
                  <c:v>Giyim ve aksesuar</c:v>
                </c:pt>
                <c:pt idx="5">
                  <c:v>Yapı market</c:v>
                </c:pt>
                <c:pt idx="6">
                  <c:v>Kozmetik</c:v>
                </c:pt>
                <c:pt idx="7">
                  <c:v>Spor ürünleri</c:v>
                </c:pt>
                <c:pt idx="8">
                  <c:v>Ev ve mobilya</c:v>
                </c:pt>
                <c:pt idx="9">
                  <c:v>Çocuk ürünleri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78</c:v>
                </c:pt>
                <c:pt idx="1">
                  <c:v>37</c:v>
                </c:pt>
                <c:pt idx="2">
                  <c:v>31</c:v>
                </c:pt>
                <c:pt idx="3">
                  <c:v>28</c:v>
                </c:pt>
                <c:pt idx="4">
                  <c:v>14</c:v>
                </c:pt>
                <c:pt idx="5">
                  <c:v>13</c:v>
                </c:pt>
                <c:pt idx="6">
                  <c:v>10</c:v>
                </c:pt>
                <c:pt idx="7">
                  <c:v>6</c:v>
                </c:pt>
                <c:pt idx="8">
                  <c:v>6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BAD-42CA-876D-FC1701871FD4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59"/>
        <c:overlap val="100"/>
        <c:axId val="550931887"/>
        <c:axId val="550931055"/>
      </c:barChart>
      <c:catAx>
        <c:axId val="550931887"/>
        <c:scaling>
          <c:orientation val="maxMin"/>
        </c:scaling>
        <c:delete val="0"/>
        <c:axPos val="l"/>
        <c:numFmt formatCode="General" sourceLinked="1"/>
        <c:majorTickMark val="in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tr-TR"/>
          </a:p>
        </c:txPr>
        <c:crossAx val="550931055"/>
        <c:crosses val="autoZero"/>
        <c:auto val="1"/>
        <c:lblAlgn val="ctr"/>
        <c:lblOffset val="100"/>
        <c:noMultiLvlLbl val="0"/>
      </c:catAx>
      <c:valAx>
        <c:axId val="55093105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550931887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929000000000004"/>
          <c:y val="0.38191999999999998"/>
          <c:w val="0.28411399999999998"/>
          <c:h val="4.8745999999999998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xfrm>
      <a:off x="755650" y="1683511"/>
      <a:ext cx="9721850" cy="5011769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tr-T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tr-TR" sz="1600" b="1" i="0" u="none" strike="noStrike" spc="0" baseline="0" dirty="0">
                <a:solidFill>
                  <a:schemeClr val="tx1"/>
                </a:solidFill>
                <a:latin typeface="Apparat-VF Extrabold" pitchFamily="2" charset="0"/>
                <a:ea typeface="+mn-ea"/>
                <a:cs typeface="+mn-cs"/>
              </a:defRPr>
            </a:pPr>
            <a:r>
              <a:rPr lang="tr-TR" sz="1600" b="1" i="0" u="none" strike="noStrike" spc="0" baseline="0" dirty="0">
                <a:solidFill>
                  <a:schemeClr val="tx1"/>
                </a:solidFill>
                <a:latin typeface="Apparat-VF Extrabold" pitchFamily="2" charset="0"/>
                <a:ea typeface="+mn-ea"/>
                <a:cs typeface="+mn-cs"/>
              </a:rPr>
              <a:t>Türkiye’den En Çok Satış Yapılan Kategoriler</a:t>
            </a:r>
          </a:p>
        </c:rich>
      </c:tx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tr-TR" sz="1600" b="1" i="0" u="none" strike="noStrike" spc="0" baseline="0" dirty="0">
              <a:solidFill>
                <a:schemeClr val="tx1"/>
              </a:solidFill>
              <a:latin typeface="Apparat-VF Extrabold" pitchFamily="2" charset="0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Share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 bwMode="auto">
              <a:prstGeom prst="rect">
                <a:avLst/>
              </a:prstGeom>
              <a:solidFill>
                <a:schemeClr val="accent1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F7D-4733-9B53-1DAA6DB2BD57}"/>
              </c:ext>
            </c:extLst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accent2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F7D-4733-9B53-1DAA6DB2BD57}"/>
              </c:ext>
            </c:extLst>
          </c:dPt>
          <c:dPt>
            <c:idx val="2"/>
            <c:bubble3D val="0"/>
            <c:spPr bwMode="auto">
              <a:prstGeom prst="rect">
                <a:avLst/>
              </a:prstGeom>
              <a:solidFill>
                <a:schemeClr val="accent3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F7D-4733-9B53-1DAA6DB2BD57}"/>
              </c:ext>
            </c:extLst>
          </c:dPt>
          <c:dPt>
            <c:idx val="3"/>
            <c:bubble3D val="0"/>
            <c:spPr bwMode="auto">
              <a:prstGeom prst="rect">
                <a:avLst/>
              </a:prstGeom>
              <a:solidFill>
                <a:schemeClr val="accent4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F7D-4733-9B53-1DAA6DB2BD57}"/>
              </c:ext>
            </c:extLst>
          </c:dPt>
          <c:dPt>
            <c:idx val="4"/>
            <c:bubble3D val="0"/>
            <c:spPr bwMode="auto">
              <a:prstGeom prst="rect">
                <a:avLst/>
              </a:prstGeom>
              <a:solidFill>
                <a:schemeClr val="accent5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F7D-4733-9B53-1DAA6DB2BD57}"/>
              </c:ext>
            </c:extLst>
          </c:dPt>
          <c:dLbls>
            <c:dLbl>
              <c:idx val="4"/>
              <c:spPr bwMode="auto"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1F7D-4733-9B53-1DAA6DB2BD57}"/>
                </c:ext>
              </c:extLst>
            </c:dLbl>
            <c:spPr bwMode="auto"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 bwMode="auto">
                <a:prstGeom prst="rect">
                  <a:avLst/>
                </a:prstGeom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Лист1!$A$2:$A$6</c:f>
              <c:strCache>
                <c:ptCount val="5"/>
                <c:pt idx="0">
                  <c:v>Electronics</c:v>
                </c:pt>
                <c:pt idx="1">
                  <c:v>Home</c:v>
                </c:pt>
                <c:pt idx="2">
                  <c:v>Care&amp;Kids</c:v>
                </c:pt>
                <c:pt idx="3">
                  <c:v>Fashion</c:v>
                </c:pt>
                <c:pt idx="4">
                  <c:v>FMCG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0.29422579826236817</c:v>
                </c:pt>
                <c:pt idx="1">
                  <c:v>0.26797528077579286</c:v>
                </c:pt>
                <c:pt idx="2">
                  <c:v>0.24225565585779385</c:v>
                </c:pt>
                <c:pt idx="3">
                  <c:v>0.17175957724050586</c:v>
                </c:pt>
                <c:pt idx="4">
                  <c:v>2.3783687863539293E-2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F7D-4733-9B53-1DAA6DB2BD5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 bwMode="auto">
    <a:xfrm>
      <a:off x="-121086" y="1633428"/>
      <a:ext cx="6905152" cy="3701804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pparat-VF Extrabold" pitchFamily="2" charset="0"/>
                <a:ea typeface="+mn-ea"/>
                <a:cs typeface="+mn-cs"/>
              </a:defRPr>
            </a:pPr>
            <a:r>
              <a:rPr lang="tr-TR" sz="1600" b="1" dirty="0">
                <a:solidFill>
                  <a:schemeClr val="tx1"/>
                </a:solidFill>
                <a:latin typeface="Apparat-VF Extrabold" pitchFamily="2" charset="0"/>
              </a:rPr>
              <a:t>Ozon’da En Çok Satış Yapan Kategoriler</a:t>
            </a:r>
            <a:endParaRPr lang="en-US" sz="1600" b="1" dirty="0">
              <a:solidFill>
                <a:schemeClr val="tx1"/>
              </a:solidFill>
              <a:latin typeface="Apparat-VF Extrabold" pitchFamily="2" charset="0"/>
            </a:endParaRPr>
          </a:p>
        </c:rich>
      </c:tx>
      <c:layout>
        <c:manualLayout>
          <c:xMode val="edge"/>
          <c:yMode val="edge"/>
          <c:x val="0.18810074615301881"/>
          <c:y val="3.4158725821080024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spc="0" baseline="0">
              <a:solidFill>
                <a:schemeClr val="tx1">
                  <a:lumMod val="65000"/>
                  <a:lumOff val="35000"/>
                </a:schemeClr>
              </a:solidFill>
              <a:latin typeface="Apparat-VF Extrabold" pitchFamily="2" charset="0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Лист1!$B$9</c:f>
              <c:strCache>
                <c:ptCount val="1"/>
                <c:pt idx="0">
                  <c:v>Share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 bwMode="auto"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DF7-43EC-8422-7A3DB3B7EA15}"/>
              </c:ext>
            </c:extLst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accent2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DF7-43EC-8422-7A3DB3B7EA15}"/>
              </c:ext>
            </c:extLst>
          </c:dPt>
          <c:dPt>
            <c:idx val="2"/>
            <c:bubble3D val="0"/>
            <c:spPr bwMode="auto">
              <a:prstGeom prst="rect">
                <a:avLst/>
              </a:prstGeom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DF7-43EC-8422-7A3DB3B7EA15}"/>
              </c:ext>
            </c:extLst>
          </c:dPt>
          <c:dPt>
            <c:idx val="3"/>
            <c:bubble3D val="0"/>
            <c:spPr bwMode="auto">
              <a:prstGeom prst="rect">
                <a:avLst/>
              </a:prstGeom>
              <a:solidFill>
                <a:schemeClr val="accent4"/>
              </a:solidFill>
              <a:ln w="127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DF7-43EC-8422-7A3DB3B7EA15}"/>
              </c:ext>
            </c:extLst>
          </c:dPt>
          <c:dPt>
            <c:idx val="4"/>
            <c:bubble3D val="0"/>
            <c:spPr bwMode="auto">
              <a:prstGeom prst="rect">
                <a:avLst/>
              </a:prstGeom>
              <a:solidFill>
                <a:schemeClr val="accent5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DF7-43EC-8422-7A3DB3B7EA15}"/>
              </c:ext>
            </c:extLst>
          </c:dPt>
          <c:dLbls>
            <c:spPr bwMode="auto"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 bwMode="auto">
                <a:prstGeom prst="rect">
                  <a:avLst/>
                </a:prstGeom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Лист1!$A$10:$A$14</c:f>
              <c:strCache>
                <c:ptCount val="5"/>
                <c:pt idx="0">
                  <c:v>Electronics</c:v>
                </c:pt>
                <c:pt idx="1">
                  <c:v>Home</c:v>
                </c:pt>
                <c:pt idx="2">
                  <c:v>Care&amp;Kids</c:v>
                </c:pt>
                <c:pt idx="3">
                  <c:v>Fashion</c:v>
                </c:pt>
                <c:pt idx="4">
                  <c:v>FMCG</c:v>
                </c:pt>
              </c:strCache>
            </c:strRef>
          </c:cat>
          <c:val>
            <c:numRef>
              <c:f>Лист1!$B$10:$B$14</c:f>
              <c:numCache>
                <c:formatCode>0.00%</c:formatCode>
                <c:ptCount val="5"/>
                <c:pt idx="0">
                  <c:v>0.18425726659191691</c:v>
                </c:pt>
                <c:pt idx="1">
                  <c:v>0.35417234248611557</c:v>
                </c:pt>
                <c:pt idx="2">
                  <c:v>0.1179610892637135</c:v>
                </c:pt>
                <c:pt idx="3">
                  <c:v>0.2453523596862216</c:v>
                </c:pt>
                <c:pt idx="4">
                  <c:v>9.0784931090249335E-2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DF7-43EC-8422-7A3DB3B7EA1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 bwMode="auto">
    <a:xfrm>
      <a:off x="6365898" y="1617324"/>
      <a:ext cx="5485470" cy="3717908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  <a:beve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  <a:miter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367C0CF-F4C0-95C7-86F3-9E8EE40410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>
              <a:latin typeface="Arial" panose="020B0604020202020204" pitchFamily="34" charset="0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DA1C796-539B-2804-7940-1270DC3BEF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7F4CF-5328-4739-960D-CA90DC7CEF08}" type="datetimeFigureOut">
              <a:rPr lang="ru-RU" smtClean="0">
                <a:latin typeface="Arial" panose="020B0604020202020204" pitchFamily="34" charset="0"/>
              </a:rPr>
              <a:t>03.06.2026</a:t>
            </a:fld>
            <a:endParaRPr lang="ru-RU">
              <a:latin typeface="Arial" panose="020B0604020202020204" pitchFamily="34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D4BBA8E-A71A-EF67-F4DE-6F8E4DB054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>
              <a:latin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76695C-9635-EDED-B81C-5F145B6A0A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B1485-3AA0-4E52-A81C-B7871651468E}" type="slidenum">
              <a:rPr lang="ru-RU" smtClean="0">
                <a:latin typeface="Arial" panose="020B0604020202020204" pitchFamily="34" charset="0"/>
              </a:rPr>
              <a:t>‹#›</a:t>
            </a:fld>
            <a:endParaRPr 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07827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74A28E2-8F42-4A3C-8147-E3FFF422B139}" type="datetimeFigureOut">
              <a:rPr lang="ru-RU" smtClean="0"/>
              <a:pPr/>
              <a:t>03.06.2026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50C9ADD-5F9E-49DE-A1DB-0FC1C6808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851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0C9ADD-5F9E-49DE-A1DB-0FC1C68088B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50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B0A93-9E1F-9008-161B-E347EB3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C71CA9F-5545-42FF-221B-C669316D82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1E6B7CF-EE83-D040-4785-F2F42A050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27F240-E6F9-3F93-C516-05BE1A5C83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6F909D-B9C4-4F75-A3A1-C6DCC7D8DE9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294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6" Type="http://schemas.openxmlformats.org/officeDocument/2006/relationships/image" Target="../media/image2.png"/><Relationship Id="rId1" Type="http://schemas.openxmlformats.org/officeDocument/2006/relationships/vmlDrawing" Target="../drawings/vmlDrawing2.v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.emf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2" Type="http://schemas.openxmlformats.org/officeDocument/2006/relationships/tags" Target="../tags/tag19.xml"/><Relationship Id="rId1" Type="http://schemas.openxmlformats.org/officeDocument/2006/relationships/vmlDrawing" Target="../drawings/vmlDrawing8.v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image" Target="../media/image1.emf"/><Relationship Id="rId10" Type="http://schemas.openxmlformats.org/officeDocument/2006/relationships/tags" Target="../tags/tag27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oleObject" Target="../embeddings/oleObject2.bin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tags" Target="../tags/tag40.xml"/><Relationship Id="rId2" Type="http://schemas.openxmlformats.org/officeDocument/2006/relationships/tags" Target="../tags/tag30.xml"/><Relationship Id="rId1" Type="http://schemas.openxmlformats.org/officeDocument/2006/relationships/vmlDrawing" Target="../drawings/vmlDrawing9.v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5" Type="http://schemas.openxmlformats.org/officeDocument/2006/relationships/image" Target="../media/image1.emf"/><Relationship Id="rId10" Type="http://schemas.openxmlformats.org/officeDocument/2006/relationships/tags" Target="../tags/tag38.xml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oleObject" Target="../embeddings/oleObject2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2" Type="http://schemas.openxmlformats.org/officeDocument/2006/relationships/tags" Target="../tags/tag52.xml"/><Relationship Id="rId1" Type="http://schemas.openxmlformats.org/officeDocument/2006/relationships/vmlDrawing" Target="../drawings/vmlDrawing21.v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5" Type="http://schemas.openxmlformats.org/officeDocument/2006/relationships/tags" Target="../tags/tag55.xml"/><Relationship Id="rId15" Type="http://schemas.openxmlformats.org/officeDocument/2006/relationships/image" Target="../media/image1.emf"/><Relationship Id="rId10" Type="http://schemas.openxmlformats.org/officeDocument/2006/relationships/tags" Target="../tags/tag60.xml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oleObject" Target="../embeddings/oleObject2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3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4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5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tags" Target="../tags/tag78.xml"/><Relationship Id="rId2" Type="http://schemas.openxmlformats.org/officeDocument/2006/relationships/tags" Target="../tags/tag68.xml"/><Relationship Id="rId1" Type="http://schemas.openxmlformats.org/officeDocument/2006/relationships/vmlDrawing" Target="../drawings/vmlDrawing27.v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5" Type="http://schemas.openxmlformats.org/officeDocument/2006/relationships/tags" Target="../tags/tag71.xml"/><Relationship Id="rId15" Type="http://schemas.openxmlformats.org/officeDocument/2006/relationships/image" Target="../media/image1.emf"/><Relationship Id="rId10" Type="http://schemas.openxmlformats.org/officeDocument/2006/relationships/tags" Target="../tags/tag76.xml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oleObject" Target="../embeddings/oleObject2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9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0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1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3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4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5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6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7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8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slideMaster" Target="../slideMasters/slideMaster3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2" Type="http://schemas.openxmlformats.org/officeDocument/2006/relationships/tags" Target="../tags/tag90.xml"/><Relationship Id="rId1" Type="http://schemas.openxmlformats.org/officeDocument/2006/relationships/vmlDrawing" Target="../drawings/vmlDrawing39.v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5" Type="http://schemas.openxmlformats.org/officeDocument/2006/relationships/tags" Target="../tags/tag93.xml"/><Relationship Id="rId15" Type="http://schemas.openxmlformats.org/officeDocument/2006/relationships/image" Target="../media/image1.emf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oleObject" Target="../embeddings/oleObject2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1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2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3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4.xml"/><Relationship Id="rId1" Type="http://schemas.openxmlformats.org/officeDocument/2006/relationships/vmlDrawing" Target="../drawings/vmlDrawing4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5.xml"/><Relationship Id="rId1" Type="http://schemas.openxmlformats.org/officeDocument/2006/relationships/vmlDrawing" Target="../drawings/vmlDrawing4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13" Type="http://schemas.openxmlformats.org/officeDocument/2006/relationships/slideMaster" Target="../slideMasters/slideMaster3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12" Type="http://schemas.openxmlformats.org/officeDocument/2006/relationships/tags" Target="../tags/tag116.xml"/><Relationship Id="rId2" Type="http://schemas.openxmlformats.org/officeDocument/2006/relationships/tags" Target="../tags/tag106.xml"/><Relationship Id="rId1" Type="http://schemas.openxmlformats.org/officeDocument/2006/relationships/vmlDrawing" Target="../drawings/vmlDrawing45.vml"/><Relationship Id="rId6" Type="http://schemas.openxmlformats.org/officeDocument/2006/relationships/tags" Target="../tags/tag110.xml"/><Relationship Id="rId11" Type="http://schemas.openxmlformats.org/officeDocument/2006/relationships/tags" Target="../tags/tag115.xml"/><Relationship Id="rId5" Type="http://schemas.openxmlformats.org/officeDocument/2006/relationships/tags" Target="../tags/tag109.xml"/><Relationship Id="rId15" Type="http://schemas.openxmlformats.org/officeDocument/2006/relationships/image" Target="../media/image1.emf"/><Relationship Id="rId10" Type="http://schemas.openxmlformats.org/officeDocument/2006/relationships/tags" Target="../tags/tag114.xml"/><Relationship Id="rId4" Type="http://schemas.openxmlformats.org/officeDocument/2006/relationships/tags" Target="../tags/tag108.xml"/><Relationship Id="rId9" Type="http://schemas.openxmlformats.org/officeDocument/2006/relationships/tags" Target="../tags/tag113.xml"/><Relationship Id="rId14" Type="http://schemas.openxmlformats.org/officeDocument/2006/relationships/oleObject" Target="../embeddings/oleObject2.bin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7.xml"/><Relationship Id="rId1" Type="http://schemas.openxmlformats.org/officeDocument/2006/relationships/vmlDrawing" Target="../drawings/vmlDrawing4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8.xml"/><Relationship Id="rId1" Type="http://schemas.openxmlformats.org/officeDocument/2006/relationships/vmlDrawing" Target="../drawings/vmlDrawing4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9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0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1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2.xml"/><Relationship Id="rId1" Type="http://schemas.openxmlformats.org/officeDocument/2006/relationships/vmlDrawing" Target="../drawings/vmlDrawing5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3.xml"/><Relationship Id="rId1" Type="http://schemas.openxmlformats.org/officeDocument/2006/relationships/vmlDrawing" Target="../drawings/vmlDrawing5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4.xml"/><Relationship Id="rId1" Type="http://schemas.openxmlformats.org/officeDocument/2006/relationships/vmlDrawing" Target="../drawings/vmlDrawing5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5.xml"/><Relationship Id="rId1" Type="http://schemas.openxmlformats.org/officeDocument/2006/relationships/vmlDrawing" Target="../drawings/vmlDrawing5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6.xml"/><Relationship Id="rId1" Type="http://schemas.openxmlformats.org/officeDocument/2006/relationships/vmlDrawing" Target="../drawings/vmlDrawing5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slideMaster" Target="../slideMasters/slideMaster4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tags" Target="../tags/tag138.xml"/><Relationship Id="rId2" Type="http://schemas.openxmlformats.org/officeDocument/2006/relationships/tags" Target="../tags/tag128.xml"/><Relationship Id="rId1" Type="http://schemas.openxmlformats.org/officeDocument/2006/relationships/vmlDrawing" Target="../drawings/vmlDrawing57.v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5" Type="http://schemas.openxmlformats.org/officeDocument/2006/relationships/tags" Target="../tags/tag131.xml"/><Relationship Id="rId15" Type="http://schemas.openxmlformats.org/officeDocument/2006/relationships/image" Target="../media/image1.emf"/><Relationship Id="rId10" Type="http://schemas.openxmlformats.org/officeDocument/2006/relationships/tags" Target="../tags/tag136.xml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oleObject" Target="../embeddings/oleObject2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9.xml"/><Relationship Id="rId1" Type="http://schemas.openxmlformats.org/officeDocument/2006/relationships/vmlDrawing" Target="../drawings/vmlDrawing5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40.xml"/><Relationship Id="rId1" Type="http://schemas.openxmlformats.org/officeDocument/2006/relationships/vmlDrawing" Target="../drawings/vmlDrawing5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41.xml"/><Relationship Id="rId1" Type="http://schemas.openxmlformats.org/officeDocument/2006/relationships/vmlDrawing" Target="../drawings/vmlDrawing6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42.xml"/><Relationship Id="rId1" Type="http://schemas.openxmlformats.org/officeDocument/2006/relationships/vmlDrawing" Target="../drawings/vmlDrawing6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43.xml"/><Relationship Id="rId1" Type="http://schemas.openxmlformats.org/officeDocument/2006/relationships/vmlDrawing" Target="../drawings/vmlDrawing6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13" Type="http://schemas.openxmlformats.org/officeDocument/2006/relationships/slideMaster" Target="../slideMasters/slideMaster4.xml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12" Type="http://schemas.openxmlformats.org/officeDocument/2006/relationships/tags" Target="../tags/tag154.xml"/><Relationship Id="rId2" Type="http://schemas.openxmlformats.org/officeDocument/2006/relationships/tags" Target="../tags/tag144.xml"/><Relationship Id="rId1" Type="http://schemas.openxmlformats.org/officeDocument/2006/relationships/vmlDrawing" Target="../drawings/vmlDrawing63.vml"/><Relationship Id="rId6" Type="http://schemas.openxmlformats.org/officeDocument/2006/relationships/tags" Target="../tags/tag148.xml"/><Relationship Id="rId11" Type="http://schemas.openxmlformats.org/officeDocument/2006/relationships/tags" Target="../tags/tag153.xml"/><Relationship Id="rId5" Type="http://schemas.openxmlformats.org/officeDocument/2006/relationships/tags" Target="../tags/tag147.xml"/><Relationship Id="rId15" Type="http://schemas.openxmlformats.org/officeDocument/2006/relationships/image" Target="../media/image1.emf"/><Relationship Id="rId10" Type="http://schemas.openxmlformats.org/officeDocument/2006/relationships/tags" Target="../tags/tag152.xml"/><Relationship Id="rId4" Type="http://schemas.openxmlformats.org/officeDocument/2006/relationships/tags" Target="../tags/tag146.xml"/><Relationship Id="rId9" Type="http://schemas.openxmlformats.org/officeDocument/2006/relationships/tags" Target="../tags/tag151.xml"/><Relationship Id="rId14" Type="http://schemas.openxmlformats.org/officeDocument/2006/relationships/oleObject" Target="../embeddings/oleObject2.bin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5.xml"/><Relationship Id="rId1" Type="http://schemas.openxmlformats.org/officeDocument/2006/relationships/vmlDrawing" Target="../drawings/vmlDrawing6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6.xml"/><Relationship Id="rId1" Type="http://schemas.openxmlformats.org/officeDocument/2006/relationships/vmlDrawing" Target="../drawings/vmlDrawing6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7.xml"/><Relationship Id="rId1" Type="http://schemas.openxmlformats.org/officeDocument/2006/relationships/vmlDrawing" Target="../drawings/vmlDrawing6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8.xml"/><Relationship Id="rId1" Type="http://schemas.openxmlformats.org/officeDocument/2006/relationships/vmlDrawing" Target="../drawings/vmlDrawing6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59.xml"/><Relationship Id="rId1" Type="http://schemas.openxmlformats.org/officeDocument/2006/relationships/vmlDrawing" Target="../drawings/vmlDrawing6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0.xml"/><Relationship Id="rId1" Type="http://schemas.openxmlformats.org/officeDocument/2006/relationships/vmlDrawing" Target="../drawings/vmlDrawing6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1.xml"/><Relationship Id="rId1" Type="http://schemas.openxmlformats.org/officeDocument/2006/relationships/vmlDrawing" Target="../drawings/vmlDrawing7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2.xml"/><Relationship Id="rId1" Type="http://schemas.openxmlformats.org/officeDocument/2006/relationships/vmlDrawing" Target="../drawings/vmlDrawing7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3.xml"/><Relationship Id="rId1" Type="http://schemas.openxmlformats.org/officeDocument/2006/relationships/vmlDrawing" Target="../drawings/vmlDrawing7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64.xml"/><Relationship Id="rId1" Type="http://schemas.openxmlformats.org/officeDocument/2006/relationships/vmlDrawing" Target="../drawings/vmlDrawing7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49329ED-88BB-C258-4171-C073E4805052}"/>
              </a:ext>
            </a:extLst>
          </p:cNvPr>
          <p:cNvSpPr/>
          <p:nvPr/>
        </p:nvSpPr>
        <p:spPr>
          <a:xfrm>
            <a:off x="639763" y="411163"/>
            <a:ext cx="10910887" cy="5851525"/>
          </a:xfrm>
          <a:prstGeom prst="roundRect">
            <a:avLst>
              <a:gd name="adj" fmla="val 10750"/>
            </a:avLst>
          </a:pr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4705255"/>
            <a:ext cx="8174332" cy="8175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Напиши подзаголовок презентации, имя спикера </a:t>
            </a:r>
            <a:br>
              <a:rPr lang="ru-RU"/>
            </a:br>
            <a:r>
              <a:rPr lang="ru-RU"/>
              <a:t>и другую дополнительную информацию</a:t>
            </a:r>
          </a:p>
        </p:txBody>
      </p:sp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5AD7914A-6F7A-0AB4-0320-8B0610322AB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5AD7914A-6F7A-0AB4-0320-8B0610322A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15B33EE8-2A0C-A289-E633-0C1A78BC22FA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15B33EE8-2A0C-A289-E633-0C1A78BC22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 hidden="1">
            <a:extLst>
              <a:ext uri="{FF2B5EF4-FFF2-40B4-BE49-F238E27FC236}">
                <a16:creationId xmlns:a16="http://schemas.microsoft.com/office/drawing/2014/main" id="{EDB5745A-EB00-381B-6668-493769E30B62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2" name="Объект 11" hidden="1">
                        <a:extLst>
                          <a:ext uri="{FF2B5EF4-FFF2-40B4-BE49-F238E27FC236}">
                            <a16:creationId xmlns:a16="http://schemas.microsoft.com/office/drawing/2014/main" id="{EDB5745A-EB00-381B-6668-493769E30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 hidden="1">
            <a:extLst>
              <a:ext uri="{FF2B5EF4-FFF2-40B4-BE49-F238E27FC236}">
                <a16:creationId xmlns:a16="http://schemas.microsoft.com/office/drawing/2014/main" id="{1A29F7CF-5EA7-385D-A6B8-3F74846ECFA0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5" name="Объект 14" hidden="1">
                        <a:extLst>
                          <a:ext uri="{FF2B5EF4-FFF2-40B4-BE49-F238E27FC236}">
                            <a16:creationId xmlns:a16="http://schemas.microsoft.com/office/drawing/2014/main" id="{1A29F7CF-5EA7-385D-A6B8-3F74846ECF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 hidden="1">
            <a:extLst>
              <a:ext uri="{FF2B5EF4-FFF2-40B4-BE49-F238E27FC236}">
                <a16:creationId xmlns:a16="http://schemas.microsoft.com/office/drawing/2014/main" id="{69EB17E6-0D76-E72E-817B-D0C2F75924C4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8" name="Объект 17" hidden="1">
                        <a:extLst>
                          <a:ext uri="{FF2B5EF4-FFF2-40B4-BE49-F238E27FC236}">
                            <a16:creationId xmlns:a16="http://schemas.microsoft.com/office/drawing/2014/main" id="{69EB17E6-0D76-E72E-817B-D0C2F7592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E0D4A2C-56C5-17DB-0E5E-7516F66FD0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6718" y="2152745"/>
            <a:ext cx="8206245" cy="2277549"/>
          </a:xfr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defRPr sz="4800" spc="-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смысловой заголовок презентации </a:t>
            </a:r>
            <a:br>
              <a:rPr lang="ru-RU"/>
            </a:br>
            <a:r>
              <a:rPr lang="ru-RU"/>
              <a:t>в 2–3 строки</a:t>
            </a:r>
          </a:p>
        </p:txBody>
      </p: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1D77E8B5-7B50-6479-7248-130A739ECA38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1D77E8B5-7B50-6479-7248-130A739ECA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4E5DA3C2-0A7F-674E-A5B0-30B7E3A95F0E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4E5DA3C2-0A7F-674E-A5B0-30B7E3A95F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 hidden="1">
            <a:extLst>
              <a:ext uri="{FF2B5EF4-FFF2-40B4-BE49-F238E27FC236}">
                <a16:creationId xmlns:a16="http://schemas.microsoft.com/office/drawing/2014/main" id="{6F240980-E205-E34B-560B-418ADE4D2190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1" name="Объект 10" hidden="1">
                        <a:extLst>
                          <a:ext uri="{FF2B5EF4-FFF2-40B4-BE49-F238E27FC236}">
                            <a16:creationId xmlns:a16="http://schemas.microsoft.com/office/drawing/2014/main" id="{6F240980-E205-E34B-560B-418ADE4D21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 hidden="1">
            <a:extLst>
              <a:ext uri="{FF2B5EF4-FFF2-40B4-BE49-F238E27FC236}">
                <a16:creationId xmlns:a16="http://schemas.microsoft.com/office/drawing/2014/main" id="{AE319448-558B-6C3F-A87B-6F88A75AA87B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3" name="Объект 12" hidden="1">
                        <a:extLst>
                          <a:ext uri="{FF2B5EF4-FFF2-40B4-BE49-F238E27FC236}">
                            <a16:creationId xmlns:a16="http://schemas.microsoft.com/office/drawing/2014/main" id="{AE319448-558B-6C3F-A87B-6F88A75AA8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 hidden="1">
            <a:extLst>
              <a:ext uri="{FF2B5EF4-FFF2-40B4-BE49-F238E27FC236}">
                <a16:creationId xmlns:a16="http://schemas.microsoft.com/office/drawing/2014/main" id="{4AA46163-C0B9-4B45-7146-A7012B609AF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4" name="Объект 13" hidden="1">
                        <a:extLst>
                          <a:ext uri="{FF2B5EF4-FFF2-40B4-BE49-F238E27FC236}">
                            <a16:creationId xmlns:a16="http://schemas.microsoft.com/office/drawing/2014/main" id="{4AA46163-C0B9-4B45-7146-A7012B609A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789A857-F7BD-4219-BDA0-6FADE31CE460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526718" y="881910"/>
            <a:ext cx="1274648" cy="5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84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E8E5C46-0B07-7F57-D5C9-A6D773A2F183}"/>
              </a:ext>
            </a:extLst>
          </p:cNvPr>
          <p:cNvSpPr/>
          <p:nvPr/>
        </p:nvSpPr>
        <p:spPr>
          <a:xfrm>
            <a:off x="2457451" y="411163"/>
            <a:ext cx="8185150" cy="5851526"/>
          </a:xfrm>
          <a:prstGeom prst="roundRect">
            <a:avLst>
              <a:gd name="adj" fmla="val 7010"/>
            </a:avLst>
          </a:pr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825DCE6-4638-2DF0-5DC3-9BDE0FEFEFDD}"/>
              </a:ext>
            </a:extLst>
          </p:cNvPr>
          <p:cNvSpPr/>
          <p:nvPr/>
        </p:nvSpPr>
        <p:spPr>
          <a:xfrm>
            <a:off x="639762" y="411162"/>
            <a:ext cx="1496947" cy="5851525"/>
          </a:xfrm>
          <a:prstGeom prst="roundRect">
            <a:avLst>
              <a:gd name="adj" fmla="val 2737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680477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Текст 5">
            <a:extLst>
              <a:ext uri="{FF2B5EF4-FFF2-40B4-BE49-F238E27FC236}">
                <a16:creationId xmlns:a16="http://schemas.microsoft.com/office/drawing/2014/main" id="{12F0BAE5-9B94-D517-7A49-4E7BBC7BB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4284" y="1739217"/>
            <a:ext cx="1087903" cy="743655"/>
          </a:xfrm>
        </p:spPr>
        <p:txBody>
          <a:bodyPr anchor="t"/>
          <a:lstStyle>
            <a:lvl1pPr algn="ctr">
              <a:defRPr sz="6000" b="1" spc="-2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  <a:endParaRPr lang="ru-RU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9DD477A7-0F1C-B92E-5302-1F26D4F1EE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9573" y="1767569"/>
            <a:ext cx="6353390" cy="2341562"/>
          </a:xfrm>
        </p:spPr>
        <p:txBody>
          <a:bodyPr/>
          <a:lstStyle>
            <a:lvl1pPr>
              <a:spcAft>
                <a:spcPts val="0"/>
              </a:spcAft>
              <a:defRPr sz="4000" b="1" spc="-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Напиши смысловой заголовок раздела </a:t>
            </a:r>
            <a:br>
              <a:rPr lang="ru-RU"/>
            </a:br>
            <a:r>
              <a:rPr lang="ru-RU"/>
              <a:t>в 2–3 строки</a:t>
            </a:r>
          </a:p>
        </p:txBody>
      </p:sp>
    </p:spTree>
    <p:extLst>
      <p:ext uri="{BB962C8B-B14F-4D97-AF65-F5344CB8AC3E}">
        <p14:creationId xmlns:p14="http://schemas.microsoft.com/office/powerpoint/2010/main" val="1236643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98D0B46-B0A6-A42A-ED59-1B31201D1AB2}"/>
              </a:ext>
            </a:extLst>
          </p:cNvPr>
          <p:cNvGrpSpPr/>
          <p:nvPr userDrawn="1"/>
        </p:nvGrpSpPr>
        <p:grpSpPr>
          <a:xfrm>
            <a:off x="-2138458" y="0"/>
            <a:ext cx="1928241" cy="2880934"/>
            <a:chOff x="-2138458" y="0"/>
            <a:chExt cx="1928241" cy="2880934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A1753B2C-76E2-A5A6-A432-B4822F053CE8}"/>
                </a:ext>
              </a:extLst>
            </p:cNvPr>
            <p:cNvSpPr/>
            <p:nvPr/>
          </p:nvSpPr>
          <p:spPr>
            <a:xfrm>
              <a:off x="-2138458" y="54865"/>
              <a:ext cx="1928241" cy="2826069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: скругленные верхние углы 27">
              <a:extLst>
                <a:ext uri="{FF2B5EF4-FFF2-40B4-BE49-F238E27FC236}">
                  <a16:creationId xmlns:a16="http://schemas.microsoft.com/office/drawing/2014/main" id="{9872BA5A-3054-929B-2FEA-74D99D7CC1B7}"/>
                </a:ext>
              </a:extLst>
            </p:cNvPr>
            <p:cNvSpPr/>
            <p:nvPr/>
          </p:nvSpPr>
          <p:spPr>
            <a:xfrm>
              <a:off x="-2136930" y="0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Размеры текста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E06276D-FE9B-6C65-2089-D67EA95A44C3}"/>
                </a:ext>
              </a:extLst>
            </p:cNvPr>
            <p:cNvSpPr txBox="1"/>
            <p:nvPr/>
          </p:nvSpPr>
          <p:spPr>
            <a:xfrm>
              <a:off x="-1691344" y="2506490"/>
              <a:ext cx="1373969" cy="2428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900" b="0">
                  <a:solidFill>
                    <a:schemeClr val="accent1"/>
                  </a:solidFill>
                </a:rPr>
                <a:t>Используй эти размеры </a:t>
              </a:r>
              <a:br>
                <a:rPr lang="ru-RU" sz="900" b="0">
                  <a:solidFill>
                    <a:schemeClr val="accent1"/>
                  </a:solidFill>
                </a:rPr>
              </a:br>
              <a:r>
                <a:rPr lang="ru-RU" sz="900" b="0">
                  <a:solidFill>
                    <a:schemeClr val="accent1"/>
                  </a:solidFill>
                </a:rPr>
                <a:t>по всей презентации</a:t>
              </a:r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78DE2901-DB4C-83F6-72BC-325CB8411C2E}"/>
                </a:ext>
              </a:extLst>
            </p:cNvPr>
            <p:cNvSpPr/>
            <p:nvPr/>
          </p:nvSpPr>
          <p:spPr>
            <a:xfrm>
              <a:off x="-2004344" y="2488864"/>
              <a:ext cx="216624" cy="228657"/>
            </a:xfrm>
            <a:custGeom>
              <a:avLst/>
              <a:gdLst>
                <a:gd name="connsiteX0" fmla="*/ 72536 w 171450"/>
                <a:gd name="connsiteY0" fmla="*/ 162210 h 180974"/>
                <a:gd name="connsiteX1" fmla="*/ 98923 w 171450"/>
                <a:gd name="connsiteY1" fmla="*/ 162210 h 180974"/>
                <a:gd name="connsiteX2" fmla="*/ 103600 w 171450"/>
                <a:gd name="connsiteY2" fmla="*/ 172160 h 180974"/>
                <a:gd name="connsiteX3" fmla="*/ 85726 w 171450"/>
                <a:gd name="connsiteY3" fmla="*/ 180974 h 180974"/>
                <a:gd name="connsiteX4" fmla="*/ 67852 w 171450"/>
                <a:gd name="connsiteY4" fmla="*/ 172160 h 180974"/>
                <a:gd name="connsiteX5" fmla="*/ 72536 w 171450"/>
                <a:gd name="connsiteY5" fmla="*/ 162210 h 180974"/>
                <a:gd name="connsiteX6" fmla="*/ 152400 w 171450"/>
                <a:gd name="connsiteY6" fmla="*/ 76200 h 180974"/>
                <a:gd name="connsiteX7" fmla="*/ 161925 w 171450"/>
                <a:gd name="connsiteY7" fmla="*/ 76200 h 180974"/>
                <a:gd name="connsiteX8" fmla="*/ 171450 w 171450"/>
                <a:gd name="connsiteY8" fmla="*/ 85725 h 180974"/>
                <a:gd name="connsiteX9" fmla="*/ 161925 w 171450"/>
                <a:gd name="connsiteY9" fmla="*/ 95250 h 180974"/>
                <a:gd name="connsiteX10" fmla="*/ 152400 w 171450"/>
                <a:gd name="connsiteY10" fmla="*/ 95250 h 180974"/>
                <a:gd name="connsiteX11" fmla="*/ 142875 w 171450"/>
                <a:gd name="connsiteY11" fmla="*/ 85725 h 180974"/>
                <a:gd name="connsiteX12" fmla="*/ 152400 w 171450"/>
                <a:gd name="connsiteY12" fmla="*/ 76200 h 180974"/>
                <a:gd name="connsiteX13" fmla="*/ 9525 w 171450"/>
                <a:gd name="connsiteY13" fmla="*/ 76200 h 180974"/>
                <a:gd name="connsiteX14" fmla="*/ 19050 w 171450"/>
                <a:gd name="connsiteY14" fmla="*/ 76200 h 180974"/>
                <a:gd name="connsiteX15" fmla="*/ 28575 w 171450"/>
                <a:gd name="connsiteY15" fmla="*/ 85725 h 180974"/>
                <a:gd name="connsiteX16" fmla="*/ 19050 w 171450"/>
                <a:gd name="connsiteY16" fmla="*/ 95250 h 180974"/>
                <a:gd name="connsiteX17" fmla="*/ 9525 w 171450"/>
                <a:gd name="connsiteY17" fmla="*/ 95250 h 180974"/>
                <a:gd name="connsiteX18" fmla="*/ 0 w 171450"/>
                <a:gd name="connsiteY18" fmla="*/ 85725 h 180974"/>
                <a:gd name="connsiteX19" fmla="*/ 9525 w 171450"/>
                <a:gd name="connsiteY19" fmla="*/ 76200 h 180974"/>
                <a:gd name="connsiteX20" fmla="*/ 85725 w 171450"/>
                <a:gd name="connsiteY20" fmla="*/ 38100 h 180974"/>
                <a:gd name="connsiteX21" fmla="*/ 133350 w 171450"/>
                <a:gd name="connsiteY21" fmla="*/ 85725 h 180974"/>
                <a:gd name="connsiteX22" fmla="*/ 123174 w 171450"/>
                <a:gd name="connsiteY22" fmla="*/ 114596 h 180974"/>
                <a:gd name="connsiteX23" fmla="*/ 114300 w 171450"/>
                <a:gd name="connsiteY23" fmla="*/ 138113 h 180974"/>
                <a:gd name="connsiteX24" fmla="*/ 85725 w 171450"/>
                <a:gd name="connsiteY24" fmla="*/ 152400 h 180974"/>
                <a:gd name="connsiteX25" fmla="*/ 57150 w 171450"/>
                <a:gd name="connsiteY25" fmla="*/ 138113 h 180974"/>
                <a:gd name="connsiteX26" fmla="*/ 48275 w 171450"/>
                <a:gd name="connsiteY26" fmla="*/ 114596 h 180974"/>
                <a:gd name="connsiteX27" fmla="*/ 38100 w 171450"/>
                <a:gd name="connsiteY27" fmla="*/ 85725 h 180974"/>
                <a:gd name="connsiteX28" fmla="*/ 85725 w 171450"/>
                <a:gd name="connsiteY28" fmla="*/ 38100 h 180974"/>
                <a:gd name="connsiteX29" fmla="*/ 136141 w 171450"/>
                <a:gd name="connsiteY29" fmla="*/ 21840 h 180974"/>
                <a:gd name="connsiteX30" fmla="*/ 149611 w 171450"/>
                <a:gd name="connsiteY30" fmla="*/ 21840 h 180974"/>
                <a:gd name="connsiteX31" fmla="*/ 149611 w 171450"/>
                <a:gd name="connsiteY31" fmla="*/ 35310 h 180974"/>
                <a:gd name="connsiteX32" fmla="*/ 140086 w 171450"/>
                <a:gd name="connsiteY32" fmla="*/ 44835 h 180974"/>
                <a:gd name="connsiteX33" fmla="*/ 126616 w 171450"/>
                <a:gd name="connsiteY33" fmla="*/ 44835 h 180974"/>
                <a:gd name="connsiteX34" fmla="*/ 126616 w 171450"/>
                <a:gd name="connsiteY34" fmla="*/ 31365 h 180974"/>
                <a:gd name="connsiteX35" fmla="*/ 21840 w 171450"/>
                <a:gd name="connsiteY35" fmla="*/ 21840 h 180974"/>
                <a:gd name="connsiteX36" fmla="*/ 35310 w 171450"/>
                <a:gd name="connsiteY36" fmla="*/ 21840 h 180974"/>
                <a:gd name="connsiteX37" fmla="*/ 44835 w 171450"/>
                <a:gd name="connsiteY37" fmla="*/ 31365 h 180974"/>
                <a:gd name="connsiteX38" fmla="*/ 44835 w 171450"/>
                <a:gd name="connsiteY38" fmla="*/ 44835 h 180974"/>
                <a:gd name="connsiteX39" fmla="*/ 31365 w 171450"/>
                <a:gd name="connsiteY39" fmla="*/ 44835 h 180974"/>
                <a:gd name="connsiteX40" fmla="*/ 21840 w 171450"/>
                <a:gd name="connsiteY40" fmla="*/ 35310 h 180974"/>
                <a:gd name="connsiteX41" fmla="*/ 21840 w 171450"/>
                <a:gd name="connsiteY41" fmla="*/ 21840 h 180974"/>
                <a:gd name="connsiteX42" fmla="*/ 85725 w 171450"/>
                <a:gd name="connsiteY42" fmla="*/ 0 h 180974"/>
                <a:gd name="connsiteX43" fmla="*/ 95250 w 171450"/>
                <a:gd name="connsiteY43" fmla="*/ 9525 h 180974"/>
                <a:gd name="connsiteX44" fmla="*/ 95250 w 171450"/>
                <a:gd name="connsiteY44" fmla="*/ 19050 h 180974"/>
                <a:gd name="connsiteX45" fmla="*/ 85725 w 171450"/>
                <a:gd name="connsiteY45" fmla="*/ 28575 h 180974"/>
                <a:gd name="connsiteX46" fmla="*/ 76200 w 171450"/>
                <a:gd name="connsiteY46" fmla="*/ 19050 h 180974"/>
                <a:gd name="connsiteX47" fmla="*/ 76200 w 171450"/>
                <a:gd name="connsiteY47" fmla="*/ 9525 h 180974"/>
                <a:gd name="connsiteX48" fmla="*/ 85725 w 171450"/>
                <a:gd name="connsiteY48" fmla="*/ 0 h 180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1450" h="180974">
                  <a:moveTo>
                    <a:pt x="72536" y="162210"/>
                  </a:moveTo>
                  <a:cubicBezTo>
                    <a:pt x="80449" y="164140"/>
                    <a:pt x="90933" y="164211"/>
                    <a:pt x="98923" y="162210"/>
                  </a:cubicBezTo>
                  <a:cubicBezTo>
                    <a:pt x="105617" y="160534"/>
                    <a:pt x="105617" y="166533"/>
                    <a:pt x="103600" y="172160"/>
                  </a:cubicBezTo>
                  <a:cubicBezTo>
                    <a:pt x="100950" y="179549"/>
                    <a:pt x="95451" y="180974"/>
                    <a:pt x="85726" y="180974"/>
                  </a:cubicBezTo>
                  <a:cubicBezTo>
                    <a:pt x="76000" y="180974"/>
                    <a:pt x="70501" y="179549"/>
                    <a:pt x="67852" y="172160"/>
                  </a:cubicBezTo>
                  <a:cubicBezTo>
                    <a:pt x="65835" y="166534"/>
                    <a:pt x="65835" y="160576"/>
                    <a:pt x="72536" y="162210"/>
                  </a:cubicBezTo>
                  <a:close/>
                  <a:moveTo>
                    <a:pt x="152400" y="76200"/>
                  </a:moveTo>
                  <a:lnTo>
                    <a:pt x="161925" y="76200"/>
                  </a:lnTo>
                  <a:cubicBezTo>
                    <a:pt x="167186" y="76200"/>
                    <a:pt x="171450" y="80464"/>
                    <a:pt x="171450" y="85725"/>
                  </a:cubicBezTo>
                  <a:cubicBezTo>
                    <a:pt x="171450" y="90986"/>
                    <a:pt x="167186" y="95250"/>
                    <a:pt x="161925" y="95250"/>
                  </a:cubicBezTo>
                  <a:lnTo>
                    <a:pt x="152400" y="95250"/>
                  </a:lnTo>
                  <a:cubicBezTo>
                    <a:pt x="147139" y="95250"/>
                    <a:pt x="142875" y="90986"/>
                    <a:pt x="142875" y="85725"/>
                  </a:cubicBezTo>
                  <a:cubicBezTo>
                    <a:pt x="142875" y="80464"/>
                    <a:pt x="147139" y="76200"/>
                    <a:pt x="152400" y="76200"/>
                  </a:cubicBezTo>
                  <a:close/>
                  <a:moveTo>
                    <a:pt x="9525" y="76200"/>
                  </a:moveTo>
                  <a:lnTo>
                    <a:pt x="19050" y="76200"/>
                  </a:lnTo>
                  <a:cubicBezTo>
                    <a:pt x="24310" y="76200"/>
                    <a:pt x="28575" y="80464"/>
                    <a:pt x="28575" y="85725"/>
                  </a:cubicBezTo>
                  <a:cubicBezTo>
                    <a:pt x="28575" y="90986"/>
                    <a:pt x="24310" y="95250"/>
                    <a:pt x="19050" y="95250"/>
                  </a:cubicBezTo>
                  <a:lnTo>
                    <a:pt x="9525" y="95250"/>
                  </a:lnTo>
                  <a:cubicBezTo>
                    <a:pt x="4265" y="95250"/>
                    <a:pt x="0" y="90986"/>
                    <a:pt x="0" y="85725"/>
                  </a:cubicBezTo>
                  <a:cubicBezTo>
                    <a:pt x="0" y="80464"/>
                    <a:pt x="4265" y="76200"/>
                    <a:pt x="9525" y="76200"/>
                  </a:cubicBezTo>
                  <a:close/>
                  <a:moveTo>
                    <a:pt x="85725" y="38100"/>
                  </a:moveTo>
                  <a:cubicBezTo>
                    <a:pt x="112027" y="38100"/>
                    <a:pt x="133350" y="58671"/>
                    <a:pt x="133350" y="85725"/>
                  </a:cubicBezTo>
                  <a:cubicBezTo>
                    <a:pt x="133350" y="100663"/>
                    <a:pt x="128144" y="107793"/>
                    <a:pt x="123174" y="114596"/>
                  </a:cubicBezTo>
                  <a:cubicBezTo>
                    <a:pt x="118639" y="120807"/>
                    <a:pt x="114300" y="126748"/>
                    <a:pt x="114300" y="138113"/>
                  </a:cubicBezTo>
                  <a:cubicBezTo>
                    <a:pt x="114300" y="147638"/>
                    <a:pt x="104775" y="152400"/>
                    <a:pt x="85725" y="152400"/>
                  </a:cubicBezTo>
                  <a:cubicBezTo>
                    <a:pt x="66675" y="152400"/>
                    <a:pt x="57150" y="147638"/>
                    <a:pt x="57150" y="138113"/>
                  </a:cubicBezTo>
                  <a:cubicBezTo>
                    <a:pt x="57150" y="126748"/>
                    <a:pt x="52811" y="120807"/>
                    <a:pt x="48275" y="114596"/>
                  </a:cubicBezTo>
                  <a:cubicBezTo>
                    <a:pt x="43306" y="107793"/>
                    <a:pt x="38100" y="100663"/>
                    <a:pt x="38100" y="85725"/>
                  </a:cubicBezTo>
                  <a:cubicBezTo>
                    <a:pt x="38100" y="57150"/>
                    <a:pt x="59422" y="38100"/>
                    <a:pt x="85725" y="38100"/>
                  </a:cubicBezTo>
                  <a:close/>
                  <a:moveTo>
                    <a:pt x="136141" y="21840"/>
                  </a:moveTo>
                  <a:cubicBezTo>
                    <a:pt x="139860" y="18120"/>
                    <a:pt x="145891" y="18120"/>
                    <a:pt x="149611" y="21840"/>
                  </a:cubicBezTo>
                  <a:cubicBezTo>
                    <a:pt x="153330" y="25560"/>
                    <a:pt x="153330" y="31590"/>
                    <a:pt x="149611" y="35310"/>
                  </a:cubicBezTo>
                  <a:lnTo>
                    <a:pt x="140086" y="44835"/>
                  </a:lnTo>
                  <a:cubicBezTo>
                    <a:pt x="136366" y="48555"/>
                    <a:pt x="130335" y="48555"/>
                    <a:pt x="126616" y="44835"/>
                  </a:cubicBezTo>
                  <a:cubicBezTo>
                    <a:pt x="122896" y="41115"/>
                    <a:pt x="122896" y="35085"/>
                    <a:pt x="126616" y="31365"/>
                  </a:cubicBezTo>
                  <a:close/>
                  <a:moveTo>
                    <a:pt x="21840" y="21840"/>
                  </a:moveTo>
                  <a:cubicBezTo>
                    <a:pt x="25560" y="18120"/>
                    <a:pt x="31590" y="18120"/>
                    <a:pt x="35310" y="21840"/>
                  </a:cubicBezTo>
                  <a:lnTo>
                    <a:pt x="44835" y="31365"/>
                  </a:lnTo>
                  <a:cubicBezTo>
                    <a:pt x="48555" y="35085"/>
                    <a:pt x="48555" y="41115"/>
                    <a:pt x="44835" y="44835"/>
                  </a:cubicBezTo>
                  <a:cubicBezTo>
                    <a:pt x="41115" y="48555"/>
                    <a:pt x="35085" y="48555"/>
                    <a:pt x="31365" y="44835"/>
                  </a:cubicBezTo>
                  <a:lnTo>
                    <a:pt x="21840" y="35310"/>
                  </a:lnTo>
                  <a:cubicBezTo>
                    <a:pt x="18120" y="31590"/>
                    <a:pt x="18120" y="25560"/>
                    <a:pt x="21840" y="21840"/>
                  </a:cubicBezTo>
                  <a:close/>
                  <a:moveTo>
                    <a:pt x="85725" y="0"/>
                  </a:moveTo>
                  <a:cubicBezTo>
                    <a:pt x="90986" y="0"/>
                    <a:pt x="95250" y="4265"/>
                    <a:pt x="95250" y="9525"/>
                  </a:cubicBezTo>
                  <a:lnTo>
                    <a:pt x="95250" y="19050"/>
                  </a:lnTo>
                  <a:cubicBezTo>
                    <a:pt x="95250" y="24310"/>
                    <a:pt x="90986" y="28575"/>
                    <a:pt x="85725" y="28575"/>
                  </a:cubicBezTo>
                  <a:cubicBezTo>
                    <a:pt x="80464" y="28575"/>
                    <a:pt x="76200" y="24310"/>
                    <a:pt x="76200" y="19050"/>
                  </a:cubicBezTo>
                  <a:lnTo>
                    <a:pt x="76200" y="9525"/>
                  </a:lnTo>
                  <a:cubicBezTo>
                    <a:pt x="76200" y="4265"/>
                    <a:pt x="80464" y="0"/>
                    <a:pt x="8572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560661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B8BF84-4C88-A2BF-3322-2EC1F81B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/>
            </a:lvl1pPr>
          </a:lstStyle>
          <a:p>
            <a:r>
              <a:rPr lang="ru-RU"/>
              <a:t>Сформулируй заголовок </a:t>
            </a:r>
            <a:br>
              <a:rPr lang="en-US"/>
            </a:br>
            <a:r>
              <a:rPr lang="ru-RU"/>
              <a:t>слайда в 1–2 строки</a:t>
            </a:r>
          </a:p>
        </p:txBody>
      </p:sp>
      <p:graphicFrame>
        <p:nvGraphicFramePr>
          <p:cNvPr id="46" name="Таблица 46">
            <a:extLst>
              <a:ext uri="{FF2B5EF4-FFF2-40B4-BE49-F238E27FC236}">
                <a16:creationId xmlns:a16="http://schemas.microsoft.com/office/drawing/2014/main" id="{16AD7780-25A8-C111-96FC-5E75B5A0C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78087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EFD538C-FA8E-7FEB-7646-11CBD8E487D7}"/>
              </a:ext>
            </a:extLst>
          </p:cNvPr>
          <p:cNvGrpSpPr/>
          <p:nvPr userDrawn="1"/>
        </p:nvGrpSpPr>
        <p:grpSpPr>
          <a:xfrm>
            <a:off x="-2131314" y="5782119"/>
            <a:ext cx="1928240" cy="1075881"/>
            <a:chOff x="-2131314" y="5782119"/>
            <a:chExt cx="1928240" cy="1075881"/>
          </a:xfrm>
        </p:grpSpPr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9FBBDF2D-B6AA-7C42-E7A8-1F2C6E580F57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9B3039A-0474-03BA-F180-3615605F4E3F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95" name="Рисунок 93">
              <a:extLst>
                <a:ext uri="{FF2B5EF4-FFF2-40B4-BE49-F238E27FC236}">
                  <a16:creationId xmlns:a16="http://schemas.microsoft.com/office/drawing/2014/main" id="{73304B93-8BA8-B417-7E41-6F569E8C14A0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A64D423-6D96-E041-2DD6-6B8FE1A7051B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A252D23-0362-3ABC-AED3-B98F27A20B40}"/>
              </a:ext>
            </a:extLst>
          </p:cNvPr>
          <p:cNvGrpSpPr/>
          <p:nvPr userDrawn="1"/>
        </p:nvGrpSpPr>
        <p:grpSpPr>
          <a:xfrm>
            <a:off x="-2138458" y="3070447"/>
            <a:ext cx="1928241" cy="2523683"/>
            <a:chOff x="-2138458" y="3070447"/>
            <a:chExt cx="1928241" cy="2523683"/>
          </a:xfrm>
        </p:grpSpPr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F42E0623-38F7-A50B-7CCA-8FA49D784B02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: скругленные верхние углы 58">
              <a:extLst>
                <a:ext uri="{FF2B5EF4-FFF2-40B4-BE49-F238E27FC236}">
                  <a16:creationId xmlns:a16="http://schemas.microsoft.com/office/drawing/2014/main" id="{8F041766-36F9-9509-C8B4-40232A368A7F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8DE30C-D978-9641-8FAD-C2B48D85CE79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048EF23C-A368-A68F-C5E0-1143EA66DF21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A71F8CBF-6A2F-812E-6B09-B4F91F87DC56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5D36134D-A530-1A43-8E23-7A1EA29FD974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48DD726A-8157-51D0-7992-ED0334CAEE15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230E83E-9184-027A-2DD2-219E747112A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71" name="Прямоугольник: скругленные углы 70">
              <a:extLst>
                <a:ext uri="{FF2B5EF4-FFF2-40B4-BE49-F238E27FC236}">
                  <a16:creationId xmlns:a16="http://schemas.microsoft.com/office/drawing/2014/main" id="{0C730AAB-CD5C-40B7-905D-4A580D2BC0B4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: скругленные углы 71">
              <a:extLst>
                <a:ext uri="{FF2B5EF4-FFF2-40B4-BE49-F238E27FC236}">
                  <a16:creationId xmlns:a16="http://schemas.microsoft.com/office/drawing/2014/main" id="{FB72CAE4-9A5F-F061-A1FA-1E7CF355F8E5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6AA3F13C-4B77-B003-F353-8D3783FBE7AA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EB57B6F5-6B09-9952-5AEF-46221A63E724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5EA4B5D-C619-1C5B-4B9C-8E37163B174C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BB7CF2A3-0EAB-BD8F-9360-12824443E6F6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003CEAB0-FB45-E651-28CB-C992E96682AE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D8A87001-7504-170C-42DA-1C8955C7E5E9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4115BFEA-91B0-7165-C99B-6D9CA6EE0ECB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6B2DE75-2183-A2E6-268C-6B4288D2864C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87" name="Прямоугольник: скругленные углы 86">
              <a:extLst>
                <a:ext uri="{FF2B5EF4-FFF2-40B4-BE49-F238E27FC236}">
                  <a16:creationId xmlns:a16="http://schemas.microsoft.com/office/drawing/2014/main" id="{2431CF80-2A6A-CDF1-7FA9-9F4FEE52EB2D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AC3E90A0-A83D-7E29-F145-AA600291AE0C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B99D43E0-49F1-8209-4F98-5262F28AC1A9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BCEC3CD9-44E1-EECA-E818-76B9BFE7DD61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543906E8-9B34-89C2-4269-843FAD6EA354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C8C80097-0ECD-AAAD-2C0F-1869371B37D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AB934DEE-0052-5D57-1578-12DF5ADB4828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2FD3FA4-5368-4AE1-98BF-03E0E89D2EF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23854" y="6375016"/>
            <a:ext cx="668407" cy="28505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61196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560661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6120"/>
            <a:ext cx="8183564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B8BF84-4C88-A2BF-3322-2EC1F81B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/>
            </a:lvl1pPr>
          </a:lstStyle>
          <a:p>
            <a:r>
              <a:rPr lang="ru-RU"/>
              <a:t>Сформулируй заголовок слайда в 1 строку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FAE66B39-11DA-D324-553B-5881569B31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10887" cy="358858"/>
          </a:xfrm>
        </p:spPr>
        <p:txBody>
          <a:bodyPr/>
          <a:lstStyle>
            <a:lvl1pPr>
              <a:lnSpc>
                <a:spcPct val="90000"/>
              </a:lnSpc>
              <a:defRPr sz="1800"/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DF5E2D97-5CF6-49E5-FAB9-9659DF2507A6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: скругленные верхние углы 75">
            <a:extLst>
              <a:ext uri="{FF2B5EF4-FFF2-40B4-BE49-F238E27FC236}">
                <a16:creationId xmlns:a16="http://schemas.microsoft.com/office/drawing/2014/main" id="{28CEFC34-7B9B-7027-F0C6-03A2D7926408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77" name="Таблица 46">
            <a:extLst>
              <a:ext uri="{FF2B5EF4-FFF2-40B4-BE49-F238E27FC236}">
                <a16:creationId xmlns:a16="http://schemas.microsoft.com/office/drawing/2014/main" id="{0E1EE163-8104-8ED7-61EC-1B745BD881D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94885169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78" name="TextBox 77">
            <a:extLst>
              <a:ext uri="{FF2B5EF4-FFF2-40B4-BE49-F238E27FC236}">
                <a16:creationId xmlns:a16="http://schemas.microsoft.com/office/drawing/2014/main" id="{5E880C56-CF09-F9D4-114E-504DB800D737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79" name="Полилиния: фигура 78">
            <a:extLst>
              <a:ext uri="{FF2B5EF4-FFF2-40B4-BE49-F238E27FC236}">
                <a16:creationId xmlns:a16="http://schemas.microsoft.com/office/drawing/2014/main" id="{DC17A6B4-AD4C-D614-D3EF-7B29139B7D33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B4A1057-F33A-233F-5595-FB724E57AF69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C5D8FE0F-4F35-CB88-5CD2-C537E9CAFD95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Прямоугольник: скругленные верхние углы 80">
              <a:extLst>
                <a:ext uri="{FF2B5EF4-FFF2-40B4-BE49-F238E27FC236}">
                  <a16:creationId xmlns:a16="http://schemas.microsoft.com/office/drawing/2014/main" id="{D766D239-FE4F-CEED-614D-0E4B000C48C2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6437743-7E16-7DAB-C3BA-0185BA311E0E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E45FF23D-3D3D-15EB-AE2D-C4E469B1A6F4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EA806163-8F06-78C4-DB82-96B8AE97DE0F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2080A392-32AD-388D-97F3-C88D0A2BED1C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298EBD26-DE19-D484-2CD0-06902C8D0DE3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9A69E6A-766A-19C2-5DAF-A6AE6821990B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88" name="Прямоугольник: скругленные углы 87">
              <a:extLst>
                <a:ext uri="{FF2B5EF4-FFF2-40B4-BE49-F238E27FC236}">
                  <a16:creationId xmlns:a16="http://schemas.microsoft.com/office/drawing/2014/main" id="{74AD0FA5-FF9D-171E-B762-C2AC28E189FB}"/>
                </a:ext>
              </a:extLst>
            </p:cNvPr>
            <p:cNvSpPr/>
            <p:nvPr userDrawn="1"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Прямоугольник: скругленные углы 88">
              <a:extLst>
                <a:ext uri="{FF2B5EF4-FFF2-40B4-BE49-F238E27FC236}">
                  <a16:creationId xmlns:a16="http://schemas.microsoft.com/office/drawing/2014/main" id="{946AC3F1-27D2-0992-42B4-E59BFEEA11C3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D7B41491-EC30-F748-4CAD-44E0EEB6355F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: скругленные углы 90">
              <a:extLst>
                <a:ext uri="{FF2B5EF4-FFF2-40B4-BE49-F238E27FC236}">
                  <a16:creationId xmlns:a16="http://schemas.microsoft.com/office/drawing/2014/main" id="{2A94C5CB-ECAA-4FBE-DC82-BF5CAD52432B}"/>
                </a:ext>
              </a:extLst>
            </p:cNvPr>
            <p:cNvSpPr/>
            <p:nvPr userDrawn="1"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797855B-7D58-618F-1F37-B0979DC82401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93" name="Прямоугольник: скругленные углы 92">
              <a:extLst>
                <a:ext uri="{FF2B5EF4-FFF2-40B4-BE49-F238E27FC236}">
                  <a16:creationId xmlns:a16="http://schemas.microsoft.com/office/drawing/2014/main" id="{596454FB-338D-1222-E701-35077C2DA109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Прямоугольник: скругленные углы 93">
              <a:extLst>
                <a:ext uri="{FF2B5EF4-FFF2-40B4-BE49-F238E27FC236}">
                  <a16:creationId xmlns:a16="http://schemas.microsoft.com/office/drawing/2014/main" id="{776BB376-7025-1604-4CEF-76D07144B41D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: скругленные углы 94">
              <a:extLst>
                <a:ext uri="{FF2B5EF4-FFF2-40B4-BE49-F238E27FC236}">
                  <a16:creationId xmlns:a16="http://schemas.microsoft.com/office/drawing/2014/main" id="{04ED4BE3-EF95-2C36-E8B3-4171A9FF6D5B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Прямоугольник: скругленные углы 95">
              <a:extLst>
                <a:ext uri="{FF2B5EF4-FFF2-40B4-BE49-F238E27FC236}">
                  <a16:creationId xmlns:a16="http://schemas.microsoft.com/office/drawing/2014/main" id="{D8E79C48-EAF3-696D-817E-54EDA2C8FF69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6C966C9-6724-A43E-8CA3-6AB591CBCD52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98" name="Прямоугольник: скругленные углы 97">
              <a:extLst>
                <a:ext uri="{FF2B5EF4-FFF2-40B4-BE49-F238E27FC236}">
                  <a16:creationId xmlns:a16="http://schemas.microsoft.com/office/drawing/2014/main" id="{CB8A6FF7-1635-A9EF-9CC3-2E05ABEFD272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: скругленные углы 98">
              <a:extLst>
                <a:ext uri="{FF2B5EF4-FFF2-40B4-BE49-F238E27FC236}">
                  <a16:creationId xmlns:a16="http://schemas.microsoft.com/office/drawing/2014/main" id="{62C8E22E-6A7B-7C78-6279-2145BF01EB26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FD2A5C8-4BBF-F7CE-AE02-9F85109DF61A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101" name="Рисунок 93">
              <a:extLst>
                <a:ext uri="{FF2B5EF4-FFF2-40B4-BE49-F238E27FC236}">
                  <a16:creationId xmlns:a16="http://schemas.microsoft.com/office/drawing/2014/main" id="{3D950EF5-BA79-991F-9F49-D9A57FCACC6E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7F5D9AE-DD86-4638-B21A-807784E2DEBC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103" name="Прямоугольник: скругленные углы 102">
              <a:extLst>
                <a:ext uri="{FF2B5EF4-FFF2-40B4-BE49-F238E27FC236}">
                  <a16:creationId xmlns:a16="http://schemas.microsoft.com/office/drawing/2014/main" id="{72B6DCA7-8D31-A002-DE3E-8B2BB9325A3D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рямоугольник: скругленные углы 103">
              <a:extLst>
                <a:ext uri="{FF2B5EF4-FFF2-40B4-BE49-F238E27FC236}">
                  <a16:creationId xmlns:a16="http://schemas.microsoft.com/office/drawing/2014/main" id="{4CA215C3-8857-9DB4-7C2C-FD263F43AA6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Прямоугольник: скругленные углы 104">
              <a:extLst>
                <a:ext uri="{FF2B5EF4-FFF2-40B4-BE49-F238E27FC236}">
                  <a16:creationId xmlns:a16="http://schemas.microsoft.com/office/drawing/2014/main" id="{D34A1810-E028-1B66-03DE-9B6365DB92C1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: скругленные углы 106">
              <a:extLst>
                <a:ext uri="{FF2B5EF4-FFF2-40B4-BE49-F238E27FC236}">
                  <a16:creationId xmlns:a16="http://schemas.microsoft.com/office/drawing/2014/main" id="{A45A59D0-F306-7AE6-07B8-517FC35012B3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: скругленные углы 107">
              <a:extLst>
                <a:ext uri="{FF2B5EF4-FFF2-40B4-BE49-F238E27FC236}">
                  <a16:creationId xmlns:a16="http://schemas.microsoft.com/office/drawing/2014/main" id="{60DAF657-405E-C78C-4FCB-FCEC964E5B8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Прямоугольник: скругленные углы 108">
              <a:extLst>
                <a:ext uri="{FF2B5EF4-FFF2-40B4-BE49-F238E27FC236}">
                  <a16:creationId xmlns:a16="http://schemas.microsoft.com/office/drawing/2014/main" id="{09248DA2-DAEC-4F36-6075-38C3C281EE98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605851A-95CD-4A33-A765-B5D35280088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23854" y="6375016"/>
            <a:ext cx="668407" cy="28505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80857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_title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560661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/>
            </a:lvl1pPr>
            <a:lvl2pPr>
              <a:lnSpc>
                <a:spcPct val="100000"/>
              </a:lnSpc>
              <a:spcAft>
                <a:spcPts val="1200"/>
              </a:spcAft>
              <a:defRPr sz="2400"/>
            </a:lvl2pPr>
            <a:lvl3pPr>
              <a:lnSpc>
                <a:spcPct val="100000"/>
              </a:lnSpc>
              <a:spcAft>
                <a:spcPts val="1200"/>
              </a:spcAft>
              <a:defRPr sz="2400"/>
            </a:lvl3pPr>
            <a:lvl4pPr>
              <a:lnSpc>
                <a:spcPct val="100000"/>
              </a:lnSpc>
              <a:spcAft>
                <a:spcPts val="1200"/>
              </a:spcAft>
              <a:defRPr sz="2400"/>
            </a:lvl4pPr>
            <a:lvl5pPr>
              <a:lnSpc>
                <a:spcPct val="100000"/>
              </a:lnSpc>
              <a:spcAft>
                <a:spcPts val="1200"/>
              </a:spcAft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/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7B5F198A-2559-F2F6-5327-6954972E8252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: скругленные верхние углы 38">
            <a:extLst>
              <a:ext uri="{FF2B5EF4-FFF2-40B4-BE49-F238E27FC236}">
                <a16:creationId xmlns:a16="http://schemas.microsoft.com/office/drawing/2014/main" id="{7F566F0E-F78F-3D2D-3421-869755AFA559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40" name="Таблица 46">
            <a:extLst>
              <a:ext uri="{FF2B5EF4-FFF2-40B4-BE49-F238E27FC236}">
                <a16:creationId xmlns:a16="http://schemas.microsoft.com/office/drawing/2014/main" id="{90C90852-1187-6692-C182-38F701835E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695781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5</a:t>
                      </a:r>
                      <a:r>
                        <a:rPr lang="ru-RU" sz="1200" b="1"/>
                        <a:t>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44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32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en-US" sz="1200" b="1"/>
                        <a:t>24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</a:t>
                      </a:r>
                      <a:r>
                        <a:rPr lang="en-US" sz="1200" b="1"/>
                        <a:t>8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16881EB9-3774-1E79-046E-FF7CB7E5BD8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575B971-17FB-73BD-BC0C-C9F8A9DB1D14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9905F02-AA08-74B3-07FA-C5D8DFF8FEE1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EC3E8380-6F50-84C3-085E-B9527151795D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: скругленные верхние углы 42">
              <a:extLst>
                <a:ext uri="{FF2B5EF4-FFF2-40B4-BE49-F238E27FC236}">
                  <a16:creationId xmlns:a16="http://schemas.microsoft.com/office/drawing/2014/main" id="{36C3850C-C55D-0AE4-FFF1-DCFAFBCD4C40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DCA779-A81E-2BC1-4B50-0EC3A2050DF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1DB51FD8-47D0-E438-F96A-1970AE7A1C95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BEB4B5C5-2EDD-2B66-28F3-53C410FD5ECC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14139FE9-F15C-389B-3A67-32912F6CCE89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B7BAA8FC-EC4E-DFC0-B02A-9C55EFF8A741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26134D-A981-270A-0314-28BCFC8D0364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87DB188E-BD47-CC8A-8285-38719DF6051C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CD053328-B569-F851-B446-68B53DDFFABF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3EE0DFA0-BC07-E4E5-7629-3D87F248C5CA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D922B5E-4C2B-45FE-2FD5-619A07D94EF2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0C6A0AF-A68E-4EEC-11C5-3771318F077A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321C4C6-68D2-797B-5CB6-581350B43FD0}"/>
                </a:ext>
              </a:extLst>
            </p:cNvPr>
            <p:cNvSpPr/>
            <p:nvPr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9008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0AAB1487-559B-CF89-4CB4-887AFEFA8E99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FA57D2E2-2061-7DFE-8841-6A08E296E1A7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AC053AE7-DA8A-4D4C-8A94-58E464E41499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0720F2F-F525-0C98-F10F-1D821F371CB9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60" name="Прямоугольник: скругленные углы 59">
              <a:extLst>
                <a:ext uri="{FF2B5EF4-FFF2-40B4-BE49-F238E27FC236}">
                  <a16:creationId xmlns:a16="http://schemas.microsoft.com/office/drawing/2014/main" id="{FE5029A0-90C8-51EF-30AB-02ACCCCD1967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226CE74D-4C18-B61E-9A4F-26695F511B42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28F11B5-BD14-6C8C-0258-1C532D3BCE94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5" name="Рисунок 93">
              <a:extLst>
                <a:ext uri="{FF2B5EF4-FFF2-40B4-BE49-F238E27FC236}">
                  <a16:creationId xmlns:a16="http://schemas.microsoft.com/office/drawing/2014/main" id="{D47CB486-7F70-E197-83E8-C6358EE709B5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D50E497-0847-8ACE-8737-1FFC73B9A464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B8046652-4E7B-AEDD-90AB-926FF3BFBA37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: скругленные углы 69">
              <a:extLst>
                <a:ext uri="{FF2B5EF4-FFF2-40B4-BE49-F238E27FC236}">
                  <a16:creationId xmlns:a16="http://schemas.microsoft.com/office/drawing/2014/main" id="{4A29EE5B-52BC-0741-3F38-8F589EFA8462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: скругленные углы 70">
              <a:extLst>
                <a:ext uri="{FF2B5EF4-FFF2-40B4-BE49-F238E27FC236}">
                  <a16:creationId xmlns:a16="http://schemas.microsoft.com/office/drawing/2014/main" id="{1A943F2E-59A4-5AB1-C0F8-C8081258AEA4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87F859EA-D2B9-60C4-43A0-2AA0C2B4EFC1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9956B734-3B95-C8F1-0585-35A0E910647C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C41A8311-8CE1-8247-60B5-2EC334CAA705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4C0E606B-8268-DF9D-E655-B024AB7199F3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86CAE805-4C53-FDB6-2E9F-FD145BA8C41D}"/>
                </a:ext>
              </a:extLst>
            </p:cNvPr>
            <p:cNvSpPr/>
            <p:nvPr userDrawn="1"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51D57DA2-5887-C201-F46B-A6193182F9F9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14CF8F89-7A42-D443-04E8-8A4131393383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577BB4BE-5A49-2430-33C4-EF42188BA484}"/>
                </a:ext>
              </a:extLst>
            </p:cNvPr>
            <p:cNvSpPr/>
            <p:nvPr userDrawn="1"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76E8A6B1-C045-B0CA-353E-7F48F886A657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F07EFC83-094F-AE0F-806D-921731A3B5EA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2C45EB8E-F7DB-D125-102F-4114DFE29F9C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70C3FB20-C30C-D4BB-D71F-7B34BCEC426B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C6A0E2A6-B0A4-8AAA-ACC2-4F463CEC0B53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19FDF446-854F-04EF-EBA9-F6BF9AC83390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DA2D2B25-50F4-59D1-A919-080D1079C243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F85A54A5-B234-2A03-3493-0E4E089CF1B9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7F91FFE-0848-C32B-3DE7-253AE6632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19972B16-A979-698E-C847-D77A8D463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/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7ADCA92-D341-4EE9-8990-2E30AF470AB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23854" y="6375016"/>
            <a:ext cx="668407" cy="28505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31341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B5CEA510-779D-B186-51D9-A7BE6A4D8CBF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верхние углы 31">
            <a:extLst>
              <a:ext uri="{FF2B5EF4-FFF2-40B4-BE49-F238E27FC236}">
                <a16:creationId xmlns:a16="http://schemas.microsoft.com/office/drawing/2014/main" id="{A1C959ED-4845-914A-5E46-E2BC8420265D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3" name="Таблица 46">
            <a:extLst>
              <a:ext uri="{FF2B5EF4-FFF2-40B4-BE49-F238E27FC236}">
                <a16:creationId xmlns:a16="http://schemas.microsoft.com/office/drawing/2014/main" id="{E10B7DDB-30E3-5914-1530-1B343B89E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283051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4" name="Полилиния: фигура 33">
            <a:extLst>
              <a:ext uri="{FF2B5EF4-FFF2-40B4-BE49-F238E27FC236}">
                <a16:creationId xmlns:a16="http://schemas.microsoft.com/office/drawing/2014/main" id="{E3D1AAE3-78D4-3900-EC14-93255434D8AD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Полилиния: фигура 57">
            <a:extLst>
              <a:ext uri="{FF2B5EF4-FFF2-40B4-BE49-F238E27FC236}">
                <a16:creationId xmlns:a16="http://schemas.microsoft.com/office/drawing/2014/main" id="{39436597-275E-B3E6-1DAB-CAF537F82E50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F0AA0D0-E6D7-0849-E730-1598B0ABEC6F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:a16="http://schemas.microsoft.com/office/drawing/2014/main" id="{D1B15945-87AF-F9F3-2DE0-3A1B323E535F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376C75D7-5626-838A-6058-04D945C0E7E6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9FC3BCA-5963-77F9-C93E-8A7C97A54554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id="{451C6EFC-06B4-5E56-299E-794F0C153CA7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: скругленные верхние углы 35">
              <a:extLst>
                <a:ext uri="{FF2B5EF4-FFF2-40B4-BE49-F238E27FC236}">
                  <a16:creationId xmlns:a16="http://schemas.microsoft.com/office/drawing/2014/main" id="{4C22702F-98A1-B992-0075-D14E2A0588B5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6AB7DE-CF4B-86FB-1B5A-ABE23228BA4F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3FDAD732-0125-1143-E119-FEA704054C60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4FD7908-8994-1051-016D-5CC13F02FDB8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4E6942A2-E48B-F622-2243-9FC2E291D8E8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522CD51C-93E9-1670-8BEA-B201505F612B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B9577B-9B6B-15BD-739F-1225D3CDB149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E9034D0-25F2-A8C1-F557-12B57AEC9309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65582AC9-69E4-5258-E336-B355E4884684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28C905A1-02F3-4C95-9648-AACA6DBF796B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61DC806F-D2CD-53D6-C953-37B3574F213B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80C97B5-3952-7910-A413-CE09F4CCF3AB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D3B4BB9F-1DB4-50A0-14E7-2E2ADD11AEB1}"/>
                </a:ext>
              </a:extLst>
            </p:cNvPr>
            <p:cNvSpPr/>
            <p:nvPr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EED9B596-6C25-BBE8-6385-8220EB3E1043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91D74ADE-14FE-3ED2-65A2-CFE136CC1A5E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C896DCD4-48B4-626F-B661-C4D24A372953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0C49C4-8A7A-7680-8607-00F5BDC44B72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08B87031-6BD7-A056-0BA6-38E2AF1BA40E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FE7FB711-D05A-9600-3AD0-23D83D2A3A51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6F44A17-9F69-51EE-5BDF-B8A1215914B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56" name="Рисунок 93">
              <a:extLst>
                <a:ext uri="{FF2B5EF4-FFF2-40B4-BE49-F238E27FC236}">
                  <a16:creationId xmlns:a16="http://schemas.microsoft.com/office/drawing/2014/main" id="{F7ACD859-831B-B92D-6598-DCA1F3CF6309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FF9DED0-F418-3F66-9330-21C737FCBA77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0" name="Прямоугольник: скругленные углы 59">
              <a:extLst>
                <a:ext uri="{FF2B5EF4-FFF2-40B4-BE49-F238E27FC236}">
                  <a16:creationId xmlns:a16="http://schemas.microsoft.com/office/drawing/2014/main" id="{ADF98773-05FC-30DB-27B7-EA76F799AAD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C5414EA8-DFF8-18DA-88E1-A40C0D6BF477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B057ECE9-27EC-B011-57D3-BFEDE3195A83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: скругленные верхние углы 6">
              <a:extLst>
                <a:ext uri="{FF2B5EF4-FFF2-40B4-BE49-F238E27FC236}">
                  <a16:creationId xmlns:a16="http://schemas.microsoft.com/office/drawing/2014/main" id="{F36F80B4-A8AF-0BA6-FC87-DFE4BC6235F5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60A991C-BA4C-C31C-B948-D5F252D0A83E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47553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_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>
            <a:extLst>
              <a:ext uri="{FF2B5EF4-FFF2-40B4-BE49-F238E27FC236}">
                <a16:creationId xmlns:a16="http://schemas.microsoft.com/office/drawing/2014/main" id="{197A927F-73D8-A013-C06F-BEBBE8391F30}"/>
              </a:ext>
            </a:extLst>
          </p:cNvPr>
          <p:cNvSpPr/>
          <p:nvPr/>
        </p:nvSpPr>
        <p:spPr>
          <a:xfrm>
            <a:off x="639763" y="411162"/>
            <a:ext cx="10910888" cy="5851526"/>
          </a:xfrm>
          <a:custGeom>
            <a:avLst/>
            <a:gdLst>
              <a:gd name="connsiteX0" fmla="*/ 4777550 w 4777549"/>
              <a:gd name="connsiteY0" fmla="*/ 196977 h 2553938"/>
              <a:gd name="connsiteX1" fmla="*/ 4777550 w 4777549"/>
              <a:gd name="connsiteY1" fmla="*/ 1926527 h 2553938"/>
              <a:gd name="connsiteX2" fmla="*/ 4610196 w 4777549"/>
              <a:gd name="connsiteY2" fmla="*/ 2115598 h 2553938"/>
              <a:gd name="connsiteX3" fmla="*/ 2666238 w 4777549"/>
              <a:gd name="connsiteY3" fmla="*/ 2115598 h 2553938"/>
              <a:gd name="connsiteX4" fmla="*/ 2481548 w 4777549"/>
              <a:gd name="connsiteY4" fmla="*/ 2192084 h 2553938"/>
              <a:gd name="connsiteX5" fmla="*/ 2181130 w 4777549"/>
              <a:gd name="connsiteY5" fmla="*/ 2492502 h 2553938"/>
              <a:gd name="connsiteX6" fmla="*/ 2032921 w 4777549"/>
              <a:gd name="connsiteY6" fmla="*/ 2553938 h 2553938"/>
              <a:gd name="connsiteX7" fmla="*/ 196977 w 4777549"/>
              <a:gd name="connsiteY7" fmla="*/ 2553938 h 2553938"/>
              <a:gd name="connsiteX8" fmla="*/ 0 w 4777549"/>
              <a:gd name="connsiteY8" fmla="*/ 2356961 h 2553938"/>
              <a:gd name="connsiteX9" fmla="*/ 0 w 4777549"/>
              <a:gd name="connsiteY9" fmla="*/ 196977 h 2553938"/>
              <a:gd name="connsiteX10" fmla="*/ 196977 w 4777549"/>
              <a:gd name="connsiteY10" fmla="*/ 0 h 2553938"/>
              <a:gd name="connsiteX11" fmla="*/ 4580573 w 4777549"/>
              <a:gd name="connsiteY11" fmla="*/ 0 h 2553938"/>
              <a:gd name="connsiteX12" fmla="*/ 4777550 w 4777549"/>
              <a:gd name="connsiteY12" fmla="*/ 196977 h 255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7549" h="2553938">
                <a:moveTo>
                  <a:pt x="4777550" y="196977"/>
                </a:moveTo>
                <a:lnTo>
                  <a:pt x="4777550" y="1926527"/>
                </a:lnTo>
                <a:cubicBezTo>
                  <a:pt x="4777550" y="2023967"/>
                  <a:pt x="4704493" y="2104263"/>
                  <a:pt x="4610196" y="2115598"/>
                </a:cubicBezTo>
                <a:lnTo>
                  <a:pt x="2666238" y="2115598"/>
                </a:lnTo>
                <a:cubicBezTo>
                  <a:pt x="2596991" y="2115598"/>
                  <a:pt x="2530602" y="2143125"/>
                  <a:pt x="2481548" y="2192084"/>
                </a:cubicBezTo>
                <a:lnTo>
                  <a:pt x="2181130" y="2492502"/>
                </a:lnTo>
                <a:cubicBezTo>
                  <a:pt x="2141792" y="2531840"/>
                  <a:pt x="2088452" y="2553938"/>
                  <a:pt x="2032921" y="2553938"/>
                </a:cubicBezTo>
                <a:lnTo>
                  <a:pt x="196977" y="2553938"/>
                </a:lnTo>
                <a:cubicBezTo>
                  <a:pt x="88202" y="2553938"/>
                  <a:pt x="0" y="2465737"/>
                  <a:pt x="0" y="2356961"/>
                </a:cubicBezTo>
                <a:lnTo>
                  <a:pt x="0" y="196977"/>
                </a:lnTo>
                <a:cubicBezTo>
                  <a:pt x="0" y="88202"/>
                  <a:pt x="88202" y="0"/>
                  <a:pt x="196977" y="0"/>
                </a:cubicBezTo>
                <a:lnTo>
                  <a:pt x="4580573" y="0"/>
                </a:lnTo>
                <a:cubicBezTo>
                  <a:pt x="4689348" y="0"/>
                  <a:pt x="4777550" y="88202"/>
                  <a:pt x="4777550" y="19697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41150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5194112"/>
            <a:ext cx="3867020" cy="590868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Имя и фамилия спикера, контакты </a:t>
            </a:r>
            <a:br>
              <a:rPr lang="ru-RU"/>
            </a:br>
            <a:r>
              <a:rPr lang="ru-RU"/>
              <a:t>или другая информация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458CA0F-AA7A-3470-321F-E571C81EB4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55808" y="1931435"/>
            <a:ext cx="6340418" cy="2123348"/>
          </a:xfrm>
        </p:spPr>
        <p:txBody>
          <a:bodyPr vert="horz" anchor="b">
            <a:noAutofit/>
          </a:bodyPr>
          <a:lstStyle>
            <a:lvl1pPr algn="l">
              <a:lnSpc>
                <a:spcPct val="87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призыв </a:t>
            </a:r>
            <a:br>
              <a:rPr lang="ru-RU"/>
            </a:br>
            <a:r>
              <a:rPr lang="ru-RU"/>
              <a:t>к действию</a:t>
            </a:r>
            <a:r>
              <a:rPr lang="en-US"/>
              <a:t> </a:t>
            </a:r>
            <a:r>
              <a:rPr lang="ru-RU"/>
              <a:t>в 2–3 строки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8B9B50-3608-4F36-B87C-B2673DA848A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526718" y="881910"/>
            <a:ext cx="1274648" cy="5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12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68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49329ED-88BB-C258-4171-C073E4805052}"/>
              </a:ext>
            </a:extLst>
          </p:cNvPr>
          <p:cNvSpPr/>
          <p:nvPr/>
        </p:nvSpPr>
        <p:spPr>
          <a:xfrm>
            <a:off x="639763" y="411163"/>
            <a:ext cx="10910887" cy="5851525"/>
          </a:xfrm>
          <a:prstGeom prst="roundRect">
            <a:avLst>
              <a:gd name="adj" fmla="val 10189"/>
            </a:avLst>
          </a:prstGeom>
          <a:gradFill>
            <a:gsLst>
              <a:gs pos="15000">
                <a:schemeClr val="accent1"/>
              </a:gs>
              <a:gs pos="9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8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1F914-6E31-3D8A-0729-94C84B1796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6718" y="2152745"/>
            <a:ext cx="8206245" cy="2277549"/>
          </a:xfr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defRPr sz="4800" spc="-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смысловой заголовок презентации </a:t>
            </a:r>
            <a:br>
              <a:rPr lang="ru-RU"/>
            </a:br>
            <a:r>
              <a:rPr lang="ru-RU"/>
              <a:t>в 2–3 строки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4705255"/>
            <a:ext cx="8174332" cy="8175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Напиши подзаголовок презентации, имя спикера </a:t>
            </a:r>
            <a:br>
              <a:rPr lang="ru-RU"/>
            </a:br>
            <a:r>
              <a:rPr lang="ru-RU"/>
              <a:t>и другую дополнительную информацию</a:t>
            </a:r>
          </a:p>
        </p:txBody>
      </p:sp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5AD7914A-6F7A-0AB4-0320-8B0610322AB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5AD7914A-6F7A-0AB4-0320-8B0610322A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15B33EE8-2A0C-A289-E633-0C1A78BC22FA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15B33EE8-2A0C-A289-E633-0C1A78BC22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 hidden="1">
            <a:extLst>
              <a:ext uri="{FF2B5EF4-FFF2-40B4-BE49-F238E27FC236}">
                <a16:creationId xmlns:a16="http://schemas.microsoft.com/office/drawing/2014/main" id="{EDB5745A-EB00-381B-6668-493769E30B62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2" name="Объект 11" hidden="1">
                        <a:extLst>
                          <a:ext uri="{FF2B5EF4-FFF2-40B4-BE49-F238E27FC236}">
                            <a16:creationId xmlns:a16="http://schemas.microsoft.com/office/drawing/2014/main" id="{EDB5745A-EB00-381B-6668-493769E30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 hidden="1">
            <a:extLst>
              <a:ext uri="{FF2B5EF4-FFF2-40B4-BE49-F238E27FC236}">
                <a16:creationId xmlns:a16="http://schemas.microsoft.com/office/drawing/2014/main" id="{1A29F7CF-5EA7-385D-A6B8-3F74846ECFA0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2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5" name="Объект 14" hidden="1">
                        <a:extLst>
                          <a:ext uri="{FF2B5EF4-FFF2-40B4-BE49-F238E27FC236}">
                            <a16:creationId xmlns:a16="http://schemas.microsoft.com/office/drawing/2014/main" id="{1A29F7CF-5EA7-385D-A6B8-3F74846ECF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 hidden="1">
            <a:extLst>
              <a:ext uri="{FF2B5EF4-FFF2-40B4-BE49-F238E27FC236}">
                <a16:creationId xmlns:a16="http://schemas.microsoft.com/office/drawing/2014/main" id="{69EB17E6-0D76-E72E-817B-D0C2F75924C4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3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8" name="Объект 17" hidden="1">
                        <a:extLst>
                          <a:ext uri="{FF2B5EF4-FFF2-40B4-BE49-F238E27FC236}">
                            <a16:creationId xmlns:a16="http://schemas.microsoft.com/office/drawing/2014/main" id="{69EB17E6-0D76-E72E-817B-D0C2F7592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>
            <a:extLst>
              <a:ext uri="{FF2B5EF4-FFF2-40B4-BE49-F238E27FC236}">
                <a16:creationId xmlns:a16="http://schemas.microsoft.com/office/drawing/2014/main" id="{A111C868-F548-CDE4-4C8F-957F32A69173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0" name="Объект 9" hidden="1">
                        <a:extLst>
                          <a:ext uri="{FF2B5EF4-FFF2-40B4-BE49-F238E27FC236}">
                            <a16:creationId xmlns:a16="http://schemas.microsoft.com/office/drawing/2014/main" id="{A111C868-F548-CDE4-4C8F-957F32A691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35915CAD-91BC-0EC7-7D14-6FCC6EF3F283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5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35915CAD-91BC-0EC7-7D14-6FCC6EF3F2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 hidden="1">
            <a:extLst>
              <a:ext uri="{FF2B5EF4-FFF2-40B4-BE49-F238E27FC236}">
                <a16:creationId xmlns:a16="http://schemas.microsoft.com/office/drawing/2014/main" id="{6B49F19B-8C48-33CB-BF6F-83498DB8EA19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6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1" name="Объект 10" hidden="1">
                        <a:extLst>
                          <a:ext uri="{FF2B5EF4-FFF2-40B4-BE49-F238E27FC236}">
                            <a16:creationId xmlns:a16="http://schemas.microsoft.com/office/drawing/2014/main" id="{6B49F19B-8C48-33CB-BF6F-83498DB8EA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 hidden="1">
            <a:extLst>
              <a:ext uri="{FF2B5EF4-FFF2-40B4-BE49-F238E27FC236}">
                <a16:creationId xmlns:a16="http://schemas.microsoft.com/office/drawing/2014/main" id="{D06FCB91-1283-7736-EEFE-502F0AEF6241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7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3" name="Объект 12" hidden="1">
                        <a:extLst>
                          <a:ext uri="{FF2B5EF4-FFF2-40B4-BE49-F238E27FC236}">
                            <a16:creationId xmlns:a16="http://schemas.microsoft.com/office/drawing/2014/main" id="{D06FCB91-1283-7736-EEFE-502F0AEF6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 hidden="1">
            <a:extLst>
              <a:ext uri="{FF2B5EF4-FFF2-40B4-BE49-F238E27FC236}">
                <a16:creationId xmlns:a16="http://schemas.microsoft.com/office/drawing/2014/main" id="{970EB312-66D1-9625-3377-075970721A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752414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8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4" name="Объект 13" hidden="1">
                        <a:extLst>
                          <a:ext uri="{FF2B5EF4-FFF2-40B4-BE49-F238E27FC236}">
                            <a16:creationId xmlns:a16="http://schemas.microsoft.com/office/drawing/2014/main" id="{970EB312-66D1-9625-3377-075970721A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Рисунок 7">
            <a:extLst>
              <a:ext uri="{FF2B5EF4-FFF2-40B4-BE49-F238E27FC236}">
                <a16:creationId xmlns:a16="http://schemas.microsoft.com/office/drawing/2014/main" id="{9CBACDB5-46BD-21E4-9D73-0D0F20F6725A}"/>
              </a:ext>
            </a:extLst>
          </p:cNvPr>
          <p:cNvSpPr/>
          <p:nvPr userDrawn="1"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94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_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49329ED-88BB-C258-4171-C073E4805052}"/>
              </a:ext>
            </a:extLst>
          </p:cNvPr>
          <p:cNvSpPr/>
          <p:nvPr/>
        </p:nvSpPr>
        <p:spPr>
          <a:xfrm>
            <a:off x="639763" y="411163"/>
            <a:ext cx="10910887" cy="5851525"/>
          </a:xfrm>
          <a:prstGeom prst="roundRect">
            <a:avLst>
              <a:gd name="adj" fmla="val 10189"/>
            </a:avLst>
          </a:prstGeom>
          <a:gradFill>
            <a:gsLst>
              <a:gs pos="15000">
                <a:schemeClr val="accent1"/>
              </a:gs>
              <a:gs pos="9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134692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1F914-6E31-3D8A-0729-94C84B1796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6718" y="2152745"/>
            <a:ext cx="8206245" cy="2277549"/>
          </a:xfr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defRPr sz="4800" spc="-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смысловой заголовок презентации </a:t>
            </a:r>
            <a:br>
              <a:rPr lang="ru-RU"/>
            </a:br>
            <a:r>
              <a:rPr lang="ru-RU"/>
              <a:t>в 2–3 строки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4705255"/>
            <a:ext cx="8174332" cy="8175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Напиши подзаголовок презентации, имя спикера </a:t>
            </a:r>
            <a:br>
              <a:rPr lang="ru-RU"/>
            </a:br>
            <a:r>
              <a:rPr lang="ru-RU"/>
              <a:t>и другую дополнительную информацию</a:t>
            </a:r>
          </a:p>
        </p:txBody>
      </p:sp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5AD7914A-6F7A-0AB4-0320-8B0610322AB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701988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5AD7914A-6F7A-0AB4-0320-8B0610322A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15B33EE8-2A0C-A289-E633-0C1A78BC22FA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6965897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15B33EE8-2A0C-A289-E633-0C1A78BC22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 hidden="1">
            <a:extLst>
              <a:ext uri="{FF2B5EF4-FFF2-40B4-BE49-F238E27FC236}">
                <a16:creationId xmlns:a16="http://schemas.microsoft.com/office/drawing/2014/main" id="{EDB5745A-EB00-381B-6668-493769E30B62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0413824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2" name="Объект 11" hidden="1">
                        <a:extLst>
                          <a:ext uri="{FF2B5EF4-FFF2-40B4-BE49-F238E27FC236}">
                            <a16:creationId xmlns:a16="http://schemas.microsoft.com/office/drawing/2014/main" id="{EDB5745A-EB00-381B-6668-493769E30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 hidden="1">
            <a:extLst>
              <a:ext uri="{FF2B5EF4-FFF2-40B4-BE49-F238E27FC236}">
                <a16:creationId xmlns:a16="http://schemas.microsoft.com/office/drawing/2014/main" id="{1A29F7CF-5EA7-385D-A6B8-3F74846ECFA0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459450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6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5" name="Объект 14" hidden="1">
                        <a:extLst>
                          <a:ext uri="{FF2B5EF4-FFF2-40B4-BE49-F238E27FC236}">
                            <a16:creationId xmlns:a16="http://schemas.microsoft.com/office/drawing/2014/main" id="{1A29F7CF-5EA7-385D-A6B8-3F74846ECF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 hidden="1">
            <a:extLst>
              <a:ext uri="{FF2B5EF4-FFF2-40B4-BE49-F238E27FC236}">
                <a16:creationId xmlns:a16="http://schemas.microsoft.com/office/drawing/2014/main" id="{69EB17E6-0D76-E72E-817B-D0C2F75924C4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063415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7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8" name="Объект 17" hidden="1">
                        <a:extLst>
                          <a:ext uri="{FF2B5EF4-FFF2-40B4-BE49-F238E27FC236}">
                            <a16:creationId xmlns:a16="http://schemas.microsoft.com/office/drawing/2014/main" id="{69EB17E6-0D76-E72E-817B-D0C2F7592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>
            <a:extLst>
              <a:ext uri="{FF2B5EF4-FFF2-40B4-BE49-F238E27FC236}">
                <a16:creationId xmlns:a16="http://schemas.microsoft.com/office/drawing/2014/main" id="{A111C868-F548-CDE4-4C8F-957F32A69173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2727767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0" name="Объект 9" hidden="1">
                        <a:extLst>
                          <a:ext uri="{FF2B5EF4-FFF2-40B4-BE49-F238E27FC236}">
                            <a16:creationId xmlns:a16="http://schemas.microsoft.com/office/drawing/2014/main" id="{A111C868-F548-CDE4-4C8F-957F32A691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35915CAD-91BC-0EC7-7D14-6FCC6EF3F283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4159850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9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35915CAD-91BC-0EC7-7D14-6FCC6EF3F2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 hidden="1">
            <a:extLst>
              <a:ext uri="{FF2B5EF4-FFF2-40B4-BE49-F238E27FC236}">
                <a16:creationId xmlns:a16="http://schemas.microsoft.com/office/drawing/2014/main" id="{6B49F19B-8C48-33CB-BF6F-83498DB8EA19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42047449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0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1" name="Объект 10" hidden="1">
                        <a:extLst>
                          <a:ext uri="{FF2B5EF4-FFF2-40B4-BE49-F238E27FC236}">
                            <a16:creationId xmlns:a16="http://schemas.microsoft.com/office/drawing/2014/main" id="{6B49F19B-8C48-33CB-BF6F-83498DB8EA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 hidden="1">
            <a:extLst>
              <a:ext uri="{FF2B5EF4-FFF2-40B4-BE49-F238E27FC236}">
                <a16:creationId xmlns:a16="http://schemas.microsoft.com/office/drawing/2014/main" id="{D06FCB91-1283-7736-EEFE-502F0AEF6241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681260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1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3" name="Объект 12" hidden="1">
                        <a:extLst>
                          <a:ext uri="{FF2B5EF4-FFF2-40B4-BE49-F238E27FC236}">
                            <a16:creationId xmlns:a16="http://schemas.microsoft.com/office/drawing/2014/main" id="{D06FCB91-1283-7736-EEFE-502F0AEF6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 hidden="1">
            <a:extLst>
              <a:ext uri="{FF2B5EF4-FFF2-40B4-BE49-F238E27FC236}">
                <a16:creationId xmlns:a16="http://schemas.microsoft.com/office/drawing/2014/main" id="{970EB312-66D1-9625-3377-075970721A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31532686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2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4" name="Объект 13" hidden="1">
                        <a:extLst>
                          <a:ext uri="{FF2B5EF4-FFF2-40B4-BE49-F238E27FC236}">
                            <a16:creationId xmlns:a16="http://schemas.microsoft.com/office/drawing/2014/main" id="{970EB312-66D1-9625-3377-075970721A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34328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04713AF-D063-DFE4-ED3B-97811EE849CE}"/>
              </a:ext>
            </a:extLst>
          </p:cNvPr>
          <p:cNvSpPr/>
          <p:nvPr/>
        </p:nvSpPr>
        <p:spPr>
          <a:xfrm>
            <a:off x="639762" y="411162"/>
            <a:ext cx="1496947" cy="5851525"/>
          </a:xfrm>
          <a:prstGeom prst="roundRect">
            <a:avLst>
              <a:gd name="adj" fmla="val 27375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err="1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E8E5C46-0B07-7F57-D5C9-A6D773A2F183}"/>
              </a:ext>
            </a:extLst>
          </p:cNvPr>
          <p:cNvSpPr/>
          <p:nvPr/>
        </p:nvSpPr>
        <p:spPr>
          <a:xfrm>
            <a:off x="2457451" y="411163"/>
            <a:ext cx="8185150" cy="5851526"/>
          </a:xfrm>
          <a:prstGeom prst="roundRect">
            <a:avLst>
              <a:gd name="adj" fmla="val 6773"/>
            </a:avLst>
          </a:prstGeom>
          <a:gradFill>
            <a:gsLst>
              <a:gs pos="15000">
                <a:schemeClr val="accent1"/>
              </a:gs>
              <a:gs pos="8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680477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Текст 5">
            <a:extLst>
              <a:ext uri="{FF2B5EF4-FFF2-40B4-BE49-F238E27FC236}">
                <a16:creationId xmlns:a16="http://schemas.microsoft.com/office/drawing/2014/main" id="{12F0BAE5-9B94-D517-7A49-4E7BBC7BB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4284" y="1739217"/>
            <a:ext cx="1087903" cy="743655"/>
          </a:xfrm>
        </p:spPr>
        <p:txBody>
          <a:bodyPr anchor="t"/>
          <a:lstStyle>
            <a:lvl1pPr algn="ctr">
              <a:defRPr sz="6000" b="1" spc="-2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  <a:endParaRPr lang="ru-RU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9DD477A7-0F1C-B92E-5302-1F26D4F1EE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9573" y="1767569"/>
            <a:ext cx="6353390" cy="2341562"/>
          </a:xfrm>
        </p:spPr>
        <p:txBody>
          <a:bodyPr/>
          <a:lstStyle>
            <a:lvl1pPr>
              <a:spcAft>
                <a:spcPts val="0"/>
              </a:spcAft>
              <a:defRPr sz="4000" b="1" spc="-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Напиши смысловой заголовок раздела </a:t>
            </a:r>
            <a:br>
              <a:rPr lang="ru-RU"/>
            </a:br>
            <a:r>
              <a:rPr lang="ru-RU"/>
              <a:t>в 2–3 строки</a:t>
            </a:r>
          </a:p>
        </p:txBody>
      </p:sp>
    </p:spTree>
    <p:extLst>
      <p:ext uri="{BB962C8B-B14F-4D97-AF65-F5344CB8AC3E}">
        <p14:creationId xmlns:p14="http://schemas.microsoft.com/office/powerpoint/2010/main" val="4225617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56547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E7388FD-D149-4D25-0D53-8FD5721832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7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</a:t>
            </a:r>
            <a:br>
              <a:rPr lang="ru-RU"/>
            </a:br>
            <a:r>
              <a:rPr lang="ru-RU"/>
              <a:t>слайда в 1–2 строки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993614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7C59A3-D429-7B31-A5B0-0D1EFC446FA3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682E6276-38E4-B43E-1997-1EB72EA2A914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FE2D34FD-CFD5-F181-5F8D-99FE8F6B9336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10235599-9C22-810F-AFFE-43B3719F8049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BCCB48D8-60A8-9E17-D2F8-C11A8EA8C284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291201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26B43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56547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79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64D5D928-54C7-0515-241F-75818620F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слайда в 1 строку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214F87F9-9F23-A982-C724-BD3B326E88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26762" cy="358858"/>
          </a:xfr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A396019-081A-9B04-222C-8B96235EC847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верхние углы 37">
            <a:extLst>
              <a:ext uri="{FF2B5EF4-FFF2-40B4-BE49-F238E27FC236}">
                <a16:creationId xmlns:a16="http://schemas.microsoft.com/office/drawing/2014/main" id="{CC120812-6660-E8D7-71B4-58E1CA35329D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9" name="Таблица 46">
            <a:extLst>
              <a:ext uri="{FF2B5EF4-FFF2-40B4-BE49-F238E27FC236}">
                <a16:creationId xmlns:a16="http://schemas.microsoft.com/office/drawing/2014/main" id="{C214627B-A561-23DE-11FC-3859ACF3095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503260718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D1137D18-51FF-7720-A2D7-B37EEEBBCC0C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3B159E9-20E8-0A2B-3C13-5DC3075723AD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566337A3-419B-5548-427C-8BBD150D3D1C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: скругленные верхние углы 41">
              <a:extLst>
                <a:ext uri="{FF2B5EF4-FFF2-40B4-BE49-F238E27FC236}">
                  <a16:creationId xmlns:a16="http://schemas.microsoft.com/office/drawing/2014/main" id="{A7CA02EB-2903-E635-74FB-6FD510BF6B1B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A74777F-4787-A2C5-15DD-B87E53B916AE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BA2A9BEF-B764-3057-4F8B-338F03CDC0B3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E9781EB1-E747-7F6E-40F9-2C6050FE3163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539332B0-2BC3-3264-9290-9C4B7DAE3DC6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A97C9E13-AAE9-2957-FD8A-DBADEDC872E5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C0EA1C8-48E3-AB0E-23C6-CB04284ECB59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2120B1C-D546-C088-A954-7C4E256ACCCC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8934E3AD-FD04-2A84-260C-FF2AD50AFF9C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6FE8020-B466-057C-1F3A-DDD528CCF9E3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F083C728-8AD4-AC9D-1F10-9BE01006AC6B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E0D4F730-CDDC-3B01-F46F-7335AD6D169C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6ABD7DA2-B7D2-83B7-715B-871892EEDB40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56ABA9E4-CE2F-FCA3-F06D-C1A0F3B10929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F333911-2F76-C19D-5E60-B585B698547E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CDA811FA-7E2C-7C48-DA23-4270E8038F0A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C07589DC-A73D-9F91-411D-2965D80692BA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2B4939-2531-61DB-17CE-79C27E0602CA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B38423FC-7E3E-FA33-A345-C5CE15C79436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E6FB665-8540-DB40-CB2D-A53C8528A2D4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503DEC01-33DE-5CEB-6FB2-3EA97F7A6BDF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9FAC5470-8232-E507-4C50-451393513E8C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853C56D5-7633-05A9-4CA3-85866E367022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EC930174-278D-1164-093F-8AF71562C0CA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0504D573-64F8-CE59-7A8C-2438E404DFD6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1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26B43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_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560661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>
                <a:solidFill>
                  <a:schemeClr val="bg2"/>
                </a:solidFill>
              </a:defRPr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FD9122D-7091-6BA2-07EA-163A1869AEA8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верхние углы 8">
            <a:extLst>
              <a:ext uri="{FF2B5EF4-FFF2-40B4-BE49-F238E27FC236}">
                <a16:creationId xmlns:a16="http://schemas.microsoft.com/office/drawing/2014/main" id="{6D6F03CD-D114-F37B-E03D-2CA35E1A3592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10" name="Таблица 46">
            <a:extLst>
              <a:ext uri="{FF2B5EF4-FFF2-40B4-BE49-F238E27FC236}">
                <a16:creationId xmlns:a16="http://schemas.microsoft.com/office/drawing/2014/main" id="{B02E023D-DDB5-0937-D525-4B70C7E1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895827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5</a:t>
                      </a:r>
                      <a:r>
                        <a:rPr lang="ru-RU" sz="1200" b="1"/>
                        <a:t>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44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</a:t>
                      </a:r>
                      <a:r>
                        <a:rPr lang="en-US" sz="1200" b="1"/>
                        <a:t>8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2836D397-07DF-F44E-B241-E646372182BD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BCD1CCE-0DCF-28D9-8B9F-AADB768AF282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1601141B-7552-E452-C42D-D83FBDF0C386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9C953B3B-710F-60F4-95EE-83BCEB2E2120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1778AB-794A-1FEE-E924-7212C304BD92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F15C0F5C-F3A4-A4E7-1E94-A8B49E0C789D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9143BD1C-4850-CC8A-0752-BD02C2BC5F1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F1C3642-1C3F-BAC4-65BC-7922B787A511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7450BCFA-5C36-8E65-C523-A4B3A94E480C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C55928-4C98-E75B-EDED-C2B9F34DEAFA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04CD7C2C-AF7F-B9F1-5E08-258259900CB8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0CAF54B8-C71D-15C5-B835-EFC44A8FEFFC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B2ADF0-3C8A-B96C-6C71-6F34EA1D0423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29C5A579-AD23-3A13-8547-D0A79363D8BB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51BE6CE7-30F3-0C38-17CC-34AD5F9A0274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3EE0FA28-E437-5088-4587-B3310CF9114A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831A4954-7528-7A7A-D8B7-D85855F3838D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AAB4F23-B6F6-BE86-72D5-75DCB4E91663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E1AC14D7-9983-FD95-4CF5-0C45CC99CFC1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DE66BA12-7BE1-65E4-ABBA-E3C361EBA7D0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D445918-1580-EC44-D483-9AD2835F339A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44" name="Рисунок 93">
              <a:extLst>
                <a:ext uri="{FF2B5EF4-FFF2-40B4-BE49-F238E27FC236}">
                  <a16:creationId xmlns:a16="http://schemas.microsoft.com/office/drawing/2014/main" id="{54F3EF9D-23E0-C3CF-1920-18C0E2D7CA49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E3BBEE-2E11-0366-66E5-3BF26675463C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76FA02E2-326D-FD81-3B73-A05DDE1D4D71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F72FB05D-C0D4-5F92-54E7-9E5158DCD364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D40D6FF8-C719-5B99-E078-F9CE05A236B3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DB4C809-1195-88CA-2A75-08AA1F1CFF03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A29A8329-61B1-1D0C-F101-E5C427CDA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исунок 1">
            <a:extLst>
              <a:ext uri="{FF2B5EF4-FFF2-40B4-BE49-F238E27FC236}">
                <a16:creationId xmlns:a16="http://schemas.microsoft.com/office/drawing/2014/main" id="{1118B9FB-E833-FA79-5889-04932CC9E03A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605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26B43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218385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6AF4706E-194B-0A30-2718-34E7D7319965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: скругленные верхние углы 60">
            <a:extLst>
              <a:ext uri="{FF2B5EF4-FFF2-40B4-BE49-F238E27FC236}">
                <a16:creationId xmlns:a16="http://schemas.microsoft.com/office/drawing/2014/main" id="{66C04289-EBA6-A8EA-BE9E-D91E549D654E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67" name="Таблица 46">
            <a:extLst>
              <a:ext uri="{FF2B5EF4-FFF2-40B4-BE49-F238E27FC236}">
                <a16:creationId xmlns:a16="http://schemas.microsoft.com/office/drawing/2014/main" id="{EED75387-9477-C69D-3BA3-66D18A09F0E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7774323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68" name="Полилиния: фигура 67">
            <a:extLst>
              <a:ext uri="{FF2B5EF4-FFF2-40B4-BE49-F238E27FC236}">
                <a16:creationId xmlns:a16="http://schemas.microsoft.com/office/drawing/2014/main" id="{E22991C0-E32F-2F6E-12D2-4EC3D4112A7E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00C313C-7F35-191B-9168-05615B5FAE59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1139CD9A-C603-ED8E-7116-7FB44FB69922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: скругленные верхние углы 69">
              <a:extLst>
                <a:ext uri="{FF2B5EF4-FFF2-40B4-BE49-F238E27FC236}">
                  <a16:creationId xmlns:a16="http://schemas.microsoft.com/office/drawing/2014/main" id="{2EA1A961-2B57-A0E2-6F9D-F6720D633319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F0D33E1-157E-5C1C-3B20-313E07C46127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72" name="Прямоугольник: скругленные углы 71">
              <a:extLst>
                <a:ext uri="{FF2B5EF4-FFF2-40B4-BE49-F238E27FC236}">
                  <a16:creationId xmlns:a16="http://schemas.microsoft.com/office/drawing/2014/main" id="{6DC298D9-101F-C359-AE2B-EC47E4CC0AD4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: скругленные углы 72">
              <a:extLst>
                <a:ext uri="{FF2B5EF4-FFF2-40B4-BE49-F238E27FC236}">
                  <a16:creationId xmlns:a16="http://schemas.microsoft.com/office/drawing/2014/main" id="{E3B2CF0F-A99E-EC35-4034-EF6CBFAA8BAA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EBE11FE5-AC07-EA42-D119-4E50AD1CF2DE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B9E433AD-4741-6400-8A0D-96F9DCEAFCFC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443CE6A-AC08-7969-B269-8265F1D179B6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77" name="Прямоугольник: скругленные углы 76">
              <a:extLst>
                <a:ext uri="{FF2B5EF4-FFF2-40B4-BE49-F238E27FC236}">
                  <a16:creationId xmlns:a16="http://schemas.microsoft.com/office/drawing/2014/main" id="{81D17F5C-7922-FA2F-68A7-CC37F1467F40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рямоугольник: скругленные углы 77">
              <a:extLst>
                <a:ext uri="{FF2B5EF4-FFF2-40B4-BE49-F238E27FC236}">
                  <a16:creationId xmlns:a16="http://schemas.microsoft.com/office/drawing/2014/main" id="{811D1D28-C2AB-D36C-46E3-656C8A28C656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D2B800C-C780-8509-41F4-88C9C0C6CC12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B691919D-675F-68D2-9D8D-B4F083FE475C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Прямоугольник: скругленные углы 80">
              <a:extLst>
                <a:ext uri="{FF2B5EF4-FFF2-40B4-BE49-F238E27FC236}">
                  <a16:creationId xmlns:a16="http://schemas.microsoft.com/office/drawing/2014/main" id="{A7977A39-9764-1C17-7C10-5DC391817E42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: скругленные углы 81">
              <a:extLst>
                <a:ext uri="{FF2B5EF4-FFF2-40B4-BE49-F238E27FC236}">
                  <a16:creationId xmlns:a16="http://schemas.microsoft.com/office/drawing/2014/main" id="{271E263C-80EE-A0CF-5429-212BDDDF8E79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27EFCF9E-BF66-27C1-4F9E-4797151B7824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190431C-4FD4-8EF7-7515-0F6EF21AA752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EF1E6EEB-9FA4-6EA8-4960-C3A7046A712D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07E32F49-2F67-D854-AD31-65F4AAB76A9A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D45BB01-1561-A4DF-6EE5-24B215256ADF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88" name="Рисунок 93">
              <a:extLst>
                <a:ext uri="{FF2B5EF4-FFF2-40B4-BE49-F238E27FC236}">
                  <a16:creationId xmlns:a16="http://schemas.microsoft.com/office/drawing/2014/main" id="{00694124-F903-0C77-72AB-C8C70724726A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9B0B376-ECF5-A150-A2FB-0E21E36AFDAD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B8F5C4DB-B6F9-0610-8B4C-D366136B7430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: скругленные углы 90">
              <a:extLst>
                <a:ext uri="{FF2B5EF4-FFF2-40B4-BE49-F238E27FC236}">
                  <a16:creationId xmlns:a16="http://schemas.microsoft.com/office/drawing/2014/main" id="{3DF6CD54-2CBA-060E-659B-A3C76776A459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Прямоугольник: скругленные углы 91">
              <a:extLst>
                <a:ext uri="{FF2B5EF4-FFF2-40B4-BE49-F238E27FC236}">
                  <a16:creationId xmlns:a16="http://schemas.microsoft.com/office/drawing/2014/main" id="{003D82E5-8243-3C72-95D6-28607F7704B3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080FC503-198C-9BAB-F771-B9545D4FF161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661968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inal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>
            <a:extLst>
              <a:ext uri="{FF2B5EF4-FFF2-40B4-BE49-F238E27FC236}">
                <a16:creationId xmlns:a16="http://schemas.microsoft.com/office/drawing/2014/main" id="{197A927F-73D8-A013-C06F-BEBBE8391F30}"/>
              </a:ext>
            </a:extLst>
          </p:cNvPr>
          <p:cNvSpPr/>
          <p:nvPr/>
        </p:nvSpPr>
        <p:spPr>
          <a:xfrm>
            <a:off x="639763" y="411162"/>
            <a:ext cx="10910888" cy="5851526"/>
          </a:xfrm>
          <a:custGeom>
            <a:avLst/>
            <a:gdLst>
              <a:gd name="connsiteX0" fmla="*/ 4777550 w 4777549"/>
              <a:gd name="connsiteY0" fmla="*/ 196977 h 2553938"/>
              <a:gd name="connsiteX1" fmla="*/ 4777550 w 4777549"/>
              <a:gd name="connsiteY1" fmla="*/ 1926527 h 2553938"/>
              <a:gd name="connsiteX2" fmla="*/ 4610196 w 4777549"/>
              <a:gd name="connsiteY2" fmla="*/ 2115598 h 2553938"/>
              <a:gd name="connsiteX3" fmla="*/ 2666238 w 4777549"/>
              <a:gd name="connsiteY3" fmla="*/ 2115598 h 2553938"/>
              <a:gd name="connsiteX4" fmla="*/ 2481548 w 4777549"/>
              <a:gd name="connsiteY4" fmla="*/ 2192084 h 2553938"/>
              <a:gd name="connsiteX5" fmla="*/ 2181130 w 4777549"/>
              <a:gd name="connsiteY5" fmla="*/ 2492502 h 2553938"/>
              <a:gd name="connsiteX6" fmla="*/ 2032921 w 4777549"/>
              <a:gd name="connsiteY6" fmla="*/ 2553938 h 2553938"/>
              <a:gd name="connsiteX7" fmla="*/ 196977 w 4777549"/>
              <a:gd name="connsiteY7" fmla="*/ 2553938 h 2553938"/>
              <a:gd name="connsiteX8" fmla="*/ 0 w 4777549"/>
              <a:gd name="connsiteY8" fmla="*/ 2356961 h 2553938"/>
              <a:gd name="connsiteX9" fmla="*/ 0 w 4777549"/>
              <a:gd name="connsiteY9" fmla="*/ 196977 h 2553938"/>
              <a:gd name="connsiteX10" fmla="*/ 196977 w 4777549"/>
              <a:gd name="connsiteY10" fmla="*/ 0 h 2553938"/>
              <a:gd name="connsiteX11" fmla="*/ 4580573 w 4777549"/>
              <a:gd name="connsiteY11" fmla="*/ 0 h 2553938"/>
              <a:gd name="connsiteX12" fmla="*/ 4777550 w 4777549"/>
              <a:gd name="connsiteY12" fmla="*/ 196977 h 255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7549" h="2553938">
                <a:moveTo>
                  <a:pt x="4777550" y="196977"/>
                </a:moveTo>
                <a:lnTo>
                  <a:pt x="4777550" y="1926527"/>
                </a:lnTo>
                <a:cubicBezTo>
                  <a:pt x="4777550" y="2023967"/>
                  <a:pt x="4704493" y="2104263"/>
                  <a:pt x="4610196" y="2115598"/>
                </a:cubicBezTo>
                <a:lnTo>
                  <a:pt x="2666238" y="2115598"/>
                </a:lnTo>
                <a:cubicBezTo>
                  <a:pt x="2596991" y="2115598"/>
                  <a:pt x="2530602" y="2143125"/>
                  <a:pt x="2481548" y="2192084"/>
                </a:cubicBezTo>
                <a:lnTo>
                  <a:pt x="2181130" y="2492502"/>
                </a:lnTo>
                <a:cubicBezTo>
                  <a:pt x="2141792" y="2531840"/>
                  <a:pt x="2088452" y="2553938"/>
                  <a:pt x="2032921" y="2553938"/>
                </a:cubicBezTo>
                <a:lnTo>
                  <a:pt x="196977" y="2553938"/>
                </a:lnTo>
                <a:cubicBezTo>
                  <a:pt x="88202" y="2553938"/>
                  <a:pt x="0" y="2465737"/>
                  <a:pt x="0" y="2356961"/>
                </a:cubicBezTo>
                <a:lnTo>
                  <a:pt x="0" y="196977"/>
                </a:lnTo>
                <a:cubicBezTo>
                  <a:pt x="0" y="88202"/>
                  <a:pt x="88202" y="0"/>
                  <a:pt x="196977" y="0"/>
                </a:cubicBezTo>
                <a:lnTo>
                  <a:pt x="4580573" y="0"/>
                </a:lnTo>
                <a:cubicBezTo>
                  <a:pt x="4689348" y="0"/>
                  <a:pt x="4777550" y="88202"/>
                  <a:pt x="4777550" y="196977"/>
                </a:cubicBezTo>
                <a:close/>
              </a:path>
            </a:pathLst>
          </a:custGeom>
          <a:gradFill>
            <a:gsLst>
              <a:gs pos="15000">
                <a:schemeClr val="accent1"/>
              </a:gs>
              <a:gs pos="8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>
              <a:solidFill>
                <a:schemeClr val="lt1"/>
              </a:solidFill>
            </a:endParaRPr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41150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1F914-6E31-3D8A-0729-94C84B1796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55808" y="1931435"/>
            <a:ext cx="6340418" cy="2123348"/>
          </a:xfrm>
        </p:spPr>
        <p:txBody>
          <a:bodyPr vert="horz" anchor="b">
            <a:noAutofit/>
          </a:bodyPr>
          <a:lstStyle>
            <a:lvl1pPr algn="l">
              <a:lnSpc>
                <a:spcPct val="87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призыв </a:t>
            </a:r>
            <a:br>
              <a:rPr lang="ru-RU"/>
            </a:br>
            <a:r>
              <a:rPr lang="ru-RU"/>
              <a:t>к действию</a:t>
            </a:r>
            <a:r>
              <a:rPr lang="en-US"/>
              <a:t> </a:t>
            </a:r>
            <a:r>
              <a:rPr lang="ru-RU"/>
              <a:t>в 2–3 строки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5194112"/>
            <a:ext cx="3867020" cy="590868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Имя и фамилия спикера, контакты </a:t>
            </a:r>
            <a:br>
              <a:rPr lang="ru-RU"/>
            </a:br>
            <a:r>
              <a:rPr lang="ru-RU"/>
              <a:t>или другая информация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F814B99-A5F6-4B07-9C84-4E3418F6D69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526718" y="881910"/>
            <a:ext cx="1274648" cy="5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60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68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56547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E7388FD-D149-4D25-0D53-8FD5721832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7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</a:t>
            </a:r>
            <a:br>
              <a:rPr lang="ru-RU"/>
            </a:br>
            <a:r>
              <a:rPr lang="ru-RU"/>
              <a:t>слайда в 1–2 строки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574792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EDDE68B4-5ABD-3EA6-201F-CE3D91E24CAF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149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26B43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56547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574792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E69F2E9-9C91-47CB-104F-08223C29A8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Сформулируй заголовок слайда в 1 строку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E9EE4166-D061-8EE2-C4D5-FEB88C0F4E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26762" cy="358858"/>
          </a:xfr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11" name="Рисунок 1">
            <a:extLst>
              <a:ext uri="{FF2B5EF4-FFF2-40B4-BE49-F238E27FC236}">
                <a16:creationId xmlns:a16="http://schemas.microsoft.com/office/drawing/2014/main" id="{D554BF92-EE8A-725F-36CC-808010211175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971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26B43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title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56547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574792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  <p:sp>
        <p:nvSpPr>
          <p:cNvPr id="5" name="Объект 2">
            <a:extLst>
              <a:ext uri="{FF2B5EF4-FFF2-40B4-BE49-F238E27FC236}">
                <a16:creationId xmlns:a16="http://schemas.microsoft.com/office/drawing/2014/main" id="{9273FEED-185C-3EDE-5702-91BFF3386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9C77C2E-E1B8-8A5D-636C-B20627EF04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>
                <a:solidFill>
                  <a:schemeClr val="bg2"/>
                </a:solidFill>
              </a:defRPr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11" name="Рисунок 1">
            <a:extLst>
              <a:ext uri="{FF2B5EF4-FFF2-40B4-BE49-F238E27FC236}">
                <a16:creationId xmlns:a16="http://schemas.microsoft.com/office/drawing/2014/main" id="{ED08377C-4855-A16E-1C99-76608FF709F7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001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26B43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56547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574792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>
                <a:tableStyleId>{914A2982-056F-4F8E-A7C0-7B2B0B0CB698}</a:tableStyleId>
              </a:tblPr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99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 userDrawn="1">
          <p15:clr>
            <a:srgbClr val="F26B43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ad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42F427E-A7B0-ED26-5BAD-60F49256F445}"/>
              </a:ext>
            </a:extLst>
          </p:cNvPr>
          <p:cNvSpPr/>
          <p:nvPr/>
        </p:nvSpPr>
        <p:spPr>
          <a:xfrm>
            <a:off x="8769966" y="411163"/>
            <a:ext cx="2780684" cy="3570453"/>
          </a:xfrm>
          <a:prstGeom prst="roundRect">
            <a:avLst>
              <a:gd name="adj" fmla="val 5689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C473BD7-ACD7-EB2B-FB86-6B31E90DB1BC}"/>
              </a:ext>
            </a:extLst>
          </p:cNvPr>
          <p:cNvSpPr/>
          <p:nvPr/>
        </p:nvSpPr>
        <p:spPr>
          <a:xfrm>
            <a:off x="638969" y="1721762"/>
            <a:ext cx="3636962" cy="2552284"/>
          </a:xfrm>
          <a:prstGeom prst="roundRect">
            <a:avLst>
              <a:gd name="adj" fmla="val 536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Рисунок 7">
            <a:extLst>
              <a:ext uri="{FF2B5EF4-FFF2-40B4-BE49-F238E27FC236}">
                <a16:creationId xmlns:a16="http://schemas.microsoft.com/office/drawing/2014/main" id="{D3FB9A76-953C-033C-61F9-0AC886567100}"/>
              </a:ext>
            </a:extLst>
          </p:cNvPr>
          <p:cNvSpPr/>
          <p:nvPr/>
        </p:nvSpPr>
        <p:spPr>
          <a:xfrm>
            <a:off x="3983413" y="1943086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9C6957-2D3E-DC29-1E26-B13045C7740D}"/>
              </a:ext>
            </a:extLst>
          </p:cNvPr>
          <p:cNvSpPr txBox="1"/>
          <p:nvPr/>
        </p:nvSpPr>
        <p:spPr>
          <a:xfrm>
            <a:off x="851401" y="1908000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И шрифтом единым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217C2A-0738-0EEE-9E4D-8690A4CD65E8}"/>
              </a:ext>
            </a:extLst>
          </p:cNvPr>
          <p:cNvSpPr txBox="1"/>
          <p:nvPr/>
        </p:nvSpPr>
        <p:spPr>
          <a:xfrm>
            <a:off x="835809" y="2582400"/>
            <a:ext cx="3092566" cy="2023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1200">
                <a:latin typeface="+mj-lt"/>
              </a:rPr>
              <a:t>Arial Black </a:t>
            </a:r>
            <a:r>
              <a:rPr lang="ru-RU" sz="1200" spc="-30"/>
              <a:t>— заголовки и крупные цифры</a:t>
            </a:r>
            <a:r>
              <a:rPr lang="en-US" sz="1200" spc="-30"/>
              <a:t>.</a:t>
            </a:r>
            <a:endParaRPr lang="ru-RU" sz="1200" spc="-3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CEFE1-B494-61DA-7233-8F84B2D4A63F}"/>
              </a:ext>
            </a:extLst>
          </p:cNvPr>
          <p:cNvSpPr txBox="1"/>
          <p:nvPr/>
        </p:nvSpPr>
        <p:spPr>
          <a:xfrm>
            <a:off x="835809" y="2805095"/>
            <a:ext cx="1985972" cy="2023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1200"/>
              <a:t>Arial</a:t>
            </a:r>
            <a:r>
              <a:rPr lang="ru-RU" sz="1200"/>
              <a:t> </a:t>
            </a:r>
            <a:r>
              <a:rPr lang="ru-RU" sz="1200" spc="-30"/>
              <a:t>— любой другой текст.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796C81-ACEB-6FF7-3F09-50647F7191D9}"/>
              </a:ext>
            </a:extLst>
          </p:cNvPr>
          <p:cNvSpPr txBox="1"/>
          <p:nvPr/>
        </p:nvSpPr>
        <p:spPr>
          <a:xfrm>
            <a:off x="851401" y="2291808"/>
            <a:ext cx="3339825" cy="2023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Настроили универсальные шрифты*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104178C-EF19-C749-314C-B1E58E8E5C6D}"/>
              </a:ext>
            </a:extLst>
          </p:cNvPr>
          <p:cNvSpPr/>
          <p:nvPr/>
        </p:nvSpPr>
        <p:spPr>
          <a:xfrm>
            <a:off x="1023002" y="3108184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>
              <a:solidFill>
                <a:schemeClr val="tx2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F3BD349-C9D0-48CC-C2A2-95B33D646EDF}"/>
              </a:ext>
            </a:extLst>
          </p:cNvPr>
          <p:cNvSpPr/>
          <p:nvPr/>
        </p:nvSpPr>
        <p:spPr>
          <a:xfrm>
            <a:off x="835809" y="3108185"/>
            <a:ext cx="147470" cy="242152"/>
          </a:xfrm>
          <a:prstGeom prst="roundRect">
            <a:avLst>
              <a:gd name="adj" fmla="val 2024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30B6D2-C461-1492-330C-20FD7AE1013F}"/>
              </a:ext>
            </a:extLst>
          </p:cNvPr>
          <p:cNvSpPr txBox="1"/>
          <p:nvPr/>
        </p:nvSpPr>
        <p:spPr>
          <a:xfrm>
            <a:off x="1844353" y="3115599"/>
            <a:ext cx="2235410" cy="5471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/>
              <a:t>Слева от слайда добавили подсказки по подбору размера текста в разных ситуациях.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1821C8-FA09-F9AC-8D01-112C77DF8540}"/>
              </a:ext>
            </a:extLst>
          </p:cNvPr>
          <p:cNvSpPr txBox="1"/>
          <p:nvPr/>
        </p:nvSpPr>
        <p:spPr>
          <a:xfrm>
            <a:off x="851401" y="3789831"/>
            <a:ext cx="2916590" cy="334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* По правилам бренда фирменный шрифт </a:t>
            </a:r>
            <a:r>
              <a:rPr lang="en-US" sz="1000">
                <a:solidFill>
                  <a:schemeClr val="accent6">
                    <a:lumMod val="75000"/>
                  </a:schemeClr>
                </a:solidFill>
              </a:rPr>
              <a:t>Ozon GT </a:t>
            </a:r>
            <a:r>
              <a:rPr lang="en-US" sz="1000" err="1">
                <a:solidFill>
                  <a:schemeClr val="accent6">
                    <a:lumMod val="75000"/>
                  </a:schemeClr>
                </a:solidFill>
              </a:rPr>
              <a:t>Eesti</a:t>
            </a:r>
            <a:r>
              <a:rPr lang="en-US" sz="100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в презентациях не используется.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4AD015F-EE11-7D88-0C79-B09991610136}"/>
              </a:ext>
            </a:extLst>
          </p:cNvPr>
          <p:cNvSpPr/>
          <p:nvPr/>
        </p:nvSpPr>
        <p:spPr>
          <a:xfrm>
            <a:off x="639763" y="4535412"/>
            <a:ext cx="3636962" cy="1734939"/>
          </a:xfrm>
          <a:prstGeom prst="roundRect">
            <a:avLst>
              <a:gd name="adj" fmla="val 1039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5" name="Рисунок 7">
            <a:extLst>
              <a:ext uri="{FF2B5EF4-FFF2-40B4-BE49-F238E27FC236}">
                <a16:creationId xmlns:a16="http://schemas.microsoft.com/office/drawing/2014/main" id="{FA43BDE8-D7A0-0C27-C6CD-029C50B868D5}"/>
              </a:ext>
            </a:extLst>
          </p:cNvPr>
          <p:cNvSpPr/>
          <p:nvPr/>
        </p:nvSpPr>
        <p:spPr>
          <a:xfrm>
            <a:off x="3984207" y="4656592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0F08A5-A097-D2DF-E5ED-50245BA1511D}"/>
              </a:ext>
            </a:extLst>
          </p:cNvPr>
          <p:cNvSpPr txBox="1"/>
          <p:nvPr/>
        </p:nvSpPr>
        <p:spPr>
          <a:xfrm>
            <a:off x="852195" y="4682793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Классные таблицы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8DA76D-193B-C485-5922-0905FBE36C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406" y="5041239"/>
            <a:ext cx="1336787" cy="596097"/>
          </a:xfrm>
          <a:prstGeom prst="roundRect">
            <a:avLst>
              <a:gd name="adj" fmla="val 8135"/>
            </a:avLst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6016BEF-43F4-C513-6E8D-2D3F43E850C9}"/>
              </a:ext>
            </a:extLst>
          </p:cNvPr>
          <p:cNvSpPr txBox="1"/>
          <p:nvPr/>
        </p:nvSpPr>
        <p:spPr>
          <a:xfrm>
            <a:off x="2310490" y="5041239"/>
            <a:ext cx="1737427" cy="8206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/>
              <a:t>Настроили специальный стиль для работы </a:t>
            </a:r>
            <a:br>
              <a:rPr lang="ru-RU" sz="1200" spc="-30"/>
            </a:br>
            <a:r>
              <a:rPr lang="ru-RU" sz="1200" spc="-30"/>
              <a:t>с таблицами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9D513-03D7-E112-73C4-AEF053F1B8A3}"/>
              </a:ext>
            </a:extLst>
          </p:cNvPr>
          <p:cNvSpPr txBox="1"/>
          <p:nvPr/>
        </p:nvSpPr>
        <p:spPr>
          <a:xfrm>
            <a:off x="852195" y="5727560"/>
            <a:ext cx="3277239" cy="4041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Настраивай вид таблицы в несколько кликов в разделе «Конструктор таблиц»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17B9CA6-6150-A43F-D409-1A3029BF4C87}"/>
              </a:ext>
            </a:extLst>
          </p:cNvPr>
          <p:cNvSpPr/>
          <p:nvPr/>
        </p:nvSpPr>
        <p:spPr>
          <a:xfrm>
            <a:off x="835809" y="3382445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0C63BED-38C1-7FE4-2365-63A32A9AAC60}"/>
              </a:ext>
            </a:extLst>
          </p:cNvPr>
          <p:cNvSpPr/>
          <p:nvPr/>
        </p:nvSpPr>
        <p:spPr>
          <a:xfrm>
            <a:off x="835809" y="3587854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DB56BD41-1107-8D34-A153-D854D92E8037}"/>
              </a:ext>
            </a:extLst>
          </p:cNvPr>
          <p:cNvSpPr/>
          <p:nvPr/>
        </p:nvSpPr>
        <p:spPr>
          <a:xfrm>
            <a:off x="4542838" y="411163"/>
            <a:ext cx="3961015" cy="5851525"/>
          </a:xfrm>
          <a:prstGeom prst="roundRect">
            <a:avLst>
              <a:gd name="adj" fmla="val 511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5" name="Рисунок 7">
            <a:extLst>
              <a:ext uri="{FF2B5EF4-FFF2-40B4-BE49-F238E27FC236}">
                <a16:creationId xmlns:a16="http://schemas.microsoft.com/office/drawing/2014/main" id="{BE35B28F-D3E3-8C7F-F57E-6C61167D7222}"/>
              </a:ext>
            </a:extLst>
          </p:cNvPr>
          <p:cNvSpPr/>
          <p:nvPr/>
        </p:nvSpPr>
        <p:spPr>
          <a:xfrm>
            <a:off x="8208625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283F07-2266-9262-3F8F-5F5E101E6F15}"/>
              </a:ext>
            </a:extLst>
          </p:cNvPr>
          <p:cNvSpPr txBox="1"/>
          <p:nvPr/>
        </p:nvSpPr>
        <p:spPr>
          <a:xfrm>
            <a:off x="4754328" y="587649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Настройся на цвет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FB979E-BD31-1A6E-B7BA-8159F9C45488}"/>
              </a:ext>
            </a:extLst>
          </p:cNvPr>
          <p:cNvSpPr txBox="1"/>
          <p:nvPr/>
        </p:nvSpPr>
        <p:spPr>
          <a:xfrm>
            <a:off x="4754328" y="875467"/>
            <a:ext cx="3339825" cy="3957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Подобрали цвета для разных задач </a:t>
            </a:r>
            <a:br>
              <a:rPr lang="ru-RU" sz="1200"/>
            </a:br>
            <a:r>
              <a:rPr lang="ru-RU" sz="1200"/>
              <a:t>и элементов и вшили их в шаблон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C008694-8165-E8E2-7A8D-4E9F897E4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6894" y="1316353"/>
            <a:ext cx="1563441" cy="2330494"/>
          </a:xfrm>
          <a:prstGeom prst="rect">
            <a:avLst/>
          </a:prstGeom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A6DCECD0-D935-CF3E-6D0B-AAF9A3FAA344}"/>
              </a:ext>
            </a:extLst>
          </p:cNvPr>
          <p:cNvSpPr/>
          <p:nvPr/>
        </p:nvSpPr>
        <p:spPr>
          <a:xfrm>
            <a:off x="4767556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C8706222-31CC-9F5F-E013-0BBE35934D54}"/>
              </a:ext>
            </a:extLst>
          </p:cNvPr>
          <p:cNvSpPr/>
          <p:nvPr/>
        </p:nvSpPr>
        <p:spPr>
          <a:xfrm>
            <a:off x="4906548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509C4CD0-5658-4B4D-9876-9BDC41BD413B}"/>
              </a:ext>
            </a:extLst>
          </p:cNvPr>
          <p:cNvSpPr/>
          <p:nvPr/>
        </p:nvSpPr>
        <p:spPr>
          <a:xfrm>
            <a:off x="5346494" y="1830194"/>
            <a:ext cx="555297" cy="129930"/>
          </a:xfrm>
          <a:prstGeom prst="roundRect">
            <a:avLst/>
          </a:prstGeom>
          <a:solidFill>
            <a:schemeClr val="tx1">
              <a:alpha val="17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07E7894A-349A-5D5C-6330-CB7710037BDF}"/>
              </a:ext>
            </a:extLst>
          </p:cNvPr>
          <p:cNvSpPr/>
          <p:nvPr/>
        </p:nvSpPr>
        <p:spPr>
          <a:xfrm>
            <a:off x="6052757" y="205275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6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22A55104-6836-E9B1-3BCE-E75784F82444}"/>
              </a:ext>
            </a:extLst>
          </p:cNvPr>
          <p:cNvGrpSpPr/>
          <p:nvPr/>
        </p:nvGrpSpPr>
        <p:grpSpPr>
          <a:xfrm>
            <a:off x="4776934" y="3180865"/>
            <a:ext cx="1506353" cy="447322"/>
            <a:chOff x="4776934" y="3171767"/>
            <a:chExt cx="1506353" cy="447322"/>
          </a:xfrm>
        </p:grpSpPr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64A34720-A647-A21D-C797-B1B07FAE24EA}"/>
                </a:ext>
              </a:extLst>
            </p:cNvPr>
            <p:cNvCxnSpPr>
              <a:cxnSpLocks/>
            </p:cNvCxnSpPr>
            <p:nvPr/>
          </p:nvCxnSpPr>
          <p:spPr>
            <a:xfrm>
              <a:off x="4776934" y="3171767"/>
              <a:ext cx="1506353" cy="447322"/>
            </a:xfrm>
            <a:prstGeom prst="line">
              <a:avLst/>
            </a:prstGeom>
            <a:ln w="28575" cap="rnd">
              <a:solidFill>
                <a:srgbClr val="F53C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ABA02359-E131-EC74-AFE5-A384B9139F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6934" y="3171767"/>
              <a:ext cx="1506353" cy="447322"/>
            </a:xfrm>
            <a:prstGeom prst="line">
              <a:avLst/>
            </a:prstGeom>
            <a:ln w="28575" cap="rnd">
              <a:solidFill>
                <a:srgbClr val="F53C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1FFAC3C6-D187-C758-85E3-B3011039AF25}"/>
              </a:ext>
            </a:extLst>
          </p:cNvPr>
          <p:cNvSpPr/>
          <p:nvPr userDrawn="1"/>
        </p:nvSpPr>
        <p:spPr>
          <a:xfrm>
            <a:off x="4906548" y="248986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599937-AD07-1D9A-9C7A-C9332990F130}"/>
              </a:ext>
            </a:extLst>
          </p:cNvPr>
          <p:cNvSpPr txBox="1"/>
          <p:nvPr/>
        </p:nvSpPr>
        <p:spPr>
          <a:xfrm>
            <a:off x="6446251" y="1591086"/>
            <a:ext cx="1846641" cy="20280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82563" indent="-182563" algn="l">
              <a:spcAft>
                <a:spcPts val="600"/>
              </a:spcAft>
              <a:buAutoNum type="arabicPeriod"/>
            </a:pPr>
            <a:r>
              <a:rPr lang="ru-RU" sz="1200"/>
              <a:t>Цвет фона светлой темы.</a:t>
            </a:r>
          </a:p>
          <a:p>
            <a:pPr marL="182563" indent="-182563" algn="l">
              <a:spcAft>
                <a:spcPts val="600"/>
              </a:spcAft>
              <a:buAutoNum type="arabicPeriod"/>
            </a:pPr>
            <a:r>
              <a:rPr lang="ru-RU" sz="1200"/>
              <a:t>Цвет текста для светлой темы.</a:t>
            </a:r>
          </a:p>
          <a:p>
            <a:pPr algn="l">
              <a:spcAft>
                <a:spcPts val="600"/>
              </a:spcAft>
            </a:pPr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Для тёмной — вторая </a:t>
            </a:r>
            <a:br>
              <a:rPr lang="ru-RU" sz="100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пара цветов справа.</a:t>
            </a:r>
          </a:p>
          <a:p>
            <a:pPr marL="182563" indent="-182563" algn="l">
              <a:spcAft>
                <a:spcPts val="600"/>
              </a:spcAft>
              <a:buFont typeface="+mj-lt"/>
              <a:buAutoNum type="arabicPeriod" startAt="3"/>
            </a:pPr>
            <a:r>
              <a:rPr lang="ru-RU" sz="1200"/>
              <a:t>Основные акцентные цвета.</a:t>
            </a:r>
          </a:p>
          <a:p>
            <a:pPr marL="182563" indent="-182563" algn="l">
              <a:spcAft>
                <a:spcPts val="600"/>
              </a:spcAft>
              <a:buFont typeface="+mj-lt"/>
              <a:buAutoNum type="arabicPeriod" startAt="3"/>
            </a:pPr>
            <a:r>
              <a:rPr lang="ru-RU" sz="1200"/>
              <a:t>Цвет для светлых больших плашек.</a:t>
            </a:r>
          </a:p>
          <a:p>
            <a:pPr marL="228600" indent="-228600" algn="l">
              <a:spcAft>
                <a:spcPts val="600"/>
              </a:spcAft>
              <a:buFont typeface="+mj-lt"/>
              <a:buAutoNum type="arabicPeriod" startAt="3"/>
            </a:pPr>
            <a:endParaRPr lang="ru-RU" sz="1200"/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32A14937-912C-D974-643D-B129AF40AE78}"/>
              </a:ext>
            </a:extLst>
          </p:cNvPr>
          <p:cNvSpPr/>
          <p:nvPr/>
        </p:nvSpPr>
        <p:spPr>
          <a:xfrm>
            <a:off x="5912980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288F5587-AEBD-C716-689A-DE916153F99E}"/>
              </a:ext>
            </a:extLst>
          </p:cNvPr>
          <p:cNvSpPr/>
          <p:nvPr/>
        </p:nvSpPr>
        <p:spPr>
          <a:xfrm>
            <a:off x="6052757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9AACD3-914E-E2A9-6450-C01B7DF1B6D4}"/>
              </a:ext>
            </a:extLst>
          </p:cNvPr>
          <p:cNvSpPr txBox="1"/>
          <p:nvPr/>
        </p:nvSpPr>
        <p:spPr>
          <a:xfrm>
            <a:off x="4754328" y="3908670"/>
            <a:ext cx="3538564" cy="12589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ru-RU"/>
            </a:defPPr>
            <a:lvl1pPr marL="228600" indent="-228600">
              <a:spcAft>
                <a:spcPts val="600"/>
              </a:spcAft>
              <a:buAutoNum type="arabicPeriod"/>
              <a:defRPr sz="1200"/>
            </a:lvl1pPr>
          </a:lstStyle>
          <a:p>
            <a:pPr marL="182563" indent="-182563">
              <a:buFont typeface="+mj-lt"/>
              <a:buAutoNum type="arabicPeriod" startAt="5"/>
            </a:pPr>
            <a:r>
              <a:rPr lang="ru-RU"/>
              <a:t>Цвет вспомогательного текста.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 больших плашек в светлой теме.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 больших плашек в тёмной теме.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Цвета для маркировки роста / падения показателей в таблицах.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870D83A5-234D-5C17-1D5F-9F32DEE66ED6}"/>
              </a:ext>
            </a:extLst>
          </p:cNvPr>
          <p:cNvSpPr/>
          <p:nvPr/>
        </p:nvSpPr>
        <p:spPr>
          <a:xfrm>
            <a:off x="4967311" y="5221257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>
              <a:solidFill>
                <a:schemeClr val="tx2"/>
              </a:solidFill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0BEA42B2-BF4C-459F-40F1-9AB531247C06}"/>
              </a:ext>
            </a:extLst>
          </p:cNvPr>
          <p:cNvSpPr/>
          <p:nvPr/>
        </p:nvSpPr>
        <p:spPr>
          <a:xfrm>
            <a:off x="4780118" y="5221258"/>
            <a:ext cx="147470" cy="242152"/>
          </a:xfrm>
          <a:prstGeom prst="roundRect">
            <a:avLst>
              <a:gd name="adj" fmla="val 2024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A16A151-70A3-D46E-3FEE-CD809FECE6E4}"/>
              </a:ext>
            </a:extLst>
          </p:cNvPr>
          <p:cNvSpPr txBox="1"/>
          <p:nvPr/>
        </p:nvSpPr>
        <p:spPr>
          <a:xfrm>
            <a:off x="5788662" y="5228671"/>
            <a:ext cx="2235410" cy="7538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 dirty="0"/>
              <a:t>Слева от слайда добавили подсказку по выбору цветов</a:t>
            </a:r>
            <a:r>
              <a:rPr lang="en-US" sz="1200" spc="-30" dirty="0"/>
              <a:t>,</a:t>
            </a:r>
            <a:r>
              <a:rPr lang="ru-RU" sz="1200" spc="-30" dirty="0"/>
              <a:t> которая дублирует информацию выше</a:t>
            </a:r>
            <a:r>
              <a:rPr lang="en-US" sz="1200" spc="-30" dirty="0"/>
              <a:t>.</a:t>
            </a:r>
            <a:r>
              <a:rPr lang="ru-RU" sz="1200" spc="-30" dirty="0"/>
              <a:t> 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BB70B4E0-5947-9F3E-3B6A-45D30980A5AA}"/>
              </a:ext>
            </a:extLst>
          </p:cNvPr>
          <p:cNvSpPr/>
          <p:nvPr/>
        </p:nvSpPr>
        <p:spPr>
          <a:xfrm>
            <a:off x="4780118" y="5495518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728FA9EC-654E-E19D-5F53-9D6DB5E31D71}"/>
              </a:ext>
            </a:extLst>
          </p:cNvPr>
          <p:cNvSpPr/>
          <p:nvPr/>
        </p:nvSpPr>
        <p:spPr>
          <a:xfrm>
            <a:off x="4780118" y="5700927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7" name="Рисунок 7">
            <a:extLst>
              <a:ext uri="{FF2B5EF4-FFF2-40B4-BE49-F238E27FC236}">
                <a16:creationId xmlns:a16="http://schemas.microsoft.com/office/drawing/2014/main" id="{3FB86F63-95B4-8D2E-1A9A-F785D45CAB4B}"/>
              </a:ext>
            </a:extLst>
          </p:cNvPr>
          <p:cNvSpPr/>
          <p:nvPr/>
        </p:nvSpPr>
        <p:spPr>
          <a:xfrm>
            <a:off x="11248712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FB31A0-09C1-9043-1A77-84FD4D90313B}"/>
              </a:ext>
            </a:extLst>
          </p:cNvPr>
          <p:cNvSpPr txBox="1"/>
          <p:nvPr/>
        </p:nvSpPr>
        <p:spPr>
          <a:xfrm>
            <a:off x="8972687" y="587649"/>
            <a:ext cx="2421252" cy="3244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Всё будет ровно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5E12F67-07D8-7040-A6DE-E851CCEA0DC7}"/>
              </a:ext>
            </a:extLst>
          </p:cNvPr>
          <p:cNvSpPr txBox="1"/>
          <p:nvPr/>
        </p:nvSpPr>
        <p:spPr>
          <a:xfrm>
            <a:off x="8972688" y="927055"/>
            <a:ext cx="2383504" cy="10911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Чтобы тебе было проще выравнивать контент</a:t>
            </a:r>
            <a:r>
              <a:rPr lang="en-US" sz="1200"/>
              <a:t>,</a:t>
            </a:r>
            <a:r>
              <a:rPr lang="ru-RU" sz="1200"/>
              <a:t> в шаблоне настроены направляющие. Включи их, нажав Alt+F9 </a:t>
            </a:r>
            <a:br>
              <a:rPr lang="ru-RU" sz="1200"/>
            </a:br>
            <a:r>
              <a:rPr lang="ru-RU" sz="1200"/>
              <a:t>или через вкладку «Вид» — «Направляющие»</a:t>
            </a:r>
            <a:r>
              <a:rPr lang="en-US" sz="1200"/>
              <a:t>.</a:t>
            </a:r>
            <a:r>
              <a:rPr lang="ru-RU" sz="1200"/>
              <a:t>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16D428-F5AA-A1D9-F109-4424B5FEEFC6}"/>
              </a:ext>
            </a:extLst>
          </p:cNvPr>
          <p:cNvSpPr txBox="1"/>
          <p:nvPr/>
        </p:nvSpPr>
        <p:spPr>
          <a:xfrm>
            <a:off x="9199437" y="2109168"/>
            <a:ext cx="1708894" cy="16196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400"/>
              </a:spcAft>
            </a:pPr>
            <a:r>
              <a:rPr lang="ru-RU" sz="1200"/>
              <a:t>Красными линиями обозначены границы слайда. Не размещай контент за их пределами. </a:t>
            </a:r>
          </a:p>
          <a:p>
            <a:pPr>
              <a:spcAft>
                <a:spcPts val="400"/>
              </a:spcAft>
            </a:pPr>
            <a:r>
              <a:rPr lang="ru-RU" sz="1200"/>
              <a:t>По серым линиям можно выравнивать контент внутри слайда.</a:t>
            </a:r>
          </a:p>
          <a:p>
            <a:pPr algn="l">
              <a:spcAft>
                <a:spcPts val="400"/>
              </a:spcAft>
            </a:pPr>
            <a:endParaRPr lang="ru-RU" sz="1400"/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09360FA4-F8F2-B1A6-D90C-CE0095F5B7F6}"/>
              </a:ext>
            </a:extLst>
          </p:cNvPr>
          <p:cNvSpPr/>
          <p:nvPr/>
        </p:nvSpPr>
        <p:spPr>
          <a:xfrm>
            <a:off x="8769965" y="4247728"/>
            <a:ext cx="2782273" cy="2022623"/>
          </a:xfrm>
          <a:prstGeom prst="roundRect">
            <a:avLst>
              <a:gd name="adj" fmla="val 103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4" name="Рисунок 7">
            <a:extLst>
              <a:ext uri="{FF2B5EF4-FFF2-40B4-BE49-F238E27FC236}">
                <a16:creationId xmlns:a16="http://schemas.microsoft.com/office/drawing/2014/main" id="{F0DB6D7E-CA8B-946C-BADB-B831EA01BE74}"/>
              </a:ext>
            </a:extLst>
          </p:cNvPr>
          <p:cNvSpPr/>
          <p:nvPr/>
        </p:nvSpPr>
        <p:spPr>
          <a:xfrm>
            <a:off x="11259721" y="4368825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6102E31-758C-204D-1505-E97C6AAE6F58}"/>
              </a:ext>
            </a:extLst>
          </p:cNvPr>
          <p:cNvSpPr txBox="1"/>
          <p:nvPr/>
        </p:nvSpPr>
        <p:spPr>
          <a:xfrm>
            <a:off x="9596651" y="4400331"/>
            <a:ext cx="1809961" cy="4202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85000"/>
              </a:lnSpc>
            </a:pPr>
            <a:r>
              <a:rPr lang="ru-RU" b="1" dirty="0">
                <a:solidFill>
                  <a:schemeClr val="bg1"/>
                </a:solidFill>
              </a:rPr>
              <a:t>Нужна </a:t>
            </a:r>
          </a:p>
          <a:p>
            <a:pPr algn="l">
              <a:lnSpc>
                <a:spcPct val="85000"/>
              </a:lnSpc>
            </a:pPr>
            <a:r>
              <a:rPr lang="ru-RU" b="1" dirty="0">
                <a:solidFill>
                  <a:schemeClr val="bg1"/>
                </a:solidFill>
              </a:rPr>
              <a:t>поддержка?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8BF44CC-6485-312F-FA38-3DBA3F0D15E3}"/>
              </a:ext>
            </a:extLst>
          </p:cNvPr>
          <p:cNvSpPr txBox="1"/>
          <p:nvPr/>
        </p:nvSpPr>
        <p:spPr>
          <a:xfrm>
            <a:off x="8972688" y="4956676"/>
            <a:ext cx="2383504" cy="10911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>
                <a:solidFill>
                  <a:schemeClr val="bg1"/>
                </a:solidFill>
              </a:rPr>
              <a:t>Заходи на нашу страницу через </a:t>
            </a:r>
            <a:r>
              <a:rPr lang="en-US" sz="1200">
                <a:solidFill>
                  <a:schemeClr val="bg1"/>
                </a:solidFill>
              </a:rPr>
              <a:t>Staff </a:t>
            </a:r>
            <a:r>
              <a:rPr lang="ru-RU" sz="1200">
                <a:solidFill>
                  <a:schemeClr val="bg1"/>
                </a:solidFill>
              </a:rPr>
              <a:t>—  </a:t>
            </a:r>
            <a:r>
              <a:rPr lang="en-US" sz="1200">
                <a:solidFill>
                  <a:schemeClr val="bg1"/>
                </a:solidFill>
              </a:rPr>
              <a:t>Brand Ozon </a:t>
            </a:r>
            <a:r>
              <a:rPr lang="ru-RU" sz="1200">
                <a:solidFill>
                  <a:schemeClr val="bg1"/>
                </a:solidFill>
              </a:rPr>
              <a:t>— Всё для презентаций</a:t>
            </a:r>
            <a:r>
              <a:rPr lang="en-US" sz="1200">
                <a:solidFill>
                  <a:schemeClr val="bg1"/>
                </a:solidFill>
              </a:rPr>
              <a:t>. </a:t>
            </a:r>
            <a:r>
              <a:rPr lang="ru-RU" sz="1200">
                <a:solidFill>
                  <a:schemeClr val="bg1"/>
                </a:solidFill>
              </a:rPr>
              <a:t>Там можно скачать дополнительные материалы </a:t>
            </a:r>
            <a:br>
              <a:rPr lang="ru-RU" sz="1200">
                <a:solidFill>
                  <a:schemeClr val="bg1"/>
                </a:solidFill>
              </a:rPr>
            </a:br>
            <a:r>
              <a:rPr lang="ru-RU" sz="1200">
                <a:solidFill>
                  <a:schemeClr val="bg1"/>
                </a:solidFill>
              </a:rPr>
              <a:t>или записаться на консультацию. </a:t>
            </a:r>
          </a:p>
          <a:p>
            <a:pPr algn="l"/>
            <a:r>
              <a:rPr lang="ru-RU" sz="1200">
                <a:solidFill>
                  <a:schemeClr val="bg1"/>
                </a:solidFill>
              </a:rPr>
              <a:t>Результативных презентаций!</a:t>
            </a: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F0D66FEF-47C6-AB0A-D089-59CF7BFB6471}"/>
              </a:ext>
            </a:extLst>
          </p:cNvPr>
          <p:cNvSpPr/>
          <p:nvPr/>
        </p:nvSpPr>
        <p:spPr>
          <a:xfrm>
            <a:off x="639763" y="411163"/>
            <a:ext cx="3636962" cy="10492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FC5D6F7-0828-909F-707A-FC316B32BAFB}"/>
              </a:ext>
            </a:extLst>
          </p:cNvPr>
          <p:cNvSpPr txBox="1"/>
          <p:nvPr/>
        </p:nvSpPr>
        <p:spPr>
          <a:xfrm>
            <a:off x="851401" y="638506"/>
            <a:ext cx="2041159" cy="5945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1200" b="1" dirty="0">
                <a:solidFill>
                  <a:schemeClr val="bg1"/>
                </a:solidFill>
              </a:rPr>
              <a:t>Привет! Сейчас расскажу про основной шаблон презентаций Ozon</a:t>
            </a:r>
          </a:p>
        </p:txBody>
      </p:sp>
      <p:sp>
        <p:nvSpPr>
          <p:cNvPr id="23" name="Рисунок 7">
            <a:extLst>
              <a:ext uri="{FF2B5EF4-FFF2-40B4-BE49-F238E27FC236}">
                <a16:creationId xmlns:a16="http://schemas.microsoft.com/office/drawing/2014/main" id="{1EE27734-862A-F6AE-44D8-CEBEED0269DA}"/>
              </a:ext>
            </a:extLst>
          </p:cNvPr>
          <p:cNvSpPr/>
          <p:nvPr userDrawn="1"/>
        </p:nvSpPr>
        <p:spPr>
          <a:xfrm>
            <a:off x="3983413" y="1943086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DDA1F3F9-A479-B8F3-23B0-F2EACC0A4F89}"/>
              </a:ext>
            </a:extLst>
          </p:cNvPr>
          <p:cNvSpPr/>
          <p:nvPr userDrawn="1"/>
        </p:nvSpPr>
        <p:spPr>
          <a:xfrm>
            <a:off x="1023002" y="3108184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>
              <a:solidFill>
                <a:schemeClr val="tx2"/>
              </a:solidFill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B21CD65-F986-7C6D-2086-B846D95DC8EB}"/>
              </a:ext>
            </a:extLst>
          </p:cNvPr>
          <p:cNvSpPr/>
          <p:nvPr userDrawn="1"/>
        </p:nvSpPr>
        <p:spPr>
          <a:xfrm>
            <a:off x="835809" y="3108185"/>
            <a:ext cx="147470" cy="242152"/>
          </a:xfrm>
          <a:prstGeom prst="roundRect">
            <a:avLst>
              <a:gd name="adj" fmla="val 2024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21C57030-9375-A53F-9B9B-1BD595DB4BC0}"/>
              </a:ext>
            </a:extLst>
          </p:cNvPr>
          <p:cNvSpPr/>
          <p:nvPr userDrawn="1"/>
        </p:nvSpPr>
        <p:spPr>
          <a:xfrm>
            <a:off x="639763" y="4535412"/>
            <a:ext cx="3636962" cy="1734939"/>
          </a:xfrm>
          <a:prstGeom prst="roundRect">
            <a:avLst>
              <a:gd name="adj" fmla="val 1039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0" name="Рисунок 7">
            <a:extLst>
              <a:ext uri="{FF2B5EF4-FFF2-40B4-BE49-F238E27FC236}">
                <a16:creationId xmlns:a16="http://schemas.microsoft.com/office/drawing/2014/main" id="{F2B7419B-60EF-5C59-E6F9-B644857AC378}"/>
              </a:ext>
            </a:extLst>
          </p:cNvPr>
          <p:cNvSpPr/>
          <p:nvPr userDrawn="1"/>
        </p:nvSpPr>
        <p:spPr>
          <a:xfrm>
            <a:off x="3984207" y="4656592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8E9C7D4-7F19-AC51-33F9-D8BBCA267888}"/>
              </a:ext>
            </a:extLst>
          </p:cNvPr>
          <p:cNvSpPr txBox="1"/>
          <p:nvPr userDrawn="1"/>
        </p:nvSpPr>
        <p:spPr>
          <a:xfrm>
            <a:off x="852195" y="4682793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Таблицы на стиле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839CAEAD-5A29-77AC-24B1-9B23EA722D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406" y="5041239"/>
            <a:ext cx="1336787" cy="596097"/>
          </a:xfrm>
          <a:prstGeom prst="roundRect">
            <a:avLst>
              <a:gd name="adj" fmla="val 8135"/>
            </a:avLst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668AA1F6-2C48-284A-413B-4F3F92A6F793}"/>
              </a:ext>
            </a:extLst>
          </p:cNvPr>
          <p:cNvSpPr txBox="1"/>
          <p:nvPr userDrawn="1"/>
        </p:nvSpPr>
        <p:spPr>
          <a:xfrm>
            <a:off x="2310490" y="5041239"/>
            <a:ext cx="1737427" cy="8206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/>
              <a:t>Настроили специальный стиль для работы </a:t>
            </a:r>
            <a:br>
              <a:rPr lang="ru-RU" sz="1200" spc="-30"/>
            </a:br>
            <a:r>
              <a:rPr lang="ru-RU" sz="1200" spc="-30"/>
              <a:t>с таблицами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E8D18C9-F6FE-2916-B3E7-94839200DFEB}"/>
              </a:ext>
            </a:extLst>
          </p:cNvPr>
          <p:cNvSpPr txBox="1"/>
          <p:nvPr userDrawn="1"/>
        </p:nvSpPr>
        <p:spPr>
          <a:xfrm>
            <a:off x="852195" y="5727560"/>
            <a:ext cx="3277239" cy="4041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Настраивай вид таблицы в несколько кликов в разделе «Конструктор таблиц»</a:t>
            </a: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4229081F-D723-2FAA-3892-E9FC912BF1F8}"/>
              </a:ext>
            </a:extLst>
          </p:cNvPr>
          <p:cNvSpPr/>
          <p:nvPr userDrawn="1"/>
        </p:nvSpPr>
        <p:spPr>
          <a:xfrm>
            <a:off x="835809" y="3382445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96C9CBD6-99B5-BB03-C015-6A5DEA4AD943}"/>
              </a:ext>
            </a:extLst>
          </p:cNvPr>
          <p:cNvSpPr/>
          <p:nvPr userDrawn="1"/>
        </p:nvSpPr>
        <p:spPr>
          <a:xfrm>
            <a:off x="835809" y="3587854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78" name="Рисунок 7">
            <a:extLst>
              <a:ext uri="{FF2B5EF4-FFF2-40B4-BE49-F238E27FC236}">
                <a16:creationId xmlns:a16="http://schemas.microsoft.com/office/drawing/2014/main" id="{F05551BF-F822-F259-F28D-A7BF32D70259}"/>
              </a:ext>
            </a:extLst>
          </p:cNvPr>
          <p:cNvSpPr/>
          <p:nvPr userDrawn="1"/>
        </p:nvSpPr>
        <p:spPr>
          <a:xfrm>
            <a:off x="8208625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4B7E3D5C-E024-056E-A692-14A70C00C88D}"/>
              </a:ext>
            </a:extLst>
          </p:cNvPr>
          <p:cNvSpPr/>
          <p:nvPr userDrawn="1"/>
        </p:nvSpPr>
        <p:spPr>
          <a:xfrm>
            <a:off x="4767556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109D1960-0BB2-68DA-0C9E-0C6DF3951ABC}"/>
              </a:ext>
            </a:extLst>
          </p:cNvPr>
          <p:cNvSpPr/>
          <p:nvPr userDrawn="1"/>
        </p:nvSpPr>
        <p:spPr>
          <a:xfrm>
            <a:off x="4906548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64A0185F-A819-0E02-D777-D0DBE8D5763B}"/>
              </a:ext>
            </a:extLst>
          </p:cNvPr>
          <p:cNvSpPr/>
          <p:nvPr userDrawn="1"/>
        </p:nvSpPr>
        <p:spPr>
          <a:xfrm>
            <a:off x="4767556" y="2962012"/>
            <a:ext cx="845913" cy="129930"/>
          </a:xfrm>
          <a:prstGeom prst="roundRect">
            <a:avLst/>
          </a:prstGeom>
          <a:solidFill>
            <a:schemeClr val="tx1">
              <a:alpha val="4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00" name="Рисунок 7">
            <a:extLst>
              <a:ext uri="{FF2B5EF4-FFF2-40B4-BE49-F238E27FC236}">
                <a16:creationId xmlns:a16="http://schemas.microsoft.com/office/drawing/2014/main" id="{BF8EACDE-C000-C872-7DD4-D2D6912EA863}"/>
              </a:ext>
            </a:extLst>
          </p:cNvPr>
          <p:cNvSpPr/>
          <p:nvPr userDrawn="1"/>
        </p:nvSpPr>
        <p:spPr>
          <a:xfrm>
            <a:off x="11248712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0F92B201-50C1-310E-C726-28247CA7DC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687" y="2117100"/>
            <a:ext cx="166759" cy="166759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19E94223-E790-58A9-6376-F634F65BD8B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687" y="3092518"/>
            <a:ext cx="166759" cy="166759"/>
          </a:xfrm>
          <a:prstGeom prst="rect">
            <a:avLst/>
          </a:prstGeom>
        </p:spPr>
      </p:pic>
      <p:sp>
        <p:nvSpPr>
          <p:cNvPr id="107" name="Рисунок 7">
            <a:extLst>
              <a:ext uri="{FF2B5EF4-FFF2-40B4-BE49-F238E27FC236}">
                <a16:creationId xmlns:a16="http://schemas.microsoft.com/office/drawing/2014/main" id="{BDCE8111-42D6-40F9-4114-0169203FB13D}"/>
              </a:ext>
            </a:extLst>
          </p:cNvPr>
          <p:cNvSpPr/>
          <p:nvPr userDrawn="1"/>
        </p:nvSpPr>
        <p:spPr>
          <a:xfrm>
            <a:off x="11259721" y="4368825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4BA802C9-E788-4F56-A860-39F6F17CFE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9802" y="296621"/>
            <a:ext cx="1199961" cy="1161084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664B16D6-0264-4710-885D-AF78231ED5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0" t="-8876" r="4400" b="21632"/>
          <a:stretch/>
        </p:blipFill>
        <p:spPr>
          <a:xfrm>
            <a:off x="8972687" y="4376445"/>
            <a:ext cx="484281" cy="4848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3749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7F80CB6-216D-4C5E-91ED-A5297F7B3B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8402F-1214-41DB-9DC0-20D81CAD0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25FA3E9-DB49-4A1B-8E11-DF87219622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7AFDA6-82C6-471B-B9F7-9240DF9D95EF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21674CE-B984-43F9-A3CA-84B8C48AE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2840A0-9B05-4919-A706-78F70BC91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BAA514-389F-40B3-B01E-D64149C40E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0706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49329ED-88BB-C258-4171-C073E4805052}"/>
              </a:ext>
            </a:extLst>
          </p:cNvPr>
          <p:cNvSpPr/>
          <p:nvPr/>
        </p:nvSpPr>
        <p:spPr>
          <a:xfrm>
            <a:off x="639763" y="411163"/>
            <a:ext cx="10910887" cy="5851525"/>
          </a:xfrm>
          <a:prstGeom prst="roundRect">
            <a:avLst>
              <a:gd name="adj" fmla="val 10750"/>
            </a:avLst>
          </a:pr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dirty="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880043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0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4705255"/>
            <a:ext cx="8174332" cy="8175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Напиши подзаголовок презентации, имя спикера </a:t>
            </a:r>
            <a:br>
              <a:rPr lang="ru-RU"/>
            </a:br>
            <a:r>
              <a:rPr lang="ru-RU"/>
              <a:t>и другую дополнительную информацию</a:t>
            </a:r>
          </a:p>
        </p:txBody>
      </p:sp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5AD7914A-6F7A-0AB4-0320-8B0610322AB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817127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1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5AD7914A-6F7A-0AB4-0320-8B0610322A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15B33EE8-2A0C-A289-E633-0C1A78BC22FA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363187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2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15B33EE8-2A0C-A289-E633-0C1A78BC22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 hidden="1">
            <a:extLst>
              <a:ext uri="{FF2B5EF4-FFF2-40B4-BE49-F238E27FC236}">
                <a16:creationId xmlns:a16="http://schemas.microsoft.com/office/drawing/2014/main" id="{EDB5745A-EB00-381B-6668-493769E30B62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3622365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3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2" name="Объект 11" hidden="1">
                        <a:extLst>
                          <a:ext uri="{FF2B5EF4-FFF2-40B4-BE49-F238E27FC236}">
                            <a16:creationId xmlns:a16="http://schemas.microsoft.com/office/drawing/2014/main" id="{EDB5745A-EB00-381B-6668-493769E30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 hidden="1">
            <a:extLst>
              <a:ext uri="{FF2B5EF4-FFF2-40B4-BE49-F238E27FC236}">
                <a16:creationId xmlns:a16="http://schemas.microsoft.com/office/drawing/2014/main" id="{1A29F7CF-5EA7-385D-A6B8-3F74846ECFA0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0858179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5" name="Объект 14" hidden="1">
                        <a:extLst>
                          <a:ext uri="{FF2B5EF4-FFF2-40B4-BE49-F238E27FC236}">
                            <a16:creationId xmlns:a16="http://schemas.microsoft.com/office/drawing/2014/main" id="{1A29F7CF-5EA7-385D-A6B8-3F74846ECF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 hidden="1">
            <a:extLst>
              <a:ext uri="{FF2B5EF4-FFF2-40B4-BE49-F238E27FC236}">
                <a16:creationId xmlns:a16="http://schemas.microsoft.com/office/drawing/2014/main" id="{69EB17E6-0D76-E72E-817B-D0C2F75924C4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5600911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5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8" name="Объект 17" hidden="1">
                        <a:extLst>
                          <a:ext uri="{FF2B5EF4-FFF2-40B4-BE49-F238E27FC236}">
                            <a16:creationId xmlns:a16="http://schemas.microsoft.com/office/drawing/2014/main" id="{69EB17E6-0D76-E72E-817B-D0C2F7592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E0D4A2C-56C5-17DB-0E5E-7516F66FD0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6718" y="2152745"/>
            <a:ext cx="8206245" cy="2277549"/>
          </a:xfr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defRPr sz="4800" spc="-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смысловой заголовок презентации </a:t>
            </a:r>
            <a:br>
              <a:rPr lang="ru-RU"/>
            </a:br>
            <a:r>
              <a:rPr lang="ru-RU"/>
              <a:t>в 2–3 строки</a:t>
            </a:r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id="{D37AAFC2-18B9-4946-F395-9A07F4ACD777}"/>
              </a:ext>
            </a:extLst>
          </p:cNvPr>
          <p:cNvSpPr/>
          <p:nvPr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1D77E8B5-7B50-6479-7248-130A739ECA38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494418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6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1D77E8B5-7B50-6479-7248-130A739ECA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4E5DA3C2-0A7F-674E-A5B0-30B7E3A95F0E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3756316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7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4E5DA3C2-0A7F-674E-A5B0-30B7E3A95F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 hidden="1">
            <a:extLst>
              <a:ext uri="{FF2B5EF4-FFF2-40B4-BE49-F238E27FC236}">
                <a16:creationId xmlns:a16="http://schemas.microsoft.com/office/drawing/2014/main" id="{6F240980-E205-E34B-560B-418ADE4D2190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6974411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8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1" name="Объект 10" hidden="1">
                        <a:extLst>
                          <a:ext uri="{FF2B5EF4-FFF2-40B4-BE49-F238E27FC236}">
                            <a16:creationId xmlns:a16="http://schemas.microsoft.com/office/drawing/2014/main" id="{6F240980-E205-E34B-560B-418ADE4D21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 hidden="1">
            <a:extLst>
              <a:ext uri="{FF2B5EF4-FFF2-40B4-BE49-F238E27FC236}">
                <a16:creationId xmlns:a16="http://schemas.microsoft.com/office/drawing/2014/main" id="{AE319448-558B-6C3F-A87B-6F88A75AA87B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90835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9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3" name="Объект 12" hidden="1">
                        <a:extLst>
                          <a:ext uri="{FF2B5EF4-FFF2-40B4-BE49-F238E27FC236}">
                            <a16:creationId xmlns:a16="http://schemas.microsoft.com/office/drawing/2014/main" id="{AE319448-558B-6C3F-A87B-6F88A75AA8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 hidden="1">
            <a:extLst>
              <a:ext uri="{FF2B5EF4-FFF2-40B4-BE49-F238E27FC236}">
                <a16:creationId xmlns:a16="http://schemas.microsoft.com/office/drawing/2014/main" id="{4AA46163-C0B9-4B45-7146-A7012B609AF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2333418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0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4" name="Объект 13" hidden="1">
                        <a:extLst>
                          <a:ext uri="{FF2B5EF4-FFF2-40B4-BE49-F238E27FC236}">
                            <a16:creationId xmlns:a16="http://schemas.microsoft.com/office/drawing/2014/main" id="{4AA46163-C0B9-4B45-7146-A7012B609A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0663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E8E5C46-0B07-7F57-D5C9-A6D773A2F183}"/>
              </a:ext>
            </a:extLst>
          </p:cNvPr>
          <p:cNvSpPr/>
          <p:nvPr/>
        </p:nvSpPr>
        <p:spPr>
          <a:xfrm>
            <a:off x="2457451" y="411163"/>
            <a:ext cx="8185150" cy="5851526"/>
          </a:xfrm>
          <a:prstGeom prst="roundRect">
            <a:avLst>
              <a:gd name="adj" fmla="val 7010"/>
            </a:avLst>
          </a:pr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825DCE6-4638-2DF0-5DC3-9BDE0FEFEFDD}"/>
              </a:ext>
            </a:extLst>
          </p:cNvPr>
          <p:cNvSpPr/>
          <p:nvPr/>
        </p:nvSpPr>
        <p:spPr>
          <a:xfrm>
            <a:off x="639762" y="411162"/>
            <a:ext cx="1496947" cy="5851525"/>
          </a:xfrm>
          <a:prstGeom prst="roundRect">
            <a:avLst>
              <a:gd name="adj" fmla="val 2737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dirty="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986790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Текст 5">
            <a:extLst>
              <a:ext uri="{FF2B5EF4-FFF2-40B4-BE49-F238E27FC236}">
                <a16:creationId xmlns:a16="http://schemas.microsoft.com/office/drawing/2014/main" id="{12F0BAE5-9B94-D517-7A49-4E7BBC7BB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4284" y="1739217"/>
            <a:ext cx="1087903" cy="743655"/>
          </a:xfrm>
        </p:spPr>
        <p:txBody>
          <a:bodyPr anchor="t"/>
          <a:lstStyle>
            <a:lvl1pPr algn="ctr">
              <a:defRPr sz="6000" b="1" spc="-2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  <a:endParaRPr lang="ru-RU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9DD477A7-0F1C-B92E-5302-1F26D4F1EE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9573" y="1767569"/>
            <a:ext cx="6353390" cy="2341562"/>
          </a:xfrm>
        </p:spPr>
        <p:txBody>
          <a:bodyPr/>
          <a:lstStyle>
            <a:lvl1pPr>
              <a:spcAft>
                <a:spcPts val="0"/>
              </a:spcAft>
              <a:defRPr sz="4000" b="1" spc="-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Напиши смысловой заголовок раздела </a:t>
            </a:r>
            <a:br>
              <a:rPr lang="ru-RU"/>
            </a:br>
            <a:r>
              <a:rPr lang="ru-RU"/>
              <a:t>в 2–3 строки</a:t>
            </a:r>
          </a:p>
        </p:txBody>
      </p:sp>
    </p:spTree>
    <p:extLst>
      <p:ext uri="{BB962C8B-B14F-4D97-AF65-F5344CB8AC3E}">
        <p14:creationId xmlns:p14="http://schemas.microsoft.com/office/powerpoint/2010/main" val="2727674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98D0B46-B0A6-A42A-ED59-1B31201D1AB2}"/>
              </a:ext>
            </a:extLst>
          </p:cNvPr>
          <p:cNvGrpSpPr/>
          <p:nvPr userDrawn="1"/>
        </p:nvGrpSpPr>
        <p:grpSpPr>
          <a:xfrm>
            <a:off x="-2138458" y="0"/>
            <a:ext cx="1928241" cy="2880934"/>
            <a:chOff x="-2138458" y="0"/>
            <a:chExt cx="1928241" cy="2880934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A1753B2C-76E2-A5A6-A432-B4822F053CE8}"/>
                </a:ext>
              </a:extLst>
            </p:cNvPr>
            <p:cNvSpPr/>
            <p:nvPr/>
          </p:nvSpPr>
          <p:spPr>
            <a:xfrm>
              <a:off x="-2138458" y="54865"/>
              <a:ext cx="1928241" cy="2826069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Прямоугольник: скругленные верхние углы 27">
              <a:extLst>
                <a:ext uri="{FF2B5EF4-FFF2-40B4-BE49-F238E27FC236}">
                  <a16:creationId xmlns:a16="http://schemas.microsoft.com/office/drawing/2014/main" id="{9872BA5A-3054-929B-2FEA-74D99D7CC1B7}"/>
                </a:ext>
              </a:extLst>
            </p:cNvPr>
            <p:cNvSpPr/>
            <p:nvPr/>
          </p:nvSpPr>
          <p:spPr>
            <a:xfrm>
              <a:off x="-2136930" y="0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Размеры текста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E06276D-FE9B-6C65-2089-D67EA95A44C3}"/>
                </a:ext>
              </a:extLst>
            </p:cNvPr>
            <p:cNvSpPr txBox="1"/>
            <p:nvPr/>
          </p:nvSpPr>
          <p:spPr>
            <a:xfrm>
              <a:off x="-1691344" y="2506490"/>
              <a:ext cx="1373969" cy="2428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900" b="0" dirty="0">
                  <a:solidFill>
                    <a:schemeClr val="accent1"/>
                  </a:solidFill>
                </a:rPr>
                <a:t>Используй эти размеры </a:t>
              </a:r>
              <a:br>
                <a:rPr lang="ru-RU" sz="900" b="0" dirty="0">
                  <a:solidFill>
                    <a:schemeClr val="accent1"/>
                  </a:solidFill>
                </a:rPr>
              </a:br>
              <a:r>
                <a:rPr lang="ru-RU" sz="900" b="0" dirty="0">
                  <a:solidFill>
                    <a:schemeClr val="accent1"/>
                  </a:solidFill>
                </a:rPr>
                <a:t>по всей презентации</a:t>
              </a:r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78DE2901-DB4C-83F6-72BC-325CB8411C2E}"/>
                </a:ext>
              </a:extLst>
            </p:cNvPr>
            <p:cNvSpPr/>
            <p:nvPr/>
          </p:nvSpPr>
          <p:spPr>
            <a:xfrm>
              <a:off x="-2004344" y="2488864"/>
              <a:ext cx="216624" cy="228657"/>
            </a:xfrm>
            <a:custGeom>
              <a:avLst/>
              <a:gdLst>
                <a:gd name="connsiteX0" fmla="*/ 72536 w 171450"/>
                <a:gd name="connsiteY0" fmla="*/ 162210 h 180974"/>
                <a:gd name="connsiteX1" fmla="*/ 98923 w 171450"/>
                <a:gd name="connsiteY1" fmla="*/ 162210 h 180974"/>
                <a:gd name="connsiteX2" fmla="*/ 103600 w 171450"/>
                <a:gd name="connsiteY2" fmla="*/ 172160 h 180974"/>
                <a:gd name="connsiteX3" fmla="*/ 85726 w 171450"/>
                <a:gd name="connsiteY3" fmla="*/ 180974 h 180974"/>
                <a:gd name="connsiteX4" fmla="*/ 67852 w 171450"/>
                <a:gd name="connsiteY4" fmla="*/ 172160 h 180974"/>
                <a:gd name="connsiteX5" fmla="*/ 72536 w 171450"/>
                <a:gd name="connsiteY5" fmla="*/ 162210 h 180974"/>
                <a:gd name="connsiteX6" fmla="*/ 152400 w 171450"/>
                <a:gd name="connsiteY6" fmla="*/ 76200 h 180974"/>
                <a:gd name="connsiteX7" fmla="*/ 161925 w 171450"/>
                <a:gd name="connsiteY7" fmla="*/ 76200 h 180974"/>
                <a:gd name="connsiteX8" fmla="*/ 171450 w 171450"/>
                <a:gd name="connsiteY8" fmla="*/ 85725 h 180974"/>
                <a:gd name="connsiteX9" fmla="*/ 161925 w 171450"/>
                <a:gd name="connsiteY9" fmla="*/ 95250 h 180974"/>
                <a:gd name="connsiteX10" fmla="*/ 152400 w 171450"/>
                <a:gd name="connsiteY10" fmla="*/ 95250 h 180974"/>
                <a:gd name="connsiteX11" fmla="*/ 142875 w 171450"/>
                <a:gd name="connsiteY11" fmla="*/ 85725 h 180974"/>
                <a:gd name="connsiteX12" fmla="*/ 152400 w 171450"/>
                <a:gd name="connsiteY12" fmla="*/ 76200 h 180974"/>
                <a:gd name="connsiteX13" fmla="*/ 9525 w 171450"/>
                <a:gd name="connsiteY13" fmla="*/ 76200 h 180974"/>
                <a:gd name="connsiteX14" fmla="*/ 19050 w 171450"/>
                <a:gd name="connsiteY14" fmla="*/ 76200 h 180974"/>
                <a:gd name="connsiteX15" fmla="*/ 28575 w 171450"/>
                <a:gd name="connsiteY15" fmla="*/ 85725 h 180974"/>
                <a:gd name="connsiteX16" fmla="*/ 19050 w 171450"/>
                <a:gd name="connsiteY16" fmla="*/ 95250 h 180974"/>
                <a:gd name="connsiteX17" fmla="*/ 9525 w 171450"/>
                <a:gd name="connsiteY17" fmla="*/ 95250 h 180974"/>
                <a:gd name="connsiteX18" fmla="*/ 0 w 171450"/>
                <a:gd name="connsiteY18" fmla="*/ 85725 h 180974"/>
                <a:gd name="connsiteX19" fmla="*/ 9525 w 171450"/>
                <a:gd name="connsiteY19" fmla="*/ 76200 h 180974"/>
                <a:gd name="connsiteX20" fmla="*/ 85725 w 171450"/>
                <a:gd name="connsiteY20" fmla="*/ 38100 h 180974"/>
                <a:gd name="connsiteX21" fmla="*/ 133350 w 171450"/>
                <a:gd name="connsiteY21" fmla="*/ 85725 h 180974"/>
                <a:gd name="connsiteX22" fmla="*/ 123174 w 171450"/>
                <a:gd name="connsiteY22" fmla="*/ 114596 h 180974"/>
                <a:gd name="connsiteX23" fmla="*/ 114300 w 171450"/>
                <a:gd name="connsiteY23" fmla="*/ 138113 h 180974"/>
                <a:gd name="connsiteX24" fmla="*/ 85725 w 171450"/>
                <a:gd name="connsiteY24" fmla="*/ 152400 h 180974"/>
                <a:gd name="connsiteX25" fmla="*/ 57150 w 171450"/>
                <a:gd name="connsiteY25" fmla="*/ 138113 h 180974"/>
                <a:gd name="connsiteX26" fmla="*/ 48275 w 171450"/>
                <a:gd name="connsiteY26" fmla="*/ 114596 h 180974"/>
                <a:gd name="connsiteX27" fmla="*/ 38100 w 171450"/>
                <a:gd name="connsiteY27" fmla="*/ 85725 h 180974"/>
                <a:gd name="connsiteX28" fmla="*/ 85725 w 171450"/>
                <a:gd name="connsiteY28" fmla="*/ 38100 h 180974"/>
                <a:gd name="connsiteX29" fmla="*/ 136141 w 171450"/>
                <a:gd name="connsiteY29" fmla="*/ 21840 h 180974"/>
                <a:gd name="connsiteX30" fmla="*/ 149611 w 171450"/>
                <a:gd name="connsiteY30" fmla="*/ 21840 h 180974"/>
                <a:gd name="connsiteX31" fmla="*/ 149611 w 171450"/>
                <a:gd name="connsiteY31" fmla="*/ 35310 h 180974"/>
                <a:gd name="connsiteX32" fmla="*/ 140086 w 171450"/>
                <a:gd name="connsiteY32" fmla="*/ 44835 h 180974"/>
                <a:gd name="connsiteX33" fmla="*/ 126616 w 171450"/>
                <a:gd name="connsiteY33" fmla="*/ 44835 h 180974"/>
                <a:gd name="connsiteX34" fmla="*/ 126616 w 171450"/>
                <a:gd name="connsiteY34" fmla="*/ 31365 h 180974"/>
                <a:gd name="connsiteX35" fmla="*/ 21840 w 171450"/>
                <a:gd name="connsiteY35" fmla="*/ 21840 h 180974"/>
                <a:gd name="connsiteX36" fmla="*/ 35310 w 171450"/>
                <a:gd name="connsiteY36" fmla="*/ 21840 h 180974"/>
                <a:gd name="connsiteX37" fmla="*/ 44835 w 171450"/>
                <a:gd name="connsiteY37" fmla="*/ 31365 h 180974"/>
                <a:gd name="connsiteX38" fmla="*/ 44835 w 171450"/>
                <a:gd name="connsiteY38" fmla="*/ 44835 h 180974"/>
                <a:gd name="connsiteX39" fmla="*/ 31365 w 171450"/>
                <a:gd name="connsiteY39" fmla="*/ 44835 h 180974"/>
                <a:gd name="connsiteX40" fmla="*/ 21840 w 171450"/>
                <a:gd name="connsiteY40" fmla="*/ 35310 h 180974"/>
                <a:gd name="connsiteX41" fmla="*/ 21840 w 171450"/>
                <a:gd name="connsiteY41" fmla="*/ 21840 h 180974"/>
                <a:gd name="connsiteX42" fmla="*/ 85725 w 171450"/>
                <a:gd name="connsiteY42" fmla="*/ 0 h 180974"/>
                <a:gd name="connsiteX43" fmla="*/ 95250 w 171450"/>
                <a:gd name="connsiteY43" fmla="*/ 9525 h 180974"/>
                <a:gd name="connsiteX44" fmla="*/ 95250 w 171450"/>
                <a:gd name="connsiteY44" fmla="*/ 19050 h 180974"/>
                <a:gd name="connsiteX45" fmla="*/ 85725 w 171450"/>
                <a:gd name="connsiteY45" fmla="*/ 28575 h 180974"/>
                <a:gd name="connsiteX46" fmla="*/ 76200 w 171450"/>
                <a:gd name="connsiteY46" fmla="*/ 19050 h 180974"/>
                <a:gd name="connsiteX47" fmla="*/ 76200 w 171450"/>
                <a:gd name="connsiteY47" fmla="*/ 9525 h 180974"/>
                <a:gd name="connsiteX48" fmla="*/ 85725 w 171450"/>
                <a:gd name="connsiteY48" fmla="*/ 0 h 180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1450" h="180974">
                  <a:moveTo>
                    <a:pt x="72536" y="162210"/>
                  </a:moveTo>
                  <a:cubicBezTo>
                    <a:pt x="80449" y="164140"/>
                    <a:pt x="90933" y="164211"/>
                    <a:pt x="98923" y="162210"/>
                  </a:cubicBezTo>
                  <a:cubicBezTo>
                    <a:pt x="105617" y="160534"/>
                    <a:pt x="105617" y="166533"/>
                    <a:pt x="103600" y="172160"/>
                  </a:cubicBezTo>
                  <a:cubicBezTo>
                    <a:pt x="100950" y="179549"/>
                    <a:pt x="95451" y="180974"/>
                    <a:pt x="85726" y="180974"/>
                  </a:cubicBezTo>
                  <a:cubicBezTo>
                    <a:pt x="76000" y="180974"/>
                    <a:pt x="70501" y="179549"/>
                    <a:pt x="67852" y="172160"/>
                  </a:cubicBezTo>
                  <a:cubicBezTo>
                    <a:pt x="65835" y="166534"/>
                    <a:pt x="65835" y="160576"/>
                    <a:pt x="72536" y="162210"/>
                  </a:cubicBezTo>
                  <a:close/>
                  <a:moveTo>
                    <a:pt x="152400" y="76200"/>
                  </a:moveTo>
                  <a:lnTo>
                    <a:pt x="161925" y="76200"/>
                  </a:lnTo>
                  <a:cubicBezTo>
                    <a:pt x="167186" y="76200"/>
                    <a:pt x="171450" y="80464"/>
                    <a:pt x="171450" y="85725"/>
                  </a:cubicBezTo>
                  <a:cubicBezTo>
                    <a:pt x="171450" y="90986"/>
                    <a:pt x="167186" y="95250"/>
                    <a:pt x="161925" y="95250"/>
                  </a:cubicBezTo>
                  <a:lnTo>
                    <a:pt x="152400" y="95250"/>
                  </a:lnTo>
                  <a:cubicBezTo>
                    <a:pt x="147139" y="95250"/>
                    <a:pt x="142875" y="90986"/>
                    <a:pt x="142875" y="85725"/>
                  </a:cubicBezTo>
                  <a:cubicBezTo>
                    <a:pt x="142875" y="80464"/>
                    <a:pt x="147139" y="76200"/>
                    <a:pt x="152400" y="76200"/>
                  </a:cubicBezTo>
                  <a:close/>
                  <a:moveTo>
                    <a:pt x="9525" y="76200"/>
                  </a:moveTo>
                  <a:lnTo>
                    <a:pt x="19050" y="76200"/>
                  </a:lnTo>
                  <a:cubicBezTo>
                    <a:pt x="24310" y="76200"/>
                    <a:pt x="28575" y="80464"/>
                    <a:pt x="28575" y="85725"/>
                  </a:cubicBezTo>
                  <a:cubicBezTo>
                    <a:pt x="28575" y="90986"/>
                    <a:pt x="24310" y="95250"/>
                    <a:pt x="19050" y="95250"/>
                  </a:cubicBezTo>
                  <a:lnTo>
                    <a:pt x="9525" y="95250"/>
                  </a:lnTo>
                  <a:cubicBezTo>
                    <a:pt x="4265" y="95250"/>
                    <a:pt x="0" y="90986"/>
                    <a:pt x="0" y="85725"/>
                  </a:cubicBezTo>
                  <a:cubicBezTo>
                    <a:pt x="0" y="80464"/>
                    <a:pt x="4265" y="76200"/>
                    <a:pt x="9525" y="76200"/>
                  </a:cubicBezTo>
                  <a:close/>
                  <a:moveTo>
                    <a:pt x="85725" y="38100"/>
                  </a:moveTo>
                  <a:cubicBezTo>
                    <a:pt x="112027" y="38100"/>
                    <a:pt x="133350" y="58671"/>
                    <a:pt x="133350" y="85725"/>
                  </a:cubicBezTo>
                  <a:cubicBezTo>
                    <a:pt x="133350" y="100663"/>
                    <a:pt x="128144" y="107793"/>
                    <a:pt x="123174" y="114596"/>
                  </a:cubicBezTo>
                  <a:cubicBezTo>
                    <a:pt x="118639" y="120807"/>
                    <a:pt x="114300" y="126748"/>
                    <a:pt x="114300" y="138113"/>
                  </a:cubicBezTo>
                  <a:cubicBezTo>
                    <a:pt x="114300" y="147638"/>
                    <a:pt x="104775" y="152400"/>
                    <a:pt x="85725" y="152400"/>
                  </a:cubicBezTo>
                  <a:cubicBezTo>
                    <a:pt x="66675" y="152400"/>
                    <a:pt x="57150" y="147638"/>
                    <a:pt x="57150" y="138113"/>
                  </a:cubicBezTo>
                  <a:cubicBezTo>
                    <a:pt x="57150" y="126748"/>
                    <a:pt x="52811" y="120807"/>
                    <a:pt x="48275" y="114596"/>
                  </a:cubicBezTo>
                  <a:cubicBezTo>
                    <a:pt x="43306" y="107793"/>
                    <a:pt x="38100" y="100663"/>
                    <a:pt x="38100" y="85725"/>
                  </a:cubicBezTo>
                  <a:cubicBezTo>
                    <a:pt x="38100" y="57150"/>
                    <a:pt x="59422" y="38100"/>
                    <a:pt x="85725" y="38100"/>
                  </a:cubicBezTo>
                  <a:close/>
                  <a:moveTo>
                    <a:pt x="136141" y="21840"/>
                  </a:moveTo>
                  <a:cubicBezTo>
                    <a:pt x="139860" y="18120"/>
                    <a:pt x="145891" y="18120"/>
                    <a:pt x="149611" y="21840"/>
                  </a:cubicBezTo>
                  <a:cubicBezTo>
                    <a:pt x="153330" y="25560"/>
                    <a:pt x="153330" y="31590"/>
                    <a:pt x="149611" y="35310"/>
                  </a:cubicBezTo>
                  <a:lnTo>
                    <a:pt x="140086" y="44835"/>
                  </a:lnTo>
                  <a:cubicBezTo>
                    <a:pt x="136366" y="48555"/>
                    <a:pt x="130335" y="48555"/>
                    <a:pt x="126616" y="44835"/>
                  </a:cubicBezTo>
                  <a:cubicBezTo>
                    <a:pt x="122896" y="41115"/>
                    <a:pt x="122896" y="35085"/>
                    <a:pt x="126616" y="31365"/>
                  </a:cubicBezTo>
                  <a:close/>
                  <a:moveTo>
                    <a:pt x="21840" y="21840"/>
                  </a:moveTo>
                  <a:cubicBezTo>
                    <a:pt x="25560" y="18120"/>
                    <a:pt x="31590" y="18120"/>
                    <a:pt x="35310" y="21840"/>
                  </a:cubicBezTo>
                  <a:lnTo>
                    <a:pt x="44835" y="31365"/>
                  </a:lnTo>
                  <a:cubicBezTo>
                    <a:pt x="48555" y="35085"/>
                    <a:pt x="48555" y="41115"/>
                    <a:pt x="44835" y="44835"/>
                  </a:cubicBezTo>
                  <a:cubicBezTo>
                    <a:pt x="41115" y="48555"/>
                    <a:pt x="35085" y="48555"/>
                    <a:pt x="31365" y="44835"/>
                  </a:cubicBezTo>
                  <a:lnTo>
                    <a:pt x="21840" y="35310"/>
                  </a:lnTo>
                  <a:cubicBezTo>
                    <a:pt x="18120" y="31590"/>
                    <a:pt x="18120" y="25560"/>
                    <a:pt x="21840" y="21840"/>
                  </a:cubicBezTo>
                  <a:close/>
                  <a:moveTo>
                    <a:pt x="85725" y="0"/>
                  </a:moveTo>
                  <a:cubicBezTo>
                    <a:pt x="90986" y="0"/>
                    <a:pt x="95250" y="4265"/>
                    <a:pt x="95250" y="9525"/>
                  </a:cubicBezTo>
                  <a:lnTo>
                    <a:pt x="95250" y="19050"/>
                  </a:lnTo>
                  <a:cubicBezTo>
                    <a:pt x="95250" y="24310"/>
                    <a:pt x="90986" y="28575"/>
                    <a:pt x="85725" y="28575"/>
                  </a:cubicBezTo>
                  <a:cubicBezTo>
                    <a:pt x="80464" y="28575"/>
                    <a:pt x="76200" y="24310"/>
                    <a:pt x="76200" y="19050"/>
                  </a:cubicBezTo>
                  <a:lnTo>
                    <a:pt x="76200" y="9525"/>
                  </a:lnTo>
                  <a:cubicBezTo>
                    <a:pt x="76200" y="4265"/>
                    <a:pt x="80464" y="0"/>
                    <a:pt x="8572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388076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B8BF84-4C88-A2BF-3322-2EC1F81B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/>
            </a:lvl1pPr>
          </a:lstStyle>
          <a:p>
            <a:r>
              <a:rPr lang="ru-RU"/>
              <a:t>Сформулируй заголовок </a:t>
            </a:r>
            <a:br>
              <a:rPr lang="en-US"/>
            </a:br>
            <a:r>
              <a:rPr lang="ru-RU"/>
              <a:t>слайда в 1–2 строки</a:t>
            </a:r>
          </a:p>
        </p:txBody>
      </p:sp>
      <p:sp>
        <p:nvSpPr>
          <p:cNvPr id="7" name="Рисунок 1">
            <a:extLst>
              <a:ext uri="{FF2B5EF4-FFF2-40B4-BE49-F238E27FC236}">
                <a16:creationId xmlns:a16="http://schemas.microsoft.com/office/drawing/2014/main" id="{1595D288-51AE-B2E0-47B2-F59FD62F4F42}"/>
              </a:ext>
            </a:extLst>
          </p:cNvPr>
          <p:cNvSpPr/>
          <p:nvPr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tx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aphicFrame>
        <p:nvGraphicFramePr>
          <p:cNvPr id="46" name="Таблица 46">
            <a:extLst>
              <a:ext uri="{FF2B5EF4-FFF2-40B4-BE49-F238E27FC236}">
                <a16:creationId xmlns:a16="http://schemas.microsoft.com/office/drawing/2014/main" id="{16AD7780-25A8-C111-96FC-5E75B5A0C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245499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18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EFD538C-FA8E-7FEB-7646-11CBD8E487D7}"/>
              </a:ext>
            </a:extLst>
          </p:cNvPr>
          <p:cNvGrpSpPr/>
          <p:nvPr userDrawn="1"/>
        </p:nvGrpSpPr>
        <p:grpSpPr>
          <a:xfrm>
            <a:off x="-2131314" y="5782119"/>
            <a:ext cx="1928240" cy="1075881"/>
            <a:chOff x="-2131314" y="5782119"/>
            <a:chExt cx="1928240" cy="1075881"/>
          </a:xfrm>
        </p:grpSpPr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9FBBDF2D-B6AA-7C42-E7A8-1F2C6E580F57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9B3039A-0474-03BA-F180-3615605F4E3F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95" name="Рисунок 93">
              <a:extLst>
                <a:ext uri="{FF2B5EF4-FFF2-40B4-BE49-F238E27FC236}">
                  <a16:creationId xmlns:a16="http://schemas.microsoft.com/office/drawing/2014/main" id="{73304B93-8BA8-B417-7E41-6F569E8C14A0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A64D423-6D96-E041-2DD6-6B8FE1A7051B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A252D23-0362-3ABC-AED3-B98F27A20B40}"/>
              </a:ext>
            </a:extLst>
          </p:cNvPr>
          <p:cNvGrpSpPr/>
          <p:nvPr userDrawn="1"/>
        </p:nvGrpSpPr>
        <p:grpSpPr>
          <a:xfrm>
            <a:off x="-2138458" y="3070447"/>
            <a:ext cx="1928241" cy="2523683"/>
            <a:chOff x="-2138458" y="3070447"/>
            <a:chExt cx="1928241" cy="2523683"/>
          </a:xfrm>
        </p:grpSpPr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F42E0623-38F7-A50B-7CCA-8FA49D784B02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Прямоугольник: скругленные верхние углы 58">
              <a:extLst>
                <a:ext uri="{FF2B5EF4-FFF2-40B4-BE49-F238E27FC236}">
                  <a16:creationId xmlns:a16="http://schemas.microsoft.com/office/drawing/2014/main" id="{8F041766-36F9-9509-C8B4-40232A368A7F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8DE30C-D978-9641-8FAD-C2B48D85CE79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048EF23C-A368-A68F-C5E0-1143EA66DF21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A71F8CBF-6A2F-812E-6B09-B4F91F87DC56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5D36134D-A530-1A43-8E23-7A1EA29FD974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48DD726A-8157-51D0-7992-ED0334CAEE15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230E83E-9184-027A-2DD2-219E747112A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71" name="Прямоугольник: скругленные углы 70">
              <a:extLst>
                <a:ext uri="{FF2B5EF4-FFF2-40B4-BE49-F238E27FC236}">
                  <a16:creationId xmlns:a16="http://schemas.microsoft.com/office/drawing/2014/main" id="{0C730AAB-CD5C-40B7-905D-4A580D2BC0B4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2" name="Прямоугольник: скругленные углы 71">
              <a:extLst>
                <a:ext uri="{FF2B5EF4-FFF2-40B4-BE49-F238E27FC236}">
                  <a16:creationId xmlns:a16="http://schemas.microsoft.com/office/drawing/2014/main" id="{FB72CAE4-9A5F-F061-A1FA-1E7CF355F8E5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6AA3F13C-4B77-B003-F353-8D3783FBE7AA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EB57B6F5-6B09-9952-5AEF-46221A63E724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5EA4B5D-C619-1C5B-4B9C-8E37163B174C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BB7CF2A3-0EAB-BD8F-9360-12824443E6F6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003CEAB0-FB45-E651-28CB-C992E96682AE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D8A87001-7504-170C-42DA-1C8955C7E5E9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4115BFEA-91B0-7165-C99B-6D9CA6EE0ECB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6B2DE75-2183-A2E6-268C-6B4288D2864C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87" name="Прямоугольник: скругленные углы 86">
              <a:extLst>
                <a:ext uri="{FF2B5EF4-FFF2-40B4-BE49-F238E27FC236}">
                  <a16:creationId xmlns:a16="http://schemas.microsoft.com/office/drawing/2014/main" id="{2431CF80-2A6A-CDF1-7FA9-9F4FEE52EB2D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AC3E90A0-A83D-7E29-F145-AA600291AE0C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B99D43E0-49F1-8209-4F98-5262F28AC1A9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BCEC3CD9-44E1-EECA-E818-76B9BFE7DD61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543906E8-9B34-89C2-4269-843FAD6EA354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C8C80097-0ECD-AAAD-2C0F-1869371B37D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AB934DEE-0052-5D57-1578-12DF5ADB4828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283774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475603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6120"/>
            <a:ext cx="8183564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B8BF84-4C88-A2BF-3322-2EC1F81B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/>
            </a:lvl1pPr>
          </a:lstStyle>
          <a:p>
            <a:r>
              <a:rPr lang="ru-RU"/>
              <a:t>Сформулируй заголовок слайда в 1 строку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FAE66B39-11DA-D324-553B-5881569B31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10887" cy="358858"/>
          </a:xfrm>
        </p:spPr>
        <p:txBody>
          <a:bodyPr/>
          <a:lstStyle>
            <a:lvl1pPr>
              <a:lnSpc>
                <a:spcPct val="90000"/>
              </a:lnSpc>
              <a:defRPr sz="1800"/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DF5E2D97-5CF6-49E5-FAB9-9659DF2507A6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Прямоугольник: скругленные верхние углы 75">
            <a:extLst>
              <a:ext uri="{FF2B5EF4-FFF2-40B4-BE49-F238E27FC236}">
                <a16:creationId xmlns:a16="http://schemas.microsoft.com/office/drawing/2014/main" id="{28CEFC34-7B9B-7027-F0C6-03A2D7926408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77" name="Таблица 46">
            <a:extLst>
              <a:ext uri="{FF2B5EF4-FFF2-40B4-BE49-F238E27FC236}">
                <a16:creationId xmlns:a16="http://schemas.microsoft.com/office/drawing/2014/main" id="{0E1EE163-8104-8ED7-61EC-1B745BD881D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70311493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18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78" name="TextBox 77">
            <a:extLst>
              <a:ext uri="{FF2B5EF4-FFF2-40B4-BE49-F238E27FC236}">
                <a16:creationId xmlns:a16="http://schemas.microsoft.com/office/drawing/2014/main" id="{5E880C56-CF09-F9D4-114E-504DB800D737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79" name="Полилиния: фигура 78">
            <a:extLst>
              <a:ext uri="{FF2B5EF4-FFF2-40B4-BE49-F238E27FC236}">
                <a16:creationId xmlns:a16="http://schemas.microsoft.com/office/drawing/2014/main" id="{DC17A6B4-AD4C-D614-D3EF-7B29139B7D33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B4A1057-F33A-233F-5595-FB724E57AF69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C5D8FE0F-4F35-CB88-5CD2-C537E9CAFD95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1" name="Прямоугольник: скругленные верхние углы 80">
              <a:extLst>
                <a:ext uri="{FF2B5EF4-FFF2-40B4-BE49-F238E27FC236}">
                  <a16:creationId xmlns:a16="http://schemas.microsoft.com/office/drawing/2014/main" id="{D766D239-FE4F-CEED-614D-0E4B000C48C2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6437743-7E16-7DAB-C3BA-0185BA311E0E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E45FF23D-3D3D-15EB-AE2D-C4E469B1A6F4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EA806163-8F06-78C4-DB82-96B8AE97DE0F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2080A392-32AD-388D-97F3-C88D0A2BED1C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298EBD26-DE19-D484-2CD0-06902C8D0DE3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9A69E6A-766A-19C2-5DAF-A6AE6821990B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88" name="Прямоугольник: скругленные углы 87">
              <a:extLst>
                <a:ext uri="{FF2B5EF4-FFF2-40B4-BE49-F238E27FC236}">
                  <a16:creationId xmlns:a16="http://schemas.microsoft.com/office/drawing/2014/main" id="{74AD0FA5-FF9D-171E-B762-C2AC28E189FB}"/>
                </a:ext>
              </a:extLst>
            </p:cNvPr>
            <p:cNvSpPr/>
            <p:nvPr userDrawn="1"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9" name="Прямоугольник: скругленные углы 88">
              <a:extLst>
                <a:ext uri="{FF2B5EF4-FFF2-40B4-BE49-F238E27FC236}">
                  <a16:creationId xmlns:a16="http://schemas.microsoft.com/office/drawing/2014/main" id="{946AC3F1-27D2-0992-42B4-E59BFEEA11C3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D7B41491-EC30-F748-4CAD-44E0EEB6355F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1" name="Прямоугольник: скругленные углы 90">
              <a:extLst>
                <a:ext uri="{FF2B5EF4-FFF2-40B4-BE49-F238E27FC236}">
                  <a16:creationId xmlns:a16="http://schemas.microsoft.com/office/drawing/2014/main" id="{2A94C5CB-ECAA-4FBE-DC82-BF5CAD52432B}"/>
                </a:ext>
              </a:extLst>
            </p:cNvPr>
            <p:cNvSpPr/>
            <p:nvPr userDrawn="1"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797855B-7D58-618F-1F37-B0979DC82401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93" name="Прямоугольник: скругленные углы 92">
              <a:extLst>
                <a:ext uri="{FF2B5EF4-FFF2-40B4-BE49-F238E27FC236}">
                  <a16:creationId xmlns:a16="http://schemas.microsoft.com/office/drawing/2014/main" id="{596454FB-338D-1222-E701-35077C2DA109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4" name="Прямоугольник: скругленные углы 93">
              <a:extLst>
                <a:ext uri="{FF2B5EF4-FFF2-40B4-BE49-F238E27FC236}">
                  <a16:creationId xmlns:a16="http://schemas.microsoft.com/office/drawing/2014/main" id="{776BB376-7025-1604-4CEF-76D07144B41D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5" name="Прямоугольник: скругленные углы 94">
              <a:extLst>
                <a:ext uri="{FF2B5EF4-FFF2-40B4-BE49-F238E27FC236}">
                  <a16:creationId xmlns:a16="http://schemas.microsoft.com/office/drawing/2014/main" id="{04ED4BE3-EF95-2C36-E8B3-4171A9FF6D5B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6" name="Прямоугольник: скругленные углы 95">
              <a:extLst>
                <a:ext uri="{FF2B5EF4-FFF2-40B4-BE49-F238E27FC236}">
                  <a16:creationId xmlns:a16="http://schemas.microsoft.com/office/drawing/2014/main" id="{D8E79C48-EAF3-696D-817E-54EDA2C8FF69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6C966C9-6724-A43E-8CA3-6AB591CBCD52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98" name="Прямоугольник: скругленные углы 97">
              <a:extLst>
                <a:ext uri="{FF2B5EF4-FFF2-40B4-BE49-F238E27FC236}">
                  <a16:creationId xmlns:a16="http://schemas.microsoft.com/office/drawing/2014/main" id="{CB8A6FF7-1635-A9EF-9CC3-2E05ABEFD272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9" name="Прямоугольник: скругленные углы 98">
              <a:extLst>
                <a:ext uri="{FF2B5EF4-FFF2-40B4-BE49-F238E27FC236}">
                  <a16:creationId xmlns:a16="http://schemas.microsoft.com/office/drawing/2014/main" id="{62C8E22E-6A7B-7C78-6279-2145BF01EB26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FD2A5C8-4BBF-F7CE-AE02-9F85109DF61A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101" name="Рисунок 93">
              <a:extLst>
                <a:ext uri="{FF2B5EF4-FFF2-40B4-BE49-F238E27FC236}">
                  <a16:creationId xmlns:a16="http://schemas.microsoft.com/office/drawing/2014/main" id="{3D950EF5-BA79-991F-9F49-D9A57FCACC6E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7F5D9AE-DD86-4638-B21A-807784E2DEBC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103" name="Прямоугольник: скругленные углы 102">
              <a:extLst>
                <a:ext uri="{FF2B5EF4-FFF2-40B4-BE49-F238E27FC236}">
                  <a16:creationId xmlns:a16="http://schemas.microsoft.com/office/drawing/2014/main" id="{72B6DCA7-8D31-A002-DE3E-8B2BB9325A3D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4" name="Прямоугольник: скругленные углы 103">
              <a:extLst>
                <a:ext uri="{FF2B5EF4-FFF2-40B4-BE49-F238E27FC236}">
                  <a16:creationId xmlns:a16="http://schemas.microsoft.com/office/drawing/2014/main" id="{4CA215C3-8857-9DB4-7C2C-FD263F43AA6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5" name="Прямоугольник: скругленные углы 104">
              <a:extLst>
                <a:ext uri="{FF2B5EF4-FFF2-40B4-BE49-F238E27FC236}">
                  <a16:creationId xmlns:a16="http://schemas.microsoft.com/office/drawing/2014/main" id="{D34A1810-E028-1B66-03DE-9B6365DB92C1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7" name="Прямоугольник: скругленные углы 106">
              <a:extLst>
                <a:ext uri="{FF2B5EF4-FFF2-40B4-BE49-F238E27FC236}">
                  <a16:creationId xmlns:a16="http://schemas.microsoft.com/office/drawing/2014/main" id="{A45A59D0-F306-7AE6-07B8-517FC35012B3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8" name="Прямоугольник: скругленные углы 107">
              <a:extLst>
                <a:ext uri="{FF2B5EF4-FFF2-40B4-BE49-F238E27FC236}">
                  <a16:creationId xmlns:a16="http://schemas.microsoft.com/office/drawing/2014/main" id="{60DAF657-405E-C78C-4FCB-FCEC964E5B8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9" name="Прямоугольник: скругленные углы 108">
              <a:extLst>
                <a:ext uri="{FF2B5EF4-FFF2-40B4-BE49-F238E27FC236}">
                  <a16:creationId xmlns:a16="http://schemas.microsoft.com/office/drawing/2014/main" id="{09248DA2-DAEC-4F36-6075-38C3C281EE98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9" name="Рисунок 1">
            <a:extLst>
              <a:ext uri="{FF2B5EF4-FFF2-40B4-BE49-F238E27FC236}">
                <a16:creationId xmlns:a16="http://schemas.microsoft.com/office/drawing/2014/main" id="{84BED65D-6538-7A1F-DEE6-4133F9200DC1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tx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6138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_title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042485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/>
            </a:lvl1pPr>
            <a:lvl2pPr>
              <a:lnSpc>
                <a:spcPct val="100000"/>
              </a:lnSpc>
              <a:spcAft>
                <a:spcPts val="1200"/>
              </a:spcAft>
              <a:defRPr sz="2400"/>
            </a:lvl2pPr>
            <a:lvl3pPr>
              <a:lnSpc>
                <a:spcPct val="100000"/>
              </a:lnSpc>
              <a:spcAft>
                <a:spcPts val="1200"/>
              </a:spcAft>
              <a:defRPr sz="2400"/>
            </a:lvl3pPr>
            <a:lvl4pPr>
              <a:lnSpc>
                <a:spcPct val="100000"/>
              </a:lnSpc>
              <a:spcAft>
                <a:spcPts val="1200"/>
              </a:spcAft>
              <a:defRPr sz="2400"/>
            </a:lvl4pPr>
            <a:lvl5pPr>
              <a:lnSpc>
                <a:spcPct val="100000"/>
              </a:lnSpc>
              <a:spcAft>
                <a:spcPts val="1200"/>
              </a:spcAft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/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7B5F198A-2559-F2F6-5327-6954972E8252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Прямоугольник: скругленные верхние углы 38">
            <a:extLst>
              <a:ext uri="{FF2B5EF4-FFF2-40B4-BE49-F238E27FC236}">
                <a16:creationId xmlns:a16="http://schemas.microsoft.com/office/drawing/2014/main" id="{7F566F0E-F78F-3D2D-3421-869755AFA559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40" name="Таблица 46">
            <a:extLst>
              <a:ext uri="{FF2B5EF4-FFF2-40B4-BE49-F238E27FC236}">
                <a16:creationId xmlns:a16="http://schemas.microsoft.com/office/drawing/2014/main" id="{90C90852-1187-6692-C182-38F701835E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799582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5</a:t>
                      </a:r>
                      <a:r>
                        <a:rPr lang="ru-RU" sz="1200" b="1" dirty="0"/>
                        <a:t>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44</a:t>
                      </a:r>
                      <a:endParaRPr lang="ru-RU" sz="1200" b="1" dirty="0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32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en-US" sz="1200" b="1" dirty="0"/>
                        <a:t>24</a:t>
                      </a:r>
                      <a:endParaRPr lang="ru-RU" sz="1200" b="1" dirty="0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</a:t>
                      </a:r>
                      <a:r>
                        <a:rPr lang="en-US" sz="1200" b="1" dirty="0"/>
                        <a:t>8</a:t>
                      </a:r>
                      <a:endParaRPr lang="ru-RU" sz="1200" b="1" dirty="0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16881EB9-3774-1E79-046E-FF7CB7E5BD8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575B971-17FB-73BD-BC0C-C9F8A9DB1D14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9905F02-AA08-74B3-07FA-C5D8DFF8FEE1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EC3E8380-6F50-84C3-085E-B9527151795D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Прямоугольник: скругленные верхние углы 42">
              <a:extLst>
                <a:ext uri="{FF2B5EF4-FFF2-40B4-BE49-F238E27FC236}">
                  <a16:creationId xmlns:a16="http://schemas.microsoft.com/office/drawing/2014/main" id="{36C3850C-C55D-0AE4-FFF1-DCFAFBCD4C40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DCA779-A81E-2BC1-4B50-0EC3A2050DF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1DB51FD8-47D0-E438-F96A-1970AE7A1C95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BEB4B5C5-2EDD-2B66-28F3-53C410FD5ECC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14139FE9-F15C-389B-3A67-32912F6CCE89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B7BAA8FC-EC4E-DFC0-B02A-9C55EFF8A741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26134D-A981-270A-0314-28BCFC8D0364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87DB188E-BD47-CC8A-8285-38719DF6051C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CD053328-B569-F851-B446-68B53DDFFABF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3EE0DFA0-BC07-E4E5-7629-3D87F248C5CA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D922B5E-4C2B-45FE-2FD5-619A07D94EF2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0C6A0AF-A68E-4EEC-11C5-3771318F077A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321C4C6-68D2-797B-5CB6-581350B43FD0}"/>
                </a:ext>
              </a:extLst>
            </p:cNvPr>
            <p:cNvSpPr/>
            <p:nvPr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9008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0AAB1487-559B-CF89-4CB4-887AFEFA8E99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FA57D2E2-2061-7DFE-8841-6A08E296E1A7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AC053AE7-DA8A-4D4C-8A94-58E464E41499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0720F2F-F525-0C98-F10F-1D821F371CB9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60" name="Прямоугольник: скругленные углы 59">
              <a:extLst>
                <a:ext uri="{FF2B5EF4-FFF2-40B4-BE49-F238E27FC236}">
                  <a16:creationId xmlns:a16="http://schemas.microsoft.com/office/drawing/2014/main" id="{FE5029A0-90C8-51EF-30AB-02ACCCCD1967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226CE74D-4C18-B61E-9A4F-26695F511B42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28F11B5-BD14-6C8C-0258-1C532D3BCE94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65" name="Рисунок 93">
              <a:extLst>
                <a:ext uri="{FF2B5EF4-FFF2-40B4-BE49-F238E27FC236}">
                  <a16:creationId xmlns:a16="http://schemas.microsoft.com/office/drawing/2014/main" id="{D47CB486-7F70-E197-83E8-C6358EE709B5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D50E497-0847-8ACE-8737-1FFC73B9A464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B8046652-4E7B-AEDD-90AB-926FF3BFBA37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0" name="Прямоугольник: скругленные углы 69">
              <a:extLst>
                <a:ext uri="{FF2B5EF4-FFF2-40B4-BE49-F238E27FC236}">
                  <a16:creationId xmlns:a16="http://schemas.microsoft.com/office/drawing/2014/main" id="{4A29EE5B-52BC-0741-3F38-8F589EFA8462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1" name="Прямоугольник: скругленные углы 70">
              <a:extLst>
                <a:ext uri="{FF2B5EF4-FFF2-40B4-BE49-F238E27FC236}">
                  <a16:creationId xmlns:a16="http://schemas.microsoft.com/office/drawing/2014/main" id="{1A943F2E-59A4-5AB1-C0F8-C8081258AEA4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87F859EA-D2B9-60C4-43A0-2AA0C2B4EFC1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9956B734-3B95-C8F1-0585-35A0E910647C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C41A8311-8CE1-8247-60B5-2EC334CAA705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4C0E606B-8268-DF9D-E655-B024AB7199F3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86CAE805-4C53-FDB6-2E9F-FD145BA8C41D}"/>
                </a:ext>
              </a:extLst>
            </p:cNvPr>
            <p:cNvSpPr/>
            <p:nvPr userDrawn="1"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51D57DA2-5887-C201-F46B-A6193182F9F9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14CF8F89-7A42-D443-04E8-8A4131393383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577BB4BE-5A49-2430-33C4-EF42188BA484}"/>
                </a:ext>
              </a:extLst>
            </p:cNvPr>
            <p:cNvSpPr/>
            <p:nvPr userDrawn="1"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76E8A6B1-C045-B0CA-353E-7F48F886A657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F07EFC83-094F-AE0F-806D-921731A3B5EA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2C45EB8E-F7DB-D125-102F-4114DFE29F9C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70C3FB20-C30C-D4BB-D71F-7B34BCEC426B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C6A0E2A6-B0A4-8AAA-ACC2-4F463CEC0B53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19FDF446-854F-04EF-EBA9-F6BF9AC83390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DA2D2B25-50F4-59D1-A919-080D1079C243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F85A54A5-B234-2A03-3493-0E4E089CF1B9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7F91FFE-0848-C32B-3DE7-253AE6632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исунок 1">
            <a:extLst>
              <a:ext uri="{FF2B5EF4-FFF2-40B4-BE49-F238E27FC236}">
                <a16:creationId xmlns:a16="http://schemas.microsoft.com/office/drawing/2014/main" id="{FC3FFA5C-C75B-AE13-5F9B-5E4DB2C9C454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tx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19972B16-A979-698E-C847-D77A8D463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5014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B5CEA510-779D-B186-51D9-A7BE6A4D8CBF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: скругленные верхние углы 31">
            <a:extLst>
              <a:ext uri="{FF2B5EF4-FFF2-40B4-BE49-F238E27FC236}">
                <a16:creationId xmlns:a16="http://schemas.microsoft.com/office/drawing/2014/main" id="{A1C959ED-4845-914A-5E46-E2BC8420265D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3" name="Таблица 46">
            <a:extLst>
              <a:ext uri="{FF2B5EF4-FFF2-40B4-BE49-F238E27FC236}">
                <a16:creationId xmlns:a16="http://schemas.microsoft.com/office/drawing/2014/main" id="{E10B7DDB-30E3-5914-1530-1B343B89E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05663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18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4" name="Полилиния: фигура 33">
            <a:extLst>
              <a:ext uri="{FF2B5EF4-FFF2-40B4-BE49-F238E27FC236}">
                <a16:creationId xmlns:a16="http://schemas.microsoft.com/office/drawing/2014/main" id="{E3D1AAE3-78D4-3900-EC14-93255434D8AD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58" name="Полилиния: фигура 57">
            <a:extLst>
              <a:ext uri="{FF2B5EF4-FFF2-40B4-BE49-F238E27FC236}">
                <a16:creationId xmlns:a16="http://schemas.microsoft.com/office/drawing/2014/main" id="{39436597-275E-B3E6-1DAB-CAF537F82E50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F0AA0D0-E6D7-0849-E730-1598B0ABEC6F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:a16="http://schemas.microsoft.com/office/drawing/2014/main" id="{D1B15945-87AF-F9F3-2DE0-3A1B323E535F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376C75D7-5626-838A-6058-04D945C0E7E6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9FC3BCA-5963-77F9-C93E-8A7C97A54554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id="{451C6EFC-06B4-5E56-299E-794F0C153CA7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6" name="Прямоугольник: скругленные верхние углы 35">
              <a:extLst>
                <a:ext uri="{FF2B5EF4-FFF2-40B4-BE49-F238E27FC236}">
                  <a16:creationId xmlns:a16="http://schemas.microsoft.com/office/drawing/2014/main" id="{4C22702F-98A1-B992-0075-D14E2A0588B5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6AB7DE-CF4B-86FB-1B5A-ABE23228BA4F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3FDAD732-0125-1143-E119-FEA704054C60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4FD7908-8994-1051-016D-5CC13F02FDB8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4E6942A2-E48B-F622-2243-9FC2E291D8E8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522CD51C-93E9-1670-8BEA-B201505F612B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B9577B-9B6B-15BD-739F-1225D3CDB149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E9034D0-25F2-A8C1-F557-12B57AEC9309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65582AC9-69E4-5258-E336-B355E4884684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28C905A1-02F3-4C95-9648-AACA6DBF796B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61DC806F-D2CD-53D6-C953-37B3574F213B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80C97B5-3952-7910-A413-CE09F4CCF3AB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D3B4BB9F-1DB4-50A0-14E7-2E2ADD11AEB1}"/>
                </a:ext>
              </a:extLst>
            </p:cNvPr>
            <p:cNvSpPr/>
            <p:nvPr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EED9B596-6C25-BBE8-6385-8220EB3E1043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91D74ADE-14FE-3ED2-65A2-CFE136CC1A5E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C896DCD4-48B4-626F-B661-C4D24A372953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0C49C4-8A7A-7680-8607-00F5BDC44B72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08B87031-6BD7-A056-0BA6-38E2AF1BA40E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FE7FB711-D05A-9600-3AD0-23D83D2A3A51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6F44A17-9F69-51EE-5BDF-B8A1215914B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56" name="Рисунок 93">
              <a:extLst>
                <a:ext uri="{FF2B5EF4-FFF2-40B4-BE49-F238E27FC236}">
                  <a16:creationId xmlns:a16="http://schemas.microsoft.com/office/drawing/2014/main" id="{F7ACD859-831B-B92D-6598-DCA1F3CF6309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FF9DED0-F418-3F66-9330-21C737FCBA77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0" name="Прямоугольник: скругленные углы 59">
              <a:extLst>
                <a:ext uri="{FF2B5EF4-FFF2-40B4-BE49-F238E27FC236}">
                  <a16:creationId xmlns:a16="http://schemas.microsoft.com/office/drawing/2014/main" id="{ADF98773-05FC-30DB-27B7-EA76F799AAD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C5414EA8-DFF8-18DA-88E1-A40C0D6BF477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B057ECE9-27EC-B011-57D3-BFEDE3195A83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Прямоугольник: скругленные верхние углы 6">
              <a:extLst>
                <a:ext uri="{FF2B5EF4-FFF2-40B4-BE49-F238E27FC236}">
                  <a16:creationId xmlns:a16="http://schemas.microsoft.com/office/drawing/2014/main" id="{F36F80B4-A8AF-0BA6-FC87-DFE4BC6235F5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60A991C-BA4C-C31C-B948-D5F252D0A83E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2545497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_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>
            <a:extLst>
              <a:ext uri="{FF2B5EF4-FFF2-40B4-BE49-F238E27FC236}">
                <a16:creationId xmlns:a16="http://schemas.microsoft.com/office/drawing/2014/main" id="{197A927F-73D8-A013-C06F-BEBBE8391F30}"/>
              </a:ext>
            </a:extLst>
          </p:cNvPr>
          <p:cNvSpPr/>
          <p:nvPr/>
        </p:nvSpPr>
        <p:spPr>
          <a:xfrm>
            <a:off x="639763" y="411162"/>
            <a:ext cx="10910888" cy="5851526"/>
          </a:xfrm>
          <a:custGeom>
            <a:avLst/>
            <a:gdLst>
              <a:gd name="connsiteX0" fmla="*/ 4777550 w 4777549"/>
              <a:gd name="connsiteY0" fmla="*/ 196977 h 2553938"/>
              <a:gd name="connsiteX1" fmla="*/ 4777550 w 4777549"/>
              <a:gd name="connsiteY1" fmla="*/ 1926527 h 2553938"/>
              <a:gd name="connsiteX2" fmla="*/ 4610196 w 4777549"/>
              <a:gd name="connsiteY2" fmla="*/ 2115598 h 2553938"/>
              <a:gd name="connsiteX3" fmla="*/ 2666238 w 4777549"/>
              <a:gd name="connsiteY3" fmla="*/ 2115598 h 2553938"/>
              <a:gd name="connsiteX4" fmla="*/ 2481548 w 4777549"/>
              <a:gd name="connsiteY4" fmla="*/ 2192084 h 2553938"/>
              <a:gd name="connsiteX5" fmla="*/ 2181130 w 4777549"/>
              <a:gd name="connsiteY5" fmla="*/ 2492502 h 2553938"/>
              <a:gd name="connsiteX6" fmla="*/ 2032921 w 4777549"/>
              <a:gd name="connsiteY6" fmla="*/ 2553938 h 2553938"/>
              <a:gd name="connsiteX7" fmla="*/ 196977 w 4777549"/>
              <a:gd name="connsiteY7" fmla="*/ 2553938 h 2553938"/>
              <a:gd name="connsiteX8" fmla="*/ 0 w 4777549"/>
              <a:gd name="connsiteY8" fmla="*/ 2356961 h 2553938"/>
              <a:gd name="connsiteX9" fmla="*/ 0 w 4777549"/>
              <a:gd name="connsiteY9" fmla="*/ 196977 h 2553938"/>
              <a:gd name="connsiteX10" fmla="*/ 196977 w 4777549"/>
              <a:gd name="connsiteY10" fmla="*/ 0 h 2553938"/>
              <a:gd name="connsiteX11" fmla="*/ 4580573 w 4777549"/>
              <a:gd name="connsiteY11" fmla="*/ 0 h 2553938"/>
              <a:gd name="connsiteX12" fmla="*/ 4777550 w 4777549"/>
              <a:gd name="connsiteY12" fmla="*/ 196977 h 255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7549" h="2553938">
                <a:moveTo>
                  <a:pt x="4777550" y="196977"/>
                </a:moveTo>
                <a:lnTo>
                  <a:pt x="4777550" y="1926527"/>
                </a:lnTo>
                <a:cubicBezTo>
                  <a:pt x="4777550" y="2023967"/>
                  <a:pt x="4704493" y="2104263"/>
                  <a:pt x="4610196" y="2115598"/>
                </a:cubicBezTo>
                <a:lnTo>
                  <a:pt x="2666238" y="2115598"/>
                </a:lnTo>
                <a:cubicBezTo>
                  <a:pt x="2596991" y="2115598"/>
                  <a:pt x="2530602" y="2143125"/>
                  <a:pt x="2481548" y="2192084"/>
                </a:cubicBezTo>
                <a:lnTo>
                  <a:pt x="2181130" y="2492502"/>
                </a:lnTo>
                <a:cubicBezTo>
                  <a:pt x="2141792" y="2531840"/>
                  <a:pt x="2088452" y="2553938"/>
                  <a:pt x="2032921" y="2553938"/>
                </a:cubicBezTo>
                <a:lnTo>
                  <a:pt x="196977" y="2553938"/>
                </a:lnTo>
                <a:cubicBezTo>
                  <a:pt x="88202" y="2553938"/>
                  <a:pt x="0" y="2465737"/>
                  <a:pt x="0" y="2356961"/>
                </a:cubicBezTo>
                <a:lnTo>
                  <a:pt x="0" y="196977"/>
                </a:lnTo>
                <a:cubicBezTo>
                  <a:pt x="0" y="88202"/>
                  <a:pt x="88202" y="0"/>
                  <a:pt x="196977" y="0"/>
                </a:cubicBezTo>
                <a:lnTo>
                  <a:pt x="4580573" y="0"/>
                </a:lnTo>
                <a:cubicBezTo>
                  <a:pt x="4689348" y="0"/>
                  <a:pt x="4777550" y="88202"/>
                  <a:pt x="4777550" y="19697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dirty="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084274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5194112"/>
            <a:ext cx="3867020" cy="590868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Имя и фамилия спикера, контакты </a:t>
            </a:r>
            <a:br>
              <a:rPr lang="ru-RU"/>
            </a:br>
            <a:r>
              <a:rPr lang="ru-RU"/>
              <a:t>или другая информация</a:t>
            </a:r>
          </a:p>
        </p:txBody>
      </p:sp>
      <p:sp>
        <p:nvSpPr>
          <p:cNvPr id="12" name="Рисунок 7">
            <a:extLst>
              <a:ext uri="{FF2B5EF4-FFF2-40B4-BE49-F238E27FC236}">
                <a16:creationId xmlns:a16="http://schemas.microsoft.com/office/drawing/2014/main" id="{8082470F-B02E-5F25-DB85-57374A194EE6}"/>
              </a:ext>
            </a:extLst>
          </p:cNvPr>
          <p:cNvSpPr/>
          <p:nvPr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458CA0F-AA7A-3470-321F-E571C81EB4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55808" y="1931435"/>
            <a:ext cx="6340418" cy="2123348"/>
          </a:xfrm>
        </p:spPr>
        <p:txBody>
          <a:bodyPr vert="horz" anchor="b">
            <a:noAutofit/>
          </a:bodyPr>
          <a:lstStyle>
            <a:lvl1pPr algn="l">
              <a:lnSpc>
                <a:spcPct val="87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призыв </a:t>
            </a:r>
            <a:br>
              <a:rPr lang="ru-RU"/>
            </a:br>
            <a:r>
              <a:rPr lang="ru-RU"/>
              <a:t>к действию</a:t>
            </a:r>
            <a:r>
              <a:rPr lang="en-US"/>
              <a:t> </a:t>
            </a:r>
            <a:r>
              <a:rPr lang="ru-RU"/>
              <a:t>в 2–3 строки</a:t>
            </a:r>
          </a:p>
        </p:txBody>
      </p:sp>
    </p:spTree>
    <p:extLst>
      <p:ext uri="{BB962C8B-B14F-4D97-AF65-F5344CB8AC3E}">
        <p14:creationId xmlns:p14="http://schemas.microsoft.com/office/powerpoint/2010/main" val="3844031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68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49329ED-88BB-C258-4171-C073E4805052}"/>
              </a:ext>
            </a:extLst>
          </p:cNvPr>
          <p:cNvSpPr/>
          <p:nvPr/>
        </p:nvSpPr>
        <p:spPr>
          <a:xfrm>
            <a:off x="639763" y="411163"/>
            <a:ext cx="10910887" cy="5851525"/>
          </a:xfrm>
          <a:prstGeom prst="roundRect">
            <a:avLst>
              <a:gd name="adj" fmla="val 10189"/>
            </a:avLst>
          </a:prstGeom>
          <a:gradFill>
            <a:gsLst>
              <a:gs pos="15000">
                <a:schemeClr val="accent1"/>
              </a:gs>
              <a:gs pos="9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dirty="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047209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1F914-6E31-3D8A-0729-94C84B1796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6718" y="2152745"/>
            <a:ext cx="8206245" cy="2277549"/>
          </a:xfr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defRPr sz="4800" spc="-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смысловой заголовок презентации </a:t>
            </a:r>
            <a:br>
              <a:rPr lang="ru-RU"/>
            </a:br>
            <a:r>
              <a:rPr lang="ru-RU"/>
              <a:t>в 2–3 строки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4705255"/>
            <a:ext cx="8174332" cy="8175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Напиши подзаголовок презентации, имя спикера </a:t>
            </a:r>
            <a:br>
              <a:rPr lang="ru-RU"/>
            </a:br>
            <a:r>
              <a:rPr lang="ru-RU"/>
              <a:t>и другую дополнительную информацию</a:t>
            </a:r>
          </a:p>
        </p:txBody>
      </p:sp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5AD7914A-6F7A-0AB4-0320-8B0610322AB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440611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5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5AD7914A-6F7A-0AB4-0320-8B0610322A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15B33EE8-2A0C-A289-E633-0C1A78BC22FA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594061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6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15B33EE8-2A0C-A289-E633-0C1A78BC22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 hidden="1">
            <a:extLst>
              <a:ext uri="{FF2B5EF4-FFF2-40B4-BE49-F238E27FC236}">
                <a16:creationId xmlns:a16="http://schemas.microsoft.com/office/drawing/2014/main" id="{EDB5745A-EB00-381B-6668-493769E30B62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404100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7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2" name="Объект 11" hidden="1">
                        <a:extLst>
                          <a:ext uri="{FF2B5EF4-FFF2-40B4-BE49-F238E27FC236}">
                            <a16:creationId xmlns:a16="http://schemas.microsoft.com/office/drawing/2014/main" id="{EDB5745A-EB00-381B-6668-493769E30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 hidden="1">
            <a:extLst>
              <a:ext uri="{FF2B5EF4-FFF2-40B4-BE49-F238E27FC236}">
                <a16:creationId xmlns:a16="http://schemas.microsoft.com/office/drawing/2014/main" id="{1A29F7CF-5EA7-385D-A6B8-3F74846ECFA0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412712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8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5" name="Объект 14" hidden="1">
                        <a:extLst>
                          <a:ext uri="{FF2B5EF4-FFF2-40B4-BE49-F238E27FC236}">
                            <a16:creationId xmlns:a16="http://schemas.microsoft.com/office/drawing/2014/main" id="{1A29F7CF-5EA7-385D-A6B8-3F74846ECF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 hidden="1">
            <a:extLst>
              <a:ext uri="{FF2B5EF4-FFF2-40B4-BE49-F238E27FC236}">
                <a16:creationId xmlns:a16="http://schemas.microsoft.com/office/drawing/2014/main" id="{69EB17E6-0D76-E72E-817B-D0C2F75924C4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6811942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9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8" name="Объект 17" hidden="1">
                        <a:extLst>
                          <a:ext uri="{FF2B5EF4-FFF2-40B4-BE49-F238E27FC236}">
                            <a16:creationId xmlns:a16="http://schemas.microsoft.com/office/drawing/2014/main" id="{69EB17E6-0D76-E72E-817B-D0C2F7592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>
            <a:extLst>
              <a:ext uri="{FF2B5EF4-FFF2-40B4-BE49-F238E27FC236}">
                <a16:creationId xmlns:a16="http://schemas.microsoft.com/office/drawing/2014/main" id="{A111C868-F548-CDE4-4C8F-957F32A69173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61727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0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0" name="Объект 9" hidden="1">
                        <a:extLst>
                          <a:ext uri="{FF2B5EF4-FFF2-40B4-BE49-F238E27FC236}">
                            <a16:creationId xmlns:a16="http://schemas.microsoft.com/office/drawing/2014/main" id="{A111C868-F548-CDE4-4C8F-957F32A691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35915CAD-91BC-0EC7-7D14-6FCC6EF3F283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1829894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1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35915CAD-91BC-0EC7-7D14-6FCC6EF3F2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 hidden="1">
            <a:extLst>
              <a:ext uri="{FF2B5EF4-FFF2-40B4-BE49-F238E27FC236}">
                <a16:creationId xmlns:a16="http://schemas.microsoft.com/office/drawing/2014/main" id="{6B49F19B-8C48-33CB-BF6F-83498DB8EA19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6732664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2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1" name="Объект 10" hidden="1">
                        <a:extLst>
                          <a:ext uri="{FF2B5EF4-FFF2-40B4-BE49-F238E27FC236}">
                            <a16:creationId xmlns:a16="http://schemas.microsoft.com/office/drawing/2014/main" id="{6B49F19B-8C48-33CB-BF6F-83498DB8EA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 hidden="1">
            <a:extLst>
              <a:ext uri="{FF2B5EF4-FFF2-40B4-BE49-F238E27FC236}">
                <a16:creationId xmlns:a16="http://schemas.microsoft.com/office/drawing/2014/main" id="{D06FCB91-1283-7736-EEFE-502F0AEF6241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5553075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3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3" name="Объект 12" hidden="1">
                        <a:extLst>
                          <a:ext uri="{FF2B5EF4-FFF2-40B4-BE49-F238E27FC236}">
                            <a16:creationId xmlns:a16="http://schemas.microsoft.com/office/drawing/2014/main" id="{D06FCB91-1283-7736-EEFE-502F0AEF6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 hidden="1">
            <a:extLst>
              <a:ext uri="{FF2B5EF4-FFF2-40B4-BE49-F238E27FC236}">
                <a16:creationId xmlns:a16="http://schemas.microsoft.com/office/drawing/2014/main" id="{970EB312-66D1-9625-3377-075970721A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3768514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4" name="Объект 13" hidden="1">
                        <a:extLst>
                          <a:ext uri="{FF2B5EF4-FFF2-40B4-BE49-F238E27FC236}">
                            <a16:creationId xmlns:a16="http://schemas.microsoft.com/office/drawing/2014/main" id="{970EB312-66D1-9625-3377-075970721A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Рисунок 7">
            <a:extLst>
              <a:ext uri="{FF2B5EF4-FFF2-40B4-BE49-F238E27FC236}">
                <a16:creationId xmlns:a16="http://schemas.microsoft.com/office/drawing/2014/main" id="{9CBACDB5-46BD-21E4-9D73-0D0F20F6725A}"/>
              </a:ext>
            </a:extLst>
          </p:cNvPr>
          <p:cNvSpPr/>
          <p:nvPr userDrawn="1"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22619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04713AF-D063-DFE4-ED3B-97811EE849CE}"/>
              </a:ext>
            </a:extLst>
          </p:cNvPr>
          <p:cNvSpPr/>
          <p:nvPr/>
        </p:nvSpPr>
        <p:spPr>
          <a:xfrm>
            <a:off x="639762" y="411162"/>
            <a:ext cx="1496947" cy="5851525"/>
          </a:xfrm>
          <a:prstGeom prst="roundRect">
            <a:avLst>
              <a:gd name="adj" fmla="val 27375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E8E5C46-0B07-7F57-D5C9-A6D773A2F183}"/>
              </a:ext>
            </a:extLst>
          </p:cNvPr>
          <p:cNvSpPr/>
          <p:nvPr/>
        </p:nvSpPr>
        <p:spPr>
          <a:xfrm>
            <a:off x="2457451" y="411163"/>
            <a:ext cx="8185150" cy="5851526"/>
          </a:xfrm>
          <a:prstGeom prst="roundRect">
            <a:avLst>
              <a:gd name="adj" fmla="val 6773"/>
            </a:avLst>
          </a:prstGeom>
          <a:gradFill>
            <a:gsLst>
              <a:gs pos="15000">
                <a:schemeClr val="accent1"/>
              </a:gs>
              <a:gs pos="8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dirty="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439834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Текст 5">
            <a:extLst>
              <a:ext uri="{FF2B5EF4-FFF2-40B4-BE49-F238E27FC236}">
                <a16:creationId xmlns:a16="http://schemas.microsoft.com/office/drawing/2014/main" id="{12F0BAE5-9B94-D517-7A49-4E7BBC7BB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4284" y="1739217"/>
            <a:ext cx="1087903" cy="743655"/>
          </a:xfrm>
        </p:spPr>
        <p:txBody>
          <a:bodyPr anchor="t"/>
          <a:lstStyle>
            <a:lvl1pPr algn="ctr">
              <a:defRPr sz="6000" b="1" spc="-2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  <a:endParaRPr lang="ru-RU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9DD477A7-0F1C-B92E-5302-1F26D4F1EE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9573" y="1767569"/>
            <a:ext cx="6353390" cy="2341562"/>
          </a:xfrm>
        </p:spPr>
        <p:txBody>
          <a:bodyPr/>
          <a:lstStyle>
            <a:lvl1pPr>
              <a:spcAft>
                <a:spcPts val="0"/>
              </a:spcAft>
              <a:defRPr sz="4000" b="1" spc="-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Напиши смысловой заголовок раздела </a:t>
            </a:r>
            <a:br>
              <a:rPr lang="ru-RU"/>
            </a:br>
            <a:r>
              <a:rPr lang="ru-RU"/>
              <a:t>в 2–3 строки</a:t>
            </a:r>
          </a:p>
        </p:txBody>
      </p:sp>
    </p:spTree>
    <p:extLst>
      <p:ext uri="{BB962C8B-B14F-4D97-AF65-F5344CB8AC3E}">
        <p14:creationId xmlns:p14="http://schemas.microsoft.com/office/powerpoint/2010/main" val="28576512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739929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E7388FD-D149-4D25-0D53-8FD5721832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7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</a:t>
            </a:r>
            <a:br>
              <a:rPr lang="ru-RU"/>
            </a:br>
            <a:r>
              <a:rPr lang="ru-RU"/>
              <a:t>слайда в 1–2 строки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417703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18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7C59A3-D429-7B31-A5B0-0D1EFC446FA3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682E6276-38E4-B43E-1997-1EB72EA2A914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FE2D34FD-CFD5-F181-5F8D-99FE8F6B9336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10235599-9C22-810F-AFFE-43B3719F8049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BCCB48D8-60A8-9E17-D2F8-C11A8EA8C284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1C743A56-B719-FC87-1BB6-6AF569C82D9B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8728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480447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79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64D5D928-54C7-0515-241F-75818620F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слайда в 1 строку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214F87F9-9F23-A982-C724-BD3B326E88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26762" cy="358858"/>
          </a:xfr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A396019-081A-9B04-222C-8B96235EC847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: скругленные верхние углы 37">
            <a:extLst>
              <a:ext uri="{FF2B5EF4-FFF2-40B4-BE49-F238E27FC236}">
                <a16:creationId xmlns:a16="http://schemas.microsoft.com/office/drawing/2014/main" id="{CC120812-6660-E8D7-71B4-58E1CA35329D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9" name="Таблица 46">
            <a:extLst>
              <a:ext uri="{FF2B5EF4-FFF2-40B4-BE49-F238E27FC236}">
                <a16:creationId xmlns:a16="http://schemas.microsoft.com/office/drawing/2014/main" id="{C214627B-A561-23DE-11FC-3859ACF3095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84931896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18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D1137D18-51FF-7720-A2D7-B37EEEBBCC0C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3B159E9-20E8-0A2B-3C13-5DC3075723AD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566337A3-419B-5548-427C-8BBD150D3D1C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2" name="Прямоугольник: скругленные верхние углы 41">
              <a:extLst>
                <a:ext uri="{FF2B5EF4-FFF2-40B4-BE49-F238E27FC236}">
                  <a16:creationId xmlns:a16="http://schemas.microsoft.com/office/drawing/2014/main" id="{A7CA02EB-2903-E635-74FB-6FD510BF6B1B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A74777F-4787-A2C5-15DD-B87E53B916AE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BA2A9BEF-B764-3057-4F8B-338F03CDC0B3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E9781EB1-E747-7F6E-40F9-2C6050FE3163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539332B0-2BC3-3264-9290-9C4B7DAE3DC6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A97C9E13-AAE9-2957-FD8A-DBADEDC872E5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C0EA1C8-48E3-AB0E-23C6-CB04284ECB59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2120B1C-D546-C088-A954-7C4E256ACCCC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8934E3AD-FD04-2A84-260C-FF2AD50AFF9C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6FE8020-B466-057C-1F3A-DDD528CCF9E3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F083C728-8AD4-AC9D-1F10-9BE01006AC6B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E0D4F730-CDDC-3B01-F46F-7335AD6D169C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6ABD7DA2-B7D2-83B7-715B-871892EEDB40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56ABA9E4-CE2F-FCA3-F06D-C1A0F3B10929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F333911-2F76-C19D-5E60-B585B698547E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CDA811FA-7E2C-7C48-DA23-4270E8038F0A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C07589DC-A73D-9F91-411D-2965D80692BA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2B4939-2531-61DB-17CE-79C27E0602CA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B38423FC-7E3E-FA33-A345-C5CE15C79436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E6FB665-8540-DB40-CB2D-A53C8528A2D4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503DEC01-33DE-5CEB-6FB2-3EA97F7A6BDF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9FAC5470-8232-E507-4C50-451393513E8C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853C56D5-7633-05A9-4CA3-85866E367022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EC930174-278D-1164-093F-8AF71562C0CA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0504D573-64F8-CE59-7A8C-2438E404DFD6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7104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_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616879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>
                <a:solidFill>
                  <a:schemeClr val="bg2"/>
                </a:solidFill>
              </a:defRPr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FD9122D-7091-6BA2-07EA-163A1869AEA8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: скругленные верхние углы 8">
            <a:extLst>
              <a:ext uri="{FF2B5EF4-FFF2-40B4-BE49-F238E27FC236}">
                <a16:creationId xmlns:a16="http://schemas.microsoft.com/office/drawing/2014/main" id="{6D6F03CD-D114-F37B-E03D-2CA35E1A3592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10" name="Таблица 46">
            <a:extLst>
              <a:ext uri="{FF2B5EF4-FFF2-40B4-BE49-F238E27FC236}">
                <a16:creationId xmlns:a16="http://schemas.microsoft.com/office/drawing/2014/main" id="{B02E023D-DDB5-0937-D525-4B70C7E1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181244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5</a:t>
                      </a:r>
                      <a:r>
                        <a:rPr lang="ru-RU" sz="1200" b="1" dirty="0"/>
                        <a:t>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44</a:t>
                      </a:r>
                      <a:endParaRPr lang="ru-RU" sz="1200" b="1" dirty="0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</a:t>
                      </a:r>
                      <a:r>
                        <a:rPr lang="en-US" sz="1200" b="1" dirty="0"/>
                        <a:t>8</a:t>
                      </a:r>
                      <a:endParaRPr lang="ru-RU" sz="1200" b="1" dirty="0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2836D397-07DF-F44E-B241-E646372182BD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BCD1CCE-0DCF-28D9-8B9F-AADB768AF282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1601141B-7552-E452-C42D-D83FBDF0C386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9C953B3B-710F-60F4-95EE-83BCEB2E2120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1778AB-794A-1FEE-E924-7212C304BD92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F15C0F5C-F3A4-A4E7-1E94-A8B49E0C789D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9143BD1C-4850-CC8A-0752-BD02C2BC5F1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F1C3642-1C3F-BAC4-65BC-7922B787A511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7450BCFA-5C36-8E65-C523-A4B3A94E480C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C55928-4C98-E75B-EDED-C2B9F34DEAFA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04CD7C2C-AF7F-B9F1-5E08-258259900CB8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0CAF54B8-C71D-15C5-B835-EFC44A8FEFFC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B2ADF0-3C8A-B96C-6C71-6F34EA1D0423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29C5A579-AD23-3A13-8547-D0A79363D8BB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51BE6CE7-30F3-0C38-17CC-34AD5F9A0274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3EE0FA28-E437-5088-4587-B3310CF9114A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831A4954-7528-7A7A-D8B7-D85855F3838D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AAB4F23-B6F6-BE86-72D5-75DCB4E91663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E1AC14D7-9983-FD95-4CF5-0C45CC99CFC1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DE66BA12-7BE1-65E4-ABBA-E3C361EBA7D0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D445918-1580-EC44-D483-9AD2835F339A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44" name="Рисунок 93">
              <a:extLst>
                <a:ext uri="{FF2B5EF4-FFF2-40B4-BE49-F238E27FC236}">
                  <a16:creationId xmlns:a16="http://schemas.microsoft.com/office/drawing/2014/main" id="{54F3EF9D-23E0-C3CF-1920-18C0E2D7CA49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E3BBEE-2E11-0366-66E5-3BF26675463C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76FA02E2-326D-FD81-3B73-A05DDE1D4D71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F72FB05D-C0D4-5F92-54E7-9E5158DCD364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D40D6FF8-C719-5B99-E078-F9CE05A236B3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DB4C809-1195-88CA-2A75-08AA1F1CFF03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A29A8329-61B1-1D0C-F101-E5C427CDA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исунок 1">
            <a:extLst>
              <a:ext uri="{FF2B5EF4-FFF2-40B4-BE49-F238E27FC236}">
                <a16:creationId xmlns:a16="http://schemas.microsoft.com/office/drawing/2014/main" id="{1118B9FB-E833-FA79-5889-04932CC9E03A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661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814851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6AF4706E-194B-0A30-2718-34E7D7319965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Прямоугольник: скругленные верхние углы 60">
            <a:extLst>
              <a:ext uri="{FF2B5EF4-FFF2-40B4-BE49-F238E27FC236}">
                <a16:creationId xmlns:a16="http://schemas.microsoft.com/office/drawing/2014/main" id="{66C04289-EBA6-A8EA-BE9E-D91E549D654E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67" name="Таблица 46">
            <a:extLst>
              <a:ext uri="{FF2B5EF4-FFF2-40B4-BE49-F238E27FC236}">
                <a16:creationId xmlns:a16="http://schemas.microsoft.com/office/drawing/2014/main" id="{EED75387-9477-C69D-3BA3-66D18A09F0E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985464074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18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68" name="Полилиния: фигура 67">
            <a:extLst>
              <a:ext uri="{FF2B5EF4-FFF2-40B4-BE49-F238E27FC236}">
                <a16:creationId xmlns:a16="http://schemas.microsoft.com/office/drawing/2014/main" id="{E22991C0-E32F-2F6E-12D2-4EC3D4112A7E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00C313C-7F35-191B-9168-05615B5FAE59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1139CD9A-C603-ED8E-7116-7FB44FB69922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0" name="Прямоугольник: скругленные верхние углы 69">
              <a:extLst>
                <a:ext uri="{FF2B5EF4-FFF2-40B4-BE49-F238E27FC236}">
                  <a16:creationId xmlns:a16="http://schemas.microsoft.com/office/drawing/2014/main" id="{2EA1A961-2B57-A0E2-6F9D-F6720D633319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F0D33E1-157E-5C1C-3B20-313E07C46127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72" name="Прямоугольник: скругленные углы 71">
              <a:extLst>
                <a:ext uri="{FF2B5EF4-FFF2-40B4-BE49-F238E27FC236}">
                  <a16:creationId xmlns:a16="http://schemas.microsoft.com/office/drawing/2014/main" id="{6DC298D9-101F-C359-AE2B-EC47E4CC0AD4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3" name="Прямоугольник: скругленные углы 72">
              <a:extLst>
                <a:ext uri="{FF2B5EF4-FFF2-40B4-BE49-F238E27FC236}">
                  <a16:creationId xmlns:a16="http://schemas.microsoft.com/office/drawing/2014/main" id="{E3B2CF0F-A99E-EC35-4034-EF6CBFAA8BAA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EBE11FE5-AC07-EA42-D119-4E50AD1CF2DE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B9E433AD-4741-6400-8A0D-96F9DCEAFCFC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443CE6A-AC08-7969-B269-8265F1D179B6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77" name="Прямоугольник: скругленные углы 76">
              <a:extLst>
                <a:ext uri="{FF2B5EF4-FFF2-40B4-BE49-F238E27FC236}">
                  <a16:creationId xmlns:a16="http://schemas.microsoft.com/office/drawing/2014/main" id="{81D17F5C-7922-FA2F-68A7-CC37F1467F40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8" name="Прямоугольник: скругленные углы 77">
              <a:extLst>
                <a:ext uri="{FF2B5EF4-FFF2-40B4-BE49-F238E27FC236}">
                  <a16:creationId xmlns:a16="http://schemas.microsoft.com/office/drawing/2014/main" id="{811D1D28-C2AB-D36C-46E3-656C8A28C656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D2B800C-C780-8509-41F4-88C9C0C6CC12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B691919D-675F-68D2-9D8D-B4F083FE475C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1" name="Прямоугольник: скругленные углы 80">
              <a:extLst>
                <a:ext uri="{FF2B5EF4-FFF2-40B4-BE49-F238E27FC236}">
                  <a16:creationId xmlns:a16="http://schemas.microsoft.com/office/drawing/2014/main" id="{A7977A39-9764-1C17-7C10-5DC391817E42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2" name="Прямоугольник: скругленные углы 81">
              <a:extLst>
                <a:ext uri="{FF2B5EF4-FFF2-40B4-BE49-F238E27FC236}">
                  <a16:creationId xmlns:a16="http://schemas.microsoft.com/office/drawing/2014/main" id="{271E263C-80EE-A0CF-5429-212BDDDF8E79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27EFCF9E-BF66-27C1-4F9E-4797151B7824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190431C-4FD4-8EF7-7515-0F6EF21AA752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EF1E6EEB-9FA4-6EA8-4960-C3A7046A712D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07E32F49-2F67-D854-AD31-65F4AAB76A9A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D45BB01-1561-A4DF-6EE5-24B215256ADF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88" name="Рисунок 93">
              <a:extLst>
                <a:ext uri="{FF2B5EF4-FFF2-40B4-BE49-F238E27FC236}">
                  <a16:creationId xmlns:a16="http://schemas.microsoft.com/office/drawing/2014/main" id="{00694124-F903-0C77-72AB-C8C70724726A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9B0B376-ECF5-A150-A2FB-0E21E36AFDAD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B8F5C4DB-B6F9-0610-8B4C-D366136B7430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1" name="Прямоугольник: скругленные углы 90">
              <a:extLst>
                <a:ext uri="{FF2B5EF4-FFF2-40B4-BE49-F238E27FC236}">
                  <a16:creationId xmlns:a16="http://schemas.microsoft.com/office/drawing/2014/main" id="{3DF6CD54-2CBA-060E-659B-A3C76776A459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2" name="Прямоугольник: скругленные углы 91">
              <a:extLst>
                <a:ext uri="{FF2B5EF4-FFF2-40B4-BE49-F238E27FC236}">
                  <a16:creationId xmlns:a16="http://schemas.microsoft.com/office/drawing/2014/main" id="{003D82E5-8243-3C72-95D6-28607F7704B3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080FC503-198C-9BAB-F771-B9545D4FF161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463105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inal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>
            <a:extLst>
              <a:ext uri="{FF2B5EF4-FFF2-40B4-BE49-F238E27FC236}">
                <a16:creationId xmlns:a16="http://schemas.microsoft.com/office/drawing/2014/main" id="{197A927F-73D8-A013-C06F-BEBBE8391F30}"/>
              </a:ext>
            </a:extLst>
          </p:cNvPr>
          <p:cNvSpPr/>
          <p:nvPr/>
        </p:nvSpPr>
        <p:spPr>
          <a:xfrm>
            <a:off x="639763" y="411162"/>
            <a:ext cx="10910888" cy="5851526"/>
          </a:xfrm>
          <a:custGeom>
            <a:avLst/>
            <a:gdLst>
              <a:gd name="connsiteX0" fmla="*/ 4777550 w 4777549"/>
              <a:gd name="connsiteY0" fmla="*/ 196977 h 2553938"/>
              <a:gd name="connsiteX1" fmla="*/ 4777550 w 4777549"/>
              <a:gd name="connsiteY1" fmla="*/ 1926527 h 2553938"/>
              <a:gd name="connsiteX2" fmla="*/ 4610196 w 4777549"/>
              <a:gd name="connsiteY2" fmla="*/ 2115598 h 2553938"/>
              <a:gd name="connsiteX3" fmla="*/ 2666238 w 4777549"/>
              <a:gd name="connsiteY3" fmla="*/ 2115598 h 2553938"/>
              <a:gd name="connsiteX4" fmla="*/ 2481548 w 4777549"/>
              <a:gd name="connsiteY4" fmla="*/ 2192084 h 2553938"/>
              <a:gd name="connsiteX5" fmla="*/ 2181130 w 4777549"/>
              <a:gd name="connsiteY5" fmla="*/ 2492502 h 2553938"/>
              <a:gd name="connsiteX6" fmla="*/ 2032921 w 4777549"/>
              <a:gd name="connsiteY6" fmla="*/ 2553938 h 2553938"/>
              <a:gd name="connsiteX7" fmla="*/ 196977 w 4777549"/>
              <a:gd name="connsiteY7" fmla="*/ 2553938 h 2553938"/>
              <a:gd name="connsiteX8" fmla="*/ 0 w 4777549"/>
              <a:gd name="connsiteY8" fmla="*/ 2356961 h 2553938"/>
              <a:gd name="connsiteX9" fmla="*/ 0 w 4777549"/>
              <a:gd name="connsiteY9" fmla="*/ 196977 h 2553938"/>
              <a:gd name="connsiteX10" fmla="*/ 196977 w 4777549"/>
              <a:gd name="connsiteY10" fmla="*/ 0 h 2553938"/>
              <a:gd name="connsiteX11" fmla="*/ 4580573 w 4777549"/>
              <a:gd name="connsiteY11" fmla="*/ 0 h 2553938"/>
              <a:gd name="connsiteX12" fmla="*/ 4777550 w 4777549"/>
              <a:gd name="connsiteY12" fmla="*/ 196977 h 255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7549" h="2553938">
                <a:moveTo>
                  <a:pt x="4777550" y="196977"/>
                </a:moveTo>
                <a:lnTo>
                  <a:pt x="4777550" y="1926527"/>
                </a:lnTo>
                <a:cubicBezTo>
                  <a:pt x="4777550" y="2023967"/>
                  <a:pt x="4704493" y="2104263"/>
                  <a:pt x="4610196" y="2115598"/>
                </a:cubicBezTo>
                <a:lnTo>
                  <a:pt x="2666238" y="2115598"/>
                </a:lnTo>
                <a:cubicBezTo>
                  <a:pt x="2596991" y="2115598"/>
                  <a:pt x="2530602" y="2143125"/>
                  <a:pt x="2481548" y="2192084"/>
                </a:cubicBezTo>
                <a:lnTo>
                  <a:pt x="2181130" y="2492502"/>
                </a:lnTo>
                <a:cubicBezTo>
                  <a:pt x="2141792" y="2531840"/>
                  <a:pt x="2088452" y="2553938"/>
                  <a:pt x="2032921" y="2553938"/>
                </a:cubicBezTo>
                <a:lnTo>
                  <a:pt x="196977" y="2553938"/>
                </a:lnTo>
                <a:cubicBezTo>
                  <a:pt x="88202" y="2553938"/>
                  <a:pt x="0" y="2465737"/>
                  <a:pt x="0" y="2356961"/>
                </a:cubicBezTo>
                <a:lnTo>
                  <a:pt x="0" y="196977"/>
                </a:lnTo>
                <a:cubicBezTo>
                  <a:pt x="0" y="88202"/>
                  <a:pt x="88202" y="0"/>
                  <a:pt x="196977" y="0"/>
                </a:cubicBezTo>
                <a:lnTo>
                  <a:pt x="4580573" y="0"/>
                </a:lnTo>
                <a:cubicBezTo>
                  <a:pt x="4689348" y="0"/>
                  <a:pt x="4777550" y="88202"/>
                  <a:pt x="4777550" y="196977"/>
                </a:cubicBezTo>
                <a:close/>
              </a:path>
            </a:pathLst>
          </a:custGeom>
          <a:gradFill>
            <a:gsLst>
              <a:gs pos="15000">
                <a:schemeClr val="accent1"/>
              </a:gs>
              <a:gs pos="8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dirty="0">
              <a:solidFill>
                <a:schemeClr val="lt1"/>
              </a:solidFill>
            </a:endParaRPr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136471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1F914-6E31-3D8A-0729-94C84B1796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55808" y="1931435"/>
            <a:ext cx="6340418" cy="2123348"/>
          </a:xfrm>
        </p:spPr>
        <p:txBody>
          <a:bodyPr vert="horz" anchor="b">
            <a:noAutofit/>
          </a:bodyPr>
          <a:lstStyle>
            <a:lvl1pPr algn="l">
              <a:lnSpc>
                <a:spcPct val="87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призыв </a:t>
            </a:r>
            <a:br>
              <a:rPr lang="ru-RU"/>
            </a:br>
            <a:r>
              <a:rPr lang="ru-RU"/>
              <a:t>к действию</a:t>
            </a:r>
            <a:r>
              <a:rPr lang="en-US"/>
              <a:t> </a:t>
            </a:r>
            <a:r>
              <a:rPr lang="ru-RU"/>
              <a:t>в 2–3 строки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5194112"/>
            <a:ext cx="3867020" cy="590868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Имя и фамилия спикера, контакты </a:t>
            </a:r>
            <a:br>
              <a:rPr lang="ru-RU"/>
            </a:br>
            <a:r>
              <a:rPr lang="ru-RU"/>
              <a:t>или другая информация</a:t>
            </a:r>
          </a:p>
        </p:txBody>
      </p:sp>
      <p:sp>
        <p:nvSpPr>
          <p:cNvPr id="12" name="Рисунок 7">
            <a:extLst>
              <a:ext uri="{FF2B5EF4-FFF2-40B4-BE49-F238E27FC236}">
                <a16:creationId xmlns:a16="http://schemas.microsoft.com/office/drawing/2014/main" id="{8082470F-B02E-5F25-DB85-57374A194EE6}"/>
              </a:ext>
            </a:extLst>
          </p:cNvPr>
          <p:cNvSpPr/>
          <p:nvPr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071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68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70476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E7388FD-D149-4D25-0D53-8FD5721832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7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</a:t>
            </a:r>
            <a:br>
              <a:rPr lang="ru-RU"/>
            </a:br>
            <a:r>
              <a:rPr lang="ru-RU"/>
              <a:t>слайда в 1–2 строки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460022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18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EDDE68B4-5ABD-3EA6-201F-CE3D91E24CAF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2328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5062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630755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18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E69F2E9-9C91-47CB-104F-08223C29A8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Сформулируй заголовок слайда в 1 строку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E9EE4166-D061-8EE2-C4D5-FEB88C0F4E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26762" cy="358858"/>
          </a:xfr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11" name="Рисунок 1">
            <a:extLst>
              <a:ext uri="{FF2B5EF4-FFF2-40B4-BE49-F238E27FC236}">
                <a16:creationId xmlns:a16="http://schemas.microsoft.com/office/drawing/2014/main" id="{D554BF92-EE8A-725F-36CC-808010211175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756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title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846300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204546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18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5" name="Объект 2">
            <a:extLst>
              <a:ext uri="{FF2B5EF4-FFF2-40B4-BE49-F238E27FC236}">
                <a16:creationId xmlns:a16="http://schemas.microsoft.com/office/drawing/2014/main" id="{9273FEED-185C-3EDE-5702-91BFF3386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9C77C2E-E1B8-8A5D-636C-B20627EF04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>
                <a:solidFill>
                  <a:schemeClr val="bg2"/>
                </a:solidFill>
              </a:defRPr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11" name="Рисунок 1">
            <a:extLst>
              <a:ext uri="{FF2B5EF4-FFF2-40B4-BE49-F238E27FC236}">
                <a16:creationId xmlns:a16="http://schemas.microsoft.com/office/drawing/2014/main" id="{ED08377C-4855-A16E-1C99-76608FF709F7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255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048281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296042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 dirty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заголовки и самые </a:t>
                      </a:r>
                      <a:br>
                        <a:rPr lang="ru-RU" sz="1000" spc="-40" baseline="0" dirty="0"/>
                      </a:br>
                      <a:r>
                        <a:rPr lang="ru-RU" sz="1000" spc="-40" baseline="0" dirty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24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/>
                        <a:t>18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/</a:t>
                      </a:r>
                      <a:r>
                        <a:rPr lang="ru-RU" sz="900" b="1" dirty="0"/>
                        <a:t> </a:t>
                      </a:r>
                      <a:r>
                        <a:rPr lang="ru-RU" sz="1200" b="1" dirty="0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 dirty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 dirty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 dirty="0">
                <a:solidFill>
                  <a:schemeClr val="accent1"/>
                </a:solidFill>
              </a:rPr>
            </a:br>
            <a:r>
              <a:rPr lang="ru-RU" sz="900" b="0" dirty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 dirty="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 dirty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 dirty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 dirty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 dirty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 dirty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</a:rPr>
                <a:t>Цвета </a:t>
              </a:r>
              <a:r>
                <a:rPr lang="en-US" sz="1100" b="1" dirty="0">
                  <a:solidFill>
                    <a:schemeClr val="tx1"/>
                  </a:solidFill>
                </a:rPr>
                <a:t>Ozon</a:t>
              </a:r>
              <a:endParaRPr lang="ru-RU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 dirty="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 dirty="0">
                  <a:solidFill>
                    <a:schemeClr val="accent1"/>
                  </a:solidFill>
                </a:rPr>
                <a:t>Шаблон </a:t>
              </a:r>
              <a:r>
                <a:rPr lang="en-US" sz="1000" b="1" dirty="0">
                  <a:solidFill>
                    <a:schemeClr val="accent1"/>
                  </a:solidFill>
                </a:rPr>
                <a:t>Ozon</a:t>
              </a:r>
              <a:endParaRPr lang="ru-RU" sz="1000" b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6028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ad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42F427E-A7B0-ED26-5BAD-60F49256F445}"/>
              </a:ext>
            </a:extLst>
          </p:cNvPr>
          <p:cNvSpPr/>
          <p:nvPr/>
        </p:nvSpPr>
        <p:spPr>
          <a:xfrm>
            <a:off x="8769966" y="411163"/>
            <a:ext cx="2780684" cy="3570453"/>
          </a:xfrm>
          <a:prstGeom prst="roundRect">
            <a:avLst>
              <a:gd name="adj" fmla="val 5689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C473BD7-ACD7-EB2B-FB86-6B31E90DB1BC}"/>
              </a:ext>
            </a:extLst>
          </p:cNvPr>
          <p:cNvSpPr/>
          <p:nvPr/>
        </p:nvSpPr>
        <p:spPr>
          <a:xfrm>
            <a:off x="638969" y="1721762"/>
            <a:ext cx="3636962" cy="2552284"/>
          </a:xfrm>
          <a:prstGeom prst="roundRect">
            <a:avLst>
              <a:gd name="adj" fmla="val 536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Рисунок 7">
            <a:extLst>
              <a:ext uri="{FF2B5EF4-FFF2-40B4-BE49-F238E27FC236}">
                <a16:creationId xmlns:a16="http://schemas.microsoft.com/office/drawing/2014/main" id="{D3FB9A76-953C-033C-61F9-0AC886567100}"/>
              </a:ext>
            </a:extLst>
          </p:cNvPr>
          <p:cNvSpPr/>
          <p:nvPr/>
        </p:nvSpPr>
        <p:spPr>
          <a:xfrm>
            <a:off x="3983413" y="1943086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9C6957-2D3E-DC29-1E26-B13045C7740D}"/>
              </a:ext>
            </a:extLst>
          </p:cNvPr>
          <p:cNvSpPr txBox="1"/>
          <p:nvPr/>
        </p:nvSpPr>
        <p:spPr>
          <a:xfrm>
            <a:off x="851401" y="1908000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 dirty="0">
                <a:solidFill>
                  <a:schemeClr val="accent1"/>
                </a:solidFill>
              </a:rPr>
              <a:t>И шрифтом единым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217C2A-0738-0EEE-9E4D-8690A4CD65E8}"/>
              </a:ext>
            </a:extLst>
          </p:cNvPr>
          <p:cNvSpPr txBox="1"/>
          <p:nvPr/>
        </p:nvSpPr>
        <p:spPr>
          <a:xfrm>
            <a:off x="835809" y="2582400"/>
            <a:ext cx="3092566" cy="2023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1200" dirty="0">
                <a:latin typeface="+mj-lt"/>
              </a:rPr>
              <a:t>Arial Black </a:t>
            </a:r>
            <a:r>
              <a:rPr lang="ru-RU" sz="1200" spc="-30" dirty="0"/>
              <a:t>— заголовки и крупные цифры</a:t>
            </a:r>
            <a:r>
              <a:rPr lang="en-US" sz="1200" spc="-30" dirty="0"/>
              <a:t>.</a:t>
            </a:r>
            <a:endParaRPr lang="ru-RU" sz="1200" spc="-3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CEFE1-B494-61DA-7233-8F84B2D4A63F}"/>
              </a:ext>
            </a:extLst>
          </p:cNvPr>
          <p:cNvSpPr txBox="1"/>
          <p:nvPr/>
        </p:nvSpPr>
        <p:spPr>
          <a:xfrm>
            <a:off x="835809" y="2805095"/>
            <a:ext cx="1985972" cy="2023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1200" dirty="0"/>
              <a:t>Arial</a:t>
            </a:r>
            <a:r>
              <a:rPr lang="ru-RU" sz="1200" dirty="0"/>
              <a:t> </a:t>
            </a:r>
            <a:r>
              <a:rPr lang="ru-RU" sz="1200" spc="-30" dirty="0"/>
              <a:t>— любой другой текст.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796C81-ACEB-6FF7-3F09-50647F7191D9}"/>
              </a:ext>
            </a:extLst>
          </p:cNvPr>
          <p:cNvSpPr txBox="1"/>
          <p:nvPr/>
        </p:nvSpPr>
        <p:spPr>
          <a:xfrm>
            <a:off x="851401" y="2291808"/>
            <a:ext cx="3339825" cy="2023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dirty="0"/>
              <a:t>Настроили универсальные шрифты*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104178C-EF19-C749-314C-B1E58E8E5C6D}"/>
              </a:ext>
            </a:extLst>
          </p:cNvPr>
          <p:cNvSpPr/>
          <p:nvPr/>
        </p:nvSpPr>
        <p:spPr>
          <a:xfrm>
            <a:off x="1023002" y="3108184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 dirty="0">
              <a:solidFill>
                <a:schemeClr val="tx2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F3BD349-C9D0-48CC-C2A2-95B33D646EDF}"/>
              </a:ext>
            </a:extLst>
          </p:cNvPr>
          <p:cNvSpPr/>
          <p:nvPr/>
        </p:nvSpPr>
        <p:spPr>
          <a:xfrm>
            <a:off x="835809" y="3108185"/>
            <a:ext cx="147470" cy="242152"/>
          </a:xfrm>
          <a:prstGeom prst="roundRect">
            <a:avLst>
              <a:gd name="adj" fmla="val 2024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30B6D2-C461-1492-330C-20FD7AE1013F}"/>
              </a:ext>
            </a:extLst>
          </p:cNvPr>
          <p:cNvSpPr txBox="1"/>
          <p:nvPr/>
        </p:nvSpPr>
        <p:spPr>
          <a:xfrm>
            <a:off x="1844353" y="3115599"/>
            <a:ext cx="2235410" cy="5471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 dirty="0"/>
              <a:t>Слева от слайда добавили подсказки по подбору размера текста в разных ситуациях.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1821C8-FA09-F9AC-8D01-112C77DF8540}"/>
              </a:ext>
            </a:extLst>
          </p:cNvPr>
          <p:cNvSpPr txBox="1"/>
          <p:nvPr/>
        </p:nvSpPr>
        <p:spPr>
          <a:xfrm>
            <a:off x="851401" y="3789831"/>
            <a:ext cx="2916590" cy="334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000" dirty="0">
                <a:solidFill>
                  <a:schemeClr val="accent6">
                    <a:lumMod val="75000"/>
                  </a:schemeClr>
                </a:solidFill>
              </a:rPr>
              <a:t>* По правилам бренда фирменный шрифт </a:t>
            </a:r>
            <a:r>
              <a:rPr lang="en-US" sz="1000" dirty="0">
                <a:solidFill>
                  <a:schemeClr val="accent6">
                    <a:lumMod val="75000"/>
                  </a:schemeClr>
                </a:solidFill>
              </a:rPr>
              <a:t>Ozon GT </a:t>
            </a:r>
            <a:r>
              <a:rPr lang="en-US" sz="1000" dirty="0" err="1">
                <a:solidFill>
                  <a:schemeClr val="accent6">
                    <a:lumMod val="75000"/>
                  </a:schemeClr>
                </a:solidFill>
              </a:rPr>
              <a:t>Eesti</a:t>
            </a:r>
            <a:r>
              <a:rPr lang="en-US" sz="1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000" dirty="0">
                <a:solidFill>
                  <a:schemeClr val="accent6">
                    <a:lumMod val="75000"/>
                  </a:schemeClr>
                </a:solidFill>
              </a:rPr>
              <a:t>в презентациях не используется.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4AD015F-EE11-7D88-0C79-B09991610136}"/>
              </a:ext>
            </a:extLst>
          </p:cNvPr>
          <p:cNvSpPr/>
          <p:nvPr/>
        </p:nvSpPr>
        <p:spPr>
          <a:xfrm>
            <a:off x="639763" y="4535412"/>
            <a:ext cx="3636962" cy="1734939"/>
          </a:xfrm>
          <a:prstGeom prst="roundRect">
            <a:avLst>
              <a:gd name="adj" fmla="val 1039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5" name="Рисунок 7">
            <a:extLst>
              <a:ext uri="{FF2B5EF4-FFF2-40B4-BE49-F238E27FC236}">
                <a16:creationId xmlns:a16="http://schemas.microsoft.com/office/drawing/2014/main" id="{FA43BDE8-D7A0-0C27-C6CD-029C50B868D5}"/>
              </a:ext>
            </a:extLst>
          </p:cNvPr>
          <p:cNvSpPr/>
          <p:nvPr/>
        </p:nvSpPr>
        <p:spPr>
          <a:xfrm>
            <a:off x="3984207" y="4656592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0F08A5-A097-D2DF-E5ED-50245BA1511D}"/>
              </a:ext>
            </a:extLst>
          </p:cNvPr>
          <p:cNvSpPr txBox="1"/>
          <p:nvPr/>
        </p:nvSpPr>
        <p:spPr>
          <a:xfrm>
            <a:off x="852195" y="4682793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Классные таблицы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8DA76D-193B-C485-5922-0905FBE36C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406" y="5041239"/>
            <a:ext cx="1336787" cy="596097"/>
          </a:xfrm>
          <a:prstGeom prst="roundRect">
            <a:avLst>
              <a:gd name="adj" fmla="val 8135"/>
            </a:avLst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6016BEF-43F4-C513-6E8D-2D3F43E850C9}"/>
              </a:ext>
            </a:extLst>
          </p:cNvPr>
          <p:cNvSpPr txBox="1"/>
          <p:nvPr/>
        </p:nvSpPr>
        <p:spPr>
          <a:xfrm>
            <a:off x="2310490" y="5041239"/>
            <a:ext cx="1737427" cy="8206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/>
              <a:t>Настроили специальный стиль для работы </a:t>
            </a:r>
            <a:br>
              <a:rPr lang="ru-RU" sz="1200" spc="-30"/>
            </a:br>
            <a:r>
              <a:rPr lang="ru-RU" sz="1200" spc="-30"/>
              <a:t>с таблицами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9D513-03D7-E112-73C4-AEF053F1B8A3}"/>
              </a:ext>
            </a:extLst>
          </p:cNvPr>
          <p:cNvSpPr txBox="1"/>
          <p:nvPr/>
        </p:nvSpPr>
        <p:spPr>
          <a:xfrm>
            <a:off x="852195" y="5727560"/>
            <a:ext cx="3277239" cy="4041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Настраивай вид таблицы в несколько кликов в разделе «Конструктор таблиц»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17B9CA6-6150-A43F-D409-1A3029BF4C87}"/>
              </a:ext>
            </a:extLst>
          </p:cNvPr>
          <p:cNvSpPr/>
          <p:nvPr/>
        </p:nvSpPr>
        <p:spPr>
          <a:xfrm>
            <a:off x="835809" y="3382445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0C63BED-38C1-7FE4-2365-63A32A9AAC60}"/>
              </a:ext>
            </a:extLst>
          </p:cNvPr>
          <p:cNvSpPr/>
          <p:nvPr/>
        </p:nvSpPr>
        <p:spPr>
          <a:xfrm>
            <a:off x="835809" y="3587854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DB56BD41-1107-8D34-A153-D854D92E8037}"/>
              </a:ext>
            </a:extLst>
          </p:cNvPr>
          <p:cNvSpPr/>
          <p:nvPr/>
        </p:nvSpPr>
        <p:spPr>
          <a:xfrm>
            <a:off x="4542838" y="411163"/>
            <a:ext cx="3961015" cy="5851525"/>
          </a:xfrm>
          <a:prstGeom prst="roundRect">
            <a:avLst>
              <a:gd name="adj" fmla="val 511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5" name="Рисунок 7">
            <a:extLst>
              <a:ext uri="{FF2B5EF4-FFF2-40B4-BE49-F238E27FC236}">
                <a16:creationId xmlns:a16="http://schemas.microsoft.com/office/drawing/2014/main" id="{BE35B28F-D3E3-8C7F-F57E-6C61167D7222}"/>
              </a:ext>
            </a:extLst>
          </p:cNvPr>
          <p:cNvSpPr/>
          <p:nvPr/>
        </p:nvSpPr>
        <p:spPr>
          <a:xfrm>
            <a:off x="8208625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283F07-2266-9262-3F8F-5F5E101E6F15}"/>
              </a:ext>
            </a:extLst>
          </p:cNvPr>
          <p:cNvSpPr txBox="1"/>
          <p:nvPr/>
        </p:nvSpPr>
        <p:spPr>
          <a:xfrm>
            <a:off x="4754328" y="587649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Настройся на цвет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FB979E-BD31-1A6E-B7BA-8159F9C45488}"/>
              </a:ext>
            </a:extLst>
          </p:cNvPr>
          <p:cNvSpPr txBox="1"/>
          <p:nvPr/>
        </p:nvSpPr>
        <p:spPr>
          <a:xfrm>
            <a:off x="4754328" y="875467"/>
            <a:ext cx="3339825" cy="3957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Подобрали цвета для разных задач </a:t>
            </a:r>
            <a:br>
              <a:rPr lang="ru-RU" sz="1200"/>
            </a:br>
            <a:r>
              <a:rPr lang="ru-RU" sz="1200"/>
              <a:t>и элементов и вшили их в шаблон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C008694-8165-E8E2-7A8D-4E9F897E4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6894" y="1316353"/>
            <a:ext cx="1563441" cy="2330494"/>
          </a:xfrm>
          <a:prstGeom prst="rect">
            <a:avLst/>
          </a:prstGeom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A6DCECD0-D935-CF3E-6D0B-AAF9A3FAA344}"/>
              </a:ext>
            </a:extLst>
          </p:cNvPr>
          <p:cNvSpPr/>
          <p:nvPr/>
        </p:nvSpPr>
        <p:spPr>
          <a:xfrm>
            <a:off x="4767556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C8706222-31CC-9F5F-E013-0BBE35934D54}"/>
              </a:ext>
            </a:extLst>
          </p:cNvPr>
          <p:cNvSpPr/>
          <p:nvPr/>
        </p:nvSpPr>
        <p:spPr>
          <a:xfrm>
            <a:off x="4906548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509C4CD0-5658-4B4D-9876-9BDC41BD413B}"/>
              </a:ext>
            </a:extLst>
          </p:cNvPr>
          <p:cNvSpPr/>
          <p:nvPr/>
        </p:nvSpPr>
        <p:spPr>
          <a:xfrm>
            <a:off x="5346494" y="1830194"/>
            <a:ext cx="555297" cy="129930"/>
          </a:xfrm>
          <a:prstGeom prst="roundRect">
            <a:avLst/>
          </a:prstGeom>
          <a:solidFill>
            <a:schemeClr val="tx1">
              <a:alpha val="17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07E7894A-349A-5D5C-6330-CB7710037BDF}"/>
              </a:ext>
            </a:extLst>
          </p:cNvPr>
          <p:cNvSpPr/>
          <p:nvPr/>
        </p:nvSpPr>
        <p:spPr>
          <a:xfrm>
            <a:off x="6052757" y="205275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6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22A55104-6836-E9B1-3BCE-E75784F82444}"/>
              </a:ext>
            </a:extLst>
          </p:cNvPr>
          <p:cNvGrpSpPr/>
          <p:nvPr/>
        </p:nvGrpSpPr>
        <p:grpSpPr>
          <a:xfrm>
            <a:off x="4776934" y="3180865"/>
            <a:ext cx="1506353" cy="447322"/>
            <a:chOff x="4776934" y="3171767"/>
            <a:chExt cx="1506353" cy="447322"/>
          </a:xfrm>
        </p:grpSpPr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64A34720-A647-A21D-C797-B1B07FAE24EA}"/>
                </a:ext>
              </a:extLst>
            </p:cNvPr>
            <p:cNvCxnSpPr>
              <a:cxnSpLocks/>
            </p:cNvCxnSpPr>
            <p:nvPr/>
          </p:nvCxnSpPr>
          <p:spPr>
            <a:xfrm>
              <a:off x="4776934" y="3171767"/>
              <a:ext cx="1506353" cy="447322"/>
            </a:xfrm>
            <a:prstGeom prst="line">
              <a:avLst/>
            </a:prstGeom>
            <a:ln w="28575" cap="rnd">
              <a:solidFill>
                <a:srgbClr val="F53C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ABA02359-E131-EC74-AFE5-A384B9139F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6934" y="3171767"/>
              <a:ext cx="1506353" cy="447322"/>
            </a:xfrm>
            <a:prstGeom prst="line">
              <a:avLst/>
            </a:prstGeom>
            <a:ln w="28575" cap="rnd">
              <a:solidFill>
                <a:srgbClr val="F53C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1FFAC3C6-D187-C758-85E3-B3011039AF25}"/>
              </a:ext>
            </a:extLst>
          </p:cNvPr>
          <p:cNvSpPr/>
          <p:nvPr userDrawn="1"/>
        </p:nvSpPr>
        <p:spPr>
          <a:xfrm>
            <a:off x="4906548" y="248986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599937-AD07-1D9A-9C7A-C9332990F130}"/>
              </a:ext>
            </a:extLst>
          </p:cNvPr>
          <p:cNvSpPr txBox="1"/>
          <p:nvPr/>
        </p:nvSpPr>
        <p:spPr>
          <a:xfrm>
            <a:off x="6446251" y="1591086"/>
            <a:ext cx="1846641" cy="20280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82563" indent="-182563" algn="l">
              <a:spcAft>
                <a:spcPts val="600"/>
              </a:spcAft>
              <a:buAutoNum type="arabicPeriod"/>
            </a:pPr>
            <a:r>
              <a:rPr lang="ru-RU" sz="1200"/>
              <a:t>Цвет фона светлой темы.</a:t>
            </a:r>
          </a:p>
          <a:p>
            <a:pPr marL="182563" indent="-182563" algn="l">
              <a:spcAft>
                <a:spcPts val="600"/>
              </a:spcAft>
              <a:buAutoNum type="arabicPeriod"/>
            </a:pPr>
            <a:r>
              <a:rPr lang="ru-RU" sz="1200"/>
              <a:t>Цвет текста для светлой темы.</a:t>
            </a:r>
          </a:p>
          <a:p>
            <a:pPr algn="l">
              <a:spcAft>
                <a:spcPts val="600"/>
              </a:spcAft>
            </a:pPr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Для тёмной — вторая </a:t>
            </a:r>
            <a:br>
              <a:rPr lang="ru-RU" sz="100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пара цветов справа.</a:t>
            </a:r>
          </a:p>
          <a:p>
            <a:pPr marL="182563" indent="-182563" algn="l">
              <a:spcAft>
                <a:spcPts val="600"/>
              </a:spcAft>
              <a:buFont typeface="+mj-lt"/>
              <a:buAutoNum type="arabicPeriod" startAt="3"/>
            </a:pPr>
            <a:r>
              <a:rPr lang="ru-RU" sz="1200"/>
              <a:t>Основные акцентные цвета.</a:t>
            </a:r>
          </a:p>
          <a:p>
            <a:pPr marL="182563" indent="-182563" algn="l">
              <a:spcAft>
                <a:spcPts val="600"/>
              </a:spcAft>
              <a:buFont typeface="+mj-lt"/>
              <a:buAutoNum type="arabicPeriod" startAt="3"/>
            </a:pPr>
            <a:r>
              <a:rPr lang="ru-RU" sz="1200"/>
              <a:t>Цвет для светлых больших плашек.</a:t>
            </a:r>
          </a:p>
          <a:p>
            <a:pPr marL="228600" indent="-228600" algn="l">
              <a:spcAft>
                <a:spcPts val="600"/>
              </a:spcAft>
              <a:buFont typeface="+mj-lt"/>
              <a:buAutoNum type="arabicPeriod" startAt="3"/>
            </a:pPr>
            <a:endParaRPr lang="ru-RU" sz="1200"/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32A14937-912C-D974-643D-B129AF40AE78}"/>
              </a:ext>
            </a:extLst>
          </p:cNvPr>
          <p:cNvSpPr/>
          <p:nvPr/>
        </p:nvSpPr>
        <p:spPr>
          <a:xfrm>
            <a:off x="5912980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288F5587-AEBD-C716-689A-DE916153F99E}"/>
              </a:ext>
            </a:extLst>
          </p:cNvPr>
          <p:cNvSpPr/>
          <p:nvPr/>
        </p:nvSpPr>
        <p:spPr>
          <a:xfrm>
            <a:off x="6052757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9AACD3-914E-E2A9-6450-C01B7DF1B6D4}"/>
              </a:ext>
            </a:extLst>
          </p:cNvPr>
          <p:cNvSpPr txBox="1"/>
          <p:nvPr/>
        </p:nvSpPr>
        <p:spPr>
          <a:xfrm>
            <a:off x="4754328" y="3908670"/>
            <a:ext cx="3538564" cy="12589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ru-RU"/>
            </a:defPPr>
            <a:lvl1pPr marL="228600" indent="-228600">
              <a:spcAft>
                <a:spcPts val="600"/>
              </a:spcAft>
              <a:buAutoNum type="arabicPeriod"/>
              <a:defRPr sz="1200"/>
            </a:lvl1pPr>
          </a:lstStyle>
          <a:p>
            <a:pPr marL="182563" indent="-182563">
              <a:buFont typeface="+mj-lt"/>
              <a:buAutoNum type="arabicPeriod" startAt="5"/>
            </a:pPr>
            <a:r>
              <a:rPr lang="ru-RU"/>
              <a:t>Цвет вспомогательного текста.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 больших плашек в светлой теме.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 больших плашек в тёмной теме.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Цвета для маркировки роста / падения показателей в таблицах.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870D83A5-234D-5C17-1D5F-9F32DEE66ED6}"/>
              </a:ext>
            </a:extLst>
          </p:cNvPr>
          <p:cNvSpPr/>
          <p:nvPr/>
        </p:nvSpPr>
        <p:spPr>
          <a:xfrm>
            <a:off x="4967311" y="5221257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>
              <a:solidFill>
                <a:schemeClr val="tx2"/>
              </a:solidFill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0BEA42B2-BF4C-459F-40F1-9AB531247C06}"/>
              </a:ext>
            </a:extLst>
          </p:cNvPr>
          <p:cNvSpPr/>
          <p:nvPr/>
        </p:nvSpPr>
        <p:spPr>
          <a:xfrm>
            <a:off x="4780118" y="5221258"/>
            <a:ext cx="147470" cy="242152"/>
          </a:xfrm>
          <a:prstGeom prst="roundRect">
            <a:avLst>
              <a:gd name="adj" fmla="val 2024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A16A151-70A3-D46E-3FEE-CD809FECE6E4}"/>
              </a:ext>
            </a:extLst>
          </p:cNvPr>
          <p:cNvSpPr txBox="1"/>
          <p:nvPr/>
        </p:nvSpPr>
        <p:spPr>
          <a:xfrm>
            <a:off x="5788662" y="5228671"/>
            <a:ext cx="2235410" cy="7538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 dirty="0"/>
              <a:t>Слева от слайда добавили подсказку по выбору цветов</a:t>
            </a:r>
            <a:r>
              <a:rPr lang="en-US" sz="1200" spc="-30" dirty="0"/>
              <a:t>,</a:t>
            </a:r>
            <a:r>
              <a:rPr lang="ru-RU" sz="1200" spc="-30" dirty="0"/>
              <a:t> которая дублирует информацию выше</a:t>
            </a:r>
            <a:r>
              <a:rPr lang="en-US" sz="1200" spc="-30" dirty="0"/>
              <a:t>.</a:t>
            </a:r>
            <a:r>
              <a:rPr lang="ru-RU" sz="1200" spc="-30" dirty="0"/>
              <a:t> 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BB70B4E0-5947-9F3E-3B6A-45D30980A5AA}"/>
              </a:ext>
            </a:extLst>
          </p:cNvPr>
          <p:cNvSpPr/>
          <p:nvPr/>
        </p:nvSpPr>
        <p:spPr>
          <a:xfrm>
            <a:off x="4780118" y="5495518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728FA9EC-654E-E19D-5F53-9D6DB5E31D71}"/>
              </a:ext>
            </a:extLst>
          </p:cNvPr>
          <p:cNvSpPr/>
          <p:nvPr/>
        </p:nvSpPr>
        <p:spPr>
          <a:xfrm>
            <a:off x="4780118" y="5700927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7" name="Рисунок 7">
            <a:extLst>
              <a:ext uri="{FF2B5EF4-FFF2-40B4-BE49-F238E27FC236}">
                <a16:creationId xmlns:a16="http://schemas.microsoft.com/office/drawing/2014/main" id="{3FB86F63-95B4-8D2E-1A9A-F785D45CAB4B}"/>
              </a:ext>
            </a:extLst>
          </p:cNvPr>
          <p:cNvSpPr/>
          <p:nvPr/>
        </p:nvSpPr>
        <p:spPr>
          <a:xfrm>
            <a:off x="11248712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FB31A0-09C1-9043-1A77-84FD4D90313B}"/>
              </a:ext>
            </a:extLst>
          </p:cNvPr>
          <p:cNvSpPr txBox="1"/>
          <p:nvPr/>
        </p:nvSpPr>
        <p:spPr>
          <a:xfrm>
            <a:off x="8972687" y="587649"/>
            <a:ext cx="2421252" cy="3244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Всё будет ровно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5E12F67-07D8-7040-A6DE-E851CCEA0DC7}"/>
              </a:ext>
            </a:extLst>
          </p:cNvPr>
          <p:cNvSpPr txBox="1"/>
          <p:nvPr/>
        </p:nvSpPr>
        <p:spPr>
          <a:xfrm>
            <a:off x="8972688" y="927055"/>
            <a:ext cx="2383504" cy="10911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Чтобы тебе было проще выравнивать контент</a:t>
            </a:r>
            <a:r>
              <a:rPr lang="en-US" sz="1200"/>
              <a:t>,</a:t>
            </a:r>
            <a:r>
              <a:rPr lang="ru-RU" sz="1200"/>
              <a:t> в шаблоне настроены направляющие. Включи их, нажав Alt+F9 </a:t>
            </a:r>
            <a:br>
              <a:rPr lang="ru-RU" sz="1200"/>
            </a:br>
            <a:r>
              <a:rPr lang="ru-RU" sz="1200"/>
              <a:t>или через вкладку «Вид» — «Направляющие»</a:t>
            </a:r>
            <a:r>
              <a:rPr lang="en-US" sz="1200"/>
              <a:t>.</a:t>
            </a:r>
            <a:r>
              <a:rPr lang="ru-RU" sz="1200"/>
              <a:t>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16D428-F5AA-A1D9-F109-4424B5FEEFC6}"/>
              </a:ext>
            </a:extLst>
          </p:cNvPr>
          <p:cNvSpPr txBox="1"/>
          <p:nvPr/>
        </p:nvSpPr>
        <p:spPr>
          <a:xfrm>
            <a:off x="9199437" y="2109168"/>
            <a:ext cx="1708894" cy="16196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400"/>
              </a:spcAft>
            </a:pPr>
            <a:r>
              <a:rPr lang="ru-RU" sz="1200"/>
              <a:t>Красными линиями обозначены границы слайда. Не размещай контент за их пределами. </a:t>
            </a:r>
          </a:p>
          <a:p>
            <a:pPr>
              <a:spcAft>
                <a:spcPts val="400"/>
              </a:spcAft>
            </a:pPr>
            <a:r>
              <a:rPr lang="ru-RU" sz="1200"/>
              <a:t>По серым линиям можно выравнивать контент внутри слайда.</a:t>
            </a:r>
          </a:p>
          <a:p>
            <a:pPr algn="l">
              <a:spcAft>
                <a:spcPts val="400"/>
              </a:spcAft>
            </a:pPr>
            <a:endParaRPr lang="ru-RU" sz="1400"/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09360FA4-F8F2-B1A6-D90C-CE0095F5B7F6}"/>
              </a:ext>
            </a:extLst>
          </p:cNvPr>
          <p:cNvSpPr/>
          <p:nvPr/>
        </p:nvSpPr>
        <p:spPr>
          <a:xfrm>
            <a:off x="8769965" y="4247728"/>
            <a:ext cx="2782273" cy="2022623"/>
          </a:xfrm>
          <a:prstGeom prst="roundRect">
            <a:avLst>
              <a:gd name="adj" fmla="val 103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4" name="Рисунок 7">
            <a:extLst>
              <a:ext uri="{FF2B5EF4-FFF2-40B4-BE49-F238E27FC236}">
                <a16:creationId xmlns:a16="http://schemas.microsoft.com/office/drawing/2014/main" id="{F0DB6D7E-CA8B-946C-BADB-B831EA01BE74}"/>
              </a:ext>
            </a:extLst>
          </p:cNvPr>
          <p:cNvSpPr/>
          <p:nvPr/>
        </p:nvSpPr>
        <p:spPr>
          <a:xfrm>
            <a:off x="11259721" y="4368825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6102E31-758C-204D-1505-E97C6AAE6F58}"/>
              </a:ext>
            </a:extLst>
          </p:cNvPr>
          <p:cNvSpPr txBox="1"/>
          <p:nvPr/>
        </p:nvSpPr>
        <p:spPr>
          <a:xfrm>
            <a:off x="9596651" y="4400331"/>
            <a:ext cx="1809961" cy="4202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85000"/>
              </a:lnSpc>
            </a:pPr>
            <a:r>
              <a:rPr lang="ru-RU" b="1" dirty="0">
                <a:solidFill>
                  <a:schemeClr val="bg1"/>
                </a:solidFill>
              </a:rPr>
              <a:t>Нужна </a:t>
            </a:r>
          </a:p>
          <a:p>
            <a:pPr algn="l">
              <a:lnSpc>
                <a:spcPct val="85000"/>
              </a:lnSpc>
            </a:pPr>
            <a:r>
              <a:rPr lang="ru-RU" b="1" dirty="0">
                <a:solidFill>
                  <a:schemeClr val="bg1"/>
                </a:solidFill>
              </a:rPr>
              <a:t>поддержка?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8BF44CC-6485-312F-FA38-3DBA3F0D15E3}"/>
              </a:ext>
            </a:extLst>
          </p:cNvPr>
          <p:cNvSpPr txBox="1"/>
          <p:nvPr/>
        </p:nvSpPr>
        <p:spPr>
          <a:xfrm>
            <a:off x="8972688" y="4956676"/>
            <a:ext cx="2383504" cy="10911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>
                <a:solidFill>
                  <a:schemeClr val="bg1"/>
                </a:solidFill>
              </a:rPr>
              <a:t>Заходи на нашу страницу через </a:t>
            </a:r>
            <a:r>
              <a:rPr lang="en-US" sz="1200">
                <a:solidFill>
                  <a:schemeClr val="bg1"/>
                </a:solidFill>
              </a:rPr>
              <a:t>Staff </a:t>
            </a:r>
            <a:r>
              <a:rPr lang="ru-RU" sz="1200">
                <a:solidFill>
                  <a:schemeClr val="bg1"/>
                </a:solidFill>
              </a:rPr>
              <a:t>—  </a:t>
            </a:r>
            <a:r>
              <a:rPr lang="en-US" sz="1200">
                <a:solidFill>
                  <a:schemeClr val="bg1"/>
                </a:solidFill>
              </a:rPr>
              <a:t>Brand Ozon </a:t>
            </a:r>
            <a:r>
              <a:rPr lang="ru-RU" sz="1200">
                <a:solidFill>
                  <a:schemeClr val="bg1"/>
                </a:solidFill>
              </a:rPr>
              <a:t>— Всё для презентаций</a:t>
            </a:r>
            <a:r>
              <a:rPr lang="en-US" sz="1200">
                <a:solidFill>
                  <a:schemeClr val="bg1"/>
                </a:solidFill>
              </a:rPr>
              <a:t>. </a:t>
            </a:r>
            <a:r>
              <a:rPr lang="ru-RU" sz="1200">
                <a:solidFill>
                  <a:schemeClr val="bg1"/>
                </a:solidFill>
              </a:rPr>
              <a:t>Там можно скачать дополнительные материалы </a:t>
            </a:r>
            <a:br>
              <a:rPr lang="ru-RU" sz="1200">
                <a:solidFill>
                  <a:schemeClr val="bg1"/>
                </a:solidFill>
              </a:rPr>
            </a:br>
            <a:r>
              <a:rPr lang="ru-RU" sz="1200">
                <a:solidFill>
                  <a:schemeClr val="bg1"/>
                </a:solidFill>
              </a:rPr>
              <a:t>или записаться на консультацию. </a:t>
            </a:r>
          </a:p>
          <a:p>
            <a:pPr algn="l"/>
            <a:r>
              <a:rPr lang="ru-RU" sz="1200">
                <a:solidFill>
                  <a:schemeClr val="bg1"/>
                </a:solidFill>
              </a:rPr>
              <a:t>Результативных презентаций!</a:t>
            </a: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F0D66FEF-47C6-AB0A-D089-59CF7BFB6471}"/>
              </a:ext>
            </a:extLst>
          </p:cNvPr>
          <p:cNvSpPr/>
          <p:nvPr/>
        </p:nvSpPr>
        <p:spPr>
          <a:xfrm>
            <a:off x="639763" y="411163"/>
            <a:ext cx="3636962" cy="10492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FC5D6F7-0828-909F-707A-FC316B32BAFB}"/>
              </a:ext>
            </a:extLst>
          </p:cNvPr>
          <p:cNvSpPr txBox="1"/>
          <p:nvPr/>
        </p:nvSpPr>
        <p:spPr>
          <a:xfrm>
            <a:off x="851401" y="638506"/>
            <a:ext cx="2041159" cy="5945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1200" b="1" dirty="0">
                <a:solidFill>
                  <a:schemeClr val="bg1"/>
                </a:solidFill>
              </a:rPr>
              <a:t>Привет! Сейчас расскажу про основной шаблон презентаций Ozon</a:t>
            </a:r>
          </a:p>
        </p:txBody>
      </p:sp>
      <p:sp>
        <p:nvSpPr>
          <p:cNvPr id="23" name="Рисунок 7">
            <a:extLst>
              <a:ext uri="{FF2B5EF4-FFF2-40B4-BE49-F238E27FC236}">
                <a16:creationId xmlns:a16="http://schemas.microsoft.com/office/drawing/2014/main" id="{1EE27734-862A-F6AE-44D8-CEBEED0269DA}"/>
              </a:ext>
            </a:extLst>
          </p:cNvPr>
          <p:cNvSpPr/>
          <p:nvPr userDrawn="1"/>
        </p:nvSpPr>
        <p:spPr>
          <a:xfrm>
            <a:off x="3983413" y="1943086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DDA1F3F9-A479-B8F3-23B0-F2EACC0A4F89}"/>
              </a:ext>
            </a:extLst>
          </p:cNvPr>
          <p:cNvSpPr/>
          <p:nvPr userDrawn="1"/>
        </p:nvSpPr>
        <p:spPr>
          <a:xfrm>
            <a:off x="1023002" y="3108184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>
              <a:solidFill>
                <a:schemeClr val="tx2"/>
              </a:solidFill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B21CD65-F986-7C6D-2086-B846D95DC8EB}"/>
              </a:ext>
            </a:extLst>
          </p:cNvPr>
          <p:cNvSpPr/>
          <p:nvPr userDrawn="1"/>
        </p:nvSpPr>
        <p:spPr>
          <a:xfrm>
            <a:off x="835809" y="3108185"/>
            <a:ext cx="147470" cy="242152"/>
          </a:xfrm>
          <a:prstGeom prst="roundRect">
            <a:avLst>
              <a:gd name="adj" fmla="val 2024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21C57030-9375-A53F-9B9B-1BD595DB4BC0}"/>
              </a:ext>
            </a:extLst>
          </p:cNvPr>
          <p:cNvSpPr/>
          <p:nvPr userDrawn="1"/>
        </p:nvSpPr>
        <p:spPr>
          <a:xfrm>
            <a:off x="639763" y="4535412"/>
            <a:ext cx="3636962" cy="1734939"/>
          </a:xfrm>
          <a:prstGeom prst="roundRect">
            <a:avLst>
              <a:gd name="adj" fmla="val 1039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0" name="Рисунок 7">
            <a:extLst>
              <a:ext uri="{FF2B5EF4-FFF2-40B4-BE49-F238E27FC236}">
                <a16:creationId xmlns:a16="http://schemas.microsoft.com/office/drawing/2014/main" id="{F2B7419B-60EF-5C59-E6F9-B644857AC378}"/>
              </a:ext>
            </a:extLst>
          </p:cNvPr>
          <p:cNvSpPr/>
          <p:nvPr userDrawn="1"/>
        </p:nvSpPr>
        <p:spPr>
          <a:xfrm>
            <a:off x="3984207" y="4656592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8E9C7D4-7F19-AC51-33F9-D8BBCA267888}"/>
              </a:ext>
            </a:extLst>
          </p:cNvPr>
          <p:cNvSpPr txBox="1"/>
          <p:nvPr userDrawn="1"/>
        </p:nvSpPr>
        <p:spPr>
          <a:xfrm>
            <a:off x="852195" y="4682793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Таблицы на стиле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839CAEAD-5A29-77AC-24B1-9B23EA722D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406" y="5041239"/>
            <a:ext cx="1336787" cy="596097"/>
          </a:xfrm>
          <a:prstGeom prst="roundRect">
            <a:avLst>
              <a:gd name="adj" fmla="val 8135"/>
            </a:avLst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668AA1F6-2C48-284A-413B-4F3F92A6F793}"/>
              </a:ext>
            </a:extLst>
          </p:cNvPr>
          <p:cNvSpPr txBox="1"/>
          <p:nvPr userDrawn="1"/>
        </p:nvSpPr>
        <p:spPr>
          <a:xfrm>
            <a:off x="2310490" y="5041239"/>
            <a:ext cx="1737427" cy="8206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/>
              <a:t>Настроили специальный стиль для работы </a:t>
            </a:r>
            <a:br>
              <a:rPr lang="ru-RU" sz="1200" spc="-30"/>
            </a:br>
            <a:r>
              <a:rPr lang="ru-RU" sz="1200" spc="-30"/>
              <a:t>с таблицами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E8D18C9-F6FE-2916-B3E7-94839200DFEB}"/>
              </a:ext>
            </a:extLst>
          </p:cNvPr>
          <p:cNvSpPr txBox="1"/>
          <p:nvPr userDrawn="1"/>
        </p:nvSpPr>
        <p:spPr>
          <a:xfrm>
            <a:off x="852195" y="5727560"/>
            <a:ext cx="3277239" cy="4041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Настраивай вид таблицы в несколько кликов в разделе «Конструктор таблиц»</a:t>
            </a: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4229081F-D723-2FAA-3892-E9FC912BF1F8}"/>
              </a:ext>
            </a:extLst>
          </p:cNvPr>
          <p:cNvSpPr/>
          <p:nvPr userDrawn="1"/>
        </p:nvSpPr>
        <p:spPr>
          <a:xfrm>
            <a:off x="835809" y="3382445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96C9CBD6-99B5-BB03-C015-6A5DEA4AD943}"/>
              </a:ext>
            </a:extLst>
          </p:cNvPr>
          <p:cNvSpPr/>
          <p:nvPr userDrawn="1"/>
        </p:nvSpPr>
        <p:spPr>
          <a:xfrm>
            <a:off x="835809" y="3587854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78" name="Рисунок 7">
            <a:extLst>
              <a:ext uri="{FF2B5EF4-FFF2-40B4-BE49-F238E27FC236}">
                <a16:creationId xmlns:a16="http://schemas.microsoft.com/office/drawing/2014/main" id="{F05551BF-F822-F259-F28D-A7BF32D70259}"/>
              </a:ext>
            </a:extLst>
          </p:cNvPr>
          <p:cNvSpPr/>
          <p:nvPr userDrawn="1"/>
        </p:nvSpPr>
        <p:spPr>
          <a:xfrm>
            <a:off x="8208625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4B7E3D5C-E024-056E-A692-14A70C00C88D}"/>
              </a:ext>
            </a:extLst>
          </p:cNvPr>
          <p:cNvSpPr/>
          <p:nvPr userDrawn="1"/>
        </p:nvSpPr>
        <p:spPr>
          <a:xfrm>
            <a:off x="4767556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109D1960-0BB2-68DA-0C9E-0C6DF3951ABC}"/>
              </a:ext>
            </a:extLst>
          </p:cNvPr>
          <p:cNvSpPr/>
          <p:nvPr userDrawn="1"/>
        </p:nvSpPr>
        <p:spPr>
          <a:xfrm>
            <a:off x="4906548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64A0185F-A819-0E02-D777-D0DBE8D5763B}"/>
              </a:ext>
            </a:extLst>
          </p:cNvPr>
          <p:cNvSpPr/>
          <p:nvPr userDrawn="1"/>
        </p:nvSpPr>
        <p:spPr>
          <a:xfrm>
            <a:off x="4767556" y="2962012"/>
            <a:ext cx="845913" cy="129930"/>
          </a:xfrm>
          <a:prstGeom prst="roundRect">
            <a:avLst/>
          </a:prstGeom>
          <a:solidFill>
            <a:schemeClr val="tx1">
              <a:alpha val="4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00" name="Рисунок 7">
            <a:extLst>
              <a:ext uri="{FF2B5EF4-FFF2-40B4-BE49-F238E27FC236}">
                <a16:creationId xmlns:a16="http://schemas.microsoft.com/office/drawing/2014/main" id="{BF8EACDE-C000-C872-7DD4-D2D6912EA863}"/>
              </a:ext>
            </a:extLst>
          </p:cNvPr>
          <p:cNvSpPr/>
          <p:nvPr userDrawn="1"/>
        </p:nvSpPr>
        <p:spPr>
          <a:xfrm>
            <a:off x="11248712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0F92B201-50C1-310E-C726-28247CA7DC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687" y="2117100"/>
            <a:ext cx="166759" cy="166759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19E94223-E790-58A9-6376-F634F65BD8B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687" y="3092518"/>
            <a:ext cx="166759" cy="166759"/>
          </a:xfrm>
          <a:prstGeom prst="rect">
            <a:avLst/>
          </a:prstGeom>
        </p:spPr>
      </p:pic>
      <p:sp>
        <p:nvSpPr>
          <p:cNvPr id="107" name="Рисунок 7">
            <a:extLst>
              <a:ext uri="{FF2B5EF4-FFF2-40B4-BE49-F238E27FC236}">
                <a16:creationId xmlns:a16="http://schemas.microsoft.com/office/drawing/2014/main" id="{BDCE8111-42D6-40F9-4114-0169203FB13D}"/>
              </a:ext>
            </a:extLst>
          </p:cNvPr>
          <p:cNvSpPr/>
          <p:nvPr userDrawn="1"/>
        </p:nvSpPr>
        <p:spPr>
          <a:xfrm>
            <a:off x="11259721" y="4368825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4BA802C9-E788-4F56-A860-39F6F17CFE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9802" y="296621"/>
            <a:ext cx="1199961" cy="1161084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664B16D6-0264-4710-885D-AF78231ED5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0" t="-8876" r="4400" b="21632"/>
          <a:stretch/>
        </p:blipFill>
        <p:spPr>
          <a:xfrm>
            <a:off x="8972687" y="4376445"/>
            <a:ext cx="484281" cy="4848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223294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49329ED-88BB-C258-4171-C073E4805052}"/>
              </a:ext>
            </a:extLst>
          </p:cNvPr>
          <p:cNvSpPr/>
          <p:nvPr/>
        </p:nvSpPr>
        <p:spPr>
          <a:xfrm>
            <a:off x="639763" y="411163"/>
            <a:ext cx="10910887" cy="5851525"/>
          </a:xfrm>
          <a:prstGeom prst="roundRect">
            <a:avLst>
              <a:gd name="adj" fmla="val 10750"/>
            </a:avLst>
          </a:pr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2870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2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4705255"/>
            <a:ext cx="8174332" cy="8175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Напиши подзаголовок презентации, имя спикера </a:t>
            </a:r>
            <a:br>
              <a:rPr lang="ru-RU"/>
            </a:br>
            <a:r>
              <a:rPr lang="ru-RU"/>
              <a:t>и другую дополнительную информацию</a:t>
            </a:r>
          </a:p>
        </p:txBody>
      </p:sp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5AD7914A-6F7A-0AB4-0320-8B0610322AB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199893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3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5AD7914A-6F7A-0AB4-0320-8B0610322A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15B33EE8-2A0C-A289-E633-0C1A78BC22FA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42991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15B33EE8-2A0C-A289-E633-0C1A78BC22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 hidden="1">
            <a:extLst>
              <a:ext uri="{FF2B5EF4-FFF2-40B4-BE49-F238E27FC236}">
                <a16:creationId xmlns:a16="http://schemas.microsoft.com/office/drawing/2014/main" id="{EDB5745A-EB00-381B-6668-493769E30B62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1229136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5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2" name="Объект 11" hidden="1">
                        <a:extLst>
                          <a:ext uri="{FF2B5EF4-FFF2-40B4-BE49-F238E27FC236}">
                            <a16:creationId xmlns:a16="http://schemas.microsoft.com/office/drawing/2014/main" id="{EDB5745A-EB00-381B-6668-493769E30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 hidden="1">
            <a:extLst>
              <a:ext uri="{FF2B5EF4-FFF2-40B4-BE49-F238E27FC236}">
                <a16:creationId xmlns:a16="http://schemas.microsoft.com/office/drawing/2014/main" id="{1A29F7CF-5EA7-385D-A6B8-3F74846ECFA0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801090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6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5" name="Объект 14" hidden="1">
                        <a:extLst>
                          <a:ext uri="{FF2B5EF4-FFF2-40B4-BE49-F238E27FC236}">
                            <a16:creationId xmlns:a16="http://schemas.microsoft.com/office/drawing/2014/main" id="{1A29F7CF-5EA7-385D-A6B8-3F74846ECF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 hidden="1">
            <a:extLst>
              <a:ext uri="{FF2B5EF4-FFF2-40B4-BE49-F238E27FC236}">
                <a16:creationId xmlns:a16="http://schemas.microsoft.com/office/drawing/2014/main" id="{69EB17E6-0D76-E72E-817B-D0C2F75924C4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9372175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7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8" name="Объект 17" hidden="1">
                        <a:extLst>
                          <a:ext uri="{FF2B5EF4-FFF2-40B4-BE49-F238E27FC236}">
                            <a16:creationId xmlns:a16="http://schemas.microsoft.com/office/drawing/2014/main" id="{69EB17E6-0D76-E72E-817B-D0C2F7592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E0D4A2C-56C5-17DB-0E5E-7516F66FD0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6718" y="2152745"/>
            <a:ext cx="8206245" cy="2277549"/>
          </a:xfr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defRPr sz="4800" spc="-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смысловой заголовок презентации </a:t>
            </a:r>
            <a:br>
              <a:rPr lang="ru-RU"/>
            </a:br>
            <a:r>
              <a:rPr lang="ru-RU"/>
              <a:t>в 2–3 строки</a:t>
            </a:r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id="{D37AAFC2-18B9-4946-F395-9A07F4ACD777}"/>
              </a:ext>
            </a:extLst>
          </p:cNvPr>
          <p:cNvSpPr/>
          <p:nvPr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1D77E8B5-7B50-6479-7248-130A739ECA38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6977557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8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1D77E8B5-7B50-6479-7248-130A739ECA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4E5DA3C2-0A7F-674E-A5B0-30B7E3A95F0E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3145631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9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4E5DA3C2-0A7F-674E-A5B0-30B7E3A95F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 hidden="1">
            <a:extLst>
              <a:ext uri="{FF2B5EF4-FFF2-40B4-BE49-F238E27FC236}">
                <a16:creationId xmlns:a16="http://schemas.microsoft.com/office/drawing/2014/main" id="{6F240980-E205-E34B-560B-418ADE4D2190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9181543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0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1" name="Объект 10" hidden="1">
                        <a:extLst>
                          <a:ext uri="{FF2B5EF4-FFF2-40B4-BE49-F238E27FC236}">
                            <a16:creationId xmlns:a16="http://schemas.microsoft.com/office/drawing/2014/main" id="{6F240980-E205-E34B-560B-418ADE4D21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 hidden="1">
            <a:extLst>
              <a:ext uri="{FF2B5EF4-FFF2-40B4-BE49-F238E27FC236}">
                <a16:creationId xmlns:a16="http://schemas.microsoft.com/office/drawing/2014/main" id="{AE319448-558B-6C3F-A87B-6F88A75AA87B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4598436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1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3" name="Объект 12" hidden="1">
                        <a:extLst>
                          <a:ext uri="{FF2B5EF4-FFF2-40B4-BE49-F238E27FC236}">
                            <a16:creationId xmlns:a16="http://schemas.microsoft.com/office/drawing/2014/main" id="{AE319448-558B-6C3F-A87B-6F88A75AA8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 hidden="1">
            <a:extLst>
              <a:ext uri="{FF2B5EF4-FFF2-40B4-BE49-F238E27FC236}">
                <a16:creationId xmlns:a16="http://schemas.microsoft.com/office/drawing/2014/main" id="{4AA46163-C0B9-4B45-7146-A7012B609AF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039544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2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4" name="Объект 13" hidden="1">
                        <a:extLst>
                          <a:ext uri="{FF2B5EF4-FFF2-40B4-BE49-F238E27FC236}">
                            <a16:creationId xmlns:a16="http://schemas.microsoft.com/office/drawing/2014/main" id="{4AA46163-C0B9-4B45-7146-A7012B609A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9086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E8E5C46-0B07-7F57-D5C9-A6D773A2F183}"/>
              </a:ext>
            </a:extLst>
          </p:cNvPr>
          <p:cNvSpPr/>
          <p:nvPr/>
        </p:nvSpPr>
        <p:spPr>
          <a:xfrm>
            <a:off x="2457451" y="411163"/>
            <a:ext cx="8185150" cy="5851526"/>
          </a:xfrm>
          <a:prstGeom prst="roundRect">
            <a:avLst>
              <a:gd name="adj" fmla="val 7010"/>
            </a:avLst>
          </a:pr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825DCE6-4638-2DF0-5DC3-9BDE0FEFEFDD}"/>
              </a:ext>
            </a:extLst>
          </p:cNvPr>
          <p:cNvSpPr/>
          <p:nvPr/>
        </p:nvSpPr>
        <p:spPr>
          <a:xfrm>
            <a:off x="639762" y="411162"/>
            <a:ext cx="1496947" cy="5851525"/>
          </a:xfrm>
          <a:prstGeom prst="roundRect">
            <a:avLst>
              <a:gd name="adj" fmla="val 2737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36185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Текст 5">
            <a:extLst>
              <a:ext uri="{FF2B5EF4-FFF2-40B4-BE49-F238E27FC236}">
                <a16:creationId xmlns:a16="http://schemas.microsoft.com/office/drawing/2014/main" id="{12F0BAE5-9B94-D517-7A49-4E7BBC7BB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4284" y="1739217"/>
            <a:ext cx="1087903" cy="743655"/>
          </a:xfrm>
        </p:spPr>
        <p:txBody>
          <a:bodyPr anchor="t"/>
          <a:lstStyle>
            <a:lvl1pPr algn="ctr">
              <a:defRPr sz="6000" b="1" spc="-2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  <a:endParaRPr lang="ru-RU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9DD477A7-0F1C-B92E-5302-1F26D4F1EE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9573" y="1767569"/>
            <a:ext cx="6353390" cy="2341562"/>
          </a:xfrm>
        </p:spPr>
        <p:txBody>
          <a:bodyPr/>
          <a:lstStyle>
            <a:lvl1pPr>
              <a:spcAft>
                <a:spcPts val="0"/>
              </a:spcAft>
              <a:defRPr sz="4000" b="1" spc="-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Напиши смысловой заголовок раздела </a:t>
            </a:r>
            <a:br>
              <a:rPr lang="ru-RU"/>
            </a:br>
            <a:r>
              <a:rPr lang="ru-RU"/>
              <a:t>в 2–3 строки</a:t>
            </a:r>
          </a:p>
        </p:txBody>
      </p:sp>
    </p:spTree>
    <p:extLst>
      <p:ext uri="{BB962C8B-B14F-4D97-AF65-F5344CB8AC3E}">
        <p14:creationId xmlns:p14="http://schemas.microsoft.com/office/powerpoint/2010/main" val="841602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98D0B46-B0A6-A42A-ED59-1B31201D1AB2}"/>
              </a:ext>
            </a:extLst>
          </p:cNvPr>
          <p:cNvGrpSpPr/>
          <p:nvPr userDrawn="1"/>
        </p:nvGrpSpPr>
        <p:grpSpPr>
          <a:xfrm>
            <a:off x="-2138458" y="0"/>
            <a:ext cx="1928241" cy="2880934"/>
            <a:chOff x="-2138458" y="0"/>
            <a:chExt cx="1928241" cy="2880934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A1753B2C-76E2-A5A6-A432-B4822F053CE8}"/>
                </a:ext>
              </a:extLst>
            </p:cNvPr>
            <p:cNvSpPr/>
            <p:nvPr/>
          </p:nvSpPr>
          <p:spPr>
            <a:xfrm>
              <a:off x="-2138458" y="54865"/>
              <a:ext cx="1928241" cy="2826069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: скругленные верхние углы 27">
              <a:extLst>
                <a:ext uri="{FF2B5EF4-FFF2-40B4-BE49-F238E27FC236}">
                  <a16:creationId xmlns:a16="http://schemas.microsoft.com/office/drawing/2014/main" id="{9872BA5A-3054-929B-2FEA-74D99D7CC1B7}"/>
                </a:ext>
              </a:extLst>
            </p:cNvPr>
            <p:cNvSpPr/>
            <p:nvPr/>
          </p:nvSpPr>
          <p:spPr>
            <a:xfrm>
              <a:off x="-2136930" y="0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Размеры текста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E06276D-FE9B-6C65-2089-D67EA95A44C3}"/>
                </a:ext>
              </a:extLst>
            </p:cNvPr>
            <p:cNvSpPr txBox="1"/>
            <p:nvPr/>
          </p:nvSpPr>
          <p:spPr>
            <a:xfrm>
              <a:off x="-1691344" y="2506490"/>
              <a:ext cx="1373969" cy="2428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900" b="0">
                  <a:solidFill>
                    <a:schemeClr val="accent1"/>
                  </a:solidFill>
                </a:rPr>
                <a:t>Используй эти размеры </a:t>
              </a:r>
              <a:br>
                <a:rPr lang="ru-RU" sz="900" b="0">
                  <a:solidFill>
                    <a:schemeClr val="accent1"/>
                  </a:solidFill>
                </a:rPr>
              </a:br>
              <a:r>
                <a:rPr lang="ru-RU" sz="900" b="0">
                  <a:solidFill>
                    <a:schemeClr val="accent1"/>
                  </a:solidFill>
                </a:rPr>
                <a:t>по всей презентации</a:t>
              </a:r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78DE2901-DB4C-83F6-72BC-325CB8411C2E}"/>
                </a:ext>
              </a:extLst>
            </p:cNvPr>
            <p:cNvSpPr/>
            <p:nvPr/>
          </p:nvSpPr>
          <p:spPr>
            <a:xfrm>
              <a:off x="-2004344" y="2488864"/>
              <a:ext cx="216624" cy="228657"/>
            </a:xfrm>
            <a:custGeom>
              <a:avLst/>
              <a:gdLst>
                <a:gd name="connsiteX0" fmla="*/ 72536 w 171450"/>
                <a:gd name="connsiteY0" fmla="*/ 162210 h 180974"/>
                <a:gd name="connsiteX1" fmla="*/ 98923 w 171450"/>
                <a:gd name="connsiteY1" fmla="*/ 162210 h 180974"/>
                <a:gd name="connsiteX2" fmla="*/ 103600 w 171450"/>
                <a:gd name="connsiteY2" fmla="*/ 172160 h 180974"/>
                <a:gd name="connsiteX3" fmla="*/ 85726 w 171450"/>
                <a:gd name="connsiteY3" fmla="*/ 180974 h 180974"/>
                <a:gd name="connsiteX4" fmla="*/ 67852 w 171450"/>
                <a:gd name="connsiteY4" fmla="*/ 172160 h 180974"/>
                <a:gd name="connsiteX5" fmla="*/ 72536 w 171450"/>
                <a:gd name="connsiteY5" fmla="*/ 162210 h 180974"/>
                <a:gd name="connsiteX6" fmla="*/ 152400 w 171450"/>
                <a:gd name="connsiteY6" fmla="*/ 76200 h 180974"/>
                <a:gd name="connsiteX7" fmla="*/ 161925 w 171450"/>
                <a:gd name="connsiteY7" fmla="*/ 76200 h 180974"/>
                <a:gd name="connsiteX8" fmla="*/ 171450 w 171450"/>
                <a:gd name="connsiteY8" fmla="*/ 85725 h 180974"/>
                <a:gd name="connsiteX9" fmla="*/ 161925 w 171450"/>
                <a:gd name="connsiteY9" fmla="*/ 95250 h 180974"/>
                <a:gd name="connsiteX10" fmla="*/ 152400 w 171450"/>
                <a:gd name="connsiteY10" fmla="*/ 95250 h 180974"/>
                <a:gd name="connsiteX11" fmla="*/ 142875 w 171450"/>
                <a:gd name="connsiteY11" fmla="*/ 85725 h 180974"/>
                <a:gd name="connsiteX12" fmla="*/ 152400 w 171450"/>
                <a:gd name="connsiteY12" fmla="*/ 76200 h 180974"/>
                <a:gd name="connsiteX13" fmla="*/ 9525 w 171450"/>
                <a:gd name="connsiteY13" fmla="*/ 76200 h 180974"/>
                <a:gd name="connsiteX14" fmla="*/ 19050 w 171450"/>
                <a:gd name="connsiteY14" fmla="*/ 76200 h 180974"/>
                <a:gd name="connsiteX15" fmla="*/ 28575 w 171450"/>
                <a:gd name="connsiteY15" fmla="*/ 85725 h 180974"/>
                <a:gd name="connsiteX16" fmla="*/ 19050 w 171450"/>
                <a:gd name="connsiteY16" fmla="*/ 95250 h 180974"/>
                <a:gd name="connsiteX17" fmla="*/ 9525 w 171450"/>
                <a:gd name="connsiteY17" fmla="*/ 95250 h 180974"/>
                <a:gd name="connsiteX18" fmla="*/ 0 w 171450"/>
                <a:gd name="connsiteY18" fmla="*/ 85725 h 180974"/>
                <a:gd name="connsiteX19" fmla="*/ 9525 w 171450"/>
                <a:gd name="connsiteY19" fmla="*/ 76200 h 180974"/>
                <a:gd name="connsiteX20" fmla="*/ 85725 w 171450"/>
                <a:gd name="connsiteY20" fmla="*/ 38100 h 180974"/>
                <a:gd name="connsiteX21" fmla="*/ 133350 w 171450"/>
                <a:gd name="connsiteY21" fmla="*/ 85725 h 180974"/>
                <a:gd name="connsiteX22" fmla="*/ 123174 w 171450"/>
                <a:gd name="connsiteY22" fmla="*/ 114596 h 180974"/>
                <a:gd name="connsiteX23" fmla="*/ 114300 w 171450"/>
                <a:gd name="connsiteY23" fmla="*/ 138113 h 180974"/>
                <a:gd name="connsiteX24" fmla="*/ 85725 w 171450"/>
                <a:gd name="connsiteY24" fmla="*/ 152400 h 180974"/>
                <a:gd name="connsiteX25" fmla="*/ 57150 w 171450"/>
                <a:gd name="connsiteY25" fmla="*/ 138113 h 180974"/>
                <a:gd name="connsiteX26" fmla="*/ 48275 w 171450"/>
                <a:gd name="connsiteY26" fmla="*/ 114596 h 180974"/>
                <a:gd name="connsiteX27" fmla="*/ 38100 w 171450"/>
                <a:gd name="connsiteY27" fmla="*/ 85725 h 180974"/>
                <a:gd name="connsiteX28" fmla="*/ 85725 w 171450"/>
                <a:gd name="connsiteY28" fmla="*/ 38100 h 180974"/>
                <a:gd name="connsiteX29" fmla="*/ 136141 w 171450"/>
                <a:gd name="connsiteY29" fmla="*/ 21840 h 180974"/>
                <a:gd name="connsiteX30" fmla="*/ 149611 w 171450"/>
                <a:gd name="connsiteY30" fmla="*/ 21840 h 180974"/>
                <a:gd name="connsiteX31" fmla="*/ 149611 w 171450"/>
                <a:gd name="connsiteY31" fmla="*/ 35310 h 180974"/>
                <a:gd name="connsiteX32" fmla="*/ 140086 w 171450"/>
                <a:gd name="connsiteY32" fmla="*/ 44835 h 180974"/>
                <a:gd name="connsiteX33" fmla="*/ 126616 w 171450"/>
                <a:gd name="connsiteY33" fmla="*/ 44835 h 180974"/>
                <a:gd name="connsiteX34" fmla="*/ 126616 w 171450"/>
                <a:gd name="connsiteY34" fmla="*/ 31365 h 180974"/>
                <a:gd name="connsiteX35" fmla="*/ 21840 w 171450"/>
                <a:gd name="connsiteY35" fmla="*/ 21840 h 180974"/>
                <a:gd name="connsiteX36" fmla="*/ 35310 w 171450"/>
                <a:gd name="connsiteY36" fmla="*/ 21840 h 180974"/>
                <a:gd name="connsiteX37" fmla="*/ 44835 w 171450"/>
                <a:gd name="connsiteY37" fmla="*/ 31365 h 180974"/>
                <a:gd name="connsiteX38" fmla="*/ 44835 w 171450"/>
                <a:gd name="connsiteY38" fmla="*/ 44835 h 180974"/>
                <a:gd name="connsiteX39" fmla="*/ 31365 w 171450"/>
                <a:gd name="connsiteY39" fmla="*/ 44835 h 180974"/>
                <a:gd name="connsiteX40" fmla="*/ 21840 w 171450"/>
                <a:gd name="connsiteY40" fmla="*/ 35310 h 180974"/>
                <a:gd name="connsiteX41" fmla="*/ 21840 w 171450"/>
                <a:gd name="connsiteY41" fmla="*/ 21840 h 180974"/>
                <a:gd name="connsiteX42" fmla="*/ 85725 w 171450"/>
                <a:gd name="connsiteY42" fmla="*/ 0 h 180974"/>
                <a:gd name="connsiteX43" fmla="*/ 95250 w 171450"/>
                <a:gd name="connsiteY43" fmla="*/ 9525 h 180974"/>
                <a:gd name="connsiteX44" fmla="*/ 95250 w 171450"/>
                <a:gd name="connsiteY44" fmla="*/ 19050 h 180974"/>
                <a:gd name="connsiteX45" fmla="*/ 85725 w 171450"/>
                <a:gd name="connsiteY45" fmla="*/ 28575 h 180974"/>
                <a:gd name="connsiteX46" fmla="*/ 76200 w 171450"/>
                <a:gd name="connsiteY46" fmla="*/ 19050 h 180974"/>
                <a:gd name="connsiteX47" fmla="*/ 76200 w 171450"/>
                <a:gd name="connsiteY47" fmla="*/ 9525 h 180974"/>
                <a:gd name="connsiteX48" fmla="*/ 85725 w 171450"/>
                <a:gd name="connsiteY48" fmla="*/ 0 h 180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1450" h="180974">
                  <a:moveTo>
                    <a:pt x="72536" y="162210"/>
                  </a:moveTo>
                  <a:cubicBezTo>
                    <a:pt x="80449" y="164140"/>
                    <a:pt x="90933" y="164211"/>
                    <a:pt x="98923" y="162210"/>
                  </a:cubicBezTo>
                  <a:cubicBezTo>
                    <a:pt x="105617" y="160534"/>
                    <a:pt x="105617" y="166533"/>
                    <a:pt x="103600" y="172160"/>
                  </a:cubicBezTo>
                  <a:cubicBezTo>
                    <a:pt x="100950" y="179549"/>
                    <a:pt x="95451" y="180974"/>
                    <a:pt x="85726" y="180974"/>
                  </a:cubicBezTo>
                  <a:cubicBezTo>
                    <a:pt x="76000" y="180974"/>
                    <a:pt x="70501" y="179549"/>
                    <a:pt x="67852" y="172160"/>
                  </a:cubicBezTo>
                  <a:cubicBezTo>
                    <a:pt x="65835" y="166534"/>
                    <a:pt x="65835" y="160576"/>
                    <a:pt x="72536" y="162210"/>
                  </a:cubicBezTo>
                  <a:close/>
                  <a:moveTo>
                    <a:pt x="152400" y="76200"/>
                  </a:moveTo>
                  <a:lnTo>
                    <a:pt x="161925" y="76200"/>
                  </a:lnTo>
                  <a:cubicBezTo>
                    <a:pt x="167186" y="76200"/>
                    <a:pt x="171450" y="80464"/>
                    <a:pt x="171450" y="85725"/>
                  </a:cubicBezTo>
                  <a:cubicBezTo>
                    <a:pt x="171450" y="90986"/>
                    <a:pt x="167186" y="95250"/>
                    <a:pt x="161925" y="95250"/>
                  </a:cubicBezTo>
                  <a:lnTo>
                    <a:pt x="152400" y="95250"/>
                  </a:lnTo>
                  <a:cubicBezTo>
                    <a:pt x="147139" y="95250"/>
                    <a:pt x="142875" y="90986"/>
                    <a:pt x="142875" y="85725"/>
                  </a:cubicBezTo>
                  <a:cubicBezTo>
                    <a:pt x="142875" y="80464"/>
                    <a:pt x="147139" y="76200"/>
                    <a:pt x="152400" y="76200"/>
                  </a:cubicBezTo>
                  <a:close/>
                  <a:moveTo>
                    <a:pt x="9525" y="76200"/>
                  </a:moveTo>
                  <a:lnTo>
                    <a:pt x="19050" y="76200"/>
                  </a:lnTo>
                  <a:cubicBezTo>
                    <a:pt x="24310" y="76200"/>
                    <a:pt x="28575" y="80464"/>
                    <a:pt x="28575" y="85725"/>
                  </a:cubicBezTo>
                  <a:cubicBezTo>
                    <a:pt x="28575" y="90986"/>
                    <a:pt x="24310" y="95250"/>
                    <a:pt x="19050" y="95250"/>
                  </a:cubicBezTo>
                  <a:lnTo>
                    <a:pt x="9525" y="95250"/>
                  </a:lnTo>
                  <a:cubicBezTo>
                    <a:pt x="4265" y="95250"/>
                    <a:pt x="0" y="90986"/>
                    <a:pt x="0" y="85725"/>
                  </a:cubicBezTo>
                  <a:cubicBezTo>
                    <a:pt x="0" y="80464"/>
                    <a:pt x="4265" y="76200"/>
                    <a:pt x="9525" y="76200"/>
                  </a:cubicBezTo>
                  <a:close/>
                  <a:moveTo>
                    <a:pt x="85725" y="38100"/>
                  </a:moveTo>
                  <a:cubicBezTo>
                    <a:pt x="112027" y="38100"/>
                    <a:pt x="133350" y="58671"/>
                    <a:pt x="133350" y="85725"/>
                  </a:cubicBezTo>
                  <a:cubicBezTo>
                    <a:pt x="133350" y="100663"/>
                    <a:pt x="128144" y="107793"/>
                    <a:pt x="123174" y="114596"/>
                  </a:cubicBezTo>
                  <a:cubicBezTo>
                    <a:pt x="118639" y="120807"/>
                    <a:pt x="114300" y="126748"/>
                    <a:pt x="114300" y="138113"/>
                  </a:cubicBezTo>
                  <a:cubicBezTo>
                    <a:pt x="114300" y="147638"/>
                    <a:pt x="104775" y="152400"/>
                    <a:pt x="85725" y="152400"/>
                  </a:cubicBezTo>
                  <a:cubicBezTo>
                    <a:pt x="66675" y="152400"/>
                    <a:pt x="57150" y="147638"/>
                    <a:pt x="57150" y="138113"/>
                  </a:cubicBezTo>
                  <a:cubicBezTo>
                    <a:pt x="57150" y="126748"/>
                    <a:pt x="52811" y="120807"/>
                    <a:pt x="48275" y="114596"/>
                  </a:cubicBezTo>
                  <a:cubicBezTo>
                    <a:pt x="43306" y="107793"/>
                    <a:pt x="38100" y="100663"/>
                    <a:pt x="38100" y="85725"/>
                  </a:cubicBezTo>
                  <a:cubicBezTo>
                    <a:pt x="38100" y="57150"/>
                    <a:pt x="59422" y="38100"/>
                    <a:pt x="85725" y="38100"/>
                  </a:cubicBezTo>
                  <a:close/>
                  <a:moveTo>
                    <a:pt x="136141" y="21840"/>
                  </a:moveTo>
                  <a:cubicBezTo>
                    <a:pt x="139860" y="18120"/>
                    <a:pt x="145891" y="18120"/>
                    <a:pt x="149611" y="21840"/>
                  </a:cubicBezTo>
                  <a:cubicBezTo>
                    <a:pt x="153330" y="25560"/>
                    <a:pt x="153330" y="31590"/>
                    <a:pt x="149611" y="35310"/>
                  </a:cubicBezTo>
                  <a:lnTo>
                    <a:pt x="140086" y="44835"/>
                  </a:lnTo>
                  <a:cubicBezTo>
                    <a:pt x="136366" y="48555"/>
                    <a:pt x="130335" y="48555"/>
                    <a:pt x="126616" y="44835"/>
                  </a:cubicBezTo>
                  <a:cubicBezTo>
                    <a:pt x="122896" y="41115"/>
                    <a:pt x="122896" y="35085"/>
                    <a:pt x="126616" y="31365"/>
                  </a:cubicBezTo>
                  <a:close/>
                  <a:moveTo>
                    <a:pt x="21840" y="21840"/>
                  </a:moveTo>
                  <a:cubicBezTo>
                    <a:pt x="25560" y="18120"/>
                    <a:pt x="31590" y="18120"/>
                    <a:pt x="35310" y="21840"/>
                  </a:cubicBezTo>
                  <a:lnTo>
                    <a:pt x="44835" y="31365"/>
                  </a:lnTo>
                  <a:cubicBezTo>
                    <a:pt x="48555" y="35085"/>
                    <a:pt x="48555" y="41115"/>
                    <a:pt x="44835" y="44835"/>
                  </a:cubicBezTo>
                  <a:cubicBezTo>
                    <a:pt x="41115" y="48555"/>
                    <a:pt x="35085" y="48555"/>
                    <a:pt x="31365" y="44835"/>
                  </a:cubicBezTo>
                  <a:lnTo>
                    <a:pt x="21840" y="35310"/>
                  </a:lnTo>
                  <a:cubicBezTo>
                    <a:pt x="18120" y="31590"/>
                    <a:pt x="18120" y="25560"/>
                    <a:pt x="21840" y="21840"/>
                  </a:cubicBezTo>
                  <a:close/>
                  <a:moveTo>
                    <a:pt x="85725" y="0"/>
                  </a:moveTo>
                  <a:cubicBezTo>
                    <a:pt x="90986" y="0"/>
                    <a:pt x="95250" y="4265"/>
                    <a:pt x="95250" y="9525"/>
                  </a:cubicBezTo>
                  <a:lnTo>
                    <a:pt x="95250" y="19050"/>
                  </a:lnTo>
                  <a:cubicBezTo>
                    <a:pt x="95250" y="24310"/>
                    <a:pt x="90986" y="28575"/>
                    <a:pt x="85725" y="28575"/>
                  </a:cubicBezTo>
                  <a:cubicBezTo>
                    <a:pt x="80464" y="28575"/>
                    <a:pt x="76200" y="24310"/>
                    <a:pt x="76200" y="19050"/>
                  </a:cubicBezTo>
                  <a:lnTo>
                    <a:pt x="76200" y="9525"/>
                  </a:lnTo>
                  <a:cubicBezTo>
                    <a:pt x="76200" y="4265"/>
                    <a:pt x="80464" y="0"/>
                    <a:pt x="8572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827872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B8BF84-4C88-A2BF-3322-2EC1F81B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/>
            </a:lvl1pPr>
          </a:lstStyle>
          <a:p>
            <a:r>
              <a:rPr lang="ru-RU"/>
              <a:t>Сформулируй заголовок </a:t>
            </a:r>
            <a:br>
              <a:rPr lang="en-US"/>
            </a:br>
            <a:r>
              <a:rPr lang="ru-RU"/>
              <a:t>слайда в 1–2 строки</a:t>
            </a:r>
          </a:p>
        </p:txBody>
      </p:sp>
      <p:sp>
        <p:nvSpPr>
          <p:cNvPr id="7" name="Рисунок 1">
            <a:extLst>
              <a:ext uri="{FF2B5EF4-FFF2-40B4-BE49-F238E27FC236}">
                <a16:creationId xmlns:a16="http://schemas.microsoft.com/office/drawing/2014/main" id="{1595D288-51AE-B2E0-47B2-F59FD62F4F42}"/>
              </a:ext>
            </a:extLst>
          </p:cNvPr>
          <p:cNvSpPr/>
          <p:nvPr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tx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aphicFrame>
        <p:nvGraphicFramePr>
          <p:cNvPr id="46" name="Таблица 46">
            <a:extLst>
              <a:ext uri="{FF2B5EF4-FFF2-40B4-BE49-F238E27FC236}">
                <a16:creationId xmlns:a16="http://schemas.microsoft.com/office/drawing/2014/main" id="{16AD7780-25A8-C111-96FC-5E75B5A0C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316631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EFD538C-FA8E-7FEB-7646-11CBD8E487D7}"/>
              </a:ext>
            </a:extLst>
          </p:cNvPr>
          <p:cNvGrpSpPr/>
          <p:nvPr userDrawn="1"/>
        </p:nvGrpSpPr>
        <p:grpSpPr>
          <a:xfrm>
            <a:off x="-2131314" y="5782119"/>
            <a:ext cx="1928240" cy="1075881"/>
            <a:chOff x="-2131314" y="5782119"/>
            <a:chExt cx="1928240" cy="1075881"/>
          </a:xfrm>
        </p:grpSpPr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9FBBDF2D-B6AA-7C42-E7A8-1F2C6E580F57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9B3039A-0474-03BA-F180-3615605F4E3F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95" name="Рисунок 93">
              <a:extLst>
                <a:ext uri="{FF2B5EF4-FFF2-40B4-BE49-F238E27FC236}">
                  <a16:creationId xmlns:a16="http://schemas.microsoft.com/office/drawing/2014/main" id="{73304B93-8BA8-B417-7E41-6F569E8C14A0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A64D423-6D96-E041-2DD6-6B8FE1A7051B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A252D23-0362-3ABC-AED3-B98F27A20B40}"/>
              </a:ext>
            </a:extLst>
          </p:cNvPr>
          <p:cNvGrpSpPr/>
          <p:nvPr userDrawn="1"/>
        </p:nvGrpSpPr>
        <p:grpSpPr>
          <a:xfrm>
            <a:off x="-2138458" y="3070447"/>
            <a:ext cx="1928241" cy="2523683"/>
            <a:chOff x="-2138458" y="3070447"/>
            <a:chExt cx="1928241" cy="2523683"/>
          </a:xfrm>
        </p:grpSpPr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F42E0623-38F7-A50B-7CCA-8FA49D784B02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: скругленные верхние углы 58">
              <a:extLst>
                <a:ext uri="{FF2B5EF4-FFF2-40B4-BE49-F238E27FC236}">
                  <a16:creationId xmlns:a16="http://schemas.microsoft.com/office/drawing/2014/main" id="{8F041766-36F9-9509-C8B4-40232A368A7F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8DE30C-D978-9641-8FAD-C2B48D85CE79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048EF23C-A368-A68F-C5E0-1143EA66DF21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A71F8CBF-6A2F-812E-6B09-B4F91F87DC56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5D36134D-A530-1A43-8E23-7A1EA29FD974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48DD726A-8157-51D0-7992-ED0334CAEE15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230E83E-9184-027A-2DD2-219E747112A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71" name="Прямоугольник: скругленные углы 70">
              <a:extLst>
                <a:ext uri="{FF2B5EF4-FFF2-40B4-BE49-F238E27FC236}">
                  <a16:creationId xmlns:a16="http://schemas.microsoft.com/office/drawing/2014/main" id="{0C730AAB-CD5C-40B7-905D-4A580D2BC0B4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: скругленные углы 71">
              <a:extLst>
                <a:ext uri="{FF2B5EF4-FFF2-40B4-BE49-F238E27FC236}">
                  <a16:creationId xmlns:a16="http://schemas.microsoft.com/office/drawing/2014/main" id="{FB72CAE4-9A5F-F061-A1FA-1E7CF355F8E5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6AA3F13C-4B77-B003-F353-8D3783FBE7AA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EB57B6F5-6B09-9952-5AEF-46221A63E724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5EA4B5D-C619-1C5B-4B9C-8E37163B174C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BB7CF2A3-0EAB-BD8F-9360-12824443E6F6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003CEAB0-FB45-E651-28CB-C992E96682AE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D8A87001-7504-170C-42DA-1C8955C7E5E9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4115BFEA-91B0-7165-C99B-6D9CA6EE0ECB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6B2DE75-2183-A2E6-268C-6B4288D2864C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87" name="Прямоугольник: скругленные углы 86">
              <a:extLst>
                <a:ext uri="{FF2B5EF4-FFF2-40B4-BE49-F238E27FC236}">
                  <a16:creationId xmlns:a16="http://schemas.microsoft.com/office/drawing/2014/main" id="{2431CF80-2A6A-CDF1-7FA9-9F4FEE52EB2D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AC3E90A0-A83D-7E29-F145-AA600291AE0C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B99D43E0-49F1-8209-4F98-5262F28AC1A9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BCEC3CD9-44E1-EECA-E818-76B9BFE7DD61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543906E8-9B34-89C2-4269-843FAD6EA354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C8C80097-0ECD-AAAD-2C0F-1869371B37D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AB934DEE-0052-5D57-1578-12DF5ADB4828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69728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5549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6120"/>
            <a:ext cx="8183564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B8BF84-4C88-A2BF-3322-2EC1F81B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/>
            </a:lvl1pPr>
          </a:lstStyle>
          <a:p>
            <a:r>
              <a:rPr lang="ru-RU"/>
              <a:t>Сформулируй заголовок слайда в 1 строку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FAE66B39-11DA-D324-553B-5881569B31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10887" cy="358858"/>
          </a:xfrm>
        </p:spPr>
        <p:txBody>
          <a:bodyPr/>
          <a:lstStyle>
            <a:lvl1pPr>
              <a:lnSpc>
                <a:spcPct val="90000"/>
              </a:lnSpc>
              <a:defRPr sz="1800"/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DF5E2D97-5CF6-49E5-FAB9-9659DF2507A6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: скругленные верхние углы 75">
            <a:extLst>
              <a:ext uri="{FF2B5EF4-FFF2-40B4-BE49-F238E27FC236}">
                <a16:creationId xmlns:a16="http://schemas.microsoft.com/office/drawing/2014/main" id="{28CEFC34-7B9B-7027-F0C6-03A2D7926408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77" name="Таблица 46">
            <a:extLst>
              <a:ext uri="{FF2B5EF4-FFF2-40B4-BE49-F238E27FC236}">
                <a16:creationId xmlns:a16="http://schemas.microsoft.com/office/drawing/2014/main" id="{0E1EE163-8104-8ED7-61EC-1B745BD881D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36583140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78" name="TextBox 77">
            <a:extLst>
              <a:ext uri="{FF2B5EF4-FFF2-40B4-BE49-F238E27FC236}">
                <a16:creationId xmlns:a16="http://schemas.microsoft.com/office/drawing/2014/main" id="{5E880C56-CF09-F9D4-114E-504DB800D737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79" name="Полилиния: фигура 78">
            <a:extLst>
              <a:ext uri="{FF2B5EF4-FFF2-40B4-BE49-F238E27FC236}">
                <a16:creationId xmlns:a16="http://schemas.microsoft.com/office/drawing/2014/main" id="{DC17A6B4-AD4C-D614-D3EF-7B29139B7D33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B4A1057-F33A-233F-5595-FB724E57AF69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C5D8FE0F-4F35-CB88-5CD2-C537E9CAFD95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Прямоугольник: скругленные верхние углы 80">
              <a:extLst>
                <a:ext uri="{FF2B5EF4-FFF2-40B4-BE49-F238E27FC236}">
                  <a16:creationId xmlns:a16="http://schemas.microsoft.com/office/drawing/2014/main" id="{D766D239-FE4F-CEED-614D-0E4B000C48C2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6437743-7E16-7DAB-C3BA-0185BA311E0E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E45FF23D-3D3D-15EB-AE2D-C4E469B1A6F4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EA806163-8F06-78C4-DB82-96B8AE97DE0F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2080A392-32AD-388D-97F3-C88D0A2BED1C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298EBD26-DE19-D484-2CD0-06902C8D0DE3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9A69E6A-766A-19C2-5DAF-A6AE6821990B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88" name="Прямоугольник: скругленные углы 87">
              <a:extLst>
                <a:ext uri="{FF2B5EF4-FFF2-40B4-BE49-F238E27FC236}">
                  <a16:creationId xmlns:a16="http://schemas.microsoft.com/office/drawing/2014/main" id="{74AD0FA5-FF9D-171E-B762-C2AC28E189FB}"/>
                </a:ext>
              </a:extLst>
            </p:cNvPr>
            <p:cNvSpPr/>
            <p:nvPr userDrawn="1"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Прямоугольник: скругленные углы 88">
              <a:extLst>
                <a:ext uri="{FF2B5EF4-FFF2-40B4-BE49-F238E27FC236}">
                  <a16:creationId xmlns:a16="http://schemas.microsoft.com/office/drawing/2014/main" id="{946AC3F1-27D2-0992-42B4-E59BFEEA11C3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D7B41491-EC30-F748-4CAD-44E0EEB6355F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: скругленные углы 90">
              <a:extLst>
                <a:ext uri="{FF2B5EF4-FFF2-40B4-BE49-F238E27FC236}">
                  <a16:creationId xmlns:a16="http://schemas.microsoft.com/office/drawing/2014/main" id="{2A94C5CB-ECAA-4FBE-DC82-BF5CAD52432B}"/>
                </a:ext>
              </a:extLst>
            </p:cNvPr>
            <p:cNvSpPr/>
            <p:nvPr userDrawn="1"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797855B-7D58-618F-1F37-B0979DC82401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93" name="Прямоугольник: скругленные углы 92">
              <a:extLst>
                <a:ext uri="{FF2B5EF4-FFF2-40B4-BE49-F238E27FC236}">
                  <a16:creationId xmlns:a16="http://schemas.microsoft.com/office/drawing/2014/main" id="{596454FB-338D-1222-E701-35077C2DA109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Прямоугольник: скругленные углы 93">
              <a:extLst>
                <a:ext uri="{FF2B5EF4-FFF2-40B4-BE49-F238E27FC236}">
                  <a16:creationId xmlns:a16="http://schemas.microsoft.com/office/drawing/2014/main" id="{776BB376-7025-1604-4CEF-76D07144B41D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: скругленные углы 94">
              <a:extLst>
                <a:ext uri="{FF2B5EF4-FFF2-40B4-BE49-F238E27FC236}">
                  <a16:creationId xmlns:a16="http://schemas.microsoft.com/office/drawing/2014/main" id="{04ED4BE3-EF95-2C36-E8B3-4171A9FF6D5B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Прямоугольник: скругленные углы 95">
              <a:extLst>
                <a:ext uri="{FF2B5EF4-FFF2-40B4-BE49-F238E27FC236}">
                  <a16:creationId xmlns:a16="http://schemas.microsoft.com/office/drawing/2014/main" id="{D8E79C48-EAF3-696D-817E-54EDA2C8FF69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6C966C9-6724-A43E-8CA3-6AB591CBCD52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98" name="Прямоугольник: скругленные углы 97">
              <a:extLst>
                <a:ext uri="{FF2B5EF4-FFF2-40B4-BE49-F238E27FC236}">
                  <a16:creationId xmlns:a16="http://schemas.microsoft.com/office/drawing/2014/main" id="{CB8A6FF7-1635-A9EF-9CC3-2E05ABEFD272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: скругленные углы 98">
              <a:extLst>
                <a:ext uri="{FF2B5EF4-FFF2-40B4-BE49-F238E27FC236}">
                  <a16:creationId xmlns:a16="http://schemas.microsoft.com/office/drawing/2014/main" id="{62C8E22E-6A7B-7C78-6279-2145BF01EB26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FD2A5C8-4BBF-F7CE-AE02-9F85109DF61A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101" name="Рисунок 93">
              <a:extLst>
                <a:ext uri="{FF2B5EF4-FFF2-40B4-BE49-F238E27FC236}">
                  <a16:creationId xmlns:a16="http://schemas.microsoft.com/office/drawing/2014/main" id="{3D950EF5-BA79-991F-9F49-D9A57FCACC6E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7F5D9AE-DD86-4638-B21A-807784E2DEBC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103" name="Прямоугольник: скругленные углы 102">
              <a:extLst>
                <a:ext uri="{FF2B5EF4-FFF2-40B4-BE49-F238E27FC236}">
                  <a16:creationId xmlns:a16="http://schemas.microsoft.com/office/drawing/2014/main" id="{72B6DCA7-8D31-A002-DE3E-8B2BB9325A3D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рямоугольник: скругленные углы 103">
              <a:extLst>
                <a:ext uri="{FF2B5EF4-FFF2-40B4-BE49-F238E27FC236}">
                  <a16:creationId xmlns:a16="http://schemas.microsoft.com/office/drawing/2014/main" id="{4CA215C3-8857-9DB4-7C2C-FD263F43AA6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Прямоугольник: скругленные углы 104">
              <a:extLst>
                <a:ext uri="{FF2B5EF4-FFF2-40B4-BE49-F238E27FC236}">
                  <a16:creationId xmlns:a16="http://schemas.microsoft.com/office/drawing/2014/main" id="{D34A1810-E028-1B66-03DE-9B6365DB92C1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: скругленные углы 106">
              <a:extLst>
                <a:ext uri="{FF2B5EF4-FFF2-40B4-BE49-F238E27FC236}">
                  <a16:creationId xmlns:a16="http://schemas.microsoft.com/office/drawing/2014/main" id="{A45A59D0-F306-7AE6-07B8-517FC35012B3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: скругленные углы 107">
              <a:extLst>
                <a:ext uri="{FF2B5EF4-FFF2-40B4-BE49-F238E27FC236}">
                  <a16:creationId xmlns:a16="http://schemas.microsoft.com/office/drawing/2014/main" id="{60DAF657-405E-C78C-4FCB-FCEC964E5B8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Прямоугольник: скругленные углы 108">
              <a:extLst>
                <a:ext uri="{FF2B5EF4-FFF2-40B4-BE49-F238E27FC236}">
                  <a16:creationId xmlns:a16="http://schemas.microsoft.com/office/drawing/2014/main" id="{09248DA2-DAEC-4F36-6075-38C3C281EE98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Рисунок 1">
            <a:extLst>
              <a:ext uri="{FF2B5EF4-FFF2-40B4-BE49-F238E27FC236}">
                <a16:creationId xmlns:a16="http://schemas.microsoft.com/office/drawing/2014/main" id="{84BED65D-6538-7A1F-DEE6-4133F9200DC1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tx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81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_title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40386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/>
            </a:lvl1pPr>
            <a:lvl2pPr>
              <a:lnSpc>
                <a:spcPct val="100000"/>
              </a:lnSpc>
              <a:spcAft>
                <a:spcPts val="1200"/>
              </a:spcAft>
              <a:defRPr sz="2400"/>
            </a:lvl2pPr>
            <a:lvl3pPr>
              <a:lnSpc>
                <a:spcPct val="100000"/>
              </a:lnSpc>
              <a:spcAft>
                <a:spcPts val="1200"/>
              </a:spcAft>
              <a:defRPr sz="2400"/>
            </a:lvl3pPr>
            <a:lvl4pPr>
              <a:lnSpc>
                <a:spcPct val="100000"/>
              </a:lnSpc>
              <a:spcAft>
                <a:spcPts val="1200"/>
              </a:spcAft>
              <a:defRPr sz="2400"/>
            </a:lvl4pPr>
            <a:lvl5pPr>
              <a:lnSpc>
                <a:spcPct val="100000"/>
              </a:lnSpc>
              <a:spcAft>
                <a:spcPts val="1200"/>
              </a:spcAft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/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7B5F198A-2559-F2F6-5327-6954972E8252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: скругленные верхние углы 38">
            <a:extLst>
              <a:ext uri="{FF2B5EF4-FFF2-40B4-BE49-F238E27FC236}">
                <a16:creationId xmlns:a16="http://schemas.microsoft.com/office/drawing/2014/main" id="{7F566F0E-F78F-3D2D-3421-869755AFA559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40" name="Таблица 46">
            <a:extLst>
              <a:ext uri="{FF2B5EF4-FFF2-40B4-BE49-F238E27FC236}">
                <a16:creationId xmlns:a16="http://schemas.microsoft.com/office/drawing/2014/main" id="{90C90852-1187-6692-C182-38F701835E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571608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5</a:t>
                      </a:r>
                      <a:r>
                        <a:rPr lang="ru-RU" sz="1200" b="1"/>
                        <a:t>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44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32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en-US" sz="1200" b="1"/>
                        <a:t>24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</a:t>
                      </a:r>
                      <a:r>
                        <a:rPr lang="en-US" sz="1200" b="1"/>
                        <a:t>8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16881EB9-3774-1E79-046E-FF7CB7E5BD8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575B971-17FB-73BD-BC0C-C9F8A9DB1D14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9905F02-AA08-74B3-07FA-C5D8DFF8FEE1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EC3E8380-6F50-84C3-085E-B9527151795D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: скругленные верхние углы 42">
              <a:extLst>
                <a:ext uri="{FF2B5EF4-FFF2-40B4-BE49-F238E27FC236}">
                  <a16:creationId xmlns:a16="http://schemas.microsoft.com/office/drawing/2014/main" id="{36C3850C-C55D-0AE4-FFF1-DCFAFBCD4C40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DCA779-A81E-2BC1-4B50-0EC3A2050DF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1DB51FD8-47D0-E438-F96A-1970AE7A1C95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BEB4B5C5-2EDD-2B66-28F3-53C410FD5ECC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14139FE9-F15C-389B-3A67-32912F6CCE89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B7BAA8FC-EC4E-DFC0-B02A-9C55EFF8A741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26134D-A981-270A-0314-28BCFC8D0364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87DB188E-BD47-CC8A-8285-38719DF6051C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CD053328-B569-F851-B446-68B53DDFFABF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3EE0DFA0-BC07-E4E5-7629-3D87F248C5CA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D922B5E-4C2B-45FE-2FD5-619A07D94EF2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0C6A0AF-A68E-4EEC-11C5-3771318F077A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321C4C6-68D2-797B-5CB6-581350B43FD0}"/>
                </a:ext>
              </a:extLst>
            </p:cNvPr>
            <p:cNvSpPr/>
            <p:nvPr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9008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0AAB1487-559B-CF89-4CB4-887AFEFA8E99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FA57D2E2-2061-7DFE-8841-6A08E296E1A7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AC053AE7-DA8A-4D4C-8A94-58E464E41499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0720F2F-F525-0C98-F10F-1D821F371CB9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60" name="Прямоугольник: скругленные углы 59">
              <a:extLst>
                <a:ext uri="{FF2B5EF4-FFF2-40B4-BE49-F238E27FC236}">
                  <a16:creationId xmlns:a16="http://schemas.microsoft.com/office/drawing/2014/main" id="{FE5029A0-90C8-51EF-30AB-02ACCCCD1967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226CE74D-4C18-B61E-9A4F-26695F511B42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28F11B5-BD14-6C8C-0258-1C532D3BCE94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5" name="Рисунок 93">
              <a:extLst>
                <a:ext uri="{FF2B5EF4-FFF2-40B4-BE49-F238E27FC236}">
                  <a16:creationId xmlns:a16="http://schemas.microsoft.com/office/drawing/2014/main" id="{D47CB486-7F70-E197-83E8-C6358EE709B5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D50E497-0847-8ACE-8737-1FFC73B9A464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B8046652-4E7B-AEDD-90AB-926FF3BFBA37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: скругленные углы 69">
              <a:extLst>
                <a:ext uri="{FF2B5EF4-FFF2-40B4-BE49-F238E27FC236}">
                  <a16:creationId xmlns:a16="http://schemas.microsoft.com/office/drawing/2014/main" id="{4A29EE5B-52BC-0741-3F38-8F589EFA8462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: скругленные углы 70">
              <a:extLst>
                <a:ext uri="{FF2B5EF4-FFF2-40B4-BE49-F238E27FC236}">
                  <a16:creationId xmlns:a16="http://schemas.microsoft.com/office/drawing/2014/main" id="{1A943F2E-59A4-5AB1-C0F8-C8081258AEA4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87F859EA-D2B9-60C4-43A0-2AA0C2B4EFC1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9956B734-3B95-C8F1-0585-35A0E910647C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C41A8311-8CE1-8247-60B5-2EC334CAA705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4C0E606B-8268-DF9D-E655-B024AB7199F3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86CAE805-4C53-FDB6-2E9F-FD145BA8C41D}"/>
                </a:ext>
              </a:extLst>
            </p:cNvPr>
            <p:cNvSpPr/>
            <p:nvPr userDrawn="1"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51D57DA2-5887-C201-F46B-A6193182F9F9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14CF8F89-7A42-D443-04E8-8A4131393383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577BB4BE-5A49-2430-33C4-EF42188BA484}"/>
                </a:ext>
              </a:extLst>
            </p:cNvPr>
            <p:cNvSpPr/>
            <p:nvPr userDrawn="1"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76E8A6B1-C045-B0CA-353E-7F48F886A657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F07EFC83-094F-AE0F-806D-921731A3B5EA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2C45EB8E-F7DB-D125-102F-4114DFE29F9C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70C3FB20-C30C-D4BB-D71F-7B34BCEC426B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C6A0E2A6-B0A4-8AAA-ACC2-4F463CEC0B53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19FDF446-854F-04EF-EBA9-F6BF9AC83390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DA2D2B25-50F4-59D1-A919-080D1079C243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F85A54A5-B234-2A03-3493-0E4E089CF1B9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7F91FFE-0848-C32B-3DE7-253AE6632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исунок 1">
            <a:extLst>
              <a:ext uri="{FF2B5EF4-FFF2-40B4-BE49-F238E27FC236}">
                <a16:creationId xmlns:a16="http://schemas.microsoft.com/office/drawing/2014/main" id="{FC3FFA5C-C75B-AE13-5F9B-5E4DB2C9C454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tx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19972B16-A979-698E-C847-D77A8D463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707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B5CEA510-779D-B186-51D9-A7BE6A4D8CBF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верхние углы 31">
            <a:extLst>
              <a:ext uri="{FF2B5EF4-FFF2-40B4-BE49-F238E27FC236}">
                <a16:creationId xmlns:a16="http://schemas.microsoft.com/office/drawing/2014/main" id="{A1C959ED-4845-914A-5E46-E2BC8420265D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3" name="Таблица 46">
            <a:extLst>
              <a:ext uri="{FF2B5EF4-FFF2-40B4-BE49-F238E27FC236}">
                <a16:creationId xmlns:a16="http://schemas.microsoft.com/office/drawing/2014/main" id="{E10B7DDB-30E3-5914-1530-1B343B89E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60387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4" name="Полилиния: фигура 33">
            <a:extLst>
              <a:ext uri="{FF2B5EF4-FFF2-40B4-BE49-F238E27FC236}">
                <a16:creationId xmlns:a16="http://schemas.microsoft.com/office/drawing/2014/main" id="{E3D1AAE3-78D4-3900-EC14-93255434D8AD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Полилиния: фигура 57">
            <a:extLst>
              <a:ext uri="{FF2B5EF4-FFF2-40B4-BE49-F238E27FC236}">
                <a16:creationId xmlns:a16="http://schemas.microsoft.com/office/drawing/2014/main" id="{39436597-275E-B3E6-1DAB-CAF537F82E50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F0AA0D0-E6D7-0849-E730-1598B0ABEC6F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:a16="http://schemas.microsoft.com/office/drawing/2014/main" id="{D1B15945-87AF-F9F3-2DE0-3A1B323E535F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376C75D7-5626-838A-6058-04D945C0E7E6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9FC3BCA-5963-77F9-C93E-8A7C97A54554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id="{451C6EFC-06B4-5E56-299E-794F0C153CA7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: скругленные верхние углы 35">
              <a:extLst>
                <a:ext uri="{FF2B5EF4-FFF2-40B4-BE49-F238E27FC236}">
                  <a16:creationId xmlns:a16="http://schemas.microsoft.com/office/drawing/2014/main" id="{4C22702F-98A1-B992-0075-D14E2A0588B5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6AB7DE-CF4B-86FB-1B5A-ABE23228BA4F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3FDAD732-0125-1143-E119-FEA704054C60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4FD7908-8994-1051-016D-5CC13F02FDB8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4E6942A2-E48B-F622-2243-9FC2E291D8E8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522CD51C-93E9-1670-8BEA-B201505F612B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B9577B-9B6B-15BD-739F-1225D3CDB149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E9034D0-25F2-A8C1-F557-12B57AEC9309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65582AC9-69E4-5258-E336-B355E4884684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28C905A1-02F3-4C95-9648-AACA6DBF796B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61DC806F-D2CD-53D6-C953-37B3574F213B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80C97B5-3952-7910-A413-CE09F4CCF3AB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D3B4BB9F-1DB4-50A0-14E7-2E2ADD11AEB1}"/>
                </a:ext>
              </a:extLst>
            </p:cNvPr>
            <p:cNvSpPr/>
            <p:nvPr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EED9B596-6C25-BBE8-6385-8220EB3E1043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91D74ADE-14FE-3ED2-65A2-CFE136CC1A5E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C896DCD4-48B4-626F-B661-C4D24A372953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0C49C4-8A7A-7680-8607-00F5BDC44B72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08B87031-6BD7-A056-0BA6-38E2AF1BA40E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FE7FB711-D05A-9600-3AD0-23D83D2A3A51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6F44A17-9F69-51EE-5BDF-B8A1215914B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56" name="Рисунок 93">
              <a:extLst>
                <a:ext uri="{FF2B5EF4-FFF2-40B4-BE49-F238E27FC236}">
                  <a16:creationId xmlns:a16="http://schemas.microsoft.com/office/drawing/2014/main" id="{F7ACD859-831B-B92D-6598-DCA1F3CF6309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FF9DED0-F418-3F66-9330-21C737FCBA77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0" name="Прямоугольник: скругленные углы 59">
              <a:extLst>
                <a:ext uri="{FF2B5EF4-FFF2-40B4-BE49-F238E27FC236}">
                  <a16:creationId xmlns:a16="http://schemas.microsoft.com/office/drawing/2014/main" id="{ADF98773-05FC-30DB-27B7-EA76F799AAD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C5414EA8-DFF8-18DA-88E1-A40C0D6BF477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B057ECE9-27EC-B011-57D3-BFEDE3195A83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: скругленные верхние углы 6">
              <a:extLst>
                <a:ext uri="{FF2B5EF4-FFF2-40B4-BE49-F238E27FC236}">
                  <a16:creationId xmlns:a16="http://schemas.microsoft.com/office/drawing/2014/main" id="{F36F80B4-A8AF-0BA6-FC87-DFE4BC6235F5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60A991C-BA4C-C31C-B948-D5F252D0A83E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8899102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_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>
            <a:extLst>
              <a:ext uri="{FF2B5EF4-FFF2-40B4-BE49-F238E27FC236}">
                <a16:creationId xmlns:a16="http://schemas.microsoft.com/office/drawing/2014/main" id="{197A927F-73D8-A013-C06F-BEBBE8391F30}"/>
              </a:ext>
            </a:extLst>
          </p:cNvPr>
          <p:cNvSpPr/>
          <p:nvPr/>
        </p:nvSpPr>
        <p:spPr>
          <a:xfrm>
            <a:off x="639763" y="411162"/>
            <a:ext cx="10910888" cy="5851526"/>
          </a:xfrm>
          <a:custGeom>
            <a:avLst/>
            <a:gdLst>
              <a:gd name="connsiteX0" fmla="*/ 4777550 w 4777549"/>
              <a:gd name="connsiteY0" fmla="*/ 196977 h 2553938"/>
              <a:gd name="connsiteX1" fmla="*/ 4777550 w 4777549"/>
              <a:gd name="connsiteY1" fmla="*/ 1926527 h 2553938"/>
              <a:gd name="connsiteX2" fmla="*/ 4610196 w 4777549"/>
              <a:gd name="connsiteY2" fmla="*/ 2115598 h 2553938"/>
              <a:gd name="connsiteX3" fmla="*/ 2666238 w 4777549"/>
              <a:gd name="connsiteY3" fmla="*/ 2115598 h 2553938"/>
              <a:gd name="connsiteX4" fmla="*/ 2481548 w 4777549"/>
              <a:gd name="connsiteY4" fmla="*/ 2192084 h 2553938"/>
              <a:gd name="connsiteX5" fmla="*/ 2181130 w 4777549"/>
              <a:gd name="connsiteY5" fmla="*/ 2492502 h 2553938"/>
              <a:gd name="connsiteX6" fmla="*/ 2032921 w 4777549"/>
              <a:gd name="connsiteY6" fmla="*/ 2553938 h 2553938"/>
              <a:gd name="connsiteX7" fmla="*/ 196977 w 4777549"/>
              <a:gd name="connsiteY7" fmla="*/ 2553938 h 2553938"/>
              <a:gd name="connsiteX8" fmla="*/ 0 w 4777549"/>
              <a:gd name="connsiteY8" fmla="*/ 2356961 h 2553938"/>
              <a:gd name="connsiteX9" fmla="*/ 0 w 4777549"/>
              <a:gd name="connsiteY9" fmla="*/ 196977 h 2553938"/>
              <a:gd name="connsiteX10" fmla="*/ 196977 w 4777549"/>
              <a:gd name="connsiteY10" fmla="*/ 0 h 2553938"/>
              <a:gd name="connsiteX11" fmla="*/ 4580573 w 4777549"/>
              <a:gd name="connsiteY11" fmla="*/ 0 h 2553938"/>
              <a:gd name="connsiteX12" fmla="*/ 4777550 w 4777549"/>
              <a:gd name="connsiteY12" fmla="*/ 196977 h 255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7549" h="2553938">
                <a:moveTo>
                  <a:pt x="4777550" y="196977"/>
                </a:moveTo>
                <a:lnTo>
                  <a:pt x="4777550" y="1926527"/>
                </a:lnTo>
                <a:cubicBezTo>
                  <a:pt x="4777550" y="2023967"/>
                  <a:pt x="4704493" y="2104263"/>
                  <a:pt x="4610196" y="2115598"/>
                </a:cubicBezTo>
                <a:lnTo>
                  <a:pt x="2666238" y="2115598"/>
                </a:lnTo>
                <a:cubicBezTo>
                  <a:pt x="2596991" y="2115598"/>
                  <a:pt x="2530602" y="2143125"/>
                  <a:pt x="2481548" y="2192084"/>
                </a:cubicBezTo>
                <a:lnTo>
                  <a:pt x="2181130" y="2492502"/>
                </a:lnTo>
                <a:cubicBezTo>
                  <a:pt x="2141792" y="2531840"/>
                  <a:pt x="2088452" y="2553938"/>
                  <a:pt x="2032921" y="2553938"/>
                </a:cubicBezTo>
                <a:lnTo>
                  <a:pt x="196977" y="2553938"/>
                </a:lnTo>
                <a:cubicBezTo>
                  <a:pt x="88202" y="2553938"/>
                  <a:pt x="0" y="2465737"/>
                  <a:pt x="0" y="2356961"/>
                </a:cubicBezTo>
                <a:lnTo>
                  <a:pt x="0" y="196977"/>
                </a:lnTo>
                <a:cubicBezTo>
                  <a:pt x="0" y="88202"/>
                  <a:pt x="88202" y="0"/>
                  <a:pt x="196977" y="0"/>
                </a:cubicBezTo>
                <a:lnTo>
                  <a:pt x="4580573" y="0"/>
                </a:lnTo>
                <a:cubicBezTo>
                  <a:pt x="4689348" y="0"/>
                  <a:pt x="4777550" y="88202"/>
                  <a:pt x="4777550" y="19697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268527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5194112"/>
            <a:ext cx="3867020" cy="590868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Имя и фамилия спикера, контакты </a:t>
            </a:r>
            <a:br>
              <a:rPr lang="ru-RU"/>
            </a:br>
            <a:r>
              <a:rPr lang="ru-RU"/>
              <a:t>или другая информация</a:t>
            </a:r>
          </a:p>
        </p:txBody>
      </p:sp>
      <p:sp>
        <p:nvSpPr>
          <p:cNvPr id="12" name="Рисунок 7">
            <a:extLst>
              <a:ext uri="{FF2B5EF4-FFF2-40B4-BE49-F238E27FC236}">
                <a16:creationId xmlns:a16="http://schemas.microsoft.com/office/drawing/2014/main" id="{8082470F-B02E-5F25-DB85-57374A194EE6}"/>
              </a:ext>
            </a:extLst>
          </p:cNvPr>
          <p:cNvSpPr/>
          <p:nvPr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458CA0F-AA7A-3470-321F-E571C81EB4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55808" y="1931435"/>
            <a:ext cx="6340418" cy="2123348"/>
          </a:xfrm>
        </p:spPr>
        <p:txBody>
          <a:bodyPr vert="horz" anchor="b">
            <a:noAutofit/>
          </a:bodyPr>
          <a:lstStyle>
            <a:lvl1pPr algn="l">
              <a:lnSpc>
                <a:spcPct val="87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призыв </a:t>
            </a:r>
            <a:br>
              <a:rPr lang="ru-RU"/>
            </a:br>
            <a:r>
              <a:rPr lang="ru-RU"/>
              <a:t>к действию</a:t>
            </a:r>
            <a:r>
              <a:rPr lang="en-US"/>
              <a:t> </a:t>
            </a:r>
            <a:r>
              <a:rPr lang="ru-RU"/>
              <a:t>в 2–3 строки</a:t>
            </a:r>
          </a:p>
        </p:txBody>
      </p:sp>
    </p:spTree>
    <p:extLst>
      <p:ext uri="{BB962C8B-B14F-4D97-AF65-F5344CB8AC3E}">
        <p14:creationId xmlns:p14="http://schemas.microsoft.com/office/powerpoint/2010/main" val="895942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68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49329ED-88BB-C258-4171-C073E4805052}"/>
              </a:ext>
            </a:extLst>
          </p:cNvPr>
          <p:cNvSpPr/>
          <p:nvPr/>
        </p:nvSpPr>
        <p:spPr>
          <a:xfrm>
            <a:off x="639763" y="411163"/>
            <a:ext cx="10910887" cy="5851525"/>
          </a:xfrm>
          <a:prstGeom prst="roundRect">
            <a:avLst>
              <a:gd name="adj" fmla="val 10189"/>
            </a:avLst>
          </a:prstGeom>
          <a:gradFill>
            <a:gsLst>
              <a:gs pos="15000">
                <a:schemeClr val="accent1"/>
              </a:gs>
              <a:gs pos="9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268732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6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1F914-6E31-3D8A-0729-94C84B1796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6718" y="2152745"/>
            <a:ext cx="8206245" cy="2277549"/>
          </a:xfr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defRPr sz="4800" spc="-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смысловой заголовок презентации </a:t>
            </a:r>
            <a:br>
              <a:rPr lang="ru-RU"/>
            </a:br>
            <a:r>
              <a:rPr lang="ru-RU"/>
              <a:t>в 2–3 строки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4705255"/>
            <a:ext cx="8174332" cy="8175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Напиши подзаголовок презентации, имя спикера </a:t>
            </a:r>
            <a:br>
              <a:rPr lang="ru-RU"/>
            </a:br>
            <a:r>
              <a:rPr lang="ru-RU"/>
              <a:t>и другую дополнительную информацию</a:t>
            </a:r>
          </a:p>
        </p:txBody>
      </p:sp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5AD7914A-6F7A-0AB4-0320-8B0610322AB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818324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7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5AD7914A-6F7A-0AB4-0320-8B0610322A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15B33EE8-2A0C-A289-E633-0C1A78BC22FA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880710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8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15B33EE8-2A0C-A289-E633-0C1A78BC22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 hidden="1">
            <a:extLst>
              <a:ext uri="{FF2B5EF4-FFF2-40B4-BE49-F238E27FC236}">
                <a16:creationId xmlns:a16="http://schemas.microsoft.com/office/drawing/2014/main" id="{EDB5745A-EB00-381B-6668-493769E30B62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1681794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9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2" name="Объект 11" hidden="1">
                        <a:extLst>
                          <a:ext uri="{FF2B5EF4-FFF2-40B4-BE49-F238E27FC236}">
                            <a16:creationId xmlns:a16="http://schemas.microsoft.com/office/drawing/2014/main" id="{EDB5745A-EB00-381B-6668-493769E30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 hidden="1">
            <a:extLst>
              <a:ext uri="{FF2B5EF4-FFF2-40B4-BE49-F238E27FC236}">
                <a16:creationId xmlns:a16="http://schemas.microsoft.com/office/drawing/2014/main" id="{1A29F7CF-5EA7-385D-A6B8-3F74846ECFA0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295065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0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5" name="Объект 14" hidden="1">
                        <a:extLst>
                          <a:ext uri="{FF2B5EF4-FFF2-40B4-BE49-F238E27FC236}">
                            <a16:creationId xmlns:a16="http://schemas.microsoft.com/office/drawing/2014/main" id="{1A29F7CF-5EA7-385D-A6B8-3F74846ECF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 hidden="1">
            <a:extLst>
              <a:ext uri="{FF2B5EF4-FFF2-40B4-BE49-F238E27FC236}">
                <a16:creationId xmlns:a16="http://schemas.microsoft.com/office/drawing/2014/main" id="{69EB17E6-0D76-E72E-817B-D0C2F75924C4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9306829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1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8" name="Объект 17" hidden="1">
                        <a:extLst>
                          <a:ext uri="{FF2B5EF4-FFF2-40B4-BE49-F238E27FC236}">
                            <a16:creationId xmlns:a16="http://schemas.microsoft.com/office/drawing/2014/main" id="{69EB17E6-0D76-E72E-817B-D0C2F7592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>
            <a:extLst>
              <a:ext uri="{FF2B5EF4-FFF2-40B4-BE49-F238E27FC236}">
                <a16:creationId xmlns:a16="http://schemas.microsoft.com/office/drawing/2014/main" id="{A111C868-F548-CDE4-4C8F-957F32A69173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825701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2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0" name="Объект 9" hidden="1">
                        <a:extLst>
                          <a:ext uri="{FF2B5EF4-FFF2-40B4-BE49-F238E27FC236}">
                            <a16:creationId xmlns:a16="http://schemas.microsoft.com/office/drawing/2014/main" id="{A111C868-F548-CDE4-4C8F-957F32A691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35915CAD-91BC-0EC7-7D14-6FCC6EF3F283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4699797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3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35915CAD-91BC-0EC7-7D14-6FCC6EF3F2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 hidden="1">
            <a:extLst>
              <a:ext uri="{FF2B5EF4-FFF2-40B4-BE49-F238E27FC236}">
                <a16:creationId xmlns:a16="http://schemas.microsoft.com/office/drawing/2014/main" id="{6B49F19B-8C48-33CB-BF6F-83498DB8EA19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9207858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1" name="Объект 10" hidden="1">
                        <a:extLst>
                          <a:ext uri="{FF2B5EF4-FFF2-40B4-BE49-F238E27FC236}">
                            <a16:creationId xmlns:a16="http://schemas.microsoft.com/office/drawing/2014/main" id="{6B49F19B-8C48-33CB-BF6F-83498DB8EA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 hidden="1">
            <a:extLst>
              <a:ext uri="{FF2B5EF4-FFF2-40B4-BE49-F238E27FC236}">
                <a16:creationId xmlns:a16="http://schemas.microsoft.com/office/drawing/2014/main" id="{D06FCB91-1283-7736-EEFE-502F0AEF6241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7084058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5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3" name="Объект 12" hidden="1">
                        <a:extLst>
                          <a:ext uri="{FF2B5EF4-FFF2-40B4-BE49-F238E27FC236}">
                            <a16:creationId xmlns:a16="http://schemas.microsoft.com/office/drawing/2014/main" id="{D06FCB91-1283-7736-EEFE-502F0AEF6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 hidden="1">
            <a:extLst>
              <a:ext uri="{FF2B5EF4-FFF2-40B4-BE49-F238E27FC236}">
                <a16:creationId xmlns:a16="http://schemas.microsoft.com/office/drawing/2014/main" id="{970EB312-66D1-9625-3377-075970721A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7385298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6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4" name="Объект 13" hidden="1">
                        <a:extLst>
                          <a:ext uri="{FF2B5EF4-FFF2-40B4-BE49-F238E27FC236}">
                            <a16:creationId xmlns:a16="http://schemas.microsoft.com/office/drawing/2014/main" id="{970EB312-66D1-9625-3377-075970721A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Рисунок 7">
            <a:extLst>
              <a:ext uri="{FF2B5EF4-FFF2-40B4-BE49-F238E27FC236}">
                <a16:creationId xmlns:a16="http://schemas.microsoft.com/office/drawing/2014/main" id="{9CBACDB5-46BD-21E4-9D73-0D0F20F6725A}"/>
              </a:ext>
            </a:extLst>
          </p:cNvPr>
          <p:cNvSpPr/>
          <p:nvPr userDrawn="1"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9628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04713AF-D063-DFE4-ED3B-97811EE849CE}"/>
              </a:ext>
            </a:extLst>
          </p:cNvPr>
          <p:cNvSpPr/>
          <p:nvPr/>
        </p:nvSpPr>
        <p:spPr>
          <a:xfrm>
            <a:off x="639762" y="411162"/>
            <a:ext cx="1496947" cy="5851525"/>
          </a:xfrm>
          <a:prstGeom prst="roundRect">
            <a:avLst>
              <a:gd name="adj" fmla="val 27375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err="1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E8E5C46-0B07-7F57-D5C9-A6D773A2F183}"/>
              </a:ext>
            </a:extLst>
          </p:cNvPr>
          <p:cNvSpPr/>
          <p:nvPr/>
        </p:nvSpPr>
        <p:spPr>
          <a:xfrm>
            <a:off x="2457451" y="411163"/>
            <a:ext cx="8185150" cy="5851526"/>
          </a:xfrm>
          <a:prstGeom prst="roundRect">
            <a:avLst>
              <a:gd name="adj" fmla="val 6773"/>
            </a:avLst>
          </a:prstGeom>
          <a:gradFill>
            <a:gsLst>
              <a:gs pos="15000">
                <a:schemeClr val="accent1"/>
              </a:gs>
              <a:gs pos="8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763069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Текст 5">
            <a:extLst>
              <a:ext uri="{FF2B5EF4-FFF2-40B4-BE49-F238E27FC236}">
                <a16:creationId xmlns:a16="http://schemas.microsoft.com/office/drawing/2014/main" id="{12F0BAE5-9B94-D517-7A49-4E7BBC7BB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4284" y="1739217"/>
            <a:ext cx="1087903" cy="743655"/>
          </a:xfrm>
        </p:spPr>
        <p:txBody>
          <a:bodyPr anchor="t"/>
          <a:lstStyle>
            <a:lvl1pPr algn="ctr">
              <a:defRPr sz="6000" b="1" spc="-2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  <a:endParaRPr lang="ru-RU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9DD477A7-0F1C-B92E-5302-1F26D4F1EE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9573" y="1767569"/>
            <a:ext cx="6353390" cy="2341562"/>
          </a:xfrm>
        </p:spPr>
        <p:txBody>
          <a:bodyPr/>
          <a:lstStyle>
            <a:lvl1pPr>
              <a:spcAft>
                <a:spcPts val="0"/>
              </a:spcAft>
              <a:defRPr sz="4000" b="1" spc="-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Напиши смысловой заголовок раздела </a:t>
            </a:r>
            <a:br>
              <a:rPr lang="ru-RU"/>
            </a:br>
            <a:r>
              <a:rPr lang="ru-RU"/>
              <a:t>в 2–3 строки</a:t>
            </a:r>
          </a:p>
        </p:txBody>
      </p:sp>
    </p:spTree>
    <p:extLst>
      <p:ext uri="{BB962C8B-B14F-4D97-AF65-F5344CB8AC3E}">
        <p14:creationId xmlns:p14="http://schemas.microsoft.com/office/powerpoint/2010/main" val="16205121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912808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E7388FD-D149-4D25-0D53-8FD5721832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7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</a:t>
            </a:r>
            <a:br>
              <a:rPr lang="ru-RU"/>
            </a:br>
            <a:r>
              <a:rPr lang="ru-RU"/>
              <a:t>слайда в 1–2 строки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487833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7C59A3-D429-7B31-A5B0-0D1EFC446FA3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682E6276-38E4-B43E-1997-1EB72EA2A914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FE2D34FD-CFD5-F181-5F8D-99FE8F6B9336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10235599-9C22-810F-AFFE-43B3719F8049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BCCB48D8-60A8-9E17-D2F8-C11A8EA8C284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1C743A56-B719-FC87-1BB6-6AF569C82D9B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91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949876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79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64D5D928-54C7-0515-241F-75818620F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слайда в 1 строку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214F87F9-9F23-A982-C724-BD3B326E88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26762" cy="358858"/>
          </a:xfr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A396019-081A-9B04-222C-8B96235EC847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верхние углы 37">
            <a:extLst>
              <a:ext uri="{FF2B5EF4-FFF2-40B4-BE49-F238E27FC236}">
                <a16:creationId xmlns:a16="http://schemas.microsoft.com/office/drawing/2014/main" id="{CC120812-6660-E8D7-71B4-58E1CA35329D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9" name="Таблица 46">
            <a:extLst>
              <a:ext uri="{FF2B5EF4-FFF2-40B4-BE49-F238E27FC236}">
                <a16:creationId xmlns:a16="http://schemas.microsoft.com/office/drawing/2014/main" id="{C214627B-A561-23DE-11FC-3859ACF3095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12072980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D1137D18-51FF-7720-A2D7-B37EEEBBCC0C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3B159E9-20E8-0A2B-3C13-5DC3075723AD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566337A3-419B-5548-427C-8BBD150D3D1C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: скругленные верхние углы 41">
              <a:extLst>
                <a:ext uri="{FF2B5EF4-FFF2-40B4-BE49-F238E27FC236}">
                  <a16:creationId xmlns:a16="http://schemas.microsoft.com/office/drawing/2014/main" id="{A7CA02EB-2903-E635-74FB-6FD510BF6B1B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A74777F-4787-A2C5-15DD-B87E53B916AE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BA2A9BEF-B764-3057-4F8B-338F03CDC0B3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E9781EB1-E747-7F6E-40F9-2C6050FE3163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539332B0-2BC3-3264-9290-9C4B7DAE3DC6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A97C9E13-AAE9-2957-FD8A-DBADEDC872E5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C0EA1C8-48E3-AB0E-23C6-CB04284ECB59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2120B1C-D546-C088-A954-7C4E256ACCCC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8934E3AD-FD04-2A84-260C-FF2AD50AFF9C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6FE8020-B466-057C-1F3A-DDD528CCF9E3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F083C728-8AD4-AC9D-1F10-9BE01006AC6B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E0D4F730-CDDC-3B01-F46F-7335AD6D169C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6ABD7DA2-B7D2-83B7-715B-871892EEDB40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56ABA9E4-CE2F-FCA3-F06D-C1A0F3B10929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F333911-2F76-C19D-5E60-B585B698547E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CDA811FA-7E2C-7C48-DA23-4270E8038F0A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C07589DC-A73D-9F91-411D-2965D80692BA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2B4939-2531-61DB-17CE-79C27E0602CA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B38423FC-7E3E-FA33-A345-C5CE15C79436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E6FB665-8540-DB40-CB2D-A53C8528A2D4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503DEC01-33DE-5CEB-6FB2-3EA97F7A6BDF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9FAC5470-8232-E507-4C50-451393513E8C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853C56D5-7633-05A9-4CA3-85866E367022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EC930174-278D-1164-093F-8AF71562C0CA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0504D573-64F8-CE59-7A8C-2438E404DFD6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326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_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438367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>
                <a:solidFill>
                  <a:schemeClr val="bg2"/>
                </a:solidFill>
              </a:defRPr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FD9122D-7091-6BA2-07EA-163A1869AEA8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верхние углы 8">
            <a:extLst>
              <a:ext uri="{FF2B5EF4-FFF2-40B4-BE49-F238E27FC236}">
                <a16:creationId xmlns:a16="http://schemas.microsoft.com/office/drawing/2014/main" id="{6D6F03CD-D114-F37B-E03D-2CA35E1A3592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10" name="Таблица 46">
            <a:extLst>
              <a:ext uri="{FF2B5EF4-FFF2-40B4-BE49-F238E27FC236}">
                <a16:creationId xmlns:a16="http://schemas.microsoft.com/office/drawing/2014/main" id="{B02E023D-DDB5-0937-D525-4B70C7E1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256463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5</a:t>
                      </a:r>
                      <a:r>
                        <a:rPr lang="ru-RU" sz="1200" b="1"/>
                        <a:t>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44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</a:t>
                      </a:r>
                      <a:r>
                        <a:rPr lang="en-US" sz="1200" b="1"/>
                        <a:t>8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2836D397-07DF-F44E-B241-E646372182BD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BCD1CCE-0DCF-28D9-8B9F-AADB768AF282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1601141B-7552-E452-C42D-D83FBDF0C386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9C953B3B-710F-60F4-95EE-83BCEB2E2120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1778AB-794A-1FEE-E924-7212C304BD92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F15C0F5C-F3A4-A4E7-1E94-A8B49E0C789D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9143BD1C-4850-CC8A-0752-BD02C2BC5F1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F1C3642-1C3F-BAC4-65BC-7922B787A511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7450BCFA-5C36-8E65-C523-A4B3A94E480C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C55928-4C98-E75B-EDED-C2B9F34DEAFA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04CD7C2C-AF7F-B9F1-5E08-258259900CB8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0CAF54B8-C71D-15C5-B835-EFC44A8FEFFC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B2ADF0-3C8A-B96C-6C71-6F34EA1D0423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29C5A579-AD23-3A13-8547-D0A79363D8BB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51BE6CE7-30F3-0C38-17CC-34AD5F9A0274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3EE0FA28-E437-5088-4587-B3310CF9114A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831A4954-7528-7A7A-D8B7-D85855F3838D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AAB4F23-B6F6-BE86-72D5-75DCB4E91663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E1AC14D7-9983-FD95-4CF5-0C45CC99CFC1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DE66BA12-7BE1-65E4-ABBA-E3C361EBA7D0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D445918-1580-EC44-D483-9AD2835F339A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44" name="Рисунок 93">
              <a:extLst>
                <a:ext uri="{FF2B5EF4-FFF2-40B4-BE49-F238E27FC236}">
                  <a16:creationId xmlns:a16="http://schemas.microsoft.com/office/drawing/2014/main" id="{54F3EF9D-23E0-C3CF-1920-18C0E2D7CA49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E3BBEE-2E11-0366-66E5-3BF26675463C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76FA02E2-326D-FD81-3B73-A05DDE1D4D71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F72FB05D-C0D4-5F92-54E7-9E5158DCD364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D40D6FF8-C719-5B99-E078-F9CE05A236B3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DB4C809-1195-88CA-2A75-08AA1F1CFF03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A29A8329-61B1-1D0C-F101-E5C427CDA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исунок 1">
            <a:extLst>
              <a:ext uri="{FF2B5EF4-FFF2-40B4-BE49-F238E27FC236}">
                <a16:creationId xmlns:a16="http://schemas.microsoft.com/office/drawing/2014/main" id="{1118B9FB-E833-FA79-5889-04932CC9E03A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538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283064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6AF4706E-194B-0A30-2718-34E7D7319965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: скругленные верхние углы 60">
            <a:extLst>
              <a:ext uri="{FF2B5EF4-FFF2-40B4-BE49-F238E27FC236}">
                <a16:creationId xmlns:a16="http://schemas.microsoft.com/office/drawing/2014/main" id="{66C04289-EBA6-A8EA-BE9E-D91E549D654E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67" name="Таблица 46">
            <a:extLst>
              <a:ext uri="{FF2B5EF4-FFF2-40B4-BE49-F238E27FC236}">
                <a16:creationId xmlns:a16="http://schemas.microsoft.com/office/drawing/2014/main" id="{EED75387-9477-C69D-3BA3-66D18A09F0E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88737044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68" name="Полилиния: фигура 67">
            <a:extLst>
              <a:ext uri="{FF2B5EF4-FFF2-40B4-BE49-F238E27FC236}">
                <a16:creationId xmlns:a16="http://schemas.microsoft.com/office/drawing/2014/main" id="{E22991C0-E32F-2F6E-12D2-4EC3D4112A7E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00C313C-7F35-191B-9168-05615B5FAE59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1139CD9A-C603-ED8E-7116-7FB44FB69922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: скругленные верхние углы 69">
              <a:extLst>
                <a:ext uri="{FF2B5EF4-FFF2-40B4-BE49-F238E27FC236}">
                  <a16:creationId xmlns:a16="http://schemas.microsoft.com/office/drawing/2014/main" id="{2EA1A961-2B57-A0E2-6F9D-F6720D633319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F0D33E1-157E-5C1C-3B20-313E07C46127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72" name="Прямоугольник: скругленные углы 71">
              <a:extLst>
                <a:ext uri="{FF2B5EF4-FFF2-40B4-BE49-F238E27FC236}">
                  <a16:creationId xmlns:a16="http://schemas.microsoft.com/office/drawing/2014/main" id="{6DC298D9-101F-C359-AE2B-EC47E4CC0AD4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: скругленные углы 72">
              <a:extLst>
                <a:ext uri="{FF2B5EF4-FFF2-40B4-BE49-F238E27FC236}">
                  <a16:creationId xmlns:a16="http://schemas.microsoft.com/office/drawing/2014/main" id="{E3B2CF0F-A99E-EC35-4034-EF6CBFAA8BAA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EBE11FE5-AC07-EA42-D119-4E50AD1CF2DE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B9E433AD-4741-6400-8A0D-96F9DCEAFCFC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443CE6A-AC08-7969-B269-8265F1D179B6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77" name="Прямоугольник: скругленные углы 76">
              <a:extLst>
                <a:ext uri="{FF2B5EF4-FFF2-40B4-BE49-F238E27FC236}">
                  <a16:creationId xmlns:a16="http://schemas.microsoft.com/office/drawing/2014/main" id="{81D17F5C-7922-FA2F-68A7-CC37F1467F40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рямоугольник: скругленные углы 77">
              <a:extLst>
                <a:ext uri="{FF2B5EF4-FFF2-40B4-BE49-F238E27FC236}">
                  <a16:creationId xmlns:a16="http://schemas.microsoft.com/office/drawing/2014/main" id="{811D1D28-C2AB-D36C-46E3-656C8A28C656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D2B800C-C780-8509-41F4-88C9C0C6CC12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B691919D-675F-68D2-9D8D-B4F083FE475C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Прямоугольник: скругленные углы 80">
              <a:extLst>
                <a:ext uri="{FF2B5EF4-FFF2-40B4-BE49-F238E27FC236}">
                  <a16:creationId xmlns:a16="http://schemas.microsoft.com/office/drawing/2014/main" id="{A7977A39-9764-1C17-7C10-5DC391817E42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: скругленные углы 81">
              <a:extLst>
                <a:ext uri="{FF2B5EF4-FFF2-40B4-BE49-F238E27FC236}">
                  <a16:creationId xmlns:a16="http://schemas.microsoft.com/office/drawing/2014/main" id="{271E263C-80EE-A0CF-5429-212BDDDF8E79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27EFCF9E-BF66-27C1-4F9E-4797151B7824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190431C-4FD4-8EF7-7515-0F6EF21AA752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EF1E6EEB-9FA4-6EA8-4960-C3A7046A712D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07E32F49-2F67-D854-AD31-65F4AAB76A9A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D45BB01-1561-A4DF-6EE5-24B215256ADF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88" name="Рисунок 93">
              <a:extLst>
                <a:ext uri="{FF2B5EF4-FFF2-40B4-BE49-F238E27FC236}">
                  <a16:creationId xmlns:a16="http://schemas.microsoft.com/office/drawing/2014/main" id="{00694124-F903-0C77-72AB-C8C70724726A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9B0B376-ECF5-A150-A2FB-0E21E36AFDAD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B8F5C4DB-B6F9-0610-8B4C-D366136B7430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: скругленные углы 90">
              <a:extLst>
                <a:ext uri="{FF2B5EF4-FFF2-40B4-BE49-F238E27FC236}">
                  <a16:creationId xmlns:a16="http://schemas.microsoft.com/office/drawing/2014/main" id="{3DF6CD54-2CBA-060E-659B-A3C76776A459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Прямоугольник: скругленные углы 91">
              <a:extLst>
                <a:ext uri="{FF2B5EF4-FFF2-40B4-BE49-F238E27FC236}">
                  <a16:creationId xmlns:a16="http://schemas.microsoft.com/office/drawing/2014/main" id="{003D82E5-8243-3C72-95D6-28607F7704B3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080FC503-198C-9BAB-F771-B9545D4FF161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919573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inal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>
            <a:extLst>
              <a:ext uri="{FF2B5EF4-FFF2-40B4-BE49-F238E27FC236}">
                <a16:creationId xmlns:a16="http://schemas.microsoft.com/office/drawing/2014/main" id="{197A927F-73D8-A013-C06F-BEBBE8391F30}"/>
              </a:ext>
            </a:extLst>
          </p:cNvPr>
          <p:cNvSpPr/>
          <p:nvPr/>
        </p:nvSpPr>
        <p:spPr>
          <a:xfrm>
            <a:off x="639763" y="411162"/>
            <a:ext cx="10910888" cy="5851526"/>
          </a:xfrm>
          <a:custGeom>
            <a:avLst/>
            <a:gdLst>
              <a:gd name="connsiteX0" fmla="*/ 4777550 w 4777549"/>
              <a:gd name="connsiteY0" fmla="*/ 196977 h 2553938"/>
              <a:gd name="connsiteX1" fmla="*/ 4777550 w 4777549"/>
              <a:gd name="connsiteY1" fmla="*/ 1926527 h 2553938"/>
              <a:gd name="connsiteX2" fmla="*/ 4610196 w 4777549"/>
              <a:gd name="connsiteY2" fmla="*/ 2115598 h 2553938"/>
              <a:gd name="connsiteX3" fmla="*/ 2666238 w 4777549"/>
              <a:gd name="connsiteY3" fmla="*/ 2115598 h 2553938"/>
              <a:gd name="connsiteX4" fmla="*/ 2481548 w 4777549"/>
              <a:gd name="connsiteY4" fmla="*/ 2192084 h 2553938"/>
              <a:gd name="connsiteX5" fmla="*/ 2181130 w 4777549"/>
              <a:gd name="connsiteY5" fmla="*/ 2492502 h 2553938"/>
              <a:gd name="connsiteX6" fmla="*/ 2032921 w 4777549"/>
              <a:gd name="connsiteY6" fmla="*/ 2553938 h 2553938"/>
              <a:gd name="connsiteX7" fmla="*/ 196977 w 4777549"/>
              <a:gd name="connsiteY7" fmla="*/ 2553938 h 2553938"/>
              <a:gd name="connsiteX8" fmla="*/ 0 w 4777549"/>
              <a:gd name="connsiteY8" fmla="*/ 2356961 h 2553938"/>
              <a:gd name="connsiteX9" fmla="*/ 0 w 4777549"/>
              <a:gd name="connsiteY9" fmla="*/ 196977 h 2553938"/>
              <a:gd name="connsiteX10" fmla="*/ 196977 w 4777549"/>
              <a:gd name="connsiteY10" fmla="*/ 0 h 2553938"/>
              <a:gd name="connsiteX11" fmla="*/ 4580573 w 4777549"/>
              <a:gd name="connsiteY11" fmla="*/ 0 h 2553938"/>
              <a:gd name="connsiteX12" fmla="*/ 4777550 w 4777549"/>
              <a:gd name="connsiteY12" fmla="*/ 196977 h 255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7549" h="2553938">
                <a:moveTo>
                  <a:pt x="4777550" y="196977"/>
                </a:moveTo>
                <a:lnTo>
                  <a:pt x="4777550" y="1926527"/>
                </a:lnTo>
                <a:cubicBezTo>
                  <a:pt x="4777550" y="2023967"/>
                  <a:pt x="4704493" y="2104263"/>
                  <a:pt x="4610196" y="2115598"/>
                </a:cubicBezTo>
                <a:lnTo>
                  <a:pt x="2666238" y="2115598"/>
                </a:lnTo>
                <a:cubicBezTo>
                  <a:pt x="2596991" y="2115598"/>
                  <a:pt x="2530602" y="2143125"/>
                  <a:pt x="2481548" y="2192084"/>
                </a:cubicBezTo>
                <a:lnTo>
                  <a:pt x="2181130" y="2492502"/>
                </a:lnTo>
                <a:cubicBezTo>
                  <a:pt x="2141792" y="2531840"/>
                  <a:pt x="2088452" y="2553938"/>
                  <a:pt x="2032921" y="2553938"/>
                </a:cubicBezTo>
                <a:lnTo>
                  <a:pt x="196977" y="2553938"/>
                </a:lnTo>
                <a:cubicBezTo>
                  <a:pt x="88202" y="2553938"/>
                  <a:pt x="0" y="2465737"/>
                  <a:pt x="0" y="2356961"/>
                </a:cubicBezTo>
                <a:lnTo>
                  <a:pt x="0" y="196977"/>
                </a:lnTo>
                <a:cubicBezTo>
                  <a:pt x="0" y="88202"/>
                  <a:pt x="88202" y="0"/>
                  <a:pt x="196977" y="0"/>
                </a:cubicBezTo>
                <a:lnTo>
                  <a:pt x="4580573" y="0"/>
                </a:lnTo>
                <a:cubicBezTo>
                  <a:pt x="4689348" y="0"/>
                  <a:pt x="4777550" y="88202"/>
                  <a:pt x="4777550" y="196977"/>
                </a:cubicBezTo>
                <a:close/>
              </a:path>
            </a:pathLst>
          </a:custGeom>
          <a:gradFill>
            <a:gsLst>
              <a:gs pos="15000">
                <a:schemeClr val="accent1"/>
              </a:gs>
              <a:gs pos="8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>
              <a:solidFill>
                <a:schemeClr val="lt1"/>
              </a:solidFill>
            </a:endParaRPr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134734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1F914-6E31-3D8A-0729-94C84B1796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55808" y="1931435"/>
            <a:ext cx="6340418" cy="2123348"/>
          </a:xfrm>
        </p:spPr>
        <p:txBody>
          <a:bodyPr vert="horz" anchor="b">
            <a:noAutofit/>
          </a:bodyPr>
          <a:lstStyle>
            <a:lvl1pPr algn="l">
              <a:lnSpc>
                <a:spcPct val="87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призыв </a:t>
            </a:r>
            <a:br>
              <a:rPr lang="ru-RU"/>
            </a:br>
            <a:r>
              <a:rPr lang="ru-RU"/>
              <a:t>к действию</a:t>
            </a:r>
            <a:r>
              <a:rPr lang="en-US"/>
              <a:t> </a:t>
            </a:r>
            <a:r>
              <a:rPr lang="ru-RU"/>
              <a:t>в 2–3 строки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5194112"/>
            <a:ext cx="3867020" cy="590868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Имя и фамилия спикера, контакты </a:t>
            </a:r>
            <a:br>
              <a:rPr lang="ru-RU"/>
            </a:br>
            <a:r>
              <a:rPr lang="ru-RU"/>
              <a:t>или другая информация</a:t>
            </a:r>
          </a:p>
        </p:txBody>
      </p:sp>
      <p:sp>
        <p:nvSpPr>
          <p:cNvPr id="12" name="Рисунок 7">
            <a:extLst>
              <a:ext uri="{FF2B5EF4-FFF2-40B4-BE49-F238E27FC236}">
                <a16:creationId xmlns:a16="http://schemas.microsoft.com/office/drawing/2014/main" id="{8082470F-B02E-5F25-DB85-57374A194EE6}"/>
              </a:ext>
            </a:extLst>
          </p:cNvPr>
          <p:cNvSpPr/>
          <p:nvPr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09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682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92909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E7388FD-D149-4D25-0D53-8FD5721832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7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</a:t>
            </a:r>
            <a:br>
              <a:rPr lang="ru-RU"/>
            </a:br>
            <a:r>
              <a:rPr lang="ru-RU"/>
              <a:t>слайда в 1–2 строки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826036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EDDE68B4-5ABD-3EA6-201F-CE3D91E24CAF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049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69124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479011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E69F2E9-9C91-47CB-104F-08223C29A8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Сформулируй заголовок слайда в 1 строку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E9EE4166-D061-8EE2-C4D5-FEB88C0F4E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26762" cy="358858"/>
          </a:xfr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11" name="Рисунок 1">
            <a:extLst>
              <a:ext uri="{FF2B5EF4-FFF2-40B4-BE49-F238E27FC236}">
                <a16:creationId xmlns:a16="http://schemas.microsoft.com/office/drawing/2014/main" id="{D554BF92-EE8A-725F-36CC-808010211175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7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title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557515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717146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  <p:sp>
        <p:nvSpPr>
          <p:cNvPr id="5" name="Объект 2">
            <a:extLst>
              <a:ext uri="{FF2B5EF4-FFF2-40B4-BE49-F238E27FC236}">
                <a16:creationId xmlns:a16="http://schemas.microsoft.com/office/drawing/2014/main" id="{9273FEED-185C-3EDE-5702-91BFF3386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9C77C2E-E1B8-8A5D-636C-B20627EF04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>
                <a:solidFill>
                  <a:schemeClr val="bg2"/>
                </a:solidFill>
              </a:defRPr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11" name="Рисунок 1">
            <a:extLst>
              <a:ext uri="{FF2B5EF4-FFF2-40B4-BE49-F238E27FC236}">
                <a16:creationId xmlns:a16="http://schemas.microsoft.com/office/drawing/2014/main" id="{ED08377C-4855-A16E-1C99-76608FF709F7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15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691730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307981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618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ad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42F427E-A7B0-ED26-5BAD-60F49256F445}"/>
              </a:ext>
            </a:extLst>
          </p:cNvPr>
          <p:cNvSpPr/>
          <p:nvPr/>
        </p:nvSpPr>
        <p:spPr>
          <a:xfrm>
            <a:off x="8769966" y="411163"/>
            <a:ext cx="2780684" cy="3570453"/>
          </a:xfrm>
          <a:prstGeom prst="roundRect">
            <a:avLst>
              <a:gd name="adj" fmla="val 5689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C473BD7-ACD7-EB2B-FB86-6B31E90DB1BC}"/>
              </a:ext>
            </a:extLst>
          </p:cNvPr>
          <p:cNvSpPr/>
          <p:nvPr/>
        </p:nvSpPr>
        <p:spPr>
          <a:xfrm>
            <a:off x="638969" y="1721762"/>
            <a:ext cx="3636962" cy="2552284"/>
          </a:xfrm>
          <a:prstGeom prst="roundRect">
            <a:avLst>
              <a:gd name="adj" fmla="val 536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Рисунок 7">
            <a:extLst>
              <a:ext uri="{FF2B5EF4-FFF2-40B4-BE49-F238E27FC236}">
                <a16:creationId xmlns:a16="http://schemas.microsoft.com/office/drawing/2014/main" id="{D3FB9A76-953C-033C-61F9-0AC886567100}"/>
              </a:ext>
            </a:extLst>
          </p:cNvPr>
          <p:cNvSpPr/>
          <p:nvPr/>
        </p:nvSpPr>
        <p:spPr>
          <a:xfrm>
            <a:off x="3983413" y="1943086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9C6957-2D3E-DC29-1E26-B13045C7740D}"/>
              </a:ext>
            </a:extLst>
          </p:cNvPr>
          <p:cNvSpPr txBox="1"/>
          <p:nvPr/>
        </p:nvSpPr>
        <p:spPr>
          <a:xfrm>
            <a:off x="851401" y="1908000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И шрифтом единым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217C2A-0738-0EEE-9E4D-8690A4CD65E8}"/>
              </a:ext>
            </a:extLst>
          </p:cNvPr>
          <p:cNvSpPr txBox="1"/>
          <p:nvPr/>
        </p:nvSpPr>
        <p:spPr>
          <a:xfrm>
            <a:off x="835809" y="2582400"/>
            <a:ext cx="3092566" cy="2023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1200">
                <a:latin typeface="+mj-lt"/>
              </a:rPr>
              <a:t>Arial Black </a:t>
            </a:r>
            <a:r>
              <a:rPr lang="ru-RU" sz="1200" spc="-30"/>
              <a:t>— заголовки и крупные цифры</a:t>
            </a:r>
            <a:r>
              <a:rPr lang="en-US" sz="1200" spc="-30"/>
              <a:t>.</a:t>
            </a:r>
            <a:endParaRPr lang="ru-RU" sz="1200" spc="-3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CEFE1-B494-61DA-7233-8F84B2D4A63F}"/>
              </a:ext>
            </a:extLst>
          </p:cNvPr>
          <p:cNvSpPr txBox="1"/>
          <p:nvPr/>
        </p:nvSpPr>
        <p:spPr>
          <a:xfrm>
            <a:off x="835809" y="2805095"/>
            <a:ext cx="1985972" cy="2023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1200"/>
              <a:t>Arial</a:t>
            </a:r>
            <a:r>
              <a:rPr lang="ru-RU" sz="1200"/>
              <a:t> </a:t>
            </a:r>
            <a:r>
              <a:rPr lang="ru-RU" sz="1200" spc="-30"/>
              <a:t>— любой другой текст.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796C81-ACEB-6FF7-3F09-50647F7191D9}"/>
              </a:ext>
            </a:extLst>
          </p:cNvPr>
          <p:cNvSpPr txBox="1"/>
          <p:nvPr/>
        </p:nvSpPr>
        <p:spPr>
          <a:xfrm>
            <a:off x="851401" y="2291808"/>
            <a:ext cx="3339825" cy="2023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Настроили универсальные шрифты*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104178C-EF19-C749-314C-B1E58E8E5C6D}"/>
              </a:ext>
            </a:extLst>
          </p:cNvPr>
          <p:cNvSpPr/>
          <p:nvPr/>
        </p:nvSpPr>
        <p:spPr>
          <a:xfrm>
            <a:off x="1023002" y="3108184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>
              <a:solidFill>
                <a:schemeClr val="tx2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F3BD349-C9D0-48CC-C2A2-95B33D646EDF}"/>
              </a:ext>
            </a:extLst>
          </p:cNvPr>
          <p:cNvSpPr/>
          <p:nvPr/>
        </p:nvSpPr>
        <p:spPr>
          <a:xfrm>
            <a:off x="835809" y="3108185"/>
            <a:ext cx="147470" cy="242152"/>
          </a:xfrm>
          <a:prstGeom prst="roundRect">
            <a:avLst>
              <a:gd name="adj" fmla="val 2024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30B6D2-C461-1492-330C-20FD7AE1013F}"/>
              </a:ext>
            </a:extLst>
          </p:cNvPr>
          <p:cNvSpPr txBox="1"/>
          <p:nvPr/>
        </p:nvSpPr>
        <p:spPr>
          <a:xfrm>
            <a:off x="1844353" y="3115599"/>
            <a:ext cx="2235410" cy="5471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/>
              <a:t>Слева от слайда добавили подсказки по подбору размера текста в разных ситуациях.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1821C8-FA09-F9AC-8D01-112C77DF8540}"/>
              </a:ext>
            </a:extLst>
          </p:cNvPr>
          <p:cNvSpPr txBox="1"/>
          <p:nvPr/>
        </p:nvSpPr>
        <p:spPr>
          <a:xfrm>
            <a:off x="851401" y="3789831"/>
            <a:ext cx="2916590" cy="334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* По правилам бренда фирменный шрифт </a:t>
            </a:r>
            <a:r>
              <a:rPr lang="en-US" sz="1000">
                <a:solidFill>
                  <a:schemeClr val="accent6">
                    <a:lumMod val="75000"/>
                  </a:schemeClr>
                </a:solidFill>
              </a:rPr>
              <a:t>Ozon GT </a:t>
            </a:r>
            <a:r>
              <a:rPr lang="en-US" sz="1000" err="1">
                <a:solidFill>
                  <a:schemeClr val="accent6">
                    <a:lumMod val="75000"/>
                  </a:schemeClr>
                </a:solidFill>
              </a:rPr>
              <a:t>Eesti</a:t>
            </a:r>
            <a:r>
              <a:rPr lang="en-US" sz="100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в презентациях не используется.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4AD015F-EE11-7D88-0C79-B09991610136}"/>
              </a:ext>
            </a:extLst>
          </p:cNvPr>
          <p:cNvSpPr/>
          <p:nvPr/>
        </p:nvSpPr>
        <p:spPr>
          <a:xfrm>
            <a:off x="639763" y="4535412"/>
            <a:ext cx="3636962" cy="1734939"/>
          </a:xfrm>
          <a:prstGeom prst="roundRect">
            <a:avLst>
              <a:gd name="adj" fmla="val 1039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5" name="Рисунок 7">
            <a:extLst>
              <a:ext uri="{FF2B5EF4-FFF2-40B4-BE49-F238E27FC236}">
                <a16:creationId xmlns:a16="http://schemas.microsoft.com/office/drawing/2014/main" id="{FA43BDE8-D7A0-0C27-C6CD-029C50B868D5}"/>
              </a:ext>
            </a:extLst>
          </p:cNvPr>
          <p:cNvSpPr/>
          <p:nvPr/>
        </p:nvSpPr>
        <p:spPr>
          <a:xfrm>
            <a:off x="3984207" y="4656592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0F08A5-A097-D2DF-E5ED-50245BA1511D}"/>
              </a:ext>
            </a:extLst>
          </p:cNvPr>
          <p:cNvSpPr txBox="1"/>
          <p:nvPr/>
        </p:nvSpPr>
        <p:spPr>
          <a:xfrm>
            <a:off x="852195" y="4682793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Классные таблицы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8DA76D-193B-C485-5922-0905FBE36C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406" y="5041239"/>
            <a:ext cx="1336787" cy="596097"/>
          </a:xfrm>
          <a:prstGeom prst="roundRect">
            <a:avLst>
              <a:gd name="adj" fmla="val 8135"/>
            </a:avLst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6016BEF-43F4-C513-6E8D-2D3F43E850C9}"/>
              </a:ext>
            </a:extLst>
          </p:cNvPr>
          <p:cNvSpPr txBox="1"/>
          <p:nvPr/>
        </p:nvSpPr>
        <p:spPr>
          <a:xfrm>
            <a:off x="2310490" y="5041239"/>
            <a:ext cx="1737427" cy="8206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/>
              <a:t>Настроили специальный стиль для работы </a:t>
            </a:r>
            <a:br>
              <a:rPr lang="ru-RU" sz="1200" spc="-30"/>
            </a:br>
            <a:r>
              <a:rPr lang="ru-RU" sz="1200" spc="-30"/>
              <a:t>с таблицами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9D513-03D7-E112-73C4-AEF053F1B8A3}"/>
              </a:ext>
            </a:extLst>
          </p:cNvPr>
          <p:cNvSpPr txBox="1"/>
          <p:nvPr/>
        </p:nvSpPr>
        <p:spPr>
          <a:xfrm>
            <a:off x="852195" y="5727560"/>
            <a:ext cx="3277239" cy="4041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Настраивай вид таблицы в несколько кликов в разделе «Конструктор таблиц»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17B9CA6-6150-A43F-D409-1A3029BF4C87}"/>
              </a:ext>
            </a:extLst>
          </p:cNvPr>
          <p:cNvSpPr/>
          <p:nvPr/>
        </p:nvSpPr>
        <p:spPr>
          <a:xfrm>
            <a:off x="835809" y="3382445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0C63BED-38C1-7FE4-2365-63A32A9AAC60}"/>
              </a:ext>
            </a:extLst>
          </p:cNvPr>
          <p:cNvSpPr/>
          <p:nvPr/>
        </p:nvSpPr>
        <p:spPr>
          <a:xfrm>
            <a:off x="835809" y="3587854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DB56BD41-1107-8D34-A153-D854D92E8037}"/>
              </a:ext>
            </a:extLst>
          </p:cNvPr>
          <p:cNvSpPr/>
          <p:nvPr/>
        </p:nvSpPr>
        <p:spPr>
          <a:xfrm>
            <a:off x="4542838" y="411163"/>
            <a:ext cx="3961015" cy="5851525"/>
          </a:xfrm>
          <a:prstGeom prst="roundRect">
            <a:avLst>
              <a:gd name="adj" fmla="val 511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5" name="Рисунок 7">
            <a:extLst>
              <a:ext uri="{FF2B5EF4-FFF2-40B4-BE49-F238E27FC236}">
                <a16:creationId xmlns:a16="http://schemas.microsoft.com/office/drawing/2014/main" id="{BE35B28F-D3E3-8C7F-F57E-6C61167D7222}"/>
              </a:ext>
            </a:extLst>
          </p:cNvPr>
          <p:cNvSpPr/>
          <p:nvPr/>
        </p:nvSpPr>
        <p:spPr>
          <a:xfrm>
            <a:off x="8208625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283F07-2266-9262-3F8F-5F5E101E6F15}"/>
              </a:ext>
            </a:extLst>
          </p:cNvPr>
          <p:cNvSpPr txBox="1"/>
          <p:nvPr/>
        </p:nvSpPr>
        <p:spPr>
          <a:xfrm>
            <a:off x="4754328" y="587649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Настройся на цвет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FB979E-BD31-1A6E-B7BA-8159F9C45488}"/>
              </a:ext>
            </a:extLst>
          </p:cNvPr>
          <p:cNvSpPr txBox="1"/>
          <p:nvPr/>
        </p:nvSpPr>
        <p:spPr>
          <a:xfrm>
            <a:off x="4754328" y="875467"/>
            <a:ext cx="3339825" cy="3957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Подобрали цвета для разных задач </a:t>
            </a:r>
            <a:br>
              <a:rPr lang="ru-RU" sz="1200"/>
            </a:br>
            <a:r>
              <a:rPr lang="ru-RU" sz="1200"/>
              <a:t>и элементов и вшили их в шаблон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C008694-8165-E8E2-7A8D-4E9F897E4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6894" y="1316353"/>
            <a:ext cx="1563441" cy="2330494"/>
          </a:xfrm>
          <a:prstGeom prst="rect">
            <a:avLst/>
          </a:prstGeom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A6DCECD0-D935-CF3E-6D0B-AAF9A3FAA344}"/>
              </a:ext>
            </a:extLst>
          </p:cNvPr>
          <p:cNvSpPr/>
          <p:nvPr/>
        </p:nvSpPr>
        <p:spPr>
          <a:xfrm>
            <a:off x="4767556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C8706222-31CC-9F5F-E013-0BBE35934D54}"/>
              </a:ext>
            </a:extLst>
          </p:cNvPr>
          <p:cNvSpPr/>
          <p:nvPr/>
        </p:nvSpPr>
        <p:spPr>
          <a:xfrm>
            <a:off x="4906548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509C4CD0-5658-4B4D-9876-9BDC41BD413B}"/>
              </a:ext>
            </a:extLst>
          </p:cNvPr>
          <p:cNvSpPr/>
          <p:nvPr/>
        </p:nvSpPr>
        <p:spPr>
          <a:xfrm>
            <a:off x="5346494" y="1830194"/>
            <a:ext cx="555297" cy="129930"/>
          </a:xfrm>
          <a:prstGeom prst="roundRect">
            <a:avLst/>
          </a:prstGeom>
          <a:solidFill>
            <a:schemeClr val="tx1">
              <a:alpha val="17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07E7894A-349A-5D5C-6330-CB7710037BDF}"/>
              </a:ext>
            </a:extLst>
          </p:cNvPr>
          <p:cNvSpPr/>
          <p:nvPr/>
        </p:nvSpPr>
        <p:spPr>
          <a:xfrm>
            <a:off x="6052757" y="205275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6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22A55104-6836-E9B1-3BCE-E75784F82444}"/>
              </a:ext>
            </a:extLst>
          </p:cNvPr>
          <p:cNvGrpSpPr/>
          <p:nvPr/>
        </p:nvGrpSpPr>
        <p:grpSpPr>
          <a:xfrm>
            <a:off x="4776934" y="3180865"/>
            <a:ext cx="1506353" cy="447322"/>
            <a:chOff x="4776934" y="3171767"/>
            <a:chExt cx="1506353" cy="447322"/>
          </a:xfrm>
        </p:grpSpPr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64A34720-A647-A21D-C797-B1B07FAE24EA}"/>
                </a:ext>
              </a:extLst>
            </p:cNvPr>
            <p:cNvCxnSpPr>
              <a:cxnSpLocks/>
            </p:cNvCxnSpPr>
            <p:nvPr/>
          </p:nvCxnSpPr>
          <p:spPr>
            <a:xfrm>
              <a:off x="4776934" y="3171767"/>
              <a:ext cx="1506353" cy="447322"/>
            </a:xfrm>
            <a:prstGeom prst="line">
              <a:avLst/>
            </a:prstGeom>
            <a:ln w="28575" cap="rnd">
              <a:solidFill>
                <a:srgbClr val="F53C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ABA02359-E131-EC74-AFE5-A384B9139F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6934" y="3171767"/>
              <a:ext cx="1506353" cy="447322"/>
            </a:xfrm>
            <a:prstGeom prst="line">
              <a:avLst/>
            </a:prstGeom>
            <a:ln w="28575" cap="rnd">
              <a:solidFill>
                <a:srgbClr val="F53C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1FFAC3C6-D187-C758-85E3-B3011039AF25}"/>
              </a:ext>
            </a:extLst>
          </p:cNvPr>
          <p:cNvSpPr/>
          <p:nvPr userDrawn="1"/>
        </p:nvSpPr>
        <p:spPr>
          <a:xfrm>
            <a:off x="4906548" y="248986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599937-AD07-1D9A-9C7A-C9332990F130}"/>
              </a:ext>
            </a:extLst>
          </p:cNvPr>
          <p:cNvSpPr txBox="1"/>
          <p:nvPr/>
        </p:nvSpPr>
        <p:spPr>
          <a:xfrm>
            <a:off x="6446251" y="1591086"/>
            <a:ext cx="1846641" cy="20280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82563" indent="-182563" algn="l">
              <a:spcAft>
                <a:spcPts val="600"/>
              </a:spcAft>
              <a:buAutoNum type="arabicPeriod"/>
            </a:pPr>
            <a:r>
              <a:rPr lang="ru-RU" sz="1200"/>
              <a:t>Цвет фона светлой темы.</a:t>
            </a:r>
          </a:p>
          <a:p>
            <a:pPr marL="182563" indent="-182563" algn="l">
              <a:spcAft>
                <a:spcPts val="600"/>
              </a:spcAft>
              <a:buAutoNum type="arabicPeriod"/>
            </a:pPr>
            <a:r>
              <a:rPr lang="ru-RU" sz="1200"/>
              <a:t>Цвет текста для светлой темы.</a:t>
            </a:r>
          </a:p>
          <a:p>
            <a:pPr algn="l">
              <a:spcAft>
                <a:spcPts val="600"/>
              </a:spcAft>
            </a:pPr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Для тёмной — вторая </a:t>
            </a:r>
            <a:br>
              <a:rPr lang="ru-RU" sz="100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пара цветов справа.</a:t>
            </a:r>
          </a:p>
          <a:p>
            <a:pPr marL="182563" indent="-182563" algn="l">
              <a:spcAft>
                <a:spcPts val="600"/>
              </a:spcAft>
              <a:buFont typeface="+mj-lt"/>
              <a:buAutoNum type="arabicPeriod" startAt="3"/>
            </a:pPr>
            <a:r>
              <a:rPr lang="ru-RU" sz="1200"/>
              <a:t>Основные акцентные цвета.</a:t>
            </a:r>
          </a:p>
          <a:p>
            <a:pPr marL="182563" indent="-182563" algn="l">
              <a:spcAft>
                <a:spcPts val="600"/>
              </a:spcAft>
              <a:buFont typeface="+mj-lt"/>
              <a:buAutoNum type="arabicPeriod" startAt="3"/>
            </a:pPr>
            <a:r>
              <a:rPr lang="ru-RU" sz="1200"/>
              <a:t>Цвет для светлых больших плашек.</a:t>
            </a:r>
          </a:p>
          <a:p>
            <a:pPr marL="228600" indent="-228600" algn="l">
              <a:spcAft>
                <a:spcPts val="600"/>
              </a:spcAft>
              <a:buFont typeface="+mj-lt"/>
              <a:buAutoNum type="arabicPeriod" startAt="3"/>
            </a:pPr>
            <a:endParaRPr lang="ru-RU" sz="1200"/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32A14937-912C-D974-643D-B129AF40AE78}"/>
              </a:ext>
            </a:extLst>
          </p:cNvPr>
          <p:cNvSpPr/>
          <p:nvPr/>
        </p:nvSpPr>
        <p:spPr>
          <a:xfrm>
            <a:off x="5912980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288F5587-AEBD-C716-689A-DE916153F99E}"/>
              </a:ext>
            </a:extLst>
          </p:cNvPr>
          <p:cNvSpPr/>
          <p:nvPr/>
        </p:nvSpPr>
        <p:spPr>
          <a:xfrm>
            <a:off x="6052757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9AACD3-914E-E2A9-6450-C01B7DF1B6D4}"/>
              </a:ext>
            </a:extLst>
          </p:cNvPr>
          <p:cNvSpPr txBox="1"/>
          <p:nvPr/>
        </p:nvSpPr>
        <p:spPr>
          <a:xfrm>
            <a:off x="4754328" y="3908670"/>
            <a:ext cx="3538564" cy="12589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ru-RU"/>
            </a:defPPr>
            <a:lvl1pPr marL="228600" indent="-228600">
              <a:spcAft>
                <a:spcPts val="600"/>
              </a:spcAft>
              <a:buAutoNum type="arabicPeriod"/>
              <a:defRPr sz="1200"/>
            </a:lvl1pPr>
          </a:lstStyle>
          <a:p>
            <a:pPr marL="182563" indent="-182563">
              <a:buFont typeface="+mj-lt"/>
              <a:buAutoNum type="arabicPeriod" startAt="5"/>
            </a:pPr>
            <a:r>
              <a:rPr lang="ru-RU"/>
              <a:t>Цвет вспомогательного текста.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 больших плашек в светлой теме.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 больших плашек в тёмной теме.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Цвета для маркировки роста / падения показателей в таблицах.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870D83A5-234D-5C17-1D5F-9F32DEE66ED6}"/>
              </a:ext>
            </a:extLst>
          </p:cNvPr>
          <p:cNvSpPr/>
          <p:nvPr/>
        </p:nvSpPr>
        <p:spPr>
          <a:xfrm>
            <a:off x="4967311" y="5221257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>
              <a:solidFill>
                <a:schemeClr val="tx2"/>
              </a:solidFill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0BEA42B2-BF4C-459F-40F1-9AB531247C06}"/>
              </a:ext>
            </a:extLst>
          </p:cNvPr>
          <p:cNvSpPr/>
          <p:nvPr/>
        </p:nvSpPr>
        <p:spPr>
          <a:xfrm>
            <a:off x="4780118" y="5221258"/>
            <a:ext cx="147470" cy="242152"/>
          </a:xfrm>
          <a:prstGeom prst="roundRect">
            <a:avLst>
              <a:gd name="adj" fmla="val 2024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A16A151-70A3-D46E-3FEE-CD809FECE6E4}"/>
              </a:ext>
            </a:extLst>
          </p:cNvPr>
          <p:cNvSpPr txBox="1"/>
          <p:nvPr/>
        </p:nvSpPr>
        <p:spPr>
          <a:xfrm>
            <a:off x="5788662" y="5228671"/>
            <a:ext cx="2235410" cy="7538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 dirty="0"/>
              <a:t>Слева от слайда добавили подсказку по выбору цветов</a:t>
            </a:r>
            <a:r>
              <a:rPr lang="en-US" sz="1200" spc="-30" dirty="0"/>
              <a:t>,</a:t>
            </a:r>
            <a:r>
              <a:rPr lang="ru-RU" sz="1200" spc="-30" dirty="0"/>
              <a:t> которая дублирует информацию выше</a:t>
            </a:r>
            <a:r>
              <a:rPr lang="en-US" sz="1200" spc="-30" dirty="0"/>
              <a:t>.</a:t>
            </a:r>
            <a:r>
              <a:rPr lang="ru-RU" sz="1200" spc="-30" dirty="0"/>
              <a:t> 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BB70B4E0-5947-9F3E-3B6A-45D30980A5AA}"/>
              </a:ext>
            </a:extLst>
          </p:cNvPr>
          <p:cNvSpPr/>
          <p:nvPr/>
        </p:nvSpPr>
        <p:spPr>
          <a:xfrm>
            <a:off x="4780118" y="5495518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728FA9EC-654E-E19D-5F53-9D6DB5E31D71}"/>
              </a:ext>
            </a:extLst>
          </p:cNvPr>
          <p:cNvSpPr/>
          <p:nvPr/>
        </p:nvSpPr>
        <p:spPr>
          <a:xfrm>
            <a:off x="4780118" y="5700927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7" name="Рисунок 7">
            <a:extLst>
              <a:ext uri="{FF2B5EF4-FFF2-40B4-BE49-F238E27FC236}">
                <a16:creationId xmlns:a16="http://schemas.microsoft.com/office/drawing/2014/main" id="{3FB86F63-95B4-8D2E-1A9A-F785D45CAB4B}"/>
              </a:ext>
            </a:extLst>
          </p:cNvPr>
          <p:cNvSpPr/>
          <p:nvPr/>
        </p:nvSpPr>
        <p:spPr>
          <a:xfrm>
            <a:off x="11248712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FB31A0-09C1-9043-1A77-84FD4D90313B}"/>
              </a:ext>
            </a:extLst>
          </p:cNvPr>
          <p:cNvSpPr txBox="1"/>
          <p:nvPr/>
        </p:nvSpPr>
        <p:spPr>
          <a:xfrm>
            <a:off x="8972687" y="587649"/>
            <a:ext cx="2421252" cy="3244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Всё будет ровно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5E12F67-07D8-7040-A6DE-E851CCEA0DC7}"/>
              </a:ext>
            </a:extLst>
          </p:cNvPr>
          <p:cNvSpPr txBox="1"/>
          <p:nvPr/>
        </p:nvSpPr>
        <p:spPr>
          <a:xfrm>
            <a:off x="8972688" y="927055"/>
            <a:ext cx="2383504" cy="10911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Чтобы тебе было проще выравнивать контент</a:t>
            </a:r>
            <a:r>
              <a:rPr lang="en-US" sz="1200"/>
              <a:t>,</a:t>
            </a:r>
            <a:r>
              <a:rPr lang="ru-RU" sz="1200"/>
              <a:t> в шаблоне настроены направляющие. Включи их, нажав Alt+F9 </a:t>
            </a:r>
            <a:br>
              <a:rPr lang="ru-RU" sz="1200"/>
            </a:br>
            <a:r>
              <a:rPr lang="ru-RU" sz="1200"/>
              <a:t>или через вкладку «Вид» — «Направляющие»</a:t>
            </a:r>
            <a:r>
              <a:rPr lang="en-US" sz="1200"/>
              <a:t>.</a:t>
            </a:r>
            <a:r>
              <a:rPr lang="ru-RU" sz="1200"/>
              <a:t>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16D428-F5AA-A1D9-F109-4424B5FEEFC6}"/>
              </a:ext>
            </a:extLst>
          </p:cNvPr>
          <p:cNvSpPr txBox="1"/>
          <p:nvPr/>
        </p:nvSpPr>
        <p:spPr>
          <a:xfrm>
            <a:off x="9199437" y="2109168"/>
            <a:ext cx="1708894" cy="16196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400"/>
              </a:spcAft>
            </a:pPr>
            <a:r>
              <a:rPr lang="ru-RU" sz="1200"/>
              <a:t>Красными линиями обозначены границы слайда. Не размещай контент за их пределами. </a:t>
            </a:r>
          </a:p>
          <a:p>
            <a:pPr>
              <a:spcAft>
                <a:spcPts val="400"/>
              </a:spcAft>
            </a:pPr>
            <a:r>
              <a:rPr lang="ru-RU" sz="1200"/>
              <a:t>По серым линиям можно выравнивать контент внутри слайда.</a:t>
            </a:r>
          </a:p>
          <a:p>
            <a:pPr algn="l">
              <a:spcAft>
                <a:spcPts val="400"/>
              </a:spcAft>
            </a:pPr>
            <a:endParaRPr lang="ru-RU" sz="1400"/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09360FA4-F8F2-B1A6-D90C-CE0095F5B7F6}"/>
              </a:ext>
            </a:extLst>
          </p:cNvPr>
          <p:cNvSpPr/>
          <p:nvPr/>
        </p:nvSpPr>
        <p:spPr>
          <a:xfrm>
            <a:off x="8769965" y="4247728"/>
            <a:ext cx="2782273" cy="2022623"/>
          </a:xfrm>
          <a:prstGeom prst="roundRect">
            <a:avLst>
              <a:gd name="adj" fmla="val 103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4" name="Рисунок 7">
            <a:extLst>
              <a:ext uri="{FF2B5EF4-FFF2-40B4-BE49-F238E27FC236}">
                <a16:creationId xmlns:a16="http://schemas.microsoft.com/office/drawing/2014/main" id="{F0DB6D7E-CA8B-946C-BADB-B831EA01BE74}"/>
              </a:ext>
            </a:extLst>
          </p:cNvPr>
          <p:cNvSpPr/>
          <p:nvPr/>
        </p:nvSpPr>
        <p:spPr>
          <a:xfrm>
            <a:off x="11259721" y="4368825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6102E31-758C-204D-1505-E97C6AAE6F58}"/>
              </a:ext>
            </a:extLst>
          </p:cNvPr>
          <p:cNvSpPr txBox="1"/>
          <p:nvPr/>
        </p:nvSpPr>
        <p:spPr>
          <a:xfrm>
            <a:off x="9596651" y="4400331"/>
            <a:ext cx="1809961" cy="4202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85000"/>
              </a:lnSpc>
            </a:pPr>
            <a:r>
              <a:rPr lang="ru-RU" b="1" dirty="0">
                <a:solidFill>
                  <a:schemeClr val="bg1"/>
                </a:solidFill>
              </a:rPr>
              <a:t>Нужна </a:t>
            </a:r>
          </a:p>
          <a:p>
            <a:pPr algn="l">
              <a:lnSpc>
                <a:spcPct val="85000"/>
              </a:lnSpc>
            </a:pPr>
            <a:r>
              <a:rPr lang="ru-RU" b="1" dirty="0">
                <a:solidFill>
                  <a:schemeClr val="bg1"/>
                </a:solidFill>
              </a:rPr>
              <a:t>поддержка?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8BF44CC-6485-312F-FA38-3DBA3F0D15E3}"/>
              </a:ext>
            </a:extLst>
          </p:cNvPr>
          <p:cNvSpPr txBox="1"/>
          <p:nvPr/>
        </p:nvSpPr>
        <p:spPr>
          <a:xfrm>
            <a:off x="8972688" y="4956676"/>
            <a:ext cx="2383504" cy="10911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>
                <a:solidFill>
                  <a:schemeClr val="bg1"/>
                </a:solidFill>
              </a:rPr>
              <a:t>Заходи на нашу страницу через </a:t>
            </a:r>
            <a:r>
              <a:rPr lang="en-US" sz="1200">
                <a:solidFill>
                  <a:schemeClr val="bg1"/>
                </a:solidFill>
              </a:rPr>
              <a:t>Staff </a:t>
            </a:r>
            <a:r>
              <a:rPr lang="ru-RU" sz="1200">
                <a:solidFill>
                  <a:schemeClr val="bg1"/>
                </a:solidFill>
              </a:rPr>
              <a:t>—  </a:t>
            </a:r>
            <a:r>
              <a:rPr lang="en-US" sz="1200">
                <a:solidFill>
                  <a:schemeClr val="bg1"/>
                </a:solidFill>
              </a:rPr>
              <a:t>Brand Ozon </a:t>
            </a:r>
            <a:r>
              <a:rPr lang="ru-RU" sz="1200">
                <a:solidFill>
                  <a:schemeClr val="bg1"/>
                </a:solidFill>
              </a:rPr>
              <a:t>— Всё для презентаций</a:t>
            </a:r>
            <a:r>
              <a:rPr lang="en-US" sz="1200">
                <a:solidFill>
                  <a:schemeClr val="bg1"/>
                </a:solidFill>
              </a:rPr>
              <a:t>. </a:t>
            </a:r>
            <a:r>
              <a:rPr lang="ru-RU" sz="1200">
                <a:solidFill>
                  <a:schemeClr val="bg1"/>
                </a:solidFill>
              </a:rPr>
              <a:t>Там можно скачать дополнительные материалы </a:t>
            </a:r>
            <a:br>
              <a:rPr lang="ru-RU" sz="1200">
                <a:solidFill>
                  <a:schemeClr val="bg1"/>
                </a:solidFill>
              </a:rPr>
            </a:br>
            <a:r>
              <a:rPr lang="ru-RU" sz="1200">
                <a:solidFill>
                  <a:schemeClr val="bg1"/>
                </a:solidFill>
              </a:rPr>
              <a:t>или записаться на консультацию. </a:t>
            </a:r>
          </a:p>
          <a:p>
            <a:pPr algn="l"/>
            <a:r>
              <a:rPr lang="ru-RU" sz="1200">
                <a:solidFill>
                  <a:schemeClr val="bg1"/>
                </a:solidFill>
              </a:rPr>
              <a:t>Результативных презентаций!</a:t>
            </a: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F0D66FEF-47C6-AB0A-D089-59CF7BFB6471}"/>
              </a:ext>
            </a:extLst>
          </p:cNvPr>
          <p:cNvSpPr/>
          <p:nvPr/>
        </p:nvSpPr>
        <p:spPr>
          <a:xfrm>
            <a:off x="639763" y="411163"/>
            <a:ext cx="3636962" cy="10492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FC5D6F7-0828-909F-707A-FC316B32BAFB}"/>
              </a:ext>
            </a:extLst>
          </p:cNvPr>
          <p:cNvSpPr txBox="1"/>
          <p:nvPr/>
        </p:nvSpPr>
        <p:spPr>
          <a:xfrm>
            <a:off x="851401" y="638506"/>
            <a:ext cx="2041159" cy="5945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1200" b="1" dirty="0">
                <a:solidFill>
                  <a:schemeClr val="bg1"/>
                </a:solidFill>
              </a:rPr>
              <a:t>Привет! Сейчас расскажу про основной шаблон презентаций Ozon</a:t>
            </a:r>
          </a:p>
        </p:txBody>
      </p:sp>
      <p:sp>
        <p:nvSpPr>
          <p:cNvPr id="23" name="Рисунок 7">
            <a:extLst>
              <a:ext uri="{FF2B5EF4-FFF2-40B4-BE49-F238E27FC236}">
                <a16:creationId xmlns:a16="http://schemas.microsoft.com/office/drawing/2014/main" id="{1EE27734-862A-F6AE-44D8-CEBEED0269DA}"/>
              </a:ext>
            </a:extLst>
          </p:cNvPr>
          <p:cNvSpPr/>
          <p:nvPr userDrawn="1"/>
        </p:nvSpPr>
        <p:spPr>
          <a:xfrm>
            <a:off x="3983413" y="1943086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DDA1F3F9-A479-B8F3-23B0-F2EACC0A4F89}"/>
              </a:ext>
            </a:extLst>
          </p:cNvPr>
          <p:cNvSpPr/>
          <p:nvPr userDrawn="1"/>
        </p:nvSpPr>
        <p:spPr>
          <a:xfrm>
            <a:off x="1023002" y="3108184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>
              <a:solidFill>
                <a:schemeClr val="tx2"/>
              </a:solidFill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B21CD65-F986-7C6D-2086-B846D95DC8EB}"/>
              </a:ext>
            </a:extLst>
          </p:cNvPr>
          <p:cNvSpPr/>
          <p:nvPr userDrawn="1"/>
        </p:nvSpPr>
        <p:spPr>
          <a:xfrm>
            <a:off x="835809" y="3108185"/>
            <a:ext cx="147470" cy="242152"/>
          </a:xfrm>
          <a:prstGeom prst="roundRect">
            <a:avLst>
              <a:gd name="adj" fmla="val 2024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21C57030-9375-A53F-9B9B-1BD595DB4BC0}"/>
              </a:ext>
            </a:extLst>
          </p:cNvPr>
          <p:cNvSpPr/>
          <p:nvPr userDrawn="1"/>
        </p:nvSpPr>
        <p:spPr>
          <a:xfrm>
            <a:off x="639763" y="4535412"/>
            <a:ext cx="3636962" cy="1734939"/>
          </a:xfrm>
          <a:prstGeom prst="roundRect">
            <a:avLst>
              <a:gd name="adj" fmla="val 1039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0" name="Рисунок 7">
            <a:extLst>
              <a:ext uri="{FF2B5EF4-FFF2-40B4-BE49-F238E27FC236}">
                <a16:creationId xmlns:a16="http://schemas.microsoft.com/office/drawing/2014/main" id="{F2B7419B-60EF-5C59-E6F9-B644857AC378}"/>
              </a:ext>
            </a:extLst>
          </p:cNvPr>
          <p:cNvSpPr/>
          <p:nvPr userDrawn="1"/>
        </p:nvSpPr>
        <p:spPr>
          <a:xfrm>
            <a:off x="3984207" y="4656592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8E9C7D4-7F19-AC51-33F9-D8BBCA267888}"/>
              </a:ext>
            </a:extLst>
          </p:cNvPr>
          <p:cNvSpPr txBox="1"/>
          <p:nvPr userDrawn="1"/>
        </p:nvSpPr>
        <p:spPr>
          <a:xfrm>
            <a:off x="852195" y="4682793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Таблицы на стиле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839CAEAD-5A29-77AC-24B1-9B23EA722D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406" y="5041239"/>
            <a:ext cx="1336787" cy="596097"/>
          </a:xfrm>
          <a:prstGeom prst="roundRect">
            <a:avLst>
              <a:gd name="adj" fmla="val 8135"/>
            </a:avLst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668AA1F6-2C48-284A-413B-4F3F92A6F793}"/>
              </a:ext>
            </a:extLst>
          </p:cNvPr>
          <p:cNvSpPr txBox="1"/>
          <p:nvPr userDrawn="1"/>
        </p:nvSpPr>
        <p:spPr>
          <a:xfrm>
            <a:off x="2310490" y="5041239"/>
            <a:ext cx="1737427" cy="8206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/>
              <a:t>Настроили специальный стиль для работы </a:t>
            </a:r>
            <a:br>
              <a:rPr lang="ru-RU" sz="1200" spc="-30"/>
            </a:br>
            <a:r>
              <a:rPr lang="ru-RU" sz="1200" spc="-30"/>
              <a:t>с таблицами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E8D18C9-F6FE-2916-B3E7-94839200DFEB}"/>
              </a:ext>
            </a:extLst>
          </p:cNvPr>
          <p:cNvSpPr txBox="1"/>
          <p:nvPr userDrawn="1"/>
        </p:nvSpPr>
        <p:spPr>
          <a:xfrm>
            <a:off x="852195" y="5727560"/>
            <a:ext cx="3277239" cy="4041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Настраивай вид таблицы в несколько кликов в разделе «Конструктор таблиц»</a:t>
            </a: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4229081F-D723-2FAA-3892-E9FC912BF1F8}"/>
              </a:ext>
            </a:extLst>
          </p:cNvPr>
          <p:cNvSpPr/>
          <p:nvPr userDrawn="1"/>
        </p:nvSpPr>
        <p:spPr>
          <a:xfrm>
            <a:off x="835809" y="3382445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96C9CBD6-99B5-BB03-C015-6A5DEA4AD943}"/>
              </a:ext>
            </a:extLst>
          </p:cNvPr>
          <p:cNvSpPr/>
          <p:nvPr userDrawn="1"/>
        </p:nvSpPr>
        <p:spPr>
          <a:xfrm>
            <a:off x="835809" y="3587854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78" name="Рисунок 7">
            <a:extLst>
              <a:ext uri="{FF2B5EF4-FFF2-40B4-BE49-F238E27FC236}">
                <a16:creationId xmlns:a16="http://schemas.microsoft.com/office/drawing/2014/main" id="{F05551BF-F822-F259-F28D-A7BF32D70259}"/>
              </a:ext>
            </a:extLst>
          </p:cNvPr>
          <p:cNvSpPr/>
          <p:nvPr userDrawn="1"/>
        </p:nvSpPr>
        <p:spPr>
          <a:xfrm>
            <a:off x="8208625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4B7E3D5C-E024-056E-A692-14A70C00C88D}"/>
              </a:ext>
            </a:extLst>
          </p:cNvPr>
          <p:cNvSpPr/>
          <p:nvPr userDrawn="1"/>
        </p:nvSpPr>
        <p:spPr>
          <a:xfrm>
            <a:off x="4767556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109D1960-0BB2-68DA-0C9E-0C6DF3951ABC}"/>
              </a:ext>
            </a:extLst>
          </p:cNvPr>
          <p:cNvSpPr/>
          <p:nvPr userDrawn="1"/>
        </p:nvSpPr>
        <p:spPr>
          <a:xfrm>
            <a:off x="4906548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64A0185F-A819-0E02-D777-D0DBE8D5763B}"/>
              </a:ext>
            </a:extLst>
          </p:cNvPr>
          <p:cNvSpPr/>
          <p:nvPr userDrawn="1"/>
        </p:nvSpPr>
        <p:spPr>
          <a:xfrm>
            <a:off x="4767556" y="2962012"/>
            <a:ext cx="845913" cy="129930"/>
          </a:xfrm>
          <a:prstGeom prst="roundRect">
            <a:avLst/>
          </a:prstGeom>
          <a:solidFill>
            <a:schemeClr val="tx1">
              <a:alpha val="4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00" name="Рисунок 7">
            <a:extLst>
              <a:ext uri="{FF2B5EF4-FFF2-40B4-BE49-F238E27FC236}">
                <a16:creationId xmlns:a16="http://schemas.microsoft.com/office/drawing/2014/main" id="{BF8EACDE-C000-C872-7DD4-D2D6912EA863}"/>
              </a:ext>
            </a:extLst>
          </p:cNvPr>
          <p:cNvSpPr/>
          <p:nvPr userDrawn="1"/>
        </p:nvSpPr>
        <p:spPr>
          <a:xfrm>
            <a:off x="11248712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0F92B201-50C1-310E-C726-28247CA7DC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687" y="2117100"/>
            <a:ext cx="166759" cy="166759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19E94223-E790-58A9-6376-F634F65BD8B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687" y="3092518"/>
            <a:ext cx="166759" cy="166759"/>
          </a:xfrm>
          <a:prstGeom prst="rect">
            <a:avLst/>
          </a:prstGeom>
        </p:spPr>
      </p:pic>
      <p:sp>
        <p:nvSpPr>
          <p:cNvPr id="107" name="Рисунок 7">
            <a:extLst>
              <a:ext uri="{FF2B5EF4-FFF2-40B4-BE49-F238E27FC236}">
                <a16:creationId xmlns:a16="http://schemas.microsoft.com/office/drawing/2014/main" id="{BDCE8111-42D6-40F9-4114-0169203FB13D}"/>
              </a:ext>
            </a:extLst>
          </p:cNvPr>
          <p:cNvSpPr/>
          <p:nvPr userDrawn="1"/>
        </p:nvSpPr>
        <p:spPr>
          <a:xfrm>
            <a:off x="11259721" y="4368825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4BA802C9-E788-4F56-A860-39F6F17CFE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9802" y="296621"/>
            <a:ext cx="1199961" cy="1161084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664B16D6-0264-4710-885D-AF78231ED5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0" t="-8876" r="4400" b="21632"/>
          <a:stretch/>
        </p:blipFill>
        <p:spPr>
          <a:xfrm>
            <a:off x="8972687" y="4376445"/>
            <a:ext cx="484281" cy="4848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178466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49329ED-88BB-C258-4171-C073E4805052}"/>
              </a:ext>
            </a:extLst>
          </p:cNvPr>
          <p:cNvSpPr/>
          <p:nvPr/>
        </p:nvSpPr>
        <p:spPr>
          <a:xfrm>
            <a:off x="639763" y="411163"/>
            <a:ext cx="10910887" cy="5851525"/>
          </a:xfrm>
          <a:prstGeom prst="roundRect">
            <a:avLst>
              <a:gd name="adj" fmla="val 10750"/>
            </a:avLst>
          </a:pr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48078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4705255"/>
            <a:ext cx="8174332" cy="8175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Напиши подзаголовок презентации, имя спикера </a:t>
            </a:r>
            <a:br>
              <a:rPr lang="ru-RU"/>
            </a:br>
            <a:r>
              <a:rPr lang="ru-RU"/>
              <a:t>и другую дополнительную информацию</a:t>
            </a:r>
          </a:p>
        </p:txBody>
      </p:sp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5AD7914A-6F7A-0AB4-0320-8B0610322AB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21714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5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5AD7914A-6F7A-0AB4-0320-8B0610322A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15B33EE8-2A0C-A289-E633-0C1A78BC22FA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1355001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6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15B33EE8-2A0C-A289-E633-0C1A78BC22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 hidden="1">
            <a:extLst>
              <a:ext uri="{FF2B5EF4-FFF2-40B4-BE49-F238E27FC236}">
                <a16:creationId xmlns:a16="http://schemas.microsoft.com/office/drawing/2014/main" id="{EDB5745A-EB00-381B-6668-493769E30B62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7325224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7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2" name="Объект 11" hidden="1">
                        <a:extLst>
                          <a:ext uri="{FF2B5EF4-FFF2-40B4-BE49-F238E27FC236}">
                            <a16:creationId xmlns:a16="http://schemas.microsoft.com/office/drawing/2014/main" id="{EDB5745A-EB00-381B-6668-493769E30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 hidden="1">
            <a:extLst>
              <a:ext uri="{FF2B5EF4-FFF2-40B4-BE49-F238E27FC236}">
                <a16:creationId xmlns:a16="http://schemas.microsoft.com/office/drawing/2014/main" id="{1A29F7CF-5EA7-385D-A6B8-3F74846ECFA0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1223404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8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5" name="Объект 14" hidden="1">
                        <a:extLst>
                          <a:ext uri="{FF2B5EF4-FFF2-40B4-BE49-F238E27FC236}">
                            <a16:creationId xmlns:a16="http://schemas.microsoft.com/office/drawing/2014/main" id="{1A29F7CF-5EA7-385D-A6B8-3F74846ECF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 hidden="1">
            <a:extLst>
              <a:ext uri="{FF2B5EF4-FFF2-40B4-BE49-F238E27FC236}">
                <a16:creationId xmlns:a16="http://schemas.microsoft.com/office/drawing/2014/main" id="{69EB17E6-0D76-E72E-817B-D0C2F75924C4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264528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9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8" name="Объект 17" hidden="1">
                        <a:extLst>
                          <a:ext uri="{FF2B5EF4-FFF2-40B4-BE49-F238E27FC236}">
                            <a16:creationId xmlns:a16="http://schemas.microsoft.com/office/drawing/2014/main" id="{69EB17E6-0D76-E72E-817B-D0C2F7592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E0D4A2C-56C5-17DB-0E5E-7516F66FD0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6718" y="2152745"/>
            <a:ext cx="8206245" cy="2277549"/>
          </a:xfr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defRPr sz="4800" spc="-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смысловой заголовок презентации </a:t>
            </a:r>
            <a:br>
              <a:rPr lang="ru-RU"/>
            </a:br>
            <a:r>
              <a:rPr lang="ru-RU"/>
              <a:t>в 2–3 строки</a:t>
            </a:r>
          </a:p>
        </p:txBody>
      </p:sp>
      <p:sp>
        <p:nvSpPr>
          <p:cNvPr id="10" name="Рисунок 7">
            <a:extLst>
              <a:ext uri="{FF2B5EF4-FFF2-40B4-BE49-F238E27FC236}">
                <a16:creationId xmlns:a16="http://schemas.microsoft.com/office/drawing/2014/main" id="{D37AAFC2-18B9-4946-F395-9A07F4ACD777}"/>
              </a:ext>
            </a:extLst>
          </p:cNvPr>
          <p:cNvSpPr/>
          <p:nvPr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1D77E8B5-7B50-6479-7248-130A739ECA38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4078027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0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1D77E8B5-7B50-6479-7248-130A739ECA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 hidden="1">
            <a:extLst>
              <a:ext uri="{FF2B5EF4-FFF2-40B4-BE49-F238E27FC236}">
                <a16:creationId xmlns:a16="http://schemas.microsoft.com/office/drawing/2014/main" id="{4E5DA3C2-0A7F-674E-A5B0-30B7E3A95F0E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8536038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1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2" name="Объект 1" hidden="1">
                        <a:extLst>
                          <a:ext uri="{FF2B5EF4-FFF2-40B4-BE49-F238E27FC236}">
                            <a16:creationId xmlns:a16="http://schemas.microsoft.com/office/drawing/2014/main" id="{4E5DA3C2-0A7F-674E-A5B0-30B7E3A95F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 hidden="1">
            <a:extLst>
              <a:ext uri="{FF2B5EF4-FFF2-40B4-BE49-F238E27FC236}">
                <a16:creationId xmlns:a16="http://schemas.microsoft.com/office/drawing/2014/main" id="{6F240980-E205-E34B-560B-418ADE4D2190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4137483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2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1" name="Объект 10" hidden="1">
                        <a:extLst>
                          <a:ext uri="{FF2B5EF4-FFF2-40B4-BE49-F238E27FC236}">
                            <a16:creationId xmlns:a16="http://schemas.microsoft.com/office/drawing/2014/main" id="{6F240980-E205-E34B-560B-418ADE4D21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 hidden="1">
            <a:extLst>
              <a:ext uri="{FF2B5EF4-FFF2-40B4-BE49-F238E27FC236}">
                <a16:creationId xmlns:a16="http://schemas.microsoft.com/office/drawing/2014/main" id="{AE319448-558B-6C3F-A87B-6F88A75AA87B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6248371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3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3" name="Объект 12" hidden="1">
                        <a:extLst>
                          <a:ext uri="{FF2B5EF4-FFF2-40B4-BE49-F238E27FC236}">
                            <a16:creationId xmlns:a16="http://schemas.microsoft.com/office/drawing/2014/main" id="{AE319448-558B-6C3F-A87B-6F88A75AA8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 hidden="1">
            <a:extLst>
              <a:ext uri="{FF2B5EF4-FFF2-40B4-BE49-F238E27FC236}">
                <a16:creationId xmlns:a16="http://schemas.microsoft.com/office/drawing/2014/main" id="{4AA46163-C0B9-4B45-7146-A7012B609AF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34534537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2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4" name="Объект 13" hidden="1">
                        <a:extLst>
                          <a:ext uri="{FF2B5EF4-FFF2-40B4-BE49-F238E27FC236}">
                            <a16:creationId xmlns:a16="http://schemas.microsoft.com/office/drawing/2014/main" id="{4AA46163-C0B9-4B45-7146-A7012B609A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7538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E8E5C46-0B07-7F57-D5C9-A6D773A2F183}"/>
              </a:ext>
            </a:extLst>
          </p:cNvPr>
          <p:cNvSpPr/>
          <p:nvPr/>
        </p:nvSpPr>
        <p:spPr>
          <a:xfrm>
            <a:off x="2457451" y="411163"/>
            <a:ext cx="8185150" cy="5851526"/>
          </a:xfrm>
          <a:prstGeom prst="roundRect">
            <a:avLst>
              <a:gd name="adj" fmla="val 7010"/>
            </a:avLst>
          </a:pr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err="1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825DCE6-4638-2DF0-5DC3-9BDE0FEFEFDD}"/>
              </a:ext>
            </a:extLst>
          </p:cNvPr>
          <p:cNvSpPr/>
          <p:nvPr/>
        </p:nvSpPr>
        <p:spPr>
          <a:xfrm>
            <a:off x="639762" y="411162"/>
            <a:ext cx="1496947" cy="5851525"/>
          </a:xfrm>
          <a:prstGeom prst="roundRect">
            <a:avLst>
              <a:gd name="adj" fmla="val 2737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092158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Текст 5">
            <a:extLst>
              <a:ext uri="{FF2B5EF4-FFF2-40B4-BE49-F238E27FC236}">
                <a16:creationId xmlns:a16="http://schemas.microsoft.com/office/drawing/2014/main" id="{12F0BAE5-9B94-D517-7A49-4E7BBC7BB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4284" y="1739217"/>
            <a:ext cx="1087903" cy="743655"/>
          </a:xfrm>
        </p:spPr>
        <p:txBody>
          <a:bodyPr anchor="t"/>
          <a:lstStyle>
            <a:lvl1pPr algn="ctr">
              <a:defRPr sz="6000" b="1" spc="-2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  <a:endParaRPr lang="ru-RU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9DD477A7-0F1C-B92E-5302-1F26D4F1EE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9573" y="1767569"/>
            <a:ext cx="6353390" cy="2341562"/>
          </a:xfrm>
        </p:spPr>
        <p:txBody>
          <a:bodyPr/>
          <a:lstStyle>
            <a:lvl1pPr>
              <a:spcAft>
                <a:spcPts val="0"/>
              </a:spcAft>
              <a:defRPr sz="4000" b="1" spc="-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Напиши смысловой заголовок раздела </a:t>
            </a:r>
            <a:br>
              <a:rPr lang="ru-RU"/>
            </a:br>
            <a:r>
              <a:rPr lang="ru-RU"/>
              <a:t>в 2–3 строки</a:t>
            </a:r>
          </a:p>
        </p:txBody>
      </p:sp>
    </p:spTree>
    <p:extLst>
      <p:ext uri="{BB962C8B-B14F-4D97-AF65-F5344CB8AC3E}">
        <p14:creationId xmlns:p14="http://schemas.microsoft.com/office/powerpoint/2010/main" val="1599685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98D0B46-B0A6-A42A-ED59-1B31201D1AB2}"/>
              </a:ext>
            </a:extLst>
          </p:cNvPr>
          <p:cNvGrpSpPr/>
          <p:nvPr userDrawn="1"/>
        </p:nvGrpSpPr>
        <p:grpSpPr>
          <a:xfrm>
            <a:off x="-2138458" y="0"/>
            <a:ext cx="1928241" cy="2880934"/>
            <a:chOff x="-2138458" y="0"/>
            <a:chExt cx="1928241" cy="2880934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A1753B2C-76E2-A5A6-A432-B4822F053CE8}"/>
                </a:ext>
              </a:extLst>
            </p:cNvPr>
            <p:cNvSpPr/>
            <p:nvPr/>
          </p:nvSpPr>
          <p:spPr>
            <a:xfrm>
              <a:off x="-2138458" y="54865"/>
              <a:ext cx="1928241" cy="2826069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: скругленные верхние углы 27">
              <a:extLst>
                <a:ext uri="{FF2B5EF4-FFF2-40B4-BE49-F238E27FC236}">
                  <a16:creationId xmlns:a16="http://schemas.microsoft.com/office/drawing/2014/main" id="{9872BA5A-3054-929B-2FEA-74D99D7CC1B7}"/>
                </a:ext>
              </a:extLst>
            </p:cNvPr>
            <p:cNvSpPr/>
            <p:nvPr/>
          </p:nvSpPr>
          <p:spPr>
            <a:xfrm>
              <a:off x="-2136930" y="0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Размеры текста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E06276D-FE9B-6C65-2089-D67EA95A44C3}"/>
                </a:ext>
              </a:extLst>
            </p:cNvPr>
            <p:cNvSpPr txBox="1"/>
            <p:nvPr/>
          </p:nvSpPr>
          <p:spPr>
            <a:xfrm>
              <a:off x="-1691344" y="2506490"/>
              <a:ext cx="1373969" cy="2428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900" b="0">
                  <a:solidFill>
                    <a:schemeClr val="accent1"/>
                  </a:solidFill>
                </a:rPr>
                <a:t>Используй эти размеры </a:t>
              </a:r>
              <a:br>
                <a:rPr lang="ru-RU" sz="900" b="0">
                  <a:solidFill>
                    <a:schemeClr val="accent1"/>
                  </a:solidFill>
                </a:rPr>
              </a:br>
              <a:r>
                <a:rPr lang="ru-RU" sz="900" b="0">
                  <a:solidFill>
                    <a:schemeClr val="accent1"/>
                  </a:solidFill>
                </a:rPr>
                <a:t>по всей презентации</a:t>
              </a:r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78DE2901-DB4C-83F6-72BC-325CB8411C2E}"/>
                </a:ext>
              </a:extLst>
            </p:cNvPr>
            <p:cNvSpPr/>
            <p:nvPr/>
          </p:nvSpPr>
          <p:spPr>
            <a:xfrm>
              <a:off x="-2004344" y="2488864"/>
              <a:ext cx="216624" cy="228657"/>
            </a:xfrm>
            <a:custGeom>
              <a:avLst/>
              <a:gdLst>
                <a:gd name="connsiteX0" fmla="*/ 72536 w 171450"/>
                <a:gd name="connsiteY0" fmla="*/ 162210 h 180974"/>
                <a:gd name="connsiteX1" fmla="*/ 98923 w 171450"/>
                <a:gd name="connsiteY1" fmla="*/ 162210 h 180974"/>
                <a:gd name="connsiteX2" fmla="*/ 103600 w 171450"/>
                <a:gd name="connsiteY2" fmla="*/ 172160 h 180974"/>
                <a:gd name="connsiteX3" fmla="*/ 85726 w 171450"/>
                <a:gd name="connsiteY3" fmla="*/ 180974 h 180974"/>
                <a:gd name="connsiteX4" fmla="*/ 67852 w 171450"/>
                <a:gd name="connsiteY4" fmla="*/ 172160 h 180974"/>
                <a:gd name="connsiteX5" fmla="*/ 72536 w 171450"/>
                <a:gd name="connsiteY5" fmla="*/ 162210 h 180974"/>
                <a:gd name="connsiteX6" fmla="*/ 152400 w 171450"/>
                <a:gd name="connsiteY6" fmla="*/ 76200 h 180974"/>
                <a:gd name="connsiteX7" fmla="*/ 161925 w 171450"/>
                <a:gd name="connsiteY7" fmla="*/ 76200 h 180974"/>
                <a:gd name="connsiteX8" fmla="*/ 171450 w 171450"/>
                <a:gd name="connsiteY8" fmla="*/ 85725 h 180974"/>
                <a:gd name="connsiteX9" fmla="*/ 161925 w 171450"/>
                <a:gd name="connsiteY9" fmla="*/ 95250 h 180974"/>
                <a:gd name="connsiteX10" fmla="*/ 152400 w 171450"/>
                <a:gd name="connsiteY10" fmla="*/ 95250 h 180974"/>
                <a:gd name="connsiteX11" fmla="*/ 142875 w 171450"/>
                <a:gd name="connsiteY11" fmla="*/ 85725 h 180974"/>
                <a:gd name="connsiteX12" fmla="*/ 152400 w 171450"/>
                <a:gd name="connsiteY12" fmla="*/ 76200 h 180974"/>
                <a:gd name="connsiteX13" fmla="*/ 9525 w 171450"/>
                <a:gd name="connsiteY13" fmla="*/ 76200 h 180974"/>
                <a:gd name="connsiteX14" fmla="*/ 19050 w 171450"/>
                <a:gd name="connsiteY14" fmla="*/ 76200 h 180974"/>
                <a:gd name="connsiteX15" fmla="*/ 28575 w 171450"/>
                <a:gd name="connsiteY15" fmla="*/ 85725 h 180974"/>
                <a:gd name="connsiteX16" fmla="*/ 19050 w 171450"/>
                <a:gd name="connsiteY16" fmla="*/ 95250 h 180974"/>
                <a:gd name="connsiteX17" fmla="*/ 9525 w 171450"/>
                <a:gd name="connsiteY17" fmla="*/ 95250 h 180974"/>
                <a:gd name="connsiteX18" fmla="*/ 0 w 171450"/>
                <a:gd name="connsiteY18" fmla="*/ 85725 h 180974"/>
                <a:gd name="connsiteX19" fmla="*/ 9525 w 171450"/>
                <a:gd name="connsiteY19" fmla="*/ 76200 h 180974"/>
                <a:gd name="connsiteX20" fmla="*/ 85725 w 171450"/>
                <a:gd name="connsiteY20" fmla="*/ 38100 h 180974"/>
                <a:gd name="connsiteX21" fmla="*/ 133350 w 171450"/>
                <a:gd name="connsiteY21" fmla="*/ 85725 h 180974"/>
                <a:gd name="connsiteX22" fmla="*/ 123174 w 171450"/>
                <a:gd name="connsiteY22" fmla="*/ 114596 h 180974"/>
                <a:gd name="connsiteX23" fmla="*/ 114300 w 171450"/>
                <a:gd name="connsiteY23" fmla="*/ 138113 h 180974"/>
                <a:gd name="connsiteX24" fmla="*/ 85725 w 171450"/>
                <a:gd name="connsiteY24" fmla="*/ 152400 h 180974"/>
                <a:gd name="connsiteX25" fmla="*/ 57150 w 171450"/>
                <a:gd name="connsiteY25" fmla="*/ 138113 h 180974"/>
                <a:gd name="connsiteX26" fmla="*/ 48275 w 171450"/>
                <a:gd name="connsiteY26" fmla="*/ 114596 h 180974"/>
                <a:gd name="connsiteX27" fmla="*/ 38100 w 171450"/>
                <a:gd name="connsiteY27" fmla="*/ 85725 h 180974"/>
                <a:gd name="connsiteX28" fmla="*/ 85725 w 171450"/>
                <a:gd name="connsiteY28" fmla="*/ 38100 h 180974"/>
                <a:gd name="connsiteX29" fmla="*/ 136141 w 171450"/>
                <a:gd name="connsiteY29" fmla="*/ 21840 h 180974"/>
                <a:gd name="connsiteX30" fmla="*/ 149611 w 171450"/>
                <a:gd name="connsiteY30" fmla="*/ 21840 h 180974"/>
                <a:gd name="connsiteX31" fmla="*/ 149611 w 171450"/>
                <a:gd name="connsiteY31" fmla="*/ 35310 h 180974"/>
                <a:gd name="connsiteX32" fmla="*/ 140086 w 171450"/>
                <a:gd name="connsiteY32" fmla="*/ 44835 h 180974"/>
                <a:gd name="connsiteX33" fmla="*/ 126616 w 171450"/>
                <a:gd name="connsiteY33" fmla="*/ 44835 h 180974"/>
                <a:gd name="connsiteX34" fmla="*/ 126616 w 171450"/>
                <a:gd name="connsiteY34" fmla="*/ 31365 h 180974"/>
                <a:gd name="connsiteX35" fmla="*/ 21840 w 171450"/>
                <a:gd name="connsiteY35" fmla="*/ 21840 h 180974"/>
                <a:gd name="connsiteX36" fmla="*/ 35310 w 171450"/>
                <a:gd name="connsiteY36" fmla="*/ 21840 h 180974"/>
                <a:gd name="connsiteX37" fmla="*/ 44835 w 171450"/>
                <a:gd name="connsiteY37" fmla="*/ 31365 h 180974"/>
                <a:gd name="connsiteX38" fmla="*/ 44835 w 171450"/>
                <a:gd name="connsiteY38" fmla="*/ 44835 h 180974"/>
                <a:gd name="connsiteX39" fmla="*/ 31365 w 171450"/>
                <a:gd name="connsiteY39" fmla="*/ 44835 h 180974"/>
                <a:gd name="connsiteX40" fmla="*/ 21840 w 171450"/>
                <a:gd name="connsiteY40" fmla="*/ 35310 h 180974"/>
                <a:gd name="connsiteX41" fmla="*/ 21840 w 171450"/>
                <a:gd name="connsiteY41" fmla="*/ 21840 h 180974"/>
                <a:gd name="connsiteX42" fmla="*/ 85725 w 171450"/>
                <a:gd name="connsiteY42" fmla="*/ 0 h 180974"/>
                <a:gd name="connsiteX43" fmla="*/ 95250 w 171450"/>
                <a:gd name="connsiteY43" fmla="*/ 9525 h 180974"/>
                <a:gd name="connsiteX44" fmla="*/ 95250 w 171450"/>
                <a:gd name="connsiteY44" fmla="*/ 19050 h 180974"/>
                <a:gd name="connsiteX45" fmla="*/ 85725 w 171450"/>
                <a:gd name="connsiteY45" fmla="*/ 28575 h 180974"/>
                <a:gd name="connsiteX46" fmla="*/ 76200 w 171450"/>
                <a:gd name="connsiteY46" fmla="*/ 19050 h 180974"/>
                <a:gd name="connsiteX47" fmla="*/ 76200 w 171450"/>
                <a:gd name="connsiteY47" fmla="*/ 9525 h 180974"/>
                <a:gd name="connsiteX48" fmla="*/ 85725 w 171450"/>
                <a:gd name="connsiteY48" fmla="*/ 0 h 180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1450" h="180974">
                  <a:moveTo>
                    <a:pt x="72536" y="162210"/>
                  </a:moveTo>
                  <a:cubicBezTo>
                    <a:pt x="80449" y="164140"/>
                    <a:pt x="90933" y="164211"/>
                    <a:pt x="98923" y="162210"/>
                  </a:cubicBezTo>
                  <a:cubicBezTo>
                    <a:pt x="105617" y="160534"/>
                    <a:pt x="105617" y="166533"/>
                    <a:pt x="103600" y="172160"/>
                  </a:cubicBezTo>
                  <a:cubicBezTo>
                    <a:pt x="100950" y="179549"/>
                    <a:pt x="95451" y="180974"/>
                    <a:pt x="85726" y="180974"/>
                  </a:cubicBezTo>
                  <a:cubicBezTo>
                    <a:pt x="76000" y="180974"/>
                    <a:pt x="70501" y="179549"/>
                    <a:pt x="67852" y="172160"/>
                  </a:cubicBezTo>
                  <a:cubicBezTo>
                    <a:pt x="65835" y="166534"/>
                    <a:pt x="65835" y="160576"/>
                    <a:pt x="72536" y="162210"/>
                  </a:cubicBezTo>
                  <a:close/>
                  <a:moveTo>
                    <a:pt x="152400" y="76200"/>
                  </a:moveTo>
                  <a:lnTo>
                    <a:pt x="161925" y="76200"/>
                  </a:lnTo>
                  <a:cubicBezTo>
                    <a:pt x="167186" y="76200"/>
                    <a:pt x="171450" y="80464"/>
                    <a:pt x="171450" y="85725"/>
                  </a:cubicBezTo>
                  <a:cubicBezTo>
                    <a:pt x="171450" y="90986"/>
                    <a:pt x="167186" y="95250"/>
                    <a:pt x="161925" y="95250"/>
                  </a:cubicBezTo>
                  <a:lnTo>
                    <a:pt x="152400" y="95250"/>
                  </a:lnTo>
                  <a:cubicBezTo>
                    <a:pt x="147139" y="95250"/>
                    <a:pt x="142875" y="90986"/>
                    <a:pt x="142875" y="85725"/>
                  </a:cubicBezTo>
                  <a:cubicBezTo>
                    <a:pt x="142875" y="80464"/>
                    <a:pt x="147139" y="76200"/>
                    <a:pt x="152400" y="76200"/>
                  </a:cubicBezTo>
                  <a:close/>
                  <a:moveTo>
                    <a:pt x="9525" y="76200"/>
                  </a:moveTo>
                  <a:lnTo>
                    <a:pt x="19050" y="76200"/>
                  </a:lnTo>
                  <a:cubicBezTo>
                    <a:pt x="24310" y="76200"/>
                    <a:pt x="28575" y="80464"/>
                    <a:pt x="28575" y="85725"/>
                  </a:cubicBezTo>
                  <a:cubicBezTo>
                    <a:pt x="28575" y="90986"/>
                    <a:pt x="24310" y="95250"/>
                    <a:pt x="19050" y="95250"/>
                  </a:cubicBezTo>
                  <a:lnTo>
                    <a:pt x="9525" y="95250"/>
                  </a:lnTo>
                  <a:cubicBezTo>
                    <a:pt x="4265" y="95250"/>
                    <a:pt x="0" y="90986"/>
                    <a:pt x="0" y="85725"/>
                  </a:cubicBezTo>
                  <a:cubicBezTo>
                    <a:pt x="0" y="80464"/>
                    <a:pt x="4265" y="76200"/>
                    <a:pt x="9525" y="76200"/>
                  </a:cubicBezTo>
                  <a:close/>
                  <a:moveTo>
                    <a:pt x="85725" y="38100"/>
                  </a:moveTo>
                  <a:cubicBezTo>
                    <a:pt x="112027" y="38100"/>
                    <a:pt x="133350" y="58671"/>
                    <a:pt x="133350" y="85725"/>
                  </a:cubicBezTo>
                  <a:cubicBezTo>
                    <a:pt x="133350" y="100663"/>
                    <a:pt x="128144" y="107793"/>
                    <a:pt x="123174" y="114596"/>
                  </a:cubicBezTo>
                  <a:cubicBezTo>
                    <a:pt x="118639" y="120807"/>
                    <a:pt x="114300" y="126748"/>
                    <a:pt x="114300" y="138113"/>
                  </a:cubicBezTo>
                  <a:cubicBezTo>
                    <a:pt x="114300" y="147638"/>
                    <a:pt x="104775" y="152400"/>
                    <a:pt x="85725" y="152400"/>
                  </a:cubicBezTo>
                  <a:cubicBezTo>
                    <a:pt x="66675" y="152400"/>
                    <a:pt x="57150" y="147638"/>
                    <a:pt x="57150" y="138113"/>
                  </a:cubicBezTo>
                  <a:cubicBezTo>
                    <a:pt x="57150" y="126748"/>
                    <a:pt x="52811" y="120807"/>
                    <a:pt x="48275" y="114596"/>
                  </a:cubicBezTo>
                  <a:cubicBezTo>
                    <a:pt x="43306" y="107793"/>
                    <a:pt x="38100" y="100663"/>
                    <a:pt x="38100" y="85725"/>
                  </a:cubicBezTo>
                  <a:cubicBezTo>
                    <a:pt x="38100" y="57150"/>
                    <a:pt x="59422" y="38100"/>
                    <a:pt x="85725" y="38100"/>
                  </a:cubicBezTo>
                  <a:close/>
                  <a:moveTo>
                    <a:pt x="136141" y="21840"/>
                  </a:moveTo>
                  <a:cubicBezTo>
                    <a:pt x="139860" y="18120"/>
                    <a:pt x="145891" y="18120"/>
                    <a:pt x="149611" y="21840"/>
                  </a:cubicBezTo>
                  <a:cubicBezTo>
                    <a:pt x="153330" y="25560"/>
                    <a:pt x="153330" y="31590"/>
                    <a:pt x="149611" y="35310"/>
                  </a:cubicBezTo>
                  <a:lnTo>
                    <a:pt x="140086" y="44835"/>
                  </a:lnTo>
                  <a:cubicBezTo>
                    <a:pt x="136366" y="48555"/>
                    <a:pt x="130335" y="48555"/>
                    <a:pt x="126616" y="44835"/>
                  </a:cubicBezTo>
                  <a:cubicBezTo>
                    <a:pt x="122896" y="41115"/>
                    <a:pt x="122896" y="35085"/>
                    <a:pt x="126616" y="31365"/>
                  </a:cubicBezTo>
                  <a:close/>
                  <a:moveTo>
                    <a:pt x="21840" y="21840"/>
                  </a:moveTo>
                  <a:cubicBezTo>
                    <a:pt x="25560" y="18120"/>
                    <a:pt x="31590" y="18120"/>
                    <a:pt x="35310" y="21840"/>
                  </a:cubicBezTo>
                  <a:lnTo>
                    <a:pt x="44835" y="31365"/>
                  </a:lnTo>
                  <a:cubicBezTo>
                    <a:pt x="48555" y="35085"/>
                    <a:pt x="48555" y="41115"/>
                    <a:pt x="44835" y="44835"/>
                  </a:cubicBezTo>
                  <a:cubicBezTo>
                    <a:pt x="41115" y="48555"/>
                    <a:pt x="35085" y="48555"/>
                    <a:pt x="31365" y="44835"/>
                  </a:cubicBezTo>
                  <a:lnTo>
                    <a:pt x="21840" y="35310"/>
                  </a:lnTo>
                  <a:cubicBezTo>
                    <a:pt x="18120" y="31590"/>
                    <a:pt x="18120" y="25560"/>
                    <a:pt x="21840" y="21840"/>
                  </a:cubicBezTo>
                  <a:close/>
                  <a:moveTo>
                    <a:pt x="85725" y="0"/>
                  </a:moveTo>
                  <a:cubicBezTo>
                    <a:pt x="90986" y="0"/>
                    <a:pt x="95250" y="4265"/>
                    <a:pt x="95250" y="9525"/>
                  </a:cubicBezTo>
                  <a:lnTo>
                    <a:pt x="95250" y="19050"/>
                  </a:lnTo>
                  <a:cubicBezTo>
                    <a:pt x="95250" y="24310"/>
                    <a:pt x="90986" y="28575"/>
                    <a:pt x="85725" y="28575"/>
                  </a:cubicBezTo>
                  <a:cubicBezTo>
                    <a:pt x="80464" y="28575"/>
                    <a:pt x="76200" y="24310"/>
                    <a:pt x="76200" y="19050"/>
                  </a:cubicBezTo>
                  <a:lnTo>
                    <a:pt x="76200" y="9525"/>
                  </a:lnTo>
                  <a:cubicBezTo>
                    <a:pt x="76200" y="4265"/>
                    <a:pt x="80464" y="0"/>
                    <a:pt x="8572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458570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B8BF84-4C88-A2BF-3322-2EC1F81B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/>
            </a:lvl1pPr>
          </a:lstStyle>
          <a:p>
            <a:r>
              <a:rPr lang="ru-RU"/>
              <a:t>Сформулируй заголовок </a:t>
            </a:r>
            <a:br>
              <a:rPr lang="en-US"/>
            </a:br>
            <a:r>
              <a:rPr lang="ru-RU"/>
              <a:t>слайда в 1–2 строки</a:t>
            </a:r>
          </a:p>
        </p:txBody>
      </p:sp>
      <p:sp>
        <p:nvSpPr>
          <p:cNvPr id="7" name="Рисунок 1">
            <a:extLst>
              <a:ext uri="{FF2B5EF4-FFF2-40B4-BE49-F238E27FC236}">
                <a16:creationId xmlns:a16="http://schemas.microsoft.com/office/drawing/2014/main" id="{1595D288-51AE-B2E0-47B2-F59FD62F4F42}"/>
              </a:ext>
            </a:extLst>
          </p:cNvPr>
          <p:cNvSpPr/>
          <p:nvPr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tx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aphicFrame>
        <p:nvGraphicFramePr>
          <p:cNvPr id="46" name="Таблица 46">
            <a:extLst>
              <a:ext uri="{FF2B5EF4-FFF2-40B4-BE49-F238E27FC236}">
                <a16:creationId xmlns:a16="http://schemas.microsoft.com/office/drawing/2014/main" id="{16AD7780-25A8-C111-96FC-5E75B5A0C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110754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EFD538C-FA8E-7FEB-7646-11CBD8E487D7}"/>
              </a:ext>
            </a:extLst>
          </p:cNvPr>
          <p:cNvGrpSpPr/>
          <p:nvPr userDrawn="1"/>
        </p:nvGrpSpPr>
        <p:grpSpPr>
          <a:xfrm>
            <a:off x="-2131314" y="5782119"/>
            <a:ext cx="1928240" cy="1075881"/>
            <a:chOff x="-2131314" y="5782119"/>
            <a:chExt cx="1928240" cy="1075881"/>
          </a:xfrm>
        </p:grpSpPr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9FBBDF2D-B6AA-7C42-E7A8-1F2C6E580F57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9B3039A-0474-03BA-F180-3615605F4E3F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95" name="Рисунок 93">
              <a:extLst>
                <a:ext uri="{FF2B5EF4-FFF2-40B4-BE49-F238E27FC236}">
                  <a16:creationId xmlns:a16="http://schemas.microsoft.com/office/drawing/2014/main" id="{73304B93-8BA8-B417-7E41-6F569E8C14A0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A64D423-6D96-E041-2DD6-6B8FE1A7051B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A252D23-0362-3ABC-AED3-B98F27A20B40}"/>
              </a:ext>
            </a:extLst>
          </p:cNvPr>
          <p:cNvGrpSpPr/>
          <p:nvPr userDrawn="1"/>
        </p:nvGrpSpPr>
        <p:grpSpPr>
          <a:xfrm>
            <a:off x="-2138458" y="3070447"/>
            <a:ext cx="1928241" cy="2523683"/>
            <a:chOff x="-2138458" y="3070447"/>
            <a:chExt cx="1928241" cy="2523683"/>
          </a:xfrm>
        </p:grpSpPr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F42E0623-38F7-A50B-7CCA-8FA49D784B02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: скругленные верхние углы 58">
              <a:extLst>
                <a:ext uri="{FF2B5EF4-FFF2-40B4-BE49-F238E27FC236}">
                  <a16:creationId xmlns:a16="http://schemas.microsoft.com/office/drawing/2014/main" id="{8F041766-36F9-9509-C8B4-40232A368A7F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8DE30C-D978-9641-8FAD-C2B48D85CE79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048EF23C-A368-A68F-C5E0-1143EA66DF21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A71F8CBF-6A2F-812E-6B09-B4F91F87DC56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5D36134D-A530-1A43-8E23-7A1EA29FD974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48DD726A-8157-51D0-7992-ED0334CAEE15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230E83E-9184-027A-2DD2-219E747112A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71" name="Прямоугольник: скругленные углы 70">
              <a:extLst>
                <a:ext uri="{FF2B5EF4-FFF2-40B4-BE49-F238E27FC236}">
                  <a16:creationId xmlns:a16="http://schemas.microsoft.com/office/drawing/2014/main" id="{0C730AAB-CD5C-40B7-905D-4A580D2BC0B4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: скругленные углы 71">
              <a:extLst>
                <a:ext uri="{FF2B5EF4-FFF2-40B4-BE49-F238E27FC236}">
                  <a16:creationId xmlns:a16="http://schemas.microsoft.com/office/drawing/2014/main" id="{FB72CAE4-9A5F-F061-A1FA-1E7CF355F8E5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6AA3F13C-4B77-B003-F353-8D3783FBE7AA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EB57B6F5-6B09-9952-5AEF-46221A63E724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5EA4B5D-C619-1C5B-4B9C-8E37163B174C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BB7CF2A3-0EAB-BD8F-9360-12824443E6F6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003CEAB0-FB45-E651-28CB-C992E96682AE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D8A87001-7504-170C-42DA-1C8955C7E5E9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4115BFEA-91B0-7165-C99B-6D9CA6EE0ECB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6B2DE75-2183-A2E6-268C-6B4288D2864C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87" name="Прямоугольник: скругленные углы 86">
              <a:extLst>
                <a:ext uri="{FF2B5EF4-FFF2-40B4-BE49-F238E27FC236}">
                  <a16:creationId xmlns:a16="http://schemas.microsoft.com/office/drawing/2014/main" id="{2431CF80-2A6A-CDF1-7FA9-9F4FEE52EB2D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AC3E90A0-A83D-7E29-F145-AA600291AE0C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B99D43E0-49F1-8209-4F98-5262F28AC1A9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BCEC3CD9-44E1-EECA-E818-76B9BFE7DD61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543906E8-9B34-89C2-4269-843FAD6EA354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C8C80097-0ECD-AAAD-2C0F-1869371B37D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AB934DEE-0052-5D57-1578-12DF5ADB4828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18530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485641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6120"/>
            <a:ext cx="8183564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B8BF84-4C88-A2BF-3322-2EC1F81B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/>
            </a:lvl1pPr>
          </a:lstStyle>
          <a:p>
            <a:r>
              <a:rPr lang="ru-RU"/>
              <a:t>Сформулируй заголовок слайда в 1 строку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FAE66B39-11DA-D324-553B-5881569B31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10887" cy="358858"/>
          </a:xfrm>
        </p:spPr>
        <p:txBody>
          <a:bodyPr/>
          <a:lstStyle>
            <a:lvl1pPr>
              <a:lnSpc>
                <a:spcPct val="90000"/>
              </a:lnSpc>
              <a:defRPr sz="1800"/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DF5E2D97-5CF6-49E5-FAB9-9659DF2507A6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: скругленные верхние углы 75">
            <a:extLst>
              <a:ext uri="{FF2B5EF4-FFF2-40B4-BE49-F238E27FC236}">
                <a16:creationId xmlns:a16="http://schemas.microsoft.com/office/drawing/2014/main" id="{28CEFC34-7B9B-7027-F0C6-03A2D7926408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77" name="Таблица 46">
            <a:extLst>
              <a:ext uri="{FF2B5EF4-FFF2-40B4-BE49-F238E27FC236}">
                <a16:creationId xmlns:a16="http://schemas.microsoft.com/office/drawing/2014/main" id="{0E1EE163-8104-8ED7-61EC-1B745BD881D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27697823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78" name="TextBox 77">
            <a:extLst>
              <a:ext uri="{FF2B5EF4-FFF2-40B4-BE49-F238E27FC236}">
                <a16:creationId xmlns:a16="http://schemas.microsoft.com/office/drawing/2014/main" id="{5E880C56-CF09-F9D4-114E-504DB800D737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79" name="Полилиния: фигура 78">
            <a:extLst>
              <a:ext uri="{FF2B5EF4-FFF2-40B4-BE49-F238E27FC236}">
                <a16:creationId xmlns:a16="http://schemas.microsoft.com/office/drawing/2014/main" id="{DC17A6B4-AD4C-D614-D3EF-7B29139B7D33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B4A1057-F33A-233F-5595-FB724E57AF69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C5D8FE0F-4F35-CB88-5CD2-C537E9CAFD95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Прямоугольник: скругленные верхние углы 80">
              <a:extLst>
                <a:ext uri="{FF2B5EF4-FFF2-40B4-BE49-F238E27FC236}">
                  <a16:creationId xmlns:a16="http://schemas.microsoft.com/office/drawing/2014/main" id="{D766D239-FE4F-CEED-614D-0E4B000C48C2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6437743-7E16-7DAB-C3BA-0185BA311E0E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E45FF23D-3D3D-15EB-AE2D-C4E469B1A6F4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EA806163-8F06-78C4-DB82-96B8AE97DE0F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2080A392-32AD-388D-97F3-C88D0A2BED1C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298EBD26-DE19-D484-2CD0-06902C8D0DE3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9A69E6A-766A-19C2-5DAF-A6AE6821990B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88" name="Прямоугольник: скругленные углы 87">
              <a:extLst>
                <a:ext uri="{FF2B5EF4-FFF2-40B4-BE49-F238E27FC236}">
                  <a16:creationId xmlns:a16="http://schemas.microsoft.com/office/drawing/2014/main" id="{74AD0FA5-FF9D-171E-B762-C2AC28E189FB}"/>
                </a:ext>
              </a:extLst>
            </p:cNvPr>
            <p:cNvSpPr/>
            <p:nvPr userDrawn="1"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Прямоугольник: скругленные углы 88">
              <a:extLst>
                <a:ext uri="{FF2B5EF4-FFF2-40B4-BE49-F238E27FC236}">
                  <a16:creationId xmlns:a16="http://schemas.microsoft.com/office/drawing/2014/main" id="{946AC3F1-27D2-0992-42B4-E59BFEEA11C3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D7B41491-EC30-F748-4CAD-44E0EEB6355F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: скругленные углы 90">
              <a:extLst>
                <a:ext uri="{FF2B5EF4-FFF2-40B4-BE49-F238E27FC236}">
                  <a16:creationId xmlns:a16="http://schemas.microsoft.com/office/drawing/2014/main" id="{2A94C5CB-ECAA-4FBE-DC82-BF5CAD52432B}"/>
                </a:ext>
              </a:extLst>
            </p:cNvPr>
            <p:cNvSpPr/>
            <p:nvPr userDrawn="1"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797855B-7D58-618F-1F37-B0979DC82401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93" name="Прямоугольник: скругленные углы 92">
              <a:extLst>
                <a:ext uri="{FF2B5EF4-FFF2-40B4-BE49-F238E27FC236}">
                  <a16:creationId xmlns:a16="http://schemas.microsoft.com/office/drawing/2014/main" id="{596454FB-338D-1222-E701-35077C2DA109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Прямоугольник: скругленные углы 93">
              <a:extLst>
                <a:ext uri="{FF2B5EF4-FFF2-40B4-BE49-F238E27FC236}">
                  <a16:creationId xmlns:a16="http://schemas.microsoft.com/office/drawing/2014/main" id="{776BB376-7025-1604-4CEF-76D07144B41D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: скругленные углы 94">
              <a:extLst>
                <a:ext uri="{FF2B5EF4-FFF2-40B4-BE49-F238E27FC236}">
                  <a16:creationId xmlns:a16="http://schemas.microsoft.com/office/drawing/2014/main" id="{04ED4BE3-EF95-2C36-E8B3-4171A9FF6D5B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Прямоугольник: скругленные углы 95">
              <a:extLst>
                <a:ext uri="{FF2B5EF4-FFF2-40B4-BE49-F238E27FC236}">
                  <a16:creationId xmlns:a16="http://schemas.microsoft.com/office/drawing/2014/main" id="{D8E79C48-EAF3-696D-817E-54EDA2C8FF69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6C966C9-6724-A43E-8CA3-6AB591CBCD52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98" name="Прямоугольник: скругленные углы 97">
              <a:extLst>
                <a:ext uri="{FF2B5EF4-FFF2-40B4-BE49-F238E27FC236}">
                  <a16:creationId xmlns:a16="http://schemas.microsoft.com/office/drawing/2014/main" id="{CB8A6FF7-1635-A9EF-9CC3-2E05ABEFD272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: скругленные углы 98">
              <a:extLst>
                <a:ext uri="{FF2B5EF4-FFF2-40B4-BE49-F238E27FC236}">
                  <a16:creationId xmlns:a16="http://schemas.microsoft.com/office/drawing/2014/main" id="{62C8E22E-6A7B-7C78-6279-2145BF01EB26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FD2A5C8-4BBF-F7CE-AE02-9F85109DF61A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101" name="Рисунок 93">
              <a:extLst>
                <a:ext uri="{FF2B5EF4-FFF2-40B4-BE49-F238E27FC236}">
                  <a16:creationId xmlns:a16="http://schemas.microsoft.com/office/drawing/2014/main" id="{3D950EF5-BA79-991F-9F49-D9A57FCACC6E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7F5D9AE-DD86-4638-B21A-807784E2DEBC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103" name="Прямоугольник: скругленные углы 102">
              <a:extLst>
                <a:ext uri="{FF2B5EF4-FFF2-40B4-BE49-F238E27FC236}">
                  <a16:creationId xmlns:a16="http://schemas.microsoft.com/office/drawing/2014/main" id="{72B6DCA7-8D31-A002-DE3E-8B2BB9325A3D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рямоугольник: скругленные углы 103">
              <a:extLst>
                <a:ext uri="{FF2B5EF4-FFF2-40B4-BE49-F238E27FC236}">
                  <a16:creationId xmlns:a16="http://schemas.microsoft.com/office/drawing/2014/main" id="{4CA215C3-8857-9DB4-7C2C-FD263F43AA6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Прямоугольник: скругленные углы 104">
              <a:extLst>
                <a:ext uri="{FF2B5EF4-FFF2-40B4-BE49-F238E27FC236}">
                  <a16:creationId xmlns:a16="http://schemas.microsoft.com/office/drawing/2014/main" id="{D34A1810-E028-1B66-03DE-9B6365DB92C1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: скругленные углы 106">
              <a:extLst>
                <a:ext uri="{FF2B5EF4-FFF2-40B4-BE49-F238E27FC236}">
                  <a16:creationId xmlns:a16="http://schemas.microsoft.com/office/drawing/2014/main" id="{A45A59D0-F306-7AE6-07B8-517FC35012B3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: скругленные углы 107">
              <a:extLst>
                <a:ext uri="{FF2B5EF4-FFF2-40B4-BE49-F238E27FC236}">
                  <a16:creationId xmlns:a16="http://schemas.microsoft.com/office/drawing/2014/main" id="{60DAF657-405E-C78C-4FCB-FCEC964E5B8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Прямоугольник: скругленные углы 108">
              <a:extLst>
                <a:ext uri="{FF2B5EF4-FFF2-40B4-BE49-F238E27FC236}">
                  <a16:creationId xmlns:a16="http://schemas.microsoft.com/office/drawing/2014/main" id="{09248DA2-DAEC-4F36-6075-38C3C281EE98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Рисунок 1">
            <a:extLst>
              <a:ext uri="{FF2B5EF4-FFF2-40B4-BE49-F238E27FC236}">
                <a16:creationId xmlns:a16="http://schemas.microsoft.com/office/drawing/2014/main" id="{84BED65D-6538-7A1F-DEE6-4133F9200DC1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tx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13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_title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049487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/>
            </a:lvl1pPr>
            <a:lvl2pPr>
              <a:lnSpc>
                <a:spcPct val="100000"/>
              </a:lnSpc>
              <a:spcAft>
                <a:spcPts val="1200"/>
              </a:spcAft>
              <a:defRPr sz="2400"/>
            </a:lvl2pPr>
            <a:lvl3pPr>
              <a:lnSpc>
                <a:spcPct val="100000"/>
              </a:lnSpc>
              <a:spcAft>
                <a:spcPts val="1200"/>
              </a:spcAft>
              <a:defRPr sz="2400"/>
            </a:lvl3pPr>
            <a:lvl4pPr>
              <a:lnSpc>
                <a:spcPct val="100000"/>
              </a:lnSpc>
              <a:spcAft>
                <a:spcPts val="1200"/>
              </a:spcAft>
              <a:defRPr sz="2400"/>
            </a:lvl4pPr>
            <a:lvl5pPr>
              <a:lnSpc>
                <a:spcPct val="100000"/>
              </a:lnSpc>
              <a:spcAft>
                <a:spcPts val="1200"/>
              </a:spcAft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/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7B5F198A-2559-F2F6-5327-6954972E8252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: скругленные верхние углы 38">
            <a:extLst>
              <a:ext uri="{FF2B5EF4-FFF2-40B4-BE49-F238E27FC236}">
                <a16:creationId xmlns:a16="http://schemas.microsoft.com/office/drawing/2014/main" id="{7F566F0E-F78F-3D2D-3421-869755AFA559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40" name="Таблица 46">
            <a:extLst>
              <a:ext uri="{FF2B5EF4-FFF2-40B4-BE49-F238E27FC236}">
                <a16:creationId xmlns:a16="http://schemas.microsoft.com/office/drawing/2014/main" id="{90C90852-1187-6692-C182-38F701835E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494689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5</a:t>
                      </a:r>
                      <a:r>
                        <a:rPr lang="ru-RU" sz="1200" b="1"/>
                        <a:t>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44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32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en-US" sz="1200" b="1"/>
                        <a:t>24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</a:t>
                      </a:r>
                      <a:r>
                        <a:rPr lang="en-US" sz="1200" b="1"/>
                        <a:t>8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16881EB9-3774-1E79-046E-FF7CB7E5BD8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575B971-17FB-73BD-BC0C-C9F8A9DB1D14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9905F02-AA08-74B3-07FA-C5D8DFF8FEE1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EC3E8380-6F50-84C3-085E-B9527151795D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: скругленные верхние углы 42">
              <a:extLst>
                <a:ext uri="{FF2B5EF4-FFF2-40B4-BE49-F238E27FC236}">
                  <a16:creationId xmlns:a16="http://schemas.microsoft.com/office/drawing/2014/main" id="{36C3850C-C55D-0AE4-FFF1-DCFAFBCD4C40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DCA779-A81E-2BC1-4B50-0EC3A2050DF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1DB51FD8-47D0-E438-F96A-1970AE7A1C95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BEB4B5C5-2EDD-2B66-28F3-53C410FD5ECC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14139FE9-F15C-389B-3A67-32912F6CCE89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B7BAA8FC-EC4E-DFC0-B02A-9C55EFF8A741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26134D-A981-270A-0314-28BCFC8D0364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87DB188E-BD47-CC8A-8285-38719DF6051C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CD053328-B569-F851-B446-68B53DDFFABF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3EE0DFA0-BC07-E4E5-7629-3D87F248C5CA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D922B5E-4C2B-45FE-2FD5-619A07D94EF2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0C6A0AF-A68E-4EEC-11C5-3771318F077A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321C4C6-68D2-797B-5CB6-581350B43FD0}"/>
                </a:ext>
              </a:extLst>
            </p:cNvPr>
            <p:cNvSpPr/>
            <p:nvPr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9008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0AAB1487-559B-CF89-4CB4-887AFEFA8E99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FA57D2E2-2061-7DFE-8841-6A08E296E1A7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AC053AE7-DA8A-4D4C-8A94-58E464E41499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0720F2F-F525-0C98-F10F-1D821F371CB9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60" name="Прямоугольник: скругленные углы 59">
              <a:extLst>
                <a:ext uri="{FF2B5EF4-FFF2-40B4-BE49-F238E27FC236}">
                  <a16:creationId xmlns:a16="http://schemas.microsoft.com/office/drawing/2014/main" id="{FE5029A0-90C8-51EF-30AB-02ACCCCD1967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226CE74D-4C18-B61E-9A4F-26695F511B42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28F11B5-BD14-6C8C-0258-1C532D3BCE94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5" name="Рисунок 93">
              <a:extLst>
                <a:ext uri="{FF2B5EF4-FFF2-40B4-BE49-F238E27FC236}">
                  <a16:creationId xmlns:a16="http://schemas.microsoft.com/office/drawing/2014/main" id="{D47CB486-7F70-E197-83E8-C6358EE709B5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D50E497-0847-8ACE-8737-1FFC73B9A464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B8046652-4E7B-AEDD-90AB-926FF3BFBA37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: скругленные углы 69">
              <a:extLst>
                <a:ext uri="{FF2B5EF4-FFF2-40B4-BE49-F238E27FC236}">
                  <a16:creationId xmlns:a16="http://schemas.microsoft.com/office/drawing/2014/main" id="{4A29EE5B-52BC-0741-3F38-8F589EFA8462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: скругленные углы 70">
              <a:extLst>
                <a:ext uri="{FF2B5EF4-FFF2-40B4-BE49-F238E27FC236}">
                  <a16:creationId xmlns:a16="http://schemas.microsoft.com/office/drawing/2014/main" id="{1A943F2E-59A4-5AB1-C0F8-C8081258AEA4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87F859EA-D2B9-60C4-43A0-2AA0C2B4EFC1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9956B734-3B95-C8F1-0585-35A0E910647C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C41A8311-8CE1-8247-60B5-2EC334CAA705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4C0E606B-8268-DF9D-E655-B024AB7199F3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86CAE805-4C53-FDB6-2E9F-FD145BA8C41D}"/>
                </a:ext>
              </a:extLst>
            </p:cNvPr>
            <p:cNvSpPr/>
            <p:nvPr userDrawn="1"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51D57DA2-5887-C201-F46B-A6193182F9F9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14CF8F89-7A42-D443-04E8-8A4131393383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577BB4BE-5A49-2430-33C4-EF42188BA484}"/>
                </a:ext>
              </a:extLst>
            </p:cNvPr>
            <p:cNvSpPr/>
            <p:nvPr userDrawn="1"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76E8A6B1-C045-B0CA-353E-7F48F886A657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F07EFC83-094F-AE0F-806D-921731A3B5EA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2C45EB8E-F7DB-D125-102F-4114DFE29F9C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70C3FB20-C30C-D4BB-D71F-7B34BCEC426B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C6A0E2A6-B0A4-8AAA-ACC2-4F463CEC0B53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19FDF446-854F-04EF-EBA9-F6BF9AC83390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DA2D2B25-50F4-59D1-A919-080D1079C243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F85A54A5-B234-2A03-3493-0E4E089CF1B9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7F91FFE-0848-C32B-3DE7-253AE6632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rgbClr val="5A6C7D"/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исунок 1">
            <a:extLst>
              <a:ext uri="{FF2B5EF4-FFF2-40B4-BE49-F238E27FC236}">
                <a16:creationId xmlns:a16="http://schemas.microsoft.com/office/drawing/2014/main" id="{FC3FFA5C-C75B-AE13-5F9B-5E4DB2C9C454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tx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19972B16-A979-698E-C847-D77A8D463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rgbClr val="5A6C7D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855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B5CEA510-779D-B186-51D9-A7BE6A4D8CBF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верхние углы 31">
            <a:extLst>
              <a:ext uri="{FF2B5EF4-FFF2-40B4-BE49-F238E27FC236}">
                <a16:creationId xmlns:a16="http://schemas.microsoft.com/office/drawing/2014/main" id="{A1C959ED-4845-914A-5E46-E2BC8420265D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3" name="Таблица 46">
            <a:extLst>
              <a:ext uri="{FF2B5EF4-FFF2-40B4-BE49-F238E27FC236}">
                <a16:creationId xmlns:a16="http://schemas.microsoft.com/office/drawing/2014/main" id="{E10B7DDB-30E3-5914-1530-1B343B89E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805273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4" name="Полилиния: фигура 33">
            <a:extLst>
              <a:ext uri="{FF2B5EF4-FFF2-40B4-BE49-F238E27FC236}">
                <a16:creationId xmlns:a16="http://schemas.microsoft.com/office/drawing/2014/main" id="{E3D1AAE3-78D4-3900-EC14-93255434D8AD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8" name="Полилиния: фигура 57">
            <a:extLst>
              <a:ext uri="{FF2B5EF4-FFF2-40B4-BE49-F238E27FC236}">
                <a16:creationId xmlns:a16="http://schemas.microsoft.com/office/drawing/2014/main" id="{39436597-275E-B3E6-1DAB-CAF537F82E50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F0AA0D0-E6D7-0849-E730-1598B0ABEC6F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:a16="http://schemas.microsoft.com/office/drawing/2014/main" id="{D1B15945-87AF-F9F3-2DE0-3A1B323E535F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376C75D7-5626-838A-6058-04D945C0E7E6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9FC3BCA-5963-77F9-C93E-8A7C97A54554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id="{451C6EFC-06B4-5E56-299E-794F0C153CA7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: скругленные верхние углы 35">
              <a:extLst>
                <a:ext uri="{FF2B5EF4-FFF2-40B4-BE49-F238E27FC236}">
                  <a16:creationId xmlns:a16="http://schemas.microsoft.com/office/drawing/2014/main" id="{4C22702F-98A1-B992-0075-D14E2A0588B5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6AB7DE-CF4B-86FB-1B5A-ABE23228BA4F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3FDAD732-0125-1143-E119-FEA704054C60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4FD7908-8994-1051-016D-5CC13F02FDB8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4E6942A2-E48B-F622-2243-9FC2E291D8E8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522CD51C-93E9-1670-8BEA-B201505F612B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B9577B-9B6B-15BD-739F-1225D3CDB149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E9034D0-25F2-A8C1-F557-12B57AEC9309}"/>
                </a:ext>
              </a:extLst>
            </p:cNvPr>
            <p:cNvSpPr/>
            <p:nvPr/>
          </p:nvSpPr>
          <p:spPr>
            <a:xfrm>
              <a:off x="-1209774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65582AC9-69E4-5258-E336-B355E4884684}"/>
                </a:ext>
              </a:extLst>
            </p:cNvPr>
            <p:cNvSpPr/>
            <p:nvPr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28C905A1-02F3-4C95-9648-AACA6DBF796B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5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61DC806F-D2CD-53D6-C953-37B3574F213B}"/>
                </a:ext>
              </a:extLst>
            </p:cNvPr>
            <p:cNvSpPr/>
            <p:nvPr/>
          </p:nvSpPr>
          <p:spPr>
            <a:xfrm>
              <a:off x="-1475201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80C97B5-3952-7910-A413-CE09F4CCF3AB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D3B4BB9F-1DB4-50A0-14E7-2E2ADD11AEB1}"/>
                </a:ext>
              </a:extLst>
            </p:cNvPr>
            <p:cNvSpPr/>
            <p:nvPr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EED9B596-6C25-BBE8-6385-8220EB3E1043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91D74ADE-14FE-3ED2-65A2-CFE136CC1A5E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C896DCD4-48B4-626F-B661-C4D24A372953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0C49C4-8A7A-7680-8607-00F5BDC44B72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08B87031-6BD7-A056-0BA6-38E2AF1BA40E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FE7FB711-D05A-9600-3AD0-23D83D2A3A51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6F44A17-9F69-51EE-5BDF-B8A1215914B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56" name="Рисунок 93">
              <a:extLst>
                <a:ext uri="{FF2B5EF4-FFF2-40B4-BE49-F238E27FC236}">
                  <a16:creationId xmlns:a16="http://schemas.microsoft.com/office/drawing/2014/main" id="{F7ACD859-831B-B92D-6598-DCA1F3CF6309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FF9DED0-F418-3F66-9330-21C737FCBA77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0" name="Прямоугольник: скругленные углы 59">
              <a:extLst>
                <a:ext uri="{FF2B5EF4-FFF2-40B4-BE49-F238E27FC236}">
                  <a16:creationId xmlns:a16="http://schemas.microsoft.com/office/drawing/2014/main" id="{ADF98773-05FC-30DB-27B7-EA76F799AAD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C5414EA8-DFF8-18DA-88E1-A40C0D6BF477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B057ECE9-27EC-B011-57D3-BFEDE3195A83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: скругленные верхние углы 6">
              <a:extLst>
                <a:ext uri="{FF2B5EF4-FFF2-40B4-BE49-F238E27FC236}">
                  <a16:creationId xmlns:a16="http://schemas.microsoft.com/office/drawing/2014/main" id="{F36F80B4-A8AF-0BA6-FC87-DFE4BC6235F5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460A991C-BA4C-C31C-B948-D5F252D0A83E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6660327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_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>
            <a:extLst>
              <a:ext uri="{FF2B5EF4-FFF2-40B4-BE49-F238E27FC236}">
                <a16:creationId xmlns:a16="http://schemas.microsoft.com/office/drawing/2014/main" id="{197A927F-73D8-A013-C06F-BEBBE8391F30}"/>
              </a:ext>
            </a:extLst>
          </p:cNvPr>
          <p:cNvSpPr/>
          <p:nvPr/>
        </p:nvSpPr>
        <p:spPr>
          <a:xfrm>
            <a:off x="639763" y="411162"/>
            <a:ext cx="10910888" cy="5851526"/>
          </a:xfrm>
          <a:custGeom>
            <a:avLst/>
            <a:gdLst>
              <a:gd name="connsiteX0" fmla="*/ 4777550 w 4777549"/>
              <a:gd name="connsiteY0" fmla="*/ 196977 h 2553938"/>
              <a:gd name="connsiteX1" fmla="*/ 4777550 w 4777549"/>
              <a:gd name="connsiteY1" fmla="*/ 1926527 h 2553938"/>
              <a:gd name="connsiteX2" fmla="*/ 4610196 w 4777549"/>
              <a:gd name="connsiteY2" fmla="*/ 2115598 h 2553938"/>
              <a:gd name="connsiteX3" fmla="*/ 2666238 w 4777549"/>
              <a:gd name="connsiteY3" fmla="*/ 2115598 h 2553938"/>
              <a:gd name="connsiteX4" fmla="*/ 2481548 w 4777549"/>
              <a:gd name="connsiteY4" fmla="*/ 2192084 h 2553938"/>
              <a:gd name="connsiteX5" fmla="*/ 2181130 w 4777549"/>
              <a:gd name="connsiteY5" fmla="*/ 2492502 h 2553938"/>
              <a:gd name="connsiteX6" fmla="*/ 2032921 w 4777549"/>
              <a:gd name="connsiteY6" fmla="*/ 2553938 h 2553938"/>
              <a:gd name="connsiteX7" fmla="*/ 196977 w 4777549"/>
              <a:gd name="connsiteY7" fmla="*/ 2553938 h 2553938"/>
              <a:gd name="connsiteX8" fmla="*/ 0 w 4777549"/>
              <a:gd name="connsiteY8" fmla="*/ 2356961 h 2553938"/>
              <a:gd name="connsiteX9" fmla="*/ 0 w 4777549"/>
              <a:gd name="connsiteY9" fmla="*/ 196977 h 2553938"/>
              <a:gd name="connsiteX10" fmla="*/ 196977 w 4777549"/>
              <a:gd name="connsiteY10" fmla="*/ 0 h 2553938"/>
              <a:gd name="connsiteX11" fmla="*/ 4580573 w 4777549"/>
              <a:gd name="connsiteY11" fmla="*/ 0 h 2553938"/>
              <a:gd name="connsiteX12" fmla="*/ 4777550 w 4777549"/>
              <a:gd name="connsiteY12" fmla="*/ 196977 h 255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7549" h="2553938">
                <a:moveTo>
                  <a:pt x="4777550" y="196977"/>
                </a:moveTo>
                <a:lnTo>
                  <a:pt x="4777550" y="1926527"/>
                </a:lnTo>
                <a:cubicBezTo>
                  <a:pt x="4777550" y="2023967"/>
                  <a:pt x="4704493" y="2104263"/>
                  <a:pt x="4610196" y="2115598"/>
                </a:cubicBezTo>
                <a:lnTo>
                  <a:pt x="2666238" y="2115598"/>
                </a:lnTo>
                <a:cubicBezTo>
                  <a:pt x="2596991" y="2115598"/>
                  <a:pt x="2530602" y="2143125"/>
                  <a:pt x="2481548" y="2192084"/>
                </a:cubicBezTo>
                <a:lnTo>
                  <a:pt x="2181130" y="2492502"/>
                </a:lnTo>
                <a:cubicBezTo>
                  <a:pt x="2141792" y="2531840"/>
                  <a:pt x="2088452" y="2553938"/>
                  <a:pt x="2032921" y="2553938"/>
                </a:cubicBezTo>
                <a:lnTo>
                  <a:pt x="196977" y="2553938"/>
                </a:lnTo>
                <a:cubicBezTo>
                  <a:pt x="88202" y="2553938"/>
                  <a:pt x="0" y="2465737"/>
                  <a:pt x="0" y="2356961"/>
                </a:cubicBezTo>
                <a:lnTo>
                  <a:pt x="0" y="196977"/>
                </a:lnTo>
                <a:cubicBezTo>
                  <a:pt x="0" y="88202"/>
                  <a:pt x="88202" y="0"/>
                  <a:pt x="196977" y="0"/>
                </a:cubicBezTo>
                <a:lnTo>
                  <a:pt x="4580573" y="0"/>
                </a:lnTo>
                <a:cubicBezTo>
                  <a:pt x="4689348" y="0"/>
                  <a:pt x="4777550" y="88202"/>
                  <a:pt x="4777550" y="19697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25000">
                <a:srgbClr val="2E78FF"/>
              </a:gs>
              <a:gs pos="90000">
                <a:srgbClr val="5CC3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79534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5194112"/>
            <a:ext cx="3867020" cy="590868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Имя и фамилия спикера, контакты </a:t>
            </a:r>
            <a:br>
              <a:rPr lang="ru-RU"/>
            </a:br>
            <a:r>
              <a:rPr lang="ru-RU"/>
              <a:t>или другая информация</a:t>
            </a:r>
          </a:p>
        </p:txBody>
      </p:sp>
      <p:sp>
        <p:nvSpPr>
          <p:cNvPr id="12" name="Рисунок 7">
            <a:extLst>
              <a:ext uri="{FF2B5EF4-FFF2-40B4-BE49-F238E27FC236}">
                <a16:creationId xmlns:a16="http://schemas.microsoft.com/office/drawing/2014/main" id="{8082470F-B02E-5F25-DB85-57374A194EE6}"/>
              </a:ext>
            </a:extLst>
          </p:cNvPr>
          <p:cNvSpPr/>
          <p:nvPr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458CA0F-AA7A-3470-321F-E571C81EB4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55808" y="1931435"/>
            <a:ext cx="6340418" cy="2123348"/>
          </a:xfrm>
        </p:spPr>
        <p:txBody>
          <a:bodyPr vert="horz" anchor="b">
            <a:noAutofit/>
          </a:bodyPr>
          <a:lstStyle>
            <a:lvl1pPr algn="l">
              <a:lnSpc>
                <a:spcPct val="87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призыв </a:t>
            </a:r>
            <a:br>
              <a:rPr lang="ru-RU"/>
            </a:br>
            <a:r>
              <a:rPr lang="ru-RU"/>
              <a:t>к действию</a:t>
            </a:r>
            <a:r>
              <a:rPr lang="en-US"/>
              <a:t> </a:t>
            </a:r>
            <a:r>
              <a:rPr lang="ru-RU"/>
              <a:t>в 2–3 строки</a:t>
            </a:r>
          </a:p>
        </p:txBody>
      </p:sp>
    </p:spTree>
    <p:extLst>
      <p:ext uri="{BB962C8B-B14F-4D97-AF65-F5344CB8AC3E}">
        <p14:creationId xmlns:p14="http://schemas.microsoft.com/office/powerpoint/2010/main" val="1437527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682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49329ED-88BB-C258-4171-C073E4805052}"/>
              </a:ext>
            </a:extLst>
          </p:cNvPr>
          <p:cNvSpPr/>
          <p:nvPr/>
        </p:nvSpPr>
        <p:spPr>
          <a:xfrm>
            <a:off x="639763" y="411163"/>
            <a:ext cx="10910887" cy="5851525"/>
          </a:xfrm>
          <a:prstGeom prst="roundRect">
            <a:avLst>
              <a:gd name="adj" fmla="val 10189"/>
            </a:avLst>
          </a:prstGeom>
          <a:gradFill>
            <a:gsLst>
              <a:gs pos="15000">
                <a:schemeClr val="accent1"/>
              </a:gs>
              <a:gs pos="9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060795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8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1F914-6E31-3D8A-0729-94C84B1796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6718" y="2152745"/>
            <a:ext cx="8206245" cy="2277549"/>
          </a:xfrm>
        </p:spPr>
        <p:txBody>
          <a:bodyPr vert="horz" anchor="b">
            <a:noAutofit/>
          </a:bodyPr>
          <a:lstStyle>
            <a:lvl1pPr algn="l">
              <a:lnSpc>
                <a:spcPct val="90000"/>
              </a:lnSpc>
              <a:defRPr sz="4800" spc="-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смысловой заголовок презентации </a:t>
            </a:r>
            <a:br>
              <a:rPr lang="ru-RU"/>
            </a:br>
            <a:r>
              <a:rPr lang="ru-RU"/>
              <a:t>в 2–3 строки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4705255"/>
            <a:ext cx="8174332" cy="8175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Напиши подзаголовок презентации, имя спикера </a:t>
            </a:r>
            <a:br>
              <a:rPr lang="ru-RU"/>
            </a:br>
            <a:r>
              <a:rPr lang="ru-RU"/>
              <a:t>и другую дополнительную информацию</a:t>
            </a:r>
          </a:p>
        </p:txBody>
      </p:sp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5AD7914A-6F7A-0AB4-0320-8B0610322ABA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495952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9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5AD7914A-6F7A-0AB4-0320-8B0610322A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 hidden="1">
            <a:extLst>
              <a:ext uri="{FF2B5EF4-FFF2-40B4-BE49-F238E27FC236}">
                <a16:creationId xmlns:a16="http://schemas.microsoft.com/office/drawing/2014/main" id="{15B33EE8-2A0C-A289-E633-0C1A78BC22FA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941169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0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9" name="Объект 8" hidden="1">
                        <a:extLst>
                          <a:ext uri="{FF2B5EF4-FFF2-40B4-BE49-F238E27FC236}">
                            <a16:creationId xmlns:a16="http://schemas.microsoft.com/office/drawing/2014/main" id="{15B33EE8-2A0C-A289-E633-0C1A78BC22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 hidden="1">
            <a:extLst>
              <a:ext uri="{FF2B5EF4-FFF2-40B4-BE49-F238E27FC236}">
                <a16:creationId xmlns:a16="http://schemas.microsoft.com/office/drawing/2014/main" id="{EDB5745A-EB00-381B-6668-493769E30B62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7884738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1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2" name="Объект 11" hidden="1">
                        <a:extLst>
                          <a:ext uri="{FF2B5EF4-FFF2-40B4-BE49-F238E27FC236}">
                            <a16:creationId xmlns:a16="http://schemas.microsoft.com/office/drawing/2014/main" id="{EDB5745A-EB00-381B-6668-493769E30B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 hidden="1">
            <a:extLst>
              <a:ext uri="{FF2B5EF4-FFF2-40B4-BE49-F238E27FC236}">
                <a16:creationId xmlns:a16="http://schemas.microsoft.com/office/drawing/2014/main" id="{1A29F7CF-5EA7-385D-A6B8-3F74846ECFA0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7048828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2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5" name="Объект 14" hidden="1">
                        <a:extLst>
                          <a:ext uri="{FF2B5EF4-FFF2-40B4-BE49-F238E27FC236}">
                            <a16:creationId xmlns:a16="http://schemas.microsoft.com/office/drawing/2014/main" id="{1A29F7CF-5EA7-385D-A6B8-3F74846ECF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 hidden="1">
            <a:extLst>
              <a:ext uri="{FF2B5EF4-FFF2-40B4-BE49-F238E27FC236}">
                <a16:creationId xmlns:a16="http://schemas.microsoft.com/office/drawing/2014/main" id="{69EB17E6-0D76-E72E-817B-D0C2F75924C4}"/>
              </a:ext>
            </a:extLst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8621719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3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8" name="Объект 17" hidden="1">
                        <a:extLst>
                          <a:ext uri="{FF2B5EF4-FFF2-40B4-BE49-F238E27FC236}">
                            <a16:creationId xmlns:a16="http://schemas.microsoft.com/office/drawing/2014/main" id="{69EB17E6-0D76-E72E-817B-D0C2F7592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>
            <a:extLst>
              <a:ext uri="{FF2B5EF4-FFF2-40B4-BE49-F238E27FC236}">
                <a16:creationId xmlns:a16="http://schemas.microsoft.com/office/drawing/2014/main" id="{A111C868-F548-CDE4-4C8F-957F32A69173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182316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4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0" name="Объект 9" hidden="1">
                        <a:extLst>
                          <a:ext uri="{FF2B5EF4-FFF2-40B4-BE49-F238E27FC236}">
                            <a16:creationId xmlns:a16="http://schemas.microsoft.com/office/drawing/2014/main" id="{A111C868-F548-CDE4-4C8F-957F32A691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35915CAD-91BC-0EC7-7D14-6FCC6EF3F283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4357830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5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35915CAD-91BC-0EC7-7D14-6FCC6EF3F2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 hidden="1">
            <a:extLst>
              <a:ext uri="{FF2B5EF4-FFF2-40B4-BE49-F238E27FC236}">
                <a16:creationId xmlns:a16="http://schemas.microsoft.com/office/drawing/2014/main" id="{6B49F19B-8C48-33CB-BF6F-83498DB8EA19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5136985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6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1" name="Объект 10" hidden="1">
                        <a:extLst>
                          <a:ext uri="{FF2B5EF4-FFF2-40B4-BE49-F238E27FC236}">
                            <a16:creationId xmlns:a16="http://schemas.microsoft.com/office/drawing/2014/main" id="{6B49F19B-8C48-33CB-BF6F-83498DB8EA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 hidden="1">
            <a:extLst>
              <a:ext uri="{FF2B5EF4-FFF2-40B4-BE49-F238E27FC236}">
                <a16:creationId xmlns:a16="http://schemas.microsoft.com/office/drawing/2014/main" id="{D06FCB91-1283-7736-EEFE-502F0AEF6241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5292961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7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3" name="Объект 12" hidden="1">
                        <a:extLst>
                          <a:ext uri="{FF2B5EF4-FFF2-40B4-BE49-F238E27FC236}">
                            <a16:creationId xmlns:a16="http://schemas.microsoft.com/office/drawing/2014/main" id="{D06FCB91-1283-7736-EEFE-502F0AEF6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 hidden="1">
            <a:extLst>
              <a:ext uri="{FF2B5EF4-FFF2-40B4-BE49-F238E27FC236}">
                <a16:creationId xmlns:a16="http://schemas.microsoft.com/office/drawing/2014/main" id="{970EB312-66D1-9625-3377-075970721A3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34065780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68" name="Слайд think-cell" r:id="rId14" imgW="233" imgH="233" progId="TCLayout.ActiveDocument.1">
                  <p:embed/>
                </p:oleObj>
              </mc:Choice>
              <mc:Fallback>
                <p:oleObj name="Слайд think-cell" r:id="rId14" imgW="233" imgH="233" progId="TCLayout.ActiveDocument.1">
                  <p:embed/>
                  <p:pic>
                    <p:nvPicPr>
                      <p:cNvPr id="14" name="Объект 13" hidden="1">
                        <a:extLst>
                          <a:ext uri="{FF2B5EF4-FFF2-40B4-BE49-F238E27FC236}">
                            <a16:creationId xmlns:a16="http://schemas.microsoft.com/office/drawing/2014/main" id="{970EB312-66D1-9625-3377-075970721A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Рисунок 7">
            <a:extLst>
              <a:ext uri="{FF2B5EF4-FFF2-40B4-BE49-F238E27FC236}">
                <a16:creationId xmlns:a16="http://schemas.microsoft.com/office/drawing/2014/main" id="{9CBACDB5-46BD-21E4-9D73-0D0F20F6725A}"/>
              </a:ext>
            </a:extLst>
          </p:cNvPr>
          <p:cNvSpPr/>
          <p:nvPr userDrawn="1"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3342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04713AF-D063-DFE4-ED3B-97811EE849CE}"/>
              </a:ext>
            </a:extLst>
          </p:cNvPr>
          <p:cNvSpPr/>
          <p:nvPr/>
        </p:nvSpPr>
        <p:spPr>
          <a:xfrm>
            <a:off x="639762" y="411162"/>
            <a:ext cx="1496947" cy="5851525"/>
          </a:xfrm>
          <a:prstGeom prst="roundRect">
            <a:avLst>
              <a:gd name="adj" fmla="val 27375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 err="1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E8E5C46-0B07-7F57-D5C9-A6D773A2F183}"/>
              </a:ext>
            </a:extLst>
          </p:cNvPr>
          <p:cNvSpPr/>
          <p:nvPr/>
        </p:nvSpPr>
        <p:spPr>
          <a:xfrm>
            <a:off x="2457451" y="411163"/>
            <a:ext cx="8185150" cy="5851526"/>
          </a:xfrm>
          <a:prstGeom prst="roundRect">
            <a:avLst>
              <a:gd name="adj" fmla="val 6773"/>
            </a:avLst>
          </a:prstGeom>
          <a:gradFill>
            <a:gsLst>
              <a:gs pos="15000">
                <a:schemeClr val="accent1"/>
              </a:gs>
              <a:gs pos="8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805138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Текст 5">
            <a:extLst>
              <a:ext uri="{FF2B5EF4-FFF2-40B4-BE49-F238E27FC236}">
                <a16:creationId xmlns:a16="http://schemas.microsoft.com/office/drawing/2014/main" id="{12F0BAE5-9B94-D517-7A49-4E7BBC7BB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4284" y="1739217"/>
            <a:ext cx="1087903" cy="743655"/>
          </a:xfrm>
        </p:spPr>
        <p:txBody>
          <a:bodyPr anchor="t"/>
          <a:lstStyle>
            <a:lvl1pPr algn="ctr">
              <a:defRPr sz="6000" b="1" spc="-20" baseline="0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  <a:endParaRPr lang="ru-RU"/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9DD477A7-0F1C-B92E-5302-1F26D4F1EE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79573" y="1767569"/>
            <a:ext cx="6353390" cy="2341562"/>
          </a:xfrm>
        </p:spPr>
        <p:txBody>
          <a:bodyPr/>
          <a:lstStyle>
            <a:lvl1pPr>
              <a:spcAft>
                <a:spcPts val="0"/>
              </a:spcAft>
              <a:defRPr sz="4000" b="1" spc="-5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Напиши смысловой заголовок раздела </a:t>
            </a:r>
            <a:br>
              <a:rPr lang="ru-RU"/>
            </a:br>
            <a:r>
              <a:rPr lang="ru-RU"/>
              <a:t>в 2–3 строки</a:t>
            </a:r>
          </a:p>
        </p:txBody>
      </p:sp>
    </p:spTree>
    <p:extLst>
      <p:ext uri="{BB962C8B-B14F-4D97-AF65-F5344CB8AC3E}">
        <p14:creationId xmlns:p14="http://schemas.microsoft.com/office/powerpoint/2010/main" val="15172523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028394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E7388FD-D149-4D25-0D53-8FD5721832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7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</a:t>
            </a:r>
            <a:br>
              <a:rPr lang="ru-RU"/>
            </a:br>
            <a:r>
              <a:rPr lang="ru-RU"/>
              <a:t>слайда в 1–2 строки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154860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7C59A3-D429-7B31-A5B0-0D1EFC446FA3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682E6276-38E4-B43E-1997-1EB72EA2A914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FE2D34FD-CFD5-F181-5F8D-99FE8F6B9336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10235599-9C22-810F-AFFE-43B3719F8049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BCCB48D8-60A8-9E17-D2F8-C11A8EA8C284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1C743A56-B719-FC87-1BB6-6AF569C82D9B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326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25571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79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64D5D928-54C7-0515-241F-75818620F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слайда в 1 строку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214F87F9-9F23-A982-C724-BD3B326E88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26762" cy="358858"/>
          </a:xfr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A396019-081A-9B04-222C-8B96235EC847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верхние углы 37">
            <a:extLst>
              <a:ext uri="{FF2B5EF4-FFF2-40B4-BE49-F238E27FC236}">
                <a16:creationId xmlns:a16="http://schemas.microsoft.com/office/drawing/2014/main" id="{CC120812-6660-E8D7-71B4-58E1CA35329D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9" name="Таблица 46">
            <a:extLst>
              <a:ext uri="{FF2B5EF4-FFF2-40B4-BE49-F238E27FC236}">
                <a16:creationId xmlns:a16="http://schemas.microsoft.com/office/drawing/2014/main" id="{C214627B-A561-23DE-11FC-3859ACF3095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48823081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D1137D18-51FF-7720-A2D7-B37EEEBBCC0C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3B159E9-20E8-0A2B-3C13-5DC3075723AD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566337A3-419B-5548-427C-8BBD150D3D1C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: скругленные верхние углы 41">
              <a:extLst>
                <a:ext uri="{FF2B5EF4-FFF2-40B4-BE49-F238E27FC236}">
                  <a16:creationId xmlns:a16="http://schemas.microsoft.com/office/drawing/2014/main" id="{A7CA02EB-2903-E635-74FB-6FD510BF6B1B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A74777F-4787-A2C5-15DD-B87E53B916AE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BA2A9BEF-B764-3057-4F8B-338F03CDC0B3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E9781EB1-E747-7F6E-40F9-2C6050FE3163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539332B0-2BC3-3264-9290-9C4B7DAE3DC6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A97C9E13-AAE9-2957-FD8A-DBADEDC872E5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C0EA1C8-48E3-AB0E-23C6-CB04284ECB59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2120B1C-D546-C088-A954-7C4E256ACCCC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8934E3AD-FD04-2A84-260C-FF2AD50AFF9C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6FE8020-B466-057C-1F3A-DDD528CCF9E3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F083C728-8AD4-AC9D-1F10-9BE01006AC6B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E0D4F730-CDDC-3B01-F46F-7335AD6D169C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6ABD7DA2-B7D2-83B7-715B-871892EEDB40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56ABA9E4-CE2F-FCA3-F06D-C1A0F3B10929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F333911-2F76-C19D-5E60-B585B698547E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CDA811FA-7E2C-7C48-DA23-4270E8038F0A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C07589DC-A73D-9F91-411D-2965D80692BA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2B4939-2531-61DB-17CE-79C27E0602CA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B38423FC-7E3E-FA33-A345-C5CE15C79436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E6FB665-8540-DB40-CB2D-A53C8528A2D4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503DEC01-33DE-5CEB-6FB2-3EA97F7A6BDF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9FAC5470-8232-E507-4C50-451393513E8C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853C56D5-7633-05A9-4CA3-85866E367022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EC930174-278D-1164-093F-8AF71562C0CA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0504D573-64F8-CE59-7A8C-2438E404DFD6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840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_title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983641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91C59567-F70E-CC32-748F-63A920CFA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CD6E-087D-7D18-E079-FFF35855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D188B5-4A1B-CBD8-E7B6-3AA0E6DAF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>
                <a:solidFill>
                  <a:schemeClr val="bg2"/>
                </a:solidFill>
              </a:defRPr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FD9122D-7091-6BA2-07EA-163A1869AEA8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верхние углы 8">
            <a:extLst>
              <a:ext uri="{FF2B5EF4-FFF2-40B4-BE49-F238E27FC236}">
                <a16:creationId xmlns:a16="http://schemas.microsoft.com/office/drawing/2014/main" id="{6D6F03CD-D114-F37B-E03D-2CA35E1A3592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10" name="Таблица 46">
            <a:extLst>
              <a:ext uri="{FF2B5EF4-FFF2-40B4-BE49-F238E27FC236}">
                <a16:creationId xmlns:a16="http://schemas.microsoft.com/office/drawing/2014/main" id="{B02E023D-DDB5-0937-D525-4B70C7E1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132729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5</a:t>
                      </a:r>
                      <a:r>
                        <a:rPr lang="ru-RU" sz="1200" b="1"/>
                        <a:t>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44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en-US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</a:t>
                      </a:r>
                      <a:r>
                        <a:rPr lang="en-US" sz="1200" b="1"/>
                        <a:t>8</a:t>
                      </a:r>
                      <a:endParaRPr lang="ru-RU" sz="1200" b="1"/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200" b="1">
                        <a:solidFill>
                          <a:schemeClr val="tx1"/>
                        </a:solidFill>
                      </a:endParaRP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2836D397-07DF-F44E-B241-E646372182BD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BCD1CCE-0DCF-28D9-8B9F-AADB768AF282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1601141B-7552-E452-C42D-D83FBDF0C386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9C953B3B-710F-60F4-95EE-83BCEB2E2120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1778AB-794A-1FEE-E924-7212C304BD92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F15C0F5C-F3A4-A4E7-1E94-A8B49E0C789D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9143BD1C-4850-CC8A-0752-BD02C2BC5F1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F1C3642-1C3F-BAC4-65BC-7922B787A511}"/>
                </a:ext>
              </a:extLst>
            </p:cNvPr>
            <p:cNvSpPr/>
            <p:nvPr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7450BCFA-5C36-8E65-C523-A4B3A94E480C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C55928-4C98-E75B-EDED-C2B9F34DEAFA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04CD7C2C-AF7F-B9F1-5E08-258259900CB8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0CAF54B8-C71D-15C5-B835-EFC44A8FEFFC}"/>
                </a:ext>
              </a:extLst>
            </p:cNvPr>
            <p:cNvSpPr/>
            <p:nvPr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B2ADF0-3C8A-B96C-6C71-6F34EA1D0423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29C5A579-AD23-3A13-8547-D0A79363D8BB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51BE6CE7-30F3-0C38-17CC-34AD5F9A0274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3EE0FA28-E437-5088-4587-B3310CF9114A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831A4954-7528-7A7A-D8B7-D85855F3838D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AAB4F23-B6F6-BE86-72D5-75DCB4E91663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E1AC14D7-9983-FD95-4CF5-0C45CC99CFC1}"/>
                </a:ext>
              </a:extLst>
            </p:cNvPr>
            <p:cNvSpPr/>
            <p:nvPr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DE66BA12-7BE1-65E4-ABBA-E3C361EBA7D0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D445918-1580-EC44-D483-9AD2835F339A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44" name="Рисунок 93">
              <a:extLst>
                <a:ext uri="{FF2B5EF4-FFF2-40B4-BE49-F238E27FC236}">
                  <a16:creationId xmlns:a16="http://schemas.microsoft.com/office/drawing/2014/main" id="{54F3EF9D-23E0-C3CF-1920-18C0E2D7CA49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E3BBEE-2E11-0366-66E5-3BF26675463C}"/>
                </a:ext>
              </a:extLst>
            </p:cNvPr>
            <p:cNvSpPr txBox="1"/>
            <p:nvPr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76FA02E2-326D-FD81-3B73-A05DDE1D4D71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F72FB05D-C0D4-5F92-54E7-9E5158DCD364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D40D6FF8-C719-5B99-E078-F9CE05A236B3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DB4C809-1195-88CA-2A75-08AA1F1CFF03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A29A8329-61B1-1D0C-F101-E5C427CDA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исунок 1">
            <a:extLst>
              <a:ext uri="{FF2B5EF4-FFF2-40B4-BE49-F238E27FC236}">
                <a16:creationId xmlns:a16="http://schemas.microsoft.com/office/drawing/2014/main" id="{1118B9FB-E833-FA79-5889-04932CC9E03A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890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111897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6AF4706E-194B-0A30-2718-34E7D7319965}"/>
              </a:ext>
            </a:extLst>
          </p:cNvPr>
          <p:cNvSpPr/>
          <p:nvPr userDrawn="1"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: скругленные верхние углы 60">
            <a:extLst>
              <a:ext uri="{FF2B5EF4-FFF2-40B4-BE49-F238E27FC236}">
                <a16:creationId xmlns:a16="http://schemas.microsoft.com/office/drawing/2014/main" id="{66C04289-EBA6-A8EA-BE9E-D91E549D654E}"/>
              </a:ext>
            </a:extLst>
          </p:cNvPr>
          <p:cNvSpPr/>
          <p:nvPr userDrawn="1"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67" name="Таблица 46">
            <a:extLst>
              <a:ext uri="{FF2B5EF4-FFF2-40B4-BE49-F238E27FC236}">
                <a16:creationId xmlns:a16="http://schemas.microsoft.com/office/drawing/2014/main" id="{EED75387-9477-C69D-3BA3-66D18A09F0E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6362515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68" name="Полилиния: фигура 67">
            <a:extLst>
              <a:ext uri="{FF2B5EF4-FFF2-40B4-BE49-F238E27FC236}">
                <a16:creationId xmlns:a16="http://schemas.microsoft.com/office/drawing/2014/main" id="{E22991C0-E32F-2F6E-12D2-4EC3D4112A7E}"/>
              </a:ext>
            </a:extLst>
          </p:cNvPr>
          <p:cNvSpPr/>
          <p:nvPr userDrawn="1"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00C313C-7F35-191B-9168-05615B5FAE59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1139CD9A-C603-ED8E-7116-7FB44FB69922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: скругленные верхние углы 69">
              <a:extLst>
                <a:ext uri="{FF2B5EF4-FFF2-40B4-BE49-F238E27FC236}">
                  <a16:creationId xmlns:a16="http://schemas.microsoft.com/office/drawing/2014/main" id="{2EA1A961-2B57-A0E2-6F9D-F6720D633319}"/>
                </a:ext>
              </a:extLst>
            </p:cNvPr>
            <p:cNvSpPr/>
            <p:nvPr userDrawn="1"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F0D33E1-157E-5C1C-3B20-313E07C46127}"/>
                </a:ext>
              </a:extLst>
            </p:cNvPr>
            <p:cNvSpPr txBox="1"/>
            <p:nvPr userDrawn="1"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72" name="Прямоугольник: скругленные углы 71">
              <a:extLst>
                <a:ext uri="{FF2B5EF4-FFF2-40B4-BE49-F238E27FC236}">
                  <a16:creationId xmlns:a16="http://schemas.microsoft.com/office/drawing/2014/main" id="{6DC298D9-101F-C359-AE2B-EC47E4CC0AD4}"/>
                </a:ext>
              </a:extLst>
            </p:cNvPr>
            <p:cNvSpPr/>
            <p:nvPr userDrawn="1"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: скругленные углы 72">
              <a:extLst>
                <a:ext uri="{FF2B5EF4-FFF2-40B4-BE49-F238E27FC236}">
                  <a16:creationId xmlns:a16="http://schemas.microsoft.com/office/drawing/2014/main" id="{E3B2CF0F-A99E-EC35-4034-EF6CBFAA8BAA}"/>
                </a:ext>
              </a:extLst>
            </p:cNvPr>
            <p:cNvSpPr/>
            <p:nvPr userDrawn="1"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: скругленные углы 73">
              <a:extLst>
                <a:ext uri="{FF2B5EF4-FFF2-40B4-BE49-F238E27FC236}">
                  <a16:creationId xmlns:a16="http://schemas.microsoft.com/office/drawing/2014/main" id="{EBE11FE5-AC07-EA42-D119-4E50AD1CF2DE}"/>
                </a:ext>
              </a:extLst>
            </p:cNvPr>
            <p:cNvSpPr/>
            <p:nvPr userDrawn="1"/>
          </p:nvSpPr>
          <p:spPr>
            <a:xfrm>
              <a:off x="-1739900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: скругленные углы 74">
              <a:extLst>
                <a:ext uri="{FF2B5EF4-FFF2-40B4-BE49-F238E27FC236}">
                  <a16:creationId xmlns:a16="http://schemas.microsoft.com/office/drawing/2014/main" id="{B9E433AD-4741-6400-8A0D-96F9DCEAFCFC}"/>
                </a:ext>
              </a:extLst>
            </p:cNvPr>
            <p:cNvSpPr/>
            <p:nvPr userDrawn="1"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443CE6A-AC08-7969-B269-8265F1D179B6}"/>
                </a:ext>
              </a:extLst>
            </p:cNvPr>
            <p:cNvSpPr txBox="1"/>
            <p:nvPr userDrawn="1"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77" name="Прямоугольник: скругленные углы 76">
              <a:extLst>
                <a:ext uri="{FF2B5EF4-FFF2-40B4-BE49-F238E27FC236}">
                  <a16:creationId xmlns:a16="http://schemas.microsoft.com/office/drawing/2014/main" id="{81D17F5C-7922-FA2F-68A7-CC37F1467F40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tx2">
                <a:lumMod val="90000"/>
                <a:lumOff val="10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рямоугольник: скругленные углы 77">
              <a:extLst>
                <a:ext uri="{FF2B5EF4-FFF2-40B4-BE49-F238E27FC236}">
                  <a16:creationId xmlns:a16="http://schemas.microsoft.com/office/drawing/2014/main" id="{811D1D28-C2AB-D36C-46E3-656C8A28C656}"/>
                </a:ext>
              </a:extLst>
            </p:cNvPr>
            <p:cNvSpPr/>
            <p:nvPr userDrawn="1"/>
          </p:nvSpPr>
          <p:spPr>
            <a:xfrm>
              <a:off x="-1739900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D2B800C-C780-8509-41F4-88C9C0C6CC12}"/>
                </a:ext>
              </a:extLst>
            </p:cNvPr>
            <p:cNvSpPr txBox="1"/>
            <p:nvPr userDrawn="1"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B691919D-675F-68D2-9D8D-B4F083FE475C}"/>
                </a:ext>
              </a:extLst>
            </p:cNvPr>
            <p:cNvSpPr/>
            <p:nvPr userDrawn="1"/>
          </p:nvSpPr>
          <p:spPr>
            <a:xfrm>
              <a:off x="-1475201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Прямоугольник: скругленные углы 80">
              <a:extLst>
                <a:ext uri="{FF2B5EF4-FFF2-40B4-BE49-F238E27FC236}">
                  <a16:creationId xmlns:a16="http://schemas.microsoft.com/office/drawing/2014/main" id="{A7977A39-9764-1C17-7C10-5DC391817E42}"/>
                </a:ext>
              </a:extLst>
            </p:cNvPr>
            <p:cNvSpPr/>
            <p:nvPr userDrawn="1"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: скругленные углы 81">
              <a:extLst>
                <a:ext uri="{FF2B5EF4-FFF2-40B4-BE49-F238E27FC236}">
                  <a16:creationId xmlns:a16="http://schemas.microsoft.com/office/drawing/2014/main" id="{271E263C-80EE-A0CF-5429-212BDDDF8E79}"/>
                </a:ext>
              </a:extLst>
            </p:cNvPr>
            <p:cNvSpPr/>
            <p:nvPr userDrawn="1"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27EFCF9E-BF66-27C1-4F9E-4797151B7824}"/>
                </a:ext>
              </a:extLst>
            </p:cNvPr>
            <p:cNvSpPr/>
            <p:nvPr userDrawn="1"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190431C-4FD4-8EF7-7515-0F6EF21AA752}"/>
                </a:ext>
              </a:extLst>
            </p:cNvPr>
            <p:cNvSpPr txBox="1"/>
            <p:nvPr userDrawn="1"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EF1E6EEB-9FA4-6EA8-4960-C3A7046A712D}"/>
                </a:ext>
              </a:extLst>
            </p:cNvPr>
            <p:cNvSpPr/>
            <p:nvPr userDrawn="1"/>
          </p:nvSpPr>
          <p:spPr>
            <a:xfrm>
              <a:off x="-120977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07E32F49-2F67-D854-AD31-65F4AAB76A9A}"/>
                </a:ext>
              </a:extLst>
            </p:cNvPr>
            <p:cNvSpPr/>
            <p:nvPr userDrawn="1"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D45BB01-1561-A4DF-6EE5-24B215256ADF}"/>
                </a:ext>
              </a:extLst>
            </p:cNvPr>
            <p:cNvSpPr txBox="1"/>
            <p:nvPr userDrawn="1"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88" name="Рисунок 93">
              <a:extLst>
                <a:ext uri="{FF2B5EF4-FFF2-40B4-BE49-F238E27FC236}">
                  <a16:creationId xmlns:a16="http://schemas.microsoft.com/office/drawing/2014/main" id="{00694124-F903-0C77-72AB-C8C70724726A}"/>
                </a:ext>
              </a:extLst>
            </p:cNvPr>
            <p:cNvSpPr/>
            <p:nvPr userDrawn="1"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9B0B376-ECF5-A150-A2FB-0E21E36AFDAD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90" name="Прямоугольник: скругленные углы 89">
              <a:extLst>
                <a:ext uri="{FF2B5EF4-FFF2-40B4-BE49-F238E27FC236}">
                  <a16:creationId xmlns:a16="http://schemas.microsoft.com/office/drawing/2014/main" id="{B8F5C4DB-B6F9-0610-8B4C-D366136B7430}"/>
                </a:ext>
              </a:extLst>
            </p:cNvPr>
            <p:cNvSpPr/>
            <p:nvPr userDrawn="1"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: скругленные углы 90">
              <a:extLst>
                <a:ext uri="{FF2B5EF4-FFF2-40B4-BE49-F238E27FC236}">
                  <a16:creationId xmlns:a16="http://schemas.microsoft.com/office/drawing/2014/main" id="{3DF6CD54-2CBA-060E-659B-A3C76776A459}"/>
                </a:ext>
              </a:extLst>
            </p:cNvPr>
            <p:cNvSpPr/>
            <p:nvPr userDrawn="1"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Прямоугольник: скругленные углы 91">
              <a:extLst>
                <a:ext uri="{FF2B5EF4-FFF2-40B4-BE49-F238E27FC236}">
                  <a16:creationId xmlns:a16="http://schemas.microsoft.com/office/drawing/2014/main" id="{003D82E5-8243-3C72-95D6-28607F7704B3}"/>
                </a:ext>
              </a:extLst>
            </p:cNvPr>
            <p:cNvSpPr/>
            <p:nvPr userDrawn="1"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080FC503-198C-9BAB-F771-B9545D4FF161}"/>
              </a:ext>
            </a:extLst>
          </p:cNvPr>
          <p:cNvSpPr txBox="1"/>
          <p:nvPr userDrawn="1"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174266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inal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5">
            <a:extLst>
              <a:ext uri="{FF2B5EF4-FFF2-40B4-BE49-F238E27FC236}">
                <a16:creationId xmlns:a16="http://schemas.microsoft.com/office/drawing/2014/main" id="{197A927F-73D8-A013-C06F-BEBBE8391F30}"/>
              </a:ext>
            </a:extLst>
          </p:cNvPr>
          <p:cNvSpPr/>
          <p:nvPr/>
        </p:nvSpPr>
        <p:spPr>
          <a:xfrm>
            <a:off x="639763" y="411162"/>
            <a:ext cx="10910888" cy="5851526"/>
          </a:xfrm>
          <a:custGeom>
            <a:avLst/>
            <a:gdLst>
              <a:gd name="connsiteX0" fmla="*/ 4777550 w 4777549"/>
              <a:gd name="connsiteY0" fmla="*/ 196977 h 2553938"/>
              <a:gd name="connsiteX1" fmla="*/ 4777550 w 4777549"/>
              <a:gd name="connsiteY1" fmla="*/ 1926527 h 2553938"/>
              <a:gd name="connsiteX2" fmla="*/ 4610196 w 4777549"/>
              <a:gd name="connsiteY2" fmla="*/ 2115598 h 2553938"/>
              <a:gd name="connsiteX3" fmla="*/ 2666238 w 4777549"/>
              <a:gd name="connsiteY3" fmla="*/ 2115598 h 2553938"/>
              <a:gd name="connsiteX4" fmla="*/ 2481548 w 4777549"/>
              <a:gd name="connsiteY4" fmla="*/ 2192084 h 2553938"/>
              <a:gd name="connsiteX5" fmla="*/ 2181130 w 4777549"/>
              <a:gd name="connsiteY5" fmla="*/ 2492502 h 2553938"/>
              <a:gd name="connsiteX6" fmla="*/ 2032921 w 4777549"/>
              <a:gd name="connsiteY6" fmla="*/ 2553938 h 2553938"/>
              <a:gd name="connsiteX7" fmla="*/ 196977 w 4777549"/>
              <a:gd name="connsiteY7" fmla="*/ 2553938 h 2553938"/>
              <a:gd name="connsiteX8" fmla="*/ 0 w 4777549"/>
              <a:gd name="connsiteY8" fmla="*/ 2356961 h 2553938"/>
              <a:gd name="connsiteX9" fmla="*/ 0 w 4777549"/>
              <a:gd name="connsiteY9" fmla="*/ 196977 h 2553938"/>
              <a:gd name="connsiteX10" fmla="*/ 196977 w 4777549"/>
              <a:gd name="connsiteY10" fmla="*/ 0 h 2553938"/>
              <a:gd name="connsiteX11" fmla="*/ 4580573 w 4777549"/>
              <a:gd name="connsiteY11" fmla="*/ 0 h 2553938"/>
              <a:gd name="connsiteX12" fmla="*/ 4777550 w 4777549"/>
              <a:gd name="connsiteY12" fmla="*/ 196977 h 255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7549" h="2553938">
                <a:moveTo>
                  <a:pt x="4777550" y="196977"/>
                </a:moveTo>
                <a:lnTo>
                  <a:pt x="4777550" y="1926527"/>
                </a:lnTo>
                <a:cubicBezTo>
                  <a:pt x="4777550" y="2023967"/>
                  <a:pt x="4704493" y="2104263"/>
                  <a:pt x="4610196" y="2115598"/>
                </a:cubicBezTo>
                <a:lnTo>
                  <a:pt x="2666238" y="2115598"/>
                </a:lnTo>
                <a:cubicBezTo>
                  <a:pt x="2596991" y="2115598"/>
                  <a:pt x="2530602" y="2143125"/>
                  <a:pt x="2481548" y="2192084"/>
                </a:cubicBezTo>
                <a:lnTo>
                  <a:pt x="2181130" y="2492502"/>
                </a:lnTo>
                <a:cubicBezTo>
                  <a:pt x="2141792" y="2531840"/>
                  <a:pt x="2088452" y="2553938"/>
                  <a:pt x="2032921" y="2553938"/>
                </a:cubicBezTo>
                <a:lnTo>
                  <a:pt x="196977" y="2553938"/>
                </a:lnTo>
                <a:cubicBezTo>
                  <a:pt x="88202" y="2553938"/>
                  <a:pt x="0" y="2465737"/>
                  <a:pt x="0" y="2356961"/>
                </a:cubicBezTo>
                <a:lnTo>
                  <a:pt x="0" y="196977"/>
                </a:lnTo>
                <a:cubicBezTo>
                  <a:pt x="0" y="88202"/>
                  <a:pt x="88202" y="0"/>
                  <a:pt x="196977" y="0"/>
                </a:cubicBezTo>
                <a:lnTo>
                  <a:pt x="4580573" y="0"/>
                </a:lnTo>
                <a:cubicBezTo>
                  <a:pt x="4689348" y="0"/>
                  <a:pt x="4777550" y="88202"/>
                  <a:pt x="4777550" y="196977"/>
                </a:cubicBezTo>
                <a:close/>
              </a:path>
            </a:pathLst>
          </a:custGeom>
          <a:gradFill>
            <a:gsLst>
              <a:gs pos="15000">
                <a:schemeClr val="accent1"/>
              </a:gs>
              <a:gs pos="85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ru-RU" sz="1400">
              <a:solidFill>
                <a:schemeClr val="lt1"/>
              </a:solidFill>
            </a:endParaRPr>
          </a:p>
        </p:txBody>
      </p:sp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2E22186C-4B12-E0C1-79B2-480F2CD0867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16971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2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2E22186C-4B12-E0C1-79B2-480F2CD08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1F914-6E31-3D8A-0729-94C84B1796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55808" y="1931435"/>
            <a:ext cx="6340418" cy="2123348"/>
          </a:xfrm>
        </p:spPr>
        <p:txBody>
          <a:bodyPr vert="horz" anchor="b">
            <a:noAutofit/>
          </a:bodyPr>
          <a:lstStyle>
            <a:lvl1pPr algn="l">
              <a:lnSpc>
                <a:spcPct val="87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Напиши призыв </a:t>
            </a:r>
            <a:br>
              <a:rPr lang="ru-RU"/>
            </a:br>
            <a:r>
              <a:rPr lang="ru-RU"/>
              <a:t>к действию</a:t>
            </a:r>
            <a:r>
              <a:rPr lang="en-US"/>
              <a:t> </a:t>
            </a:r>
            <a:r>
              <a:rPr lang="ru-RU"/>
              <a:t>в 2–3 строки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11FA05-DC06-B340-2031-0DB23FEF24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9400" y="5194112"/>
            <a:ext cx="3867020" cy="590868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Имя и фамилия спикера, контакты </a:t>
            </a:r>
            <a:br>
              <a:rPr lang="ru-RU"/>
            </a:br>
            <a:r>
              <a:rPr lang="ru-RU"/>
              <a:t>или другая информация</a:t>
            </a:r>
          </a:p>
        </p:txBody>
      </p:sp>
      <p:sp>
        <p:nvSpPr>
          <p:cNvPr id="12" name="Рисунок 7">
            <a:extLst>
              <a:ext uri="{FF2B5EF4-FFF2-40B4-BE49-F238E27FC236}">
                <a16:creationId xmlns:a16="http://schemas.microsoft.com/office/drawing/2014/main" id="{8082470F-B02E-5F25-DB85-57374A194EE6}"/>
              </a:ext>
            </a:extLst>
          </p:cNvPr>
          <p:cNvSpPr/>
          <p:nvPr/>
        </p:nvSpPr>
        <p:spPr>
          <a:xfrm>
            <a:off x="1541812" y="1009909"/>
            <a:ext cx="1165502" cy="252000"/>
          </a:xfrm>
          <a:custGeom>
            <a:avLst/>
            <a:gdLst>
              <a:gd name="connsiteX0" fmla="*/ 126737 w 1165502"/>
              <a:gd name="connsiteY0" fmla="*/ 0 h 252000"/>
              <a:gd name="connsiteX1" fmla="*/ 0 w 1165502"/>
              <a:gd name="connsiteY1" fmla="*/ 126000 h 252000"/>
              <a:gd name="connsiteX2" fmla="*/ 126737 w 1165502"/>
              <a:gd name="connsiteY2" fmla="*/ 252000 h 252000"/>
              <a:gd name="connsiteX3" fmla="*/ 253475 w 1165502"/>
              <a:gd name="connsiteY3" fmla="*/ 126000 h 252000"/>
              <a:gd name="connsiteX4" fmla="*/ 126737 w 1165502"/>
              <a:gd name="connsiteY4" fmla="*/ 0 h 252000"/>
              <a:gd name="connsiteX5" fmla="*/ 126737 w 1165502"/>
              <a:gd name="connsiteY5" fmla="*/ 193785 h 252000"/>
              <a:gd name="connsiteX6" fmla="*/ 58556 w 1165502"/>
              <a:gd name="connsiteY6" fmla="*/ 126000 h 252000"/>
              <a:gd name="connsiteX7" fmla="*/ 126737 w 1165502"/>
              <a:gd name="connsiteY7" fmla="*/ 58215 h 252000"/>
              <a:gd name="connsiteX8" fmla="*/ 194918 w 1165502"/>
              <a:gd name="connsiteY8" fmla="*/ 126000 h 252000"/>
              <a:gd name="connsiteX9" fmla="*/ 126737 w 1165502"/>
              <a:gd name="connsiteY9" fmla="*/ 193785 h 252000"/>
              <a:gd name="connsiteX10" fmla="*/ 711493 w 1165502"/>
              <a:gd name="connsiteY10" fmla="*/ 0 h 252000"/>
              <a:gd name="connsiteX11" fmla="*/ 533420 w 1165502"/>
              <a:gd name="connsiteY11" fmla="*/ 126000 h 252000"/>
              <a:gd name="connsiteX12" fmla="*/ 711493 w 1165502"/>
              <a:gd name="connsiteY12" fmla="*/ 252000 h 252000"/>
              <a:gd name="connsiteX13" fmla="*/ 889569 w 1165502"/>
              <a:gd name="connsiteY13" fmla="*/ 126000 h 252000"/>
              <a:gd name="connsiteX14" fmla="*/ 711493 w 1165502"/>
              <a:gd name="connsiteY14" fmla="*/ 0 h 252000"/>
              <a:gd name="connsiteX15" fmla="*/ 711493 w 1165502"/>
              <a:gd name="connsiteY15" fmla="*/ 193785 h 252000"/>
              <a:gd name="connsiteX16" fmla="*/ 592778 w 1165502"/>
              <a:gd name="connsiteY16" fmla="*/ 126798 h 252000"/>
              <a:gd name="connsiteX17" fmla="*/ 711493 w 1165502"/>
              <a:gd name="connsiteY17" fmla="*/ 59810 h 252000"/>
              <a:gd name="connsiteX18" fmla="*/ 830208 w 1165502"/>
              <a:gd name="connsiteY18" fmla="*/ 126798 h 252000"/>
              <a:gd name="connsiteX19" fmla="*/ 711493 w 1165502"/>
              <a:gd name="connsiteY19" fmla="*/ 193785 h 252000"/>
              <a:gd name="connsiteX20" fmla="*/ 1135821 w 1165502"/>
              <a:gd name="connsiteY20" fmla="*/ 5582 h 252000"/>
              <a:gd name="connsiteX21" fmla="*/ 1106140 w 1165502"/>
              <a:gd name="connsiteY21" fmla="*/ 35089 h 252000"/>
              <a:gd name="connsiteX22" fmla="*/ 1106140 w 1165502"/>
              <a:gd name="connsiteY22" fmla="*/ 133975 h 252000"/>
              <a:gd name="connsiteX23" fmla="*/ 945718 w 1165502"/>
              <a:gd name="connsiteY23" fmla="*/ 7177 h 252000"/>
              <a:gd name="connsiteX24" fmla="*/ 932079 w 1165502"/>
              <a:gd name="connsiteY24" fmla="*/ 13557 h 252000"/>
              <a:gd name="connsiteX25" fmla="*/ 932079 w 1165502"/>
              <a:gd name="connsiteY25" fmla="*/ 216911 h 252000"/>
              <a:gd name="connsiteX26" fmla="*/ 961760 w 1165502"/>
              <a:gd name="connsiteY26" fmla="*/ 246417 h 252000"/>
              <a:gd name="connsiteX27" fmla="*/ 991441 w 1165502"/>
              <a:gd name="connsiteY27" fmla="*/ 216911 h 252000"/>
              <a:gd name="connsiteX28" fmla="*/ 991441 w 1165502"/>
              <a:gd name="connsiteY28" fmla="*/ 118823 h 252000"/>
              <a:gd name="connsiteX29" fmla="*/ 1151863 w 1165502"/>
              <a:gd name="connsiteY29" fmla="*/ 245620 h 252000"/>
              <a:gd name="connsiteX30" fmla="*/ 1165502 w 1165502"/>
              <a:gd name="connsiteY30" fmla="*/ 239240 h 252000"/>
              <a:gd name="connsiteX31" fmla="*/ 1165502 w 1165502"/>
              <a:gd name="connsiteY31" fmla="*/ 35089 h 252000"/>
              <a:gd name="connsiteX32" fmla="*/ 1135821 w 1165502"/>
              <a:gd name="connsiteY32" fmla="*/ 5582 h 252000"/>
              <a:gd name="connsiteX33" fmla="*/ 486896 w 1165502"/>
              <a:gd name="connsiteY33" fmla="*/ 188202 h 252000"/>
              <a:gd name="connsiteX34" fmla="*/ 385827 w 1165502"/>
              <a:gd name="connsiteY34" fmla="*/ 188202 h 252000"/>
              <a:gd name="connsiteX35" fmla="*/ 514168 w 1165502"/>
              <a:gd name="connsiteY35" fmla="*/ 19139 h 252000"/>
              <a:gd name="connsiteX36" fmla="*/ 507752 w 1165502"/>
              <a:gd name="connsiteY36" fmla="*/ 5582 h 252000"/>
              <a:gd name="connsiteX37" fmla="*/ 321656 w 1165502"/>
              <a:gd name="connsiteY37" fmla="*/ 5582 h 252000"/>
              <a:gd name="connsiteX38" fmla="*/ 291977 w 1165502"/>
              <a:gd name="connsiteY38" fmla="*/ 35089 h 252000"/>
              <a:gd name="connsiteX39" fmla="*/ 321656 w 1165502"/>
              <a:gd name="connsiteY39" fmla="*/ 64595 h 252000"/>
              <a:gd name="connsiteX40" fmla="*/ 405881 w 1165502"/>
              <a:gd name="connsiteY40" fmla="*/ 64595 h 252000"/>
              <a:gd name="connsiteX41" fmla="*/ 276737 w 1165502"/>
              <a:gd name="connsiteY41" fmla="*/ 233658 h 252000"/>
              <a:gd name="connsiteX42" fmla="*/ 283956 w 1165502"/>
              <a:gd name="connsiteY42" fmla="*/ 247215 h 252000"/>
              <a:gd name="connsiteX43" fmla="*/ 486896 w 1165502"/>
              <a:gd name="connsiteY43" fmla="*/ 247215 h 252000"/>
              <a:gd name="connsiteX44" fmla="*/ 516575 w 1165502"/>
              <a:gd name="connsiteY44" fmla="*/ 217709 h 252000"/>
              <a:gd name="connsiteX45" fmla="*/ 486896 w 1165502"/>
              <a:gd name="connsiteY45" fmla="*/ 188202 h 2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65502" h="252000">
                <a:moveTo>
                  <a:pt x="126737" y="0"/>
                </a:moveTo>
                <a:cubicBezTo>
                  <a:pt x="56952" y="0"/>
                  <a:pt x="0" y="56620"/>
                  <a:pt x="0" y="126000"/>
                </a:cubicBezTo>
                <a:cubicBezTo>
                  <a:pt x="0" y="195380"/>
                  <a:pt x="56952" y="252000"/>
                  <a:pt x="126737" y="252000"/>
                </a:cubicBezTo>
                <a:cubicBezTo>
                  <a:pt x="197325" y="252000"/>
                  <a:pt x="253475" y="195380"/>
                  <a:pt x="253475" y="126000"/>
                </a:cubicBezTo>
                <a:cubicBezTo>
                  <a:pt x="253475" y="56620"/>
                  <a:pt x="197325" y="0"/>
                  <a:pt x="126737" y="0"/>
                </a:cubicBezTo>
                <a:close/>
                <a:moveTo>
                  <a:pt x="126737" y="193785"/>
                </a:moveTo>
                <a:cubicBezTo>
                  <a:pt x="89037" y="193785"/>
                  <a:pt x="58556" y="163481"/>
                  <a:pt x="58556" y="126000"/>
                </a:cubicBezTo>
                <a:cubicBezTo>
                  <a:pt x="58556" y="88519"/>
                  <a:pt x="89037" y="58215"/>
                  <a:pt x="126737" y="58215"/>
                </a:cubicBezTo>
                <a:cubicBezTo>
                  <a:pt x="164437" y="58215"/>
                  <a:pt x="194918" y="88519"/>
                  <a:pt x="194918" y="126000"/>
                </a:cubicBezTo>
                <a:cubicBezTo>
                  <a:pt x="194918" y="163481"/>
                  <a:pt x="164437" y="193785"/>
                  <a:pt x="126737" y="193785"/>
                </a:cubicBezTo>
                <a:close/>
                <a:moveTo>
                  <a:pt x="711493" y="0"/>
                </a:moveTo>
                <a:cubicBezTo>
                  <a:pt x="612831" y="0"/>
                  <a:pt x="533420" y="56620"/>
                  <a:pt x="533420" y="126000"/>
                </a:cubicBezTo>
                <a:cubicBezTo>
                  <a:pt x="533420" y="195380"/>
                  <a:pt x="612831" y="252000"/>
                  <a:pt x="711493" y="252000"/>
                </a:cubicBezTo>
                <a:cubicBezTo>
                  <a:pt x="810158" y="252000"/>
                  <a:pt x="889569" y="195380"/>
                  <a:pt x="889569" y="126000"/>
                </a:cubicBezTo>
                <a:cubicBezTo>
                  <a:pt x="889569" y="56620"/>
                  <a:pt x="809355" y="0"/>
                  <a:pt x="711493" y="0"/>
                </a:cubicBezTo>
                <a:close/>
                <a:moveTo>
                  <a:pt x="711493" y="193785"/>
                </a:moveTo>
                <a:cubicBezTo>
                  <a:pt x="643312" y="193785"/>
                  <a:pt x="592778" y="157898"/>
                  <a:pt x="592778" y="126798"/>
                </a:cubicBezTo>
                <a:cubicBezTo>
                  <a:pt x="592778" y="95696"/>
                  <a:pt x="643312" y="59810"/>
                  <a:pt x="711493" y="59810"/>
                </a:cubicBezTo>
                <a:cubicBezTo>
                  <a:pt x="779675" y="59810"/>
                  <a:pt x="830208" y="95696"/>
                  <a:pt x="830208" y="126798"/>
                </a:cubicBezTo>
                <a:cubicBezTo>
                  <a:pt x="830208" y="157898"/>
                  <a:pt x="778873" y="193785"/>
                  <a:pt x="711493" y="193785"/>
                </a:cubicBezTo>
                <a:close/>
                <a:moveTo>
                  <a:pt x="1135821" y="5582"/>
                </a:moveTo>
                <a:cubicBezTo>
                  <a:pt x="1119780" y="5582"/>
                  <a:pt x="1106140" y="19139"/>
                  <a:pt x="1106140" y="35089"/>
                </a:cubicBezTo>
                <a:lnTo>
                  <a:pt x="1106140" y="133975"/>
                </a:lnTo>
                <a:lnTo>
                  <a:pt x="945718" y="7177"/>
                </a:lnTo>
                <a:cubicBezTo>
                  <a:pt x="940103" y="2392"/>
                  <a:pt x="932079" y="6380"/>
                  <a:pt x="932079" y="13557"/>
                </a:cubicBezTo>
                <a:lnTo>
                  <a:pt x="932079" y="216911"/>
                </a:lnTo>
                <a:cubicBezTo>
                  <a:pt x="932079" y="232861"/>
                  <a:pt x="945718" y="246417"/>
                  <a:pt x="961760" y="246417"/>
                </a:cubicBezTo>
                <a:cubicBezTo>
                  <a:pt x="977801" y="246417"/>
                  <a:pt x="991441" y="232861"/>
                  <a:pt x="991441" y="216911"/>
                </a:cubicBezTo>
                <a:lnTo>
                  <a:pt x="991441" y="118823"/>
                </a:lnTo>
                <a:lnTo>
                  <a:pt x="1151863" y="245620"/>
                </a:lnTo>
                <a:cubicBezTo>
                  <a:pt x="1157477" y="250405"/>
                  <a:pt x="1165502" y="246417"/>
                  <a:pt x="1165502" y="239240"/>
                </a:cubicBezTo>
                <a:lnTo>
                  <a:pt x="1165502" y="35089"/>
                </a:lnTo>
                <a:cubicBezTo>
                  <a:pt x="1165502" y="19139"/>
                  <a:pt x="1151863" y="5582"/>
                  <a:pt x="1135821" y="5582"/>
                </a:cubicBezTo>
                <a:close/>
                <a:moveTo>
                  <a:pt x="486896" y="188202"/>
                </a:moveTo>
                <a:lnTo>
                  <a:pt x="385827" y="188202"/>
                </a:lnTo>
                <a:lnTo>
                  <a:pt x="514168" y="19139"/>
                </a:lnTo>
                <a:cubicBezTo>
                  <a:pt x="518179" y="13557"/>
                  <a:pt x="514168" y="5582"/>
                  <a:pt x="507752" y="5582"/>
                </a:cubicBezTo>
                <a:lnTo>
                  <a:pt x="321656" y="5582"/>
                </a:lnTo>
                <a:cubicBezTo>
                  <a:pt x="305614" y="5582"/>
                  <a:pt x="291977" y="19139"/>
                  <a:pt x="291977" y="35089"/>
                </a:cubicBezTo>
                <a:cubicBezTo>
                  <a:pt x="291977" y="51038"/>
                  <a:pt x="305614" y="64595"/>
                  <a:pt x="321656" y="64595"/>
                </a:cubicBezTo>
                <a:lnTo>
                  <a:pt x="405881" y="64595"/>
                </a:lnTo>
                <a:lnTo>
                  <a:pt x="276737" y="233658"/>
                </a:lnTo>
                <a:cubicBezTo>
                  <a:pt x="272726" y="239240"/>
                  <a:pt x="276737" y="247215"/>
                  <a:pt x="283956" y="247215"/>
                </a:cubicBezTo>
                <a:lnTo>
                  <a:pt x="486896" y="247215"/>
                </a:lnTo>
                <a:cubicBezTo>
                  <a:pt x="502939" y="247215"/>
                  <a:pt x="516575" y="233658"/>
                  <a:pt x="516575" y="217709"/>
                </a:cubicBezTo>
                <a:cubicBezTo>
                  <a:pt x="516575" y="201760"/>
                  <a:pt x="502939" y="188202"/>
                  <a:pt x="486896" y="188202"/>
                </a:cubicBezTo>
                <a:close/>
              </a:path>
            </a:pathLst>
          </a:custGeom>
          <a:solidFill>
            <a:schemeClr val="bg1"/>
          </a:solidFill>
          <a:ln w="7852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062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682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932381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6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E7388FD-D149-4D25-0D53-8FD5721832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7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Сформулируй заголовок </a:t>
            </a:r>
            <a:br>
              <a:rPr lang="ru-RU"/>
            </a:br>
            <a:r>
              <a:rPr lang="ru-RU"/>
              <a:t>слайда в 1–2 строки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28312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  <p:sp>
        <p:nvSpPr>
          <p:cNvPr id="5" name="Рисунок 1">
            <a:extLst>
              <a:ext uri="{FF2B5EF4-FFF2-40B4-BE49-F238E27FC236}">
                <a16:creationId xmlns:a16="http://schemas.microsoft.com/office/drawing/2014/main" id="{EDDE68B4-5ABD-3EA6-201F-CE3D91E24CAF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393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029529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0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0E81AAF-ABDB-4D08-7BE3-C7B407E6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477776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E69F2E9-9C91-47CB-104F-08223C29A8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764" y="411164"/>
            <a:ext cx="10910888" cy="35885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5000"/>
              </a:lnSpc>
              <a:defRPr spc="-3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Сформулируй заголовок слайда в 1 строку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E9EE4166-D061-8EE2-C4D5-FEB88C0F4E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763" y="833072"/>
            <a:ext cx="10926762" cy="358858"/>
          </a:xfrm>
        </p:spPr>
        <p:txBody>
          <a:bodyPr/>
          <a:lstStyle>
            <a:lvl1pPr>
              <a:lnSpc>
                <a:spcPct val="9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Сформулируй подзаголовок в 1–2 строки</a:t>
            </a:r>
          </a:p>
        </p:txBody>
      </p:sp>
      <p:sp>
        <p:nvSpPr>
          <p:cNvPr id="11" name="Рисунок 1">
            <a:extLst>
              <a:ext uri="{FF2B5EF4-FFF2-40B4-BE49-F238E27FC236}">
                <a16:creationId xmlns:a16="http://schemas.microsoft.com/office/drawing/2014/main" id="{D554BF92-EE8A-725F-36CC-808010211175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831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_title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235291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4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4692F5B7-B90A-C91A-2047-FDFD8FC7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399" y="6465021"/>
            <a:ext cx="8182800" cy="144500"/>
          </a:xfrm>
        </p:spPr>
        <p:txBody>
          <a:bodyPr anchor="b"/>
          <a:lstStyle>
            <a:lvl1pPr>
              <a:defRPr sz="1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71F2FD1-0E8C-A36C-3CEF-FF20A77F3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336345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  <p:sp>
        <p:nvSpPr>
          <p:cNvPr id="5" name="Объект 2">
            <a:extLst>
              <a:ext uri="{FF2B5EF4-FFF2-40B4-BE49-F238E27FC236}">
                <a16:creationId xmlns:a16="http://schemas.microsoft.com/office/drawing/2014/main" id="{9273FEED-185C-3EDE-5702-91BFF3386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520824"/>
            <a:ext cx="10910887" cy="474186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1pPr>
            <a:lvl2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2pPr>
            <a:lvl3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lnSpc>
                <a:spcPct val="100000"/>
              </a:lnSpc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9C77C2E-E1B8-8A5D-636C-B20627EF04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099" y="420493"/>
            <a:ext cx="10910888" cy="7831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82000"/>
              </a:lnSpc>
              <a:defRPr sz="4400" spc="-30" baseline="0">
                <a:solidFill>
                  <a:schemeClr val="bg2"/>
                </a:solidFill>
              </a:defRPr>
            </a:lvl1pPr>
          </a:lstStyle>
          <a:p>
            <a:r>
              <a:rPr lang="ru-RU"/>
              <a:t>Заголовок слайда в 1 строку</a:t>
            </a:r>
          </a:p>
        </p:txBody>
      </p:sp>
      <p:sp>
        <p:nvSpPr>
          <p:cNvPr id="11" name="Рисунок 1">
            <a:extLst>
              <a:ext uri="{FF2B5EF4-FFF2-40B4-BE49-F238E27FC236}">
                <a16:creationId xmlns:a16="http://schemas.microsoft.com/office/drawing/2014/main" id="{ED08377C-4855-A16E-1C99-76608FF709F7}"/>
              </a:ext>
            </a:extLst>
          </p:cNvPr>
          <p:cNvSpPr/>
          <p:nvPr userDrawn="1"/>
        </p:nvSpPr>
        <p:spPr>
          <a:xfrm>
            <a:off x="640541" y="6472839"/>
            <a:ext cx="596000" cy="128865"/>
          </a:xfrm>
          <a:custGeom>
            <a:avLst/>
            <a:gdLst>
              <a:gd name="connsiteX0" fmla="*/ 64809 w 596000"/>
              <a:gd name="connsiteY0" fmla="*/ 0 h 128865"/>
              <a:gd name="connsiteX1" fmla="*/ 0 w 596000"/>
              <a:gd name="connsiteY1" fmla="*/ 64433 h 128865"/>
              <a:gd name="connsiteX2" fmla="*/ 64809 w 596000"/>
              <a:gd name="connsiteY2" fmla="*/ 128865 h 128865"/>
              <a:gd name="connsiteX3" fmla="*/ 129619 w 596000"/>
              <a:gd name="connsiteY3" fmla="*/ 64433 h 128865"/>
              <a:gd name="connsiteX4" fmla="*/ 64809 w 596000"/>
              <a:gd name="connsiteY4" fmla="*/ 0 h 128865"/>
              <a:gd name="connsiteX5" fmla="*/ 64809 w 596000"/>
              <a:gd name="connsiteY5" fmla="*/ 99096 h 128865"/>
              <a:gd name="connsiteX6" fmla="*/ 29944 w 596000"/>
              <a:gd name="connsiteY6" fmla="*/ 64433 h 128865"/>
              <a:gd name="connsiteX7" fmla="*/ 64809 w 596000"/>
              <a:gd name="connsiteY7" fmla="*/ 29769 h 128865"/>
              <a:gd name="connsiteX8" fmla="*/ 99675 w 596000"/>
              <a:gd name="connsiteY8" fmla="*/ 64433 h 128865"/>
              <a:gd name="connsiteX9" fmla="*/ 64809 w 596000"/>
              <a:gd name="connsiteY9" fmla="*/ 99096 h 128865"/>
              <a:gd name="connsiteX10" fmla="*/ 363835 w 596000"/>
              <a:gd name="connsiteY10" fmla="*/ 0 h 128865"/>
              <a:gd name="connsiteX11" fmla="*/ 272774 w 596000"/>
              <a:gd name="connsiteY11" fmla="*/ 64433 h 128865"/>
              <a:gd name="connsiteX12" fmla="*/ 363835 w 596000"/>
              <a:gd name="connsiteY12" fmla="*/ 128865 h 128865"/>
              <a:gd name="connsiteX13" fmla="*/ 454897 w 596000"/>
              <a:gd name="connsiteY13" fmla="*/ 64433 h 128865"/>
              <a:gd name="connsiteX14" fmla="*/ 363835 w 596000"/>
              <a:gd name="connsiteY14" fmla="*/ 0 h 128865"/>
              <a:gd name="connsiteX15" fmla="*/ 363835 w 596000"/>
              <a:gd name="connsiteY15" fmla="*/ 99096 h 128865"/>
              <a:gd name="connsiteX16" fmla="*/ 303127 w 596000"/>
              <a:gd name="connsiteY16" fmla="*/ 64840 h 128865"/>
              <a:gd name="connsiteX17" fmla="*/ 363835 w 596000"/>
              <a:gd name="connsiteY17" fmla="*/ 30585 h 128865"/>
              <a:gd name="connsiteX18" fmla="*/ 424541 w 596000"/>
              <a:gd name="connsiteY18" fmla="*/ 64840 h 128865"/>
              <a:gd name="connsiteX19" fmla="*/ 363835 w 596000"/>
              <a:gd name="connsiteY19" fmla="*/ 99096 h 128865"/>
              <a:gd name="connsiteX20" fmla="*/ 580822 w 596000"/>
              <a:gd name="connsiteY20" fmla="*/ 2855 h 128865"/>
              <a:gd name="connsiteX21" fmla="*/ 565644 w 596000"/>
              <a:gd name="connsiteY21" fmla="*/ 17943 h 128865"/>
              <a:gd name="connsiteX22" fmla="*/ 565644 w 596000"/>
              <a:gd name="connsiteY22" fmla="*/ 68511 h 128865"/>
              <a:gd name="connsiteX23" fmla="*/ 483610 w 596000"/>
              <a:gd name="connsiteY23" fmla="*/ 3670 h 128865"/>
              <a:gd name="connsiteX24" fmla="*/ 476635 w 596000"/>
              <a:gd name="connsiteY24" fmla="*/ 6933 h 128865"/>
              <a:gd name="connsiteX25" fmla="*/ 476635 w 596000"/>
              <a:gd name="connsiteY25" fmla="*/ 110922 h 128865"/>
              <a:gd name="connsiteX26" fmla="*/ 491813 w 596000"/>
              <a:gd name="connsiteY26" fmla="*/ 126010 h 128865"/>
              <a:gd name="connsiteX27" fmla="*/ 506991 w 596000"/>
              <a:gd name="connsiteY27" fmla="*/ 110922 h 128865"/>
              <a:gd name="connsiteX28" fmla="*/ 506991 w 596000"/>
              <a:gd name="connsiteY28" fmla="*/ 60762 h 128865"/>
              <a:gd name="connsiteX29" fmla="*/ 589025 w 596000"/>
              <a:gd name="connsiteY29" fmla="*/ 125603 h 128865"/>
              <a:gd name="connsiteX30" fmla="*/ 596000 w 596000"/>
              <a:gd name="connsiteY30" fmla="*/ 122340 h 128865"/>
              <a:gd name="connsiteX31" fmla="*/ 596000 w 596000"/>
              <a:gd name="connsiteY31" fmla="*/ 17943 h 128865"/>
              <a:gd name="connsiteX32" fmla="*/ 580822 w 596000"/>
              <a:gd name="connsiteY32" fmla="*/ 2855 h 128865"/>
              <a:gd name="connsiteX33" fmla="*/ 248983 w 596000"/>
              <a:gd name="connsiteY33" fmla="*/ 96241 h 128865"/>
              <a:gd name="connsiteX34" fmla="*/ 197299 w 596000"/>
              <a:gd name="connsiteY34" fmla="*/ 96241 h 128865"/>
              <a:gd name="connsiteX35" fmla="*/ 262929 w 596000"/>
              <a:gd name="connsiteY35" fmla="*/ 9787 h 128865"/>
              <a:gd name="connsiteX36" fmla="*/ 259648 w 596000"/>
              <a:gd name="connsiteY36" fmla="*/ 2855 h 128865"/>
              <a:gd name="connsiteX37" fmla="*/ 164484 w 596000"/>
              <a:gd name="connsiteY37" fmla="*/ 2855 h 128865"/>
              <a:gd name="connsiteX38" fmla="*/ 149308 w 596000"/>
              <a:gd name="connsiteY38" fmla="*/ 17943 h 128865"/>
              <a:gd name="connsiteX39" fmla="*/ 164484 w 596000"/>
              <a:gd name="connsiteY39" fmla="*/ 33032 h 128865"/>
              <a:gd name="connsiteX40" fmla="*/ 207554 w 596000"/>
              <a:gd name="connsiteY40" fmla="*/ 33032 h 128865"/>
              <a:gd name="connsiteX41" fmla="*/ 141514 w 596000"/>
              <a:gd name="connsiteY41" fmla="*/ 119486 h 128865"/>
              <a:gd name="connsiteX42" fmla="*/ 145206 w 596000"/>
              <a:gd name="connsiteY42" fmla="*/ 126418 h 128865"/>
              <a:gd name="connsiteX43" fmla="*/ 248983 w 596000"/>
              <a:gd name="connsiteY43" fmla="*/ 126418 h 128865"/>
              <a:gd name="connsiteX44" fmla="*/ 264160 w 596000"/>
              <a:gd name="connsiteY44" fmla="*/ 111330 h 128865"/>
              <a:gd name="connsiteX45" fmla="*/ 248983 w 596000"/>
              <a:gd name="connsiteY45" fmla="*/ 96241 h 12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6000" h="128865">
                <a:moveTo>
                  <a:pt x="64809" y="0"/>
                </a:moveTo>
                <a:cubicBezTo>
                  <a:pt x="29123" y="0"/>
                  <a:pt x="0" y="28954"/>
                  <a:pt x="0" y="64433"/>
                </a:cubicBezTo>
                <a:cubicBezTo>
                  <a:pt x="0" y="99911"/>
                  <a:pt x="29123" y="128865"/>
                  <a:pt x="64809" y="128865"/>
                </a:cubicBezTo>
                <a:cubicBezTo>
                  <a:pt x="100906" y="128865"/>
                  <a:pt x="129619" y="99911"/>
                  <a:pt x="129619" y="64433"/>
                </a:cubicBezTo>
                <a:cubicBezTo>
                  <a:pt x="129619" y="28954"/>
                  <a:pt x="100906" y="0"/>
                  <a:pt x="64809" y="0"/>
                </a:cubicBezTo>
                <a:close/>
                <a:moveTo>
                  <a:pt x="64809" y="99096"/>
                </a:moveTo>
                <a:cubicBezTo>
                  <a:pt x="45531" y="99096"/>
                  <a:pt x="29944" y="83599"/>
                  <a:pt x="29944" y="64433"/>
                </a:cubicBezTo>
                <a:cubicBezTo>
                  <a:pt x="29944" y="45266"/>
                  <a:pt x="45531" y="29769"/>
                  <a:pt x="64809" y="29769"/>
                </a:cubicBezTo>
                <a:cubicBezTo>
                  <a:pt x="84088" y="29769"/>
                  <a:pt x="99675" y="45266"/>
                  <a:pt x="99675" y="64433"/>
                </a:cubicBezTo>
                <a:cubicBezTo>
                  <a:pt x="99675" y="83599"/>
                  <a:pt x="84088" y="99096"/>
                  <a:pt x="64809" y="99096"/>
                </a:cubicBezTo>
                <a:close/>
                <a:moveTo>
                  <a:pt x="363835" y="0"/>
                </a:moveTo>
                <a:cubicBezTo>
                  <a:pt x="313382" y="0"/>
                  <a:pt x="272774" y="28954"/>
                  <a:pt x="272774" y="64433"/>
                </a:cubicBezTo>
                <a:cubicBezTo>
                  <a:pt x="272774" y="99911"/>
                  <a:pt x="313382" y="128865"/>
                  <a:pt x="363835" y="128865"/>
                </a:cubicBezTo>
                <a:cubicBezTo>
                  <a:pt x="414288" y="128865"/>
                  <a:pt x="454897" y="99911"/>
                  <a:pt x="454897" y="64433"/>
                </a:cubicBezTo>
                <a:cubicBezTo>
                  <a:pt x="454897" y="28954"/>
                  <a:pt x="413878" y="0"/>
                  <a:pt x="363835" y="0"/>
                </a:cubicBezTo>
                <a:close/>
                <a:moveTo>
                  <a:pt x="363835" y="99096"/>
                </a:moveTo>
                <a:cubicBezTo>
                  <a:pt x="328969" y="99096"/>
                  <a:pt x="303127" y="80744"/>
                  <a:pt x="303127" y="64840"/>
                </a:cubicBezTo>
                <a:cubicBezTo>
                  <a:pt x="303127" y="48936"/>
                  <a:pt x="328969" y="30585"/>
                  <a:pt x="363835" y="30585"/>
                </a:cubicBezTo>
                <a:cubicBezTo>
                  <a:pt x="398701" y="30585"/>
                  <a:pt x="424541" y="48936"/>
                  <a:pt x="424541" y="64840"/>
                </a:cubicBezTo>
                <a:cubicBezTo>
                  <a:pt x="424541" y="80744"/>
                  <a:pt x="398290" y="99096"/>
                  <a:pt x="363835" y="99096"/>
                </a:cubicBezTo>
                <a:close/>
                <a:moveTo>
                  <a:pt x="580822" y="2855"/>
                </a:moveTo>
                <a:cubicBezTo>
                  <a:pt x="572619" y="2855"/>
                  <a:pt x="565644" y="9787"/>
                  <a:pt x="565644" y="17943"/>
                </a:cubicBezTo>
                <a:lnTo>
                  <a:pt x="565644" y="68511"/>
                </a:lnTo>
                <a:lnTo>
                  <a:pt x="483610" y="3670"/>
                </a:lnTo>
                <a:cubicBezTo>
                  <a:pt x="480738" y="1223"/>
                  <a:pt x="476635" y="3262"/>
                  <a:pt x="476635" y="6933"/>
                </a:cubicBezTo>
                <a:lnTo>
                  <a:pt x="476635" y="110922"/>
                </a:lnTo>
                <a:cubicBezTo>
                  <a:pt x="476635" y="119078"/>
                  <a:pt x="483610" y="126010"/>
                  <a:pt x="491813" y="126010"/>
                </a:cubicBezTo>
                <a:cubicBezTo>
                  <a:pt x="500016" y="126010"/>
                  <a:pt x="506991" y="119078"/>
                  <a:pt x="506991" y="110922"/>
                </a:cubicBezTo>
                <a:lnTo>
                  <a:pt x="506991" y="60762"/>
                </a:lnTo>
                <a:lnTo>
                  <a:pt x="589025" y="125603"/>
                </a:lnTo>
                <a:cubicBezTo>
                  <a:pt x="591897" y="128050"/>
                  <a:pt x="596000" y="126010"/>
                  <a:pt x="596000" y="122340"/>
                </a:cubicBezTo>
                <a:lnTo>
                  <a:pt x="596000" y="17943"/>
                </a:lnTo>
                <a:cubicBezTo>
                  <a:pt x="596000" y="9787"/>
                  <a:pt x="589025" y="2855"/>
                  <a:pt x="580822" y="2855"/>
                </a:cubicBezTo>
                <a:close/>
                <a:moveTo>
                  <a:pt x="248983" y="96241"/>
                </a:moveTo>
                <a:lnTo>
                  <a:pt x="197299" y="96241"/>
                </a:lnTo>
                <a:lnTo>
                  <a:pt x="262929" y="9787"/>
                </a:lnTo>
                <a:cubicBezTo>
                  <a:pt x="264980" y="6933"/>
                  <a:pt x="262929" y="2855"/>
                  <a:pt x="259648" y="2855"/>
                </a:cubicBezTo>
                <a:lnTo>
                  <a:pt x="164484" y="2855"/>
                </a:lnTo>
                <a:cubicBezTo>
                  <a:pt x="156281" y="2855"/>
                  <a:pt x="149308" y="9787"/>
                  <a:pt x="149308" y="17943"/>
                </a:cubicBezTo>
                <a:cubicBezTo>
                  <a:pt x="149308" y="26099"/>
                  <a:pt x="156281" y="33032"/>
                  <a:pt x="164484" y="33032"/>
                </a:cubicBezTo>
                <a:lnTo>
                  <a:pt x="207554" y="33032"/>
                </a:lnTo>
                <a:lnTo>
                  <a:pt x="141514" y="119486"/>
                </a:lnTo>
                <a:cubicBezTo>
                  <a:pt x="139463" y="122340"/>
                  <a:pt x="141514" y="126418"/>
                  <a:pt x="145206" y="126418"/>
                </a:cubicBezTo>
                <a:lnTo>
                  <a:pt x="248983" y="126418"/>
                </a:lnTo>
                <a:cubicBezTo>
                  <a:pt x="257186" y="126418"/>
                  <a:pt x="264160" y="119486"/>
                  <a:pt x="264160" y="111330"/>
                </a:cubicBezTo>
                <a:cubicBezTo>
                  <a:pt x="264160" y="103174"/>
                  <a:pt x="257186" y="96241"/>
                  <a:pt x="248983" y="96241"/>
                </a:cubicBezTo>
                <a:close/>
              </a:path>
            </a:pathLst>
          </a:custGeom>
          <a:solidFill>
            <a:schemeClr val="bg1"/>
          </a:solidFill>
          <a:ln w="399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476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_colored">
    <p:bg>
      <p:bgPr>
        <a:solidFill>
          <a:srgbClr val="004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 hidden="1">
            <a:extLst>
              <a:ext uri="{FF2B5EF4-FFF2-40B4-BE49-F238E27FC236}">
                <a16:creationId xmlns:a16="http://schemas.microsoft.com/office/drawing/2014/main" id="{9C6A208F-2A8F-8640-1889-7EF39898754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953843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8" name="Слайд think-cell" r:id="rId4" imgW="233" imgH="233" progId="TCLayout.ActiveDocument.1">
                  <p:embed/>
                </p:oleObj>
              </mc:Choice>
              <mc:Fallback>
                <p:oleObj name="Слайд think-cell" r:id="rId4" imgW="233" imgH="233" progId="TCLayout.ActiveDocument.1">
                  <p:embed/>
                  <p:pic>
                    <p:nvPicPr>
                      <p:cNvPr id="8" name="Объект 7" hidden="1">
                        <a:extLst>
                          <a:ext uri="{FF2B5EF4-FFF2-40B4-BE49-F238E27FC236}">
                            <a16:creationId xmlns:a16="http://schemas.microsoft.com/office/drawing/2014/main" id="{9C6A208F-2A8F-8640-1889-7EF398987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9800CF7-ABC5-B2F5-0454-607E6375863B}"/>
              </a:ext>
            </a:extLst>
          </p:cNvPr>
          <p:cNvSpPr/>
          <p:nvPr/>
        </p:nvSpPr>
        <p:spPr>
          <a:xfrm>
            <a:off x="-2138458" y="54865"/>
            <a:ext cx="1928241" cy="2826069"/>
          </a:xfrm>
          <a:prstGeom prst="roundRect">
            <a:avLst>
              <a:gd name="adj" fmla="val 5926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верхние углы 35">
            <a:extLst>
              <a:ext uri="{FF2B5EF4-FFF2-40B4-BE49-F238E27FC236}">
                <a16:creationId xmlns:a16="http://schemas.microsoft.com/office/drawing/2014/main" id="{C2940C45-7EC6-0986-B020-2D94E4C01F25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graphicFrame>
        <p:nvGraphicFramePr>
          <p:cNvPr id="37" name="Таблица 46">
            <a:extLst>
              <a:ext uri="{FF2B5EF4-FFF2-40B4-BE49-F238E27FC236}">
                <a16:creationId xmlns:a16="http://schemas.microsoft.com/office/drawing/2014/main" id="{22E21D68-4F58-F199-36D3-C10450C36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823220"/>
              </p:ext>
            </p:extLst>
          </p:nvPr>
        </p:nvGraphicFramePr>
        <p:xfrm>
          <a:off x="-2046114" y="312643"/>
          <a:ext cx="1958731" cy="2142000"/>
        </p:xfrm>
        <a:graphic>
          <a:graphicData uri="http://schemas.openxmlformats.org/drawingml/2006/table">
            <a:tbl>
              <a:tblPr/>
              <a:tblGrid>
                <a:gridCol w="532517">
                  <a:extLst>
                    <a:ext uri="{9D8B030D-6E8A-4147-A177-3AD203B41FA5}">
                      <a16:colId xmlns:a16="http://schemas.microsoft.com/office/drawing/2014/main" val="2594385797"/>
                    </a:ext>
                  </a:extLst>
                </a:gridCol>
                <a:gridCol w="1426214">
                  <a:extLst>
                    <a:ext uri="{9D8B030D-6E8A-4147-A177-3AD203B41FA5}">
                      <a16:colId xmlns:a16="http://schemas.microsoft.com/office/drawing/2014/main" val="1017723076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44+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spc="-40" baseline="0"/>
                        <a:t>акцентные цифры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1270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329665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32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заголовки и самые </a:t>
                      </a:r>
                      <a:br>
                        <a:rPr lang="ru-RU" sz="1000" spc="-40" baseline="0"/>
                      </a:br>
                      <a:r>
                        <a:rPr lang="ru-RU" sz="1000" spc="-40" baseline="0"/>
                        <a:t>важные данные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69791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24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18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подзаголовки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278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r"/>
                      <a:r>
                        <a:rPr lang="ru-RU" sz="1200" b="1"/>
                        <a:t>18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/</a:t>
                      </a:r>
                      <a:r>
                        <a:rPr lang="ru-RU" sz="900" b="1"/>
                        <a:t> </a:t>
                      </a:r>
                      <a:r>
                        <a:rPr lang="ru-RU" sz="1200" b="1"/>
                        <a:t>14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/>
                        <a:t>основной текст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06857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14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ru-RU" sz="900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второй уровень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текста (менее </a:t>
                      </a:r>
                      <a:br>
                        <a:rPr lang="ru-RU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важная информация)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997433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r"/>
                      <a:r>
                        <a:rPr lang="ru-RU" sz="1200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сноски, пояснения, </a:t>
                      </a:r>
                      <a:br>
                        <a:rPr lang="en-US" sz="1000" spc="-40" baseline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000" spc="-40" baseline="0">
                          <a:solidFill>
                            <a:schemeClr val="tx1"/>
                          </a:solidFill>
                        </a:rPr>
                        <a:t>большие таблицы</a:t>
                      </a:r>
                    </a:p>
                  </a:txBody>
                  <a:tcPr marL="0" marR="72000" marT="36000" marB="36000">
                    <a:lnL w="0" cmpd="sng">
                      <a:noFill/>
                    </a:lnL>
                    <a:lnR w="0" cmpd="sng">
                      <a:noFill/>
                    </a:lnR>
                    <a:lnT w="6350" cmpd="sng">
                      <a:noFill/>
                    </a:lnT>
                    <a:lnB w="635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6660845"/>
                  </a:ext>
                </a:extLst>
              </a:tr>
            </a:tbl>
          </a:graphicData>
        </a:graphic>
      </p:graphicFrame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84FF97CD-0431-AB46-37C2-E699CA98991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:a16="http://schemas.microsoft.com/office/drawing/2014/main" id="{A7B63E7B-62B1-B63D-8185-8BE47CB66443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C11CE47-F2DE-CA1C-5C0F-C21FAC0B5671}"/>
              </a:ext>
            </a:extLst>
          </p:cNvPr>
          <p:cNvSpPr txBox="1"/>
          <p:nvPr/>
        </p:nvSpPr>
        <p:spPr>
          <a:xfrm>
            <a:off x="-1691344" y="2506490"/>
            <a:ext cx="1373969" cy="2428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900" b="0">
                <a:solidFill>
                  <a:schemeClr val="accent1"/>
                </a:solidFill>
              </a:rPr>
              <a:t>Используй эти размеры </a:t>
            </a:r>
            <a:br>
              <a:rPr lang="ru-RU" sz="900" b="0">
                <a:solidFill>
                  <a:schemeClr val="accent1"/>
                </a:solidFill>
              </a:rPr>
            </a:br>
            <a:r>
              <a:rPr lang="ru-RU" sz="900" b="0">
                <a:solidFill>
                  <a:schemeClr val="accent1"/>
                </a:solidFill>
              </a:rPr>
              <a:t>по всей презентации</a:t>
            </a: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2A7065C9-92E3-6B9B-9ACA-AEB5C23862DE}"/>
              </a:ext>
            </a:extLst>
          </p:cNvPr>
          <p:cNvSpPr/>
          <p:nvPr/>
        </p:nvSpPr>
        <p:spPr>
          <a:xfrm>
            <a:off x="-2136930" y="0"/>
            <a:ext cx="1926713" cy="288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rtlCol="0" anchor="ctr"/>
          <a:lstStyle/>
          <a:p>
            <a:pPr algn="ctr"/>
            <a:r>
              <a:rPr lang="ru-RU" sz="1100" b="1">
                <a:solidFill>
                  <a:schemeClr val="tx1"/>
                </a:solidFill>
              </a:rPr>
              <a:t>Размеры текста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0832DE9F-07AB-D3EB-D833-C1DC910E0CE8}"/>
              </a:ext>
            </a:extLst>
          </p:cNvPr>
          <p:cNvSpPr/>
          <p:nvPr/>
        </p:nvSpPr>
        <p:spPr>
          <a:xfrm>
            <a:off x="-2004344" y="2488864"/>
            <a:ext cx="216624" cy="228657"/>
          </a:xfrm>
          <a:custGeom>
            <a:avLst/>
            <a:gdLst>
              <a:gd name="connsiteX0" fmla="*/ 72536 w 171450"/>
              <a:gd name="connsiteY0" fmla="*/ 162210 h 180974"/>
              <a:gd name="connsiteX1" fmla="*/ 98923 w 171450"/>
              <a:gd name="connsiteY1" fmla="*/ 162210 h 180974"/>
              <a:gd name="connsiteX2" fmla="*/ 103600 w 171450"/>
              <a:gd name="connsiteY2" fmla="*/ 172160 h 180974"/>
              <a:gd name="connsiteX3" fmla="*/ 85726 w 171450"/>
              <a:gd name="connsiteY3" fmla="*/ 180974 h 180974"/>
              <a:gd name="connsiteX4" fmla="*/ 67852 w 171450"/>
              <a:gd name="connsiteY4" fmla="*/ 172160 h 180974"/>
              <a:gd name="connsiteX5" fmla="*/ 72536 w 171450"/>
              <a:gd name="connsiteY5" fmla="*/ 162210 h 180974"/>
              <a:gd name="connsiteX6" fmla="*/ 152400 w 171450"/>
              <a:gd name="connsiteY6" fmla="*/ 76200 h 180974"/>
              <a:gd name="connsiteX7" fmla="*/ 161925 w 171450"/>
              <a:gd name="connsiteY7" fmla="*/ 76200 h 180974"/>
              <a:gd name="connsiteX8" fmla="*/ 171450 w 171450"/>
              <a:gd name="connsiteY8" fmla="*/ 85725 h 180974"/>
              <a:gd name="connsiteX9" fmla="*/ 161925 w 171450"/>
              <a:gd name="connsiteY9" fmla="*/ 95250 h 180974"/>
              <a:gd name="connsiteX10" fmla="*/ 152400 w 171450"/>
              <a:gd name="connsiteY10" fmla="*/ 95250 h 180974"/>
              <a:gd name="connsiteX11" fmla="*/ 142875 w 171450"/>
              <a:gd name="connsiteY11" fmla="*/ 85725 h 180974"/>
              <a:gd name="connsiteX12" fmla="*/ 152400 w 171450"/>
              <a:gd name="connsiteY12" fmla="*/ 76200 h 180974"/>
              <a:gd name="connsiteX13" fmla="*/ 9525 w 171450"/>
              <a:gd name="connsiteY13" fmla="*/ 76200 h 180974"/>
              <a:gd name="connsiteX14" fmla="*/ 19050 w 171450"/>
              <a:gd name="connsiteY14" fmla="*/ 76200 h 180974"/>
              <a:gd name="connsiteX15" fmla="*/ 28575 w 171450"/>
              <a:gd name="connsiteY15" fmla="*/ 85725 h 180974"/>
              <a:gd name="connsiteX16" fmla="*/ 19050 w 171450"/>
              <a:gd name="connsiteY16" fmla="*/ 95250 h 180974"/>
              <a:gd name="connsiteX17" fmla="*/ 9525 w 171450"/>
              <a:gd name="connsiteY17" fmla="*/ 95250 h 180974"/>
              <a:gd name="connsiteX18" fmla="*/ 0 w 171450"/>
              <a:gd name="connsiteY18" fmla="*/ 85725 h 180974"/>
              <a:gd name="connsiteX19" fmla="*/ 9525 w 171450"/>
              <a:gd name="connsiteY19" fmla="*/ 76200 h 180974"/>
              <a:gd name="connsiteX20" fmla="*/ 85725 w 171450"/>
              <a:gd name="connsiteY20" fmla="*/ 38100 h 180974"/>
              <a:gd name="connsiteX21" fmla="*/ 133350 w 171450"/>
              <a:gd name="connsiteY21" fmla="*/ 85725 h 180974"/>
              <a:gd name="connsiteX22" fmla="*/ 123174 w 171450"/>
              <a:gd name="connsiteY22" fmla="*/ 114596 h 180974"/>
              <a:gd name="connsiteX23" fmla="*/ 114300 w 171450"/>
              <a:gd name="connsiteY23" fmla="*/ 138113 h 180974"/>
              <a:gd name="connsiteX24" fmla="*/ 85725 w 171450"/>
              <a:gd name="connsiteY24" fmla="*/ 152400 h 180974"/>
              <a:gd name="connsiteX25" fmla="*/ 57150 w 171450"/>
              <a:gd name="connsiteY25" fmla="*/ 138113 h 180974"/>
              <a:gd name="connsiteX26" fmla="*/ 48275 w 171450"/>
              <a:gd name="connsiteY26" fmla="*/ 114596 h 180974"/>
              <a:gd name="connsiteX27" fmla="*/ 38100 w 171450"/>
              <a:gd name="connsiteY27" fmla="*/ 85725 h 180974"/>
              <a:gd name="connsiteX28" fmla="*/ 85725 w 171450"/>
              <a:gd name="connsiteY28" fmla="*/ 38100 h 180974"/>
              <a:gd name="connsiteX29" fmla="*/ 136141 w 171450"/>
              <a:gd name="connsiteY29" fmla="*/ 21840 h 180974"/>
              <a:gd name="connsiteX30" fmla="*/ 149611 w 171450"/>
              <a:gd name="connsiteY30" fmla="*/ 21840 h 180974"/>
              <a:gd name="connsiteX31" fmla="*/ 149611 w 171450"/>
              <a:gd name="connsiteY31" fmla="*/ 35310 h 180974"/>
              <a:gd name="connsiteX32" fmla="*/ 140086 w 171450"/>
              <a:gd name="connsiteY32" fmla="*/ 44835 h 180974"/>
              <a:gd name="connsiteX33" fmla="*/ 126616 w 171450"/>
              <a:gd name="connsiteY33" fmla="*/ 44835 h 180974"/>
              <a:gd name="connsiteX34" fmla="*/ 126616 w 171450"/>
              <a:gd name="connsiteY34" fmla="*/ 31365 h 180974"/>
              <a:gd name="connsiteX35" fmla="*/ 21840 w 171450"/>
              <a:gd name="connsiteY35" fmla="*/ 21840 h 180974"/>
              <a:gd name="connsiteX36" fmla="*/ 35310 w 171450"/>
              <a:gd name="connsiteY36" fmla="*/ 21840 h 180974"/>
              <a:gd name="connsiteX37" fmla="*/ 44835 w 171450"/>
              <a:gd name="connsiteY37" fmla="*/ 31365 h 180974"/>
              <a:gd name="connsiteX38" fmla="*/ 44835 w 171450"/>
              <a:gd name="connsiteY38" fmla="*/ 44835 h 180974"/>
              <a:gd name="connsiteX39" fmla="*/ 31365 w 171450"/>
              <a:gd name="connsiteY39" fmla="*/ 44835 h 180974"/>
              <a:gd name="connsiteX40" fmla="*/ 21840 w 171450"/>
              <a:gd name="connsiteY40" fmla="*/ 35310 h 180974"/>
              <a:gd name="connsiteX41" fmla="*/ 21840 w 171450"/>
              <a:gd name="connsiteY41" fmla="*/ 21840 h 180974"/>
              <a:gd name="connsiteX42" fmla="*/ 85725 w 171450"/>
              <a:gd name="connsiteY42" fmla="*/ 0 h 180974"/>
              <a:gd name="connsiteX43" fmla="*/ 95250 w 171450"/>
              <a:gd name="connsiteY43" fmla="*/ 9525 h 180974"/>
              <a:gd name="connsiteX44" fmla="*/ 95250 w 171450"/>
              <a:gd name="connsiteY44" fmla="*/ 19050 h 180974"/>
              <a:gd name="connsiteX45" fmla="*/ 85725 w 171450"/>
              <a:gd name="connsiteY45" fmla="*/ 28575 h 180974"/>
              <a:gd name="connsiteX46" fmla="*/ 76200 w 171450"/>
              <a:gd name="connsiteY46" fmla="*/ 19050 h 180974"/>
              <a:gd name="connsiteX47" fmla="*/ 76200 w 171450"/>
              <a:gd name="connsiteY47" fmla="*/ 9525 h 180974"/>
              <a:gd name="connsiteX48" fmla="*/ 85725 w 171450"/>
              <a:gd name="connsiteY48" fmla="*/ 0 h 18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71450" h="180974">
                <a:moveTo>
                  <a:pt x="72536" y="162210"/>
                </a:moveTo>
                <a:cubicBezTo>
                  <a:pt x="80449" y="164140"/>
                  <a:pt x="90933" y="164211"/>
                  <a:pt x="98923" y="162210"/>
                </a:cubicBezTo>
                <a:cubicBezTo>
                  <a:pt x="105617" y="160534"/>
                  <a:pt x="105617" y="166533"/>
                  <a:pt x="103600" y="172160"/>
                </a:cubicBezTo>
                <a:cubicBezTo>
                  <a:pt x="100950" y="179549"/>
                  <a:pt x="95451" y="180974"/>
                  <a:pt x="85726" y="180974"/>
                </a:cubicBezTo>
                <a:cubicBezTo>
                  <a:pt x="76000" y="180974"/>
                  <a:pt x="70501" y="179549"/>
                  <a:pt x="67852" y="172160"/>
                </a:cubicBezTo>
                <a:cubicBezTo>
                  <a:pt x="65835" y="166534"/>
                  <a:pt x="65835" y="160576"/>
                  <a:pt x="72536" y="162210"/>
                </a:cubicBezTo>
                <a:close/>
                <a:moveTo>
                  <a:pt x="152400" y="76200"/>
                </a:moveTo>
                <a:lnTo>
                  <a:pt x="161925" y="76200"/>
                </a:lnTo>
                <a:cubicBezTo>
                  <a:pt x="167186" y="76200"/>
                  <a:pt x="171450" y="80464"/>
                  <a:pt x="171450" y="85725"/>
                </a:cubicBezTo>
                <a:cubicBezTo>
                  <a:pt x="171450" y="90986"/>
                  <a:pt x="167186" y="95250"/>
                  <a:pt x="161925" y="95250"/>
                </a:cubicBezTo>
                <a:lnTo>
                  <a:pt x="152400" y="95250"/>
                </a:lnTo>
                <a:cubicBezTo>
                  <a:pt x="147139" y="95250"/>
                  <a:pt x="142875" y="90986"/>
                  <a:pt x="142875" y="85725"/>
                </a:cubicBezTo>
                <a:cubicBezTo>
                  <a:pt x="142875" y="80464"/>
                  <a:pt x="147139" y="76200"/>
                  <a:pt x="152400" y="76200"/>
                </a:cubicBezTo>
                <a:close/>
                <a:moveTo>
                  <a:pt x="9525" y="76200"/>
                </a:moveTo>
                <a:lnTo>
                  <a:pt x="19050" y="76200"/>
                </a:lnTo>
                <a:cubicBezTo>
                  <a:pt x="24310" y="76200"/>
                  <a:pt x="28575" y="80464"/>
                  <a:pt x="28575" y="85725"/>
                </a:cubicBezTo>
                <a:cubicBezTo>
                  <a:pt x="28575" y="90986"/>
                  <a:pt x="24310" y="95250"/>
                  <a:pt x="19050" y="95250"/>
                </a:cubicBezTo>
                <a:lnTo>
                  <a:pt x="9525" y="95250"/>
                </a:lnTo>
                <a:cubicBezTo>
                  <a:pt x="4265" y="95250"/>
                  <a:pt x="0" y="90986"/>
                  <a:pt x="0" y="85725"/>
                </a:cubicBezTo>
                <a:cubicBezTo>
                  <a:pt x="0" y="80464"/>
                  <a:pt x="4265" y="76200"/>
                  <a:pt x="9525" y="76200"/>
                </a:cubicBezTo>
                <a:close/>
                <a:moveTo>
                  <a:pt x="85725" y="38100"/>
                </a:moveTo>
                <a:cubicBezTo>
                  <a:pt x="112027" y="38100"/>
                  <a:pt x="133350" y="58671"/>
                  <a:pt x="133350" y="85725"/>
                </a:cubicBezTo>
                <a:cubicBezTo>
                  <a:pt x="133350" y="100663"/>
                  <a:pt x="128144" y="107793"/>
                  <a:pt x="123174" y="114596"/>
                </a:cubicBezTo>
                <a:cubicBezTo>
                  <a:pt x="118639" y="120807"/>
                  <a:pt x="114300" y="126748"/>
                  <a:pt x="114300" y="138113"/>
                </a:cubicBezTo>
                <a:cubicBezTo>
                  <a:pt x="114300" y="147638"/>
                  <a:pt x="104775" y="152400"/>
                  <a:pt x="85725" y="152400"/>
                </a:cubicBezTo>
                <a:cubicBezTo>
                  <a:pt x="66675" y="152400"/>
                  <a:pt x="57150" y="147638"/>
                  <a:pt x="57150" y="138113"/>
                </a:cubicBezTo>
                <a:cubicBezTo>
                  <a:pt x="57150" y="126748"/>
                  <a:pt x="52811" y="120807"/>
                  <a:pt x="48275" y="114596"/>
                </a:cubicBezTo>
                <a:cubicBezTo>
                  <a:pt x="43306" y="107793"/>
                  <a:pt x="38100" y="100663"/>
                  <a:pt x="38100" y="85725"/>
                </a:cubicBezTo>
                <a:cubicBezTo>
                  <a:pt x="38100" y="57150"/>
                  <a:pt x="59422" y="38100"/>
                  <a:pt x="85725" y="38100"/>
                </a:cubicBezTo>
                <a:close/>
                <a:moveTo>
                  <a:pt x="136141" y="21840"/>
                </a:moveTo>
                <a:cubicBezTo>
                  <a:pt x="139860" y="18120"/>
                  <a:pt x="145891" y="18120"/>
                  <a:pt x="149611" y="21840"/>
                </a:cubicBezTo>
                <a:cubicBezTo>
                  <a:pt x="153330" y="25560"/>
                  <a:pt x="153330" y="31590"/>
                  <a:pt x="149611" y="35310"/>
                </a:cubicBezTo>
                <a:lnTo>
                  <a:pt x="140086" y="44835"/>
                </a:lnTo>
                <a:cubicBezTo>
                  <a:pt x="136366" y="48555"/>
                  <a:pt x="130335" y="48555"/>
                  <a:pt x="126616" y="44835"/>
                </a:cubicBezTo>
                <a:cubicBezTo>
                  <a:pt x="122896" y="41115"/>
                  <a:pt x="122896" y="35085"/>
                  <a:pt x="126616" y="31365"/>
                </a:cubicBezTo>
                <a:close/>
                <a:moveTo>
                  <a:pt x="21840" y="21840"/>
                </a:moveTo>
                <a:cubicBezTo>
                  <a:pt x="25560" y="18120"/>
                  <a:pt x="31590" y="18120"/>
                  <a:pt x="35310" y="21840"/>
                </a:cubicBezTo>
                <a:lnTo>
                  <a:pt x="44835" y="31365"/>
                </a:lnTo>
                <a:cubicBezTo>
                  <a:pt x="48555" y="35085"/>
                  <a:pt x="48555" y="41115"/>
                  <a:pt x="44835" y="44835"/>
                </a:cubicBezTo>
                <a:cubicBezTo>
                  <a:pt x="41115" y="48555"/>
                  <a:pt x="35085" y="48555"/>
                  <a:pt x="31365" y="44835"/>
                </a:cubicBezTo>
                <a:lnTo>
                  <a:pt x="21840" y="35310"/>
                </a:lnTo>
                <a:cubicBezTo>
                  <a:pt x="18120" y="31590"/>
                  <a:pt x="18120" y="25560"/>
                  <a:pt x="21840" y="21840"/>
                </a:cubicBezTo>
                <a:close/>
                <a:moveTo>
                  <a:pt x="85725" y="0"/>
                </a:moveTo>
                <a:cubicBezTo>
                  <a:pt x="90986" y="0"/>
                  <a:pt x="95250" y="4265"/>
                  <a:pt x="95250" y="9525"/>
                </a:cubicBezTo>
                <a:lnTo>
                  <a:pt x="95250" y="19050"/>
                </a:lnTo>
                <a:cubicBezTo>
                  <a:pt x="95250" y="24310"/>
                  <a:pt x="90986" y="28575"/>
                  <a:pt x="85725" y="28575"/>
                </a:cubicBezTo>
                <a:cubicBezTo>
                  <a:pt x="80464" y="28575"/>
                  <a:pt x="76200" y="24310"/>
                  <a:pt x="76200" y="19050"/>
                </a:cubicBezTo>
                <a:lnTo>
                  <a:pt x="76200" y="9525"/>
                </a:lnTo>
                <a:cubicBezTo>
                  <a:pt x="76200" y="4265"/>
                  <a:pt x="80464" y="0"/>
                  <a:pt x="8572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1549CC-0872-1288-C1D5-BD89CF9450AC}"/>
              </a:ext>
            </a:extLst>
          </p:cNvPr>
          <p:cNvGrpSpPr/>
          <p:nvPr userDrawn="1"/>
        </p:nvGrpSpPr>
        <p:grpSpPr>
          <a:xfrm>
            <a:off x="-2138458" y="3070447"/>
            <a:ext cx="1935384" cy="3787553"/>
            <a:chOff x="-2138458" y="3070447"/>
            <a:chExt cx="1935384" cy="3787553"/>
          </a:xfrm>
        </p:grpSpPr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26561D24-BBBB-253A-7A51-A96C57F40E5B}"/>
                </a:ext>
              </a:extLst>
            </p:cNvPr>
            <p:cNvSpPr/>
            <p:nvPr userDrawn="1"/>
          </p:nvSpPr>
          <p:spPr>
            <a:xfrm>
              <a:off x="-2138458" y="3125312"/>
              <a:ext cx="1928241" cy="2468818"/>
            </a:xfrm>
            <a:prstGeom prst="roundRect">
              <a:avLst>
                <a:gd name="adj" fmla="val 59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: скругленные верхние углы 39">
              <a:extLst>
                <a:ext uri="{FF2B5EF4-FFF2-40B4-BE49-F238E27FC236}">
                  <a16:creationId xmlns:a16="http://schemas.microsoft.com/office/drawing/2014/main" id="{A2B8DFB7-79B0-0439-C360-6941BF32E4D7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9298A01-26D5-77F0-1B44-28C8BBA32B5A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21EA26B0-23BA-7A00-892D-A1F326878E52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A5D3FC7E-9D3D-EB60-5F4A-AB0976EFEC60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068336B-339F-1776-3C0F-78C717AA59C8}"/>
                </a:ext>
              </a:extLst>
            </p:cNvPr>
            <p:cNvSpPr txBox="1"/>
            <p:nvPr/>
          </p:nvSpPr>
          <p:spPr>
            <a:xfrm>
              <a:off x="-2003446" y="3935644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больших плашек</a:t>
              </a:r>
            </a:p>
          </p:txBody>
        </p:sp>
        <p:sp>
          <p:nvSpPr>
            <p:cNvPr id="49" name="Прямоугольник: скругленные углы 48">
              <a:extLst>
                <a:ext uri="{FF2B5EF4-FFF2-40B4-BE49-F238E27FC236}">
                  <a16:creationId xmlns:a16="http://schemas.microsoft.com/office/drawing/2014/main" id="{48ABCE10-7A7F-1324-4D1D-7AD10D1042B1}"/>
                </a:ext>
              </a:extLst>
            </p:cNvPr>
            <p:cNvSpPr/>
            <p:nvPr userDrawn="1"/>
          </p:nvSpPr>
          <p:spPr>
            <a:xfrm>
              <a:off x="-2004963" y="4131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1">
                <a:lumMod val="75000"/>
              </a:schemeClr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92F67-A433-8731-5914-B14989A94311}"/>
                </a:ext>
              </a:extLst>
            </p:cNvPr>
            <p:cNvSpPr txBox="1"/>
            <p:nvPr/>
          </p:nvSpPr>
          <p:spPr>
            <a:xfrm>
              <a:off x="-2003446" y="4451492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Цвета маленьких плашек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504D71D0-6847-ADE8-467F-77206D5DE761}"/>
                </a:ext>
              </a:extLst>
            </p:cNvPr>
            <p:cNvSpPr/>
            <p:nvPr/>
          </p:nvSpPr>
          <p:spPr>
            <a:xfrm>
              <a:off x="-1739900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B7EDC9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AB17545C-2653-11B9-6AAD-F2414CA88813}"/>
                </a:ext>
              </a:extLst>
            </p:cNvPr>
            <p:cNvSpPr/>
            <p:nvPr/>
          </p:nvSpPr>
          <p:spPr>
            <a:xfrm>
              <a:off x="-1474837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A800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1D454EF4-1099-5940-A5D4-5F82D3172AE1}"/>
                </a:ext>
              </a:extLst>
            </p:cNvPr>
            <p:cNvSpPr/>
            <p:nvPr/>
          </p:nvSpPr>
          <p:spPr>
            <a:xfrm>
              <a:off x="-2004963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B6D7EE-DAF5-E7EF-6D1E-0891469BD32B}"/>
                </a:ext>
              </a:extLst>
            </p:cNvPr>
            <p:cNvSpPr txBox="1"/>
            <p:nvPr/>
          </p:nvSpPr>
          <p:spPr>
            <a:xfrm>
              <a:off x="-2003446" y="4973480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900"/>
                <a:t>Рост / падение показателей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E6DA982A-4819-86A4-B3E3-3820BE19C0E0}"/>
                </a:ext>
              </a:extLst>
            </p:cNvPr>
            <p:cNvSpPr/>
            <p:nvPr/>
          </p:nvSpPr>
          <p:spPr>
            <a:xfrm>
              <a:off x="-2004963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4C7A1397-7A11-591D-AA68-55A9039699E9}"/>
                </a:ext>
              </a:extLst>
            </p:cNvPr>
            <p:cNvSpPr/>
            <p:nvPr/>
          </p:nvSpPr>
          <p:spPr>
            <a:xfrm>
              <a:off x="-1740264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002E7F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64568EE7-F81D-84C3-5AE6-8B77C2134C94}"/>
                </a:ext>
              </a:extLst>
            </p:cNvPr>
            <p:cNvSpPr/>
            <p:nvPr/>
          </p:nvSpPr>
          <p:spPr>
            <a:xfrm>
              <a:off x="-1474837" y="4646897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10C44C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0BC0B63B-AFDA-54FE-3829-EC8AA6CFBAEB}"/>
                </a:ext>
              </a:extLst>
            </p:cNvPr>
            <p:cNvSpPr/>
            <p:nvPr/>
          </p:nvSpPr>
          <p:spPr>
            <a:xfrm>
              <a:off x="-2131314" y="5782119"/>
              <a:ext cx="1928240" cy="1075881"/>
            </a:xfrm>
            <a:prstGeom prst="roundRect">
              <a:avLst>
                <a:gd name="adj" fmla="val 12985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FE7B29-A123-EF1E-09DB-12AADC874FA6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  <p:sp>
          <p:nvSpPr>
            <p:cNvPr id="60" name="Рисунок 93">
              <a:extLst>
                <a:ext uri="{FF2B5EF4-FFF2-40B4-BE49-F238E27FC236}">
                  <a16:creationId xmlns:a16="http://schemas.microsoft.com/office/drawing/2014/main" id="{AA53B632-DD94-4453-746B-3AC3CCA27D0B}"/>
                </a:ext>
              </a:extLst>
            </p:cNvPr>
            <p:cNvSpPr/>
            <p:nvPr/>
          </p:nvSpPr>
          <p:spPr>
            <a:xfrm>
              <a:off x="-2004963" y="5853908"/>
              <a:ext cx="161099" cy="161099"/>
            </a:xfrm>
            <a:custGeom>
              <a:avLst/>
              <a:gdLst>
                <a:gd name="connsiteX0" fmla="*/ 85725 w 171450"/>
                <a:gd name="connsiteY0" fmla="*/ 171450 h 171450"/>
                <a:gd name="connsiteX1" fmla="*/ 171450 w 171450"/>
                <a:gd name="connsiteY1" fmla="*/ 85725 h 171450"/>
                <a:gd name="connsiteX2" fmla="*/ 85725 w 171450"/>
                <a:gd name="connsiteY2" fmla="*/ 0 h 171450"/>
                <a:gd name="connsiteX3" fmla="*/ 0 w 171450"/>
                <a:gd name="connsiteY3" fmla="*/ 85725 h 171450"/>
                <a:gd name="connsiteX4" fmla="*/ 85725 w 171450"/>
                <a:gd name="connsiteY4" fmla="*/ 171450 h 171450"/>
                <a:gd name="connsiteX5" fmla="*/ 130560 w 171450"/>
                <a:gd name="connsiteY5" fmla="*/ 73410 h 171450"/>
                <a:gd name="connsiteX6" fmla="*/ 82935 w 171450"/>
                <a:gd name="connsiteY6" fmla="*/ 121035 h 171450"/>
                <a:gd name="connsiteX7" fmla="*/ 69465 w 171450"/>
                <a:gd name="connsiteY7" fmla="*/ 121035 h 171450"/>
                <a:gd name="connsiteX8" fmla="*/ 40890 w 171450"/>
                <a:gd name="connsiteY8" fmla="*/ 92460 h 171450"/>
                <a:gd name="connsiteX9" fmla="*/ 40890 w 171450"/>
                <a:gd name="connsiteY9" fmla="*/ 78990 h 171450"/>
                <a:gd name="connsiteX10" fmla="*/ 54360 w 171450"/>
                <a:gd name="connsiteY10" fmla="*/ 78990 h 171450"/>
                <a:gd name="connsiteX11" fmla="*/ 76200 w 171450"/>
                <a:gd name="connsiteY11" fmla="*/ 100830 h 171450"/>
                <a:gd name="connsiteX12" fmla="*/ 117090 w 171450"/>
                <a:gd name="connsiteY12" fmla="*/ 59940 h 171450"/>
                <a:gd name="connsiteX13" fmla="*/ 130560 w 171450"/>
                <a:gd name="connsiteY13" fmla="*/ 59940 h 171450"/>
                <a:gd name="connsiteX14" fmla="*/ 130560 w 171450"/>
                <a:gd name="connsiteY14" fmla="*/ 7341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71450">
                  <a:moveTo>
                    <a:pt x="85725" y="171450"/>
                  </a:moveTo>
                  <a:cubicBezTo>
                    <a:pt x="138915" y="171450"/>
                    <a:pt x="171450" y="138915"/>
                    <a:pt x="171450" y="85725"/>
                  </a:cubicBezTo>
                  <a:cubicBezTo>
                    <a:pt x="171450" y="32535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8915"/>
                    <a:pt x="32535" y="171450"/>
                    <a:pt x="85725" y="171450"/>
                  </a:cubicBezTo>
                  <a:close/>
                  <a:moveTo>
                    <a:pt x="130560" y="73410"/>
                  </a:moveTo>
                  <a:lnTo>
                    <a:pt x="82935" y="121035"/>
                  </a:lnTo>
                  <a:cubicBezTo>
                    <a:pt x="79216" y="124755"/>
                    <a:pt x="73184" y="124755"/>
                    <a:pt x="69465" y="121035"/>
                  </a:cubicBezTo>
                  <a:lnTo>
                    <a:pt x="40890" y="92460"/>
                  </a:lnTo>
                  <a:cubicBezTo>
                    <a:pt x="37170" y="88741"/>
                    <a:pt x="37170" y="82709"/>
                    <a:pt x="40890" y="78990"/>
                  </a:cubicBezTo>
                  <a:cubicBezTo>
                    <a:pt x="44610" y="75270"/>
                    <a:pt x="50640" y="75270"/>
                    <a:pt x="54360" y="78990"/>
                  </a:cubicBezTo>
                  <a:lnTo>
                    <a:pt x="76200" y="100830"/>
                  </a:lnTo>
                  <a:lnTo>
                    <a:pt x="117090" y="59940"/>
                  </a:lnTo>
                  <a:cubicBezTo>
                    <a:pt x="120809" y="56220"/>
                    <a:pt x="126841" y="56220"/>
                    <a:pt x="130560" y="59940"/>
                  </a:cubicBezTo>
                  <a:cubicBezTo>
                    <a:pt x="134280" y="63660"/>
                    <a:pt x="134280" y="69691"/>
                    <a:pt x="130560" y="734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E6F264-2180-A77B-E487-478DC7F970C2}"/>
                </a:ext>
              </a:extLst>
            </p:cNvPr>
            <p:cNvSpPr txBox="1"/>
            <p:nvPr userDrawn="1"/>
          </p:nvSpPr>
          <p:spPr>
            <a:xfrm>
              <a:off x="-2004962" y="6072106"/>
              <a:ext cx="1687587" cy="6002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ct val="110000"/>
                </a:lnSpc>
              </a:pPr>
              <a:r>
                <a:rPr lang="ru-RU" sz="900" spc="-30" baseline="0">
                  <a:solidFill>
                    <a:schemeClr val="tx2"/>
                  </a:solidFill>
                </a:rPr>
                <a:t>Если нужно больше материалов: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правое меню </a:t>
              </a:r>
              <a:r>
                <a:rPr lang="en-US" sz="900" b="1" spc="-30" baseline="0">
                  <a:solidFill>
                    <a:schemeClr val="tx2"/>
                  </a:solidFill>
                </a:rPr>
                <a:t>Staff — Brand </a:t>
              </a:r>
              <a:r>
                <a:rPr lang="ru-RU" sz="900" b="1" spc="-30" baseline="0">
                  <a:solidFill>
                    <a:schemeClr val="tx2"/>
                  </a:solidFill>
                </a:rPr>
                <a:t>— Всё для презентаций. </a:t>
              </a:r>
              <a:r>
                <a:rPr lang="ru-RU" sz="900" b="0" spc="-30" baseline="0">
                  <a:solidFill>
                    <a:schemeClr val="tx2"/>
                  </a:solidFill>
                </a:rPr>
                <a:t>Или пиши нам на </a:t>
              </a:r>
              <a:r>
                <a:rPr lang="en-US" sz="900" b="0" spc="-30" baseline="0">
                  <a:solidFill>
                    <a:schemeClr val="tx2"/>
                  </a:solidFill>
                </a:rPr>
                <a:t>presentations@ozon.ru.</a:t>
              </a:r>
              <a:r>
                <a:rPr lang="ru-RU" sz="900" b="0" spc="-30" baseline="0">
                  <a:solidFill>
                    <a:schemeClr val="tx2"/>
                  </a:solidFill>
                </a:rPr>
                <a:t> </a:t>
              </a:r>
            </a:p>
          </p:txBody>
        </p:sp>
        <p:sp>
          <p:nvSpPr>
            <p:cNvPr id="64" name="Прямоугольник: скругленные углы 63">
              <a:extLst>
                <a:ext uri="{FF2B5EF4-FFF2-40B4-BE49-F238E27FC236}">
                  <a16:creationId xmlns:a16="http://schemas.microsoft.com/office/drawing/2014/main" id="{2B9BFCAF-86CA-1244-E85A-F30E4AC766F2}"/>
                </a:ext>
              </a:extLst>
            </p:cNvPr>
            <p:cNvSpPr/>
            <p:nvPr/>
          </p:nvSpPr>
          <p:spPr>
            <a:xfrm>
              <a:off x="-944711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53C14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860A63BB-781E-AEA8-4E5D-D35214A49880}"/>
                </a:ext>
              </a:extLst>
            </p:cNvPr>
            <p:cNvSpPr/>
            <p:nvPr/>
          </p:nvSpPr>
          <p:spPr>
            <a:xfrm>
              <a:off x="-679648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CC4B8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09CABE96-EC03-3157-B363-C0896B3891CC}"/>
                </a:ext>
              </a:extLst>
            </p:cNvPr>
            <p:cNvSpPr/>
            <p:nvPr/>
          </p:nvSpPr>
          <p:spPr>
            <a:xfrm>
              <a:off x="-1209774" y="5160199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rgbClr val="FFE5B2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: скругленные верхние углы 12">
              <a:extLst>
                <a:ext uri="{FF2B5EF4-FFF2-40B4-BE49-F238E27FC236}">
                  <a16:creationId xmlns:a16="http://schemas.microsoft.com/office/drawing/2014/main" id="{EF4B2147-300C-3BFA-81C6-8712BD20BD73}"/>
                </a:ext>
              </a:extLst>
            </p:cNvPr>
            <p:cNvSpPr/>
            <p:nvPr/>
          </p:nvSpPr>
          <p:spPr>
            <a:xfrm>
              <a:off x="-2136930" y="3070447"/>
              <a:ext cx="1926713" cy="288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6000" rtlCol="0" anchor="ctr"/>
            <a:lstStyle/>
            <a:p>
              <a:pPr algn="ctr"/>
              <a:r>
                <a:rPr lang="ru-RU" sz="1100" b="1">
                  <a:solidFill>
                    <a:schemeClr val="tx1"/>
                  </a:solidFill>
                </a:rPr>
                <a:t>Цвета </a:t>
              </a:r>
              <a:r>
                <a:rPr lang="en-US" sz="1100" b="1">
                  <a:solidFill>
                    <a:schemeClr val="tx1"/>
                  </a:solidFill>
                </a:rPr>
                <a:t>Ozon</a:t>
              </a:r>
              <a:endParaRPr lang="ru-RU" sz="1100" b="1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4EE10FC-9DA3-93DA-C40F-EE6AAC1DA6AC}"/>
                </a:ext>
              </a:extLst>
            </p:cNvPr>
            <p:cNvSpPr txBox="1"/>
            <p:nvPr/>
          </p:nvSpPr>
          <p:spPr>
            <a:xfrm>
              <a:off x="-2003446" y="3412239"/>
              <a:ext cx="1638525" cy="1716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ru-RU" sz="1000"/>
                <a:t>Цвет текста 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580B6A99-E717-2740-36C4-A72DCF75745A}"/>
                </a:ext>
              </a:extLst>
            </p:cNvPr>
            <p:cNvSpPr/>
            <p:nvPr/>
          </p:nvSpPr>
          <p:spPr>
            <a:xfrm>
              <a:off x="-2004344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bg1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8CC18F95-EA8B-20E0-9AED-F6279027B331}"/>
                </a:ext>
              </a:extLst>
            </p:cNvPr>
            <p:cNvSpPr/>
            <p:nvPr/>
          </p:nvSpPr>
          <p:spPr>
            <a:xfrm>
              <a:off x="-1738339" y="3611632"/>
              <a:ext cx="216624" cy="216624"/>
            </a:xfrm>
            <a:prstGeom prst="roundRect">
              <a:avLst>
                <a:gd name="adj" fmla="val 33317"/>
              </a:avLst>
            </a:prstGeom>
            <a:solidFill>
              <a:schemeClr val="accent6"/>
            </a:solidFill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36EB0-0368-AF7A-C5FA-BA1C74876D58}"/>
                </a:ext>
              </a:extLst>
            </p:cNvPr>
            <p:cNvSpPr txBox="1"/>
            <p:nvPr/>
          </p:nvSpPr>
          <p:spPr>
            <a:xfrm>
              <a:off x="-1788338" y="5868204"/>
              <a:ext cx="1155882" cy="15109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ru-RU" sz="1000" b="1">
                  <a:solidFill>
                    <a:schemeClr val="accent1"/>
                  </a:solidFill>
                </a:rPr>
                <a:t>Шаблон </a:t>
              </a:r>
              <a:r>
                <a:rPr lang="en-US" sz="1000" b="1">
                  <a:solidFill>
                    <a:schemeClr val="accent1"/>
                  </a:solidFill>
                </a:rPr>
                <a:t>Ozon</a:t>
              </a:r>
              <a:endParaRPr lang="ru-RU" sz="1000" b="1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6579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8">
          <p15:clr>
            <a:srgbClr val="F26B43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ad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42F427E-A7B0-ED26-5BAD-60F49256F445}"/>
              </a:ext>
            </a:extLst>
          </p:cNvPr>
          <p:cNvSpPr/>
          <p:nvPr/>
        </p:nvSpPr>
        <p:spPr>
          <a:xfrm>
            <a:off x="8769966" y="411163"/>
            <a:ext cx="2780684" cy="3570453"/>
          </a:xfrm>
          <a:prstGeom prst="roundRect">
            <a:avLst>
              <a:gd name="adj" fmla="val 5689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C473BD7-ACD7-EB2B-FB86-6B31E90DB1BC}"/>
              </a:ext>
            </a:extLst>
          </p:cNvPr>
          <p:cNvSpPr/>
          <p:nvPr/>
        </p:nvSpPr>
        <p:spPr>
          <a:xfrm>
            <a:off x="638969" y="1721762"/>
            <a:ext cx="3636962" cy="2552284"/>
          </a:xfrm>
          <a:prstGeom prst="roundRect">
            <a:avLst>
              <a:gd name="adj" fmla="val 536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Рисунок 7">
            <a:extLst>
              <a:ext uri="{FF2B5EF4-FFF2-40B4-BE49-F238E27FC236}">
                <a16:creationId xmlns:a16="http://schemas.microsoft.com/office/drawing/2014/main" id="{D3FB9A76-953C-033C-61F9-0AC886567100}"/>
              </a:ext>
            </a:extLst>
          </p:cNvPr>
          <p:cNvSpPr/>
          <p:nvPr/>
        </p:nvSpPr>
        <p:spPr>
          <a:xfrm>
            <a:off x="3983413" y="1943086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9C6957-2D3E-DC29-1E26-B13045C7740D}"/>
              </a:ext>
            </a:extLst>
          </p:cNvPr>
          <p:cNvSpPr txBox="1"/>
          <p:nvPr/>
        </p:nvSpPr>
        <p:spPr>
          <a:xfrm>
            <a:off x="851401" y="1908000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И шрифтом единым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217C2A-0738-0EEE-9E4D-8690A4CD65E8}"/>
              </a:ext>
            </a:extLst>
          </p:cNvPr>
          <p:cNvSpPr txBox="1"/>
          <p:nvPr/>
        </p:nvSpPr>
        <p:spPr>
          <a:xfrm>
            <a:off x="835809" y="2582400"/>
            <a:ext cx="3092566" cy="2023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1200">
                <a:latin typeface="+mj-lt"/>
              </a:rPr>
              <a:t>Arial Black </a:t>
            </a:r>
            <a:r>
              <a:rPr lang="ru-RU" sz="1200" spc="-30"/>
              <a:t>— заголовки и крупные цифры</a:t>
            </a:r>
            <a:r>
              <a:rPr lang="en-US" sz="1200" spc="-30"/>
              <a:t>.</a:t>
            </a:r>
            <a:endParaRPr lang="ru-RU" sz="1200" spc="-3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0CEFE1-B494-61DA-7233-8F84B2D4A63F}"/>
              </a:ext>
            </a:extLst>
          </p:cNvPr>
          <p:cNvSpPr txBox="1"/>
          <p:nvPr/>
        </p:nvSpPr>
        <p:spPr>
          <a:xfrm>
            <a:off x="835809" y="2805095"/>
            <a:ext cx="1985972" cy="2023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1200"/>
              <a:t>Arial</a:t>
            </a:r>
            <a:r>
              <a:rPr lang="ru-RU" sz="1200"/>
              <a:t> </a:t>
            </a:r>
            <a:r>
              <a:rPr lang="ru-RU" sz="1200" spc="-30"/>
              <a:t>— любой другой текст.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796C81-ACEB-6FF7-3F09-50647F7191D9}"/>
              </a:ext>
            </a:extLst>
          </p:cNvPr>
          <p:cNvSpPr txBox="1"/>
          <p:nvPr/>
        </p:nvSpPr>
        <p:spPr>
          <a:xfrm>
            <a:off x="851401" y="2291808"/>
            <a:ext cx="3339825" cy="2023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Настроили универсальные шрифты*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104178C-EF19-C749-314C-B1E58E8E5C6D}"/>
              </a:ext>
            </a:extLst>
          </p:cNvPr>
          <p:cNvSpPr/>
          <p:nvPr/>
        </p:nvSpPr>
        <p:spPr>
          <a:xfrm>
            <a:off x="1023002" y="3108184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>
              <a:solidFill>
                <a:schemeClr val="tx2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F3BD349-C9D0-48CC-C2A2-95B33D646EDF}"/>
              </a:ext>
            </a:extLst>
          </p:cNvPr>
          <p:cNvSpPr/>
          <p:nvPr/>
        </p:nvSpPr>
        <p:spPr>
          <a:xfrm>
            <a:off x="835809" y="3108185"/>
            <a:ext cx="147470" cy="242152"/>
          </a:xfrm>
          <a:prstGeom prst="roundRect">
            <a:avLst>
              <a:gd name="adj" fmla="val 2024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30B6D2-C461-1492-330C-20FD7AE1013F}"/>
              </a:ext>
            </a:extLst>
          </p:cNvPr>
          <p:cNvSpPr txBox="1"/>
          <p:nvPr/>
        </p:nvSpPr>
        <p:spPr>
          <a:xfrm>
            <a:off x="1844353" y="3115599"/>
            <a:ext cx="2235410" cy="5471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/>
              <a:t>Слева от слайда добавили подсказки по подбору размера текста в разных ситуациях.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1821C8-FA09-F9AC-8D01-112C77DF8540}"/>
              </a:ext>
            </a:extLst>
          </p:cNvPr>
          <p:cNvSpPr txBox="1"/>
          <p:nvPr/>
        </p:nvSpPr>
        <p:spPr>
          <a:xfrm>
            <a:off x="851401" y="3789831"/>
            <a:ext cx="2916590" cy="3344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* По правилам бренда фирменный шрифт </a:t>
            </a:r>
            <a:r>
              <a:rPr lang="en-US" sz="1000">
                <a:solidFill>
                  <a:schemeClr val="accent6">
                    <a:lumMod val="75000"/>
                  </a:schemeClr>
                </a:solidFill>
              </a:rPr>
              <a:t>Ozon GT </a:t>
            </a:r>
            <a:r>
              <a:rPr lang="en-US" sz="1000" err="1">
                <a:solidFill>
                  <a:schemeClr val="accent6">
                    <a:lumMod val="75000"/>
                  </a:schemeClr>
                </a:solidFill>
              </a:rPr>
              <a:t>Eesti</a:t>
            </a:r>
            <a:r>
              <a:rPr lang="en-US" sz="100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в презентациях не используется.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4AD015F-EE11-7D88-0C79-B09991610136}"/>
              </a:ext>
            </a:extLst>
          </p:cNvPr>
          <p:cNvSpPr/>
          <p:nvPr/>
        </p:nvSpPr>
        <p:spPr>
          <a:xfrm>
            <a:off x="639763" y="4535412"/>
            <a:ext cx="3636962" cy="1734939"/>
          </a:xfrm>
          <a:prstGeom prst="roundRect">
            <a:avLst>
              <a:gd name="adj" fmla="val 1039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5" name="Рисунок 7">
            <a:extLst>
              <a:ext uri="{FF2B5EF4-FFF2-40B4-BE49-F238E27FC236}">
                <a16:creationId xmlns:a16="http://schemas.microsoft.com/office/drawing/2014/main" id="{FA43BDE8-D7A0-0C27-C6CD-029C50B868D5}"/>
              </a:ext>
            </a:extLst>
          </p:cNvPr>
          <p:cNvSpPr/>
          <p:nvPr/>
        </p:nvSpPr>
        <p:spPr>
          <a:xfrm>
            <a:off x="3984207" y="4656592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0F08A5-A097-D2DF-E5ED-50245BA1511D}"/>
              </a:ext>
            </a:extLst>
          </p:cNvPr>
          <p:cNvSpPr txBox="1"/>
          <p:nvPr/>
        </p:nvSpPr>
        <p:spPr>
          <a:xfrm>
            <a:off x="852195" y="4682793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Классные таблицы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8DA76D-193B-C485-5922-0905FBE36C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406" y="5041239"/>
            <a:ext cx="1336787" cy="596097"/>
          </a:xfrm>
          <a:prstGeom prst="roundRect">
            <a:avLst>
              <a:gd name="adj" fmla="val 8135"/>
            </a:avLst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6016BEF-43F4-C513-6E8D-2D3F43E850C9}"/>
              </a:ext>
            </a:extLst>
          </p:cNvPr>
          <p:cNvSpPr txBox="1"/>
          <p:nvPr/>
        </p:nvSpPr>
        <p:spPr>
          <a:xfrm>
            <a:off x="2310490" y="5041239"/>
            <a:ext cx="1737427" cy="8206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/>
              <a:t>Настроили специальный стиль для работы </a:t>
            </a:r>
            <a:br>
              <a:rPr lang="ru-RU" sz="1200" spc="-30"/>
            </a:br>
            <a:r>
              <a:rPr lang="ru-RU" sz="1200" spc="-30"/>
              <a:t>с таблицами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59D513-03D7-E112-73C4-AEF053F1B8A3}"/>
              </a:ext>
            </a:extLst>
          </p:cNvPr>
          <p:cNvSpPr txBox="1"/>
          <p:nvPr/>
        </p:nvSpPr>
        <p:spPr>
          <a:xfrm>
            <a:off x="852195" y="5727560"/>
            <a:ext cx="3277239" cy="4041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Настраивай вид таблицы в несколько кликов в разделе «Конструктор таблиц»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17B9CA6-6150-A43F-D409-1A3029BF4C87}"/>
              </a:ext>
            </a:extLst>
          </p:cNvPr>
          <p:cNvSpPr/>
          <p:nvPr/>
        </p:nvSpPr>
        <p:spPr>
          <a:xfrm>
            <a:off x="835809" y="3382445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0C63BED-38C1-7FE4-2365-63A32A9AAC60}"/>
              </a:ext>
            </a:extLst>
          </p:cNvPr>
          <p:cNvSpPr/>
          <p:nvPr/>
        </p:nvSpPr>
        <p:spPr>
          <a:xfrm>
            <a:off x="835809" y="3587854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DB56BD41-1107-8D34-A153-D854D92E8037}"/>
              </a:ext>
            </a:extLst>
          </p:cNvPr>
          <p:cNvSpPr/>
          <p:nvPr/>
        </p:nvSpPr>
        <p:spPr>
          <a:xfrm>
            <a:off x="4542838" y="411163"/>
            <a:ext cx="3961015" cy="5851525"/>
          </a:xfrm>
          <a:prstGeom prst="roundRect">
            <a:avLst>
              <a:gd name="adj" fmla="val 511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5" name="Рисунок 7">
            <a:extLst>
              <a:ext uri="{FF2B5EF4-FFF2-40B4-BE49-F238E27FC236}">
                <a16:creationId xmlns:a16="http://schemas.microsoft.com/office/drawing/2014/main" id="{BE35B28F-D3E3-8C7F-F57E-6C61167D7222}"/>
              </a:ext>
            </a:extLst>
          </p:cNvPr>
          <p:cNvSpPr/>
          <p:nvPr/>
        </p:nvSpPr>
        <p:spPr>
          <a:xfrm>
            <a:off x="8208625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283F07-2266-9262-3F8F-5F5E101E6F15}"/>
              </a:ext>
            </a:extLst>
          </p:cNvPr>
          <p:cNvSpPr txBox="1"/>
          <p:nvPr/>
        </p:nvSpPr>
        <p:spPr>
          <a:xfrm>
            <a:off x="4754328" y="587649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Настройся на цвет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FB979E-BD31-1A6E-B7BA-8159F9C45488}"/>
              </a:ext>
            </a:extLst>
          </p:cNvPr>
          <p:cNvSpPr txBox="1"/>
          <p:nvPr/>
        </p:nvSpPr>
        <p:spPr>
          <a:xfrm>
            <a:off x="4754328" y="875467"/>
            <a:ext cx="3339825" cy="3957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Подобрали цвета для разных задач </a:t>
            </a:r>
            <a:br>
              <a:rPr lang="ru-RU" sz="1200"/>
            </a:br>
            <a:r>
              <a:rPr lang="ru-RU" sz="1200"/>
              <a:t>и элементов и вшили их в шаблон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C008694-8165-E8E2-7A8D-4E9F897E4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6894" y="1316353"/>
            <a:ext cx="1563441" cy="2330494"/>
          </a:xfrm>
          <a:prstGeom prst="rect">
            <a:avLst/>
          </a:prstGeom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A6DCECD0-D935-CF3E-6D0B-AAF9A3FAA344}"/>
              </a:ext>
            </a:extLst>
          </p:cNvPr>
          <p:cNvSpPr/>
          <p:nvPr/>
        </p:nvSpPr>
        <p:spPr>
          <a:xfrm>
            <a:off x="4767556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C8706222-31CC-9F5F-E013-0BBE35934D54}"/>
              </a:ext>
            </a:extLst>
          </p:cNvPr>
          <p:cNvSpPr/>
          <p:nvPr/>
        </p:nvSpPr>
        <p:spPr>
          <a:xfrm>
            <a:off x="4906548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509C4CD0-5658-4B4D-9876-9BDC41BD413B}"/>
              </a:ext>
            </a:extLst>
          </p:cNvPr>
          <p:cNvSpPr/>
          <p:nvPr/>
        </p:nvSpPr>
        <p:spPr>
          <a:xfrm>
            <a:off x="5346494" y="1830194"/>
            <a:ext cx="555297" cy="129930"/>
          </a:xfrm>
          <a:prstGeom prst="roundRect">
            <a:avLst/>
          </a:prstGeom>
          <a:solidFill>
            <a:schemeClr val="tx1">
              <a:alpha val="17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07E7894A-349A-5D5C-6330-CB7710037BDF}"/>
              </a:ext>
            </a:extLst>
          </p:cNvPr>
          <p:cNvSpPr/>
          <p:nvPr/>
        </p:nvSpPr>
        <p:spPr>
          <a:xfrm>
            <a:off x="6052757" y="205275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6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22A55104-6836-E9B1-3BCE-E75784F82444}"/>
              </a:ext>
            </a:extLst>
          </p:cNvPr>
          <p:cNvGrpSpPr/>
          <p:nvPr/>
        </p:nvGrpSpPr>
        <p:grpSpPr>
          <a:xfrm>
            <a:off x="4776934" y="3180865"/>
            <a:ext cx="1506353" cy="447322"/>
            <a:chOff x="4776934" y="3171767"/>
            <a:chExt cx="1506353" cy="447322"/>
          </a:xfrm>
        </p:grpSpPr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64A34720-A647-A21D-C797-B1B07FAE24EA}"/>
                </a:ext>
              </a:extLst>
            </p:cNvPr>
            <p:cNvCxnSpPr>
              <a:cxnSpLocks/>
            </p:cNvCxnSpPr>
            <p:nvPr/>
          </p:nvCxnSpPr>
          <p:spPr>
            <a:xfrm>
              <a:off x="4776934" y="3171767"/>
              <a:ext cx="1506353" cy="447322"/>
            </a:xfrm>
            <a:prstGeom prst="line">
              <a:avLst/>
            </a:prstGeom>
            <a:ln w="28575" cap="rnd">
              <a:solidFill>
                <a:srgbClr val="F53C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ABA02359-E131-EC74-AFE5-A384B9139F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6934" y="3171767"/>
              <a:ext cx="1506353" cy="447322"/>
            </a:xfrm>
            <a:prstGeom prst="line">
              <a:avLst/>
            </a:prstGeom>
            <a:ln w="28575" cap="rnd">
              <a:solidFill>
                <a:srgbClr val="F53C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1FFAC3C6-D187-C758-85E3-B3011039AF25}"/>
              </a:ext>
            </a:extLst>
          </p:cNvPr>
          <p:cNvSpPr/>
          <p:nvPr userDrawn="1"/>
        </p:nvSpPr>
        <p:spPr>
          <a:xfrm>
            <a:off x="4906548" y="248986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599937-AD07-1D9A-9C7A-C9332990F130}"/>
              </a:ext>
            </a:extLst>
          </p:cNvPr>
          <p:cNvSpPr txBox="1"/>
          <p:nvPr/>
        </p:nvSpPr>
        <p:spPr>
          <a:xfrm>
            <a:off x="6446251" y="1591086"/>
            <a:ext cx="1846641" cy="20280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82563" indent="-182563" algn="l">
              <a:spcAft>
                <a:spcPts val="600"/>
              </a:spcAft>
              <a:buAutoNum type="arabicPeriod"/>
            </a:pPr>
            <a:r>
              <a:rPr lang="ru-RU" sz="1200"/>
              <a:t>Цвет фона светлой темы.</a:t>
            </a:r>
          </a:p>
          <a:p>
            <a:pPr marL="182563" indent="-182563" algn="l">
              <a:spcAft>
                <a:spcPts val="600"/>
              </a:spcAft>
              <a:buAutoNum type="arabicPeriod"/>
            </a:pPr>
            <a:r>
              <a:rPr lang="ru-RU" sz="1200"/>
              <a:t>Цвет текста для светлой темы.</a:t>
            </a:r>
          </a:p>
          <a:p>
            <a:pPr algn="l">
              <a:spcAft>
                <a:spcPts val="600"/>
              </a:spcAft>
            </a:pPr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Для тёмной — вторая </a:t>
            </a:r>
            <a:br>
              <a:rPr lang="ru-RU" sz="100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000">
                <a:solidFill>
                  <a:schemeClr val="accent6">
                    <a:lumMod val="75000"/>
                  </a:schemeClr>
                </a:solidFill>
              </a:rPr>
              <a:t>пара цветов справа.</a:t>
            </a:r>
          </a:p>
          <a:p>
            <a:pPr marL="182563" indent="-182563" algn="l">
              <a:spcAft>
                <a:spcPts val="600"/>
              </a:spcAft>
              <a:buFont typeface="+mj-lt"/>
              <a:buAutoNum type="arabicPeriod" startAt="3"/>
            </a:pPr>
            <a:r>
              <a:rPr lang="ru-RU" sz="1200"/>
              <a:t>Основные акцентные цвета.</a:t>
            </a:r>
          </a:p>
          <a:p>
            <a:pPr marL="182563" indent="-182563" algn="l">
              <a:spcAft>
                <a:spcPts val="600"/>
              </a:spcAft>
              <a:buFont typeface="+mj-lt"/>
              <a:buAutoNum type="arabicPeriod" startAt="3"/>
            </a:pPr>
            <a:r>
              <a:rPr lang="ru-RU" sz="1200"/>
              <a:t>Цвет для светлых больших плашек.</a:t>
            </a:r>
          </a:p>
          <a:p>
            <a:pPr marL="228600" indent="-228600" algn="l">
              <a:spcAft>
                <a:spcPts val="600"/>
              </a:spcAft>
              <a:buFont typeface="+mj-lt"/>
              <a:buAutoNum type="arabicPeriod" startAt="3"/>
            </a:pPr>
            <a:endParaRPr lang="ru-RU" sz="1200"/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32A14937-912C-D974-643D-B129AF40AE78}"/>
              </a:ext>
            </a:extLst>
          </p:cNvPr>
          <p:cNvSpPr/>
          <p:nvPr/>
        </p:nvSpPr>
        <p:spPr>
          <a:xfrm>
            <a:off x="5912980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288F5587-AEBD-C716-689A-DE916153F99E}"/>
              </a:ext>
            </a:extLst>
          </p:cNvPr>
          <p:cNvSpPr/>
          <p:nvPr/>
        </p:nvSpPr>
        <p:spPr>
          <a:xfrm>
            <a:off x="6052757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9AACD3-914E-E2A9-6450-C01B7DF1B6D4}"/>
              </a:ext>
            </a:extLst>
          </p:cNvPr>
          <p:cNvSpPr txBox="1"/>
          <p:nvPr/>
        </p:nvSpPr>
        <p:spPr>
          <a:xfrm>
            <a:off x="4754328" y="3908670"/>
            <a:ext cx="3538564" cy="12589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ru-RU"/>
            </a:defPPr>
            <a:lvl1pPr marL="228600" indent="-228600">
              <a:spcAft>
                <a:spcPts val="600"/>
              </a:spcAft>
              <a:buAutoNum type="arabicPeriod"/>
              <a:defRPr sz="1200"/>
            </a:lvl1pPr>
          </a:lstStyle>
          <a:p>
            <a:pPr marL="182563" indent="-182563">
              <a:buFont typeface="+mj-lt"/>
              <a:buAutoNum type="arabicPeriod" startAt="5"/>
            </a:pPr>
            <a:r>
              <a:rPr lang="ru-RU"/>
              <a:t>Цвет вспомогательного текста.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 больших плашек в светлой теме.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 больших плашек в тёмной теме.</a:t>
            </a:r>
          </a:p>
          <a:p>
            <a:pPr marL="182563" indent="-182563">
              <a:buFont typeface="+mj-lt"/>
              <a:buAutoNum type="arabicPeriod" startAt="5"/>
            </a:pPr>
            <a:r>
              <a:rPr lang="ru-RU"/>
              <a:t>Цвета для маркировки роста / падения показателей в таблицах.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870D83A5-234D-5C17-1D5F-9F32DEE66ED6}"/>
              </a:ext>
            </a:extLst>
          </p:cNvPr>
          <p:cNvSpPr/>
          <p:nvPr/>
        </p:nvSpPr>
        <p:spPr>
          <a:xfrm>
            <a:off x="4967311" y="5221257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>
              <a:solidFill>
                <a:schemeClr val="tx2"/>
              </a:solidFill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0BEA42B2-BF4C-459F-40F1-9AB531247C06}"/>
              </a:ext>
            </a:extLst>
          </p:cNvPr>
          <p:cNvSpPr/>
          <p:nvPr/>
        </p:nvSpPr>
        <p:spPr>
          <a:xfrm>
            <a:off x="4780118" y="5221258"/>
            <a:ext cx="147470" cy="242152"/>
          </a:xfrm>
          <a:prstGeom prst="roundRect">
            <a:avLst>
              <a:gd name="adj" fmla="val 2024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A16A151-70A3-D46E-3FEE-CD809FECE6E4}"/>
              </a:ext>
            </a:extLst>
          </p:cNvPr>
          <p:cNvSpPr txBox="1"/>
          <p:nvPr/>
        </p:nvSpPr>
        <p:spPr>
          <a:xfrm>
            <a:off x="5788662" y="5228671"/>
            <a:ext cx="2235410" cy="7538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 dirty="0"/>
              <a:t>Слева от слайда добавили подсказку по выбору цветов</a:t>
            </a:r>
            <a:r>
              <a:rPr lang="en-US" sz="1200" spc="-30" dirty="0"/>
              <a:t>,</a:t>
            </a:r>
            <a:r>
              <a:rPr lang="ru-RU" sz="1200" spc="-30" dirty="0"/>
              <a:t> которая дублирует информацию выше</a:t>
            </a:r>
            <a:r>
              <a:rPr lang="en-US" sz="1200" spc="-30" dirty="0"/>
              <a:t>.</a:t>
            </a:r>
            <a:r>
              <a:rPr lang="ru-RU" sz="1200" spc="-30" dirty="0"/>
              <a:t> 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BB70B4E0-5947-9F3E-3B6A-45D30980A5AA}"/>
              </a:ext>
            </a:extLst>
          </p:cNvPr>
          <p:cNvSpPr/>
          <p:nvPr/>
        </p:nvSpPr>
        <p:spPr>
          <a:xfrm>
            <a:off x="4780118" y="5495518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728FA9EC-654E-E19D-5F53-9D6DB5E31D71}"/>
              </a:ext>
            </a:extLst>
          </p:cNvPr>
          <p:cNvSpPr/>
          <p:nvPr/>
        </p:nvSpPr>
        <p:spPr>
          <a:xfrm>
            <a:off x="4780118" y="5700927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7" name="Рисунок 7">
            <a:extLst>
              <a:ext uri="{FF2B5EF4-FFF2-40B4-BE49-F238E27FC236}">
                <a16:creationId xmlns:a16="http://schemas.microsoft.com/office/drawing/2014/main" id="{3FB86F63-95B4-8D2E-1A9A-F785D45CAB4B}"/>
              </a:ext>
            </a:extLst>
          </p:cNvPr>
          <p:cNvSpPr/>
          <p:nvPr/>
        </p:nvSpPr>
        <p:spPr>
          <a:xfrm>
            <a:off x="11248712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FB31A0-09C1-9043-1A77-84FD4D90313B}"/>
              </a:ext>
            </a:extLst>
          </p:cNvPr>
          <p:cNvSpPr txBox="1"/>
          <p:nvPr/>
        </p:nvSpPr>
        <p:spPr>
          <a:xfrm>
            <a:off x="8972687" y="587649"/>
            <a:ext cx="2421252" cy="3244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Всё будет ровно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5E12F67-07D8-7040-A6DE-E851CCEA0DC7}"/>
              </a:ext>
            </a:extLst>
          </p:cNvPr>
          <p:cNvSpPr txBox="1"/>
          <p:nvPr/>
        </p:nvSpPr>
        <p:spPr>
          <a:xfrm>
            <a:off x="8972688" y="927055"/>
            <a:ext cx="2383504" cy="10911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Чтобы тебе было проще выравнивать контент</a:t>
            </a:r>
            <a:r>
              <a:rPr lang="en-US" sz="1200"/>
              <a:t>,</a:t>
            </a:r>
            <a:r>
              <a:rPr lang="ru-RU" sz="1200"/>
              <a:t> в шаблоне настроены направляющие. Включи их, нажав Alt+F9 </a:t>
            </a:r>
            <a:br>
              <a:rPr lang="ru-RU" sz="1200"/>
            </a:br>
            <a:r>
              <a:rPr lang="ru-RU" sz="1200"/>
              <a:t>или через вкладку «Вид» — «Направляющие»</a:t>
            </a:r>
            <a:r>
              <a:rPr lang="en-US" sz="1200"/>
              <a:t>.</a:t>
            </a:r>
            <a:r>
              <a:rPr lang="ru-RU" sz="1200"/>
              <a:t>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16D428-F5AA-A1D9-F109-4424B5FEEFC6}"/>
              </a:ext>
            </a:extLst>
          </p:cNvPr>
          <p:cNvSpPr txBox="1"/>
          <p:nvPr/>
        </p:nvSpPr>
        <p:spPr>
          <a:xfrm>
            <a:off x="9199437" y="2109168"/>
            <a:ext cx="1708894" cy="16196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400"/>
              </a:spcAft>
            </a:pPr>
            <a:r>
              <a:rPr lang="ru-RU" sz="1200"/>
              <a:t>Красными линиями обозначены границы слайда. Не размещай контент за их пределами. </a:t>
            </a:r>
          </a:p>
          <a:p>
            <a:pPr>
              <a:spcAft>
                <a:spcPts val="400"/>
              </a:spcAft>
            </a:pPr>
            <a:r>
              <a:rPr lang="ru-RU" sz="1200"/>
              <a:t>По серым линиям можно выравнивать контент внутри слайда.</a:t>
            </a:r>
          </a:p>
          <a:p>
            <a:pPr algn="l">
              <a:spcAft>
                <a:spcPts val="400"/>
              </a:spcAft>
            </a:pPr>
            <a:endParaRPr lang="ru-RU" sz="1400"/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09360FA4-F8F2-B1A6-D90C-CE0095F5B7F6}"/>
              </a:ext>
            </a:extLst>
          </p:cNvPr>
          <p:cNvSpPr/>
          <p:nvPr/>
        </p:nvSpPr>
        <p:spPr>
          <a:xfrm>
            <a:off x="8769965" y="4247728"/>
            <a:ext cx="2782273" cy="2022623"/>
          </a:xfrm>
          <a:prstGeom prst="roundRect">
            <a:avLst>
              <a:gd name="adj" fmla="val 103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4" name="Рисунок 7">
            <a:extLst>
              <a:ext uri="{FF2B5EF4-FFF2-40B4-BE49-F238E27FC236}">
                <a16:creationId xmlns:a16="http://schemas.microsoft.com/office/drawing/2014/main" id="{F0DB6D7E-CA8B-946C-BADB-B831EA01BE74}"/>
              </a:ext>
            </a:extLst>
          </p:cNvPr>
          <p:cNvSpPr/>
          <p:nvPr/>
        </p:nvSpPr>
        <p:spPr>
          <a:xfrm>
            <a:off x="11259721" y="4368825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6102E31-758C-204D-1505-E97C6AAE6F58}"/>
              </a:ext>
            </a:extLst>
          </p:cNvPr>
          <p:cNvSpPr txBox="1"/>
          <p:nvPr/>
        </p:nvSpPr>
        <p:spPr>
          <a:xfrm>
            <a:off x="9596651" y="4400331"/>
            <a:ext cx="1809961" cy="4202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85000"/>
              </a:lnSpc>
            </a:pPr>
            <a:r>
              <a:rPr lang="ru-RU" b="1" dirty="0">
                <a:solidFill>
                  <a:schemeClr val="bg1"/>
                </a:solidFill>
              </a:rPr>
              <a:t>Нужна </a:t>
            </a:r>
          </a:p>
          <a:p>
            <a:pPr algn="l">
              <a:lnSpc>
                <a:spcPct val="85000"/>
              </a:lnSpc>
            </a:pPr>
            <a:r>
              <a:rPr lang="ru-RU" b="1" dirty="0">
                <a:solidFill>
                  <a:schemeClr val="bg1"/>
                </a:solidFill>
              </a:rPr>
              <a:t>поддержка?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8BF44CC-6485-312F-FA38-3DBA3F0D15E3}"/>
              </a:ext>
            </a:extLst>
          </p:cNvPr>
          <p:cNvSpPr txBox="1"/>
          <p:nvPr/>
        </p:nvSpPr>
        <p:spPr>
          <a:xfrm>
            <a:off x="8972688" y="4956676"/>
            <a:ext cx="2383504" cy="10911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>
                <a:solidFill>
                  <a:schemeClr val="bg1"/>
                </a:solidFill>
              </a:rPr>
              <a:t>Заходи на нашу страницу через </a:t>
            </a:r>
            <a:r>
              <a:rPr lang="en-US" sz="1200">
                <a:solidFill>
                  <a:schemeClr val="bg1"/>
                </a:solidFill>
              </a:rPr>
              <a:t>Staff </a:t>
            </a:r>
            <a:r>
              <a:rPr lang="ru-RU" sz="1200">
                <a:solidFill>
                  <a:schemeClr val="bg1"/>
                </a:solidFill>
              </a:rPr>
              <a:t>—  </a:t>
            </a:r>
            <a:r>
              <a:rPr lang="en-US" sz="1200">
                <a:solidFill>
                  <a:schemeClr val="bg1"/>
                </a:solidFill>
              </a:rPr>
              <a:t>Brand Ozon </a:t>
            </a:r>
            <a:r>
              <a:rPr lang="ru-RU" sz="1200">
                <a:solidFill>
                  <a:schemeClr val="bg1"/>
                </a:solidFill>
              </a:rPr>
              <a:t>— Всё для презентаций</a:t>
            </a:r>
            <a:r>
              <a:rPr lang="en-US" sz="1200">
                <a:solidFill>
                  <a:schemeClr val="bg1"/>
                </a:solidFill>
              </a:rPr>
              <a:t>. </a:t>
            </a:r>
            <a:r>
              <a:rPr lang="ru-RU" sz="1200">
                <a:solidFill>
                  <a:schemeClr val="bg1"/>
                </a:solidFill>
              </a:rPr>
              <a:t>Там можно скачать дополнительные материалы </a:t>
            </a:r>
            <a:br>
              <a:rPr lang="ru-RU" sz="1200">
                <a:solidFill>
                  <a:schemeClr val="bg1"/>
                </a:solidFill>
              </a:rPr>
            </a:br>
            <a:r>
              <a:rPr lang="ru-RU" sz="1200">
                <a:solidFill>
                  <a:schemeClr val="bg1"/>
                </a:solidFill>
              </a:rPr>
              <a:t>или записаться на консультацию. </a:t>
            </a:r>
          </a:p>
          <a:p>
            <a:pPr algn="l"/>
            <a:r>
              <a:rPr lang="ru-RU" sz="1200">
                <a:solidFill>
                  <a:schemeClr val="bg1"/>
                </a:solidFill>
              </a:rPr>
              <a:t>Результативных презентаций!</a:t>
            </a: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F0D66FEF-47C6-AB0A-D089-59CF7BFB6471}"/>
              </a:ext>
            </a:extLst>
          </p:cNvPr>
          <p:cNvSpPr/>
          <p:nvPr/>
        </p:nvSpPr>
        <p:spPr>
          <a:xfrm>
            <a:off x="639763" y="411163"/>
            <a:ext cx="3636962" cy="104923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FC5D6F7-0828-909F-707A-FC316B32BAFB}"/>
              </a:ext>
            </a:extLst>
          </p:cNvPr>
          <p:cNvSpPr txBox="1"/>
          <p:nvPr/>
        </p:nvSpPr>
        <p:spPr>
          <a:xfrm>
            <a:off x="851401" y="638506"/>
            <a:ext cx="2041159" cy="5945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1200" b="1" dirty="0">
                <a:solidFill>
                  <a:schemeClr val="bg1"/>
                </a:solidFill>
              </a:rPr>
              <a:t>Привет! Сейчас расскажу про основной шаблон презентаций Ozon</a:t>
            </a:r>
          </a:p>
        </p:txBody>
      </p:sp>
      <p:sp>
        <p:nvSpPr>
          <p:cNvPr id="23" name="Рисунок 7">
            <a:extLst>
              <a:ext uri="{FF2B5EF4-FFF2-40B4-BE49-F238E27FC236}">
                <a16:creationId xmlns:a16="http://schemas.microsoft.com/office/drawing/2014/main" id="{1EE27734-862A-F6AE-44D8-CEBEED0269DA}"/>
              </a:ext>
            </a:extLst>
          </p:cNvPr>
          <p:cNvSpPr/>
          <p:nvPr userDrawn="1"/>
        </p:nvSpPr>
        <p:spPr>
          <a:xfrm>
            <a:off x="3983413" y="1943086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5" name="Прямоугольник: скругленные углы 64">
            <a:extLst>
              <a:ext uri="{FF2B5EF4-FFF2-40B4-BE49-F238E27FC236}">
                <a16:creationId xmlns:a16="http://schemas.microsoft.com/office/drawing/2014/main" id="{DDA1F3F9-A479-B8F3-23B0-F2EACC0A4F89}"/>
              </a:ext>
            </a:extLst>
          </p:cNvPr>
          <p:cNvSpPr/>
          <p:nvPr userDrawn="1"/>
        </p:nvSpPr>
        <p:spPr>
          <a:xfrm>
            <a:off x="1023002" y="3108184"/>
            <a:ext cx="728387" cy="570495"/>
          </a:xfrm>
          <a:prstGeom prst="roundRect">
            <a:avLst>
              <a:gd name="adj" fmla="val 82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900">
              <a:solidFill>
                <a:schemeClr val="tx2"/>
              </a:solidFill>
            </a:endParaRPr>
          </a:p>
        </p:txBody>
      </p: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CB21CD65-F986-7C6D-2086-B846D95DC8EB}"/>
              </a:ext>
            </a:extLst>
          </p:cNvPr>
          <p:cNvSpPr/>
          <p:nvPr userDrawn="1"/>
        </p:nvSpPr>
        <p:spPr>
          <a:xfrm>
            <a:off x="835809" y="3108185"/>
            <a:ext cx="147470" cy="242152"/>
          </a:xfrm>
          <a:prstGeom prst="roundRect">
            <a:avLst>
              <a:gd name="adj" fmla="val 2024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21C57030-9375-A53F-9B9B-1BD595DB4BC0}"/>
              </a:ext>
            </a:extLst>
          </p:cNvPr>
          <p:cNvSpPr/>
          <p:nvPr userDrawn="1"/>
        </p:nvSpPr>
        <p:spPr>
          <a:xfrm>
            <a:off x="639763" y="4535412"/>
            <a:ext cx="3636962" cy="1734939"/>
          </a:xfrm>
          <a:prstGeom prst="roundRect">
            <a:avLst>
              <a:gd name="adj" fmla="val 1039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0" name="Рисунок 7">
            <a:extLst>
              <a:ext uri="{FF2B5EF4-FFF2-40B4-BE49-F238E27FC236}">
                <a16:creationId xmlns:a16="http://schemas.microsoft.com/office/drawing/2014/main" id="{F2B7419B-60EF-5C59-E6F9-B644857AC378}"/>
              </a:ext>
            </a:extLst>
          </p:cNvPr>
          <p:cNvSpPr/>
          <p:nvPr userDrawn="1"/>
        </p:nvSpPr>
        <p:spPr>
          <a:xfrm>
            <a:off x="3984207" y="4656592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8E9C7D4-7F19-AC51-33F9-D8BBCA267888}"/>
              </a:ext>
            </a:extLst>
          </p:cNvPr>
          <p:cNvSpPr txBox="1"/>
          <p:nvPr userDrawn="1"/>
        </p:nvSpPr>
        <p:spPr>
          <a:xfrm>
            <a:off x="852195" y="4682793"/>
            <a:ext cx="2741705" cy="2532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b="1">
                <a:solidFill>
                  <a:schemeClr val="accent1"/>
                </a:solidFill>
              </a:rPr>
              <a:t>Таблицы на стиле</a:t>
            </a: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839CAEAD-5A29-77AC-24B1-9B23EA722D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406" y="5041239"/>
            <a:ext cx="1336787" cy="596097"/>
          </a:xfrm>
          <a:prstGeom prst="roundRect">
            <a:avLst>
              <a:gd name="adj" fmla="val 8135"/>
            </a:avLst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668AA1F6-2C48-284A-413B-4F3F92A6F793}"/>
              </a:ext>
            </a:extLst>
          </p:cNvPr>
          <p:cNvSpPr txBox="1"/>
          <p:nvPr userDrawn="1"/>
        </p:nvSpPr>
        <p:spPr>
          <a:xfrm>
            <a:off x="2310490" y="5041239"/>
            <a:ext cx="1737427" cy="8206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 spc="-30"/>
              <a:t>Настроили специальный стиль для работы </a:t>
            </a:r>
            <a:br>
              <a:rPr lang="ru-RU" sz="1200" spc="-30"/>
            </a:br>
            <a:r>
              <a:rPr lang="ru-RU" sz="1200" spc="-30"/>
              <a:t>с таблицами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E8D18C9-F6FE-2916-B3E7-94839200DFEB}"/>
              </a:ext>
            </a:extLst>
          </p:cNvPr>
          <p:cNvSpPr txBox="1"/>
          <p:nvPr userDrawn="1"/>
        </p:nvSpPr>
        <p:spPr>
          <a:xfrm>
            <a:off x="852195" y="5727560"/>
            <a:ext cx="3277239" cy="4041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200"/>
              <a:t>Настраивай вид таблицы в несколько кликов в разделе «Конструктор таблиц»</a:t>
            </a:r>
          </a:p>
        </p:txBody>
      </p:sp>
      <p:sp>
        <p:nvSpPr>
          <p:cNvPr id="75" name="Прямоугольник: скругленные углы 74">
            <a:extLst>
              <a:ext uri="{FF2B5EF4-FFF2-40B4-BE49-F238E27FC236}">
                <a16:creationId xmlns:a16="http://schemas.microsoft.com/office/drawing/2014/main" id="{4229081F-D723-2FAA-3892-E9FC912BF1F8}"/>
              </a:ext>
            </a:extLst>
          </p:cNvPr>
          <p:cNvSpPr/>
          <p:nvPr userDrawn="1"/>
        </p:nvSpPr>
        <p:spPr>
          <a:xfrm>
            <a:off x="835809" y="3382445"/>
            <a:ext cx="147470" cy="173301"/>
          </a:xfrm>
          <a:prstGeom prst="roundRect">
            <a:avLst>
              <a:gd name="adj" fmla="val 188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96C9CBD6-99B5-BB03-C015-6A5DEA4AD943}"/>
              </a:ext>
            </a:extLst>
          </p:cNvPr>
          <p:cNvSpPr/>
          <p:nvPr userDrawn="1"/>
        </p:nvSpPr>
        <p:spPr>
          <a:xfrm>
            <a:off x="835809" y="3587854"/>
            <a:ext cx="147470" cy="99462"/>
          </a:xfrm>
          <a:prstGeom prst="roundRect">
            <a:avLst>
              <a:gd name="adj" fmla="val 29916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78" name="Рисунок 7">
            <a:extLst>
              <a:ext uri="{FF2B5EF4-FFF2-40B4-BE49-F238E27FC236}">
                <a16:creationId xmlns:a16="http://schemas.microsoft.com/office/drawing/2014/main" id="{F05551BF-F822-F259-F28D-A7BF32D70259}"/>
              </a:ext>
            </a:extLst>
          </p:cNvPr>
          <p:cNvSpPr/>
          <p:nvPr userDrawn="1"/>
        </p:nvSpPr>
        <p:spPr>
          <a:xfrm>
            <a:off x="8208625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4B7E3D5C-E024-056E-A692-14A70C00C88D}"/>
              </a:ext>
            </a:extLst>
          </p:cNvPr>
          <p:cNvSpPr/>
          <p:nvPr userDrawn="1"/>
        </p:nvSpPr>
        <p:spPr>
          <a:xfrm>
            <a:off x="4767556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3" name="Прямоугольник: скругленные углы 82">
            <a:extLst>
              <a:ext uri="{FF2B5EF4-FFF2-40B4-BE49-F238E27FC236}">
                <a16:creationId xmlns:a16="http://schemas.microsoft.com/office/drawing/2014/main" id="{109D1960-0BB2-68DA-0C9E-0C6DF3951ABC}"/>
              </a:ext>
            </a:extLst>
          </p:cNvPr>
          <p:cNvSpPr/>
          <p:nvPr userDrawn="1"/>
        </p:nvSpPr>
        <p:spPr>
          <a:xfrm>
            <a:off x="4906548" y="1830194"/>
            <a:ext cx="128588" cy="129930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64A0185F-A819-0E02-D777-D0DBE8D5763B}"/>
              </a:ext>
            </a:extLst>
          </p:cNvPr>
          <p:cNvSpPr/>
          <p:nvPr userDrawn="1"/>
        </p:nvSpPr>
        <p:spPr>
          <a:xfrm>
            <a:off x="4767556" y="2962012"/>
            <a:ext cx="845913" cy="129930"/>
          </a:xfrm>
          <a:prstGeom prst="roundRect">
            <a:avLst/>
          </a:prstGeom>
          <a:solidFill>
            <a:schemeClr val="tx1">
              <a:alpha val="40000"/>
            </a:schemeClr>
          </a:solidFill>
          <a:ln w="6350">
            <a:solidFill>
              <a:srgbClr val="10C4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ru-RU" sz="800" b="1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00" name="Рисунок 7">
            <a:extLst>
              <a:ext uri="{FF2B5EF4-FFF2-40B4-BE49-F238E27FC236}">
                <a16:creationId xmlns:a16="http://schemas.microsoft.com/office/drawing/2014/main" id="{BF8EACDE-C000-C872-7DD4-D2D6912EA863}"/>
              </a:ext>
            </a:extLst>
          </p:cNvPr>
          <p:cNvSpPr/>
          <p:nvPr userDrawn="1"/>
        </p:nvSpPr>
        <p:spPr>
          <a:xfrm>
            <a:off x="11248712" y="534179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0F92B201-50C1-310E-C726-28247CA7DC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687" y="2117100"/>
            <a:ext cx="166759" cy="166759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19E94223-E790-58A9-6376-F634F65BD8B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687" y="3092518"/>
            <a:ext cx="166759" cy="166759"/>
          </a:xfrm>
          <a:prstGeom prst="rect">
            <a:avLst/>
          </a:prstGeom>
        </p:spPr>
      </p:pic>
      <p:sp>
        <p:nvSpPr>
          <p:cNvPr id="107" name="Рисунок 7">
            <a:extLst>
              <a:ext uri="{FF2B5EF4-FFF2-40B4-BE49-F238E27FC236}">
                <a16:creationId xmlns:a16="http://schemas.microsoft.com/office/drawing/2014/main" id="{BDCE8111-42D6-40F9-4114-0169203FB13D}"/>
              </a:ext>
            </a:extLst>
          </p:cNvPr>
          <p:cNvSpPr/>
          <p:nvPr userDrawn="1"/>
        </p:nvSpPr>
        <p:spPr>
          <a:xfrm>
            <a:off x="11259721" y="4368825"/>
            <a:ext cx="145227" cy="145227"/>
          </a:xfrm>
          <a:custGeom>
            <a:avLst/>
            <a:gdLst>
              <a:gd name="connsiteX0" fmla="*/ 77217 w 152401"/>
              <a:gd name="connsiteY0" fmla="*/ 22562 h 152401"/>
              <a:gd name="connsiteX1" fmla="*/ 92075 w 152401"/>
              <a:gd name="connsiteY1" fmla="*/ 7 h 152401"/>
              <a:gd name="connsiteX2" fmla="*/ 133350 w 152401"/>
              <a:gd name="connsiteY2" fmla="*/ 19051 h 152401"/>
              <a:gd name="connsiteX3" fmla="*/ 152394 w 152401"/>
              <a:gd name="connsiteY3" fmla="*/ 60327 h 152401"/>
              <a:gd name="connsiteX4" fmla="*/ 129839 w 152401"/>
              <a:gd name="connsiteY4" fmla="*/ 75185 h 152401"/>
              <a:gd name="connsiteX5" fmla="*/ 104775 w 152401"/>
              <a:gd name="connsiteY5" fmla="*/ 85726 h 152401"/>
              <a:gd name="connsiteX6" fmla="*/ 95250 w 152401"/>
              <a:gd name="connsiteY6" fmla="*/ 114301 h 152401"/>
              <a:gd name="connsiteX7" fmla="*/ 79661 w 152401"/>
              <a:gd name="connsiteY7" fmla="*/ 142876 h 152401"/>
              <a:gd name="connsiteX8" fmla="*/ 45652 w 152401"/>
              <a:gd name="connsiteY8" fmla="*/ 120220 h 152401"/>
              <a:gd name="connsiteX9" fmla="*/ 16260 w 152401"/>
              <a:gd name="connsiteY9" fmla="*/ 149611 h 152401"/>
              <a:gd name="connsiteX10" fmla="*/ 2790 w 152401"/>
              <a:gd name="connsiteY10" fmla="*/ 149611 h 152401"/>
              <a:gd name="connsiteX11" fmla="*/ 2790 w 152401"/>
              <a:gd name="connsiteY11" fmla="*/ 136141 h 152401"/>
              <a:gd name="connsiteX12" fmla="*/ 32181 w 152401"/>
              <a:gd name="connsiteY12" fmla="*/ 106750 h 152401"/>
              <a:gd name="connsiteX13" fmla="*/ 9525 w 152401"/>
              <a:gd name="connsiteY13" fmla="*/ 72740 h 152401"/>
              <a:gd name="connsiteX14" fmla="*/ 38100 w 152401"/>
              <a:gd name="connsiteY14" fmla="*/ 57151 h 152401"/>
              <a:gd name="connsiteX15" fmla="*/ 66675 w 152401"/>
              <a:gd name="connsiteY15" fmla="*/ 47626 h 152401"/>
              <a:gd name="connsiteX16" fmla="*/ 77217 w 152401"/>
              <a:gd name="connsiteY16" fmla="*/ 22562 h 15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2401" h="152401">
                <a:moveTo>
                  <a:pt x="77217" y="22562"/>
                </a:moveTo>
                <a:cubicBezTo>
                  <a:pt x="78455" y="11424"/>
                  <a:pt x="79696" y="259"/>
                  <a:pt x="92075" y="7"/>
                </a:cubicBezTo>
                <a:cubicBezTo>
                  <a:pt x="105589" y="-267"/>
                  <a:pt x="121580" y="7281"/>
                  <a:pt x="133350" y="19051"/>
                </a:cubicBezTo>
                <a:cubicBezTo>
                  <a:pt x="145120" y="30821"/>
                  <a:pt x="152669" y="46812"/>
                  <a:pt x="152394" y="60327"/>
                </a:cubicBezTo>
                <a:cubicBezTo>
                  <a:pt x="152143" y="72705"/>
                  <a:pt x="140978" y="73947"/>
                  <a:pt x="129839" y="75185"/>
                </a:cubicBezTo>
                <a:cubicBezTo>
                  <a:pt x="119294" y="76356"/>
                  <a:pt x="112095" y="78457"/>
                  <a:pt x="104775" y="85726"/>
                </a:cubicBezTo>
                <a:cubicBezTo>
                  <a:pt x="98766" y="91699"/>
                  <a:pt x="95250" y="103983"/>
                  <a:pt x="95250" y="114301"/>
                </a:cubicBezTo>
                <a:cubicBezTo>
                  <a:pt x="95250" y="124621"/>
                  <a:pt x="95247" y="142876"/>
                  <a:pt x="79661" y="142876"/>
                </a:cubicBezTo>
                <a:cubicBezTo>
                  <a:pt x="73049" y="142876"/>
                  <a:pt x="59265" y="132876"/>
                  <a:pt x="45652" y="120220"/>
                </a:cubicBezTo>
                <a:lnTo>
                  <a:pt x="16260" y="149611"/>
                </a:lnTo>
                <a:cubicBezTo>
                  <a:pt x="12540" y="153332"/>
                  <a:pt x="6510" y="153332"/>
                  <a:pt x="2790" y="149611"/>
                </a:cubicBezTo>
                <a:cubicBezTo>
                  <a:pt x="-930" y="145892"/>
                  <a:pt x="-930" y="139861"/>
                  <a:pt x="2790" y="136141"/>
                </a:cubicBezTo>
                <a:lnTo>
                  <a:pt x="32181" y="106750"/>
                </a:lnTo>
                <a:cubicBezTo>
                  <a:pt x="19525" y="93137"/>
                  <a:pt x="9525" y="79353"/>
                  <a:pt x="9525" y="72740"/>
                </a:cubicBezTo>
                <a:cubicBezTo>
                  <a:pt x="9525" y="57154"/>
                  <a:pt x="27781" y="57151"/>
                  <a:pt x="38100" y="57151"/>
                </a:cubicBezTo>
                <a:cubicBezTo>
                  <a:pt x="48419" y="57151"/>
                  <a:pt x="60702" y="53635"/>
                  <a:pt x="66675" y="47626"/>
                </a:cubicBezTo>
                <a:cubicBezTo>
                  <a:pt x="73017" y="39560"/>
                  <a:pt x="76045" y="33113"/>
                  <a:pt x="77217" y="2256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4BA802C9-E788-4F56-A860-39F6F17CFE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9802" y="296621"/>
            <a:ext cx="1199961" cy="1161084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664B16D6-0264-4710-885D-AF78231ED5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0" t="-8876" r="4400" b="21632"/>
          <a:stretch/>
        </p:blipFill>
        <p:spPr>
          <a:xfrm>
            <a:off x="8972687" y="4376445"/>
            <a:ext cx="484281" cy="4848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4808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vmlDrawing" Target="../drawings/vmlDrawing20.v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ags" Target="../tags/tag5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vmlDrawing" Target="../drawings/vmlDrawing38.v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tags" Target="../tags/tag8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vmlDrawing" Target="../drawings/vmlDrawing56.v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tags" Target="../tags/tag1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 hidden="1">
            <a:extLst>
              <a:ext uri="{FF2B5EF4-FFF2-40B4-BE49-F238E27FC236}">
                <a16:creationId xmlns:a16="http://schemas.microsoft.com/office/drawing/2014/main" id="{0313FEF4-EFA5-F998-F890-8EDC7FD4935F}"/>
              </a:ext>
            </a:extLst>
          </p:cNvPr>
          <p:cNvGraphicFramePr>
            <a:graphicFrameLocks noChangeAspect="1"/>
          </p:cNvGraphicFramePr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8403327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Слайд think-cell" r:id="rId25" imgW="233" imgH="233" progId="TCLayout.ActiveDocument.1">
                  <p:embed/>
                </p:oleObj>
              </mc:Choice>
              <mc:Fallback>
                <p:oleObj name="Слайд think-cell" r:id="rId25" imgW="233" imgH="233" progId="TCLayout.ActiveDocument.1">
                  <p:embed/>
                  <p:pic>
                    <p:nvPicPr>
                      <p:cNvPr id="16" name="Объект 15" hidden="1">
                        <a:extLst>
                          <a:ext uri="{FF2B5EF4-FFF2-40B4-BE49-F238E27FC236}">
                            <a16:creationId xmlns:a16="http://schemas.microsoft.com/office/drawing/2014/main" id="{0313FEF4-EFA5-F998-F890-8EDC7FD49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46391-FC95-6108-BE64-E793A095D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015302-E613-3B7A-0750-0AE24E6F5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764" y="1447801"/>
            <a:ext cx="10002836" cy="42325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Четвёртый уровень</a:t>
            </a:r>
          </a:p>
          <a:p>
            <a:pPr lvl="4"/>
            <a:r>
              <a:rPr lang="ru-RU"/>
              <a:t>Пятый уровень</a:t>
            </a:r>
          </a:p>
          <a:p>
            <a:pPr lvl="5"/>
            <a:r>
              <a:rPr lang="ru-RU"/>
              <a:t>Шестой уровень</a:t>
            </a:r>
          </a:p>
          <a:p>
            <a:pPr lvl="6"/>
            <a:r>
              <a:rPr lang="ru-RU"/>
              <a:t>Седьмой уровень</a:t>
            </a:r>
          </a:p>
          <a:p>
            <a:pPr lvl="7"/>
            <a:r>
              <a:rPr lang="ru-RU"/>
              <a:t>Восьмой уровень</a:t>
            </a:r>
          </a:p>
          <a:p>
            <a:pPr lvl="8"/>
            <a:r>
              <a:rPr lang="ru-RU"/>
              <a:t>Девятый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D03FA-A34D-BF86-A761-ACA475F2CD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763" y="6422078"/>
            <a:ext cx="7559675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392AA5-C52C-BAA9-4852-A790EECF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07450" y="6458078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88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5" r:id="rId4"/>
    <p:sldLayoutId id="2147483846" r:id="rId5"/>
    <p:sldLayoutId id="2147483847" r:id="rId6"/>
    <p:sldLayoutId id="2147483840" r:id="rId7"/>
    <p:sldLayoutId id="2147483841" r:id="rId8"/>
    <p:sldLayoutId id="2147483856" r:id="rId9"/>
    <p:sldLayoutId id="2147483842" r:id="rId10"/>
    <p:sldLayoutId id="2147483843" r:id="rId11"/>
    <p:sldLayoutId id="2147483849" r:id="rId12"/>
    <p:sldLayoutId id="2147483850" r:id="rId13"/>
    <p:sldLayoutId id="2147483851" r:id="rId14"/>
    <p:sldLayoutId id="2147483844" r:id="rId15"/>
    <p:sldLayoutId id="2147483853" r:id="rId16"/>
    <p:sldLayoutId id="2147483848" r:id="rId17"/>
    <p:sldLayoutId id="2147483854" r:id="rId18"/>
    <p:sldLayoutId id="2147483855" r:id="rId19"/>
    <p:sldLayoutId id="2147483852" r:id="rId20"/>
    <p:sldLayoutId id="2147483937" r:id="rId2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269875" indent="-2698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" indent="-10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77800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+mj-lt"/>
        <a:buAutoNum type="arabicPeriod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96000" indent="-12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1" userDrawn="1">
          <p15:clr>
            <a:srgbClr val="9BADC0"/>
          </p15:clr>
        </p15:guide>
        <p15:guide id="72" pos="7680" userDrawn="1">
          <p15:clr>
            <a:srgbClr val="9BADC0"/>
          </p15:clr>
        </p15:guide>
        <p15:guide id="73" pos="403" userDrawn="1">
          <p15:clr>
            <a:srgbClr val="F26B43"/>
          </p15:clr>
        </p15:guide>
        <p15:guide id="74" pos="976" userDrawn="1">
          <p15:clr>
            <a:srgbClr val="9BADC0"/>
          </p15:clr>
        </p15:guide>
        <p15:guide id="75" pos="1548" userDrawn="1">
          <p15:clr>
            <a:srgbClr val="9BADC0"/>
          </p15:clr>
        </p15:guide>
        <p15:guide id="76" pos="2121" userDrawn="1">
          <p15:clr>
            <a:srgbClr val="9BADC0"/>
          </p15:clr>
        </p15:guide>
        <p15:guide id="77" pos="2694" userDrawn="1">
          <p15:clr>
            <a:srgbClr val="9BADC0"/>
          </p15:clr>
        </p15:guide>
        <p15:guide id="78" pos="3267" userDrawn="1">
          <p15:clr>
            <a:srgbClr val="9BADC0"/>
          </p15:clr>
        </p15:guide>
        <p15:guide id="79" pos="3840" userDrawn="1">
          <p15:clr>
            <a:srgbClr val="9BADC0"/>
          </p15:clr>
        </p15:guide>
        <p15:guide id="80" pos="4412" userDrawn="1">
          <p15:clr>
            <a:srgbClr val="9BADC0"/>
          </p15:clr>
        </p15:guide>
        <p15:guide id="81" pos="4985" userDrawn="1">
          <p15:clr>
            <a:srgbClr val="9BADC0"/>
          </p15:clr>
        </p15:guide>
        <p15:guide id="82" pos="5558" userDrawn="1">
          <p15:clr>
            <a:srgbClr val="9BADC0"/>
          </p15:clr>
        </p15:guide>
        <p15:guide id="83" pos="6131" userDrawn="1">
          <p15:clr>
            <a:srgbClr val="9BADC0"/>
          </p15:clr>
        </p15:guide>
        <p15:guide id="84" pos="6704" userDrawn="1">
          <p15:clr>
            <a:srgbClr val="9BADC0"/>
          </p15:clr>
        </p15:guide>
        <p15:guide id="85" pos="7276" userDrawn="1">
          <p15:clr>
            <a:srgbClr val="F26B43"/>
          </p15:clr>
        </p15:guide>
        <p15:guide id="86" orient="horz" pos="259" userDrawn="1">
          <p15:clr>
            <a:srgbClr val="F26B43"/>
          </p15:clr>
        </p15:guide>
        <p15:guide id="87" orient="horz" pos="39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 hidden="1">
            <a:extLst>
              <a:ext uri="{FF2B5EF4-FFF2-40B4-BE49-F238E27FC236}">
                <a16:creationId xmlns:a16="http://schemas.microsoft.com/office/drawing/2014/main" id="{0313FEF4-EFA5-F998-F890-8EDC7FD4935F}"/>
              </a:ext>
            </a:extLst>
          </p:cNvPr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19520992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Слайд think-cell" r:id="rId23" imgW="233" imgH="233" progId="TCLayout.ActiveDocument.1">
                  <p:embed/>
                </p:oleObj>
              </mc:Choice>
              <mc:Fallback>
                <p:oleObj name="Слайд think-cell" r:id="rId23" imgW="233" imgH="233" progId="TCLayout.ActiveDocument.1">
                  <p:embed/>
                  <p:pic>
                    <p:nvPicPr>
                      <p:cNvPr id="16" name="Объект 15" hidden="1">
                        <a:extLst>
                          <a:ext uri="{FF2B5EF4-FFF2-40B4-BE49-F238E27FC236}">
                            <a16:creationId xmlns:a16="http://schemas.microsoft.com/office/drawing/2014/main" id="{0313FEF4-EFA5-F998-F890-8EDC7FD49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46391-FC95-6108-BE64-E793A095D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015302-E613-3B7A-0750-0AE24E6F5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764" y="1447801"/>
            <a:ext cx="10002836" cy="42325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Четвёртый уровень</a:t>
            </a:r>
          </a:p>
          <a:p>
            <a:pPr lvl="4"/>
            <a:r>
              <a:rPr lang="ru-RU"/>
              <a:t>Пятый уровень</a:t>
            </a:r>
          </a:p>
          <a:p>
            <a:pPr lvl="5"/>
            <a:r>
              <a:rPr lang="ru-RU"/>
              <a:t>Шестой уровень</a:t>
            </a:r>
          </a:p>
          <a:p>
            <a:pPr lvl="6"/>
            <a:r>
              <a:rPr lang="ru-RU"/>
              <a:t>Седьмой уровень</a:t>
            </a:r>
          </a:p>
          <a:p>
            <a:pPr lvl="7"/>
            <a:r>
              <a:rPr lang="ru-RU"/>
              <a:t>Восьмой уровень</a:t>
            </a:r>
          </a:p>
          <a:p>
            <a:pPr lvl="8"/>
            <a:r>
              <a:rPr lang="ru-RU"/>
              <a:t>Девятый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D03FA-A34D-BF86-A761-ACA475F2CD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763" y="6422078"/>
            <a:ext cx="7559675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392AA5-C52C-BAA9-4852-A790EECF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07450" y="6458078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47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  <p:sldLayoutId id="2147483876" r:id="rId19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269875" indent="-2698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" indent="-10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77800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+mj-lt"/>
        <a:buAutoNum type="arabicPeriod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96000" indent="-12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1">
          <p15:clr>
            <a:srgbClr val="9BADC0"/>
          </p15:clr>
        </p15:guide>
        <p15:guide id="72" pos="7680">
          <p15:clr>
            <a:srgbClr val="9BADC0"/>
          </p15:clr>
        </p15:guide>
        <p15:guide id="73" pos="403">
          <p15:clr>
            <a:srgbClr val="F26B43"/>
          </p15:clr>
        </p15:guide>
        <p15:guide id="74" pos="976">
          <p15:clr>
            <a:srgbClr val="9BADC0"/>
          </p15:clr>
        </p15:guide>
        <p15:guide id="75" pos="1548">
          <p15:clr>
            <a:srgbClr val="9BADC0"/>
          </p15:clr>
        </p15:guide>
        <p15:guide id="76" pos="2121">
          <p15:clr>
            <a:srgbClr val="9BADC0"/>
          </p15:clr>
        </p15:guide>
        <p15:guide id="77" pos="2694">
          <p15:clr>
            <a:srgbClr val="9BADC0"/>
          </p15:clr>
        </p15:guide>
        <p15:guide id="78" pos="3267">
          <p15:clr>
            <a:srgbClr val="9BADC0"/>
          </p15:clr>
        </p15:guide>
        <p15:guide id="79" pos="3840">
          <p15:clr>
            <a:srgbClr val="9BADC0"/>
          </p15:clr>
        </p15:guide>
        <p15:guide id="80" pos="4412">
          <p15:clr>
            <a:srgbClr val="9BADC0"/>
          </p15:clr>
        </p15:guide>
        <p15:guide id="81" pos="4985">
          <p15:clr>
            <a:srgbClr val="9BADC0"/>
          </p15:clr>
        </p15:guide>
        <p15:guide id="82" pos="5558">
          <p15:clr>
            <a:srgbClr val="9BADC0"/>
          </p15:clr>
        </p15:guide>
        <p15:guide id="83" pos="6131">
          <p15:clr>
            <a:srgbClr val="9BADC0"/>
          </p15:clr>
        </p15:guide>
        <p15:guide id="84" pos="6704">
          <p15:clr>
            <a:srgbClr val="9BADC0"/>
          </p15:clr>
        </p15:guide>
        <p15:guide id="85" pos="7276">
          <p15:clr>
            <a:srgbClr val="F26B43"/>
          </p15:clr>
        </p15:guide>
        <p15:guide id="86" orient="horz" pos="259">
          <p15:clr>
            <a:srgbClr val="F26B43"/>
          </p15:clr>
        </p15:guide>
        <p15:guide id="87" orient="horz" pos="394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 hidden="1">
            <a:extLst>
              <a:ext uri="{FF2B5EF4-FFF2-40B4-BE49-F238E27FC236}">
                <a16:creationId xmlns:a16="http://schemas.microsoft.com/office/drawing/2014/main" id="{0313FEF4-EFA5-F998-F890-8EDC7FD4935F}"/>
              </a:ext>
            </a:extLst>
          </p:cNvPr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13141858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Слайд think-cell" r:id="rId23" imgW="233" imgH="233" progId="TCLayout.ActiveDocument.1">
                  <p:embed/>
                </p:oleObj>
              </mc:Choice>
              <mc:Fallback>
                <p:oleObj name="Слайд think-cell" r:id="rId23" imgW="233" imgH="233" progId="TCLayout.ActiveDocument.1">
                  <p:embed/>
                  <p:pic>
                    <p:nvPicPr>
                      <p:cNvPr id="16" name="Объект 15" hidden="1">
                        <a:extLst>
                          <a:ext uri="{FF2B5EF4-FFF2-40B4-BE49-F238E27FC236}">
                            <a16:creationId xmlns:a16="http://schemas.microsoft.com/office/drawing/2014/main" id="{0313FEF4-EFA5-F998-F890-8EDC7FD49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46391-FC95-6108-BE64-E793A095D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015302-E613-3B7A-0750-0AE24E6F5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764" y="1447801"/>
            <a:ext cx="10002836" cy="42325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Четвёртый уровень</a:t>
            </a:r>
          </a:p>
          <a:p>
            <a:pPr lvl="4"/>
            <a:r>
              <a:rPr lang="ru-RU"/>
              <a:t>Пятый уровень</a:t>
            </a:r>
          </a:p>
          <a:p>
            <a:pPr lvl="5"/>
            <a:r>
              <a:rPr lang="ru-RU"/>
              <a:t>Шестой уровень</a:t>
            </a:r>
          </a:p>
          <a:p>
            <a:pPr lvl="6"/>
            <a:r>
              <a:rPr lang="ru-RU"/>
              <a:t>Седьмой уровень</a:t>
            </a:r>
          </a:p>
          <a:p>
            <a:pPr lvl="7"/>
            <a:r>
              <a:rPr lang="ru-RU"/>
              <a:t>Восьмой уровень</a:t>
            </a:r>
          </a:p>
          <a:p>
            <a:pPr lvl="8"/>
            <a:r>
              <a:rPr lang="ru-RU"/>
              <a:t>Девятый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D03FA-A34D-BF86-A761-ACA475F2CD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763" y="6422078"/>
            <a:ext cx="7559675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392AA5-C52C-BAA9-4852-A790EECF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07450" y="6458078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22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  <p:sldLayoutId id="2147483913" r:id="rId16"/>
    <p:sldLayoutId id="2147483914" r:id="rId17"/>
    <p:sldLayoutId id="2147483915" r:id="rId18"/>
    <p:sldLayoutId id="2147483916" r:id="rId19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269875" indent="-2698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" indent="-10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77800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+mj-lt"/>
        <a:buAutoNum type="arabicPeriod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96000" indent="-12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1">
          <p15:clr>
            <a:srgbClr val="9BADC0"/>
          </p15:clr>
        </p15:guide>
        <p15:guide id="72" pos="7680">
          <p15:clr>
            <a:srgbClr val="9BADC0"/>
          </p15:clr>
        </p15:guide>
        <p15:guide id="73" pos="403">
          <p15:clr>
            <a:srgbClr val="F26B43"/>
          </p15:clr>
        </p15:guide>
        <p15:guide id="74" pos="976">
          <p15:clr>
            <a:srgbClr val="9BADC0"/>
          </p15:clr>
        </p15:guide>
        <p15:guide id="75" pos="1548">
          <p15:clr>
            <a:srgbClr val="9BADC0"/>
          </p15:clr>
        </p15:guide>
        <p15:guide id="76" pos="2121">
          <p15:clr>
            <a:srgbClr val="9BADC0"/>
          </p15:clr>
        </p15:guide>
        <p15:guide id="77" pos="2694">
          <p15:clr>
            <a:srgbClr val="9BADC0"/>
          </p15:clr>
        </p15:guide>
        <p15:guide id="78" pos="3267">
          <p15:clr>
            <a:srgbClr val="9BADC0"/>
          </p15:clr>
        </p15:guide>
        <p15:guide id="79" pos="3840">
          <p15:clr>
            <a:srgbClr val="9BADC0"/>
          </p15:clr>
        </p15:guide>
        <p15:guide id="80" pos="4412">
          <p15:clr>
            <a:srgbClr val="9BADC0"/>
          </p15:clr>
        </p15:guide>
        <p15:guide id="81" pos="4985">
          <p15:clr>
            <a:srgbClr val="9BADC0"/>
          </p15:clr>
        </p15:guide>
        <p15:guide id="82" pos="5558">
          <p15:clr>
            <a:srgbClr val="9BADC0"/>
          </p15:clr>
        </p15:guide>
        <p15:guide id="83" pos="6131">
          <p15:clr>
            <a:srgbClr val="9BADC0"/>
          </p15:clr>
        </p15:guide>
        <p15:guide id="84" pos="6704">
          <p15:clr>
            <a:srgbClr val="9BADC0"/>
          </p15:clr>
        </p15:guide>
        <p15:guide id="85" pos="7276">
          <p15:clr>
            <a:srgbClr val="F26B43"/>
          </p15:clr>
        </p15:guide>
        <p15:guide id="86" orient="horz" pos="259">
          <p15:clr>
            <a:srgbClr val="F26B43"/>
          </p15:clr>
        </p15:guide>
        <p15:guide id="87" orient="horz" pos="394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 hidden="1">
            <a:extLst>
              <a:ext uri="{FF2B5EF4-FFF2-40B4-BE49-F238E27FC236}">
                <a16:creationId xmlns:a16="http://schemas.microsoft.com/office/drawing/2014/main" id="{0313FEF4-EFA5-F998-F890-8EDC7FD4935F}"/>
              </a:ext>
            </a:extLst>
          </p:cNvPr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26916531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0" name="Слайд think-cell" r:id="rId23" imgW="233" imgH="233" progId="TCLayout.ActiveDocument.1">
                  <p:embed/>
                </p:oleObj>
              </mc:Choice>
              <mc:Fallback>
                <p:oleObj name="Слайд think-cell" r:id="rId23" imgW="233" imgH="233" progId="TCLayout.ActiveDocument.1">
                  <p:embed/>
                  <p:pic>
                    <p:nvPicPr>
                      <p:cNvPr id="16" name="Объект 15" hidden="1">
                        <a:extLst>
                          <a:ext uri="{FF2B5EF4-FFF2-40B4-BE49-F238E27FC236}">
                            <a16:creationId xmlns:a16="http://schemas.microsoft.com/office/drawing/2014/main" id="{0313FEF4-EFA5-F998-F890-8EDC7FD49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46391-FC95-6108-BE64-E793A095D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4" y="411163"/>
            <a:ext cx="10910888" cy="68446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ru-RU"/>
              <a:t>Образец </a:t>
            </a:r>
            <a:br>
              <a:rPr lang="ru-RU"/>
            </a:br>
            <a:r>
              <a:rPr lang="ru-RU"/>
              <a:t>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015302-E613-3B7A-0750-0AE24E6F5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764" y="1447801"/>
            <a:ext cx="10002836" cy="42325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Четвёртый уровень</a:t>
            </a:r>
          </a:p>
          <a:p>
            <a:pPr lvl="4"/>
            <a:r>
              <a:rPr lang="ru-RU"/>
              <a:t>Пятый уровень</a:t>
            </a:r>
          </a:p>
          <a:p>
            <a:pPr lvl="5"/>
            <a:r>
              <a:rPr lang="ru-RU"/>
              <a:t>Шестой уровень</a:t>
            </a:r>
          </a:p>
          <a:p>
            <a:pPr lvl="6"/>
            <a:r>
              <a:rPr lang="ru-RU"/>
              <a:t>Седьмой уровень</a:t>
            </a:r>
          </a:p>
          <a:p>
            <a:pPr lvl="7"/>
            <a:r>
              <a:rPr lang="ru-RU"/>
              <a:t>Восьмой уровень</a:t>
            </a:r>
          </a:p>
          <a:p>
            <a:pPr lvl="8"/>
            <a:r>
              <a:rPr lang="ru-RU"/>
              <a:t>Девятый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D03FA-A34D-BF86-A761-ACA475F2CD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763" y="6422078"/>
            <a:ext cx="7559675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392AA5-C52C-BAA9-4852-A790EECF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07450" y="6458078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EB5249F5-0093-48B0-B996-C4E44A87EA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68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  <p:sldLayoutId id="2147483932" r:id="rId15"/>
    <p:sldLayoutId id="2147483933" r:id="rId16"/>
    <p:sldLayoutId id="2147483934" r:id="rId17"/>
    <p:sldLayoutId id="2147483935" r:id="rId18"/>
    <p:sldLayoutId id="2147483936" r:id="rId19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269875" indent="-2698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" indent="-10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77800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+mj-lt"/>
        <a:buAutoNum type="arabicPeriod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96000" indent="-126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1">
          <p15:clr>
            <a:srgbClr val="9BADC0"/>
          </p15:clr>
        </p15:guide>
        <p15:guide id="72" pos="7680">
          <p15:clr>
            <a:srgbClr val="9BADC0"/>
          </p15:clr>
        </p15:guide>
        <p15:guide id="73" pos="403">
          <p15:clr>
            <a:srgbClr val="F26B43"/>
          </p15:clr>
        </p15:guide>
        <p15:guide id="74" pos="976">
          <p15:clr>
            <a:srgbClr val="9BADC0"/>
          </p15:clr>
        </p15:guide>
        <p15:guide id="75" pos="1548">
          <p15:clr>
            <a:srgbClr val="9BADC0"/>
          </p15:clr>
        </p15:guide>
        <p15:guide id="76" pos="2121">
          <p15:clr>
            <a:srgbClr val="9BADC0"/>
          </p15:clr>
        </p15:guide>
        <p15:guide id="77" pos="2694">
          <p15:clr>
            <a:srgbClr val="9BADC0"/>
          </p15:clr>
        </p15:guide>
        <p15:guide id="78" pos="3267">
          <p15:clr>
            <a:srgbClr val="9BADC0"/>
          </p15:clr>
        </p15:guide>
        <p15:guide id="79" pos="3840">
          <p15:clr>
            <a:srgbClr val="9BADC0"/>
          </p15:clr>
        </p15:guide>
        <p15:guide id="80" pos="4412">
          <p15:clr>
            <a:srgbClr val="9BADC0"/>
          </p15:clr>
        </p15:guide>
        <p15:guide id="81" pos="4985">
          <p15:clr>
            <a:srgbClr val="9BADC0"/>
          </p15:clr>
        </p15:guide>
        <p15:guide id="82" pos="5558">
          <p15:clr>
            <a:srgbClr val="9BADC0"/>
          </p15:clr>
        </p15:guide>
        <p15:guide id="83" pos="6131">
          <p15:clr>
            <a:srgbClr val="9BADC0"/>
          </p15:clr>
        </p15:guide>
        <p15:guide id="84" pos="6704">
          <p15:clr>
            <a:srgbClr val="9BADC0"/>
          </p15:clr>
        </p15:guide>
        <p15:guide id="85" pos="7276">
          <p15:clr>
            <a:srgbClr val="F26B43"/>
          </p15:clr>
        </p15:guide>
        <p15:guide id="86" orient="horz" pos="259">
          <p15:clr>
            <a:srgbClr val="F26B43"/>
          </p15:clr>
        </p15:guide>
        <p15:guide id="87" orient="horz" pos="39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7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10" Type="http://schemas.openxmlformats.org/officeDocument/2006/relationships/image" Target="../media/image3.png"/><Relationship Id="rId4" Type="http://schemas.openxmlformats.org/officeDocument/2006/relationships/image" Target="../media/image18.png"/><Relationship Id="rId9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chart" Target="../charts/chart4.xml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g"/><Relationship Id="rId3" Type="http://schemas.openxmlformats.org/officeDocument/2006/relationships/image" Target="../media/image55.png"/><Relationship Id="rId7" Type="http://schemas.openxmlformats.org/officeDocument/2006/relationships/image" Target="../media/image5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58.jp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2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905CF16-58F8-437D-9769-16DA73D47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0" b="7070"/>
          <a:stretch/>
        </p:blipFill>
        <p:spPr>
          <a:xfrm>
            <a:off x="639607" y="410021"/>
            <a:ext cx="10932461" cy="5852667"/>
          </a:xfrm>
          <a:prstGeom prst="roundRect">
            <a:avLst>
              <a:gd name="adj" fmla="val 10841"/>
            </a:avLst>
          </a:prstGeom>
        </p:spPr>
      </p:pic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6461D6B5-CEA7-4485-B40E-24719B4BA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9400" y="4705255"/>
            <a:ext cx="4546600" cy="817562"/>
          </a:xfrm>
        </p:spPr>
        <p:txBody>
          <a:bodyPr/>
          <a:lstStyle/>
          <a:p>
            <a:r>
              <a:rPr lang="en-US" i="0" dirty="0">
                <a:effectLst/>
                <a:latin typeface="Arial" panose="020B0604020202020204" pitchFamily="34" charset="0"/>
              </a:rPr>
              <a:t>Hazal </a:t>
            </a:r>
            <a:r>
              <a:rPr lang="en-US" i="0" dirty="0" err="1">
                <a:effectLst/>
                <a:latin typeface="Arial" panose="020B0604020202020204" pitchFamily="34" charset="0"/>
              </a:rPr>
              <a:t>Maraş</a:t>
            </a:r>
            <a:r>
              <a:rPr lang="en-US" i="0" dirty="0">
                <a:effectLst/>
                <a:latin typeface="Arial" panose="020B0604020202020204" pitchFamily="34" charset="0"/>
              </a:rPr>
              <a:t> </a:t>
            </a:r>
            <a:r>
              <a:rPr lang="en-US" i="0" dirty="0" err="1">
                <a:effectLst/>
                <a:latin typeface="Arial" panose="020B0604020202020204" pitchFamily="34" charset="0"/>
              </a:rPr>
              <a:t>Tunçer</a:t>
            </a:r>
            <a:r>
              <a:rPr lang="en-US" i="0" dirty="0">
                <a:effectLst/>
                <a:latin typeface="Arial" panose="020B0604020202020204" pitchFamily="34" charset="0"/>
              </a:rPr>
              <a:t>, </a:t>
            </a:r>
            <a:br>
              <a:rPr lang="en-US" i="0" dirty="0">
                <a:effectLst/>
                <a:latin typeface="Arial" panose="020B0604020202020204" pitchFamily="34" charset="0"/>
              </a:rPr>
            </a:br>
            <a:r>
              <a:rPr lang="en-US" i="0" dirty="0">
                <a:effectLst/>
                <a:latin typeface="Arial" panose="020B0604020202020204" pitchFamily="34" charset="0"/>
              </a:rPr>
              <a:t>Ozon Global </a:t>
            </a:r>
            <a:r>
              <a:rPr lang="en-US" i="0" dirty="0" err="1">
                <a:effectLst/>
                <a:latin typeface="Arial" panose="020B0604020202020204" pitchFamily="34" charset="0"/>
              </a:rPr>
              <a:t>Türkiye</a:t>
            </a:r>
            <a:r>
              <a:rPr lang="en-US" i="0" dirty="0">
                <a:effectLst/>
                <a:latin typeface="Arial" panose="020B0604020202020204" pitchFamily="34" charset="0"/>
              </a:rPr>
              <a:t> </a:t>
            </a:r>
            <a:r>
              <a:rPr lang="en-US" i="0" dirty="0" err="1">
                <a:effectLst/>
                <a:latin typeface="Arial" panose="020B0604020202020204" pitchFamily="34" charset="0"/>
              </a:rPr>
              <a:t>Genel</a:t>
            </a:r>
            <a:r>
              <a:rPr lang="en-US" i="0" dirty="0">
                <a:effectLst/>
                <a:latin typeface="Arial" panose="020B0604020202020204" pitchFamily="34" charset="0"/>
              </a:rPr>
              <a:t> </a:t>
            </a:r>
            <a:r>
              <a:rPr lang="en-US" i="0" dirty="0" err="1">
                <a:effectLst/>
                <a:latin typeface="Arial" panose="020B0604020202020204" pitchFamily="34" charset="0"/>
              </a:rPr>
              <a:t>Müdürü</a:t>
            </a:r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27D85A6-B71A-435E-ADC4-7E8AC2613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8259" y="2290225"/>
            <a:ext cx="5781754" cy="1882327"/>
          </a:xfrm>
        </p:spPr>
        <p:txBody>
          <a:bodyPr/>
          <a:lstStyle/>
          <a:p>
            <a:r>
              <a:rPr lang="tr-TR" sz="4400" dirty="0"/>
              <a:t>RUSYA’YA </a:t>
            </a:r>
            <a:br>
              <a:rPr lang="ru-RU" sz="4400" dirty="0"/>
            </a:br>
            <a:r>
              <a:rPr lang="tr-TR" sz="4400" dirty="0"/>
              <a:t>E-TİCARETTE YENİ BİR DÖNEM</a:t>
            </a:r>
            <a:endParaRPr lang="ru-RU" sz="4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6DD83B-B94F-48C0-9112-E2499E98A3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6" t="14563"/>
          <a:stretch/>
        </p:blipFill>
        <p:spPr>
          <a:xfrm>
            <a:off x="5641382" y="1420678"/>
            <a:ext cx="5930685" cy="4842009"/>
          </a:xfrm>
          <a:prstGeom prst="roundRect">
            <a:avLst>
              <a:gd name="adj" fmla="val 11998"/>
            </a:avLst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716EDB-7D39-4CF2-A098-EF366545D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718" y="881910"/>
            <a:ext cx="1274648" cy="5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46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7">
            <a:extLst>
              <a:ext uri="{FF2B5EF4-FFF2-40B4-BE49-F238E27FC236}">
                <a16:creationId xmlns:a16="http://schemas.microsoft.com/office/drawing/2014/main" id="{BE7413AA-06D0-1141-932F-683A9BD54494}"/>
              </a:ext>
            </a:extLst>
          </p:cNvPr>
          <p:cNvSpPr>
            <a:spLocks/>
          </p:cNvSpPr>
          <p:nvPr/>
        </p:nvSpPr>
        <p:spPr>
          <a:xfrm>
            <a:off x="1549400" y="1520825"/>
            <a:ext cx="9093200" cy="4364040"/>
          </a:xfrm>
          <a:prstGeom prst="roundRect">
            <a:avLst>
              <a:gd name="adj" fmla="val 11174"/>
            </a:avLst>
          </a:prstGeom>
          <a:gradFill>
            <a:gsLst>
              <a:gs pos="10000">
                <a:schemeClr val="accent1"/>
              </a:gs>
              <a:gs pos="100000">
                <a:schemeClr val="accent3"/>
              </a:gs>
            </a:gsLst>
            <a:lin ang="19800000" scaled="0"/>
          </a:gradFill>
          <a:ln/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8000" tIns="288000" rIns="144000" bIns="72000" rtlCol="0" anchor="t"/>
          <a:lstStyle/>
          <a:p>
            <a:pPr>
              <a:spcAft>
                <a:spcPts val="422"/>
              </a:spcAft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7E2D094-0887-B367-740B-B0382006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FBDB75-16A9-974B-BB3B-D3F4902E4277}"/>
              </a:ext>
            </a:extLst>
          </p:cNvPr>
          <p:cNvSpPr txBox="1"/>
          <p:nvPr/>
        </p:nvSpPr>
        <p:spPr>
          <a:xfrm>
            <a:off x="5186363" y="2514568"/>
            <a:ext cx="5456237" cy="18154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9600" b="0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Arial Black"/>
                <a:ea typeface="Arial"/>
                <a:cs typeface="Arial"/>
              </a:rPr>
              <a:t>146</a:t>
            </a:r>
            <a:r>
              <a:rPr lang="ru-RU" sz="9600" b="0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Arial Black"/>
                <a:ea typeface="Arial"/>
                <a:cs typeface="Arial"/>
              </a:rPr>
              <a:t> </a:t>
            </a:r>
            <a:r>
              <a:rPr lang="tr-TR" sz="5400" b="0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Arial Black"/>
                <a:ea typeface="Arial"/>
                <a:cs typeface="Arial"/>
              </a:rPr>
              <a:t>M</a:t>
            </a:r>
            <a:r>
              <a:rPr lang="en-US" sz="5400" dirty="0">
                <a:solidFill>
                  <a:srgbClr val="FFFFFF"/>
                </a:solidFill>
                <a:latin typeface="Arial Black"/>
                <a:ea typeface="Arial"/>
                <a:cs typeface="Arial"/>
              </a:rPr>
              <a:t>L</a:t>
            </a:r>
            <a:r>
              <a:rPr lang="tr-TR" sz="5400" b="0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Arial Black"/>
                <a:ea typeface="Arial"/>
                <a:cs typeface="Arial"/>
              </a:rPr>
              <a:t>N</a:t>
            </a:r>
            <a:endParaRPr lang="en-US" sz="9600" b="0" i="0" u="none" strike="noStrike" cap="none" spc="0" dirty="0">
              <a:ln>
                <a:noFill/>
              </a:ln>
              <a:solidFill>
                <a:srgbClr val="FFFFFF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422F0D-C599-CD4C-99A8-4D71C8E8F415}"/>
              </a:ext>
            </a:extLst>
          </p:cNvPr>
          <p:cNvSpPr txBox="1"/>
          <p:nvPr/>
        </p:nvSpPr>
        <p:spPr>
          <a:xfrm>
            <a:off x="5495786" y="3900756"/>
            <a:ext cx="4546597" cy="10118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tr-TR" sz="3200" dirty="0">
                <a:solidFill>
                  <a:schemeClr val="bg1"/>
                </a:solidFill>
              </a:rPr>
              <a:t>Kişi Rusya Federasyonu topraklarında yaşıyor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BFFC9DB2-C1F0-4D5F-BF85-821A47AB1E4A}"/>
              </a:ext>
            </a:extLst>
          </p:cNvPr>
          <p:cNvGrpSpPr/>
          <p:nvPr/>
        </p:nvGrpSpPr>
        <p:grpSpPr bwMode="auto">
          <a:xfrm>
            <a:off x="-859851" y="1074848"/>
            <a:ext cx="6807668" cy="4944160"/>
            <a:chOff x="201628" y="1335906"/>
            <a:chExt cx="5894372" cy="4280866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3718F57-0C0A-4851-8869-60D363BEA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815134" y="1335906"/>
              <a:ext cx="4280866" cy="428086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58C87DF1-2A2F-4BC0-B098-965478F91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201628" y="1428365"/>
              <a:ext cx="4095947" cy="40959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2331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5">
            <a:extLst>
              <a:ext uri="{FF2B5EF4-FFF2-40B4-BE49-F238E27FC236}">
                <a16:creationId xmlns:a16="http://schemas.microsoft.com/office/drawing/2014/main" id="{E834F203-2E81-84E8-B9A8-E7C01EB2F547}"/>
              </a:ext>
            </a:extLst>
          </p:cNvPr>
          <p:cNvSpPr/>
          <p:nvPr/>
        </p:nvSpPr>
        <p:spPr>
          <a:xfrm>
            <a:off x="639762" y="886588"/>
            <a:ext cx="3240000" cy="5016161"/>
          </a:xfrm>
          <a:prstGeom prst="roundRect">
            <a:avLst>
              <a:gd name="adj" fmla="val 15364"/>
            </a:avLst>
          </a:prstGeom>
          <a:gradFill>
            <a:gsLst>
              <a:gs pos="10000">
                <a:schemeClr val="accent1"/>
              </a:gs>
              <a:gs pos="100000">
                <a:schemeClr val="accent3"/>
              </a:gs>
            </a:gsLst>
            <a:lin ang="198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Прямоугольник: скругленные углы 5">
            <a:extLst>
              <a:ext uri="{FF2B5EF4-FFF2-40B4-BE49-F238E27FC236}">
                <a16:creationId xmlns:a16="http://schemas.microsoft.com/office/drawing/2014/main" id="{3E823995-0EAC-46AA-8FDB-DF287A95C844}"/>
              </a:ext>
            </a:extLst>
          </p:cNvPr>
          <p:cNvSpPr/>
          <p:nvPr/>
        </p:nvSpPr>
        <p:spPr>
          <a:xfrm>
            <a:off x="7909991" y="886588"/>
            <a:ext cx="3240000" cy="5016161"/>
          </a:xfrm>
          <a:prstGeom prst="roundRect">
            <a:avLst>
              <a:gd name="adj" fmla="val 15364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Прямоугольник: скругленные углы 5">
            <a:extLst>
              <a:ext uri="{FF2B5EF4-FFF2-40B4-BE49-F238E27FC236}">
                <a16:creationId xmlns:a16="http://schemas.microsoft.com/office/drawing/2014/main" id="{92A69FD3-4BB5-41E7-A6FD-8CFB4B4BDB8C}"/>
              </a:ext>
            </a:extLst>
          </p:cNvPr>
          <p:cNvSpPr/>
          <p:nvPr/>
        </p:nvSpPr>
        <p:spPr>
          <a:xfrm>
            <a:off x="4282372" y="886588"/>
            <a:ext cx="3240000" cy="5016161"/>
          </a:xfrm>
          <a:prstGeom prst="roundRect">
            <a:avLst>
              <a:gd name="adj" fmla="val 15364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C2C24910-3105-4CAB-AAFB-416B8AD90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9A145637-BD5D-374A-D35E-E6DD7F3A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9764" y="6229192"/>
            <a:ext cx="8182800" cy="485867"/>
          </a:xfrm>
        </p:spPr>
        <p:txBody>
          <a:bodyPr/>
          <a:lstStyle/>
          <a:p>
            <a:r>
              <a:rPr lang="en-US" dirty="0" err="1"/>
              <a:t>Mediascope</a:t>
            </a:r>
            <a:r>
              <a:rPr lang="en-US" dirty="0"/>
              <a:t> Cross Web (</a:t>
            </a:r>
            <a:r>
              <a:rPr lang="en-US" dirty="0" err="1"/>
              <a:t>Kross</a:t>
            </a:r>
            <a:r>
              <a:rPr lang="en-US" dirty="0"/>
              <a:t> Web), </a:t>
            </a:r>
            <a:r>
              <a:rPr lang="en-US" dirty="0" err="1"/>
              <a:t>Rusya</a:t>
            </a:r>
            <a:r>
              <a:rPr lang="en-US" dirty="0"/>
              <a:t>, </a:t>
            </a:r>
            <a:r>
              <a:rPr lang="en-US" dirty="0" err="1"/>
              <a:t>mobil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masaüstü</a:t>
            </a:r>
            <a:r>
              <a:rPr lang="en-US" dirty="0"/>
              <a:t>, 12+ </a:t>
            </a:r>
            <a:r>
              <a:rPr lang="en-US" dirty="0" err="1"/>
              <a:t>nüfus</a:t>
            </a:r>
            <a:r>
              <a:rPr lang="en-US" dirty="0"/>
              <a:t>, </a:t>
            </a:r>
            <a:r>
              <a:rPr lang="en-US" dirty="0" err="1"/>
              <a:t>Şubat</a:t>
            </a:r>
            <a:r>
              <a:rPr lang="en-US" dirty="0"/>
              <a:t> 2026, </a:t>
            </a:r>
            <a:r>
              <a:rPr lang="en-US" dirty="0" err="1"/>
              <a:t>tüm</a:t>
            </a:r>
            <a:r>
              <a:rPr lang="en-US" dirty="0"/>
              <a:t> e‑</a:t>
            </a:r>
            <a:r>
              <a:rPr lang="en-US" dirty="0" err="1"/>
              <a:t>kom</a:t>
            </a:r>
            <a:r>
              <a:rPr lang="en-US" dirty="0"/>
              <a:t> </a:t>
            </a:r>
            <a:r>
              <a:rPr lang="en-US" dirty="0" err="1"/>
              <a:t>kaynakları</a:t>
            </a:r>
            <a:r>
              <a:rPr lang="en-US" dirty="0"/>
              <a:t>: </a:t>
            </a:r>
            <a:r>
              <a:rPr lang="en-US" dirty="0" err="1"/>
              <a:t>pazar</a:t>
            </a:r>
            <a:r>
              <a:rPr lang="en-US" dirty="0"/>
              <a:t> </a:t>
            </a:r>
            <a:r>
              <a:rPr lang="en-US" dirty="0" err="1"/>
              <a:t>yerleri</a:t>
            </a:r>
            <a:r>
              <a:rPr lang="en-US" dirty="0"/>
              <a:t>, internet </a:t>
            </a:r>
            <a:r>
              <a:rPr lang="en-US" dirty="0" err="1"/>
              <a:t>mağazaları</a:t>
            </a:r>
            <a:r>
              <a:rPr lang="en-US" dirty="0"/>
              <a:t>, </a:t>
            </a:r>
            <a:r>
              <a:rPr lang="en-US" dirty="0" err="1"/>
              <a:t>teslimatlar</a:t>
            </a:r>
            <a:r>
              <a:rPr lang="en-US" dirty="0"/>
              <a:t> vb. İnternet </a:t>
            </a:r>
            <a:r>
              <a:rPr lang="en-US" dirty="0" err="1"/>
              <a:t>tüketim</a:t>
            </a:r>
            <a:r>
              <a:rPr lang="en-US" dirty="0"/>
              <a:t> </a:t>
            </a:r>
            <a:r>
              <a:rPr lang="en-US" dirty="0" err="1"/>
              <a:t>payı</a:t>
            </a:r>
            <a:r>
              <a:rPr lang="en-US" dirty="0"/>
              <a:t>, </a:t>
            </a:r>
            <a:r>
              <a:rPr lang="en-US" dirty="0" err="1"/>
              <a:t>aylık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günlük</a:t>
            </a:r>
            <a:r>
              <a:rPr lang="en-US" dirty="0"/>
              <a:t> </a:t>
            </a:r>
            <a:r>
              <a:rPr lang="en-US" dirty="0" err="1"/>
              <a:t>erişim</a:t>
            </a:r>
            <a:r>
              <a:rPr lang="en-US" dirty="0"/>
              <a:t> (</a:t>
            </a:r>
            <a:r>
              <a:rPr lang="en-US" dirty="0" err="1"/>
              <a:t>nüfusun</a:t>
            </a:r>
            <a:r>
              <a:rPr lang="en-US" dirty="0"/>
              <a:t> %’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internet </a:t>
            </a:r>
            <a:r>
              <a:rPr lang="en-US" dirty="0" err="1"/>
              <a:t>kullanıcılarının</a:t>
            </a:r>
            <a:r>
              <a:rPr lang="en-US" dirty="0"/>
              <a:t> %’</a:t>
            </a:r>
            <a:r>
              <a:rPr lang="en-US" dirty="0" err="1"/>
              <a:t>i</a:t>
            </a:r>
            <a:r>
              <a:rPr lang="en-US" dirty="0"/>
              <a:t>)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kullanıcılar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geçirilen</a:t>
            </a:r>
            <a:r>
              <a:rPr lang="en-US" dirty="0"/>
              <a:t> </a:t>
            </a:r>
            <a:r>
              <a:rPr lang="en-US" dirty="0" err="1"/>
              <a:t>süre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96AE824-E6A4-4B64-9E17-72D19AF702C5}"/>
              </a:ext>
            </a:extLst>
          </p:cNvPr>
          <p:cNvSpPr txBox="1"/>
          <p:nvPr/>
        </p:nvSpPr>
        <p:spPr>
          <a:xfrm>
            <a:off x="1164486" y="1433936"/>
            <a:ext cx="2585928" cy="8961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914355"/>
            <a:r>
              <a:rPr lang="tr-TR" sz="5400" b="1" dirty="0">
                <a:solidFill>
                  <a:schemeClr val="bg1"/>
                </a:solidFill>
                <a:latin typeface="+mj-lt"/>
              </a:rPr>
              <a:t>%</a:t>
            </a:r>
            <a:r>
              <a:rPr lang="ru-RU" sz="5400" b="1" dirty="0">
                <a:solidFill>
                  <a:schemeClr val="bg1"/>
                </a:solidFill>
                <a:latin typeface="+mj-lt"/>
              </a:rPr>
              <a:t>82</a:t>
            </a:r>
          </a:p>
        </p:txBody>
      </p:sp>
      <p:sp>
        <p:nvSpPr>
          <p:cNvPr id="14" name="Объект 12">
            <a:extLst>
              <a:ext uri="{FF2B5EF4-FFF2-40B4-BE49-F238E27FC236}">
                <a16:creationId xmlns:a16="http://schemas.microsoft.com/office/drawing/2014/main" id="{A51EFDEB-F1E5-B040-A909-AFB6BBF502C0}"/>
              </a:ext>
            </a:extLst>
          </p:cNvPr>
          <p:cNvSpPr txBox="1">
            <a:spLocks/>
          </p:cNvSpPr>
          <p:nvPr/>
        </p:nvSpPr>
        <p:spPr>
          <a:xfrm>
            <a:off x="1164486" y="2330076"/>
            <a:ext cx="2496529" cy="23943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9875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460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000" indent="-12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000" indent="-12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1800"/>
              </a:spcAft>
            </a:pPr>
            <a:r>
              <a:rPr lang="en-TR" sz="2400" dirty="0"/>
              <a:t>E-ticaret platformlarını kullanan Rus tüketicilerin oranı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Полилиния: фигура 22">
            <a:extLst>
              <a:ext uri="{FF2B5EF4-FFF2-40B4-BE49-F238E27FC236}">
                <a16:creationId xmlns:a16="http://schemas.microsoft.com/office/drawing/2014/main" id="{5EB61E4C-F1BD-B648-B295-716B6DE9A68E}"/>
              </a:ext>
            </a:extLst>
          </p:cNvPr>
          <p:cNvSpPr/>
          <p:nvPr/>
        </p:nvSpPr>
        <p:spPr>
          <a:xfrm>
            <a:off x="6947315" y="1213031"/>
            <a:ext cx="288000" cy="288000"/>
          </a:xfrm>
          <a:custGeom>
            <a:avLst/>
            <a:gdLst>
              <a:gd name="connsiteX0" fmla="*/ 142875 w 180975"/>
              <a:gd name="connsiteY0" fmla="*/ 133350 h 180975"/>
              <a:gd name="connsiteX1" fmla="*/ 133350 w 180975"/>
              <a:gd name="connsiteY1" fmla="*/ 142875 h 180975"/>
              <a:gd name="connsiteX2" fmla="*/ 142875 w 180975"/>
              <a:gd name="connsiteY2" fmla="*/ 152400 h 180975"/>
              <a:gd name="connsiteX3" fmla="*/ 149545 w 180975"/>
              <a:gd name="connsiteY3" fmla="*/ 149674 h 180975"/>
              <a:gd name="connsiteX4" fmla="*/ 149610 w 180975"/>
              <a:gd name="connsiteY4" fmla="*/ 149609 h 180975"/>
              <a:gd name="connsiteX5" fmla="*/ 149675 w 180975"/>
              <a:gd name="connsiteY5" fmla="*/ 149545 h 180975"/>
              <a:gd name="connsiteX6" fmla="*/ 152400 w 180975"/>
              <a:gd name="connsiteY6" fmla="*/ 142875 h 180975"/>
              <a:gd name="connsiteX7" fmla="*/ 149624 w 180975"/>
              <a:gd name="connsiteY7" fmla="*/ 136154 h 180975"/>
              <a:gd name="connsiteX8" fmla="*/ 142875 w 180975"/>
              <a:gd name="connsiteY8" fmla="*/ 133350 h 180975"/>
              <a:gd name="connsiteX9" fmla="*/ 142875 w 180975"/>
              <a:gd name="connsiteY9" fmla="*/ 104775 h 180975"/>
              <a:gd name="connsiteX10" fmla="*/ 152400 w 180975"/>
              <a:gd name="connsiteY10" fmla="*/ 114300 h 180975"/>
              <a:gd name="connsiteX11" fmla="*/ 152400 w 180975"/>
              <a:gd name="connsiteY11" fmla="*/ 115926 h 180975"/>
              <a:gd name="connsiteX12" fmla="*/ 155195 w 180975"/>
              <a:gd name="connsiteY12" fmla="*/ 117085 h 180975"/>
              <a:gd name="connsiteX13" fmla="*/ 156345 w 180975"/>
              <a:gd name="connsiteY13" fmla="*/ 115934 h 180975"/>
              <a:gd name="connsiteX14" fmla="*/ 169816 w 180975"/>
              <a:gd name="connsiteY14" fmla="*/ 115934 h 180975"/>
              <a:gd name="connsiteX15" fmla="*/ 169816 w 180975"/>
              <a:gd name="connsiteY15" fmla="*/ 129405 h 180975"/>
              <a:gd name="connsiteX16" fmla="*/ 168665 w 180975"/>
              <a:gd name="connsiteY16" fmla="*/ 130555 h 180975"/>
              <a:gd name="connsiteX17" fmla="*/ 169824 w 180975"/>
              <a:gd name="connsiteY17" fmla="*/ 133350 h 180975"/>
              <a:gd name="connsiteX18" fmla="*/ 171450 w 180975"/>
              <a:gd name="connsiteY18" fmla="*/ 133350 h 180975"/>
              <a:gd name="connsiteX19" fmla="*/ 180975 w 180975"/>
              <a:gd name="connsiteY19" fmla="*/ 142875 h 180975"/>
              <a:gd name="connsiteX20" fmla="*/ 171450 w 180975"/>
              <a:gd name="connsiteY20" fmla="*/ 152400 h 180975"/>
              <a:gd name="connsiteX21" fmla="*/ 169824 w 180975"/>
              <a:gd name="connsiteY21" fmla="*/ 152400 h 180975"/>
              <a:gd name="connsiteX22" fmla="*/ 168666 w 180975"/>
              <a:gd name="connsiteY22" fmla="*/ 155195 h 180975"/>
              <a:gd name="connsiteX23" fmla="*/ 169816 w 180975"/>
              <a:gd name="connsiteY23" fmla="*/ 156344 h 180975"/>
              <a:gd name="connsiteX24" fmla="*/ 169816 w 180975"/>
              <a:gd name="connsiteY24" fmla="*/ 169815 h 180975"/>
              <a:gd name="connsiteX25" fmla="*/ 156345 w 180975"/>
              <a:gd name="connsiteY25" fmla="*/ 169815 h 180975"/>
              <a:gd name="connsiteX26" fmla="*/ 155196 w 180975"/>
              <a:gd name="connsiteY26" fmla="*/ 168665 h 180975"/>
              <a:gd name="connsiteX27" fmla="*/ 152400 w 180975"/>
              <a:gd name="connsiteY27" fmla="*/ 169824 h 180975"/>
              <a:gd name="connsiteX28" fmla="*/ 152400 w 180975"/>
              <a:gd name="connsiteY28" fmla="*/ 171450 h 180975"/>
              <a:gd name="connsiteX29" fmla="*/ 142875 w 180975"/>
              <a:gd name="connsiteY29" fmla="*/ 180975 h 180975"/>
              <a:gd name="connsiteX30" fmla="*/ 133350 w 180975"/>
              <a:gd name="connsiteY30" fmla="*/ 171450 h 180975"/>
              <a:gd name="connsiteX31" fmla="*/ 133350 w 180975"/>
              <a:gd name="connsiteY31" fmla="*/ 169824 h 180975"/>
              <a:gd name="connsiteX32" fmla="*/ 130555 w 180975"/>
              <a:gd name="connsiteY32" fmla="*/ 168665 h 180975"/>
              <a:gd name="connsiteX33" fmla="*/ 129405 w 180975"/>
              <a:gd name="connsiteY33" fmla="*/ 169816 h 180975"/>
              <a:gd name="connsiteX34" fmla="*/ 115934 w 180975"/>
              <a:gd name="connsiteY34" fmla="*/ 169816 h 180975"/>
              <a:gd name="connsiteX35" fmla="*/ 115934 w 180975"/>
              <a:gd name="connsiteY35" fmla="*/ 156345 h 180975"/>
              <a:gd name="connsiteX36" fmla="*/ 117085 w 180975"/>
              <a:gd name="connsiteY36" fmla="*/ 155195 h 180975"/>
              <a:gd name="connsiteX37" fmla="*/ 115926 w 180975"/>
              <a:gd name="connsiteY37" fmla="*/ 152400 h 180975"/>
              <a:gd name="connsiteX38" fmla="*/ 114300 w 180975"/>
              <a:gd name="connsiteY38" fmla="*/ 152400 h 180975"/>
              <a:gd name="connsiteX39" fmla="*/ 104775 w 180975"/>
              <a:gd name="connsiteY39" fmla="*/ 142875 h 180975"/>
              <a:gd name="connsiteX40" fmla="*/ 114300 w 180975"/>
              <a:gd name="connsiteY40" fmla="*/ 133350 h 180975"/>
              <a:gd name="connsiteX41" fmla="*/ 115926 w 180975"/>
              <a:gd name="connsiteY41" fmla="*/ 133350 h 180975"/>
              <a:gd name="connsiteX42" fmla="*/ 117085 w 180975"/>
              <a:gd name="connsiteY42" fmla="*/ 130554 h 180975"/>
              <a:gd name="connsiteX43" fmla="*/ 115934 w 180975"/>
              <a:gd name="connsiteY43" fmla="*/ 129404 h 180975"/>
              <a:gd name="connsiteX44" fmla="*/ 115934 w 180975"/>
              <a:gd name="connsiteY44" fmla="*/ 115934 h 180975"/>
              <a:gd name="connsiteX45" fmla="*/ 129405 w 180975"/>
              <a:gd name="connsiteY45" fmla="*/ 115934 h 180975"/>
              <a:gd name="connsiteX46" fmla="*/ 130555 w 180975"/>
              <a:gd name="connsiteY46" fmla="*/ 117084 h 180975"/>
              <a:gd name="connsiteX47" fmla="*/ 133350 w 180975"/>
              <a:gd name="connsiteY47" fmla="*/ 115926 h 180975"/>
              <a:gd name="connsiteX48" fmla="*/ 133350 w 180975"/>
              <a:gd name="connsiteY48" fmla="*/ 114300 h 180975"/>
              <a:gd name="connsiteX49" fmla="*/ 142875 w 180975"/>
              <a:gd name="connsiteY49" fmla="*/ 104775 h 180975"/>
              <a:gd name="connsiteX50" fmla="*/ 85725 w 180975"/>
              <a:gd name="connsiteY50" fmla="*/ 38100 h 180975"/>
              <a:gd name="connsiteX51" fmla="*/ 76200 w 180975"/>
              <a:gd name="connsiteY51" fmla="*/ 47625 h 180975"/>
              <a:gd name="connsiteX52" fmla="*/ 76200 w 180975"/>
              <a:gd name="connsiteY52" fmla="*/ 81780 h 180975"/>
              <a:gd name="connsiteX53" fmla="*/ 50415 w 180975"/>
              <a:gd name="connsiteY53" fmla="*/ 107565 h 180975"/>
              <a:gd name="connsiteX54" fmla="*/ 50415 w 180975"/>
              <a:gd name="connsiteY54" fmla="*/ 121035 h 180975"/>
              <a:gd name="connsiteX55" fmla="*/ 63885 w 180975"/>
              <a:gd name="connsiteY55" fmla="*/ 121035 h 180975"/>
              <a:gd name="connsiteX56" fmla="*/ 92460 w 180975"/>
              <a:gd name="connsiteY56" fmla="*/ 92460 h 180975"/>
              <a:gd name="connsiteX57" fmla="*/ 95250 w 180975"/>
              <a:gd name="connsiteY57" fmla="*/ 85725 h 180975"/>
              <a:gd name="connsiteX58" fmla="*/ 95250 w 180975"/>
              <a:gd name="connsiteY58" fmla="*/ 47625 h 180975"/>
              <a:gd name="connsiteX59" fmla="*/ 85725 w 180975"/>
              <a:gd name="connsiteY59" fmla="*/ 38100 h 180975"/>
              <a:gd name="connsiteX60" fmla="*/ 85725 w 180975"/>
              <a:gd name="connsiteY60" fmla="*/ 0 h 180975"/>
              <a:gd name="connsiteX61" fmla="*/ 171450 w 180975"/>
              <a:gd name="connsiteY61" fmla="*/ 85725 h 180975"/>
              <a:gd name="connsiteX62" fmla="*/ 157163 w 180975"/>
              <a:gd name="connsiteY62" fmla="*/ 97430 h 180975"/>
              <a:gd name="connsiteX63" fmla="*/ 142875 w 180975"/>
              <a:gd name="connsiteY63" fmla="*/ 95250 h 180975"/>
              <a:gd name="connsiteX64" fmla="*/ 95250 w 180975"/>
              <a:gd name="connsiteY64" fmla="*/ 142875 h 180975"/>
              <a:gd name="connsiteX65" fmla="*/ 97430 w 180975"/>
              <a:gd name="connsiteY65" fmla="*/ 157163 h 180975"/>
              <a:gd name="connsiteX66" fmla="*/ 85725 w 180975"/>
              <a:gd name="connsiteY66" fmla="*/ 171450 h 180975"/>
              <a:gd name="connsiteX67" fmla="*/ 0 w 180975"/>
              <a:gd name="connsiteY67" fmla="*/ 85725 h 180975"/>
              <a:gd name="connsiteX68" fmla="*/ 85725 w 180975"/>
              <a:gd name="connsiteY68" fmla="*/ 0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80975" h="180975">
                <a:moveTo>
                  <a:pt x="142875" y="133350"/>
                </a:moveTo>
                <a:cubicBezTo>
                  <a:pt x="137614" y="133350"/>
                  <a:pt x="133350" y="137614"/>
                  <a:pt x="133350" y="142875"/>
                </a:cubicBezTo>
                <a:cubicBezTo>
                  <a:pt x="133350" y="148136"/>
                  <a:pt x="137614" y="152400"/>
                  <a:pt x="142875" y="152400"/>
                </a:cubicBezTo>
                <a:cubicBezTo>
                  <a:pt x="145472" y="152400"/>
                  <a:pt x="147827" y="151360"/>
                  <a:pt x="149545" y="149674"/>
                </a:cubicBezTo>
                <a:lnTo>
                  <a:pt x="149610" y="149609"/>
                </a:lnTo>
                <a:lnTo>
                  <a:pt x="149675" y="149545"/>
                </a:lnTo>
                <a:cubicBezTo>
                  <a:pt x="151361" y="147827"/>
                  <a:pt x="152400" y="145472"/>
                  <a:pt x="152400" y="142875"/>
                </a:cubicBezTo>
                <a:cubicBezTo>
                  <a:pt x="152400" y="140252"/>
                  <a:pt x="151340" y="137877"/>
                  <a:pt x="149624" y="136154"/>
                </a:cubicBezTo>
                <a:cubicBezTo>
                  <a:pt x="147899" y="134423"/>
                  <a:pt x="145512" y="133350"/>
                  <a:pt x="142875" y="133350"/>
                </a:cubicBezTo>
                <a:close/>
                <a:moveTo>
                  <a:pt x="142875" y="104775"/>
                </a:moveTo>
                <a:cubicBezTo>
                  <a:pt x="148136" y="104775"/>
                  <a:pt x="152400" y="109039"/>
                  <a:pt x="152400" y="114300"/>
                </a:cubicBezTo>
                <a:lnTo>
                  <a:pt x="152400" y="115926"/>
                </a:lnTo>
                <a:cubicBezTo>
                  <a:pt x="153356" y="116264"/>
                  <a:pt x="154289" y="116651"/>
                  <a:pt x="155195" y="117085"/>
                </a:cubicBezTo>
                <a:lnTo>
                  <a:pt x="156345" y="115934"/>
                </a:lnTo>
                <a:cubicBezTo>
                  <a:pt x="160065" y="112215"/>
                  <a:pt x="166096" y="112215"/>
                  <a:pt x="169816" y="115934"/>
                </a:cubicBezTo>
                <a:cubicBezTo>
                  <a:pt x="173536" y="119654"/>
                  <a:pt x="173536" y="125685"/>
                  <a:pt x="169816" y="129405"/>
                </a:cubicBezTo>
                <a:lnTo>
                  <a:pt x="168665" y="130555"/>
                </a:lnTo>
                <a:cubicBezTo>
                  <a:pt x="169099" y="131461"/>
                  <a:pt x="169486" y="132394"/>
                  <a:pt x="169824" y="133350"/>
                </a:cubicBezTo>
                <a:lnTo>
                  <a:pt x="171450" y="133350"/>
                </a:lnTo>
                <a:cubicBezTo>
                  <a:pt x="176711" y="133350"/>
                  <a:pt x="180975" y="137614"/>
                  <a:pt x="180975" y="142875"/>
                </a:cubicBezTo>
                <a:cubicBezTo>
                  <a:pt x="180975" y="148136"/>
                  <a:pt x="176711" y="152400"/>
                  <a:pt x="171450" y="152400"/>
                </a:cubicBezTo>
                <a:lnTo>
                  <a:pt x="169824" y="152400"/>
                </a:lnTo>
                <a:cubicBezTo>
                  <a:pt x="169486" y="153355"/>
                  <a:pt x="169099" y="154288"/>
                  <a:pt x="168666" y="155195"/>
                </a:cubicBezTo>
                <a:lnTo>
                  <a:pt x="169816" y="156344"/>
                </a:lnTo>
                <a:cubicBezTo>
                  <a:pt x="173535" y="160064"/>
                  <a:pt x="173535" y="166095"/>
                  <a:pt x="169816" y="169815"/>
                </a:cubicBezTo>
                <a:cubicBezTo>
                  <a:pt x="166096" y="173534"/>
                  <a:pt x="160065" y="173534"/>
                  <a:pt x="156345" y="169815"/>
                </a:cubicBezTo>
                <a:lnTo>
                  <a:pt x="155196" y="168665"/>
                </a:lnTo>
                <a:cubicBezTo>
                  <a:pt x="154289" y="169098"/>
                  <a:pt x="153356" y="169486"/>
                  <a:pt x="152400" y="169824"/>
                </a:cubicBezTo>
                <a:lnTo>
                  <a:pt x="152400" y="171450"/>
                </a:lnTo>
                <a:cubicBezTo>
                  <a:pt x="152400" y="176711"/>
                  <a:pt x="148136" y="180975"/>
                  <a:pt x="142875" y="180975"/>
                </a:cubicBezTo>
                <a:cubicBezTo>
                  <a:pt x="137614" y="180975"/>
                  <a:pt x="133350" y="176711"/>
                  <a:pt x="133350" y="171450"/>
                </a:cubicBezTo>
                <a:lnTo>
                  <a:pt x="133350" y="169824"/>
                </a:lnTo>
                <a:cubicBezTo>
                  <a:pt x="132394" y="169486"/>
                  <a:pt x="131461" y="169099"/>
                  <a:pt x="130555" y="168665"/>
                </a:cubicBezTo>
                <a:lnTo>
                  <a:pt x="129405" y="169816"/>
                </a:lnTo>
                <a:cubicBezTo>
                  <a:pt x="125685" y="173536"/>
                  <a:pt x="119654" y="173536"/>
                  <a:pt x="115934" y="169816"/>
                </a:cubicBezTo>
                <a:cubicBezTo>
                  <a:pt x="112215" y="166096"/>
                  <a:pt x="112215" y="160066"/>
                  <a:pt x="115934" y="156345"/>
                </a:cubicBezTo>
                <a:lnTo>
                  <a:pt x="117085" y="155195"/>
                </a:lnTo>
                <a:cubicBezTo>
                  <a:pt x="116651" y="154289"/>
                  <a:pt x="116264" y="153356"/>
                  <a:pt x="115926" y="152400"/>
                </a:cubicBezTo>
                <a:lnTo>
                  <a:pt x="114300" y="152400"/>
                </a:lnTo>
                <a:cubicBezTo>
                  <a:pt x="109039" y="152400"/>
                  <a:pt x="104775" y="148136"/>
                  <a:pt x="104775" y="142875"/>
                </a:cubicBezTo>
                <a:cubicBezTo>
                  <a:pt x="104775" y="137614"/>
                  <a:pt x="109039" y="133350"/>
                  <a:pt x="114300" y="133350"/>
                </a:cubicBezTo>
                <a:lnTo>
                  <a:pt x="115926" y="133350"/>
                </a:lnTo>
                <a:cubicBezTo>
                  <a:pt x="116264" y="132394"/>
                  <a:pt x="116652" y="131461"/>
                  <a:pt x="117085" y="130554"/>
                </a:cubicBezTo>
                <a:lnTo>
                  <a:pt x="115934" y="129404"/>
                </a:lnTo>
                <a:cubicBezTo>
                  <a:pt x="112214" y="125684"/>
                  <a:pt x="112214" y="119653"/>
                  <a:pt x="115934" y="115934"/>
                </a:cubicBezTo>
                <a:cubicBezTo>
                  <a:pt x="119654" y="112213"/>
                  <a:pt x="125684" y="112213"/>
                  <a:pt x="129405" y="115934"/>
                </a:cubicBezTo>
                <a:lnTo>
                  <a:pt x="130555" y="117084"/>
                </a:lnTo>
                <a:cubicBezTo>
                  <a:pt x="131462" y="116651"/>
                  <a:pt x="132395" y="116264"/>
                  <a:pt x="133350" y="115926"/>
                </a:cubicBezTo>
                <a:lnTo>
                  <a:pt x="133350" y="114300"/>
                </a:lnTo>
                <a:cubicBezTo>
                  <a:pt x="133350" y="109039"/>
                  <a:pt x="137614" y="104775"/>
                  <a:pt x="142875" y="104775"/>
                </a:cubicBezTo>
                <a:close/>
                <a:moveTo>
                  <a:pt x="85725" y="38100"/>
                </a:moveTo>
                <a:cubicBezTo>
                  <a:pt x="80464" y="38100"/>
                  <a:pt x="76200" y="42365"/>
                  <a:pt x="76200" y="47625"/>
                </a:cubicBezTo>
                <a:lnTo>
                  <a:pt x="76200" y="81780"/>
                </a:lnTo>
                <a:lnTo>
                  <a:pt x="50415" y="107565"/>
                </a:lnTo>
                <a:cubicBezTo>
                  <a:pt x="46695" y="111284"/>
                  <a:pt x="46695" y="117316"/>
                  <a:pt x="50415" y="121035"/>
                </a:cubicBezTo>
                <a:cubicBezTo>
                  <a:pt x="54135" y="124755"/>
                  <a:pt x="60165" y="124755"/>
                  <a:pt x="63885" y="121035"/>
                </a:cubicBezTo>
                <a:lnTo>
                  <a:pt x="92460" y="92460"/>
                </a:lnTo>
                <a:cubicBezTo>
                  <a:pt x="94246" y="90674"/>
                  <a:pt x="95250" y="88251"/>
                  <a:pt x="95250" y="85725"/>
                </a:cubicBezTo>
                <a:lnTo>
                  <a:pt x="95250" y="47625"/>
                </a:lnTo>
                <a:cubicBezTo>
                  <a:pt x="95250" y="42365"/>
                  <a:pt x="90986" y="38100"/>
                  <a:pt x="85725" y="38100"/>
                </a:cubicBezTo>
                <a:close/>
                <a:moveTo>
                  <a:pt x="85725" y="0"/>
                </a:moveTo>
                <a:cubicBezTo>
                  <a:pt x="138915" y="0"/>
                  <a:pt x="171450" y="32535"/>
                  <a:pt x="171450" y="85725"/>
                </a:cubicBezTo>
                <a:cubicBezTo>
                  <a:pt x="171450" y="100013"/>
                  <a:pt x="166688" y="100013"/>
                  <a:pt x="157163" y="97430"/>
                </a:cubicBezTo>
                <a:cubicBezTo>
                  <a:pt x="152652" y="96014"/>
                  <a:pt x="147853" y="95250"/>
                  <a:pt x="142875" y="95250"/>
                </a:cubicBezTo>
                <a:cubicBezTo>
                  <a:pt x="116573" y="95250"/>
                  <a:pt x="95250" y="116573"/>
                  <a:pt x="95250" y="142875"/>
                </a:cubicBezTo>
                <a:cubicBezTo>
                  <a:pt x="95250" y="147853"/>
                  <a:pt x="96193" y="152600"/>
                  <a:pt x="97430" y="157163"/>
                </a:cubicBezTo>
                <a:cubicBezTo>
                  <a:pt x="100013" y="166688"/>
                  <a:pt x="100013" y="171450"/>
                  <a:pt x="85725" y="171450"/>
                </a:cubicBezTo>
                <a:cubicBezTo>
                  <a:pt x="32535" y="171450"/>
                  <a:pt x="0" y="138915"/>
                  <a:pt x="0" y="85725"/>
                </a:cubicBezTo>
                <a:cubicBezTo>
                  <a:pt x="0" y="32535"/>
                  <a:pt x="32535" y="0"/>
                  <a:pt x="85725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B2A8BB0A-B7CA-A44E-8AC2-BF251C923C60}"/>
              </a:ext>
            </a:extLst>
          </p:cNvPr>
          <p:cNvSpPr/>
          <p:nvPr/>
        </p:nvSpPr>
        <p:spPr>
          <a:xfrm>
            <a:off x="10581764" y="1213031"/>
            <a:ext cx="288000" cy="288000"/>
          </a:xfrm>
          <a:custGeom>
            <a:avLst/>
            <a:gdLst>
              <a:gd name="connsiteX0" fmla="*/ 142875 w 180975"/>
              <a:gd name="connsiteY0" fmla="*/ 133350 h 180975"/>
              <a:gd name="connsiteX1" fmla="*/ 133350 w 180975"/>
              <a:gd name="connsiteY1" fmla="*/ 142875 h 180975"/>
              <a:gd name="connsiteX2" fmla="*/ 142875 w 180975"/>
              <a:gd name="connsiteY2" fmla="*/ 152400 h 180975"/>
              <a:gd name="connsiteX3" fmla="*/ 149545 w 180975"/>
              <a:gd name="connsiteY3" fmla="*/ 149674 h 180975"/>
              <a:gd name="connsiteX4" fmla="*/ 149610 w 180975"/>
              <a:gd name="connsiteY4" fmla="*/ 149609 h 180975"/>
              <a:gd name="connsiteX5" fmla="*/ 149675 w 180975"/>
              <a:gd name="connsiteY5" fmla="*/ 149545 h 180975"/>
              <a:gd name="connsiteX6" fmla="*/ 152400 w 180975"/>
              <a:gd name="connsiteY6" fmla="*/ 142875 h 180975"/>
              <a:gd name="connsiteX7" fmla="*/ 149624 w 180975"/>
              <a:gd name="connsiteY7" fmla="*/ 136154 h 180975"/>
              <a:gd name="connsiteX8" fmla="*/ 142875 w 180975"/>
              <a:gd name="connsiteY8" fmla="*/ 133350 h 180975"/>
              <a:gd name="connsiteX9" fmla="*/ 142875 w 180975"/>
              <a:gd name="connsiteY9" fmla="*/ 104775 h 180975"/>
              <a:gd name="connsiteX10" fmla="*/ 152400 w 180975"/>
              <a:gd name="connsiteY10" fmla="*/ 114300 h 180975"/>
              <a:gd name="connsiteX11" fmla="*/ 152400 w 180975"/>
              <a:gd name="connsiteY11" fmla="*/ 115926 h 180975"/>
              <a:gd name="connsiteX12" fmla="*/ 155195 w 180975"/>
              <a:gd name="connsiteY12" fmla="*/ 117085 h 180975"/>
              <a:gd name="connsiteX13" fmla="*/ 156345 w 180975"/>
              <a:gd name="connsiteY13" fmla="*/ 115934 h 180975"/>
              <a:gd name="connsiteX14" fmla="*/ 169816 w 180975"/>
              <a:gd name="connsiteY14" fmla="*/ 115934 h 180975"/>
              <a:gd name="connsiteX15" fmla="*/ 169816 w 180975"/>
              <a:gd name="connsiteY15" fmla="*/ 129405 h 180975"/>
              <a:gd name="connsiteX16" fmla="*/ 168665 w 180975"/>
              <a:gd name="connsiteY16" fmla="*/ 130555 h 180975"/>
              <a:gd name="connsiteX17" fmla="*/ 169824 w 180975"/>
              <a:gd name="connsiteY17" fmla="*/ 133350 h 180975"/>
              <a:gd name="connsiteX18" fmla="*/ 171450 w 180975"/>
              <a:gd name="connsiteY18" fmla="*/ 133350 h 180975"/>
              <a:gd name="connsiteX19" fmla="*/ 180975 w 180975"/>
              <a:gd name="connsiteY19" fmla="*/ 142875 h 180975"/>
              <a:gd name="connsiteX20" fmla="*/ 171450 w 180975"/>
              <a:gd name="connsiteY20" fmla="*/ 152400 h 180975"/>
              <a:gd name="connsiteX21" fmla="*/ 169824 w 180975"/>
              <a:gd name="connsiteY21" fmla="*/ 152400 h 180975"/>
              <a:gd name="connsiteX22" fmla="*/ 168666 w 180975"/>
              <a:gd name="connsiteY22" fmla="*/ 155195 h 180975"/>
              <a:gd name="connsiteX23" fmla="*/ 169816 w 180975"/>
              <a:gd name="connsiteY23" fmla="*/ 156344 h 180975"/>
              <a:gd name="connsiteX24" fmla="*/ 169816 w 180975"/>
              <a:gd name="connsiteY24" fmla="*/ 169815 h 180975"/>
              <a:gd name="connsiteX25" fmla="*/ 156345 w 180975"/>
              <a:gd name="connsiteY25" fmla="*/ 169815 h 180975"/>
              <a:gd name="connsiteX26" fmla="*/ 155196 w 180975"/>
              <a:gd name="connsiteY26" fmla="*/ 168665 h 180975"/>
              <a:gd name="connsiteX27" fmla="*/ 152400 w 180975"/>
              <a:gd name="connsiteY27" fmla="*/ 169824 h 180975"/>
              <a:gd name="connsiteX28" fmla="*/ 152400 w 180975"/>
              <a:gd name="connsiteY28" fmla="*/ 171450 h 180975"/>
              <a:gd name="connsiteX29" fmla="*/ 142875 w 180975"/>
              <a:gd name="connsiteY29" fmla="*/ 180975 h 180975"/>
              <a:gd name="connsiteX30" fmla="*/ 133350 w 180975"/>
              <a:gd name="connsiteY30" fmla="*/ 171450 h 180975"/>
              <a:gd name="connsiteX31" fmla="*/ 133350 w 180975"/>
              <a:gd name="connsiteY31" fmla="*/ 169824 h 180975"/>
              <a:gd name="connsiteX32" fmla="*/ 130555 w 180975"/>
              <a:gd name="connsiteY32" fmla="*/ 168665 h 180975"/>
              <a:gd name="connsiteX33" fmla="*/ 129405 w 180975"/>
              <a:gd name="connsiteY33" fmla="*/ 169816 h 180975"/>
              <a:gd name="connsiteX34" fmla="*/ 115934 w 180975"/>
              <a:gd name="connsiteY34" fmla="*/ 169816 h 180975"/>
              <a:gd name="connsiteX35" fmla="*/ 115934 w 180975"/>
              <a:gd name="connsiteY35" fmla="*/ 156345 h 180975"/>
              <a:gd name="connsiteX36" fmla="*/ 117085 w 180975"/>
              <a:gd name="connsiteY36" fmla="*/ 155195 h 180975"/>
              <a:gd name="connsiteX37" fmla="*/ 115926 w 180975"/>
              <a:gd name="connsiteY37" fmla="*/ 152400 h 180975"/>
              <a:gd name="connsiteX38" fmla="*/ 114300 w 180975"/>
              <a:gd name="connsiteY38" fmla="*/ 152400 h 180975"/>
              <a:gd name="connsiteX39" fmla="*/ 104775 w 180975"/>
              <a:gd name="connsiteY39" fmla="*/ 142875 h 180975"/>
              <a:gd name="connsiteX40" fmla="*/ 114300 w 180975"/>
              <a:gd name="connsiteY40" fmla="*/ 133350 h 180975"/>
              <a:gd name="connsiteX41" fmla="*/ 115926 w 180975"/>
              <a:gd name="connsiteY41" fmla="*/ 133350 h 180975"/>
              <a:gd name="connsiteX42" fmla="*/ 117085 w 180975"/>
              <a:gd name="connsiteY42" fmla="*/ 130554 h 180975"/>
              <a:gd name="connsiteX43" fmla="*/ 115934 w 180975"/>
              <a:gd name="connsiteY43" fmla="*/ 129404 h 180975"/>
              <a:gd name="connsiteX44" fmla="*/ 115934 w 180975"/>
              <a:gd name="connsiteY44" fmla="*/ 115934 h 180975"/>
              <a:gd name="connsiteX45" fmla="*/ 129405 w 180975"/>
              <a:gd name="connsiteY45" fmla="*/ 115934 h 180975"/>
              <a:gd name="connsiteX46" fmla="*/ 130555 w 180975"/>
              <a:gd name="connsiteY46" fmla="*/ 117084 h 180975"/>
              <a:gd name="connsiteX47" fmla="*/ 133350 w 180975"/>
              <a:gd name="connsiteY47" fmla="*/ 115926 h 180975"/>
              <a:gd name="connsiteX48" fmla="*/ 133350 w 180975"/>
              <a:gd name="connsiteY48" fmla="*/ 114300 h 180975"/>
              <a:gd name="connsiteX49" fmla="*/ 142875 w 180975"/>
              <a:gd name="connsiteY49" fmla="*/ 104775 h 180975"/>
              <a:gd name="connsiteX50" fmla="*/ 85725 w 180975"/>
              <a:gd name="connsiteY50" fmla="*/ 38100 h 180975"/>
              <a:gd name="connsiteX51" fmla="*/ 76200 w 180975"/>
              <a:gd name="connsiteY51" fmla="*/ 47625 h 180975"/>
              <a:gd name="connsiteX52" fmla="*/ 76200 w 180975"/>
              <a:gd name="connsiteY52" fmla="*/ 81780 h 180975"/>
              <a:gd name="connsiteX53" fmla="*/ 50415 w 180975"/>
              <a:gd name="connsiteY53" fmla="*/ 107565 h 180975"/>
              <a:gd name="connsiteX54" fmla="*/ 50415 w 180975"/>
              <a:gd name="connsiteY54" fmla="*/ 121035 h 180975"/>
              <a:gd name="connsiteX55" fmla="*/ 63885 w 180975"/>
              <a:gd name="connsiteY55" fmla="*/ 121035 h 180975"/>
              <a:gd name="connsiteX56" fmla="*/ 92460 w 180975"/>
              <a:gd name="connsiteY56" fmla="*/ 92460 h 180975"/>
              <a:gd name="connsiteX57" fmla="*/ 95250 w 180975"/>
              <a:gd name="connsiteY57" fmla="*/ 85725 h 180975"/>
              <a:gd name="connsiteX58" fmla="*/ 95250 w 180975"/>
              <a:gd name="connsiteY58" fmla="*/ 47625 h 180975"/>
              <a:gd name="connsiteX59" fmla="*/ 85725 w 180975"/>
              <a:gd name="connsiteY59" fmla="*/ 38100 h 180975"/>
              <a:gd name="connsiteX60" fmla="*/ 85725 w 180975"/>
              <a:gd name="connsiteY60" fmla="*/ 0 h 180975"/>
              <a:gd name="connsiteX61" fmla="*/ 171450 w 180975"/>
              <a:gd name="connsiteY61" fmla="*/ 85725 h 180975"/>
              <a:gd name="connsiteX62" fmla="*/ 157163 w 180975"/>
              <a:gd name="connsiteY62" fmla="*/ 97430 h 180975"/>
              <a:gd name="connsiteX63" fmla="*/ 142875 w 180975"/>
              <a:gd name="connsiteY63" fmla="*/ 95250 h 180975"/>
              <a:gd name="connsiteX64" fmla="*/ 95250 w 180975"/>
              <a:gd name="connsiteY64" fmla="*/ 142875 h 180975"/>
              <a:gd name="connsiteX65" fmla="*/ 97430 w 180975"/>
              <a:gd name="connsiteY65" fmla="*/ 157163 h 180975"/>
              <a:gd name="connsiteX66" fmla="*/ 85725 w 180975"/>
              <a:gd name="connsiteY66" fmla="*/ 171450 h 180975"/>
              <a:gd name="connsiteX67" fmla="*/ 0 w 180975"/>
              <a:gd name="connsiteY67" fmla="*/ 85725 h 180975"/>
              <a:gd name="connsiteX68" fmla="*/ 85725 w 180975"/>
              <a:gd name="connsiteY68" fmla="*/ 0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80975" h="180975">
                <a:moveTo>
                  <a:pt x="142875" y="133350"/>
                </a:moveTo>
                <a:cubicBezTo>
                  <a:pt x="137614" y="133350"/>
                  <a:pt x="133350" y="137614"/>
                  <a:pt x="133350" y="142875"/>
                </a:cubicBezTo>
                <a:cubicBezTo>
                  <a:pt x="133350" y="148136"/>
                  <a:pt x="137614" y="152400"/>
                  <a:pt x="142875" y="152400"/>
                </a:cubicBezTo>
                <a:cubicBezTo>
                  <a:pt x="145472" y="152400"/>
                  <a:pt x="147827" y="151360"/>
                  <a:pt x="149545" y="149674"/>
                </a:cubicBezTo>
                <a:lnTo>
                  <a:pt x="149610" y="149609"/>
                </a:lnTo>
                <a:lnTo>
                  <a:pt x="149675" y="149545"/>
                </a:lnTo>
                <a:cubicBezTo>
                  <a:pt x="151361" y="147827"/>
                  <a:pt x="152400" y="145472"/>
                  <a:pt x="152400" y="142875"/>
                </a:cubicBezTo>
                <a:cubicBezTo>
                  <a:pt x="152400" y="140252"/>
                  <a:pt x="151340" y="137877"/>
                  <a:pt x="149624" y="136154"/>
                </a:cubicBezTo>
                <a:cubicBezTo>
                  <a:pt x="147899" y="134423"/>
                  <a:pt x="145512" y="133350"/>
                  <a:pt x="142875" y="133350"/>
                </a:cubicBezTo>
                <a:close/>
                <a:moveTo>
                  <a:pt x="142875" y="104775"/>
                </a:moveTo>
                <a:cubicBezTo>
                  <a:pt x="148136" y="104775"/>
                  <a:pt x="152400" y="109039"/>
                  <a:pt x="152400" y="114300"/>
                </a:cubicBezTo>
                <a:lnTo>
                  <a:pt x="152400" y="115926"/>
                </a:lnTo>
                <a:cubicBezTo>
                  <a:pt x="153356" y="116264"/>
                  <a:pt x="154289" y="116651"/>
                  <a:pt x="155195" y="117085"/>
                </a:cubicBezTo>
                <a:lnTo>
                  <a:pt x="156345" y="115934"/>
                </a:lnTo>
                <a:cubicBezTo>
                  <a:pt x="160065" y="112215"/>
                  <a:pt x="166096" y="112215"/>
                  <a:pt x="169816" y="115934"/>
                </a:cubicBezTo>
                <a:cubicBezTo>
                  <a:pt x="173536" y="119654"/>
                  <a:pt x="173536" y="125685"/>
                  <a:pt x="169816" y="129405"/>
                </a:cubicBezTo>
                <a:lnTo>
                  <a:pt x="168665" y="130555"/>
                </a:lnTo>
                <a:cubicBezTo>
                  <a:pt x="169099" y="131461"/>
                  <a:pt x="169486" y="132394"/>
                  <a:pt x="169824" y="133350"/>
                </a:cubicBezTo>
                <a:lnTo>
                  <a:pt x="171450" y="133350"/>
                </a:lnTo>
                <a:cubicBezTo>
                  <a:pt x="176711" y="133350"/>
                  <a:pt x="180975" y="137614"/>
                  <a:pt x="180975" y="142875"/>
                </a:cubicBezTo>
                <a:cubicBezTo>
                  <a:pt x="180975" y="148136"/>
                  <a:pt x="176711" y="152400"/>
                  <a:pt x="171450" y="152400"/>
                </a:cubicBezTo>
                <a:lnTo>
                  <a:pt x="169824" y="152400"/>
                </a:lnTo>
                <a:cubicBezTo>
                  <a:pt x="169486" y="153355"/>
                  <a:pt x="169099" y="154288"/>
                  <a:pt x="168666" y="155195"/>
                </a:cubicBezTo>
                <a:lnTo>
                  <a:pt x="169816" y="156344"/>
                </a:lnTo>
                <a:cubicBezTo>
                  <a:pt x="173535" y="160064"/>
                  <a:pt x="173535" y="166095"/>
                  <a:pt x="169816" y="169815"/>
                </a:cubicBezTo>
                <a:cubicBezTo>
                  <a:pt x="166096" y="173534"/>
                  <a:pt x="160065" y="173534"/>
                  <a:pt x="156345" y="169815"/>
                </a:cubicBezTo>
                <a:lnTo>
                  <a:pt x="155196" y="168665"/>
                </a:lnTo>
                <a:cubicBezTo>
                  <a:pt x="154289" y="169098"/>
                  <a:pt x="153356" y="169486"/>
                  <a:pt x="152400" y="169824"/>
                </a:cubicBezTo>
                <a:lnTo>
                  <a:pt x="152400" y="171450"/>
                </a:lnTo>
                <a:cubicBezTo>
                  <a:pt x="152400" y="176711"/>
                  <a:pt x="148136" y="180975"/>
                  <a:pt x="142875" y="180975"/>
                </a:cubicBezTo>
                <a:cubicBezTo>
                  <a:pt x="137614" y="180975"/>
                  <a:pt x="133350" y="176711"/>
                  <a:pt x="133350" y="171450"/>
                </a:cubicBezTo>
                <a:lnTo>
                  <a:pt x="133350" y="169824"/>
                </a:lnTo>
                <a:cubicBezTo>
                  <a:pt x="132394" y="169486"/>
                  <a:pt x="131461" y="169099"/>
                  <a:pt x="130555" y="168665"/>
                </a:cubicBezTo>
                <a:lnTo>
                  <a:pt x="129405" y="169816"/>
                </a:lnTo>
                <a:cubicBezTo>
                  <a:pt x="125685" y="173536"/>
                  <a:pt x="119654" y="173536"/>
                  <a:pt x="115934" y="169816"/>
                </a:cubicBezTo>
                <a:cubicBezTo>
                  <a:pt x="112215" y="166096"/>
                  <a:pt x="112215" y="160066"/>
                  <a:pt x="115934" y="156345"/>
                </a:cubicBezTo>
                <a:lnTo>
                  <a:pt x="117085" y="155195"/>
                </a:lnTo>
                <a:cubicBezTo>
                  <a:pt x="116651" y="154289"/>
                  <a:pt x="116264" y="153356"/>
                  <a:pt x="115926" y="152400"/>
                </a:cubicBezTo>
                <a:lnTo>
                  <a:pt x="114300" y="152400"/>
                </a:lnTo>
                <a:cubicBezTo>
                  <a:pt x="109039" y="152400"/>
                  <a:pt x="104775" y="148136"/>
                  <a:pt x="104775" y="142875"/>
                </a:cubicBezTo>
                <a:cubicBezTo>
                  <a:pt x="104775" y="137614"/>
                  <a:pt x="109039" y="133350"/>
                  <a:pt x="114300" y="133350"/>
                </a:cubicBezTo>
                <a:lnTo>
                  <a:pt x="115926" y="133350"/>
                </a:lnTo>
                <a:cubicBezTo>
                  <a:pt x="116264" y="132394"/>
                  <a:pt x="116652" y="131461"/>
                  <a:pt x="117085" y="130554"/>
                </a:cubicBezTo>
                <a:lnTo>
                  <a:pt x="115934" y="129404"/>
                </a:lnTo>
                <a:cubicBezTo>
                  <a:pt x="112214" y="125684"/>
                  <a:pt x="112214" y="119653"/>
                  <a:pt x="115934" y="115934"/>
                </a:cubicBezTo>
                <a:cubicBezTo>
                  <a:pt x="119654" y="112213"/>
                  <a:pt x="125684" y="112213"/>
                  <a:pt x="129405" y="115934"/>
                </a:cubicBezTo>
                <a:lnTo>
                  <a:pt x="130555" y="117084"/>
                </a:lnTo>
                <a:cubicBezTo>
                  <a:pt x="131462" y="116651"/>
                  <a:pt x="132395" y="116264"/>
                  <a:pt x="133350" y="115926"/>
                </a:cubicBezTo>
                <a:lnTo>
                  <a:pt x="133350" y="114300"/>
                </a:lnTo>
                <a:cubicBezTo>
                  <a:pt x="133350" y="109039"/>
                  <a:pt x="137614" y="104775"/>
                  <a:pt x="142875" y="104775"/>
                </a:cubicBezTo>
                <a:close/>
                <a:moveTo>
                  <a:pt x="85725" y="38100"/>
                </a:moveTo>
                <a:cubicBezTo>
                  <a:pt x="80464" y="38100"/>
                  <a:pt x="76200" y="42365"/>
                  <a:pt x="76200" y="47625"/>
                </a:cubicBezTo>
                <a:lnTo>
                  <a:pt x="76200" y="81780"/>
                </a:lnTo>
                <a:lnTo>
                  <a:pt x="50415" y="107565"/>
                </a:lnTo>
                <a:cubicBezTo>
                  <a:pt x="46695" y="111284"/>
                  <a:pt x="46695" y="117316"/>
                  <a:pt x="50415" y="121035"/>
                </a:cubicBezTo>
                <a:cubicBezTo>
                  <a:pt x="54135" y="124755"/>
                  <a:pt x="60165" y="124755"/>
                  <a:pt x="63885" y="121035"/>
                </a:cubicBezTo>
                <a:lnTo>
                  <a:pt x="92460" y="92460"/>
                </a:lnTo>
                <a:cubicBezTo>
                  <a:pt x="94246" y="90674"/>
                  <a:pt x="95250" y="88251"/>
                  <a:pt x="95250" y="85725"/>
                </a:cubicBezTo>
                <a:lnTo>
                  <a:pt x="95250" y="47625"/>
                </a:lnTo>
                <a:cubicBezTo>
                  <a:pt x="95250" y="42365"/>
                  <a:pt x="90986" y="38100"/>
                  <a:pt x="85725" y="38100"/>
                </a:cubicBezTo>
                <a:close/>
                <a:moveTo>
                  <a:pt x="85725" y="0"/>
                </a:moveTo>
                <a:cubicBezTo>
                  <a:pt x="138915" y="0"/>
                  <a:pt x="171450" y="32535"/>
                  <a:pt x="171450" y="85725"/>
                </a:cubicBezTo>
                <a:cubicBezTo>
                  <a:pt x="171450" y="100013"/>
                  <a:pt x="166688" y="100013"/>
                  <a:pt x="157163" y="97430"/>
                </a:cubicBezTo>
                <a:cubicBezTo>
                  <a:pt x="152652" y="96014"/>
                  <a:pt x="147853" y="95250"/>
                  <a:pt x="142875" y="95250"/>
                </a:cubicBezTo>
                <a:cubicBezTo>
                  <a:pt x="116573" y="95250"/>
                  <a:pt x="95250" y="116573"/>
                  <a:pt x="95250" y="142875"/>
                </a:cubicBezTo>
                <a:cubicBezTo>
                  <a:pt x="95250" y="147853"/>
                  <a:pt x="96193" y="152600"/>
                  <a:pt x="97430" y="157163"/>
                </a:cubicBezTo>
                <a:cubicBezTo>
                  <a:pt x="100013" y="166688"/>
                  <a:pt x="100013" y="171450"/>
                  <a:pt x="85725" y="171450"/>
                </a:cubicBezTo>
                <a:cubicBezTo>
                  <a:pt x="32535" y="171450"/>
                  <a:pt x="0" y="138915"/>
                  <a:pt x="0" y="85725"/>
                </a:cubicBezTo>
                <a:cubicBezTo>
                  <a:pt x="0" y="32535"/>
                  <a:pt x="32535" y="0"/>
                  <a:pt x="85725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5" name="Прямоугольник: скругленные углы 27">
            <a:extLst>
              <a:ext uri="{FF2B5EF4-FFF2-40B4-BE49-F238E27FC236}">
                <a16:creationId xmlns:a16="http://schemas.microsoft.com/office/drawing/2014/main" id="{82D6A383-DC14-2044-AF99-10FFDF1ACE7E}"/>
              </a:ext>
            </a:extLst>
          </p:cNvPr>
          <p:cNvSpPr/>
          <p:nvPr/>
        </p:nvSpPr>
        <p:spPr>
          <a:xfrm>
            <a:off x="1439222" y="5716207"/>
            <a:ext cx="1641080" cy="32350"/>
          </a:xfrm>
          <a:prstGeom prst="roundRect">
            <a:avLst>
              <a:gd name="adj" fmla="val 50000"/>
            </a:avLst>
          </a:prstGeom>
          <a:solidFill>
            <a:schemeClr val="bg1">
              <a:alpha val="44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355"/>
            <a:endParaRPr lang="ru-RU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D22C3A-A206-4A5B-AFCD-E6D74DBA0359}"/>
              </a:ext>
            </a:extLst>
          </p:cNvPr>
          <p:cNvSpPr txBox="1"/>
          <p:nvPr/>
        </p:nvSpPr>
        <p:spPr>
          <a:xfrm>
            <a:off x="4607774" y="1433936"/>
            <a:ext cx="2585928" cy="8961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914355"/>
            <a:r>
              <a:rPr lang="tr-TR" sz="5400" b="1" dirty="0">
                <a:latin typeface="+mj-lt"/>
              </a:rPr>
              <a:t>8 kat</a:t>
            </a:r>
            <a:endParaRPr lang="ru-RU" sz="5400" b="1" dirty="0">
              <a:latin typeface="+mj-lt"/>
            </a:endParaRPr>
          </a:p>
        </p:txBody>
      </p:sp>
      <p:sp>
        <p:nvSpPr>
          <p:cNvPr id="20" name="Объект 12">
            <a:extLst>
              <a:ext uri="{FF2B5EF4-FFF2-40B4-BE49-F238E27FC236}">
                <a16:creationId xmlns:a16="http://schemas.microsoft.com/office/drawing/2014/main" id="{080F6041-A856-43B1-960F-E571DA155954}"/>
              </a:ext>
            </a:extLst>
          </p:cNvPr>
          <p:cNvSpPr txBox="1">
            <a:spLocks/>
          </p:cNvSpPr>
          <p:nvPr/>
        </p:nvSpPr>
        <p:spPr>
          <a:xfrm>
            <a:off x="4607774" y="2330076"/>
            <a:ext cx="2667669" cy="16484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9875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460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000" indent="-12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000" indent="-12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1800"/>
              </a:spcAft>
            </a:pPr>
            <a:r>
              <a:rPr lang="en-TR" sz="2400" dirty="0"/>
              <a:t>2019'dan bu yana Rusya e-ticaret pazarındaki büyüme</a:t>
            </a:r>
            <a:endParaRPr lang="en-US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952C7E-7E2D-47A2-8362-DDC6FEDD0B09}"/>
              </a:ext>
            </a:extLst>
          </p:cNvPr>
          <p:cNvSpPr txBox="1"/>
          <p:nvPr/>
        </p:nvSpPr>
        <p:spPr>
          <a:xfrm>
            <a:off x="8283836" y="1433936"/>
            <a:ext cx="2585928" cy="12858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914355"/>
            <a:r>
              <a:rPr lang="tr-TR" sz="4000" b="1" dirty="0">
                <a:latin typeface="+mj-lt"/>
              </a:rPr>
              <a:t>110 milyon</a:t>
            </a:r>
          </a:p>
          <a:p>
            <a:pPr algn="ctr" defTabSz="914355"/>
            <a:endParaRPr lang="ru-RU" sz="3000" b="1" dirty="0">
              <a:latin typeface="+mj-lt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74AC65D-FEFE-47D8-B2B5-64D3FEF7E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616" y="3978513"/>
            <a:ext cx="2085548" cy="2085548"/>
          </a:xfrm>
          <a:prstGeom prst="rect">
            <a:avLst/>
          </a:prstGeom>
        </p:spPr>
      </p:pic>
      <p:sp>
        <p:nvSpPr>
          <p:cNvPr id="26" name="Объект 12">
            <a:extLst>
              <a:ext uri="{FF2B5EF4-FFF2-40B4-BE49-F238E27FC236}">
                <a16:creationId xmlns:a16="http://schemas.microsoft.com/office/drawing/2014/main" id="{C3390828-7ED0-44EE-BFBE-007DA212EE66}"/>
              </a:ext>
            </a:extLst>
          </p:cNvPr>
          <p:cNvSpPr txBox="1">
            <a:spLocks/>
          </p:cNvSpPr>
          <p:nvPr/>
        </p:nvSpPr>
        <p:spPr>
          <a:xfrm>
            <a:off x="8283836" y="2621108"/>
            <a:ext cx="2496529" cy="21121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9875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46088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000" indent="-12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000" indent="-12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1800"/>
              </a:spcAft>
            </a:pPr>
            <a:r>
              <a:rPr lang="en-TR" sz="2400" dirty="0"/>
              <a:t>2026 yılı itibarıyla Rusya'daki aktif e-ticaret kullanıcısı sayısı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0202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F988BDD9-F897-AD8E-DE18-4493BE150A25}"/>
              </a:ext>
            </a:extLst>
          </p:cNvPr>
          <p:cNvSpPr>
            <a:spLocks noChangeAspect="1"/>
          </p:cNvSpPr>
          <p:nvPr/>
        </p:nvSpPr>
        <p:spPr>
          <a:xfrm>
            <a:off x="6508976" y="4239674"/>
            <a:ext cx="252000" cy="252000"/>
          </a:xfrm>
          <a:custGeom>
            <a:avLst/>
            <a:gdLst>
              <a:gd name="connsiteX0" fmla="*/ 95250 w 171450"/>
              <a:gd name="connsiteY0" fmla="*/ 76200 h 152400"/>
              <a:gd name="connsiteX1" fmla="*/ 85725 w 171450"/>
              <a:gd name="connsiteY1" fmla="*/ 85725 h 152400"/>
              <a:gd name="connsiteX2" fmla="*/ 95250 w 171450"/>
              <a:gd name="connsiteY2" fmla="*/ 95250 h 152400"/>
              <a:gd name="connsiteX3" fmla="*/ 104775 w 171450"/>
              <a:gd name="connsiteY3" fmla="*/ 85725 h 152400"/>
              <a:gd name="connsiteX4" fmla="*/ 95250 w 171450"/>
              <a:gd name="connsiteY4" fmla="*/ 76200 h 152400"/>
              <a:gd name="connsiteX5" fmla="*/ 66675 w 171450"/>
              <a:gd name="connsiteY5" fmla="*/ 76200 h 152400"/>
              <a:gd name="connsiteX6" fmla="*/ 57150 w 171450"/>
              <a:gd name="connsiteY6" fmla="*/ 85725 h 152400"/>
              <a:gd name="connsiteX7" fmla="*/ 66675 w 171450"/>
              <a:gd name="connsiteY7" fmla="*/ 95250 h 152400"/>
              <a:gd name="connsiteX8" fmla="*/ 76200 w 171450"/>
              <a:gd name="connsiteY8" fmla="*/ 85725 h 152400"/>
              <a:gd name="connsiteX9" fmla="*/ 66675 w 171450"/>
              <a:gd name="connsiteY9" fmla="*/ 76200 h 152400"/>
              <a:gd name="connsiteX10" fmla="*/ 38100 w 171450"/>
              <a:gd name="connsiteY10" fmla="*/ 76200 h 152400"/>
              <a:gd name="connsiteX11" fmla="*/ 28575 w 171450"/>
              <a:gd name="connsiteY11" fmla="*/ 85725 h 152400"/>
              <a:gd name="connsiteX12" fmla="*/ 38100 w 171450"/>
              <a:gd name="connsiteY12" fmla="*/ 95250 h 152400"/>
              <a:gd name="connsiteX13" fmla="*/ 47625 w 171450"/>
              <a:gd name="connsiteY13" fmla="*/ 85725 h 152400"/>
              <a:gd name="connsiteX14" fmla="*/ 38100 w 171450"/>
              <a:gd name="connsiteY14" fmla="*/ 76200 h 152400"/>
              <a:gd name="connsiteX15" fmla="*/ 55563 w 171450"/>
              <a:gd name="connsiteY15" fmla="*/ 28575 h 152400"/>
              <a:gd name="connsiteX16" fmla="*/ 77788 w 171450"/>
              <a:gd name="connsiteY16" fmla="*/ 28575 h 152400"/>
              <a:gd name="connsiteX17" fmla="*/ 133350 w 171450"/>
              <a:gd name="connsiteY17" fmla="*/ 86618 h 152400"/>
              <a:gd name="connsiteX18" fmla="*/ 132405 w 171450"/>
              <a:gd name="connsiteY18" fmla="*/ 107225 h 152400"/>
              <a:gd name="connsiteX19" fmla="*/ 84810 w 171450"/>
              <a:gd name="connsiteY19" fmla="*/ 136876 h 152400"/>
              <a:gd name="connsiteX20" fmla="*/ 77788 w 171450"/>
              <a:gd name="connsiteY20" fmla="*/ 136922 h 152400"/>
              <a:gd name="connsiteX21" fmla="*/ 39688 w 171450"/>
              <a:gd name="connsiteY21" fmla="*/ 136922 h 152400"/>
              <a:gd name="connsiteX22" fmla="*/ 17624 w 171450"/>
              <a:gd name="connsiteY22" fmla="*/ 152313 h 152400"/>
              <a:gd name="connsiteX23" fmla="*/ 15875 w 171450"/>
              <a:gd name="connsiteY23" fmla="*/ 152400 h 152400"/>
              <a:gd name="connsiteX24" fmla="*/ 0 w 171450"/>
              <a:gd name="connsiteY24" fmla="*/ 86618 h 152400"/>
              <a:gd name="connsiteX25" fmla="*/ 30378 w 171450"/>
              <a:gd name="connsiteY25" fmla="*/ 30351 h 152400"/>
              <a:gd name="connsiteX26" fmla="*/ 55563 w 171450"/>
              <a:gd name="connsiteY26" fmla="*/ 28575 h 152400"/>
              <a:gd name="connsiteX27" fmla="*/ 84138 w 171450"/>
              <a:gd name="connsiteY27" fmla="*/ 0 h 152400"/>
              <a:gd name="connsiteX28" fmla="*/ 115888 w 171450"/>
              <a:gd name="connsiteY28" fmla="*/ 0 h 152400"/>
              <a:gd name="connsiteX29" fmla="*/ 171450 w 171450"/>
              <a:gd name="connsiteY29" fmla="*/ 58043 h 152400"/>
              <a:gd name="connsiteX30" fmla="*/ 161925 w 171450"/>
              <a:gd name="connsiteY30" fmla="*/ 104775 h 152400"/>
              <a:gd name="connsiteX31" fmla="*/ 142875 w 171450"/>
              <a:gd name="connsiteY31" fmla="*/ 86618 h 152400"/>
              <a:gd name="connsiteX32" fmla="*/ 140714 w 171450"/>
              <a:gd name="connsiteY32" fmla="*/ 56133 h 152400"/>
              <a:gd name="connsiteX33" fmla="*/ 130467 w 171450"/>
              <a:gd name="connsiteY33" fmla="*/ 33766 h 152400"/>
              <a:gd name="connsiteX34" fmla="*/ 87313 w 171450"/>
              <a:gd name="connsiteY34" fmla="*/ 19050 h 152400"/>
              <a:gd name="connsiteX35" fmla="*/ 55563 w 171450"/>
              <a:gd name="connsiteY35" fmla="*/ 19050 h 152400"/>
              <a:gd name="connsiteX36" fmla="*/ 38100 w 171450"/>
              <a:gd name="connsiteY36" fmla="*/ 9525 h 152400"/>
              <a:gd name="connsiteX37" fmla="*/ 84138 w 171450"/>
              <a:gd name="connsiteY37" fmla="*/ 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71450" h="152400">
                <a:moveTo>
                  <a:pt x="95250" y="76200"/>
                </a:moveTo>
                <a:cubicBezTo>
                  <a:pt x="89989" y="76200"/>
                  <a:pt x="85725" y="80464"/>
                  <a:pt x="85725" y="85725"/>
                </a:cubicBezTo>
                <a:cubicBezTo>
                  <a:pt x="85725" y="90986"/>
                  <a:pt x="89989" y="95250"/>
                  <a:pt x="95250" y="95250"/>
                </a:cubicBezTo>
                <a:cubicBezTo>
                  <a:pt x="100511" y="95250"/>
                  <a:pt x="104775" y="90986"/>
                  <a:pt x="104775" y="85725"/>
                </a:cubicBezTo>
                <a:cubicBezTo>
                  <a:pt x="104775" y="80464"/>
                  <a:pt x="100511" y="76200"/>
                  <a:pt x="95250" y="76200"/>
                </a:cubicBezTo>
                <a:close/>
                <a:moveTo>
                  <a:pt x="66675" y="76200"/>
                </a:moveTo>
                <a:cubicBezTo>
                  <a:pt x="61414" y="76200"/>
                  <a:pt x="57150" y="80464"/>
                  <a:pt x="57150" y="85725"/>
                </a:cubicBezTo>
                <a:cubicBezTo>
                  <a:pt x="57150" y="90986"/>
                  <a:pt x="61414" y="95250"/>
                  <a:pt x="66675" y="95250"/>
                </a:cubicBezTo>
                <a:cubicBezTo>
                  <a:pt x="71936" y="95250"/>
                  <a:pt x="76200" y="90986"/>
                  <a:pt x="76200" y="85725"/>
                </a:cubicBezTo>
                <a:cubicBezTo>
                  <a:pt x="76200" y="80464"/>
                  <a:pt x="71936" y="76200"/>
                  <a:pt x="66675" y="76200"/>
                </a:cubicBezTo>
                <a:close/>
                <a:moveTo>
                  <a:pt x="38100" y="76200"/>
                </a:moveTo>
                <a:cubicBezTo>
                  <a:pt x="32840" y="76200"/>
                  <a:pt x="28575" y="80464"/>
                  <a:pt x="28575" y="85725"/>
                </a:cubicBezTo>
                <a:cubicBezTo>
                  <a:pt x="28575" y="90986"/>
                  <a:pt x="32840" y="95250"/>
                  <a:pt x="38100" y="95250"/>
                </a:cubicBezTo>
                <a:cubicBezTo>
                  <a:pt x="43360" y="95250"/>
                  <a:pt x="47625" y="90986"/>
                  <a:pt x="47625" y="85725"/>
                </a:cubicBezTo>
                <a:cubicBezTo>
                  <a:pt x="47625" y="80464"/>
                  <a:pt x="43360" y="76200"/>
                  <a:pt x="38100" y="76200"/>
                </a:cubicBezTo>
                <a:close/>
                <a:moveTo>
                  <a:pt x="55563" y="28575"/>
                </a:moveTo>
                <a:lnTo>
                  <a:pt x="77788" y="28575"/>
                </a:lnTo>
                <a:cubicBezTo>
                  <a:pt x="125413" y="28575"/>
                  <a:pt x="133350" y="40184"/>
                  <a:pt x="133350" y="86618"/>
                </a:cubicBezTo>
                <a:cubicBezTo>
                  <a:pt x="133350" y="94703"/>
                  <a:pt x="133096" y="101505"/>
                  <a:pt x="132405" y="107225"/>
                </a:cubicBezTo>
                <a:cubicBezTo>
                  <a:pt x="129435" y="131820"/>
                  <a:pt x="118396" y="136400"/>
                  <a:pt x="84810" y="136876"/>
                </a:cubicBezTo>
                <a:cubicBezTo>
                  <a:pt x="82570" y="136909"/>
                  <a:pt x="80232" y="136922"/>
                  <a:pt x="77788" y="136922"/>
                </a:cubicBezTo>
                <a:lnTo>
                  <a:pt x="39688" y="136922"/>
                </a:lnTo>
                <a:cubicBezTo>
                  <a:pt x="34540" y="144361"/>
                  <a:pt x="26335" y="151455"/>
                  <a:pt x="17624" y="152313"/>
                </a:cubicBezTo>
                <a:cubicBezTo>
                  <a:pt x="17043" y="152370"/>
                  <a:pt x="16460" y="152400"/>
                  <a:pt x="15875" y="152400"/>
                </a:cubicBezTo>
                <a:cubicBezTo>
                  <a:pt x="0" y="152400"/>
                  <a:pt x="0" y="109836"/>
                  <a:pt x="0" y="86618"/>
                </a:cubicBezTo>
                <a:cubicBezTo>
                  <a:pt x="0" y="50001"/>
                  <a:pt x="4936" y="35040"/>
                  <a:pt x="30378" y="30351"/>
                </a:cubicBezTo>
                <a:cubicBezTo>
                  <a:pt x="37199" y="29094"/>
                  <a:pt x="45494" y="28575"/>
                  <a:pt x="55563" y="28575"/>
                </a:cubicBezTo>
                <a:close/>
                <a:moveTo>
                  <a:pt x="84138" y="0"/>
                </a:moveTo>
                <a:lnTo>
                  <a:pt x="115888" y="0"/>
                </a:lnTo>
                <a:cubicBezTo>
                  <a:pt x="163513" y="0"/>
                  <a:pt x="171450" y="11609"/>
                  <a:pt x="171450" y="58043"/>
                </a:cubicBezTo>
                <a:cubicBezTo>
                  <a:pt x="171450" y="80246"/>
                  <a:pt x="171450" y="104775"/>
                  <a:pt x="161925" y="104775"/>
                </a:cubicBezTo>
                <a:cubicBezTo>
                  <a:pt x="147638" y="104775"/>
                  <a:pt x="142875" y="104775"/>
                  <a:pt x="142875" y="86618"/>
                </a:cubicBezTo>
                <a:cubicBezTo>
                  <a:pt x="142875" y="74863"/>
                  <a:pt x="142384" y="64682"/>
                  <a:pt x="140714" y="56133"/>
                </a:cubicBezTo>
                <a:cubicBezTo>
                  <a:pt x="139029" y="47507"/>
                  <a:pt x="136016" y="39854"/>
                  <a:pt x="130467" y="33766"/>
                </a:cubicBezTo>
                <a:cubicBezTo>
                  <a:pt x="119410" y="21639"/>
                  <a:pt x="110874" y="19050"/>
                  <a:pt x="87313" y="19050"/>
                </a:cubicBezTo>
                <a:lnTo>
                  <a:pt x="55563" y="19050"/>
                </a:lnTo>
                <a:cubicBezTo>
                  <a:pt x="44128" y="19050"/>
                  <a:pt x="38100" y="19050"/>
                  <a:pt x="38100" y="9525"/>
                </a:cubicBezTo>
                <a:cubicBezTo>
                  <a:pt x="38100" y="0"/>
                  <a:pt x="62336" y="0"/>
                  <a:pt x="84138" y="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C2C24910-3105-4CAB-AAFB-416B8AD90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22A96E6A-514A-750E-5006-A01F74CC0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* 2025 </a:t>
            </a:r>
            <a:r>
              <a:rPr lang="en-US" dirty="0" err="1"/>
              <a:t>verileri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2024 </a:t>
            </a:r>
            <a:r>
              <a:rPr lang="en-US" dirty="0" err="1"/>
              <a:t>verilerinin</a:t>
            </a:r>
            <a:r>
              <a:rPr lang="en-US" dirty="0"/>
              <a:t> </a:t>
            </a:r>
            <a:r>
              <a:rPr lang="en-US" dirty="0" err="1"/>
              <a:t>karşılaştırılması</a:t>
            </a:r>
            <a:br>
              <a:rPr lang="tr-TR" dirty="0"/>
            </a:br>
            <a:r>
              <a:rPr lang="en-US" dirty="0"/>
              <a:t>**CDEK </a:t>
            </a:r>
            <a:r>
              <a:rPr lang="en-US" dirty="0" err="1"/>
              <a:t>Alışveriş</a:t>
            </a:r>
            <a:r>
              <a:rPr lang="en-US" dirty="0"/>
              <a:t> </a:t>
            </a:r>
            <a:r>
              <a:rPr lang="en-US" dirty="0" err="1"/>
              <a:t>verileri</a:t>
            </a:r>
            <a:r>
              <a:rPr lang="en-US" dirty="0"/>
              <a:t>: 2025 </a:t>
            </a:r>
            <a:r>
              <a:rPr lang="en-US" dirty="0" err="1"/>
              <a:t>verileri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2024 </a:t>
            </a:r>
            <a:r>
              <a:rPr lang="en-US" dirty="0" err="1"/>
              <a:t>verilerinin</a:t>
            </a:r>
            <a:r>
              <a:rPr lang="en-US" dirty="0"/>
              <a:t> </a:t>
            </a:r>
            <a:r>
              <a:rPr lang="en-US" dirty="0" err="1"/>
              <a:t>karşılaştırılması</a:t>
            </a:r>
            <a:endParaRPr lang="en-US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AE6CFA7-C0B4-4262-9A4F-1F5F38352144}"/>
              </a:ext>
            </a:extLst>
          </p:cNvPr>
          <p:cNvSpPr/>
          <p:nvPr/>
        </p:nvSpPr>
        <p:spPr>
          <a:xfrm>
            <a:off x="639764" y="1520825"/>
            <a:ext cx="5256000" cy="2001891"/>
          </a:xfrm>
          <a:prstGeom prst="roundRect">
            <a:avLst>
              <a:gd name="adj" fmla="val 1563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>
            <a:outerShdw blurRad="381000" dist="241300" dir="2700000" sx="99000" sy="99000" algn="tl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000" tIns="360000" rIns="180000" rtlCol="0" anchor="t"/>
          <a:lstStyle/>
          <a:p>
            <a:pPr defTabSz="914355">
              <a:spcAft>
                <a:spcPts val="422"/>
              </a:spcAft>
              <a:defRPr/>
            </a:pPr>
            <a:r>
              <a:rPr lang="en-US" sz="3200" dirty="0">
                <a:solidFill>
                  <a:schemeClr val="tx1"/>
                </a:solidFill>
                <a:latin typeface="Arial Black"/>
              </a:rPr>
              <a:t>737 </a:t>
            </a:r>
            <a:r>
              <a:rPr lang="tr-TR" sz="3200" dirty="0">
                <a:solidFill>
                  <a:schemeClr val="tx1"/>
                </a:solidFill>
                <a:latin typeface="Arial Black"/>
              </a:rPr>
              <a:t>Milyar</a:t>
            </a:r>
            <a:r>
              <a:rPr lang="en-US" sz="3200" dirty="0">
                <a:solidFill>
                  <a:schemeClr val="tx1"/>
                </a:solidFill>
                <a:latin typeface="Arial Black"/>
              </a:rPr>
              <a:t> USD</a:t>
            </a:r>
            <a:endParaRPr lang="ru-RU" sz="3200" dirty="0">
              <a:solidFill>
                <a:schemeClr val="tx1"/>
              </a:solidFill>
              <a:latin typeface="Arial Black"/>
            </a:endParaRPr>
          </a:p>
          <a:p>
            <a:pPr defTabSz="914355">
              <a:spcAft>
                <a:spcPts val="422"/>
              </a:spcAft>
              <a:defRPr/>
            </a:pPr>
            <a:r>
              <a:rPr lang="en-TR" dirty="0">
                <a:solidFill>
                  <a:schemeClr val="tx1"/>
                </a:solidFill>
              </a:rPr>
              <a:t>Rusya toplam perakende pazarı</a:t>
            </a:r>
            <a:endParaRPr lang="ru-RU" dirty="0">
              <a:solidFill>
                <a:schemeClr val="tx1"/>
              </a:solidFill>
              <a:latin typeface="Arial Black"/>
            </a:endParaRP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16706EC6-4B81-48FA-BB3D-948A5E6FE885}"/>
              </a:ext>
            </a:extLst>
          </p:cNvPr>
          <p:cNvSpPr>
            <a:spLocks noChangeAspect="1"/>
          </p:cNvSpPr>
          <p:nvPr/>
        </p:nvSpPr>
        <p:spPr>
          <a:xfrm>
            <a:off x="860656" y="2017335"/>
            <a:ext cx="252000" cy="252000"/>
          </a:xfrm>
          <a:custGeom>
            <a:avLst/>
            <a:gdLst>
              <a:gd name="connsiteX0" fmla="*/ 95250 w 171450"/>
              <a:gd name="connsiteY0" fmla="*/ 76200 h 152400"/>
              <a:gd name="connsiteX1" fmla="*/ 85725 w 171450"/>
              <a:gd name="connsiteY1" fmla="*/ 85725 h 152400"/>
              <a:gd name="connsiteX2" fmla="*/ 95250 w 171450"/>
              <a:gd name="connsiteY2" fmla="*/ 95250 h 152400"/>
              <a:gd name="connsiteX3" fmla="*/ 104775 w 171450"/>
              <a:gd name="connsiteY3" fmla="*/ 85725 h 152400"/>
              <a:gd name="connsiteX4" fmla="*/ 95250 w 171450"/>
              <a:gd name="connsiteY4" fmla="*/ 76200 h 152400"/>
              <a:gd name="connsiteX5" fmla="*/ 66675 w 171450"/>
              <a:gd name="connsiteY5" fmla="*/ 76200 h 152400"/>
              <a:gd name="connsiteX6" fmla="*/ 57150 w 171450"/>
              <a:gd name="connsiteY6" fmla="*/ 85725 h 152400"/>
              <a:gd name="connsiteX7" fmla="*/ 66675 w 171450"/>
              <a:gd name="connsiteY7" fmla="*/ 95250 h 152400"/>
              <a:gd name="connsiteX8" fmla="*/ 76200 w 171450"/>
              <a:gd name="connsiteY8" fmla="*/ 85725 h 152400"/>
              <a:gd name="connsiteX9" fmla="*/ 66675 w 171450"/>
              <a:gd name="connsiteY9" fmla="*/ 76200 h 152400"/>
              <a:gd name="connsiteX10" fmla="*/ 38100 w 171450"/>
              <a:gd name="connsiteY10" fmla="*/ 76200 h 152400"/>
              <a:gd name="connsiteX11" fmla="*/ 28575 w 171450"/>
              <a:gd name="connsiteY11" fmla="*/ 85725 h 152400"/>
              <a:gd name="connsiteX12" fmla="*/ 38100 w 171450"/>
              <a:gd name="connsiteY12" fmla="*/ 95250 h 152400"/>
              <a:gd name="connsiteX13" fmla="*/ 47625 w 171450"/>
              <a:gd name="connsiteY13" fmla="*/ 85725 h 152400"/>
              <a:gd name="connsiteX14" fmla="*/ 38100 w 171450"/>
              <a:gd name="connsiteY14" fmla="*/ 76200 h 152400"/>
              <a:gd name="connsiteX15" fmla="*/ 55563 w 171450"/>
              <a:gd name="connsiteY15" fmla="*/ 28575 h 152400"/>
              <a:gd name="connsiteX16" fmla="*/ 77788 w 171450"/>
              <a:gd name="connsiteY16" fmla="*/ 28575 h 152400"/>
              <a:gd name="connsiteX17" fmla="*/ 133350 w 171450"/>
              <a:gd name="connsiteY17" fmla="*/ 86618 h 152400"/>
              <a:gd name="connsiteX18" fmla="*/ 132405 w 171450"/>
              <a:gd name="connsiteY18" fmla="*/ 107225 h 152400"/>
              <a:gd name="connsiteX19" fmla="*/ 84810 w 171450"/>
              <a:gd name="connsiteY19" fmla="*/ 136876 h 152400"/>
              <a:gd name="connsiteX20" fmla="*/ 77788 w 171450"/>
              <a:gd name="connsiteY20" fmla="*/ 136922 h 152400"/>
              <a:gd name="connsiteX21" fmla="*/ 39688 w 171450"/>
              <a:gd name="connsiteY21" fmla="*/ 136922 h 152400"/>
              <a:gd name="connsiteX22" fmla="*/ 17624 w 171450"/>
              <a:gd name="connsiteY22" fmla="*/ 152313 h 152400"/>
              <a:gd name="connsiteX23" fmla="*/ 15875 w 171450"/>
              <a:gd name="connsiteY23" fmla="*/ 152400 h 152400"/>
              <a:gd name="connsiteX24" fmla="*/ 0 w 171450"/>
              <a:gd name="connsiteY24" fmla="*/ 86618 h 152400"/>
              <a:gd name="connsiteX25" fmla="*/ 30378 w 171450"/>
              <a:gd name="connsiteY25" fmla="*/ 30351 h 152400"/>
              <a:gd name="connsiteX26" fmla="*/ 55563 w 171450"/>
              <a:gd name="connsiteY26" fmla="*/ 28575 h 152400"/>
              <a:gd name="connsiteX27" fmla="*/ 84138 w 171450"/>
              <a:gd name="connsiteY27" fmla="*/ 0 h 152400"/>
              <a:gd name="connsiteX28" fmla="*/ 115888 w 171450"/>
              <a:gd name="connsiteY28" fmla="*/ 0 h 152400"/>
              <a:gd name="connsiteX29" fmla="*/ 171450 w 171450"/>
              <a:gd name="connsiteY29" fmla="*/ 58043 h 152400"/>
              <a:gd name="connsiteX30" fmla="*/ 161925 w 171450"/>
              <a:gd name="connsiteY30" fmla="*/ 104775 h 152400"/>
              <a:gd name="connsiteX31" fmla="*/ 142875 w 171450"/>
              <a:gd name="connsiteY31" fmla="*/ 86618 h 152400"/>
              <a:gd name="connsiteX32" fmla="*/ 140714 w 171450"/>
              <a:gd name="connsiteY32" fmla="*/ 56133 h 152400"/>
              <a:gd name="connsiteX33" fmla="*/ 130467 w 171450"/>
              <a:gd name="connsiteY33" fmla="*/ 33766 h 152400"/>
              <a:gd name="connsiteX34" fmla="*/ 87313 w 171450"/>
              <a:gd name="connsiteY34" fmla="*/ 19050 h 152400"/>
              <a:gd name="connsiteX35" fmla="*/ 55563 w 171450"/>
              <a:gd name="connsiteY35" fmla="*/ 19050 h 152400"/>
              <a:gd name="connsiteX36" fmla="*/ 38100 w 171450"/>
              <a:gd name="connsiteY36" fmla="*/ 9525 h 152400"/>
              <a:gd name="connsiteX37" fmla="*/ 84138 w 171450"/>
              <a:gd name="connsiteY37" fmla="*/ 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71450" h="152400">
                <a:moveTo>
                  <a:pt x="95250" y="76200"/>
                </a:moveTo>
                <a:cubicBezTo>
                  <a:pt x="89989" y="76200"/>
                  <a:pt x="85725" y="80464"/>
                  <a:pt x="85725" y="85725"/>
                </a:cubicBezTo>
                <a:cubicBezTo>
                  <a:pt x="85725" y="90986"/>
                  <a:pt x="89989" y="95250"/>
                  <a:pt x="95250" y="95250"/>
                </a:cubicBezTo>
                <a:cubicBezTo>
                  <a:pt x="100511" y="95250"/>
                  <a:pt x="104775" y="90986"/>
                  <a:pt x="104775" y="85725"/>
                </a:cubicBezTo>
                <a:cubicBezTo>
                  <a:pt x="104775" y="80464"/>
                  <a:pt x="100511" y="76200"/>
                  <a:pt x="95250" y="76200"/>
                </a:cubicBezTo>
                <a:close/>
                <a:moveTo>
                  <a:pt x="66675" y="76200"/>
                </a:moveTo>
                <a:cubicBezTo>
                  <a:pt x="61414" y="76200"/>
                  <a:pt x="57150" y="80464"/>
                  <a:pt x="57150" y="85725"/>
                </a:cubicBezTo>
                <a:cubicBezTo>
                  <a:pt x="57150" y="90986"/>
                  <a:pt x="61414" y="95250"/>
                  <a:pt x="66675" y="95250"/>
                </a:cubicBezTo>
                <a:cubicBezTo>
                  <a:pt x="71936" y="95250"/>
                  <a:pt x="76200" y="90986"/>
                  <a:pt x="76200" y="85725"/>
                </a:cubicBezTo>
                <a:cubicBezTo>
                  <a:pt x="76200" y="80464"/>
                  <a:pt x="71936" y="76200"/>
                  <a:pt x="66675" y="76200"/>
                </a:cubicBezTo>
                <a:close/>
                <a:moveTo>
                  <a:pt x="38100" y="76200"/>
                </a:moveTo>
                <a:cubicBezTo>
                  <a:pt x="32840" y="76200"/>
                  <a:pt x="28575" y="80464"/>
                  <a:pt x="28575" y="85725"/>
                </a:cubicBezTo>
                <a:cubicBezTo>
                  <a:pt x="28575" y="90986"/>
                  <a:pt x="32840" y="95250"/>
                  <a:pt x="38100" y="95250"/>
                </a:cubicBezTo>
                <a:cubicBezTo>
                  <a:pt x="43360" y="95250"/>
                  <a:pt x="47625" y="90986"/>
                  <a:pt x="47625" y="85725"/>
                </a:cubicBezTo>
                <a:cubicBezTo>
                  <a:pt x="47625" y="80464"/>
                  <a:pt x="43360" y="76200"/>
                  <a:pt x="38100" y="76200"/>
                </a:cubicBezTo>
                <a:close/>
                <a:moveTo>
                  <a:pt x="55563" y="28575"/>
                </a:moveTo>
                <a:lnTo>
                  <a:pt x="77788" y="28575"/>
                </a:lnTo>
                <a:cubicBezTo>
                  <a:pt x="125413" y="28575"/>
                  <a:pt x="133350" y="40184"/>
                  <a:pt x="133350" y="86618"/>
                </a:cubicBezTo>
                <a:cubicBezTo>
                  <a:pt x="133350" y="94703"/>
                  <a:pt x="133096" y="101505"/>
                  <a:pt x="132405" y="107225"/>
                </a:cubicBezTo>
                <a:cubicBezTo>
                  <a:pt x="129435" y="131820"/>
                  <a:pt x="118396" y="136400"/>
                  <a:pt x="84810" y="136876"/>
                </a:cubicBezTo>
                <a:cubicBezTo>
                  <a:pt x="82570" y="136909"/>
                  <a:pt x="80232" y="136922"/>
                  <a:pt x="77788" y="136922"/>
                </a:cubicBezTo>
                <a:lnTo>
                  <a:pt x="39688" y="136922"/>
                </a:lnTo>
                <a:cubicBezTo>
                  <a:pt x="34540" y="144361"/>
                  <a:pt x="26335" y="151455"/>
                  <a:pt x="17624" y="152313"/>
                </a:cubicBezTo>
                <a:cubicBezTo>
                  <a:pt x="17043" y="152370"/>
                  <a:pt x="16460" y="152400"/>
                  <a:pt x="15875" y="152400"/>
                </a:cubicBezTo>
                <a:cubicBezTo>
                  <a:pt x="0" y="152400"/>
                  <a:pt x="0" y="109836"/>
                  <a:pt x="0" y="86618"/>
                </a:cubicBezTo>
                <a:cubicBezTo>
                  <a:pt x="0" y="50001"/>
                  <a:pt x="4936" y="35040"/>
                  <a:pt x="30378" y="30351"/>
                </a:cubicBezTo>
                <a:cubicBezTo>
                  <a:pt x="37199" y="29094"/>
                  <a:pt x="45494" y="28575"/>
                  <a:pt x="55563" y="28575"/>
                </a:cubicBezTo>
                <a:close/>
                <a:moveTo>
                  <a:pt x="84138" y="0"/>
                </a:moveTo>
                <a:lnTo>
                  <a:pt x="115888" y="0"/>
                </a:lnTo>
                <a:cubicBezTo>
                  <a:pt x="163513" y="0"/>
                  <a:pt x="171450" y="11609"/>
                  <a:pt x="171450" y="58043"/>
                </a:cubicBezTo>
                <a:cubicBezTo>
                  <a:pt x="171450" y="80246"/>
                  <a:pt x="171450" y="104775"/>
                  <a:pt x="161925" y="104775"/>
                </a:cubicBezTo>
                <a:cubicBezTo>
                  <a:pt x="147638" y="104775"/>
                  <a:pt x="142875" y="104775"/>
                  <a:pt x="142875" y="86618"/>
                </a:cubicBezTo>
                <a:cubicBezTo>
                  <a:pt x="142875" y="74863"/>
                  <a:pt x="142384" y="64682"/>
                  <a:pt x="140714" y="56133"/>
                </a:cubicBezTo>
                <a:cubicBezTo>
                  <a:pt x="139029" y="47507"/>
                  <a:pt x="136016" y="39854"/>
                  <a:pt x="130467" y="33766"/>
                </a:cubicBezTo>
                <a:cubicBezTo>
                  <a:pt x="119410" y="21639"/>
                  <a:pt x="110874" y="19050"/>
                  <a:pt x="87313" y="19050"/>
                </a:cubicBezTo>
                <a:lnTo>
                  <a:pt x="55563" y="19050"/>
                </a:lnTo>
                <a:cubicBezTo>
                  <a:pt x="44128" y="19050"/>
                  <a:pt x="38100" y="19050"/>
                  <a:pt x="38100" y="9525"/>
                </a:cubicBezTo>
                <a:cubicBezTo>
                  <a:pt x="38100" y="0"/>
                  <a:pt x="62336" y="0"/>
                  <a:pt x="84138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C91A204-9FB3-427E-9E7A-04221916A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2127" flipH="1">
            <a:off x="7674988" y="4293309"/>
            <a:ext cx="2271766" cy="1423005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014976A-1841-032D-432A-DA42E2A2D865}"/>
              </a:ext>
            </a:extLst>
          </p:cNvPr>
          <p:cNvSpPr/>
          <p:nvPr/>
        </p:nvSpPr>
        <p:spPr>
          <a:xfrm>
            <a:off x="6288084" y="1520825"/>
            <a:ext cx="5256000" cy="2001891"/>
          </a:xfrm>
          <a:prstGeom prst="roundRect">
            <a:avLst>
              <a:gd name="adj" fmla="val 1563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>
            <a:outerShdw blurRad="381000" dist="241300" dir="2700000" sx="99000" sy="99000" algn="tl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000" tIns="360000" rIns="180000" rtlCol="0" anchor="t"/>
          <a:lstStyle/>
          <a:p>
            <a:pPr defTabSz="914355">
              <a:spcAft>
                <a:spcPts val="422"/>
              </a:spcAft>
              <a:defRPr/>
            </a:pPr>
            <a:r>
              <a:rPr lang="en-US" sz="3000" dirty="0">
                <a:solidFill>
                  <a:schemeClr val="tx1"/>
                </a:solidFill>
                <a:latin typeface="Arial Black"/>
              </a:rPr>
              <a:t>170 </a:t>
            </a:r>
            <a:r>
              <a:rPr lang="tr-TR" sz="3000" dirty="0">
                <a:solidFill>
                  <a:schemeClr val="tx1"/>
                </a:solidFill>
                <a:latin typeface="Arial Black"/>
              </a:rPr>
              <a:t>Milyar</a:t>
            </a:r>
            <a:r>
              <a:rPr lang="en-US" sz="3000" dirty="0">
                <a:solidFill>
                  <a:schemeClr val="tx1"/>
                </a:solidFill>
                <a:latin typeface="Arial Black"/>
              </a:rPr>
              <a:t> USD</a:t>
            </a:r>
            <a:endParaRPr lang="ru-RU" sz="3000" dirty="0">
              <a:solidFill>
                <a:schemeClr val="tx1"/>
              </a:solidFill>
              <a:latin typeface="Arial Black"/>
            </a:endParaRPr>
          </a:p>
          <a:p>
            <a:pPr defTabSz="914355">
              <a:spcAft>
                <a:spcPts val="422"/>
              </a:spcAft>
              <a:defRPr/>
            </a:pPr>
            <a:r>
              <a:rPr lang="en-TR" dirty="0">
                <a:solidFill>
                  <a:schemeClr val="tx1"/>
                </a:solidFill>
              </a:rPr>
              <a:t>E-ticaret pazarı</a:t>
            </a:r>
            <a:endParaRPr lang="ru-RU" dirty="0">
              <a:solidFill>
                <a:schemeClr val="tx1"/>
              </a:solidFill>
              <a:latin typeface="Arial Black"/>
            </a:endParaRP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138DACF0-6143-7616-19AF-CBD9209C22A0}"/>
              </a:ext>
            </a:extLst>
          </p:cNvPr>
          <p:cNvSpPr>
            <a:spLocks noChangeAspect="1"/>
          </p:cNvSpPr>
          <p:nvPr/>
        </p:nvSpPr>
        <p:spPr>
          <a:xfrm>
            <a:off x="6508976" y="2017335"/>
            <a:ext cx="252000" cy="252000"/>
          </a:xfrm>
          <a:custGeom>
            <a:avLst/>
            <a:gdLst>
              <a:gd name="connsiteX0" fmla="*/ 95250 w 171450"/>
              <a:gd name="connsiteY0" fmla="*/ 76200 h 152400"/>
              <a:gd name="connsiteX1" fmla="*/ 85725 w 171450"/>
              <a:gd name="connsiteY1" fmla="*/ 85725 h 152400"/>
              <a:gd name="connsiteX2" fmla="*/ 95250 w 171450"/>
              <a:gd name="connsiteY2" fmla="*/ 95250 h 152400"/>
              <a:gd name="connsiteX3" fmla="*/ 104775 w 171450"/>
              <a:gd name="connsiteY3" fmla="*/ 85725 h 152400"/>
              <a:gd name="connsiteX4" fmla="*/ 95250 w 171450"/>
              <a:gd name="connsiteY4" fmla="*/ 76200 h 152400"/>
              <a:gd name="connsiteX5" fmla="*/ 66675 w 171450"/>
              <a:gd name="connsiteY5" fmla="*/ 76200 h 152400"/>
              <a:gd name="connsiteX6" fmla="*/ 57150 w 171450"/>
              <a:gd name="connsiteY6" fmla="*/ 85725 h 152400"/>
              <a:gd name="connsiteX7" fmla="*/ 66675 w 171450"/>
              <a:gd name="connsiteY7" fmla="*/ 95250 h 152400"/>
              <a:gd name="connsiteX8" fmla="*/ 76200 w 171450"/>
              <a:gd name="connsiteY8" fmla="*/ 85725 h 152400"/>
              <a:gd name="connsiteX9" fmla="*/ 66675 w 171450"/>
              <a:gd name="connsiteY9" fmla="*/ 76200 h 152400"/>
              <a:gd name="connsiteX10" fmla="*/ 38100 w 171450"/>
              <a:gd name="connsiteY10" fmla="*/ 76200 h 152400"/>
              <a:gd name="connsiteX11" fmla="*/ 28575 w 171450"/>
              <a:gd name="connsiteY11" fmla="*/ 85725 h 152400"/>
              <a:gd name="connsiteX12" fmla="*/ 38100 w 171450"/>
              <a:gd name="connsiteY12" fmla="*/ 95250 h 152400"/>
              <a:gd name="connsiteX13" fmla="*/ 47625 w 171450"/>
              <a:gd name="connsiteY13" fmla="*/ 85725 h 152400"/>
              <a:gd name="connsiteX14" fmla="*/ 38100 w 171450"/>
              <a:gd name="connsiteY14" fmla="*/ 76200 h 152400"/>
              <a:gd name="connsiteX15" fmla="*/ 55563 w 171450"/>
              <a:gd name="connsiteY15" fmla="*/ 28575 h 152400"/>
              <a:gd name="connsiteX16" fmla="*/ 77788 w 171450"/>
              <a:gd name="connsiteY16" fmla="*/ 28575 h 152400"/>
              <a:gd name="connsiteX17" fmla="*/ 133350 w 171450"/>
              <a:gd name="connsiteY17" fmla="*/ 86618 h 152400"/>
              <a:gd name="connsiteX18" fmla="*/ 132405 w 171450"/>
              <a:gd name="connsiteY18" fmla="*/ 107225 h 152400"/>
              <a:gd name="connsiteX19" fmla="*/ 84810 w 171450"/>
              <a:gd name="connsiteY19" fmla="*/ 136876 h 152400"/>
              <a:gd name="connsiteX20" fmla="*/ 77788 w 171450"/>
              <a:gd name="connsiteY20" fmla="*/ 136922 h 152400"/>
              <a:gd name="connsiteX21" fmla="*/ 39688 w 171450"/>
              <a:gd name="connsiteY21" fmla="*/ 136922 h 152400"/>
              <a:gd name="connsiteX22" fmla="*/ 17624 w 171450"/>
              <a:gd name="connsiteY22" fmla="*/ 152313 h 152400"/>
              <a:gd name="connsiteX23" fmla="*/ 15875 w 171450"/>
              <a:gd name="connsiteY23" fmla="*/ 152400 h 152400"/>
              <a:gd name="connsiteX24" fmla="*/ 0 w 171450"/>
              <a:gd name="connsiteY24" fmla="*/ 86618 h 152400"/>
              <a:gd name="connsiteX25" fmla="*/ 30378 w 171450"/>
              <a:gd name="connsiteY25" fmla="*/ 30351 h 152400"/>
              <a:gd name="connsiteX26" fmla="*/ 55563 w 171450"/>
              <a:gd name="connsiteY26" fmla="*/ 28575 h 152400"/>
              <a:gd name="connsiteX27" fmla="*/ 84138 w 171450"/>
              <a:gd name="connsiteY27" fmla="*/ 0 h 152400"/>
              <a:gd name="connsiteX28" fmla="*/ 115888 w 171450"/>
              <a:gd name="connsiteY28" fmla="*/ 0 h 152400"/>
              <a:gd name="connsiteX29" fmla="*/ 171450 w 171450"/>
              <a:gd name="connsiteY29" fmla="*/ 58043 h 152400"/>
              <a:gd name="connsiteX30" fmla="*/ 161925 w 171450"/>
              <a:gd name="connsiteY30" fmla="*/ 104775 h 152400"/>
              <a:gd name="connsiteX31" fmla="*/ 142875 w 171450"/>
              <a:gd name="connsiteY31" fmla="*/ 86618 h 152400"/>
              <a:gd name="connsiteX32" fmla="*/ 140714 w 171450"/>
              <a:gd name="connsiteY32" fmla="*/ 56133 h 152400"/>
              <a:gd name="connsiteX33" fmla="*/ 130467 w 171450"/>
              <a:gd name="connsiteY33" fmla="*/ 33766 h 152400"/>
              <a:gd name="connsiteX34" fmla="*/ 87313 w 171450"/>
              <a:gd name="connsiteY34" fmla="*/ 19050 h 152400"/>
              <a:gd name="connsiteX35" fmla="*/ 55563 w 171450"/>
              <a:gd name="connsiteY35" fmla="*/ 19050 h 152400"/>
              <a:gd name="connsiteX36" fmla="*/ 38100 w 171450"/>
              <a:gd name="connsiteY36" fmla="*/ 9525 h 152400"/>
              <a:gd name="connsiteX37" fmla="*/ 84138 w 171450"/>
              <a:gd name="connsiteY37" fmla="*/ 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71450" h="152400">
                <a:moveTo>
                  <a:pt x="95250" y="76200"/>
                </a:moveTo>
                <a:cubicBezTo>
                  <a:pt x="89989" y="76200"/>
                  <a:pt x="85725" y="80464"/>
                  <a:pt x="85725" y="85725"/>
                </a:cubicBezTo>
                <a:cubicBezTo>
                  <a:pt x="85725" y="90986"/>
                  <a:pt x="89989" y="95250"/>
                  <a:pt x="95250" y="95250"/>
                </a:cubicBezTo>
                <a:cubicBezTo>
                  <a:pt x="100511" y="95250"/>
                  <a:pt x="104775" y="90986"/>
                  <a:pt x="104775" y="85725"/>
                </a:cubicBezTo>
                <a:cubicBezTo>
                  <a:pt x="104775" y="80464"/>
                  <a:pt x="100511" y="76200"/>
                  <a:pt x="95250" y="76200"/>
                </a:cubicBezTo>
                <a:close/>
                <a:moveTo>
                  <a:pt x="66675" y="76200"/>
                </a:moveTo>
                <a:cubicBezTo>
                  <a:pt x="61414" y="76200"/>
                  <a:pt x="57150" y="80464"/>
                  <a:pt x="57150" y="85725"/>
                </a:cubicBezTo>
                <a:cubicBezTo>
                  <a:pt x="57150" y="90986"/>
                  <a:pt x="61414" y="95250"/>
                  <a:pt x="66675" y="95250"/>
                </a:cubicBezTo>
                <a:cubicBezTo>
                  <a:pt x="71936" y="95250"/>
                  <a:pt x="76200" y="90986"/>
                  <a:pt x="76200" y="85725"/>
                </a:cubicBezTo>
                <a:cubicBezTo>
                  <a:pt x="76200" y="80464"/>
                  <a:pt x="71936" y="76200"/>
                  <a:pt x="66675" y="76200"/>
                </a:cubicBezTo>
                <a:close/>
                <a:moveTo>
                  <a:pt x="38100" y="76200"/>
                </a:moveTo>
                <a:cubicBezTo>
                  <a:pt x="32840" y="76200"/>
                  <a:pt x="28575" y="80464"/>
                  <a:pt x="28575" y="85725"/>
                </a:cubicBezTo>
                <a:cubicBezTo>
                  <a:pt x="28575" y="90986"/>
                  <a:pt x="32840" y="95250"/>
                  <a:pt x="38100" y="95250"/>
                </a:cubicBezTo>
                <a:cubicBezTo>
                  <a:pt x="43360" y="95250"/>
                  <a:pt x="47625" y="90986"/>
                  <a:pt x="47625" y="85725"/>
                </a:cubicBezTo>
                <a:cubicBezTo>
                  <a:pt x="47625" y="80464"/>
                  <a:pt x="43360" y="76200"/>
                  <a:pt x="38100" y="76200"/>
                </a:cubicBezTo>
                <a:close/>
                <a:moveTo>
                  <a:pt x="55563" y="28575"/>
                </a:moveTo>
                <a:lnTo>
                  <a:pt x="77788" y="28575"/>
                </a:lnTo>
                <a:cubicBezTo>
                  <a:pt x="125413" y="28575"/>
                  <a:pt x="133350" y="40184"/>
                  <a:pt x="133350" y="86618"/>
                </a:cubicBezTo>
                <a:cubicBezTo>
                  <a:pt x="133350" y="94703"/>
                  <a:pt x="133096" y="101505"/>
                  <a:pt x="132405" y="107225"/>
                </a:cubicBezTo>
                <a:cubicBezTo>
                  <a:pt x="129435" y="131820"/>
                  <a:pt x="118396" y="136400"/>
                  <a:pt x="84810" y="136876"/>
                </a:cubicBezTo>
                <a:cubicBezTo>
                  <a:pt x="82570" y="136909"/>
                  <a:pt x="80232" y="136922"/>
                  <a:pt x="77788" y="136922"/>
                </a:cubicBezTo>
                <a:lnTo>
                  <a:pt x="39688" y="136922"/>
                </a:lnTo>
                <a:cubicBezTo>
                  <a:pt x="34540" y="144361"/>
                  <a:pt x="26335" y="151455"/>
                  <a:pt x="17624" y="152313"/>
                </a:cubicBezTo>
                <a:cubicBezTo>
                  <a:pt x="17043" y="152370"/>
                  <a:pt x="16460" y="152400"/>
                  <a:pt x="15875" y="152400"/>
                </a:cubicBezTo>
                <a:cubicBezTo>
                  <a:pt x="0" y="152400"/>
                  <a:pt x="0" y="109836"/>
                  <a:pt x="0" y="86618"/>
                </a:cubicBezTo>
                <a:cubicBezTo>
                  <a:pt x="0" y="50001"/>
                  <a:pt x="4936" y="35040"/>
                  <a:pt x="30378" y="30351"/>
                </a:cubicBezTo>
                <a:cubicBezTo>
                  <a:pt x="37199" y="29094"/>
                  <a:pt x="45494" y="28575"/>
                  <a:pt x="55563" y="28575"/>
                </a:cubicBezTo>
                <a:close/>
                <a:moveTo>
                  <a:pt x="84138" y="0"/>
                </a:moveTo>
                <a:lnTo>
                  <a:pt x="115888" y="0"/>
                </a:lnTo>
                <a:cubicBezTo>
                  <a:pt x="163513" y="0"/>
                  <a:pt x="171450" y="11609"/>
                  <a:pt x="171450" y="58043"/>
                </a:cubicBezTo>
                <a:cubicBezTo>
                  <a:pt x="171450" y="80246"/>
                  <a:pt x="171450" y="104775"/>
                  <a:pt x="161925" y="104775"/>
                </a:cubicBezTo>
                <a:cubicBezTo>
                  <a:pt x="147638" y="104775"/>
                  <a:pt x="142875" y="104775"/>
                  <a:pt x="142875" y="86618"/>
                </a:cubicBezTo>
                <a:cubicBezTo>
                  <a:pt x="142875" y="74863"/>
                  <a:pt x="142384" y="64682"/>
                  <a:pt x="140714" y="56133"/>
                </a:cubicBezTo>
                <a:cubicBezTo>
                  <a:pt x="139029" y="47507"/>
                  <a:pt x="136016" y="39854"/>
                  <a:pt x="130467" y="33766"/>
                </a:cubicBezTo>
                <a:cubicBezTo>
                  <a:pt x="119410" y="21639"/>
                  <a:pt x="110874" y="19050"/>
                  <a:pt x="87313" y="19050"/>
                </a:cubicBezTo>
                <a:lnTo>
                  <a:pt x="55563" y="19050"/>
                </a:lnTo>
                <a:cubicBezTo>
                  <a:pt x="44128" y="19050"/>
                  <a:pt x="38100" y="19050"/>
                  <a:pt x="38100" y="9525"/>
                </a:cubicBezTo>
                <a:cubicBezTo>
                  <a:pt x="38100" y="0"/>
                  <a:pt x="62336" y="0"/>
                  <a:pt x="84138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D1C43BB-7C05-5BFB-861F-EB1855A7C53C}"/>
              </a:ext>
            </a:extLst>
          </p:cNvPr>
          <p:cNvSpPr/>
          <p:nvPr/>
        </p:nvSpPr>
        <p:spPr>
          <a:xfrm>
            <a:off x="639764" y="3768960"/>
            <a:ext cx="5256000" cy="2001707"/>
          </a:xfrm>
          <a:prstGeom prst="roundRect">
            <a:avLst>
              <a:gd name="adj" fmla="val 1563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>
            <a:outerShdw blurRad="381000" dist="241300" dir="2700000" sx="99000" sy="99000" algn="tl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000" tIns="360000" rIns="180000" rtlCol="0" anchor="t"/>
          <a:lstStyle/>
          <a:p>
            <a:pPr defTabSz="914355">
              <a:spcAft>
                <a:spcPts val="422"/>
              </a:spcAft>
              <a:defRPr/>
            </a:pPr>
            <a:r>
              <a:rPr lang="en-US" sz="3200" dirty="0">
                <a:solidFill>
                  <a:schemeClr val="tx1"/>
                </a:solidFill>
                <a:latin typeface="Arial Black"/>
              </a:rPr>
              <a:t>5 </a:t>
            </a:r>
            <a:r>
              <a:rPr lang="tr-TR" sz="3200" dirty="0">
                <a:solidFill>
                  <a:schemeClr val="tx1"/>
                </a:solidFill>
                <a:latin typeface="Arial Black"/>
              </a:rPr>
              <a:t>Milyar USD</a:t>
            </a:r>
            <a:endParaRPr lang="ru-RU" sz="3200" dirty="0">
              <a:solidFill>
                <a:schemeClr val="tx1"/>
              </a:solidFill>
              <a:latin typeface="Arial Black"/>
            </a:endParaRPr>
          </a:p>
          <a:p>
            <a:pPr defTabSz="914355">
              <a:spcAft>
                <a:spcPts val="422"/>
              </a:spcAft>
              <a:defRPr/>
            </a:pPr>
            <a:r>
              <a:rPr lang="tr-TR" dirty="0">
                <a:solidFill>
                  <a:schemeClr val="tx1"/>
                </a:solidFill>
              </a:rPr>
              <a:t>Sınır ötesi sipariş hacmi (</a:t>
            </a:r>
            <a:r>
              <a:rPr lang="tr-TR" dirty="0" err="1">
                <a:solidFill>
                  <a:schemeClr val="tx1"/>
                </a:solidFill>
              </a:rPr>
              <a:t>crossborder</a:t>
            </a:r>
            <a:r>
              <a:rPr lang="tr-TR" dirty="0">
                <a:solidFill>
                  <a:schemeClr val="tx1"/>
                </a:solidFill>
              </a:rPr>
              <a:t> e-com)</a:t>
            </a:r>
          </a:p>
          <a:p>
            <a:pPr defTabSz="914355">
              <a:spcAft>
                <a:spcPts val="422"/>
              </a:spcAft>
              <a:defRPr/>
            </a:pPr>
            <a:endParaRPr lang="ru-RU" dirty="0">
              <a:solidFill>
                <a:srgbClr val="000000"/>
              </a:solidFill>
              <a:latin typeface="Arial Black"/>
            </a:endParaRP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EB65C9D7-7D93-3DEE-8E74-5FCE6F951345}"/>
              </a:ext>
            </a:extLst>
          </p:cNvPr>
          <p:cNvSpPr>
            <a:spLocks noChangeAspect="1"/>
          </p:cNvSpPr>
          <p:nvPr/>
        </p:nvSpPr>
        <p:spPr>
          <a:xfrm>
            <a:off x="860656" y="4239674"/>
            <a:ext cx="252000" cy="252000"/>
          </a:xfrm>
          <a:custGeom>
            <a:avLst/>
            <a:gdLst>
              <a:gd name="connsiteX0" fmla="*/ 95250 w 171450"/>
              <a:gd name="connsiteY0" fmla="*/ 76200 h 152400"/>
              <a:gd name="connsiteX1" fmla="*/ 85725 w 171450"/>
              <a:gd name="connsiteY1" fmla="*/ 85725 h 152400"/>
              <a:gd name="connsiteX2" fmla="*/ 95250 w 171450"/>
              <a:gd name="connsiteY2" fmla="*/ 95250 h 152400"/>
              <a:gd name="connsiteX3" fmla="*/ 104775 w 171450"/>
              <a:gd name="connsiteY3" fmla="*/ 85725 h 152400"/>
              <a:gd name="connsiteX4" fmla="*/ 95250 w 171450"/>
              <a:gd name="connsiteY4" fmla="*/ 76200 h 152400"/>
              <a:gd name="connsiteX5" fmla="*/ 66675 w 171450"/>
              <a:gd name="connsiteY5" fmla="*/ 76200 h 152400"/>
              <a:gd name="connsiteX6" fmla="*/ 57150 w 171450"/>
              <a:gd name="connsiteY6" fmla="*/ 85725 h 152400"/>
              <a:gd name="connsiteX7" fmla="*/ 66675 w 171450"/>
              <a:gd name="connsiteY7" fmla="*/ 95250 h 152400"/>
              <a:gd name="connsiteX8" fmla="*/ 76200 w 171450"/>
              <a:gd name="connsiteY8" fmla="*/ 85725 h 152400"/>
              <a:gd name="connsiteX9" fmla="*/ 66675 w 171450"/>
              <a:gd name="connsiteY9" fmla="*/ 76200 h 152400"/>
              <a:gd name="connsiteX10" fmla="*/ 38100 w 171450"/>
              <a:gd name="connsiteY10" fmla="*/ 76200 h 152400"/>
              <a:gd name="connsiteX11" fmla="*/ 28575 w 171450"/>
              <a:gd name="connsiteY11" fmla="*/ 85725 h 152400"/>
              <a:gd name="connsiteX12" fmla="*/ 38100 w 171450"/>
              <a:gd name="connsiteY12" fmla="*/ 95250 h 152400"/>
              <a:gd name="connsiteX13" fmla="*/ 47625 w 171450"/>
              <a:gd name="connsiteY13" fmla="*/ 85725 h 152400"/>
              <a:gd name="connsiteX14" fmla="*/ 38100 w 171450"/>
              <a:gd name="connsiteY14" fmla="*/ 76200 h 152400"/>
              <a:gd name="connsiteX15" fmla="*/ 55563 w 171450"/>
              <a:gd name="connsiteY15" fmla="*/ 28575 h 152400"/>
              <a:gd name="connsiteX16" fmla="*/ 77788 w 171450"/>
              <a:gd name="connsiteY16" fmla="*/ 28575 h 152400"/>
              <a:gd name="connsiteX17" fmla="*/ 133350 w 171450"/>
              <a:gd name="connsiteY17" fmla="*/ 86618 h 152400"/>
              <a:gd name="connsiteX18" fmla="*/ 132405 w 171450"/>
              <a:gd name="connsiteY18" fmla="*/ 107225 h 152400"/>
              <a:gd name="connsiteX19" fmla="*/ 84810 w 171450"/>
              <a:gd name="connsiteY19" fmla="*/ 136876 h 152400"/>
              <a:gd name="connsiteX20" fmla="*/ 77788 w 171450"/>
              <a:gd name="connsiteY20" fmla="*/ 136922 h 152400"/>
              <a:gd name="connsiteX21" fmla="*/ 39688 w 171450"/>
              <a:gd name="connsiteY21" fmla="*/ 136922 h 152400"/>
              <a:gd name="connsiteX22" fmla="*/ 17624 w 171450"/>
              <a:gd name="connsiteY22" fmla="*/ 152313 h 152400"/>
              <a:gd name="connsiteX23" fmla="*/ 15875 w 171450"/>
              <a:gd name="connsiteY23" fmla="*/ 152400 h 152400"/>
              <a:gd name="connsiteX24" fmla="*/ 0 w 171450"/>
              <a:gd name="connsiteY24" fmla="*/ 86618 h 152400"/>
              <a:gd name="connsiteX25" fmla="*/ 30378 w 171450"/>
              <a:gd name="connsiteY25" fmla="*/ 30351 h 152400"/>
              <a:gd name="connsiteX26" fmla="*/ 55563 w 171450"/>
              <a:gd name="connsiteY26" fmla="*/ 28575 h 152400"/>
              <a:gd name="connsiteX27" fmla="*/ 84138 w 171450"/>
              <a:gd name="connsiteY27" fmla="*/ 0 h 152400"/>
              <a:gd name="connsiteX28" fmla="*/ 115888 w 171450"/>
              <a:gd name="connsiteY28" fmla="*/ 0 h 152400"/>
              <a:gd name="connsiteX29" fmla="*/ 171450 w 171450"/>
              <a:gd name="connsiteY29" fmla="*/ 58043 h 152400"/>
              <a:gd name="connsiteX30" fmla="*/ 161925 w 171450"/>
              <a:gd name="connsiteY30" fmla="*/ 104775 h 152400"/>
              <a:gd name="connsiteX31" fmla="*/ 142875 w 171450"/>
              <a:gd name="connsiteY31" fmla="*/ 86618 h 152400"/>
              <a:gd name="connsiteX32" fmla="*/ 140714 w 171450"/>
              <a:gd name="connsiteY32" fmla="*/ 56133 h 152400"/>
              <a:gd name="connsiteX33" fmla="*/ 130467 w 171450"/>
              <a:gd name="connsiteY33" fmla="*/ 33766 h 152400"/>
              <a:gd name="connsiteX34" fmla="*/ 87313 w 171450"/>
              <a:gd name="connsiteY34" fmla="*/ 19050 h 152400"/>
              <a:gd name="connsiteX35" fmla="*/ 55563 w 171450"/>
              <a:gd name="connsiteY35" fmla="*/ 19050 h 152400"/>
              <a:gd name="connsiteX36" fmla="*/ 38100 w 171450"/>
              <a:gd name="connsiteY36" fmla="*/ 9525 h 152400"/>
              <a:gd name="connsiteX37" fmla="*/ 84138 w 171450"/>
              <a:gd name="connsiteY37" fmla="*/ 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71450" h="152400">
                <a:moveTo>
                  <a:pt x="95250" y="76200"/>
                </a:moveTo>
                <a:cubicBezTo>
                  <a:pt x="89989" y="76200"/>
                  <a:pt x="85725" y="80464"/>
                  <a:pt x="85725" y="85725"/>
                </a:cubicBezTo>
                <a:cubicBezTo>
                  <a:pt x="85725" y="90986"/>
                  <a:pt x="89989" y="95250"/>
                  <a:pt x="95250" y="95250"/>
                </a:cubicBezTo>
                <a:cubicBezTo>
                  <a:pt x="100511" y="95250"/>
                  <a:pt x="104775" y="90986"/>
                  <a:pt x="104775" y="85725"/>
                </a:cubicBezTo>
                <a:cubicBezTo>
                  <a:pt x="104775" y="80464"/>
                  <a:pt x="100511" y="76200"/>
                  <a:pt x="95250" y="76200"/>
                </a:cubicBezTo>
                <a:close/>
                <a:moveTo>
                  <a:pt x="66675" y="76200"/>
                </a:moveTo>
                <a:cubicBezTo>
                  <a:pt x="61414" y="76200"/>
                  <a:pt x="57150" y="80464"/>
                  <a:pt x="57150" y="85725"/>
                </a:cubicBezTo>
                <a:cubicBezTo>
                  <a:pt x="57150" y="90986"/>
                  <a:pt x="61414" y="95250"/>
                  <a:pt x="66675" y="95250"/>
                </a:cubicBezTo>
                <a:cubicBezTo>
                  <a:pt x="71936" y="95250"/>
                  <a:pt x="76200" y="90986"/>
                  <a:pt x="76200" y="85725"/>
                </a:cubicBezTo>
                <a:cubicBezTo>
                  <a:pt x="76200" y="80464"/>
                  <a:pt x="71936" y="76200"/>
                  <a:pt x="66675" y="76200"/>
                </a:cubicBezTo>
                <a:close/>
                <a:moveTo>
                  <a:pt x="38100" y="76200"/>
                </a:moveTo>
                <a:cubicBezTo>
                  <a:pt x="32840" y="76200"/>
                  <a:pt x="28575" y="80464"/>
                  <a:pt x="28575" y="85725"/>
                </a:cubicBezTo>
                <a:cubicBezTo>
                  <a:pt x="28575" y="90986"/>
                  <a:pt x="32840" y="95250"/>
                  <a:pt x="38100" y="95250"/>
                </a:cubicBezTo>
                <a:cubicBezTo>
                  <a:pt x="43360" y="95250"/>
                  <a:pt x="47625" y="90986"/>
                  <a:pt x="47625" y="85725"/>
                </a:cubicBezTo>
                <a:cubicBezTo>
                  <a:pt x="47625" y="80464"/>
                  <a:pt x="43360" y="76200"/>
                  <a:pt x="38100" y="76200"/>
                </a:cubicBezTo>
                <a:close/>
                <a:moveTo>
                  <a:pt x="55563" y="28575"/>
                </a:moveTo>
                <a:lnTo>
                  <a:pt x="77788" y="28575"/>
                </a:lnTo>
                <a:cubicBezTo>
                  <a:pt x="125413" y="28575"/>
                  <a:pt x="133350" y="40184"/>
                  <a:pt x="133350" y="86618"/>
                </a:cubicBezTo>
                <a:cubicBezTo>
                  <a:pt x="133350" y="94703"/>
                  <a:pt x="133096" y="101505"/>
                  <a:pt x="132405" y="107225"/>
                </a:cubicBezTo>
                <a:cubicBezTo>
                  <a:pt x="129435" y="131820"/>
                  <a:pt x="118396" y="136400"/>
                  <a:pt x="84810" y="136876"/>
                </a:cubicBezTo>
                <a:cubicBezTo>
                  <a:pt x="82570" y="136909"/>
                  <a:pt x="80232" y="136922"/>
                  <a:pt x="77788" y="136922"/>
                </a:cubicBezTo>
                <a:lnTo>
                  <a:pt x="39688" y="136922"/>
                </a:lnTo>
                <a:cubicBezTo>
                  <a:pt x="34540" y="144361"/>
                  <a:pt x="26335" y="151455"/>
                  <a:pt x="17624" y="152313"/>
                </a:cubicBezTo>
                <a:cubicBezTo>
                  <a:pt x="17043" y="152370"/>
                  <a:pt x="16460" y="152400"/>
                  <a:pt x="15875" y="152400"/>
                </a:cubicBezTo>
                <a:cubicBezTo>
                  <a:pt x="0" y="152400"/>
                  <a:pt x="0" y="109836"/>
                  <a:pt x="0" y="86618"/>
                </a:cubicBezTo>
                <a:cubicBezTo>
                  <a:pt x="0" y="50001"/>
                  <a:pt x="4936" y="35040"/>
                  <a:pt x="30378" y="30351"/>
                </a:cubicBezTo>
                <a:cubicBezTo>
                  <a:pt x="37199" y="29094"/>
                  <a:pt x="45494" y="28575"/>
                  <a:pt x="55563" y="28575"/>
                </a:cubicBezTo>
                <a:close/>
                <a:moveTo>
                  <a:pt x="84138" y="0"/>
                </a:moveTo>
                <a:lnTo>
                  <a:pt x="115888" y="0"/>
                </a:lnTo>
                <a:cubicBezTo>
                  <a:pt x="163513" y="0"/>
                  <a:pt x="171450" y="11609"/>
                  <a:pt x="171450" y="58043"/>
                </a:cubicBezTo>
                <a:cubicBezTo>
                  <a:pt x="171450" y="80246"/>
                  <a:pt x="171450" y="104775"/>
                  <a:pt x="161925" y="104775"/>
                </a:cubicBezTo>
                <a:cubicBezTo>
                  <a:pt x="147638" y="104775"/>
                  <a:pt x="142875" y="104775"/>
                  <a:pt x="142875" y="86618"/>
                </a:cubicBezTo>
                <a:cubicBezTo>
                  <a:pt x="142875" y="74863"/>
                  <a:pt x="142384" y="64682"/>
                  <a:pt x="140714" y="56133"/>
                </a:cubicBezTo>
                <a:cubicBezTo>
                  <a:pt x="139029" y="47507"/>
                  <a:pt x="136016" y="39854"/>
                  <a:pt x="130467" y="33766"/>
                </a:cubicBezTo>
                <a:cubicBezTo>
                  <a:pt x="119410" y="21639"/>
                  <a:pt x="110874" y="19050"/>
                  <a:pt x="87313" y="19050"/>
                </a:cubicBezTo>
                <a:lnTo>
                  <a:pt x="55563" y="19050"/>
                </a:lnTo>
                <a:cubicBezTo>
                  <a:pt x="44128" y="19050"/>
                  <a:pt x="38100" y="19050"/>
                  <a:pt x="38100" y="9525"/>
                </a:cubicBezTo>
                <a:cubicBezTo>
                  <a:pt x="38100" y="0"/>
                  <a:pt x="62336" y="0"/>
                  <a:pt x="84138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6A9FD67-75DE-40E4-BA8D-963A92EDFAC8}"/>
              </a:ext>
            </a:extLst>
          </p:cNvPr>
          <p:cNvGrpSpPr/>
          <p:nvPr/>
        </p:nvGrpSpPr>
        <p:grpSpPr bwMode="auto">
          <a:xfrm>
            <a:off x="4785758" y="2036026"/>
            <a:ext cx="779459" cy="283041"/>
            <a:chOff x="10265756" y="2121390"/>
            <a:chExt cx="779459" cy="283041"/>
          </a:xfrm>
        </p:grpSpPr>
        <p:sp>
          <p:nvSpPr>
            <p:cNvPr id="15" name="Прямоугольник: скругленные углы 10">
              <a:extLst>
                <a:ext uri="{FF2B5EF4-FFF2-40B4-BE49-F238E27FC236}">
                  <a16:creationId xmlns:a16="http://schemas.microsoft.com/office/drawing/2014/main" id="{90B78C10-60F9-4150-A6B9-0D66894A6474}"/>
                </a:ext>
              </a:extLst>
            </p:cNvPr>
            <p:cNvSpPr/>
            <p:nvPr/>
          </p:nvSpPr>
          <p:spPr bwMode="auto">
            <a:xfrm>
              <a:off x="10265756" y="2121390"/>
              <a:ext cx="779459" cy="283041"/>
            </a:xfrm>
            <a:prstGeom prst="roundRect">
              <a:avLst>
                <a:gd name="adj" fmla="val 23786"/>
              </a:avLst>
            </a:prstGeom>
            <a:solidFill>
              <a:srgbClr val="10C44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Объект 1">
              <a:extLst>
                <a:ext uri="{FF2B5EF4-FFF2-40B4-BE49-F238E27FC236}">
                  <a16:creationId xmlns:a16="http://schemas.microsoft.com/office/drawing/2014/main" id="{CDA8FF05-EDB2-4AFB-A7AC-1C2501069128}"/>
                </a:ext>
              </a:extLst>
            </p:cNvPr>
            <p:cNvSpPr txBox="1"/>
            <p:nvPr/>
          </p:nvSpPr>
          <p:spPr bwMode="auto">
            <a:xfrm>
              <a:off x="10499152" y="2190910"/>
              <a:ext cx="512523" cy="144000"/>
            </a:xfrm>
            <a:prstGeom prst="rect">
              <a:avLst/>
            </a:prstGeom>
            <a:grpFill/>
          </p:spPr>
          <p:txBody>
            <a:bodyPr vert="horz" lIns="0" tIns="0" rIns="0" bIns="0" rtlCol="0">
              <a:noAutofit/>
            </a:bodyPr>
            <a:lstStyle>
              <a:lvl1pPr marL="0" indent="0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None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None/>
                <a:defRPr sz="1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7800" indent="-1778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Char char="•"/>
                <a:defRPr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69875" indent="-269875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+mj-lt"/>
                <a:buAutoNum type="arabicPeriod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46088" indent="-176213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Char char="•"/>
                <a:defRPr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Arial"/>
                <a:buNone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8000" indent="-1260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Arial"/>
                <a:buChar char="•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7800" indent="-1778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+mj-lt"/>
                <a:buAutoNum type="arabicPeriod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6000" indent="-1260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Arial"/>
                <a:buChar char="•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/>
                <a:buNone/>
                <a:defRPr/>
              </a:pPr>
              <a:r>
                <a:rPr lang="ru-RU" sz="12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+</a:t>
              </a:r>
              <a:r>
                <a:rPr lang="tr-TR" sz="12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%</a:t>
              </a:r>
              <a:r>
                <a:rPr lang="ru-RU" sz="12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2,6*</a:t>
              </a:r>
              <a:endParaRPr dirty="0"/>
            </a:p>
          </p:txBody>
        </p:sp>
        <p:sp>
          <p:nvSpPr>
            <p:cNvPr id="20" name="Рисунок 11">
              <a:extLst>
                <a:ext uri="{FF2B5EF4-FFF2-40B4-BE49-F238E27FC236}">
                  <a16:creationId xmlns:a16="http://schemas.microsoft.com/office/drawing/2014/main" id="{422E25AB-841C-470E-91A8-CA3FD5D4F537}"/>
                </a:ext>
              </a:extLst>
            </p:cNvPr>
            <p:cNvSpPr/>
            <p:nvPr/>
          </p:nvSpPr>
          <p:spPr bwMode="auto">
            <a:xfrm>
              <a:off x="10324079" y="2177185"/>
              <a:ext cx="171433" cy="171450"/>
            </a:xfrm>
            <a:custGeom>
              <a:avLst/>
              <a:gdLst>
                <a:gd name="connsiteX0" fmla="*/ 104775 w 171450"/>
                <a:gd name="connsiteY0" fmla="*/ 171229 h 171467"/>
                <a:gd name="connsiteX1" fmla="*/ 171450 w 171450"/>
                <a:gd name="connsiteY1" fmla="*/ 85725 h 171467"/>
                <a:gd name="connsiteX2" fmla="*/ 85725 w 171450"/>
                <a:gd name="connsiteY2" fmla="*/ 0 h 171467"/>
                <a:gd name="connsiteX3" fmla="*/ 0 w 171450"/>
                <a:gd name="connsiteY3" fmla="*/ 85725 h 171467"/>
                <a:gd name="connsiteX4" fmla="*/ 66675 w 171450"/>
                <a:gd name="connsiteY4" fmla="*/ 171229 h 171467"/>
                <a:gd name="connsiteX5" fmla="*/ 71438 w 171450"/>
                <a:gd name="connsiteY5" fmla="*/ 171450 h 171467"/>
                <a:gd name="connsiteX6" fmla="*/ 76200 w 171450"/>
                <a:gd name="connsiteY6" fmla="*/ 161925 h 171467"/>
                <a:gd name="connsiteX7" fmla="*/ 76200 w 171450"/>
                <a:gd name="connsiteY7" fmla="*/ 76200 h 171467"/>
                <a:gd name="connsiteX8" fmla="*/ 53340 w 171450"/>
                <a:gd name="connsiteY8" fmla="*/ 93345 h 171467"/>
                <a:gd name="connsiteX9" fmla="*/ 40005 w 171450"/>
                <a:gd name="connsiteY9" fmla="*/ 91440 h 171467"/>
                <a:gd name="connsiteX10" fmla="*/ 41910 w 171450"/>
                <a:gd name="connsiteY10" fmla="*/ 78105 h 171467"/>
                <a:gd name="connsiteX11" fmla="*/ 80010 w 171450"/>
                <a:gd name="connsiteY11" fmla="*/ 49530 h 171467"/>
                <a:gd name="connsiteX12" fmla="*/ 91440 w 171450"/>
                <a:gd name="connsiteY12" fmla="*/ 49530 h 171467"/>
                <a:gd name="connsiteX13" fmla="*/ 129540 w 171450"/>
                <a:gd name="connsiteY13" fmla="*/ 78105 h 171467"/>
                <a:gd name="connsiteX14" fmla="*/ 131445 w 171450"/>
                <a:gd name="connsiteY14" fmla="*/ 91440 h 171467"/>
                <a:gd name="connsiteX15" fmla="*/ 118110 w 171450"/>
                <a:gd name="connsiteY15" fmla="*/ 93345 h 171467"/>
                <a:gd name="connsiteX16" fmla="*/ 95250 w 171450"/>
                <a:gd name="connsiteY16" fmla="*/ 76200 h 171467"/>
                <a:gd name="connsiteX17" fmla="*/ 95250 w 171450"/>
                <a:gd name="connsiteY17" fmla="*/ 161925 h 171467"/>
                <a:gd name="connsiteX18" fmla="*/ 100013 w 171450"/>
                <a:gd name="connsiteY18" fmla="*/ 171450 h 171467"/>
                <a:gd name="connsiteX19" fmla="*/ 104775 w 171450"/>
                <a:gd name="connsiteY19" fmla="*/ 171229 h 17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1450" h="171467" extrusionOk="0">
                  <a:moveTo>
                    <a:pt x="104775" y="171229"/>
                  </a:moveTo>
                  <a:cubicBezTo>
                    <a:pt x="146577" y="164243"/>
                    <a:pt x="171450" y="132230"/>
                    <a:pt x="171450" y="85725"/>
                  </a:cubicBezTo>
                  <a:cubicBezTo>
                    <a:pt x="171450" y="32536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2230"/>
                    <a:pt x="24872" y="164243"/>
                    <a:pt x="66675" y="171229"/>
                  </a:cubicBezTo>
                  <a:cubicBezTo>
                    <a:pt x="68640" y="171557"/>
                    <a:pt x="71438" y="171450"/>
                    <a:pt x="71438" y="171450"/>
                  </a:cubicBezTo>
                  <a:cubicBezTo>
                    <a:pt x="76200" y="171450"/>
                    <a:pt x="76200" y="165705"/>
                    <a:pt x="76200" y="161925"/>
                  </a:cubicBezTo>
                  <a:lnTo>
                    <a:pt x="76200" y="76200"/>
                  </a:lnTo>
                  <a:lnTo>
                    <a:pt x="53340" y="93345"/>
                  </a:lnTo>
                  <a:cubicBezTo>
                    <a:pt x="49132" y="96501"/>
                    <a:pt x="43161" y="95649"/>
                    <a:pt x="40005" y="91440"/>
                  </a:cubicBezTo>
                  <a:cubicBezTo>
                    <a:pt x="36849" y="87231"/>
                    <a:pt x="37702" y="81261"/>
                    <a:pt x="41910" y="78105"/>
                  </a:cubicBezTo>
                  <a:lnTo>
                    <a:pt x="80010" y="49530"/>
                  </a:lnTo>
                  <a:cubicBezTo>
                    <a:pt x="83397" y="46990"/>
                    <a:pt x="88053" y="46990"/>
                    <a:pt x="91440" y="49530"/>
                  </a:cubicBezTo>
                  <a:lnTo>
                    <a:pt x="129540" y="78105"/>
                  </a:lnTo>
                  <a:cubicBezTo>
                    <a:pt x="133748" y="81261"/>
                    <a:pt x="134602" y="87231"/>
                    <a:pt x="131445" y="91440"/>
                  </a:cubicBezTo>
                  <a:cubicBezTo>
                    <a:pt x="128288" y="95649"/>
                    <a:pt x="122318" y="96501"/>
                    <a:pt x="118110" y="93345"/>
                  </a:cubicBezTo>
                  <a:lnTo>
                    <a:pt x="95250" y="76200"/>
                  </a:lnTo>
                  <a:cubicBezTo>
                    <a:pt x="95250" y="76200"/>
                    <a:pt x="95250" y="128447"/>
                    <a:pt x="95250" y="161925"/>
                  </a:cubicBezTo>
                  <a:cubicBezTo>
                    <a:pt x="95250" y="165705"/>
                    <a:pt x="95250" y="171450"/>
                    <a:pt x="100013" y="171450"/>
                  </a:cubicBezTo>
                  <a:cubicBezTo>
                    <a:pt x="100013" y="171450"/>
                    <a:pt x="102810" y="171557"/>
                    <a:pt x="104775" y="17122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E1114"/>
                </a:solidFill>
                <a:latin typeface="Arial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0FE5A47-66D8-4460-9C21-C92B13A9248B}"/>
              </a:ext>
            </a:extLst>
          </p:cNvPr>
          <p:cNvGrpSpPr/>
          <p:nvPr/>
        </p:nvGrpSpPr>
        <p:grpSpPr bwMode="auto">
          <a:xfrm>
            <a:off x="4236055" y="4292414"/>
            <a:ext cx="779459" cy="283041"/>
            <a:chOff x="10265756" y="2121390"/>
            <a:chExt cx="779459" cy="283041"/>
          </a:xfrm>
        </p:grpSpPr>
        <p:sp>
          <p:nvSpPr>
            <p:cNvPr id="23" name="Прямоугольник: скругленные углы 10">
              <a:extLst>
                <a:ext uri="{FF2B5EF4-FFF2-40B4-BE49-F238E27FC236}">
                  <a16:creationId xmlns:a16="http://schemas.microsoft.com/office/drawing/2014/main" id="{7AE68ADA-A719-4576-8BB4-6ED99657CBD6}"/>
                </a:ext>
              </a:extLst>
            </p:cNvPr>
            <p:cNvSpPr/>
            <p:nvPr/>
          </p:nvSpPr>
          <p:spPr bwMode="auto">
            <a:xfrm>
              <a:off x="10265756" y="2121390"/>
              <a:ext cx="779459" cy="283041"/>
            </a:xfrm>
            <a:prstGeom prst="roundRect">
              <a:avLst>
                <a:gd name="adj" fmla="val 23786"/>
              </a:avLst>
            </a:prstGeom>
            <a:solidFill>
              <a:srgbClr val="10C44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Объект 1">
              <a:extLst>
                <a:ext uri="{FF2B5EF4-FFF2-40B4-BE49-F238E27FC236}">
                  <a16:creationId xmlns:a16="http://schemas.microsoft.com/office/drawing/2014/main" id="{862485FE-B123-47BF-80EF-62B146569B42}"/>
                </a:ext>
              </a:extLst>
            </p:cNvPr>
            <p:cNvSpPr txBox="1"/>
            <p:nvPr/>
          </p:nvSpPr>
          <p:spPr bwMode="auto">
            <a:xfrm>
              <a:off x="10499152" y="2190910"/>
              <a:ext cx="512523" cy="144000"/>
            </a:xfrm>
            <a:prstGeom prst="rect">
              <a:avLst/>
            </a:prstGeom>
            <a:grpFill/>
          </p:spPr>
          <p:txBody>
            <a:bodyPr vert="horz" lIns="0" tIns="0" rIns="0" bIns="0" rtlCol="0">
              <a:noAutofit/>
            </a:bodyPr>
            <a:lstStyle>
              <a:lvl1pPr marL="0" indent="0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None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None/>
                <a:defRPr sz="1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7800" indent="-1778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Char char="•"/>
                <a:defRPr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69875" indent="-269875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+mj-lt"/>
                <a:buAutoNum type="arabicPeriod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46088" indent="-176213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Char char="•"/>
                <a:defRPr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Arial"/>
                <a:buNone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8000" indent="-1260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Arial"/>
                <a:buChar char="•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7800" indent="-1778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+mj-lt"/>
                <a:buAutoNum type="arabicPeriod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6000" indent="-1260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Arial"/>
                <a:buChar char="•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/>
                <a:buNone/>
                <a:defRPr/>
              </a:pPr>
              <a:r>
                <a:rPr lang="ru-RU" sz="12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+</a:t>
              </a:r>
              <a:r>
                <a:rPr lang="tr-TR" sz="12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%</a:t>
              </a:r>
              <a:r>
                <a:rPr lang="ru-RU" sz="12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23**</a:t>
              </a:r>
              <a:endParaRPr dirty="0"/>
            </a:p>
          </p:txBody>
        </p:sp>
        <p:sp>
          <p:nvSpPr>
            <p:cNvPr id="26" name="Рисунок 11">
              <a:extLst>
                <a:ext uri="{FF2B5EF4-FFF2-40B4-BE49-F238E27FC236}">
                  <a16:creationId xmlns:a16="http://schemas.microsoft.com/office/drawing/2014/main" id="{C17A3322-264B-4D19-81B8-D615652F6350}"/>
                </a:ext>
              </a:extLst>
            </p:cNvPr>
            <p:cNvSpPr/>
            <p:nvPr/>
          </p:nvSpPr>
          <p:spPr bwMode="auto">
            <a:xfrm>
              <a:off x="10324079" y="2177185"/>
              <a:ext cx="171433" cy="171450"/>
            </a:xfrm>
            <a:custGeom>
              <a:avLst/>
              <a:gdLst>
                <a:gd name="connsiteX0" fmla="*/ 104775 w 171450"/>
                <a:gd name="connsiteY0" fmla="*/ 171229 h 171467"/>
                <a:gd name="connsiteX1" fmla="*/ 171450 w 171450"/>
                <a:gd name="connsiteY1" fmla="*/ 85725 h 171467"/>
                <a:gd name="connsiteX2" fmla="*/ 85725 w 171450"/>
                <a:gd name="connsiteY2" fmla="*/ 0 h 171467"/>
                <a:gd name="connsiteX3" fmla="*/ 0 w 171450"/>
                <a:gd name="connsiteY3" fmla="*/ 85725 h 171467"/>
                <a:gd name="connsiteX4" fmla="*/ 66675 w 171450"/>
                <a:gd name="connsiteY4" fmla="*/ 171229 h 171467"/>
                <a:gd name="connsiteX5" fmla="*/ 71438 w 171450"/>
                <a:gd name="connsiteY5" fmla="*/ 171450 h 171467"/>
                <a:gd name="connsiteX6" fmla="*/ 76200 w 171450"/>
                <a:gd name="connsiteY6" fmla="*/ 161925 h 171467"/>
                <a:gd name="connsiteX7" fmla="*/ 76200 w 171450"/>
                <a:gd name="connsiteY7" fmla="*/ 76200 h 171467"/>
                <a:gd name="connsiteX8" fmla="*/ 53340 w 171450"/>
                <a:gd name="connsiteY8" fmla="*/ 93345 h 171467"/>
                <a:gd name="connsiteX9" fmla="*/ 40005 w 171450"/>
                <a:gd name="connsiteY9" fmla="*/ 91440 h 171467"/>
                <a:gd name="connsiteX10" fmla="*/ 41910 w 171450"/>
                <a:gd name="connsiteY10" fmla="*/ 78105 h 171467"/>
                <a:gd name="connsiteX11" fmla="*/ 80010 w 171450"/>
                <a:gd name="connsiteY11" fmla="*/ 49530 h 171467"/>
                <a:gd name="connsiteX12" fmla="*/ 91440 w 171450"/>
                <a:gd name="connsiteY12" fmla="*/ 49530 h 171467"/>
                <a:gd name="connsiteX13" fmla="*/ 129540 w 171450"/>
                <a:gd name="connsiteY13" fmla="*/ 78105 h 171467"/>
                <a:gd name="connsiteX14" fmla="*/ 131445 w 171450"/>
                <a:gd name="connsiteY14" fmla="*/ 91440 h 171467"/>
                <a:gd name="connsiteX15" fmla="*/ 118110 w 171450"/>
                <a:gd name="connsiteY15" fmla="*/ 93345 h 171467"/>
                <a:gd name="connsiteX16" fmla="*/ 95250 w 171450"/>
                <a:gd name="connsiteY16" fmla="*/ 76200 h 171467"/>
                <a:gd name="connsiteX17" fmla="*/ 95250 w 171450"/>
                <a:gd name="connsiteY17" fmla="*/ 161925 h 171467"/>
                <a:gd name="connsiteX18" fmla="*/ 100013 w 171450"/>
                <a:gd name="connsiteY18" fmla="*/ 171450 h 171467"/>
                <a:gd name="connsiteX19" fmla="*/ 104775 w 171450"/>
                <a:gd name="connsiteY19" fmla="*/ 171229 h 17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1450" h="171467" extrusionOk="0">
                  <a:moveTo>
                    <a:pt x="104775" y="171229"/>
                  </a:moveTo>
                  <a:cubicBezTo>
                    <a:pt x="146577" y="164243"/>
                    <a:pt x="171450" y="132230"/>
                    <a:pt x="171450" y="85725"/>
                  </a:cubicBezTo>
                  <a:cubicBezTo>
                    <a:pt x="171450" y="32536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2230"/>
                    <a:pt x="24872" y="164243"/>
                    <a:pt x="66675" y="171229"/>
                  </a:cubicBezTo>
                  <a:cubicBezTo>
                    <a:pt x="68640" y="171557"/>
                    <a:pt x="71438" y="171450"/>
                    <a:pt x="71438" y="171450"/>
                  </a:cubicBezTo>
                  <a:cubicBezTo>
                    <a:pt x="76200" y="171450"/>
                    <a:pt x="76200" y="165705"/>
                    <a:pt x="76200" y="161925"/>
                  </a:cubicBezTo>
                  <a:lnTo>
                    <a:pt x="76200" y="76200"/>
                  </a:lnTo>
                  <a:lnTo>
                    <a:pt x="53340" y="93345"/>
                  </a:lnTo>
                  <a:cubicBezTo>
                    <a:pt x="49132" y="96501"/>
                    <a:pt x="43161" y="95649"/>
                    <a:pt x="40005" y="91440"/>
                  </a:cubicBezTo>
                  <a:cubicBezTo>
                    <a:pt x="36849" y="87231"/>
                    <a:pt x="37702" y="81261"/>
                    <a:pt x="41910" y="78105"/>
                  </a:cubicBezTo>
                  <a:lnTo>
                    <a:pt x="80010" y="49530"/>
                  </a:lnTo>
                  <a:cubicBezTo>
                    <a:pt x="83397" y="46990"/>
                    <a:pt x="88053" y="46990"/>
                    <a:pt x="91440" y="49530"/>
                  </a:cubicBezTo>
                  <a:lnTo>
                    <a:pt x="129540" y="78105"/>
                  </a:lnTo>
                  <a:cubicBezTo>
                    <a:pt x="133748" y="81261"/>
                    <a:pt x="134602" y="87231"/>
                    <a:pt x="131445" y="91440"/>
                  </a:cubicBezTo>
                  <a:cubicBezTo>
                    <a:pt x="128288" y="95649"/>
                    <a:pt x="122318" y="96501"/>
                    <a:pt x="118110" y="93345"/>
                  </a:cubicBezTo>
                  <a:lnTo>
                    <a:pt x="95250" y="76200"/>
                  </a:lnTo>
                  <a:cubicBezTo>
                    <a:pt x="95250" y="76200"/>
                    <a:pt x="95250" y="128447"/>
                    <a:pt x="95250" y="161925"/>
                  </a:cubicBezTo>
                  <a:cubicBezTo>
                    <a:pt x="95250" y="165705"/>
                    <a:pt x="95250" y="171450"/>
                    <a:pt x="100013" y="171450"/>
                  </a:cubicBezTo>
                  <a:cubicBezTo>
                    <a:pt x="100013" y="171450"/>
                    <a:pt x="102810" y="171557"/>
                    <a:pt x="104775" y="17122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E1114"/>
                </a:solidFill>
                <a:latin typeface="Arial"/>
              </a:endParaRPr>
            </a:p>
          </p:txBody>
        </p:sp>
      </p:grpSp>
      <p:sp>
        <p:nvSpPr>
          <p:cNvPr id="7" name="Заголовок 11">
            <a:extLst>
              <a:ext uri="{FF2B5EF4-FFF2-40B4-BE49-F238E27FC236}">
                <a16:creationId xmlns:a16="http://schemas.microsoft.com/office/drawing/2014/main" id="{13BC77C4-2895-D8EB-A711-259DA090F002}"/>
              </a:ext>
            </a:extLst>
          </p:cNvPr>
          <p:cNvSpPr txBox="1">
            <a:spLocks/>
          </p:cNvSpPr>
          <p:nvPr/>
        </p:nvSpPr>
        <p:spPr>
          <a:xfrm>
            <a:off x="661156" y="360477"/>
            <a:ext cx="10863266" cy="82115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2000"/>
              </a:lnSpc>
              <a:spcBef>
                <a:spcPct val="0"/>
              </a:spcBef>
              <a:buNone/>
              <a:defRPr sz="4400" b="1" kern="1200" spc="-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/>
              <a:t>Rusya</a:t>
            </a:r>
            <a:r>
              <a:rPr lang="tr-TR" sz="3200" dirty="0"/>
              <a:t> Pazarı 2025 Rakamlar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66782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1">
            <a:extLst>
              <a:ext uri="{FF2B5EF4-FFF2-40B4-BE49-F238E27FC236}">
                <a16:creationId xmlns:a16="http://schemas.microsoft.com/office/drawing/2014/main" id="{5F8770E7-DFA4-914B-BCA3-D3E7B3C61DF7}"/>
              </a:ext>
            </a:extLst>
          </p:cNvPr>
          <p:cNvSpPr/>
          <p:nvPr/>
        </p:nvSpPr>
        <p:spPr>
          <a:xfrm>
            <a:off x="639762" y="411162"/>
            <a:ext cx="8764119" cy="5574771"/>
          </a:xfrm>
          <a:prstGeom prst="roundRect">
            <a:avLst>
              <a:gd name="adj" fmla="val 1210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7ACEA36-55A4-3B4B-BB1B-6FF6F1CD3C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" t="8448" r="51581" b="5737"/>
          <a:stretch/>
        </p:blipFill>
        <p:spPr>
          <a:xfrm>
            <a:off x="6593840" y="411164"/>
            <a:ext cx="4957440" cy="5573316"/>
          </a:xfrm>
          <a:prstGeom prst="roundRect">
            <a:avLst>
              <a:gd name="adj" fmla="val 14481"/>
            </a:avLst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870B31D-3F19-F14D-9AFD-7920C6E1CC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949">
            <a:off x="8140913" y="3402480"/>
            <a:ext cx="3180035" cy="3180035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3735F34-E58E-BA8A-9736-49086967F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249F5-0093-48B0-B996-C4E44A87EAF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A6C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4E7F8E-E577-2A41-B7DB-739061893CA5}"/>
              </a:ext>
            </a:extLst>
          </p:cNvPr>
          <p:cNvSpPr txBox="1"/>
          <p:nvPr/>
        </p:nvSpPr>
        <p:spPr>
          <a:xfrm>
            <a:off x="1297640" y="1638841"/>
            <a:ext cx="4503254" cy="112156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lvl="0">
              <a:defRPr/>
            </a:pPr>
            <a:r>
              <a:rPr lang="en-TR" sz="2800" b="1" dirty="0">
                <a:solidFill>
                  <a:schemeClr val="bg2"/>
                </a:solidFill>
              </a:rPr>
              <a:t>Rusya'nın En Tanınan E-Ticaret Markası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1C560571-D6B0-4647-9E72-A3456E87DF0E}"/>
              </a:ext>
            </a:extLst>
          </p:cNvPr>
          <p:cNvGrpSpPr/>
          <p:nvPr/>
        </p:nvGrpSpPr>
        <p:grpSpPr>
          <a:xfrm>
            <a:off x="1345122" y="1112507"/>
            <a:ext cx="963923" cy="324000"/>
            <a:chOff x="9109717" y="2746982"/>
            <a:chExt cx="963923" cy="324000"/>
          </a:xfrm>
        </p:grpSpPr>
        <p:sp>
          <p:nvSpPr>
            <p:cNvPr id="14" name="Прямоугольник: скругленные углы 116">
              <a:extLst>
                <a:ext uri="{FF2B5EF4-FFF2-40B4-BE49-F238E27FC236}">
                  <a16:creationId xmlns:a16="http://schemas.microsoft.com/office/drawing/2014/main" id="{80600ADC-B933-6E4F-971C-1656AA26132B}"/>
                </a:ext>
              </a:extLst>
            </p:cNvPr>
            <p:cNvSpPr/>
            <p:nvPr/>
          </p:nvSpPr>
          <p:spPr>
            <a:xfrm>
              <a:off x="9109717" y="2746982"/>
              <a:ext cx="963923" cy="324000"/>
            </a:xfrm>
            <a:prstGeom prst="roundRect">
              <a:avLst>
                <a:gd name="adj" fmla="val 2803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24000" tIns="18000" rIns="7200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/>
                  <a:ea typeface="+mn-ea"/>
                  <a:cs typeface="+mn-cs"/>
                </a:rPr>
                <a:t>TOP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+mn-ea"/>
                <a:cs typeface="+mn-cs"/>
              </a:endParaRPr>
            </a:p>
          </p:txBody>
        </p:sp>
        <p:sp>
          <p:nvSpPr>
            <p:cNvPr id="15" name="Рисунок 283">
              <a:extLst>
                <a:ext uri="{FF2B5EF4-FFF2-40B4-BE49-F238E27FC236}">
                  <a16:creationId xmlns:a16="http://schemas.microsoft.com/office/drawing/2014/main" id="{3F77C814-A6D2-6D4F-B048-1AE294B6E380}"/>
                </a:ext>
              </a:extLst>
            </p:cNvPr>
            <p:cNvSpPr/>
            <p:nvPr/>
          </p:nvSpPr>
          <p:spPr>
            <a:xfrm>
              <a:off x="9227531" y="2831797"/>
              <a:ext cx="156976" cy="156975"/>
            </a:xfrm>
            <a:custGeom>
              <a:avLst/>
              <a:gdLst>
                <a:gd name="connsiteX0" fmla="*/ 85725 w 171450"/>
                <a:gd name="connsiteY0" fmla="*/ 924 h 171449"/>
                <a:gd name="connsiteX1" fmla="*/ 57150 w 171450"/>
                <a:gd name="connsiteY1" fmla="*/ 53932 h 171449"/>
                <a:gd name="connsiteX2" fmla="*/ 38021 w 171450"/>
                <a:gd name="connsiteY2" fmla="*/ 35964 h 171449"/>
                <a:gd name="connsiteX3" fmla="*/ 0 w 171450"/>
                <a:gd name="connsiteY3" fmla="*/ 101860 h 171449"/>
                <a:gd name="connsiteX4" fmla="*/ 57150 w 171450"/>
                <a:gd name="connsiteY4" fmla="*/ 171450 h 171449"/>
                <a:gd name="connsiteX5" fmla="*/ 66080 w 171450"/>
                <a:gd name="connsiteY5" fmla="*/ 162584 h 171449"/>
                <a:gd name="connsiteX6" fmla="*/ 57076 w 171450"/>
                <a:gd name="connsiteY6" fmla="*/ 108188 h 171449"/>
                <a:gd name="connsiteX7" fmla="*/ 93613 w 171450"/>
                <a:gd name="connsiteY7" fmla="*/ 88886 h 171449"/>
                <a:gd name="connsiteX8" fmla="*/ 111703 w 171450"/>
                <a:gd name="connsiteY8" fmla="*/ 88886 h 171449"/>
                <a:gd name="connsiteX9" fmla="*/ 106561 w 171450"/>
                <a:gd name="connsiteY9" fmla="*/ 162584 h 171449"/>
                <a:gd name="connsiteX10" fmla="*/ 121147 w 171450"/>
                <a:gd name="connsiteY10" fmla="*/ 171450 h 171449"/>
                <a:gd name="connsiteX11" fmla="*/ 171450 w 171450"/>
                <a:gd name="connsiteY11" fmla="*/ 101860 h 171449"/>
                <a:gd name="connsiteX12" fmla="*/ 85725 w 171450"/>
                <a:gd name="connsiteY12" fmla="*/ 924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" h="171449">
                  <a:moveTo>
                    <a:pt x="85725" y="924"/>
                  </a:moveTo>
                  <a:cubicBezTo>
                    <a:pt x="57150" y="-8253"/>
                    <a:pt x="76200" y="53933"/>
                    <a:pt x="57150" y="53932"/>
                  </a:cubicBezTo>
                  <a:cubicBezTo>
                    <a:pt x="47625" y="53932"/>
                    <a:pt x="45641" y="35964"/>
                    <a:pt x="38021" y="35964"/>
                  </a:cubicBezTo>
                  <a:cubicBezTo>
                    <a:pt x="28496" y="35964"/>
                    <a:pt x="0" y="65158"/>
                    <a:pt x="0" y="101860"/>
                  </a:cubicBezTo>
                  <a:cubicBezTo>
                    <a:pt x="0" y="135361"/>
                    <a:pt x="19050" y="171450"/>
                    <a:pt x="57150" y="171450"/>
                  </a:cubicBezTo>
                  <a:cubicBezTo>
                    <a:pt x="66675" y="171450"/>
                    <a:pt x="71439" y="168425"/>
                    <a:pt x="66080" y="162584"/>
                  </a:cubicBezTo>
                  <a:cubicBezTo>
                    <a:pt x="39291" y="133385"/>
                    <a:pt x="46672" y="104847"/>
                    <a:pt x="57076" y="108188"/>
                  </a:cubicBezTo>
                  <a:cubicBezTo>
                    <a:pt x="70497" y="112498"/>
                    <a:pt x="83120" y="133596"/>
                    <a:pt x="93613" y="88886"/>
                  </a:cubicBezTo>
                  <a:cubicBezTo>
                    <a:pt x="96267" y="76792"/>
                    <a:pt x="102936" y="80004"/>
                    <a:pt x="111703" y="88886"/>
                  </a:cubicBezTo>
                  <a:cubicBezTo>
                    <a:pt x="124861" y="102218"/>
                    <a:pt x="131738" y="130905"/>
                    <a:pt x="106561" y="162584"/>
                  </a:cubicBezTo>
                  <a:cubicBezTo>
                    <a:pt x="102394" y="167827"/>
                    <a:pt x="109538" y="171450"/>
                    <a:pt x="121147" y="171450"/>
                  </a:cubicBezTo>
                  <a:cubicBezTo>
                    <a:pt x="146150" y="171450"/>
                    <a:pt x="171450" y="144384"/>
                    <a:pt x="171450" y="101860"/>
                  </a:cubicBezTo>
                  <a:cubicBezTo>
                    <a:pt x="171450" y="44667"/>
                    <a:pt x="114300" y="10102"/>
                    <a:pt x="85725" y="9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E111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CFD5D0C2-D2F7-68C8-94CB-4CD2B3651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49400" y="6465021"/>
            <a:ext cx="8182799" cy="1445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Kaynak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BBDO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BrandScience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Ozon BHT.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Ocak 2026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kullanıcı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yüzdesi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5A6C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3" name="logo_Ozon_new.png">
            <a:extLst>
              <a:ext uri="{FF2B5EF4-FFF2-40B4-BE49-F238E27FC236}">
                <a16:creationId xmlns:a16="http://schemas.microsoft.com/office/drawing/2014/main" id="{0AD2A60F-7139-4DD4-A2B6-7E4333DF54A9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179747" y="3186539"/>
            <a:ext cx="1812471" cy="513327"/>
          </a:xfrm>
          <a:prstGeom prst="rect">
            <a:avLst/>
          </a:prstGeom>
          <a:ln w="12700">
            <a:noFill/>
          </a:ln>
        </p:spPr>
      </p:pic>
      <p:pic>
        <p:nvPicPr>
          <p:cNvPr id="25" name="Рисунок 33">
            <a:extLst>
              <a:ext uri="{FF2B5EF4-FFF2-40B4-BE49-F238E27FC236}">
                <a16:creationId xmlns:a16="http://schemas.microsoft.com/office/drawing/2014/main" id="{15EDD70C-B89F-4770-AF68-ACD8B59D5146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329260" y="4167972"/>
            <a:ext cx="1442667" cy="175611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C5C7BBA4-8359-4C5E-A3FD-BFC563F0F7AB}"/>
              </a:ext>
            </a:extLst>
          </p:cNvPr>
          <p:cNvGraphicFramePr/>
          <p:nvPr/>
        </p:nvGraphicFramePr>
        <p:xfrm>
          <a:off x="2878930" y="2866283"/>
          <a:ext cx="3531835" cy="2799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0" name="#1">
            <a:extLst>
              <a:ext uri="{FF2B5EF4-FFF2-40B4-BE49-F238E27FC236}">
                <a16:creationId xmlns:a16="http://schemas.microsoft.com/office/drawing/2014/main" id="{07F2E49E-5DDC-0D4F-AE69-6FF71C5BFFCA}"/>
              </a:ext>
            </a:extLst>
          </p:cNvPr>
          <p:cNvSpPr/>
          <p:nvPr/>
        </p:nvSpPr>
        <p:spPr>
          <a:xfrm>
            <a:off x="7605649" y="1215873"/>
            <a:ext cx="3303533" cy="196977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GT Eesti Pro Display Bold"/>
                <a:cs typeface="+mn-cs"/>
              </a:rPr>
              <a:t>№1</a:t>
            </a:r>
            <a:endParaRPr kumimoji="0" lang="ru-RU" sz="12800" b="0" i="0" u="none" strike="noStrike" kern="1200" cap="none" spc="-1" normalizeH="0" baseline="0" noProof="0" dirty="0">
              <a:ln>
                <a:noFill/>
              </a:ln>
              <a:solidFill>
                <a:srgbClr val="0E111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45E475B7-7363-3044-AE0C-C54066C7697E}"/>
              </a:ext>
            </a:extLst>
          </p:cNvPr>
          <p:cNvSpPr/>
          <p:nvPr/>
        </p:nvSpPr>
        <p:spPr>
          <a:xfrm>
            <a:off x="7709480" y="2964582"/>
            <a:ext cx="3273332" cy="33239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en-TR" sz="2400" dirty="0">
                <a:solidFill>
                  <a:schemeClr val="bg2"/>
                </a:solidFill>
              </a:rPr>
              <a:t>Spontan marka bilinirliği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D376A3B-3560-44B9-A21B-B5B5870609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54" y="6375016"/>
            <a:ext cx="668407" cy="28505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99202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72EB1A8-DC3E-4C5F-A020-246F62F45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TR" sz="3200" dirty="0"/>
              <a:t>Ozon: Rusya'nın Lider E-Ticaret Platformu</a:t>
            </a:r>
            <a:endParaRPr lang="ru-RU" sz="32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6CD0D1F-B50B-4A82-BF60-36B767B6B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F211D89-DE13-24D0-07D2-F3E571D2C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9145019C-A9D8-4C6C-BD84-4C11E4102AFE}"/>
              </a:ext>
            </a:extLst>
          </p:cNvPr>
          <p:cNvSpPr/>
          <p:nvPr/>
        </p:nvSpPr>
        <p:spPr bwMode="auto">
          <a:xfrm>
            <a:off x="639763" y="1520826"/>
            <a:ext cx="5260416" cy="4738823"/>
          </a:xfrm>
          <a:prstGeom prst="roundRect">
            <a:avLst>
              <a:gd name="adj" fmla="val 7496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Текст 5">
            <a:extLst>
              <a:ext uri="{FF2B5EF4-FFF2-40B4-BE49-F238E27FC236}">
                <a16:creationId xmlns:a16="http://schemas.microsoft.com/office/drawing/2014/main" id="{4E188FDA-5CA5-40AD-ABED-F04D667EAC4F}"/>
              </a:ext>
            </a:extLst>
          </p:cNvPr>
          <p:cNvSpPr txBox="1"/>
          <p:nvPr/>
        </p:nvSpPr>
        <p:spPr bwMode="auto">
          <a:xfrm>
            <a:off x="884929" y="1862731"/>
            <a:ext cx="4945060" cy="67531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7800" indent="-177800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  <a:defRPr lang="en-US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9875" indent="-269875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46088" indent="-176213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  <a:defRPr lang="en-US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000" indent="-10800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800" indent="-17780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000" indent="-12600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" sz="2800" b="1" i="0" u="none" strike="noStrike" cap="none" spc="0" dirty="0">
                <a:ln>
                  <a:noFill/>
                </a:ln>
                <a:solidFill>
                  <a:srgbClr val="005BFF"/>
                </a:solidFill>
                <a:latin typeface="Arial"/>
                <a:ea typeface="Arial"/>
                <a:cs typeface="Arial"/>
              </a:rPr>
              <a:t>GMV,</a:t>
            </a:r>
            <a:r>
              <a:rPr lang="ru-RU" sz="2800" b="1" i="0" u="none" strike="noStrike" cap="none" spc="0" dirty="0">
                <a:ln>
                  <a:noFill/>
                </a:ln>
                <a:solidFill>
                  <a:srgbClr val="005BFF"/>
                </a:solidFill>
                <a:latin typeface="Arial"/>
                <a:ea typeface="Arial"/>
                <a:cs typeface="Arial"/>
              </a:rPr>
              <a:t> </a:t>
            </a:r>
            <a:br>
              <a:rPr lang="en-US" sz="2800" b="1" i="0" u="none" strike="noStrike" cap="none" spc="0" dirty="0">
                <a:ln>
                  <a:noFill/>
                </a:ln>
                <a:solidFill>
                  <a:srgbClr val="005BFF"/>
                </a:solidFill>
                <a:latin typeface="Arial"/>
                <a:ea typeface="Arial"/>
                <a:cs typeface="Arial"/>
              </a:rPr>
            </a:br>
            <a:r>
              <a:rPr lang="en-TR" sz="2000" dirty="0"/>
              <a:t>GMV Milyar USD*</a:t>
            </a:r>
            <a:endParaRPr lang="ru-RU" sz="2800" b="0" i="0" u="none" strike="noStrike" cap="none" spc="0" dirty="0">
              <a:ln>
                <a:noFill/>
              </a:ln>
              <a:solidFill>
                <a:srgbClr val="0E1114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9" name="Диаграмма 38">
            <a:extLst>
              <a:ext uri="{FF2B5EF4-FFF2-40B4-BE49-F238E27FC236}">
                <a16:creationId xmlns:a16="http://schemas.microsoft.com/office/drawing/2014/main" id="{34143F1B-C892-42D5-A579-FCA965B686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59"/>
              </p:ext>
            </p:extLst>
          </p:nvPr>
        </p:nvGraphicFramePr>
        <p:xfrm>
          <a:off x="508001" y="2484043"/>
          <a:ext cx="5782234" cy="3775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FD136469-0186-4650-9606-FE71C441F27F}"/>
              </a:ext>
            </a:extLst>
          </p:cNvPr>
          <p:cNvSpPr/>
          <p:nvPr/>
        </p:nvSpPr>
        <p:spPr bwMode="auto">
          <a:xfrm>
            <a:off x="6290234" y="1520825"/>
            <a:ext cx="5260416" cy="4741863"/>
          </a:xfrm>
          <a:prstGeom prst="roundRect">
            <a:avLst>
              <a:gd name="adj" fmla="val 7496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400" b="0" i="0" u="none" strike="noStrike" cap="none" spc="0">
              <a:ln>
                <a:noFill/>
              </a:ln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86A956C-EAA6-4C3C-B789-0F8D7067D373}"/>
              </a:ext>
            </a:extLst>
          </p:cNvPr>
          <p:cNvSpPr txBox="1"/>
          <p:nvPr/>
        </p:nvSpPr>
        <p:spPr bwMode="auto">
          <a:xfrm>
            <a:off x="6587949" y="4710548"/>
            <a:ext cx="3457691" cy="5964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n-US" sz="4800" b="1" i="0" u="none" strike="noStrike" cap="none" spc="0" dirty="0">
                <a:ln>
                  <a:noFill/>
                </a:ln>
                <a:solidFill>
                  <a:srgbClr val="005BFF">
                    <a:lumMod val="60000"/>
                    <a:lumOff val="40000"/>
                  </a:srgbClr>
                </a:solidFill>
                <a:latin typeface="+mj-lt"/>
                <a:ea typeface="Arial"/>
                <a:cs typeface="Arial"/>
              </a:rPr>
              <a:t>441</a:t>
            </a:r>
            <a:r>
              <a:rPr lang="tr-TR" sz="2400" b="1" i="0" u="none" strike="noStrike" cap="none" spc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Arial"/>
                <a:cs typeface="Arial"/>
              </a:rPr>
              <a:t>MİLYON</a:t>
            </a:r>
            <a:endParaRPr lang="ru-RU" sz="4800" b="1" i="0" u="none" strike="noStrike" cap="none" spc="0" dirty="0">
              <a:ln>
                <a:noFill/>
              </a:ln>
              <a:solidFill>
                <a:srgbClr val="0E1114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B9708A2-E034-49E7-A886-4A5311DCEDA9}"/>
              </a:ext>
            </a:extLst>
          </p:cNvPr>
          <p:cNvSpPr txBox="1"/>
          <p:nvPr/>
        </p:nvSpPr>
        <p:spPr bwMode="auto">
          <a:xfrm>
            <a:off x="5562816" y="2574257"/>
            <a:ext cx="5036442" cy="13051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n-US" sz="7200" b="1" i="0" u="none" strike="noStrike" cap="none" spc="0" dirty="0">
                <a:ln>
                  <a:noFill/>
                </a:ln>
                <a:solidFill>
                  <a:srgbClr val="005BFF"/>
                </a:solidFill>
                <a:latin typeface="+mj-lt"/>
                <a:ea typeface="Arial"/>
                <a:cs typeface="Arial"/>
              </a:rPr>
              <a:t>808</a:t>
            </a:r>
            <a:r>
              <a:rPr lang="tr-TR" sz="2400" b="1" i="0" u="none" strike="noStrike" cap="none" spc="0" dirty="0">
                <a:ln>
                  <a:noFill/>
                </a:ln>
                <a:solidFill>
                  <a:srgbClr val="005BFF"/>
                </a:solidFill>
                <a:latin typeface="+mj-lt"/>
                <a:ea typeface="Arial"/>
                <a:cs typeface="Arial"/>
              </a:rPr>
              <a:t>MİLYON</a:t>
            </a:r>
            <a:endParaRPr lang="ru-RU" sz="4800" b="1" i="0" u="none" strike="noStrike" cap="none" spc="0" dirty="0">
              <a:ln>
                <a:noFill/>
              </a:ln>
              <a:solidFill>
                <a:srgbClr val="005BFF"/>
              </a:solidFill>
              <a:latin typeface="+mj-lt"/>
              <a:ea typeface="Arial"/>
              <a:cs typeface="Arial"/>
            </a:endParaRPr>
          </a:p>
        </p:txBody>
      </p:sp>
      <p:sp>
        <p:nvSpPr>
          <p:cNvPr id="47" name="Текст 5">
            <a:extLst>
              <a:ext uri="{FF2B5EF4-FFF2-40B4-BE49-F238E27FC236}">
                <a16:creationId xmlns:a16="http://schemas.microsoft.com/office/drawing/2014/main" id="{1BCAAA70-5A26-423B-870F-D2B085928A0D}"/>
              </a:ext>
            </a:extLst>
          </p:cNvPr>
          <p:cNvSpPr txBox="1"/>
          <p:nvPr/>
        </p:nvSpPr>
        <p:spPr bwMode="auto">
          <a:xfrm>
            <a:off x="6616204" y="1862731"/>
            <a:ext cx="4534161" cy="62131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7800" indent="-177800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  <a:defRPr lang="en-US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9875" indent="-269875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46088" indent="-176213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  <a:defRPr lang="en-US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000" indent="-10800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800" indent="-17780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000" indent="-12600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TR" sz="2800" dirty="0"/>
              <a:t>Sipariş Adedi,</a:t>
            </a:r>
            <a:br>
              <a:rPr lang="ru-RU" sz="2800" b="1" i="0" u="none" strike="noStrike" cap="none" spc="0" dirty="0">
                <a:ln>
                  <a:noFill/>
                </a:ln>
                <a:solidFill>
                  <a:srgbClr val="0E1114"/>
                </a:solidFill>
                <a:latin typeface="Arial"/>
                <a:ea typeface="Arial"/>
                <a:cs typeface="Arial"/>
              </a:rPr>
            </a:br>
            <a:r>
              <a:rPr lang="tr-TR" sz="2000" b="0" i="0" u="none" strike="noStrike" cap="none" spc="0" dirty="0">
                <a:ln>
                  <a:noFill/>
                </a:ln>
                <a:solidFill>
                  <a:srgbClr val="0E1114"/>
                </a:solidFill>
                <a:latin typeface="Arial"/>
                <a:ea typeface="Arial"/>
                <a:cs typeface="Arial"/>
              </a:rPr>
              <a:t>adet</a:t>
            </a:r>
            <a:endParaRPr lang="ru-RU" sz="2800" b="0" i="0" u="none" strike="noStrike" cap="none" spc="0" dirty="0">
              <a:ln>
                <a:noFill/>
              </a:ln>
              <a:solidFill>
                <a:srgbClr val="0E111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DFC4ADD0-2B44-4EF5-A95B-ED354838E0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9463" t="-12426" r="24191" b="23888"/>
          <a:stretch/>
        </p:blipFill>
        <p:spPr bwMode="auto">
          <a:xfrm>
            <a:off x="8912994" y="3794178"/>
            <a:ext cx="2652801" cy="2465309"/>
          </a:xfrm>
          <a:prstGeom prst="roundRect">
            <a:avLst/>
          </a:prstGeom>
        </p:spPr>
      </p:pic>
      <p:sp>
        <p:nvSpPr>
          <p:cNvPr id="51" name="Прямоугольник: скругленные углы 10">
            <a:extLst>
              <a:ext uri="{FF2B5EF4-FFF2-40B4-BE49-F238E27FC236}">
                <a16:creationId xmlns:a16="http://schemas.microsoft.com/office/drawing/2014/main" id="{A1883DA0-084C-4A73-83A3-A266D4A3DE5A}"/>
              </a:ext>
            </a:extLst>
          </p:cNvPr>
          <p:cNvSpPr/>
          <p:nvPr/>
        </p:nvSpPr>
        <p:spPr bwMode="auto">
          <a:xfrm>
            <a:off x="10114354" y="2616355"/>
            <a:ext cx="874889" cy="345491"/>
          </a:xfrm>
          <a:prstGeom prst="roundRect">
            <a:avLst>
              <a:gd name="adj" fmla="val 50000"/>
            </a:avLst>
          </a:prstGeom>
          <a:solidFill>
            <a:srgbClr val="10C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8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Arial"/>
                <a:ea typeface="Arial"/>
                <a:cs typeface="Arial"/>
              </a:rPr>
              <a:t>+83</a:t>
            </a:r>
            <a:r>
              <a:rPr lang="ru-RU" sz="18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Arial"/>
                <a:ea typeface="Arial"/>
                <a:cs typeface="Arial"/>
              </a:rPr>
              <a:t>%</a:t>
            </a:r>
            <a:endParaRPr dirty="0"/>
          </a:p>
        </p:txBody>
      </p:sp>
      <p:sp>
        <p:nvSpPr>
          <p:cNvPr id="52" name="Дуга 51">
            <a:extLst>
              <a:ext uri="{FF2B5EF4-FFF2-40B4-BE49-F238E27FC236}">
                <a16:creationId xmlns:a16="http://schemas.microsoft.com/office/drawing/2014/main" id="{CE67DEB8-68B9-44A7-A576-D1948849323A}"/>
              </a:ext>
            </a:extLst>
          </p:cNvPr>
          <p:cNvSpPr/>
          <p:nvPr/>
        </p:nvSpPr>
        <p:spPr bwMode="auto">
          <a:xfrm flipV="1">
            <a:off x="7999673" y="2407966"/>
            <a:ext cx="2053540" cy="2482742"/>
          </a:xfrm>
          <a:prstGeom prst="arc">
            <a:avLst>
              <a:gd name="adj1" fmla="val 17644624"/>
              <a:gd name="adj2" fmla="val 20729799"/>
            </a:avLst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0E1114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46044E2-A479-43B7-AF16-E0CA3B45759C}"/>
              </a:ext>
            </a:extLst>
          </p:cNvPr>
          <p:cNvGrpSpPr/>
          <p:nvPr/>
        </p:nvGrpSpPr>
        <p:grpSpPr bwMode="auto">
          <a:xfrm>
            <a:off x="9386743" y="3539026"/>
            <a:ext cx="1184209" cy="301453"/>
            <a:chOff x="7419604" y="5079608"/>
            <a:chExt cx="1184209" cy="301453"/>
          </a:xfrm>
        </p:grpSpPr>
        <p:sp>
          <p:nvSpPr>
            <p:cNvPr id="58" name="Прямоугольник: скругленные углы 33">
              <a:extLst>
                <a:ext uri="{FF2B5EF4-FFF2-40B4-BE49-F238E27FC236}">
                  <a16:creationId xmlns:a16="http://schemas.microsoft.com/office/drawing/2014/main" id="{4B1818C5-8E74-4EB8-B2F4-C8C68690881F}"/>
                </a:ext>
              </a:extLst>
            </p:cNvPr>
            <p:cNvSpPr/>
            <p:nvPr/>
          </p:nvSpPr>
          <p:spPr bwMode="auto">
            <a:xfrm>
              <a:off x="7419604" y="5079608"/>
              <a:ext cx="1184209" cy="301453"/>
            </a:xfrm>
            <a:prstGeom prst="roundRect">
              <a:avLst>
                <a:gd name="adj" fmla="val 2943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18000" rIns="72000" bIns="36000" rtlCol="0" anchor="ctr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u="none" strike="noStrike" cap="none" spc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ea typeface="Arial"/>
                  <a:cs typeface="Arial"/>
                </a:rPr>
                <a:t> 202</a:t>
              </a:r>
              <a:r>
                <a:rPr lang="en-US" sz="1400" b="1" i="0" u="none" strike="noStrike" cap="none" spc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ea typeface="Arial"/>
                  <a:cs typeface="Arial"/>
                </a:rPr>
                <a:t>6 Q1</a:t>
              </a:r>
              <a:r>
                <a:rPr lang="ru-RU" sz="1400" b="1" i="0" u="none" strike="noStrike" cap="none" spc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ea typeface="Arial"/>
                  <a:cs typeface="Arial"/>
                </a:rPr>
                <a:t> </a:t>
              </a:r>
              <a:endParaRPr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" name="Полилиния: фигура 34">
              <a:extLst>
                <a:ext uri="{FF2B5EF4-FFF2-40B4-BE49-F238E27FC236}">
                  <a16:creationId xmlns:a16="http://schemas.microsoft.com/office/drawing/2014/main" id="{7F5F5999-2684-4099-A6AC-43745FA6E40A}"/>
                </a:ext>
              </a:extLst>
            </p:cNvPr>
            <p:cNvSpPr/>
            <p:nvPr/>
          </p:nvSpPr>
          <p:spPr bwMode="auto">
            <a:xfrm>
              <a:off x="7529697" y="5136356"/>
              <a:ext cx="147678" cy="159093"/>
            </a:xfrm>
            <a:custGeom>
              <a:avLst/>
              <a:gdLst>
                <a:gd name="connsiteX0" fmla="*/ 42863 w 171450"/>
                <a:gd name="connsiteY0" fmla="*/ 85725 h 171450"/>
                <a:gd name="connsiteX1" fmla="*/ 34455 w 171450"/>
                <a:gd name="connsiteY1" fmla="*/ 86450 h 171450"/>
                <a:gd name="connsiteX2" fmla="*/ 29300 w 171450"/>
                <a:gd name="connsiteY2" fmla="*/ 91605 h 171450"/>
                <a:gd name="connsiteX3" fmla="*/ 28575 w 171450"/>
                <a:gd name="connsiteY3" fmla="*/ 100013 h 171450"/>
                <a:gd name="connsiteX4" fmla="*/ 29300 w 171450"/>
                <a:gd name="connsiteY4" fmla="*/ 108420 h 171450"/>
                <a:gd name="connsiteX5" fmla="*/ 34455 w 171450"/>
                <a:gd name="connsiteY5" fmla="*/ 113575 h 171450"/>
                <a:gd name="connsiteX6" fmla="*/ 42863 w 171450"/>
                <a:gd name="connsiteY6" fmla="*/ 114300 h 171450"/>
                <a:gd name="connsiteX7" fmla="*/ 51270 w 171450"/>
                <a:gd name="connsiteY7" fmla="*/ 113575 h 171450"/>
                <a:gd name="connsiteX8" fmla="*/ 56425 w 171450"/>
                <a:gd name="connsiteY8" fmla="*/ 108420 h 171450"/>
                <a:gd name="connsiteX9" fmla="*/ 57150 w 171450"/>
                <a:gd name="connsiteY9" fmla="*/ 100013 h 171450"/>
                <a:gd name="connsiteX10" fmla="*/ 56425 w 171450"/>
                <a:gd name="connsiteY10" fmla="*/ 91605 h 171450"/>
                <a:gd name="connsiteX11" fmla="*/ 51270 w 171450"/>
                <a:gd name="connsiteY11" fmla="*/ 86450 h 171450"/>
                <a:gd name="connsiteX12" fmla="*/ 42863 w 171450"/>
                <a:gd name="connsiteY12" fmla="*/ 85725 h 171450"/>
                <a:gd name="connsiteX13" fmla="*/ 9525 w 171450"/>
                <a:gd name="connsiteY13" fmla="*/ 66675 h 171450"/>
                <a:gd name="connsiteX14" fmla="*/ 161925 w 171450"/>
                <a:gd name="connsiteY14" fmla="*/ 66675 h 171450"/>
                <a:gd name="connsiteX15" fmla="*/ 170751 w 171450"/>
                <a:gd name="connsiteY15" fmla="*/ 76200 h 171450"/>
                <a:gd name="connsiteX16" fmla="*/ 171450 w 171450"/>
                <a:gd name="connsiteY16" fmla="*/ 95250 h 171450"/>
                <a:gd name="connsiteX17" fmla="*/ 85725 w 171450"/>
                <a:gd name="connsiteY17" fmla="*/ 171450 h 171450"/>
                <a:gd name="connsiteX18" fmla="*/ 0 w 171450"/>
                <a:gd name="connsiteY18" fmla="*/ 95250 h 171450"/>
                <a:gd name="connsiteX19" fmla="*/ 699 w 171450"/>
                <a:gd name="connsiteY19" fmla="*/ 76200 h 171450"/>
                <a:gd name="connsiteX20" fmla="*/ 9525 w 171450"/>
                <a:gd name="connsiteY20" fmla="*/ 66675 h 171450"/>
                <a:gd name="connsiteX21" fmla="*/ 47625 w 171450"/>
                <a:gd name="connsiteY21" fmla="*/ 0 h 171450"/>
                <a:gd name="connsiteX22" fmla="*/ 57150 w 171450"/>
                <a:gd name="connsiteY22" fmla="*/ 19050 h 171450"/>
                <a:gd name="connsiteX23" fmla="*/ 114300 w 171450"/>
                <a:gd name="connsiteY23" fmla="*/ 19050 h 171450"/>
                <a:gd name="connsiteX24" fmla="*/ 123825 w 171450"/>
                <a:gd name="connsiteY24" fmla="*/ 0 h 171450"/>
                <a:gd name="connsiteX25" fmla="*/ 133350 w 171450"/>
                <a:gd name="connsiteY25" fmla="*/ 19050 h 171450"/>
                <a:gd name="connsiteX26" fmla="*/ 171450 w 171450"/>
                <a:gd name="connsiteY26" fmla="*/ 47625 h 171450"/>
                <a:gd name="connsiteX27" fmla="*/ 155168 w 171450"/>
                <a:gd name="connsiteY27" fmla="*/ 57166 h 171450"/>
                <a:gd name="connsiteX28" fmla="*/ 152400 w 171450"/>
                <a:gd name="connsiteY28" fmla="*/ 57150 h 171450"/>
                <a:gd name="connsiteX29" fmla="*/ 19050 w 171450"/>
                <a:gd name="connsiteY29" fmla="*/ 57150 h 171450"/>
                <a:gd name="connsiteX30" fmla="*/ 0 w 171450"/>
                <a:gd name="connsiteY30" fmla="*/ 47625 h 171450"/>
                <a:gd name="connsiteX31" fmla="*/ 38100 w 171450"/>
                <a:gd name="connsiteY31" fmla="*/ 19050 h 171450"/>
                <a:gd name="connsiteX32" fmla="*/ 47625 w 171450"/>
                <a:gd name="connsiteY3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1450" h="171450" extrusionOk="0">
                  <a:moveTo>
                    <a:pt x="42863" y="85725"/>
                  </a:moveTo>
                  <a:cubicBezTo>
                    <a:pt x="38424" y="85725"/>
                    <a:pt x="36205" y="85725"/>
                    <a:pt x="34455" y="86450"/>
                  </a:cubicBezTo>
                  <a:cubicBezTo>
                    <a:pt x="32121" y="87417"/>
                    <a:pt x="30267" y="89271"/>
                    <a:pt x="29300" y="91605"/>
                  </a:cubicBezTo>
                  <a:cubicBezTo>
                    <a:pt x="28575" y="93355"/>
                    <a:pt x="28575" y="95575"/>
                    <a:pt x="28575" y="100013"/>
                  </a:cubicBezTo>
                  <a:cubicBezTo>
                    <a:pt x="28575" y="104450"/>
                    <a:pt x="28575" y="106670"/>
                    <a:pt x="29300" y="108420"/>
                  </a:cubicBezTo>
                  <a:cubicBezTo>
                    <a:pt x="30267" y="110754"/>
                    <a:pt x="32121" y="112608"/>
                    <a:pt x="34455" y="113575"/>
                  </a:cubicBezTo>
                  <a:cubicBezTo>
                    <a:pt x="36205" y="114300"/>
                    <a:pt x="38424" y="114300"/>
                    <a:pt x="42863" y="114300"/>
                  </a:cubicBezTo>
                  <a:cubicBezTo>
                    <a:pt x="47301" y="114300"/>
                    <a:pt x="49520" y="114300"/>
                    <a:pt x="51270" y="113575"/>
                  </a:cubicBezTo>
                  <a:cubicBezTo>
                    <a:pt x="53604" y="112608"/>
                    <a:pt x="55458" y="110754"/>
                    <a:pt x="56425" y="108420"/>
                  </a:cubicBezTo>
                  <a:cubicBezTo>
                    <a:pt x="57150" y="106670"/>
                    <a:pt x="57150" y="104450"/>
                    <a:pt x="57150" y="100013"/>
                  </a:cubicBezTo>
                  <a:cubicBezTo>
                    <a:pt x="57150" y="95575"/>
                    <a:pt x="57150" y="93355"/>
                    <a:pt x="56425" y="91605"/>
                  </a:cubicBezTo>
                  <a:cubicBezTo>
                    <a:pt x="55458" y="89271"/>
                    <a:pt x="53604" y="87417"/>
                    <a:pt x="51270" y="86450"/>
                  </a:cubicBezTo>
                  <a:cubicBezTo>
                    <a:pt x="49520" y="85725"/>
                    <a:pt x="47301" y="85725"/>
                    <a:pt x="42863" y="85725"/>
                  </a:cubicBezTo>
                  <a:close/>
                  <a:moveTo>
                    <a:pt x="9525" y="66675"/>
                  </a:moveTo>
                  <a:lnTo>
                    <a:pt x="161925" y="66675"/>
                  </a:lnTo>
                  <a:cubicBezTo>
                    <a:pt x="166688" y="66675"/>
                    <a:pt x="170260" y="70382"/>
                    <a:pt x="170751" y="76200"/>
                  </a:cubicBezTo>
                  <a:cubicBezTo>
                    <a:pt x="171242" y="82018"/>
                    <a:pt x="171450" y="88357"/>
                    <a:pt x="171450" y="95250"/>
                  </a:cubicBezTo>
                  <a:cubicBezTo>
                    <a:pt x="171450" y="161925"/>
                    <a:pt x="161925" y="171450"/>
                    <a:pt x="85725" y="171450"/>
                  </a:cubicBezTo>
                  <a:cubicBezTo>
                    <a:pt x="9525" y="171450"/>
                    <a:pt x="0" y="161925"/>
                    <a:pt x="0" y="95250"/>
                  </a:cubicBezTo>
                  <a:cubicBezTo>
                    <a:pt x="0" y="88357"/>
                    <a:pt x="208" y="82018"/>
                    <a:pt x="699" y="76200"/>
                  </a:cubicBezTo>
                  <a:cubicBezTo>
                    <a:pt x="1190" y="70382"/>
                    <a:pt x="4763" y="66675"/>
                    <a:pt x="9525" y="66675"/>
                  </a:cubicBezTo>
                  <a:close/>
                  <a:moveTo>
                    <a:pt x="47625" y="0"/>
                  </a:moveTo>
                  <a:cubicBezTo>
                    <a:pt x="57150" y="0"/>
                    <a:pt x="57150" y="4764"/>
                    <a:pt x="57150" y="19050"/>
                  </a:cubicBezTo>
                  <a:lnTo>
                    <a:pt x="114300" y="19050"/>
                  </a:lnTo>
                  <a:cubicBezTo>
                    <a:pt x="114300" y="4764"/>
                    <a:pt x="114300" y="0"/>
                    <a:pt x="123825" y="0"/>
                  </a:cubicBezTo>
                  <a:cubicBezTo>
                    <a:pt x="133350" y="0"/>
                    <a:pt x="133350" y="4763"/>
                    <a:pt x="133350" y="19050"/>
                  </a:cubicBezTo>
                  <a:cubicBezTo>
                    <a:pt x="157162" y="19050"/>
                    <a:pt x="171450" y="23813"/>
                    <a:pt x="171450" y="47625"/>
                  </a:cubicBezTo>
                  <a:cubicBezTo>
                    <a:pt x="171450" y="57306"/>
                    <a:pt x="164691" y="57248"/>
                    <a:pt x="155168" y="57166"/>
                  </a:cubicBezTo>
                  <a:cubicBezTo>
                    <a:pt x="154269" y="57158"/>
                    <a:pt x="153345" y="57150"/>
                    <a:pt x="152400" y="57150"/>
                  </a:cubicBezTo>
                  <a:lnTo>
                    <a:pt x="19050" y="57150"/>
                  </a:lnTo>
                  <a:cubicBezTo>
                    <a:pt x="8096" y="57150"/>
                    <a:pt x="0" y="57150"/>
                    <a:pt x="0" y="47625"/>
                  </a:cubicBezTo>
                  <a:cubicBezTo>
                    <a:pt x="0" y="24937"/>
                    <a:pt x="14287" y="19050"/>
                    <a:pt x="38100" y="19050"/>
                  </a:cubicBezTo>
                  <a:cubicBezTo>
                    <a:pt x="38100" y="4763"/>
                    <a:pt x="38100" y="0"/>
                    <a:pt x="47625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400" b="1" i="0" u="none" strike="noStrike" cap="none" spc="0">
                <a:ln>
                  <a:noFill/>
                </a:ln>
                <a:solidFill>
                  <a:srgbClr val="0E1114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A2475830-100B-4D61-96A3-7F86E8241001}"/>
              </a:ext>
            </a:extLst>
          </p:cNvPr>
          <p:cNvGrpSpPr/>
          <p:nvPr/>
        </p:nvGrpSpPr>
        <p:grpSpPr bwMode="auto">
          <a:xfrm>
            <a:off x="8127234" y="4508215"/>
            <a:ext cx="1184400" cy="302400"/>
            <a:chOff x="7160851" y="4996572"/>
            <a:chExt cx="1161648" cy="178451"/>
          </a:xfrm>
        </p:grpSpPr>
        <p:sp>
          <p:nvSpPr>
            <p:cNvPr id="61" name="Прямоугольник: скругленные углы 33">
              <a:extLst>
                <a:ext uri="{FF2B5EF4-FFF2-40B4-BE49-F238E27FC236}">
                  <a16:creationId xmlns:a16="http://schemas.microsoft.com/office/drawing/2014/main" id="{2C46FF32-AB85-4271-9E3B-2A1481E5C241}"/>
                </a:ext>
              </a:extLst>
            </p:cNvPr>
            <p:cNvSpPr/>
            <p:nvPr/>
          </p:nvSpPr>
          <p:spPr bwMode="auto">
            <a:xfrm>
              <a:off x="7160851" y="4996572"/>
              <a:ext cx="1161648" cy="178451"/>
            </a:xfrm>
            <a:prstGeom prst="roundRect">
              <a:avLst>
                <a:gd name="adj" fmla="val 2943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18000" rIns="72000" bIns="36000" rtlCol="0" anchor="ctr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u="none" strike="noStrike" cap="none" spc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ea typeface="Arial"/>
                  <a:cs typeface="Arial"/>
                </a:rPr>
                <a:t> 202</a:t>
              </a:r>
              <a:r>
                <a:rPr lang="en-US" sz="1400" b="1" i="0" u="none" strike="noStrike" cap="none" spc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latin typeface="Arial"/>
                  <a:ea typeface="Arial"/>
                  <a:cs typeface="Arial"/>
                </a:rPr>
                <a:t>5 Q1</a:t>
              </a:r>
              <a:endParaRPr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" name="Полилиния: фигура 34">
              <a:extLst>
                <a:ext uri="{FF2B5EF4-FFF2-40B4-BE49-F238E27FC236}">
                  <a16:creationId xmlns:a16="http://schemas.microsoft.com/office/drawing/2014/main" id="{81A78BD0-FF5A-4B9A-B0A4-25378B29B81A}"/>
                </a:ext>
              </a:extLst>
            </p:cNvPr>
            <p:cNvSpPr/>
            <p:nvPr/>
          </p:nvSpPr>
          <p:spPr bwMode="auto">
            <a:xfrm>
              <a:off x="7286631" y="5034958"/>
              <a:ext cx="147600" cy="84814"/>
            </a:xfrm>
            <a:custGeom>
              <a:avLst/>
              <a:gdLst>
                <a:gd name="connsiteX0" fmla="*/ 42863 w 171450"/>
                <a:gd name="connsiteY0" fmla="*/ 85725 h 171450"/>
                <a:gd name="connsiteX1" fmla="*/ 34455 w 171450"/>
                <a:gd name="connsiteY1" fmla="*/ 86450 h 171450"/>
                <a:gd name="connsiteX2" fmla="*/ 29300 w 171450"/>
                <a:gd name="connsiteY2" fmla="*/ 91605 h 171450"/>
                <a:gd name="connsiteX3" fmla="*/ 28575 w 171450"/>
                <a:gd name="connsiteY3" fmla="*/ 100013 h 171450"/>
                <a:gd name="connsiteX4" fmla="*/ 29300 w 171450"/>
                <a:gd name="connsiteY4" fmla="*/ 108420 h 171450"/>
                <a:gd name="connsiteX5" fmla="*/ 34455 w 171450"/>
                <a:gd name="connsiteY5" fmla="*/ 113575 h 171450"/>
                <a:gd name="connsiteX6" fmla="*/ 42863 w 171450"/>
                <a:gd name="connsiteY6" fmla="*/ 114300 h 171450"/>
                <a:gd name="connsiteX7" fmla="*/ 51270 w 171450"/>
                <a:gd name="connsiteY7" fmla="*/ 113575 h 171450"/>
                <a:gd name="connsiteX8" fmla="*/ 56425 w 171450"/>
                <a:gd name="connsiteY8" fmla="*/ 108420 h 171450"/>
                <a:gd name="connsiteX9" fmla="*/ 57150 w 171450"/>
                <a:gd name="connsiteY9" fmla="*/ 100013 h 171450"/>
                <a:gd name="connsiteX10" fmla="*/ 56425 w 171450"/>
                <a:gd name="connsiteY10" fmla="*/ 91605 h 171450"/>
                <a:gd name="connsiteX11" fmla="*/ 51270 w 171450"/>
                <a:gd name="connsiteY11" fmla="*/ 86450 h 171450"/>
                <a:gd name="connsiteX12" fmla="*/ 42863 w 171450"/>
                <a:gd name="connsiteY12" fmla="*/ 85725 h 171450"/>
                <a:gd name="connsiteX13" fmla="*/ 9525 w 171450"/>
                <a:gd name="connsiteY13" fmla="*/ 66675 h 171450"/>
                <a:gd name="connsiteX14" fmla="*/ 161925 w 171450"/>
                <a:gd name="connsiteY14" fmla="*/ 66675 h 171450"/>
                <a:gd name="connsiteX15" fmla="*/ 170751 w 171450"/>
                <a:gd name="connsiteY15" fmla="*/ 76200 h 171450"/>
                <a:gd name="connsiteX16" fmla="*/ 171450 w 171450"/>
                <a:gd name="connsiteY16" fmla="*/ 95250 h 171450"/>
                <a:gd name="connsiteX17" fmla="*/ 85725 w 171450"/>
                <a:gd name="connsiteY17" fmla="*/ 171450 h 171450"/>
                <a:gd name="connsiteX18" fmla="*/ 0 w 171450"/>
                <a:gd name="connsiteY18" fmla="*/ 95250 h 171450"/>
                <a:gd name="connsiteX19" fmla="*/ 699 w 171450"/>
                <a:gd name="connsiteY19" fmla="*/ 76200 h 171450"/>
                <a:gd name="connsiteX20" fmla="*/ 9525 w 171450"/>
                <a:gd name="connsiteY20" fmla="*/ 66675 h 171450"/>
                <a:gd name="connsiteX21" fmla="*/ 47625 w 171450"/>
                <a:gd name="connsiteY21" fmla="*/ 0 h 171450"/>
                <a:gd name="connsiteX22" fmla="*/ 57150 w 171450"/>
                <a:gd name="connsiteY22" fmla="*/ 19050 h 171450"/>
                <a:gd name="connsiteX23" fmla="*/ 114300 w 171450"/>
                <a:gd name="connsiteY23" fmla="*/ 19050 h 171450"/>
                <a:gd name="connsiteX24" fmla="*/ 123825 w 171450"/>
                <a:gd name="connsiteY24" fmla="*/ 0 h 171450"/>
                <a:gd name="connsiteX25" fmla="*/ 133350 w 171450"/>
                <a:gd name="connsiteY25" fmla="*/ 19050 h 171450"/>
                <a:gd name="connsiteX26" fmla="*/ 171450 w 171450"/>
                <a:gd name="connsiteY26" fmla="*/ 47625 h 171450"/>
                <a:gd name="connsiteX27" fmla="*/ 155168 w 171450"/>
                <a:gd name="connsiteY27" fmla="*/ 57166 h 171450"/>
                <a:gd name="connsiteX28" fmla="*/ 152400 w 171450"/>
                <a:gd name="connsiteY28" fmla="*/ 57150 h 171450"/>
                <a:gd name="connsiteX29" fmla="*/ 19050 w 171450"/>
                <a:gd name="connsiteY29" fmla="*/ 57150 h 171450"/>
                <a:gd name="connsiteX30" fmla="*/ 0 w 171450"/>
                <a:gd name="connsiteY30" fmla="*/ 47625 h 171450"/>
                <a:gd name="connsiteX31" fmla="*/ 38100 w 171450"/>
                <a:gd name="connsiteY31" fmla="*/ 19050 h 171450"/>
                <a:gd name="connsiteX32" fmla="*/ 47625 w 171450"/>
                <a:gd name="connsiteY3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1450" h="171450" extrusionOk="0">
                  <a:moveTo>
                    <a:pt x="42863" y="85725"/>
                  </a:moveTo>
                  <a:cubicBezTo>
                    <a:pt x="38424" y="85725"/>
                    <a:pt x="36205" y="85725"/>
                    <a:pt x="34455" y="86450"/>
                  </a:cubicBezTo>
                  <a:cubicBezTo>
                    <a:pt x="32121" y="87417"/>
                    <a:pt x="30267" y="89271"/>
                    <a:pt x="29300" y="91605"/>
                  </a:cubicBezTo>
                  <a:cubicBezTo>
                    <a:pt x="28575" y="93355"/>
                    <a:pt x="28575" y="95575"/>
                    <a:pt x="28575" y="100013"/>
                  </a:cubicBezTo>
                  <a:cubicBezTo>
                    <a:pt x="28575" y="104450"/>
                    <a:pt x="28575" y="106670"/>
                    <a:pt x="29300" y="108420"/>
                  </a:cubicBezTo>
                  <a:cubicBezTo>
                    <a:pt x="30267" y="110754"/>
                    <a:pt x="32121" y="112608"/>
                    <a:pt x="34455" y="113575"/>
                  </a:cubicBezTo>
                  <a:cubicBezTo>
                    <a:pt x="36205" y="114300"/>
                    <a:pt x="38424" y="114300"/>
                    <a:pt x="42863" y="114300"/>
                  </a:cubicBezTo>
                  <a:cubicBezTo>
                    <a:pt x="47301" y="114300"/>
                    <a:pt x="49520" y="114300"/>
                    <a:pt x="51270" y="113575"/>
                  </a:cubicBezTo>
                  <a:cubicBezTo>
                    <a:pt x="53604" y="112608"/>
                    <a:pt x="55458" y="110754"/>
                    <a:pt x="56425" y="108420"/>
                  </a:cubicBezTo>
                  <a:cubicBezTo>
                    <a:pt x="57150" y="106670"/>
                    <a:pt x="57150" y="104450"/>
                    <a:pt x="57150" y="100013"/>
                  </a:cubicBezTo>
                  <a:cubicBezTo>
                    <a:pt x="57150" y="95575"/>
                    <a:pt x="57150" y="93355"/>
                    <a:pt x="56425" y="91605"/>
                  </a:cubicBezTo>
                  <a:cubicBezTo>
                    <a:pt x="55458" y="89271"/>
                    <a:pt x="53604" y="87417"/>
                    <a:pt x="51270" y="86450"/>
                  </a:cubicBezTo>
                  <a:cubicBezTo>
                    <a:pt x="49520" y="85725"/>
                    <a:pt x="47301" y="85725"/>
                    <a:pt x="42863" y="85725"/>
                  </a:cubicBezTo>
                  <a:close/>
                  <a:moveTo>
                    <a:pt x="9525" y="66675"/>
                  </a:moveTo>
                  <a:lnTo>
                    <a:pt x="161925" y="66675"/>
                  </a:lnTo>
                  <a:cubicBezTo>
                    <a:pt x="166688" y="66675"/>
                    <a:pt x="170260" y="70382"/>
                    <a:pt x="170751" y="76200"/>
                  </a:cubicBezTo>
                  <a:cubicBezTo>
                    <a:pt x="171242" y="82018"/>
                    <a:pt x="171450" y="88357"/>
                    <a:pt x="171450" y="95250"/>
                  </a:cubicBezTo>
                  <a:cubicBezTo>
                    <a:pt x="171450" y="161925"/>
                    <a:pt x="161925" y="171450"/>
                    <a:pt x="85725" y="171450"/>
                  </a:cubicBezTo>
                  <a:cubicBezTo>
                    <a:pt x="9525" y="171450"/>
                    <a:pt x="0" y="161925"/>
                    <a:pt x="0" y="95250"/>
                  </a:cubicBezTo>
                  <a:cubicBezTo>
                    <a:pt x="0" y="88357"/>
                    <a:pt x="208" y="82018"/>
                    <a:pt x="699" y="76200"/>
                  </a:cubicBezTo>
                  <a:cubicBezTo>
                    <a:pt x="1190" y="70382"/>
                    <a:pt x="4763" y="66675"/>
                    <a:pt x="9525" y="66675"/>
                  </a:cubicBezTo>
                  <a:close/>
                  <a:moveTo>
                    <a:pt x="47625" y="0"/>
                  </a:moveTo>
                  <a:cubicBezTo>
                    <a:pt x="57150" y="0"/>
                    <a:pt x="57150" y="4764"/>
                    <a:pt x="57150" y="19050"/>
                  </a:cubicBezTo>
                  <a:lnTo>
                    <a:pt x="114300" y="19050"/>
                  </a:lnTo>
                  <a:cubicBezTo>
                    <a:pt x="114300" y="4764"/>
                    <a:pt x="114300" y="0"/>
                    <a:pt x="123825" y="0"/>
                  </a:cubicBezTo>
                  <a:cubicBezTo>
                    <a:pt x="133350" y="0"/>
                    <a:pt x="133350" y="4763"/>
                    <a:pt x="133350" y="19050"/>
                  </a:cubicBezTo>
                  <a:cubicBezTo>
                    <a:pt x="157162" y="19050"/>
                    <a:pt x="171450" y="23813"/>
                    <a:pt x="171450" y="47625"/>
                  </a:cubicBezTo>
                  <a:cubicBezTo>
                    <a:pt x="171450" y="57306"/>
                    <a:pt x="164691" y="57248"/>
                    <a:pt x="155168" y="57166"/>
                  </a:cubicBezTo>
                  <a:cubicBezTo>
                    <a:pt x="154269" y="57158"/>
                    <a:pt x="153345" y="57150"/>
                    <a:pt x="152400" y="57150"/>
                  </a:cubicBezTo>
                  <a:lnTo>
                    <a:pt x="19050" y="57150"/>
                  </a:lnTo>
                  <a:cubicBezTo>
                    <a:pt x="8096" y="57150"/>
                    <a:pt x="0" y="57150"/>
                    <a:pt x="0" y="47625"/>
                  </a:cubicBezTo>
                  <a:cubicBezTo>
                    <a:pt x="0" y="24937"/>
                    <a:pt x="14287" y="19050"/>
                    <a:pt x="38100" y="19050"/>
                  </a:cubicBezTo>
                  <a:cubicBezTo>
                    <a:pt x="38100" y="4763"/>
                    <a:pt x="38100" y="0"/>
                    <a:pt x="47625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400" b="1" i="0" u="none" strike="noStrike" cap="none" spc="0" dirty="0">
                <a:ln>
                  <a:noFill/>
                </a:ln>
                <a:solidFill>
                  <a:srgbClr val="0E1114"/>
                </a:solidFill>
                <a:latin typeface="Arial"/>
                <a:ea typeface="Arial"/>
                <a:cs typeface="Arial"/>
              </a:endParaRPr>
            </a:p>
          </p:txBody>
        </p:sp>
      </p:grp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E5DEC70B-E241-4F82-AE83-33312F4200A1}"/>
              </a:ext>
            </a:extLst>
          </p:cNvPr>
          <p:cNvCxnSpPr>
            <a:cxnSpLocks/>
          </p:cNvCxnSpPr>
          <p:nvPr/>
        </p:nvCxnSpPr>
        <p:spPr bwMode="auto">
          <a:xfrm flipV="1">
            <a:off x="4920481" y="3593301"/>
            <a:ext cx="0" cy="115004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25A041D2-3408-4817-A955-848A9451AD75}"/>
              </a:ext>
            </a:extLst>
          </p:cNvPr>
          <p:cNvCxnSpPr>
            <a:cxnSpLocks/>
          </p:cNvCxnSpPr>
          <p:nvPr/>
        </p:nvCxnSpPr>
        <p:spPr bwMode="auto">
          <a:xfrm>
            <a:off x="5525315" y="3649337"/>
            <a:ext cx="0" cy="460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9">
            <a:extLst>
              <a:ext uri="{FF2B5EF4-FFF2-40B4-BE49-F238E27FC236}">
                <a16:creationId xmlns:a16="http://schemas.microsoft.com/office/drawing/2014/main" id="{33A77ECE-D2E2-4B0E-BA89-ACD22BD4AD89}"/>
              </a:ext>
            </a:extLst>
          </p:cNvPr>
          <p:cNvSpPr/>
          <p:nvPr/>
        </p:nvSpPr>
        <p:spPr bwMode="auto">
          <a:xfrm>
            <a:off x="4920481" y="3456998"/>
            <a:ext cx="619261" cy="291271"/>
          </a:xfrm>
          <a:prstGeom prst="roundRect">
            <a:avLst>
              <a:gd name="adj" fmla="val 48919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i="0" u="none" strike="noStrike" cap="none" spc="0" dirty="0">
                <a:ln>
                  <a:noFill/>
                </a:ln>
                <a:solidFill>
                  <a:srgbClr val="005AFF"/>
                </a:solidFill>
                <a:latin typeface="Arial"/>
                <a:ea typeface="Arial"/>
                <a:cs typeface="Arial"/>
              </a:rPr>
              <a:t>+36%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7441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A18685A1-0AEE-427D-B18B-18C1E5AA2F33}"/>
              </a:ext>
            </a:extLst>
          </p:cNvPr>
          <p:cNvSpPr/>
          <p:nvPr/>
        </p:nvSpPr>
        <p:spPr>
          <a:xfrm>
            <a:off x="639763" y="1520825"/>
            <a:ext cx="6223317" cy="4695717"/>
          </a:xfrm>
          <a:prstGeom prst="roundRect">
            <a:avLst>
              <a:gd name="adj" fmla="val 611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/>
          </a:p>
        </p:txBody>
      </p:sp>
      <p:sp>
        <p:nvSpPr>
          <p:cNvPr id="5" name="Прямоугольник: скругленные верхние углы 4">
            <a:extLst>
              <a:ext uri="{FF2B5EF4-FFF2-40B4-BE49-F238E27FC236}">
                <a16:creationId xmlns:a16="http://schemas.microsoft.com/office/drawing/2014/main" id="{ED708EBA-4FFF-4662-99A9-5C1201AF548B}"/>
              </a:ext>
            </a:extLst>
          </p:cNvPr>
          <p:cNvSpPr/>
          <p:nvPr/>
        </p:nvSpPr>
        <p:spPr>
          <a:xfrm rot="16200000" flipH="1">
            <a:off x="6302375" y="974918"/>
            <a:ext cx="6858000" cy="4921250"/>
          </a:xfrm>
          <a:prstGeom prst="round2SameRect">
            <a:avLst>
              <a:gd name="adj1" fmla="val 13336"/>
              <a:gd name="adj2" fmla="val 0"/>
            </a:avLst>
          </a:prstGeom>
          <a:gradFill flip="none" rotWithShape="1">
            <a:gsLst>
              <a:gs pos="15000">
                <a:schemeClr val="accent1"/>
              </a:gs>
              <a:gs pos="100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28" name="Рисунок 10">
            <a:extLst>
              <a:ext uri="{FF2B5EF4-FFF2-40B4-BE49-F238E27FC236}">
                <a16:creationId xmlns:a16="http://schemas.microsoft.com/office/drawing/2014/main" id="{DDC503ED-0936-4FB6-96A2-6159430A2E38}"/>
              </a:ext>
            </a:extLst>
          </p:cNvPr>
          <p:cNvSpPr/>
          <p:nvPr/>
        </p:nvSpPr>
        <p:spPr>
          <a:xfrm>
            <a:off x="6315640" y="1728031"/>
            <a:ext cx="310059" cy="68902"/>
          </a:xfrm>
          <a:custGeom>
            <a:avLst/>
            <a:gdLst>
              <a:gd name="connsiteX0" fmla="*/ 34451 w 310059"/>
              <a:gd name="connsiteY0" fmla="*/ 0 h 68902"/>
              <a:gd name="connsiteX1" fmla="*/ 68902 w 310059"/>
              <a:gd name="connsiteY1" fmla="*/ 34451 h 68902"/>
              <a:gd name="connsiteX2" fmla="*/ 34451 w 310059"/>
              <a:gd name="connsiteY2" fmla="*/ 68902 h 68902"/>
              <a:gd name="connsiteX3" fmla="*/ 0 w 310059"/>
              <a:gd name="connsiteY3" fmla="*/ 34451 h 68902"/>
              <a:gd name="connsiteX4" fmla="*/ 34451 w 310059"/>
              <a:gd name="connsiteY4" fmla="*/ 0 h 68902"/>
              <a:gd name="connsiteX5" fmla="*/ 275608 w 310059"/>
              <a:gd name="connsiteY5" fmla="*/ 0 h 68902"/>
              <a:gd name="connsiteX6" fmla="*/ 310059 w 310059"/>
              <a:gd name="connsiteY6" fmla="*/ 34451 h 68902"/>
              <a:gd name="connsiteX7" fmla="*/ 275608 w 310059"/>
              <a:gd name="connsiteY7" fmla="*/ 68902 h 68902"/>
              <a:gd name="connsiteX8" fmla="*/ 241157 w 310059"/>
              <a:gd name="connsiteY8" fmla="*/ 34451 h 68902"/>
              <a:gd name="connsiteX9" fmla="*/ 275608 w 310059"/>
              <a:gd name="connsiteY9" fmla="*/ 0 h 68902"/>
              <a:gd name="connsiteX10" fmla="*/ 189481 w 310059"/>
              <a:gd name="connsiteY10" fmla="*/ 34451 h 68902"/>
              <a:gd name="connsiteX11" fmla="*/ 155030 w 310059"/>
              <a:gd name="connsiteY11" fmla="*/ 0 h 68902"/>
              <a:gd name="connsiteX12" fmla="*/ 120579 w 310059"/>
              <a:gd name="connsiteY12" fmla="*/ 34451 h 68902"/>
              <a:gd name="connsiteX13" fmla="*/ 155030 w 310059"/>
              <a:gd name="connsiteY13" fmla="*/ 68902 h 68902"/>
              <a:gd name="connsiteX14" fmla="*/ 189481 w 310059"/>
              <a:gd name="connsiteY14" fmla="*/ 34451 h 68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10059" h="68902">
                <a:moveTo>
                  <a:pt x="34451" y="0"/>
                </a:moveTo>
                <a:cubicBezTo>
                  <a:pt x="53479" y="0"/>
                  <a:pt x="68902" y="15423"/>
                  <a:pt x="68902" y="34451"/>
                </a:cubicBezTo>
                <a:cubicBezTo>
                  <a:pt x="68902" y="53479"/>
                  <a:pt x="53479" y="68902"/>
                  <a:pt x="34451" y="68902"/>
                </a:cubicBezTo>
                <a:cubicBezTo>
                  <a:pt x="15423" y="68902"/>
                  <a:pt x="0" y="53479"/>
                  <a:pt x="0" y="34451"/>
                </a:cubicBezTo>
                <a:cubicBezTo>
                  <a:pt x="0" y="15423"/>
                  <a:pt x="15423" y="0"/>
                  <a:pt x="34451" y="0"/>
                </a:cubicBezTo>
                <a:close/>
                <a:moveTo>
                  <a:pt x="275608" y="0"/>
                </a:moveTo>
                <a:cubicBezTo>
                  <a:pt x="294635" y="0"/>
                  <a:pt x="310059" y="15423"/>
                  <a:pt x="310059" y="34451"/>
                </a:cubicBezTo>
                <a:cubicBezTo>
                  <a:pt x="310059" y="53479"/>
                  <a:pt x="294635" y="68902"/>
                  <a:pt x="275608" y="68902"/>
                </a:cubicBezTo>
                <a:cubicBezTo>
                  <a:pt x="256581" y="68902"/>
                  <a:pt x="241157" y="53479"/>
                  <a:pt x="241157" y="34451"/>
                </a:cubicBezTo>
                <a:cubicBezTo>
                  <a:pt x="241157" y="15423"/>
                  <a:pt x="256581" y="0"/>
                  <a:pt x="275608" y="0"/>
                </a:cubicBezTo>
                <a:close/>
                <a:moveTo>
                  <a:pt x="189481" y="34451"/>
                </a:moveTo>
                <a:cubicBezTo>
                  <a:pt x="189481" y="15423"/>
                  <a:pt x="174057" y="0"/>
                  <a:pt x="155030" y="0"/>
                </a:cubicBezTo>
                <a:cubicBezTo>
                  <a:pt x="136002" y="0"/>
                  <a:pt x="120579" y="15423"/>
                  <a:pt x="120579" y="34451"/>
                </a:cubicBezTo>
                <a:cubicBezTo>
                  <a:pt x="120579" y="53479"/>
                  <a:pt x="136002" y="68902"/>
                  <a:pt x="155030" y="68902"/>
                </a:cubicBezTo>
                <a:cubicBezTo>
                  <a:pt x="174057" y="68902"/>
                  <a:pt x="189481" y="53479"/>
                  <a:pt x="189481" y="34451"/>
                </a:cubicBezTo>
                <a:close/>
              </a:path>
            </a:pathLst>
          </a:custGeom>
          <a:solidFill>
            <a:srgbClr val="77818A"/>
          </a:solidFill>
          <a:ln w="16933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59600D-8FD2-B756-B55A-A49073F8C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>
                <a:solidFill>
                  <a:schemeClr val="bg1"/>
                </a:solidFill>
              </a:rPr>
              <a:pPr/>
              <a:t>7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6D6677A-19F8-4F3F-A5FF-BE577A7DF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4" y="411163"/>
            <a:ext cx="6003345" cy="684465"/>
          </a:xfrm>
        </p:spPr>
        <p:txBody>
          <a:bodyPr/>
          <a:lstStyle/>
          <a:p>
            <a:pPr algn="ctr"/>
            <a:r>
              <a:rPr lang="en-TR" dirty="0"/>
              <a:t>Büyüyen ve Sadık Müşteri Tabanı</a:t>
            </a:r>
            <a:endParaRPr lang="ru-RU" dirty="0"/>
          </a:p>
        </p:txBody>
      </p:sp>
      <p:graphicFrame>
        <p:nvGraphicFramePr>
          <p:cNvPr id="29" name="Диаграмма 28">
            <a:extLst>
              <a:ext uri="{FF2B5EF4-FFF2-40B4-BE49-F238E27FC236}">
                <a16:creationId xmlns:a16="http://schemas.microsoft.com/office/drawing/2014/main" id="{568F35DC-7695-4CEA-8FFA-7DB86C6793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3603935"/>
              </p:ext>
            </p:extLst>
          </p:nvPr>
        </p:nvGraphicFramePr>
        <p:xfrm>
          <a:off x="639763" y="2040556"/>
          <a:ext cx="6223317" cy="3992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Текст 5">
            <a:extLst>
              <a:ext uri="{FF2B5EF4-FFF2-40B4-BE49-F238E27FC236}">
                <a16:creationId xmlns:a16="http://schemas.microsoft.com/office/drawing/2014/main" id="{A0F22623-59D5-4C6D-804A-4B71F44C6E50}"/>
              </a:ext>
            </a:extLst>
          </p:cNvPr>
          <p:cNvSpPr txBox="1"/>
          <p:nvPr/>
        </p:nvSpPr>
        <p:spPr bwMode="auto">
          <a:xfrm>
            <a:off x="884929" y="1862731"/>
            <a:ext cx="4945060" cy="675316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7800" indent="-177800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  <a:defRPr lang="en-US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9875" indent="-269875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46088" indent="-176213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/>
              <a:buChar char="•"/>
              <a:defRPr lang="en-US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None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000" indent="-10800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800" indent="-17780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000" indent="-126000" algn="l" defTabSz="91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None/>
              <a:defRPr/>
            </a:pPr>
            <a:r>
              <a:rPr lang="tr-TR" sz="2400" b="1" i="0" u="none" strike="noStrike" cap="none" spc="0" dirty="0">
                <a:ln>
                  <a:noFill/>
                </a:ln>
                <a:solidFill>
                  <a:srgbClr val="005BFF"/>
                </a:solidFill>
                <a:latin typeface="Arial"/>
                <a:ea typeface="Arial"/>
                <a:cs typeface="Arial"/>
              </a:rPr>
              <a:t>Aylık aktif alıcı sayısı,</a:t>
            </a:r>
            <a:br>
              <a:rPr lang="ru-RU" sz="2400" b="1" i="0" u="none" strike="noStrike" cap="none" spc="0" dirty="0">
                <a:ln>
                  <a:noFill/>
                </a:ln>
                <a:solidFill>
                  <a:srgbClr val="0E1114"/>
                </a:solidFill>
                <a:latin typeface="Arial"/>
                <a:ea typeface="Arial"/>
                <a:cs typeface="Arial"/>
              </a:rPr>
            </a:br>
            <a:r>
              <a:rPr lang="tr-TR" sz="1800" b="0" i="0" u="none" strike="noStrike" cap="none" spc="0" dirty="0">
                <a:ln>
                  <a:noFill/>
                </a:ln>
                <a:solidFill>
                  <a:srgbClr val="0E1114"/>
                </a:solidFill>
                <a:latin typeface="Arial"/>
                <a:ea typeface="Arial"/>
                <a:cs typeface="Arial"/>
              </a:rPr>
              <a:t>MİLYON</a:t>
            </a:r>
            <a:endParaRPr lang="ru-RU" sz="2400" b="0" i="0" u="none" strike="noStrike" cap="none" spc="0" dirty="0">
              <a:ln>
                <a:noFill/>
              </a:ln>
              <a:solidFill>
                <a:srgbClr val="0E1114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BC725825-793B-4527-BA75-C87155A0815A}"/>
              </a:ext>
            </a:extLst>
          </p:cNvPr>
          <p:cNvGrpSpPr/>
          <p:nvPr/>
        </p:nvGrpSpPr>
        <p:grpSpPr bwMode="auto">
          <a:xfrm>
            <a:off x="7676994" y="342630"/>
            <a:ext cx="987417" cy="1016448"/>
            <a:chOff x="7021086" y="709382"/>
            <a:chExt cx="1332000" cy="1371162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DEB2204A-9F4C-400E-8A9C-F41CBB6518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21086" y="720312"/>
              <a:ext cx="1332000" cy="1332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33" name="Рисунок 32" descr="Изображение выглядит как Человеческое лицо, одежда, мультфильм, человек&#10;&#10;Автоматически созданное описание">
              <a:extLst>
                <a:ext uri="{FF2B5EF4-FFF2-40B4-BE49-F238E27FC236}">
                  <a16:creationId xmlns:a16="http://schemas.microsoft.com/office/drawing/2014/main" id="{2AB5E05A-79C2-49FC-83C9-69A01E7F4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8719" t="4721" r="25688" b="47045"/>
            <a:stretch/>
          </p:blipFill>
          <p:spPr bwMode="auto">
            <a:xfrm>
              <a:off x="7049182" y="709382"/>
              <a:ext cx="1296055" cy="1371162"/>
            </a:xfrm>
            <a:prstGeom prst="ellipse">
              <a:avLst/>
            </a:prstGeom>
          </p:spPr>
        </p:pic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FA8083DB-6595-4339-983A-CC9034B745B6}"/>
                </a:ext>
              </a:extLst>
            </p:cNvPr>
            <p:cNvSpPr/>
            <p:nvPr/>
          </p:nvSpPr>
          <p:spPr bwMode="auto">
            <a:xfrm>
              <a:off x="7969674" y="1787836"/>
              <a:ext cx="242202" cy="242202"/>
            </a:xfrm>
            <a:prstGeom prst="ellipse">
              <a:avLst/>
            </a:prstGeom>
            <a:solidFill>
              <a:srgbClr val="10C4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5D1F201E-9BD1-4E59-8BED-B43ABA600278}"/>
              </a:ext>
            </a:extLst>
          </p:cNvPr>
          <p:cNvSpPr txBox="1"/>
          <p:nvPr/>
        </p:nvSpPr>
        <p:spPr bwMode="auto">
          <a:xfrm>
            <a:off x="7571648" y="3660782"/>
            <a:ext cx="2786136" cy="10164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0" i="0" u="none" strike="noStrike" cap="none" spc="0" dirty="0">
                <a:ln>
                  <a:noFill/>
                </a:ln>
                <a:solidFill>
                  <a:schemeClr val="bg2">
                    <a:alpha val="80000"/>
                  </a:schemeClr>
                </a:solidFill>
                <a:latin typeface="Arial Black"/>
                <a:ea typeface="Arial"/>
                <a:cs typeface="Arial"/>
              </a:rPr>
              <a:t>2</a:t>
            </a:r>
            <a:r>
              <a:rPr lang="en-US" sz="4400" dirty="0">
                <a:solidFill>
                  <a:schemeClr val="bg2">
                    <a:alpha val="80000"/>
                  </a:schemeClr>
                </a:solidFill>
                <a:latin typeface="Arial Black"/>
                <a:ea typeface="Arial"/>
                <a:cs typeface="Arial"/>
              </a:rPr>
              <a:t>7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latin typeface="Arial Black"/>
                <a:ea typeface="Arial"/>
                <a:cs typeface="Arial"/>
              </a:rPr>
            </a:br>
            <a:r>
              <a:rPr lang="tr-TR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</a:t>
            </a:r>
            <a:r>
              <a:rPr lang="tr-TR" sz="18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Arial"/>
                <a:ea typeface="Arial"/>
                <a:cs typeface="Arial"/>
              </a:rPr>
              <a:t>üşteri başına  düşen sipariş miktarı</a:t>
            </a:r>
            <a:endParaRPr lang="ru-RU" sz="4000" b="1" i="0" u="none" strike="noStrike" cap="none" spc="0" dirty="0">
              <a:ln>
                <a:noFill/>
              </a:ln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800" b="0" i="0" u="none" strike="noStrike" cap="none" spc="0" dirty="0">
              <a:ln>
                <a:noFill/>
              </a:ln>
              <a:solidFill>
                <a:srgbClr val="FFFFFF"/>
              </a:solidFill>
              <a:latin typeface="Arial Black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4000" b="0" i="0" u="none" strike="noStrike" cap="none" spc="0" dirty="0">
              <a:ln>
                <a:noFill/>
              </a:ln>
              <a:solidFill>
                <a:srgbClr val="FFFFFF">
                  <a:alpha val="80000"/>
                </a:srgbClr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FF7D59-B62A-4DAD-8BB3-D0F01972A770}"/>
              </a:ext>
            </a:extLst>
          </p:cNvPr>
          <p:cNvSpPr txBox="1"/>
          <p:nvPr/>
        </p:nvSpPr>
        <p:spPr bwMode="auto">
          <a:xfrm>
            <a:off x="8661299" y="1836998"/>
            <a:ext cx="2961266" cy="7998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7200" b="0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Arial Black"/>
                <a:ea typeface="Arial"/>
                <a:cs typeface="Arial"/>
              </a:rPr>
              <a:t>&gt;42</a:t>
            </a:r>
            <a:endParaRPr lang="ru-RU" sz="4000" b="0" i="0" u="none" strike="noStrike" cap="none" spc="0" dirty="0">
              <a:ln>
                <a:noFill/>
              </a:ln>
              <a:solidFill>
                <a:srgbClr val="FFFFFF"/>
              </a:solidFill>
              <a:latin typeface="Arial Black"/>
              <a:ea typeface="Arial"/>
              <a:cs typeface="Arial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B1CA6F18-9B08-4628-84B9-05CDE7008FF5}"/>
              </a:ext>
            </a:extLst>
          </p:cNvPr>
          <p:cNvSpPr/>
          <p:nvPr/>
        </p:nvSpPr>
        <p:spPr bwMode="auto">
          <a:xfrm>
            <a:off x="8860197" y="954865"/>
            <a:ext cx="2964713" cy="553998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lvl="0">
              <a:defRPr/>
            </a:pPr>
            <a:r>
              <a:rPr lang="en-TR" dirty="0">
                <a:solidFill>
                  <a:schemeClr val="bg2"/>
                </a:solidFill>
              </a:rPr>
              <a:t>Müşteri başına sipariş sıklığı ilk çeyrekte%55 arttı</a:t>
            </a:r>
            <a:endParaRPr dirty="0">
              <a:solidFill>
                <a:schemeClr val="bg2"/>
              </a:solidFill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72218AED-C2E6-447E-85C3-02B0B64C59D8}"/>
              </a:ext>
            </a:extLst>
          </p:cNvPr>
          <p:cNvGrpSpPr/>
          <p:nvPr/>
        </p:nvGrpSpPr>
        <p:grpSpPr bwMode="auto">
          <a:xfrm>
            <a:off x="8860197" y="498726"/>
            <a:ext cx="1178020" cy="396126"/>
            <a:chOff x="9895326" y="2229915"/>
            <a:chExt cx="1354072" cy="498121"/>
          </a:xfrm>
        </p:grpSpPr>
        <p:sp>
          <p:nvSpPr>
            <p:cNvPr id="39" name="Прямоугольник: скругленные углы 10">
              <a:extLst>
                <a:ext uri="{FF2B5EF4-FFF2-40B4-BE49-F238E27FC236}">
                  <a16:creationId xmlns:a16="http://schemas.microsoft.com/office/drawing/2014/main" id="{12959757-5623-41DF-8E74-A38673B38396}"/>
                </a:ext>
              </a:extLst>
            </p:cNvPr>
            <p:cNvSpPr/>
            <p:nvPr/>
          </p:nvSpPr>
          <p:spPr bwMode="auto">
            <a:xfrm>
              <a:off x="9895326" y="2229915"/>
              <a:ext cx="1339957" cy="498121"/>
            </a:xfrm>
            <a:prstGeom prst="roundRect">
              <a:avLst>
                <a:gd name="adj" fmla="val 23786"/>
              </a:avLst>
            </a:prstGeom>
            <a:solidFill>
              <a:srgbClr val="10C4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Объект 1">
              <a:extLst>
                <a:ext uri="{FF2B5EF4-FFF2-40B4-BE49-F238E27FC236}">
                  <a16:creationId xmlns:a16="http://schemas.microsoft.com/office/drawing/2014/main" id="{1FF6512C-41AE-4E32-AB72-ACD0086BC488}"/>
                </a:ext>
              </a:extLst>
            </p:cNvPr>
            <p:cNvSpPr txBox="1"/>
            <p:nvPr/>
          </p:nvSpPr>
          <p:spPr bwMode="auto">
            <a:xfrm>
              <a:off x="10205407" y="2350949"/>
              <a:ext cx="1043991" cy="253424"/>
            </a:xfrm>
            <a:prstGeom prst="rect">
              <a:avLst/>
            </a:prstGeom>
            <a:grpFill/>
          </p:spPr>
          <p:txBody>
            <a:bodyPr vert="horz" lIns="0" tIns="0" rIns="0" bIns="0" rtlCol="0">
              <a:noAutofit/>
            </a:bodyPr>
            <a:lstStyle>
              <a:lvl1pPr marL="0" indent="0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None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None/>
                <a:defRPr sz="1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7800" indent="-1778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Char char="•"/>
                <a:defRPr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69875" indent="-269875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+mj-lt"/>
                <a:buAutoNum type="arabicPeriod"/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46088" indent="-176213" algn="l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/>
                <a:buChar char="•"/>
                <a:defRPr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Arial"/>
                <a:buNone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8000" indent="-1260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Arial"/>
                <a:buChar char="•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7800" indent="-1778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+mj-lt"/>
                <a:buAutoNum type="arabicPeriod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6000" indent="-126000" algn="l" defTabSz="914400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Font typeface="Arial"/>
                <a:buChar char="•"/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/>
                <a:buNone/>
                <a:defRPr/>
              </a:pPr>
              <a:r>
                <a:rPr lang="ru-RU" sz="18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+</a:t>
              </a:r>
              <a:r>
                <a:rPr lang="tr-TR" sz="18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55</a:t>
              </a:r>
              <a:r>
                <a:rPr lang="ru-RU" sz="18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%</a:t>
              </a:r>
              <a:endParaRPr dirty="0"/>
            </a:p>
          </p:txBody>
        </p:sp>
        <p:sp>
          <p:nvSpPr>
            <p:cNvPr id="41" name="Рисунок 11">
              <a:extLst>
                <a:ext uri="{FF2B5EF4-FFF2-40B4-BE49-F238E27FC236}">
                  <a16:creationId xmlns:a16="http://schemas.microsoft.com/office/drawing/2014/main" id="{580E226E-DD71-4CE9-8EBF-EE3D67546F03}"/>
                </a:ext>
              </a:extLst>
            </p:cNvPr>
            <p:cNvSpPr/>
            <p:nvPr/>
          </p:nvSpPr>
          <p:spPr bwMode="auto">
            <a:xfrm>
              <a:off x="10004315" y="2326795"/>
              <a:ext cx="277247" cy="301733"/>
            </a:xfrm>
            <a:custGeom>
              <a:avLst/>
              <a:gdLst>
                <a:gd name="connsiteX0" fmla="*/ 104775 w 171450"/>
                <a:gd name="connsiteY0" fmla="*/ 171229 h 171467"/>
                <a:gd name="connsiteX1" fmla="*/ 171450 w 171450"/>
                <a:gd name="connsiteY1" fmla="*/ 85725 h 171467"/>
                <a:gd name="connsiteX2" fmla="*/ 85725 w 171450"/>
                <a:gd name="connsiteY2" fmla="*/ 0 h 171467"/>
                <a:gd name="connsiteX3" fmla="*/ 0 w 171450"/>
                <a:gd name="connsiteY3" fmla="*/ 85725 h 171467"/>
                <a:gd name="connsiteX4" fmla="*/ 66675 w 171450"/>
                <a:gd name="connsiteY4" fmla="*/ 171229 h 171467"/>
                <a:gd name="connsiteX5" fmla="*/ 71438 w 171450"/>
                <a:gd name="connsiteY5" fmla="*/ 171450 h 171467"/>
                <a:gd name="connsiteX6" fmla="*/ 76200 w 171450"/>
                <a:gd name="connsiteY6" fmla="*/ 161925 h 171467"/>
                <a:gd name="connsiteX7" fmla="*/ 76200 w 171450"/>
                <a:gd name="connsiteY7" fmla="*/ 76200 h 171467"/>
                <a:gd name="connsiteX8" fmla="*/ 53340 w 171450"/>
                <a:gd name="connsiteY8" fmla="*/ 93345 h 171467"/>
                <a:gd name="connsiteX9" fmla="*/ 40005 w 171450"/>
                <a:gd name="connsiteY9" fmla="*/ 91440 h 171467"/>
                <a:gd name="connsiteX10" fmla="*/ 41910 w 171450"/>
                <a:gd name="connsiteY10" fmla="*/ 78105 h 171467"/>
                <a:gd name="connsiteX11" fmla="*/ 80010 w 171450"/>
                <a:gd name="connsiteY11" fmla="*/ 49530 h 171467"/>
                <a:gd name="connsiteX12" fmla="*/ 91440 w 171450"/>
                <a:gd name="connsiteY12" fmla="*/ 49530 h 171467"/>
                <a:gd name="connsiteX13" fmla="*/ 129540 w 171450"/>
                <a:gd name="connsiteY13" fmla="*/ 78105 h 171467"/>
                <a:gd name="connsiteX14" fmla="*/ 131445 w 171450"/>
                <a:gd name="connsiteY14" fmla="*/ 91440 h 171467"/>
                <a:gd name="connsiteX15" fmla="*/ 118110 w 171450"/>
                <a:gd name="connsiteY15" fmla="*/ 93345 h 171467"/>
                <a:gd name="connsiteX16" fmla="*/ 95250 w 171450"/>
                <a:gd name="connsiteY16" fmla="*/ 76200 h 171467"/>
                <a:gd name="connsiteX17" fmla="*/ 95250 w 171450"/>
                <a:gd name="connsiteY17" fmla="*/ 161925 h 171467"/>
                <a:gd name="connsiteX18" fmla="*/ 100013 w 171450"/>
                <a:gd name="connsiteY18" fmla="*/ 171450 h 171467"/>
                <a:gd name="connsiteX19" fmla="*/ 104775 w 171450"/>
                <a:gd name="connsiteY19" fmla="*/ 171229 h 17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1450" h="171467" extrusionOk="0">
                  <a:moveTo>
                    <a:pt x="104775" y="171229"/>
                  </a:moveTo>
                  <a:cubicBezTo>
                    <a:pt x="146577" y="164243"/>
                    <a:pt x="171450" y="132230"/>
                    <a:pt x="171450" y="85725"/>
                  </a:cubicBezTo>
                  <a:cubicBezTo>
                    <a:pt x="171450" y="32536"/>
                    <a:pt x="138915" y="0"/>
                    <a:pt x="85725" y="0"/>
                  </a:cubicBezTo>
                  <a:cubicBezTo>
                    <a:pt x="32535" y="0"/>
                    <a:pt x="0" y="32535"/>
                    <a:pt x="0" y="85725"/>
                  </a:cubicBezTo>
                  <a:cubicBezTo>
                    <a:pt x="0" y="132230"/>
                    <a:pt x="24872" y="164243"/>
                    <a:pt x="66675" y="171229"/>
                  </a:cubicBezTo>
                  <a:cubicBezTo>
                    <a:pt x="68640" y="171557"/>
                    <a:pt x="71438" y="171450"/>
                    <a:pt x="71438" y="171450"/>
                  </a:cubicBezTo>
                  <a:cubicBezTo>
                    <a:pt x="76200" y="171450"/>
                    <a:pt x="76200" y="165705"/>
                    <a:pt x="76200" y="161925"/>
                  </a:cubicBezTo>
                  <a:lnTo>
                    <a:pt x="76200" y="76200"/>
                  </a:lnTo>
                  <a:lnTo>
                    <a:pt x="53340" y="93345"/>
                  </a:lnTo>
                  <a:cubicBezTo>
                    <a:pt x="49132" y="96501"/>
                    <a:pt x="43161" y="95649"/>
                    <a:pt x="40005" y="91440"/>
                  </a:cubicBezTo>
                  <a:cubicBezTo>
                    <a:pt x="36849" y="87231"/>
                    <a:pt x="37702" y="81261"/>
                    <a:pt x="41910" y="78105"/>
                  </a:cubicBezTo>
                  <a:lnTo>
                    <a:pt x="80010" y="49530"/>
                  </a:lnTo>
                  <a:cubicBezTo>
                    <a:pt x="83397" y="46990"/>
                    <a:pt x="88053" y="46990"/>
                    <a:pt x="91440" y="49530"/>
                  </a:cubicBezTo>
                  <a:lnTo>
                    <a:pt x="129540" y="78105"/>
                  </a:lnTo>
                  <a:cubicBezTo>
                    <a:pt x="133748" y="81261"/>
                    <a:pt x="134602" y="87231"/>
                    <a:pt x="131445" y="91440"/>
                  </a:cubicBezTo>
                  <a:cubicBezTo>
                    <a:pt x="128288" y="95649"/>
                    <a:pt x="122318" y="96501"/>
                    <a:pt x="118110" y="93345"/>
                  </a:cubicBezTo>
                  <a:lnTo>
                    <a:pt x="95250" y="76200"/>
                  </a:lnTo>
                  <a:cubicBezTo>
                    <a:pt x="95250" y="76200"/>
                    <a:pt x="95250" y="128447"/>
                    <a:pt x="95250" y="161925"/>
                  </a:cubicBezTo>
                  <a:cubicBezTo>
                    <a:pt x="95250" y="165705"/>
                    <a:pt x="95250" y="171450"/>
                    <a:pt x="100013" y="171450"/>
                  </a:cubicBezTo>
                  <a:cubicBezTo>
                    <a:pt x="100013" y="171450"/>
                    <a:pt x="102810" y="171557"/>
                    <a:pt x="104775" y="17122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0" i="0" u="none" strike="noStrike" cap="none" spc="0">
                <a:ln>
                  <a:noFill/>
                </a:ln>
                <a:solidFill>
                  <a:srgbClr val="0E1114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2472458-2025-4C9C-8311-0569B97F16A6}"/>
              </a:ext>
            </a:extLst>
          </p:cNvPr>
          <p:cNvSpPr txBox="1"/>
          <p:nvPr/>
        </p:nvSpPr>
        <p:spPr bwMode="auto">
          <a:xfrm>
            <a:off x="8501353" y="2557068"/>
            <a:ext cx="2238958" cy="65487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tr-TR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</a:t>
            </a:r>
            <a:r>
              <a:rPr lang="tr-TR" sz="18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Arial"/>
                <a:ea typeface="Arial"/>
                <a:cs typeface="Arial"/>
              </a:rPr>
              <a:t>üşteri başına  düşen sipariş miktarı</a:t>
            </a:r>
            <a:endParaRPr lang="ru-RU" sz="4000" b="1" i="0" u="none" strike="noStrike" cap="none" spc="0" dirty="0">
              <a:ln>
                <a:noFill/>
              </a:ln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" name="Дуга 42">
            <a:extLst>
              <a:ext uri="{FF2B5EF4-FFF2-40B4-BE49-F238E27FC236}">
                <a16:creationId xmlns:a16="http://schemas.microsoft.com/office/drawing/2014/main" id="{594DC692-F28C-4BB5-8B8E-7CD86662CA64}"/>
              </a:ext>
            </a:extLst>
          </p:cNvPr>
          <p:cNvSpPr/>
          <p:nvPr/>
        </p:nvSpPr>
        <p:spPr bwMode="auto">
          <a:xfrm flipV="1">
            <a:off x="8069902" y="377524"/>
            <a:ext cx="3054409" cy="4124790"/>
          </a:xfrm>
          <a:prstGeom prst="arc">
            <a:avLst>
              <a:gd name="adj1" fmla="val 16097814"/>
              <a:gd name="adj2" fmla="val 21250192"/>
            </a:avLst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srgbClr val="0E1114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357E000-9D29-4B59-92A0-8F1318B314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028" b="18808"/>
          <a:stretch/>
        </p:blipFill>
        <p:spPr bwMode="auto">
          <a:xfrm>
            <a:off x="10191539" y="4953960"/>
            <a:ext cx="2305456" cy="1910583"/>
          </a:xfrm>
          <a:prstGeom prst="rect">
            <a:avLst/>
          </a:prstGeom>
        </p:spPr>
      </p:pic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B7113AB6-1B12-48BC-B442-E4DC9026E906}"/>
              </a:ext>
            </a:extLst>
          </p:cNvPr>
          <p:cNvGrpSpPr/>
          <p:nvPr/>
        </p:nvGrpSpPr>
        <p:grpSpPr bwMode="auto">
          <a:xfrm>
            <a:off x="8469958" y="3927535"/>
            <a:ext cx="1094278" cy="218483"/>
            <a:chOff x="7344172" y="5079627"/>
            <a:chExt cx="918035" cy="257693"/>
          </a:xfrm>
        </p:grpSpPr>
        <p:sp>
          <p:nvSpPr>
            <p:cNvPr id="46" name="Прямоугольник: скругленные углы 54">
              <a:extLst>
                <a:ext uri="{FF2B5EF4-FFF2-40B4-BE49-F238E27FC236}">
                  <a16:creationId xmlns:a16="http://schemas.microsoft.com/office/drawing/2014/main" id="{464F0A6C-274F-439E-BE03-95DB166AA2F4}"/>
                </a:ext>
              </a:extLst>
            </p:cNvPr>
            <p:cNvSpPr/>
            <p:nvPr/>
          </p:nvSpPr>
          <p:spPr bwMode="auto">
            <a:xfrm>
              <a:off x="7344172" y="5079627"/>
              <a:ext cx="918035" cy="257693"/>
            </a:xfrm>
            <a:prstGeom prst="roundRect">
              <a:avLst>
                <a:gd name="adj" fmla="val 2943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18000" rIns="72000" bIns="36000" rtlCol="0" anchor="ctr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4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2025 Q1</a:t>
              </a:r>
              <a:r>
                <a:rPr lang="ru-RU" sz="14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 </a:t>
              </a:r>
              <a:endParaRPr lang="en-US" sz="14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Полилиния: фигура 55">
              <a:extLst>
                <a:ext uri="{FF2B5EF4-FFF2-40B4-BE49-F238E27FC236}">
                  <a16:creationId xmlns:a16="http://schemas.microsoft.com/office/drawing/2014/main" id="{247C8B12-3992-492F-8F1F-3B887EB43DCE}"/>
                </a:ext>
              </a:extLst>
            </p:cNvPr>
            <p:cNvSpPr/>
            <p:nvPr/>
          </p:nvSpPr>
          <p:spPr bwMode="auto">
            <a:xfrm>
              <a:off x="7419889" y="5150102"/>
              <a:ext cx="121049" cy="130969"/>
            </a:xfrm>
            <a:custGeom>
              <a:avLst/>
              <a:gdLst>
                <a:gd name="connsiteX0" fmla="*/ 42863 w 171450"/>
                <a:gd name="connsiteY0" fmla="*/ 85725 h 171450"/>
                <a:gd name="connsiteX1" fmla="*/ 34455 w 171450"/>
                <a:gd name="connsiteY1" fmla="*/ 86450 h 171450"/>
                <a:gd name="connsiteX2" fmla="*/ 29300 w 171450"/>
                <a:gd name="connsiteY2" fmla="*/ 91605 h 171450"/>
                <a:gd name="connsiteX3" fmla="*/ 28575 w 171450"/>
                <a:gd name="connsiteY3" fmla="*/ 100013 h 171450"/>
                <a:gd name="connsiteX4" fmla="*/ 29300 w 171450"/>
                <a:gd name="connsiteY4" fmla="*/ 108420 h 171450"/>
                <a:gd name="connsiteX5" fmla="*/ 34455 w 171450"/>
                <a:gd name="connsiteY5" fmla="*/ 113575 h 171450"/>
                <a:gd name="connsiteX6" fmla="*/ 42863 w 171450"/>
                <a:gd name="connsiteY6" fmla="*/ 114300 h 171450"/>
                <a:gd name="connsiteX7" fmla="*/ 51270 w 171450"/>
                <a:gd name="connsiteY7" fmla="*/ 113575 h 171450"/>
                <a:gd name="connsiteX8" fmla="*/ 56425 w 171450"/>
                <a:gd name="connsiteY8" fmla="*/ 108420 h 171450"/>
                <a:gd name="connsiteX9" fmla="*/ 57150 w 171450"/>
                <a:gd name="connsiteY9" fmla="*/ 100013 h 171450"/>
                <a:gd name="connsiteX10" fmla="*/ 56425 w 171450"/>
                <a:gd name="connsiteY10" fmla="*/ 91605 h 171450"/>
                <a:gd name="connsiteX11" fmla="*/ 51270 w 171450"/>
                <a:gd name="connsiteY11" fmla="*/ 86450 h 171450"/>
                <a:gd name="connsiteX12" fmla="*/ 42863 w 171450"/>
                <a:gd name="connsiteY12" fmla="*/ 85725 h 171450"/>
                <a:gd name="connsiteX13" fmla="*/ 9525 w 171450"/>
                <a:gd name="connsiteY13" fmla="*/ 66675 h 171450"/>
                <a:gd name="connsiteX14" fmla="*/ 161925 w 171450"/>
                <a:gd name="connsiteY14" fmla="*/ 66675 h 171450"/>
                <a:gd name="connsiteX15" fmla="*/ 170751 w 171450"/>
                <a:gd name="connsiteY15" fmla="*/ 76200 h 171450"/>
                <a:gd name="connsiteX16" fmla="*/ 171450 w 171450"/>
                <a:gd name="connsiteY16" fmla="*/ 95250 h 171450"/>
                <a:gd name="connsiteX17" fmla="*/ 85725 w 171450"/>
                <a:gd name="connsiteY17" fmla="*/ 171450 h 171450"/>
                <a:gd name="connsiteX18" fmla="*/ 0 w 171450"/>
                <a:gd name="connsiteY18" fmla="*/ 95250 h 171450"/>
                <a:gd name="connsiteX19" fmla="*/ 699 w 171450"/>
                <a:gd name="connsiteY19" fmla="*/ 76200 h 171450"/>
                <a:gd name="connsiteX20" fmla="*/ 9525 w 171450"/>
                <a:gd name="connsiteY20" fmla="*/ 66675 h 171450"/>
                <a:gd name="connsiteX21" fmla="*/ 47625 w 171450"/>
                <a:gd name="connsiteY21" fmla="*/ 0 h 171450"/>
                <a:gd name="connsiteX22" fmla="*/ 57150 w 171450"/>
                <a:gd name="connsiteY22" fmla="*/ 19050 h 171450"/>
                <a:gd name="connsiteX23" fmla="*/ 114300 w 171450"/>
                <a:gd name="connsiteY23" fmla="*/ 19050 h 171450"/>
                <a:gd name="connsiteX24" fmla="*/ 123825 w 171450"/>
                <a:gd name="connsiteY24" fmla="*/ 0 h 171450"/>
                <a:gd name="connsiteX25" fmla="*/ 133350 w 171450"/>
                <a:gd name="connsiteY25" fmla="*/ 19050 h 171450"/>
                <a:gd name="connsiteX26" fmla="*/ 171450 w 171450"/>
                <a:gd name="connsiteY26" fmla="*/ 47625 h 171450"/>
                <a:gd name="connsiteX27" fmla="*/ 155168 w 171450"/>
                <a:gd name="connsiteY27" fmla="*/ 57166 h 171450"/>
                <a:gd name="connsiteX28" fmla="*/ 152400 w 171450"/>
                <a:gd name="connsiteY28" fmla="*/ 57150 h 171450"/>
                <a:gd name="connsiteX29" fmla="*/ 19050 w 171450"/>
                <a:gd name="connsiteY29" fmla="*/ 57150 h 171450"/>
                <a:gd name="connsiteX30" fmla="*/ 0 w 171450"/>
                <a:gd name="connsiteY30" fmla="*/ 47625 h 171450"/>
                <a:gd name="connsiteX31" fmla="*/ 38100 w 171450"/>
                <a:gd name="connsiteY31" fmla="*/ 19050 h 171450"/>
                <a:gd name="connsiteX32" fmla="*/ 47625 w 171450"/>
                <a:gd name="connsiteY3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1450" h="171450" extrusionOk="0">
                  <a:moveTo>
                    <a:pt x="42863" y="85725"/>
                  </a:moveTo>
                  <a:cubicBezTo>
                    <a:pt x="38424" y="85725"/>
                    <a:pt x="36205" y="85725"/>
                    <a:pt x="34455" y="86450"/>
                  </a:cubicBezTo>
                  <a:cubicBezTo>
                    <a:pt x="32121" y="87417"/>
                    <a:pt x="30267" y="89271"/>
                    <a:pt x="29300" y="91605"/>
                  </a:cubicBezTo>
                  <a:cubicBezTo>
                    <a:pt x="28575" y="93355"/>
                    <a:pt x="28575" y="95575"/>
                    <a:pt x="28575" y="100013"/>
                  </a:cubicBezTo>
                  <a:cubicBezTo>
                    <a:pt x="28575" y="104450"/>
                    <a:pt x="28575" y="106670"/>
                    <a:pt x="29300" y="108420"/>
                  </a:cubicBezTo>
                  <a:cubicBezTo>
                    <a:pt x="30267" y="110754"/>
                    <a:pt x="32121" y="112608"/>
                    <a:pt x="34455" y="113575"/>
                  </a:cubicBezTo>
                  <a:cubicBezTo>
                    <a:pt x="36205" y="114300"/>
                    <a:pt x="38424" y="114300"/>
                    <a:pt x="42863" y="114300"/>
                  </a:cubicBezTo>
                  <a:cubicBezTo>
                    <a:pt x="47301" y="114300"/>
                    <a:pt x="49520" y="114300"/>
                    <a:pt x="51270" y="113575"/>
                  </a:cubicBezTo>
                  <a:cubicBezTo>
                    <a:pt x="53604" y="112608"/>
                    <a:pt x="55458" y="110754"/>
                    <a:pt x="56425" y="108420"/>
                  </a:cubicBezTo>
                  <a:cubicBezTo>
                    <a:pt x="57150" y="106670"/>
                    <a:pt x="57150" y="104450"/>
                    <a:pt x="57150" y="100013"/>
                  </a:cubicBezTo>
                  <a:cubicBezTo>
                    <a:pt x="57150" y="95575"/>
                    <a:pt x="57150" y="93355"/>
                    <a:pt x="56425" y="91605"/>
                  </a:cubicBezTo>
                  <a:cubicBezTo>
                    <a:pt x="55458" y="89271"/>
                    <a:pt x="53604" y="87417"/>
                    <a:pt x="51270" y="86450"/>
                  </a:cubicBezTo>
                  <a:cubicBezTo>
                    <a:pt x="49520" y="85725"/>
                    <a:pt x="47301" y="85725"/>
                    <a:pt x="42863" y="85725"/>
                  </a:cubicBezTo>
                  <a:close/>
                  <a:moveTo>
                    <a:pt x="9525" y="66675"/>
                  </a:moveTo>
                  <a:lnTo>
                    <a:pt x="161925" y="66675"/>
                  </a:lnTo>
                  <a:cubicBezTo>
                    <a:pt x="166688" y="66675"/>
                    <a:pt x="170260" y="70382"/>
                    <a:pt x="170751" y="76200"/>
                  </a:cubicBezTo>
                  <a:cubicBezTo>
                    <a:pt x="171242" y="82018"/>
                    <a:pt x="171450" y="88357"/>
                    <a:pt x="171450" y="95250"/>
                  </a:cubicBezTo>
                  <a:cubicBezTo>
                    <a:pt x="171450" y="161925"/>
                    <a:pt x="161925" y="171450"/>
                    <a:pt x="85725" y="171450"/>
                  </a:cubicBezTo>
                  <a:cubicBezTo>
                    <a:pt x="9525" y="171450"/>
                    <a:pt x="0" y="161925"/>
                    <a:pt x="0" y="95250"/>
                  </a:cubicBezTo>
                  <a:cubicBezTo>
                    <a:pt x="0" y="88357"/>
                    <a:pt x="208" y="82018"/>
                    <a:pt x="699" y="76200"/>
                  </a:cubicBezTo>
                  <a:cubicBezTo>
                    <a:pt x="1190" y="70382"/>
                    <a:pt x="4763" y="66675"/>
                    <a:pt x="9525" y="66675"/>
                  </a:cubicBezTo>
                  <a:close/>
                  <a:moveTo>
                    <a:pt x="47625" y="0"/>
                  </a:moveTo>
                  <a:cubicBezTo>
                    <a:pt x="57150" y="0"/>
                    <a:pt x="57150" y="4764"/>
                    <a:pt x="57150" y="19050"/>
                  </a:cubicBezTo>
                  <a:lnTo>
                    <a:pt x="114300" y="19050"/>
                  </a:lnTo>
                  <a:cubicBezTo>
                    <a:pt x="114300" y="4764"/>
                    <a:pt x="114300" y="0"/>
                    <a:pt x="123825" y="0"/>
                  </a:cubicBezTo>
                  <a:cubicBezTo>
                    <a:pt x="133350" y="0"/>
                    <a:pt x="133350" y="4763"/>
                    <a:pt x="133350" y="19050"/>
                  </a:cubicBezTo>
                  <a:cubicBezTo>
                    <a:pt x="157162" y="19050"/>
                    <a:pt x="171450" y="23813"/>
                    <a:pt x="171450" y="47625"/>
                  </a:cubicBezTo>
                  <a:cubicBezTo>
                    <a:pt x="171450" y="57306"/>
                    <a:pt x="164691" y="57248"/>
                    <a:pt x="155168" y="57166"/>
                  </a:cubicBezTo>
                  <a:cubicBezTo>
                    <a:pt x="154269" y="57158"/>
                    <a:pt x="153345" y="57150"/>
                    <a:pt x="152400" y="57150"/>
                  </a:cubicBezTo>
                  <a:lnTo>
                    <a:pt x="19050" y="57150"/>
                  </a:lnTo>
                  <a:cubicBezTo>
                    <a:pt x="8096" y="57150"/>
                    <a:pt x="0" y="57150"/>
                    <a:pt x="0" y="47625"/>
                  </a:cubicBezTo>
                  <a:cubicBezTo>
                    <a:pt x="0" y="24937"/>
                    <a:pt x="14287" y="19050"/>
                    <a:pt x="38100" y="19050"/>
                  </a:cubicBezTo>
                  <a:cubicBezTo>
                    <a:pt x="38100" y="4763"/>
                    <a:pt x="38100" y="0"/>
                    <a:pt x="4762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400" b="1" i="0" u="none" strike="noStrike" cap="none" spc="0">
                <a:ln>
                  <a:noFill/>
                </a:ln>
                <a:solidFill>
                  <a:srgbClr val="0E1114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73C0CEC5-DBDA-4AF0-9AB7-9250CFDE8E73}"/>
              </a:ext>
            </a:extLst>
          </p:cNvPr>
          <p:cNvGrpSpPr/>
          <p:nvPr/>
        </p:nvGrpSpPr>
        <p:grpSpPr bwMode="auto">
          <a:xfrm>
            <a:off x="10532913" y="2245288"/>
            <a:ext cx="1268161" cy="246879"/>
            <a:chOff x="7419604" y="5079609"/>
            <a:chExt cx="1268161" cy="246879"/>
          </a:xfrm>
        </p:grpSpPr>
        <p:sp>
          <p:nvSpPr>
            <p:cNvPr id="49" name="Прямоугольник: скругленные углы 33">
              <a:extLst>
                <a:ext uri="{FF2B5EF4-FFF2-40B4-BE49-F238E27FC236}">
                  <a16:creationId xmlns:a16="http://schemas.microsoft.com/office/drawing/2014/main" id="{1EAD87BC-A818-4EA1-9545-D582B52CBA89}"/>
                </a:ext>
              </a:extLst>
            </p:cNvPr>
            <p:cNvSpPr/>
            <p:nvPr/>
          </p:nvSpPr>
          <p:spPr bwMode="auto">
            <a:xfrm>
              <a:off x="7419604" y="5079609"/>
              <a:ext cx="1268161" cy="246879"/>
            </a:xfrm>
            <a:prstGeom prst="roundRect">
              <a:avLst>
                <a:gd name="adj" fmla="val 2943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88000" tIns="18000" rIns="72000" bIns="36000" rtlCol="0" anchor="ctr">
              <a:no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 </a:t>
              </a:r>
              <a:r>
                <a:rPr lang="en-US" sz="14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2026 Q1</a:t>
              </a:r>
              <a:r>
                <a:rPr lang="ru-RU" sz="1400" b="1" i="0" u="none" strike="noStrike" cap="none" spc="0" dirty="0">
                  <a:ln>
                    <a:noFill/>
                  </a:ln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 </a:t>
              </a:r>
              <a:endParaRPr dirty="0"/>
            </a:p>
          </p:txBody>
        </p:sp>
        <p:sp>
          <p:nvSpPr>
            <p:cNvPr id="50" name="Полилиния: фигура 34">
              <a:extLst>
                <a:ext uri="{FF2B5EF4-FFF2-40B4-BE49-F238E27FC236}">
                  <a16:creationId xmlns:a16="http://schemas.microsoft.com/office/drawing/2014/main" id="{E175EA6C-676C-4232-A1E4-3CB6B3791829}"/>
                </a:ext>
              </a:extLst>
            </p:cNvPr>
            <p:cNvSpPr/>
            <p:nvPr/>
          </p:nvSpPr>
          <p:spPr bwMode="auto">
            <a:xfrm>
              <a:off x="7529697" y="5136356"/>
              <a:ext cx="121049" cy="130969"/>
            </a:xfrm>
            <a:custGeom>
              <a:avLst/>
              <a:gdLst>
                <a:gd name="connsiteX0" fmla="*/ 42863 w 171450"/>
                <a:gd name="connsiteY0" fmla="*/ 85725 h 171450"/>
                <a:gd name="connsiteX1" fmla="*/ 34455 w 171450"/>
                <a:gd name="connsiteY1" fmla="*/ 86450 h 171450"/>
                <a:gd name="connsiteX2" fmla="*/ 29300 w 171450"/>
                <a:gd name="connsiteY2" fmla="*/ 91605 h 171450"/>
                <a:gd name="connsiteX3" fmla="*/ 28575 w 171450"/>
                <a:gd name="connsiteY3" fmla="*/ 100013 h 171450"/>
                <a:gd name="connsiteX4" fmla="*/ 29300 w 171450"/>
                <a:gd name="connsiteY4" fmla="*/ 108420 h 171450"/>
                <a:gd name="connsiteX5" fmla="*/ 34455 w 171450"/>
                <a:gd name="connsiteY5" fmla="*/ 113575 h 171450"/>
                <a:gd name="connsiteX6" fmla="*/ 42863 w 171450"/>
                <a:gd name="connsiteY6" fmla="*/ 114300 h 171450"/>
                <a:gd name="connsiteX7" fmla="*/ 51270 w 171450"/>
                <a:gd name="connsiteY7" fmla="*/ 113575 h 171450"/>
                <a:gd name="connsiteX8" fmla="*/ 56425 w 171450"/>
                <a:gd name="connsiteY8" fmla="*/ 108420 h 171450"/>
                <a:gd name="connsiteX9" fmla="*/ 57150 w 171450"/>
                <a:gd name="connsiteY9" fmla="*/ 100013 h 171450"/>
                <a:gd name="connsiteX10" fmla="*/ 56425 w 171450"/>
                <a:gd name="connsiteY10" fmla="*/ 91605 h 171450"/>
                <a:gd name="connsiteX11" fmla="*/ 51270 w 171450"/>
                <a:gd name="connsiteY11" fmla="*/ 86450 h 171450"/>
                <a:gd name="connsiteX12" fmla="*/ 42863 w 171450"/>
                <a:gd name="connsiteY12" fmla="*/ 85725 h 171450"/>
                <a:gd name="connsiteX13" fmla="*/ 9525 w 171450"/>
                <a:gd name="connsiteY13" fmla="*/ 66675 h 171450"/>
                <a:gd name="connsiteX14" fmla="*/ 161925 w 171450"/>
                <a:gd name="connsiteY14" fmla="*/ 66675 h 171450"/>
                <a:gd name="connsiteX15" fmla="*/ 170751 w 171450"/>
                <a:gd name="connsiteY15" fmla="*/ 76200 h 171450"/>
                <a:gd name="connsiteX16" fmla="*/ 171450 w 171450"/>
                <a:gd name="connsiteY16" fmla="*/ 95250 h 171450"/>
                <a:gd name="connsiteX17" fmla="*/ 85725 w 171450"/>
                <a:gd name="connsiteY17" fmla="*/ 171450 h 171450"/>
                <a:gd name="connsiteX18" fmla="*/ 0 w 171450"/>
                <a:gd name="connsiteY18" fmla="*/ 95250 h 171450"/>
                <a:gd name="connsiteX19" fmla="*/ 699 w 171450"/>
                <a:gd name="connsiteY19" fmla="*/ 76200 h 171450"/>
                <a:gd name="connsiteX20" fmla="*/ 9525 w 171450"/>
                <a:gd name="connsiteY20" fmla="*/ 66675 h 171450"/>
                <a:gd name="connsiteX21" fmla="*/ 47625 w 171450"/>
                <a:gd name="connsiteY21" fmla="*/ 0 h 171450"/>
                <a:gd name="connsiteX22" fmla="*/ 57150 w 171450"/>
                <a:gd name="connsiteY22" fmla="*/ 19050 h 171450"/>
                <a:gd name="connsiteX23" fmla="*/ 114300 w 171450"/>
                <a:gd name="connsiteY23" fmla="*/ 19050 h 171450"/>
                <a:gd name="connsiteX24" fmla="*/ 123825 w 171450"/>
                <a:gd name="connsiteY24" fmla="*/ 0 h 171450"/>
                <a:gd name="connsiteX25" fmla="*/ 133350 w 171450"/>
                <a:gd name="connsiteY25" fmla="*/ 19050 h 171450"/>
                <a:gd name="connsiteX26" fmla="*/ 171450 w 171450"/>
                <a:gd name="connsiteY26" fmla="*/ 47625 h 171450"/>
                <a:gd name="connsiteX27" fmla="*/ 155168 w 171450"/>
                <a:gd name="connsiteY27" fmla="*/ 57166 h 171450"/>
                <a:gd name="connsiteX28" fmla="*/ 152400 w 171450"/>
                <a:gd name="connsiteY28" fmla="*/ 57150 h 171450"/>
                <a:gd name="connsiteX29" fmla="*/ 19050 w 171450"/>
                <a:gd name="connsiteY29" fmla="*/ 57150 h 171450"/>
                <a:gd name="connsiteX30" fmla="*/ 0 w 171450"/>
                <a:gd name="connsiteY30" fmla="*/ 47625 h 171450"/>
                <a:gd name="connsiteX31" fmla="*/ 38100 w 171450"/>
                <a:gd name="connsiteY31" fmla="*/ 19050 h 171450"/>
                <a:gd name="connsiteX32" fmla="*/ 47625 w 171450"/>
                <a:gd name="connsiteY3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1450" h="171450" extrusionOk="0">
                  <a:moveTo>
                    <a:pt x="42863" y="85725"/>
                  </a:moveTo>
                  <a:cubicBezTo>
                    <a:pt x="38424" y="85725"/>
                    <a:pt x="36205" y="85725"/>
                    <a:pt x="34455" y="86450"/>
                  </a:cubicBezTo>
                  <a:cubicBezTo>
                    <a:pt x="32121" y="87417"/>
                    <a:pt x="30267" y="89271"/>
                    <a:pt x="29300" y="91605"/>
                  </a:cubicBezTo>
                  <a:cubicBezTo>
                    <a:pt x="28575" y="93355"/>
                    <a:pt x="28575" y="95575"/>
                    <a:pt x="28575" y="100013"/>
                  </a:cubicBezTo>
                  <a:cubicBezTo>
                    <a:pt x="28575" y="104450"/>
                    <a:pt x="28575" y="106670"/>
                    <a:pt x="29300" y="108420"/>
                  </a:cubicBezTo>
                  <a:cubicBezTo>
                    <a:pt x="30267" y="110754"/>
                    <a:pt x="32121" y="112608"/>
                    <a:pt x="34455" y="113575"/>
                  </a:cubicBezTo>
                  <a:cubicBezTo>
                    <a:pt x="36205" y="114300"/>
                    <a:pt x="38424" y="114300"/>
                    <a:pt x="42863" y="114300"/>
                  </a:cubicBezTo>
                  <a:cubicBezTo>
                    <a:pt x="47301" y="114300"/>
                    <a:pt x="49520" y="114300"/>
                    <a:pt x="51270" y="113575"/>
                  </a:cubicBezTo>
                  <a:cubicBezTo>
                    <a:pt x="53604" y="112608"/>
                    <a:pt x="55458" y="110754"/>
                    <a:pt x="56425" y="108420"/>
                  </a:cubicBezTo>
                  <a:cubicBezTo>
                    <a:pt x="57150" y="106670"/>
                    <a:pt x="57150" y="104450"/>
                    <a:pt x="57150" y="100013"/>
                  </a:cubicBezTo>
                  <a:cubicBezTo>
                    <a:pt x="57150" y="95575"/>
                    <a:pt x="57150" y="93355"/>
                    <a:pt x="56425" y="91605"/>
                  </a:cubicBezTo>
                  <a:cubicBezTo>
                    <a:pt x="55458" y="89271"/>
                    <a:pt x="53604" y="87417"/>
                    <a:pt x="51270" y="86450"/>
                  </a:cubicBezTo>
                  <a:cubicBezTo>
                    <a:pt x="49520" y="85725"/>
                    <a:pt x="47301" y="85725"/>
                    <a:pt x="42863" y="85725"/>
                  </a:cubicBezTo>
                  <a:close/>
                  <a:moveTo>
                    <a:pt x="9525" y="66675"/>
                  </a:moveTo>
                  <a:lnTo>
                    <a:pt x="161925" y="66675"/>
                  </a:lnTo>
                  <a:cubicBezTo>
                    <a:pt x="166688" y="66675"/>
                    <a:pt x="170260" y="70382"/>
                    <a:pt x="170751" y="76200"/>
                  </a:cubicBezTo>
                  <a:cubicBezTo>
                    <a:pt x="171242" y="82018"/>
                    <a:pt x="171450" y="88357"/>
                    <a:pt x="171450" y="95250"/>
                  </a:cubicBezTo>
                  <a:cubicBezTo>
                    <a:pt x="171450" y="161925"/>
                    <a:pt x="161925" y="171450"/>
                    <a:pt x="85725" y="171450"/>
                  </a:cubicBezTo>
                  <a:cubicBezTo>
                    <a:pt x="9525" y="171450"/>
                    <a:pt x="0" y="161925"/>
                    <a:pt x="0" y="95250"/>
                  </a:cubicBezTo>
                  <a:cubicBezTo>
                    <a:pt x="0" y="88357"/>
                    <a:pt x="208" y="82018"/>
                    <a:pt x="699" y="76200"/>
                  </a:cubicBezTo>
                  <a:cubicBezTo>
                    <a:pt x="1190" y="70382"/>
                    <a:pt x="4763" y="66675"/>
                    <a:pt x="9525" y="66675"/>
                  </a:cubicBezTo>
                  <a:close/>
                  <a:moveTo>
                    <a:pt x="47625" y="0"/>
                  </a:moveTo>
                  <a:cubicBezTo>
                    <a:pt x="57150" y="0"/>
                    <a:pt x="57150" y="4764"/>
                    <a:pt x="57150" y="19050"/>
                  </a:cubicBezTo>
                  <a:lnTo>
                    <a:pt x="114300" y="19050"/>
                  </a:lnTo>
                  <a:cubicBezTo>
                    <a:pt x="114300" y="4764"/>
                    <a:pt x="114300" y="0"/>
                    <a:pt x="123825" y="0"/>
                  </a:cubicBezTo>
                  <a:cubicBezTo>
                    <a:pt x="133350" y="0"/>
                    <a:pt x="133350" y="4763"/>
                    <a:pt x="133350" y="19050"/>
                  </a:cubicBezTo>
                  <a:cubicBezTo>
                    <a:pt x="157162" y="19050"/>
                    <a:pt x="171450" y="23813"/>
                    <a:pt x="171450" y="47625"/>
                  </a:cubicBezTo>
                  <a:cubicBezTo>
                    <a:pt x="171450" y="57306"/>
                    <a:pt x="164691" y="57248"/>
                    <a:pt x="155168" y="57166"/>
                  </a:cubicBezTo>
                  <a:cubicBezTo>
                    <a:pt x="154269" y="57158"/>
                    <a:pt x="153345" y="57150"/>
                    <a:pt x="152400" y="57150"/>
                  </a:cubicBezTo>
                  <a:lnTo>
                    <a:pt x="19050" y="57150"/>
                  </a:lnTo>
                  <a:cubicBezTo>
                    <a:pt x="8096" y="57150"/>
                    <a:pt x="0" y="57150"/>
                    <a:pt x="0" y="47625"/>
                  </a:cubicBezTo>
                  <a:cubicBezTo>
                    <a:pt x="0" y="24937"/>
                    <a:pt x="14287" y="19050"/>
                    <a:pt x="38100" y="19050"/>
                  </a:cubicBezTo>
                  <a:cubicBezTo>
                    <a:pt x="38100" y="4763"/>
                    <a:pt x="38100" y="0"/>
                    <a:pt x="4762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wrap="none"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400" b="1" i="0" u="none" strike="noStrike" cap="none" spc="0">
                <a:ln>
                  <a:noFill/>
                </a:ln>
                <a:solidFill>
                  <a:srgbClr val="0E1114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C0DE4E6-1B50-D1D8-12A3-5657CDFF68A3}"/>
              </a:ext>
            </a:extLst>
          </p:cNvPr>
          <p:cNvSpPr txBox="1"/>
          <p:nvPr/>
        </p:nvSpPr>
        <p:spPr bwMode="auto">
          <a:xfrm>
            <a:off x="7676994" y="5098657"/>
            <a:ext cx="2786136" cy="146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tr-TR" sz="3500" dirty="0">
                <a:solidFill>
                  <a:schemeClr val="bg2"/>
                </a:solidFill>
                <a:latin typeface="Arial Black"/>
                <a:ea typeface="Arial"/>
                <a:cs typeface="Arial"/>
              </a:rPr>
              <a:t>10</a:t>
            </a:r>
            <a:r>
              <a:rPr lang="en-US" sz="3500" dirty="0">
                <a:solidFill>
                  <a:schemeClr val="bg2"/>
                </a:solidFill>
                <a:latin typeface="Arial Black"/>
                <a:ea typeface="Arial"/>
                <a:cs typeface="Arial"/>
              </a:rPr>
              <a:t> &gt;</a:t>
            </a:r>
            <a:r>
              <a:rPr lang="tr-TR" sz="3500" dirty="0">
                <a:solidFill>
                  <a:schemeClr val="bg2"/>
                </a:solidFill>
                <a:latin typeface="Arial Black"/>
                <a:ea typeface="Arial"/>
                <a:cs typeface="Arial"/>
              </a:rPr>
              <a:t> 18</a:t>
            </a:r>
            <a:br>
              <a:rPr lang="ru-RU" sz="1800" b="0" i="0" u="none" strike="noStrike" cap="none" spc="0" dirty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latin typeface="Arial Black"/>
                <a:ea typeface="Arial"/>
                <a:cs typeface="Arial"/>
              </a:rPr>
            </a:br>
            <a:r>
              <a:rPr lang="en-TR" b="1" dirty="0">
                <a:solidFill>
                  <a:schemeClr val="bg2"/>
                </a:solidFill>
              </a:rPr>
              <a:t>Haftada birden fazla sipariş veren müşteri sayısı</a:t>
            </a:r>
            <a:r>
              <a:rPr lang="en-TR" dirty="0">
                <a:solidFill>
                  <a:schemeClr val="bg2"/>
                </a:solidFill>
              </a:rPr>
              <a:t> %80 arttı (2026 ilk çeyrek)</a:t>
            </a:r>
            <a:endParaRPr lang="en-US" sz="1800" b="0" i="0" u="none" strike="noStrike" cap="none" spc="0" dirty="0">
              <a:ln>
                <a:noFill/>
              </a:ln>
              <a:solidFill>
                <a:schemeClr val="bg2"/>
              </a:solidFill>
              <a:latin typeface="Arial Black"/>
              <a:ea typeface="Arial"/>
              <a:cs typeface="Arial"/>
            </a:endParaRPr>
          </a:p>
          <a:p>
            <a:pPr marL="0" marR="0" lvl="0" indent="0" algn="l" defTabSz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4000" b="0" i="0" u="none" strike="noStrike" cap="none" spc="0" dirty="0">
              <a:ln>
                <a:noFill/>
              </a:ln>
              <a:solidFill>
                <a:srgbClr val="FFFFFF">
                  <a:alpha val="80000"/>
                </a:srgbClr>
              </a:solidFill>
              <a:latin typeface="Arial Black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4546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: скругленные верхние углы 66">
            <a:extLst>
              <a:ext uri="{FF2B5EF4-FFF2-40B4-BE49-F238E27FC236}">
                <a16:creationId xmlns:a16="http://schemas.microsoft.com/office/drawing/2014/main" id="{36D10297-E59D-C643-B2A0-B39E39DC12DA}"/>
              </a:ext>
            </a:extLst>
          </p:cNvPr>
          <p:cNvSpPr/>
          <p:nvPr/>
        </p:nvSpPr>
        <p:spPr>
          <a:xfrm rot="5400000">
            <a:off x="-1283223" y="1283224"/>
            <a:ext cx="6858000" cy="4291553"/>
          </a:xfrm>
          <a:prstGeom prst="round2SameRect">
            <a:avLst/>
          </a:prstGeom>
          <a:gradFill flip="none" rotWithShape="1">
            <a:gsLst>
              <a:gs pos="15000">
                <a:schemeClr val="accent1"/>
              </a:gs>
              <a:gs pos="100000">
                <a:schemeClr val="accent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F8D049A-0DBB-BCF8-C3DB-F62D4E6DA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6363" y="6465021"/>
            <a:ext cx="4545836" cy="1445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AC2D01A-F591-7886-AB0E-D707B7B75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5CBE7E-212B-6C6A-B547-CDEF11D93D2A}"/>
              </a:ext>
            </a:extLst>
          </p:cNvPr>
          <p:cNvSpPr txBox="1"/>
          <p:nvPr/>
        </p:nvSpPr>
        <p:spPr>
          <a:xfrm>
            <a:off x="648738" y="1520824"/>
            <a:ext cx="3182481" cy="38382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TR" sz="3200" b="1" dirty="0">
                <a:solidFill>
                  <a:schemeClr val="bg2"/>
                </a:solidFill>
              </a:rPr>
              <a:t>Ozon Global'in Misyonu: Uluslararası Satıcıları Rus Alıcılarla Buluşturmak</a:t>
            </a:r>
            <a:endParaRPr lang="ru-RU" sz="3200" b="1" dirty="0">
              <a:solidFill>
                <a:schemeClr val="bg2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668938-A508-43C5-B5DA-706DD2048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42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363" y="-117211"/>
            <a:ext cx="7864599" cy="786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38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7E2D094-0887-B367-740B-B0382006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33EE0B-73CC-CF39-53E1-1B6D33065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16658" y="6118939"/>
            <a:ext cx="9408161" cy="589754"/>
          </a:xfrm>
        </p:spPr>
        <p:txBody>
          <a:bodyPr/>
          <a:lstStyle/>
          <a:p>
            <a:r>
              <a:rPr lang="en-TR" dirty="0"/>
              <a:t>Ozon Özel Araştırması – Yurt Dışı Alışveriş Eğilimleri | Örneklem: 1.000 kişi, Rusya, 18–65 yaş, nüfusu 10.000+ şehirler | Mayıs 2025 </a:t>
            </a:r>
            <a:r>
              <a:rPr lang="en-TR" i="1" dirty="0"/>
              <a:t>Not: Ozon verileri Ozon Global'i, Yandex Market verileri Yandex Market Ultima'yı kapsamaktadır.</a:t>
            </a:r>
            <a:endParaRPr lang="en-US" dirty="0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D5482DAE-AAE7-4D5B-B64E-6E32F2FC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2" y="420493"/>
            <a:ext cx="10847989" cy="783155"/>
          </a:xfrm>
        </p:spPr>
        <p:txBody>
          <a:bodyPr/>
          <a:lstStyle/>
          <a:p>
            <a:pPr algn="ctr"/>
            <a:r>
              <a:rPr lang="en-TR" sz="3200" dirty="0"/>
              <a:t>Ozon Global, Yurt Dışı Ürün Alımlarında Açık Ara Tercih Edilen Platform</a:t>
            </a:r>
            <a:endParaRPr lang="en-US" sz="3200" dirty="0"/>
          </a:p>
        </p:txBody>
      </p:sp>
      <p:sp>
        <p:nvSpPr>
          <p:cNvPr id="11" name="Скругленный прямоугольник 11">
            <a:extLst>
              <a:ext uri="{FF2B5EF4-FFF2-40B4-BE49-F238E27FC236}">
                <a16:creationId xmlns:a16="http://schemas.microsoft.com/office/drawing/2014/main" id="{5D131356-1C52-420D-8D00-8CAF8EA520B1}"/>
              </a:ext>
            </a:extLst>
          </p:cNvPr>
          <p:cNvSpPr/>
          <p:nvPr/>
        </p:nvSpPr>
        <p:spPr bwMode="auto">
          <a:xfrm>
            <a:off x="644081" y="1810840"/>
            <a:ext cx="7742999" cy="4127958"/>
          </a:xfrm>
          <a:prstGeom prst="roundRect">
            <a:avLst>
              <a:gd name="adj" fmla="val 5383"/>
            </a:avLst>
          </a:prstGeom>
          <a:solidFill>
            <a:schemeClr val="accent1"/>
          </a:solidFill>
          <a:ln w="19050">
            <a:noFill/>
          </a:ln>
          <a:effectLst>
            <a:outerShdw blurRad="381000" dist="241300" dir="2700000" sx="99000" sy="99000" algn="tl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70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4EBB29-6BC0-4CF7-9FF4-ACA23E131D84}"/>
              </a:ext>
            </a:extLst>
          </p:cNvPr>
          <p:cNvSpPr txBox="1"/>
          <p:nvPr/>
        </p:nvSpPr>
        <p:spPr>
          <a:xfrm>
            <a:off x="595630" y="1360539"/>
            <a:ext cx="10955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TR" dirty="0"/>
              <a:t>Yurt dışından ürün satın almak için tercih edilen platform </a:t>
            </a:r>
            <a:r>
              <a:rPr lang="en-TR" i="1" dirty="0"/>
              <a:t>(çoklu yanıt, %)</a:t>
            </a:r>
            <a:endParaRPr lang="en-US" dirty="0"/>
          </a:p>
        </p:txBody>
      </p:sp>
      <p:pic>
        <p:nvPicPr>
          <p:cNvPr id="9" name="Picture 21">
            <a:extLst>
              <a:ext uri="{FF2B5EF4-FFF2-40B4-BE49-F238E27FC236}">
                <a16:creationId xmlns:a16="http://schemas.microsoft.com/office/drawing/2014/main" id="{170A91F0-9FC8-4A84-BB36-9C2B7A40A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516658" y="2894077"/>
            <a:ext cx="1150558" cy="267384"/>
          </a:xfrm>
          <a:prstGeom prst="rect">
            <a:avLst/>
          </a:prstGeom>
        </p:spPr>
      </p:pic>
      <p:graphicFrame>
        <p:nvGraphicFramePr>
          <p:cNvPr id="10" name="Chart 22">
            <a:extLst>
              <a:ext uri="{FF2B5EF4-FFF2-40B4-BE49-F238E27FC236}">
                <a16:creationId xmlns:a16="http://schemas.microsoft.com/office/drawing/2014/main" id="{2979CC41-11AA-4D98-94D3-1A9E77F3CA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017395"/>
              </p:ext>
            </p:extLst>
          </p:nvPr>
        </p:nvGraphicFramePr>
        <p:xfrm>
          <a:off x="2833261" y="2017712"/>
          <a:ext cx="5203190" cy="3800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7ED5F3B-041A-4134-9482-6A974D0C1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386568" y="3503793"/>
            <a:ext cx="1223489" cy="18948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1A4FB55-C8CC-4092-8A5A-16E174380F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61160" y="2323272"/>
            <a:ext cx="971790" cy="212230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16A3D8C-0A63-47F8-BB74-E47AC037673B}"/>
              </a:ext>
            </a:extLst>
          </p:cNvPr>
          <p:cNvGrpSpPr/>
          <p:nvPr/>
        </p:nvGrpSpPr>
        <p:grpSpPr bwMode="auto">
          <a:xfrm>
            <a:off x="1692501" y="5167923"/>
            <a:ext cx="917556" cy="436618"/>
            <a:chOff x="1388189" y="5177802"/>
            <a:chExt cx="1254997" cy="597190"/>
          </a:xfrm>
        </p:grpSpPr>
        <p:pic>
          <p:nvPicPr>
            <p:cNvPr id="17" name="Picture 14">
              <a:extLst>
                <a:ext uri="{FF2B5EF4-FFF2-40B4-BE49-F238E27FC236}">
                  <a16:creationId xmlns:a16="http://schemas.microsoft.com/office/drawing/2014/main" id="{086AA514-33B1-4017-A723-6AC06A943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58644"/>
            <a:stretch/>
          </p:blipFill>
          <p:spPr bwMode="auto">
            <a:xfrm>
              <a:off x="1388189" y="5177802"/>
              <a:ext cx="526336" cy="597190"/>
            </a:xfrm>
            <a:prstGeom prst="rect">
              <a:avLst/>
            </a:prstGeom>
          </p:spPr>
        </p:pic>
        <p:pic>
          <p:nvPicPr>
            <p:cNvPr id="18" name="Picture 14">
              <a:extLst>
                <a:ext uri="{FF2B5EF4-FFF2-40B4-BE49-F238E27FC236}">
                  <a16:creationId xmlns:a16="http://schemas.microsoft.com/office/drawing/2014/main" id="{BFC23B8A-7189-4694-8A77-10DB93925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39859" r="1391"/>
            <a:stretch/>
          </p:blipFill>
          <p:spPr bwMode="auto">
            <a:xfrm>
              <a:off x="1895474" y="5177802"/>
              <a:ext cx="747712" cy="597190"/>
            </a:xfrm>
            <a:prstGeom prst="rect">
              <a:avLst/>
            </a:prstGeom>
          </p:spPr>
        </p:pic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E04A719-91B3-4EF5-B733-B3B4B7E093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603927" y="4688988"/>
            <a:ext cx="1006130" cy="22537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C067D6B-246D-4D6F-8F88-20D1FB49D9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155242" y="4060685"/>
            <a:ext cx="1476488" cy="277496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55FE8D65-BBA9-4608-A9DA-42AECD2CD9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878" y="3050213"/>
            <a:ext cx="3175443" cy="317544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B81F6E3-5A52-4F56-9F2C-6C758B35581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2377">
            <a:off x="11000416" y="4693739"/>
            <a:ext cx="868782" cy="868781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человек, носит&#10;&#10;Автоматически созданное описание">
            <a:extLst>
              <a:ext uri="{FF2B5EF4-FFF2-40B4-BE49-F238E27FC236}">
                <a16:creationId xmlns:a16="http://schemas.microsoft.com/office/drawing/2014/main" id="{2640ABF5-66D0-479F-B6A6-C852A99B789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518082" y="2266556"/>
            <a:ext cx="1987719" cy="2788455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чашка&#10;&#10;Автоматически созданное описание">
            <a:extLst>
              <a:ext uri="{FF2B5EF4-FFF2-40B4-BE49-F238E27FC236}">
                <a16:creationId xmlns:a16="http://schemas.microsoft.com/office/drawing/2014/main" id="{F362C745-A5E4-414B-9C68-91DF9FBBB05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6285">
            <a:off x="10406807" y="2100106"/>
            <a:ext cx="459993" cy="57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83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FC3EE-4A48-9C6D-0F67-1FE8012EC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CDC39EA2-7477-4CBE-B410-CCD5E4DECAFF}"/>
              </a:ext>
            </a:extLst>
          </p:cNvPr>
          <p:cNvSpPr/>
          <p:nvPr/>
        </p:nvSpPr>
        <p:spPr>
          <a:xfrm>
            <a:off x="6176544" y="2268121"/>
            <a:ext cx="4887397" cy="2290980"/>
          </a:xfrm>
          <a:prstGeom prst="roundRect">
            <a:avLst>
              <a:gd name="adj" fmla="val 9658"/>
            </a:avLst>
          </a:prstGeom>
          <a:solidFill>
            <a:srgbClr val="005EFF"/>
          </a:solidFill>
          <a:ln>
            <a:solidFill>
              <a:srgbClr val="669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T Eesti Pro Display Light"/>
              <a:ea typeface="+mn-ea"/>
              <a:cs typeface="+mn-cs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41C23F2-B1D8-4784-B841-F65DEB4563A1}"/>
              </a:ext>
            </a:extLst>
          </p:cNvPr>
          <p:cNvSpPr/>
          <p:nvPr/>
        </p:nvSpPr>
        <p:spPr>
          <a:xfrm>
            <a:off x="762000" y="2283510"/>
            <a:ext cx="4754083" cy="2290980"/>
          </a:xfrm>
          <a:prstGeom prst="roundRect">
            <a:avLst>
              <a:gd name="adj" fmla="val 9658"/>
            </a:avLst>
          </a:prstGeom>
          <a:solidFill>
            <a:srgbClr val="005EFF"/>
          </a:solidFill>
          <a:ln>
            <a:solidFill>
              <a:srgbClr val="005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T Eesti Pro Display Light"/>
              <a:ea typeface="+mn-ea"/>
              <a:cs typeface="+mn-cs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DB760AB-40D2-04C5-6B3A-81A67BD53B80}"/>
              </a:ext>
            </a:extLst>
          </p:cNvPr>
          <p:cNvSpPr txBox="1">
            <a:spLocks/>
          </p:cNvSpPr>
          <p:nvPr/>
        </p:nvSpPr>
        <p:spPr>
          <a:xfrm>
            <a:off x="443346" y="249382"/>
            <a:ext cx="9484426" cy="4254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T Eesti Pro Display" pitchFamily="2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T Eesti Pro Display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EBB46A44-2866-01B9-0B49-DE1499EB52E0}"/>
              </a:ext>
            </a:extLst>
          </p:cNvPr>
          <p:cNvSpPr txBox="1">
            <a:spLocks/>
          </p:cNvSpPr>
          <p:nvPr/>
        </p:nvSpPr>
        <p:spPr>
          <a:xfrm>
            <a:off x="595746" y="249382"/>
            <a:ext cx="9484426" cy="4254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T Eesti Pro Display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4113958F-88DE-36C2-23A3-3C7A435E1365}"/>
              </a:ext>
            </a:extLst>
          </p:cNvPr>
          <p:cNvSpPr txBox="1">
            <a:spLocks/>
          </p:cNvSpPr>
          <p:nvPr/>
        </p:nvSpPr>
        <p:spPr>
          <a:xfrm>
            <a:off x="7326899" y="3342658"/>
            <a:ext cx="3579461" cy="73368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T Eesti Pro Display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FA3687D-B0AF-49CF-9F27-7D3FA223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9274"/>
            <a:ext cx="10515600" cy="886397"/>
          </a:xfrm>
        </p:spPr>
        <p:txBody>
          <a:bodyPr lIns="0" tIns="0" rIns="0" bIns="0"/>
          <a:lstStyle/>
          <a:p>
            <a:pPr algn="ctr"/>
            <a:r>
              <a:rPr lang="en-TR" dirty="0"/>
              <a:t>2025 Yılında Yabancı Ürünler Rusların Günlük Alışverişinin Parçası Haline Geldi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3221" y="2627958"/>
            <a:ext cx="3418935" cy="6924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900" dirty="0">
                <a:solidFill>
                  <a:schemeClr val="bg1"/>
                </a:solidFill>
                <a:latin typeface="+mj-lt"/>
              </a:rPr>
              <a:t>27</a:t>
            </a:r>
            <a:r>
              <a:rPr lang="ru-RU" sz="3900" dirty="0">
                <a:solidFill>
                  <a:schemeClr val="bg1"/>
                </a:solidFill>
                <a:latin typeface="+mj-lt"/>
              </a:rPr>
              <a:t> </a:t>
            </a:r>
            <a:r>
              <a:rPr lang="tr-TR" sz="3900" dirty="0">
                <a:solidFill>
                  <a:schemeClr val="bg1"/>
                </a:solidFill>
                <a:latin typeface="+mj-lt"/>
              </a:rPr>
              <a:t>MİLYON</a:t>
            </a:r>
            <a:endParaRPr lang="ru-RU" sz="3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28060" y="3413611"/>
            <a:ext cx="3919078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TR" sz="2400" dirty="0">
                <a:solidFill>
                  <a:schemeClr val="bg1"/>
                </a:solidFill>
              </a:rPr>
              <a:t>Ozon Global üzerinden sipariş veren müşteri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7CE0D6-EB64-44E0-8903-FDDC6B3E9F31}"/>
              </a:ext>
            </a:extLst>
          </p:cNvPr>
          <p:cNvSpPr txBox="1"/>
          <p:nvPr/>
        </p:nvSpPr>
        <p:spPr>
          <a:xfrm>
            <a:off x="6282721" y="2721676"/>
            <a:ext cx="4781219" cy="1323439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r-TR" sz="4000" dirty="0">
                <a:solidFill>
                  <a:schemeClr val="bg1"/>
                </a:solidFill>
                <a:latin typeface="+mj-lt"/>
              </a:rPr>
              <a:t>Müşteri başına 5 sipariş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AFF67C-DB25-4A73-A541-9956A3633E2A}"/>
              </a:ext>
            </a:extLst>
          </p:cNvPr>
          <p:cNvSpPr txBox="1"/>
          <p:nvPr/>
        </p:nvSpPr>
        <p:spPr>
          <a:xfrm>
            <a:off x="8019168" y="4319115"/>
            <a:ext cx="1382099" cy="442674"/>
          </a:xfrm>
          <a:prstGeom prst="roundRect">
            <a:avLst/>
          </a:prstGeom>
          <a:solidFill>
            <a:srgbClr val="FA0F55"/>
          </a:solidFill>
          <a:ln>
            <a:solidFill>
              <a:srgbClr val="FA0F55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×2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6DF541-7544-4B73-A011-B0C9CDF9C79E}"/>
              </a:ext>
            </a:extLst>
          </p:cNvPr>
          <p:cNvSpPr txBox="1"/>
          <p:nvPr/>
        </p:nvSpPr>
        <p:spPr>
          <a:xfrm>
            <a:off x="1606497" y="4337764"/>
            <a:ext cx="3065087" cy="442674"/>
          </a:xfrm>
          <a:prstGeom prst="roundRect">
            <a:avLst/>
          </a:prstGeom>
          <a:solidFill>
            <a:srgbClr val="FA0F55"/>
          </a:solidFill>
          <a:ln>
            <a:solidFill>
              <a:srgbClr val="FA0F55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TR" sz="2000" b="1" dirty="0">
                <a:solidFill>
                  <a:schemeClr val="bg2"/>
                </a:solidFill>
              </a:rPr>
              <a:t>Her 5 Rus'tan 1'i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98A77C-8E6B-4310-B3A3-941147D9A57C}"/>
              </a:ext>
            </a:extLst>
          </p:cNvPr>
          <p:cNvSpPr txBox="1"/>
          <p:nvPr/>
        </p:nvSpPr>
        <p:spPr>
          <a:xfrm>
            <a:off x="595746" y="6138726"/>
            <a:ext cx="5518029" cy="30777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TR" sz="1400" dirty="0"/>
              <a:t>2026 Q1 verileri. Değişimler yıllık bazda gösterilmektedir.</a:t>
            </a:r>
            <a:endParaRPr lang="en-US" sz="1400" i="1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7ED5734-2325-4ED0-8CC1-8FDB75E64129}"/>
              </a:ext>
            </a:extLst>
          </p:cNvPr>
          <p:cNvSpPr/>
          <p:nvPr/>
        </p:nvSpPr>
        <p:spPr>
          <a:xfrm>
            <a:off x="1817442" y="5197492"/>
            <a:ext cx="8110330" cy="668126"/>
          </a:xfrm>
          <a:prstGeom prst="roundRect">
            <a:avLst>
              <a:gd name="adj" fmla="val 9658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T Eesti Pro Display Light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7A8AA8-2860-4B6F-9972-3E7CFD446D24}"/>
              </a:ext>
            </a:extLst>
          </p:cNvPr>
          <p:cNvSpPr txBox="1"/>
          <p:nvPr/>
        </p:nvSpPr>
        <p:spPr>
          <a:xfrm>
            <a:off x="1606497" y="5252329"/>
            <a:ext cx="811033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TR" b="1" dirty="0">
                <a:solidFill>
                  <a:schemeClr val="bg2"/>
                </a:solidFill>
              </a:rPr>
              <a:t>Ozon, 2025 sonu itibarıyla Rusya'nın sınır ötesi ticaretinde lider platforma yükseldi.</a:t>
            </a:r>
            <a:endParaRPr lang="ru-RU" b="1" dirty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7699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3F801C2-B952-4994-A400-7357787D36E9}"/>
              </a:ext>
            </a:extLst>
          </p:cNvPr>
          <p:cNvSpPr/>
          <p:nvPr/>
        </p:nvSpPr>
        <p:spPr bwMode="auto">
          <a:xfrm>
            <a:off x="626206" y="1517210"/>
            <a:ext cx="6359751" cy="870332"/>
          </a:xfrm>
          <a:prstGeom prst="roundRect">
            <a:avLst>
              <a:gd name="adj" fmla="val 22446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C22AA00F-D642-467F-A941-CCA6F11B7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4" y="411163"/>
            <a:ext cx="11415878" cy="684465"/>
          </a:xfrm>
        </p:spPr>
        <p:txBody>
          <a:bodyPr/>
          <a:lstStyle/>
          <a:p>
            <a:pPr algn="ctr"/>
            <a:r>
              <a:rPr lang="en-TR" dirty="0"/>
              <a:t>Rus Tüketiciler Yurt Dışından Neden Alışveriş Yapıyor?</a:t>
            </a:r>
            <a:endParaRPr lang="ru-RU" dirty="0"/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C2C24910-3105-4CAB-AAFB-416B8AD90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744" y="6430370"/>
            <a:ext cx="908050" cy="216000"/>
          </a:xfrm>
        </p:spPr>
        <p:txBody>
          <a:bodyPr/>
          <a:lstStyle/>
          <a:p>
            <a:fld id="{EB5249F5-0093-48B0-B996-C4E44A87EAFB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F251E4C-3C0F-4672-ABDA-0027B0C3622D}"/>
              </a:ext>
            </a:extLst>
          </p:cNvPr>
          <p:cNvSpPr/>
          <p:nvPr/>
        </p:nvSpPr>
        <p:spPr>
          <a:xfrm>
            <a:off x="7555523" y="1520825"/>
            <a:ext cx="4010271" cy="4741863"/>
          </a:xfrm>
          <a:prstGeom prst="roundRect">
            <a:avLst>
              <a:gd name="adj" fmla="val 10592"/>
            </a:avLst>
          </a:prstGeom>
          <a:gradFill flip="none" rotWithShape="1">
            <a:gsLst>
              <a:gs pos="15000">
                <a:schemeClr val="accent1"/>
              </a:gs>
              <a:gs pos="85000">
                <a:schemeClr val="accent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49BC09-01B2-4572-8BE6-50BDF3C890BA}"/>
              </a:ext>
            </a:extLst>
          </p:cNvPr>
          <p:cNvSpPr txBox="1"/>
          <p:nvPr/>
        </p:nvSpPr>
        <p:spPr>
          <a:xfrm>
            <a:off x="7944928" y="2132561"/>
            <a:ext cx="3231461" cy="36443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TR" sz="2000" dirty="0">
                <a:solidFill>
                  <a:schemeClr val="bg2"/>
                </a:solidFill>
              </a:rPr>
              <a:t>Fiyat avantajı geniş bir kitle için birincil motivasyon olurken, genç ve şehirli kullanıcılarda erişilemeyen ürün ve özgünlük ihtiyacı giderek daha belirleyici hale geliyor.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8FAA00-B6A8-458A-8BC3-3E13D8811797}"/>
              </a:ext>
            </a:extLst>
          </p:cNvPr>
          <p:cNvSpPr txBox="1"/>
          <p:nvPr/>
        </p:nvSpPr>
        <p:spPr>
          <a:xfrm>
            <a:off x="908501" y="1674909"/>
            <a:ext cx="5275318" cy="6305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TR" sz="2000" b="1" dirty="0"/>
              <a:t>Yurt dışı alışveriş tercihleri </a:t>
            </a:r>
            <a:r>
              <a:rPr lang="en-TR" sz="2000" b="1" i="1" dirty="0"/>
              <a:t>(çoklu yanıt, %)</a:t>
            </a:r>
            <a:endParaRPr lang="en-TR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63AF47-3AB6-437D-9761-0E655A20576F}"/>
              </a:ext>
            </a:extLst>
          </p:cNvPr>
          <p:cNvSpPr txBox="1"/>
          <p:nvPr/>
        </p:nvSpPr>
        <p:spPr>
          <a:xfrm>
            <a:off x="639763" y="2503860"/>
            <a:ext cx="6346193" cy="32730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TR" sz="2000" b="1" dirty="0"/>
              <a:t>Fiyat avantajı: </a:t>
            </a:r>
            <a:r>
              <a:rPr lang="en-TR" sz="2000" dirty="0"/>
              <a:t>Rusya'daki benzer ürünlere kıyasla daha uygun</a:t>
            </a:r>
            <a:br>
              <a:rPr lang="en-TR" sz="2000" dirty="0"/>
            </a:br>
            <a:endParaRPr lang="en-TR" sz="2000" dirty="0"/>
          </a:p>
          <a:p>
            <a:r>
              <a:rPr lang="en-TR" sz="2000" b="1" dirty="0"/>
              <a:t>Erişilemeyen ürün: </a:t>
            </a:r>
            <a:r>
              <a:rPr lang="en-TR" sz="2000" dirty="0"/>
              <a:t> Rusya'da satılmayan, bulunmayan veya resmi olarak piyasaya sürülmemiş ürünler</a:t>
            </a:r>
            <a:br>
              <a:rPr lang="en-TR" sz="2000" dirty="0"/>
            </a:br>
            <a:endParaRPr lang="en-TR" sz="2000" dirty="0"/>
          </a:p>
          <a:p>
            <a:r>
              <a:rPr lang="en-TR" sz="2000" b="1" dirty="0"/>
              <a:t>Güven: </a:t>
            </a:r>
            <a:r>
              <a:rPr lang="en-TR" sz="2000" dirty="0"/>
              <a:t>Orijinallik endişesi veya Rusya'ya teslimat yapmayan markalara erişim ihtiyacı</a:t>
            </a:r>
          </a:p>
          <a:p>
            <a:pPr defTabSz="914355">
              <a:spcAft>
                <a:spcPts val="1200"/>
              </a:spcAft>
              <a:defRPr/>
            </a:pPr>
            <a:endParaRPr lang="en-US" sz="2000" dirty="0">
              <a:latin typeface="Arial" panose="020B0604020202020204"/>
            </a:endParaRPr>
          </a:p>
        </p:txBody>
      </p:sp>
      <p:sp>
        <p:nvSpPr>
          <p:cNvPr id="19" name="Рисунок 279">
            <a:extLst>
              <a:ext uri="{FF2B5EF4-FFF2-40B4-BE49-F238E27FC236}">
                <a16:creationId xmlns:a16="http://schemas.microsoft.com/office/drawing/2014/main" id="{AE6C25F1-3E8C-4A6C-A6D5-8380A751E71B}"/>
              </a:ext>
            </a:extLst>
          </p:cNvPr>
          <p:cNvSpPr/>
          <p:nvPr/>
        </p:nvSpPr>
        <p:spPr>
          <a:xfrm>
            <a:off x="11077742" y="1726596"/>
            <a:ext cx="197293" cy="230969"/>
          </a:xfrm>
          <a:custGeom>
            <a:avLst/>
            <a:gdLst>
              <a:gd name="connsiteX0" fmla="*/ 31612 w 133349"/>
              <a:gd name="connsiteY0" fmla="*/ 35891 h 171449"/>
              <a:gd name="connsiteX1" fmla="*/ 10574 w 133349"/>
              <a:gd name="connsiteY1" fmla="*/ 97115 h 171449"/>
              <a:gd name="connsiteX2" fmla="*/ 38625 w 133349"/>
              <a:gd name="connsiteY2" fmla="*/ 108505 h 171449"/>
              <a:gd name="connsiteX3" fmla="*/ 49845 w 133349"/>
              <a:gd name="connsiteY3" fmla="*/ 128438 h 171449"/>
              <a:gd name="connsiteX4" fmla="*/ 45637 w 133349"/>
              <a:gd name="connsiteY4" fmla="*/ 149795 h 171449"/>
              <a:gd name="connsiteX5" fmla="*/ 101738 w 133349"/>
              <a:gd name="connsiteY5" fmla="*/ 135558 h 171449"/>
              <a:gd name="connsiteX6" fmla="*/ 122775 w 133349"/>
              <a:gd name="connsiteY6" fmla="*/ 74334 h 171449"/>
              <a:gd name="connsiteX7" fmla="*/ 94725 w 133349"/>
              <a:gd name="connsiteY7" fmla="*/ 62944 h 171449"/>
              <a:gd name="connsiteX8" fmla="*/ 83038 w 133349"/>
              <a:gd name="connsiteY8" fmla="*/ 43010 h 171449"/>
              <a:gd name="connsiteX9" fmla="*/ 87713 w 133349"/>
              <a:gd name="connsiteY9" fmla="*/ 21654 h 171449"/>
              <a:gd name="connsiteX10" fmla="*/ 31612 w 133349"/>
              <a:gd name="connsiteY10" fmla="*/ 35891 h 171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3349" h="171449">
                <a:moveTo>
                  <a:pt x="31612" y="35891"/>
                </a:moveTo>
                <a:cubicBezTo>
                  <a:pt x="17587" y="50127"/>
                  <a:pt x="-17476" y="85726"/>
                  <a:pt x="10574" y="97115"/>
                </a:cubicBezTo>
                <a:lnTo>
                  <a:pt x="38625" y="108505"/>
                </a:lnTo>
                <a:cubicBezTo>
                  <a:pt x="52650" y="114200"/>
                  <a:pt x="52650" y="114201"/>
                  <a:pt x="49845" y="128438"/>
                </a:cubicBezTo>
                <a:lnTo>
                  <a:pt x="45637" y="149795"/>
                </a:lnTo>
                <a:cubicBezTo>
                  <a:pt x="35820" y="199628"/>
                  <a:pt x="87713" y="149796"/>
                  <a:pt x="101738" y="135558"/>
                </a:cubicBezTo>
                <a:cubicBezTo>
                  <a:pt x="115764" y="121318"/>
                  <a:pt x="150825" y="85724"/>
                  <a:pt x="122775" y="74334"/>
                </a:cubicBezTo>
                <a:lnTo>
                  <a:pt x="94725" y="62944"/>
                </a:lnTo>
                <a:cubicBezTo>
                  <a:pt x="80700" y="57249"/>
                  <a:pt x="80700" y="57248"/>
                  <a:pt x="83038" y="43010"/>
                </a:cubicBezTo>
                <a:cubicBezTo>
                  <a:pt x="84049" y="36851"/>
                  <a:pt x="86147" y="28773"/>
                  <a:pt x="87713" y="21654"/>
                </a:cubicBezTo>
                <a:cubicBezTo>
                  <a:pt x="98670" y="-28178"/>
                  <a:pt x="45637" y="21656"/>
                  <a:pt x="31612" y="3589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508AAC1-F4D5-4B58-8AA9-B24A6B4DD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987957" y="2911114"/>
            <a:ext cx="4517972" cy="451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532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2D491B-5822-436C-9B0A-6F2F403301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9" t="6025" r="47416" b="43519"/>
          <a:stretch/>
        </p:blipFill>
        <p:spPr>
          <a:xfrm>
            <a:off x="7539131" y="1085056"/>
            <a:ext cx="3158715" cy="4622800"/>
          </a:xfrm>
          <a:prstGeom prst="roundRect">
            <a:avLst>
              <a:gd name="adj" fmla="val 15220"/>
            </a:avLst>
          </a:prstGeom>
        </p:spPr>
      </p:pic>
      <p:sp>
        <p:nvSpPr>
          <p:cNvPr id="4" name="Прямоугольник: скругленные углы 3" hidden="1">
            <a:extLst>
              <a:ext uri="{FF2B5EF4-FFF2-40B4-BE49-F238E27FC236}">
                <a16:creationId xmlns:a16="http://schemas.microsoft.com/office/drawing/2014/main" id="{3477BB5A-C57C-8838-262E-DF3A633EFA07}"/>
              </a:ext>
            </a:extLst>
          </p:cNvPr>
          <p:cNvSpPr/>
          <p:nvPr/>
        </p:nvSpPr>
        <p:spPr>
          <a:xfrm>
            <a:off x="7558236" y="1085056"/>
            <a:ext cx="3140023" cy="4622800"/>
          </a:xfrm>
          <a:prstGeom prst="roundRect">
            <a:avLst>
              <a:gd name="adj" fmla="val 18693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1BF7EFF-4268-A886-3979-690FFC2B9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6719" y="1617785"/>
            <a:ext cx="5987220" cy="3817815"/>
          </a:xfrm>
        </p:spPr>
        <p:txBody>
          <a:bodyPr/>
          <a:lstStyle/>
          <a:p>
            <a:r>
              <a:rPr lang="en-TR" sz="4000" dirty="0"/>
              <a:t>Ozon Global Türkiye, 2022'deki kuruluşundan bu yana Türkiye'nin en büyük 5 mikro ihracat operasyonundan biri haline geldi</a:t>
            </a:r>
            <a:endParaRPr lang="en-US" sz="4000" dirty="0"/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09B5E731-A9DF-22C0-6EC3-EA7CD5B861E3}"/>
              </a:ext>
            </a:extLst>
          </p:cNvPr>
          <p:cNvGrpSpPr/>
          <p:nvPr/>
        </p:nvGrpSpPr>
        <p:grpSpPr>
          <a:xfrm rot="916040">
            <a:off x="8241473" y="-1380308"/>
            <a:ext cx="432000" cy="432000"/>
            <a:chOff x="8188767" y="2217967"/>
            <a:chExt cx="432000" cy="432000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C2FFEF9E-1731-DBCD-750A-42D9A3D7FA3D}"/>
                </a:ext>
              </a:extLst>
            </p:cNvPr>
            <p:cNvSpPr/>
            <p:nvPr/>
          </p:nvSpPr>
          <p:spPr>
            <a:xfrm>
              <a:off x="8188767" y="2217967"/>
              <a:ext cx="432000" cy="432000"/>
            </a:xfrm>
            <a:prstGeom prst="roundRect">
              <a:avLst>
                <a:gd name="adj" fmla="val 2775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400" err="1"/>
            </a:p>
          </p:txBody>
        </p:sp>
        <p:sp>
          <p:nvSpPr>
            <p:cNvPr id="42" name="Рисунок 19">
              <a:extLst>
                <a:ext uri="{FF2B5EF4-FFF2-40B4-BE49-F238E27FC236}">
                  <a16:creationId xmlns:a16="http://schemas.microsoft.com/office/drawing/2014/main" id="{1EDA5913-A6AD-7E0E-B892-0303F5EA1927}"/>
                </a:ext>
              </a:extLst>
            </p:cNvPr>
            <p:cNvSpPr/>
            <p:nvPr/>
          </p:nvSpPr>
          <p:spPr>
            <a:xfrm>
              <a:off x="8273542" y="2324613"/>
              <a:ext cx="262451" cy="218709"/>
            </a:xfrm>
            <a:custGeom>
              <a:avLst/>
              <a:gdLst>
                <a:gd name="connsiteX0" fmla="*/ 129265 w 317289"/>
                <a:gd name="connsiteY0" fmla="*/ 255329 h 264407"/>
                <a:gd name="connsiteX1" fmla="*/ 77467 w 317289"/>
                <a:gd name="connsiteY1" fmla="*/ 222213 h 264407"/>
                <a:gd name="connsiteX2" fmla="*/ 0 w 317289"/>
                <a:gd name="connsiteY2" fmla="*/ 84488 h 264407"/>
                <a:gd name="connsiteX3" fmla="*/ 86533 w 317289"/>
                <a:gd name="connsiteY3" fmla="*/ 0 h 264407"/>
                <a:gd name="connsiteX4" fmla="*/ 158645 w 317289"/>
                <a:gd name="connsiteY4" fmla="*/ 36160 h 264407"/>
                <a:gd name="connsiteX5" fmla="*/ 230755 w 317289"/>
                <a:gd name="connsiteY5" fmla="*/ 0 h 264407"/>
                <a:gd name="connsiteX6" fmla="*/ 317289 w 317289"/>
                <a:gd name="connsiteY6" fmla="*/ 84488 h 264407"/>
                <a:gd name="connsiteX7" fmla="*/ 239765 w 317289"/>
                <a:gd name="connsiteY7" fmla="*/ 222216 h 264407"/>
                <a:gd name="connsiteX8" fmla="*/ 187966 w 317289"/>
                <a:gd name="connsiteY8" fmla="*/ 255327 h 264407"/>
                <a:gd name="connsiteX9" fmla="*/ 158645 w 317289"/>
                <a:gd name="connsiteY9" fmla="*/ 264407 h 264407"/>
                <a:gd name="connsiteX10" fmla="*/ 129265 w 317289"/>
                <a:gd name="connsiteY10" fmla="*/ 255329 h 26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7289" h="264407">
                  <a:moveTo>
                    <a:pt x="129265" y="255329"/>
                  </a:moveTo>
                  <a:cubicBezTo>
                    <a:pt x="115187" y="248003"/>
                    <a:pt x="96363" y="236981"/>
                    <a:pt x="77467" y="222213"/>
                  </a:cubicBezTo>
                  <a:cubicBezTo>
                    <a:pt x="40054" y="192977"/>
                    <a:pt x="0" y="147120"/>
                    <a:pt x="0" y="84488"/>
                  </a:cubicBezTo>
                  <a:cubicBezTo>
                    <a:pt x="0" y="37849"/>
                    <a:pt x="38740" y="0"/>
                    <a:pt x="86533" y="0"/>
                  </a:cubicBezTo>
                  <a:cubicBezTo>
                    <a:pt x="115756" y="0"/>
                    <a:pt x="142512" y="14205"/>
                    <a:pt x="158645" y="36160"/>
                  </a:cubicBezTo>
                  <a:cubicBezTo>
                    <a:pt x="174777" y="14205"/>
                    <a:pt x="201533" y="0"/>
                    <a:pt x="230755" y="0"/>
                  </a:cubicBezTo>
                  <a:cubicBezTo>
                    <a:pt x="278550" y="0"/>
                    <a:pt x="317289" y="37849"/>
                    <a:pt x="317289" y="84488"/>
                  </a:cubicBezTo>
                  <a:cubicBezTo>
                    <a:pt x="317289" y="147125"/>
                    <a:pt x="277192" y="192982"/>
                    <a:pt x="239765" y="222216"/>
                  </a:cubicBezTo>
                  <a:cubicBezTo>
                    <a:pt x="220860" y="236983"/>
                    <a:pt x="202034" y="248003"/>
                    <a:pt x="187966" y="255327"/>
                  </a:cubicBezTo>
                  <a:cubicBezTo>
                    <a:pt x="176353" y="261375"/>
                    <a:pt x="167498" y="264402"/>
                    <a:pt x="158645" y="264407"/>
                  </a:cubicBezTo>
                  <a:cubicBezTo>
                    <a:pt x="149772" y="264412"/>
                    <a:pt x="140903" y="261387"/>
                    <a:pt x="129265" y="255329"/>
                  </a:cubicBezTo>
                  <a:close/>
                </a:path>
              </a:pathLst>
            </a:custGeom>
            <a:solidFill>
              <a:schemeClr val="bg1"/>
            </a:solidFill>
            <a:ln w="174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8A583B3-63ED-4FA2-8303-93B2A2A53E08}"/>
              </a:ext>
            </a:extLst>
          </p:cNvPr>
          <p:cNvSpPr txBox="1"/>
          <p:nvPr/>
        </p:nvSpPr>
        <p:spPr>
          <a:xfrm>
            <a:off x="5637847" y="2971800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Aft>
                <a:spcPts val="600"/>
              </a:spcAft>
            </a:pPr>
            <a:endParaRPr lang="en-US" sz="1400" dirty="0" err="1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9315929-C0E5-48C9-B24E-C1EC5A2249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230"/>
          <a:stretch/>
        </p:blipFill>
        <p:spPr bwMode="auto">
          <a:xfrm>
            <a:off x="7210729" y="883737"/>
            <a:ext cx="3487117" cy="473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99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5">
            <a:extLst>
              <a:ext uri="{FF2B5EF4-FFF2-40B4-BE49-F238E27FC236}">
                <a16:creationId xmlns:a16="http://schemas.microsoft.com/office/drawing/2014/main" id="{E834F203-2E81-84E8-B9A8-E7C01EB2F547}"/>
              </a:ext>
            </a:extLst>
          </p:cNvPr>
          <p:cNvSpPr/>
          <p:nvPr/>
        </p:nvSpPr>
        <p:spPr>
          <a:xfrm>
            <a:off x="1549399" y="1837348"/>
            <a:ext cx="4509287" cy="3114641"/>
          </a:xfrm>
          <a:prstGeom prst="roundRect">
            <a:avLst>
              <a:gd name="adj" fmla="val 15364"/>
            </a:avLst>
          </a:prstGeom>
          <a:gradFill>
            <a:gsLst>
              <a:gs pos="10000">
                <a:schemeClr val="accent1"/>
              </a:gs>
              <a:gs pos="100000">
                <a:schemeClr val="accent3"/>
              </a:gs>
            </a:gsLst>
            <a:lin ang="198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C2C24910-3105-4CAB-AAFB-416B8AD90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9A145637-BD5D-374A-D35E-E6DD7F3A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2026 </a:t>
            </a:r>
            <a:r>
              <a:rPr lang="en-US" dirty="0" err="1"/>
              <a:t>yılının</a:t>
            </a:r>
            <a:r>
              <a:rPr lang="en-US" dirty="0"/>
              <a:t> 1. </a:t>
            </a:r>
            <a:r>
              <a:rPr lang="en-US" dirty="0" err="1"/>
              <a:t>çeyreğine</a:t>
            </a:r>
            <a:r>
              <a:rPr lang="en-US" dirty="0"/>
              <a:t> </a:t>
            </a:r>
            <a:r>
              <a:rPr lang="en-US" dirty="0" err="1"/>
              <a:t>ait</a:t>
            </a:r>
            <a:r>
              <a:rPr lang="en-US" dirty="0"/>
              <a:t> </a:t>
            </a:r>
            <a:r>
              <a:rPr lang="en-US" dirty="0" err="1"/>
              <a:t>veriler</a:t>
            </a:r>
            <a:r>
              <a:rPr lang="en-US" dirty="0"/>
              <a:t>, 2025 </a:t>
            </a:r>
            <a:r>
              <a:rPr lang="en-US" dirty="0" err="1"/>
              <a:t>yılının</a:t>
            </a:r>
            <a:r>
              <a:rPr lang="en-US" dirty="0"/>
              <a:t> 1. </a:t>
            </a:r>
            <a:r>
              <a:rPr lang="en-US" dirty="0" err="1"/>
              <a:t>çeyreğine</a:t>
            </a:r>
            <a:r>
              <a:rPr lang="en-US" dirty="0"/>
              <a:t> </a:t>
            </a:r>
            <a:r>
              <a:rPr lang="en-US" dirty="0" err="1"/>
              <a:t>ait</a:t>
            </a:r>
            <a:r>
              <a:rPr lang="en-US" dirty="0"/>
              <a:t> </a:t>
            </a:r>
            <a:r>
              <a:rPr lang="en-US" dirty="0" err="1"/>
              <a:t>verilerle</a:t>
            </a:r>
            <a:r>
              <a:rPr lang="en-US" dirty="0"/>
              <a:t> </a:t>
            </a:r>
            <a:r>
              <a:rPr lang="en-US" dirty="0" err="1"/>
              <a:t>karşılaştırıldı</a:t>
            </a:r>
            <a:r>
              <a:rPr lang="en-US" dirty="0"/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6B05BE-0BC2-44E7-AEDC-C88082839869}"/>
              </a:ext>
            </a:extLst>
          </p:cNvPr>
          <p:cNvSpPr txBox="1"/>
          <p:nvPr/>
        </p:nvSpPr>
        <p:spPr bwMode="auto">
          <a:xfrm>
            <a:off x="2425436" y="2513840"/>
            <a:ext cx="3528189" cy="10136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ru-RU" sz="6600" b="0" i="0" u="none" strike="noStrike" cap="none" spc="0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+</a:t>
            </a:r>
            <a:r>
              <a:rPr lang="tr-TR" sz="6600" b="0" i="0" u="none" strike="noStrike" cap="none" spc="0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%</a:t>
            </a:r>
            <a:r>
              <a:rPr lang="en-US" sz="6600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70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98F2CA8-2353-46ED-A2D6-05543B6AC2A1}"/>
              </a:ext>
            </a:extLst>
          </p:cNvPr>
          <p:cNvSpPr txBox="1"/>
          <p:nvPr/>
        </p:nvSpPr>
        <p:spPr bwMode="auto">
          <a:xfrm>
            <a:off x="2425436" y="3468084"/>
            <a:ext cx="2844448" cy="11588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en-US" sz="2400">
                <a:solidFill>
                  <a:schemeClr val="bg1"/>
                </a:solidFill>
              </a:rPr>
              <a:t>Türk satıcılarının cirosundaki artış</a:t>
            </a:r>
          </a:p>
        </p:txBody>
      </p:sp>
      <p:sp>
        <p:nvSpPr>
          <p:cNvPr id="30" name="Прямоугольник: скругленные углы 5">
            <a:extLst>
              <a:ext uri="{FF2B5EF4-FFF2-40B4-BE49-F238E27FC236}">
                <a16:creationId xmlns:a16="http://schemas.microsoft.com/office/drawing/2014/main" id="{1B989431-E1E0-4680-BB26-E436975C6541}"/>
              </a:ext>
            </a:extLst>
          </p:cNvPr>
          <p:cNvSpPr/>
          <p:nvPr/>
        </p:nvSpPr>
        <p:spPr>
          <a:xfrm>
            <a:off x="6426199" y="1837348"/>
            <a:ext cx="4509287" cy="3114641"/>
          </a:xfrm>
          <a:prstGeom prst="roundRect">
            <a:avLst>
              <a:gd name="adj" fmla="val 15364"/>
            </a:avLst>
          </a:prstGeom>
          <a:gradFill>
            <a:gsLst>
              <a:gs pos="10000">
                <a:schemeClr val="accent1"/>
              </a:gs>
              <a:gs pos="100000">
                <a:schemeClr val="accent3"/>
              </a:gs>
            </a:gsLst>
            <a:lin ang="198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AE0E75E-9FFE-4DBF-878D-8D40CD694F97}"/>
              </a:ext>
            </a:extLst>
          </p:cNvPr>
          <p:cNvSpPr txBox="1"/>
          <p:nvPr/>
        </p:nvSpPr>
        <p:spPr bwMode="auto">
          <a:xfrm>
            <a:off x="7219656" y="2415313"/>
            <a:ext cx="1967658" cy="10136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en-US" sz="6600" b="0" i="0" u="none" strike="noStrike" cap="none" spc="0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×</a:t>
            </a:r>
            <a:r>
              <a:rPr lang="en-US" sz="6600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2.5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EA443A3-305A-4F72-9943-4B1ECB2136AC}"/>
              </a:ext>
            </a:extLst>
          </p:cNvPr>
          <p:cNvSpPr txBox="1"/>
          <p:nvPr/>
        </p:nvSpPr>
        <p:spPr bwMode="auto">
          <a:xfrm>
            <a:off x="7219655" y="3369557"/>
            <a:ext cx="2819731" cy="11588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en-US" sz="2400" dirty="0" err="1">
                <a:solidFill>
                  <a:srgbClr val="FFFFFF"/>
                </a:solidFill>
                <a:ea typeface="Arial"/>
                <a:cs typeface="Arial"/>
              </a:rPr>
              <a:t>Türk</a:t>
            </a:r>
            <a:r>
              <a:rPr lang="en-US" sz="2400" dirty="0">
                <a:solidFill>
                  <a:srgbClr val="FFFFFF"/>
                </a:solidFill>
                <a:ea typeface="Arial"/>
                <a:cs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ea typeface="Arial"/>
                <a:cs typeface="Arial"/>
              </a:rPr>
              <a:t>ürünlerinin</a:t>
            </a:r>
            <a:r>
              <a:rPr lang="en-US" sz="2400" dirty="0">
                <a:solidFill>
                  <a:srgbClr val="FFFFFF"/>
                </a:solidFill>
                <a:ea typeface="Arial"/>
                <a:cs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ea typeface="Arial"/>
                <a:cs typeface="Arial"/>
              </a:rPr>
              <a:t>sipariş</a:t>
            </a:r>
            <a:r>
              <a:rPr lang="en-US" sz="2400" dirty="0">
                <a:solidFill>
                  <a:srgbClr val="FFFFFF"/>
                </a:solidFill>
                <a:ea typeface="Arial"/>
                <a:cs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ea typeface="Arial"/>
                <a:cs typeface="Arial"/>
              </a:rPr>
              <a:t>sayısındaki</a:t>
            </a:r>
            <a:r>
              <a:rPr lang="en-US" sz="2400" dirty="0">
                <a:solidFill>
                  <a:srgbClr val="FFFFFF"/>
                </a:solidFill>
                <a:ea typeface="Arial"/>
                <a:cs typeface="Arial"/>
              </a:rPr>
              <a:t> </a:t>
            </a:r>
            <a:r>
              <a:rPr lang="en-US" sz="2400" dirty="0" err="1">
                <a:solidFill>
                  <a:srgbClr val="FFFFFF"/>
                </a:solidFill>
                <a:ea typeface="Arial"/>
                <a:cs typeface="Arial"/>
              </a:rPr>
              <a:t>artış</a:t>
            </a:r>
            <a:endParaRPr lang="en-US" sz="1400" dirty="0">
              <a:solidFill>
                <a:srgbClr val="0E1114"/>
              </a:solidFill>
              <a:ea typeface="Arial"/>
              <a:cs typeface="Arial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FFC0503-4C7B-456F-AC9C-10A574A68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1398854">
            <a:off x="4554307" y="3340547"/>
            <a:ext cx="1929471" cy="1929471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ADCB5A8-6A8E-437A-9D1B-F8A6134DB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342825" y="3317204"/>
            <a:ext cx="2087004" cy="2087004"/>
          </a:xfrm>
          <a:prstGeom prst="rect">
            <a:avLst/>
          </a:prstGeom>
        </p:spPr>
      </p:pic>
      <p:sp>
        <p:nvSpPr>
          <p:cNvPr id="12" name="Заголовок 3">
            <a:extLst>
              <a:ext uri="{FF2B5EF4-FFF2-40B4-BE49-F238E27FC236}">
                <a16:creationId xmlns:a16="http://schemas.microsoft.com/office/drawing/2014/main" id="{2F491682-586F-4BCB-ACB6-7A09BD210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99" y="420493"/>
            <a:ext cx="10910888" cy="783155"/>
          </a:xfrm>
        </p:spPr>
        <p:txBody>
          <a:bodyPr/>
          <a:lstStyle/>
          <a:p>
            <a:pPr algn="ctr"/>
            <a:r>
              <a:rPr lang="en-US" sz="3600" dirty="0"/>
              <a:t>Ozon Global </a:t>
            </a:r>
            <a:r>
              <a:rPr lang="tr-TR" sz="3600" dirty="0"/>
              <a:t>Türkiye 2025/2026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77197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: скругленные верхние углы 66">
            <a:extLst>
              <a:ext uri="{FF2B5EF4-FFF2-40B4-BE49-F238E27FC236}">
                <a16:creationId xmlns:a16="http://schemas.microsoft.com/office/drawing/2014/main" id="{36D10297-E59D-C643-B2A0-B39E39DC12DA}"/>
              </a:ext>
            </a:extLst>
          </p:cNvPr>
          <p:cNvSpPr/>
          <p:nvPr/>
        </p:nvSpPr>
        <p:spPr>
          <a:xfrm rot="5400000">
            <a:off x="-1174382" y="1137785"/>
            <a:ext cx="6894599" cy="4545835"/>
          </a:xfrm>
          <a:prstGeom prst="round2SameRect">
            <a:avLst/>
          </a:prstGeom>
          <a:gradFill flip="none" rotWithShape="1">
            <a:gsLst>
              <a:gs pos="15000">
                <a:schemeClr val="accent1"/>
              </a:gs>
              <a:gs pos="100000">
                <a:schemeClr val="accent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 err="1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AC2D01A-F591-7886-AB0E-D707B7B75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37A630C-A0CC-4513-9D0A-B58AB2F41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42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29200">
            <a:off x="9183282" y="-1137244"/>
            <a:ext cx="7864599" cy="786459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35CBE7E-212B-6C6A-B547-CDEF11D93D2A}"/>
              </a:ext>
            </a:extLst>
          </p:cNvPr>
          <p:cNvSpPr txBox="1"/>
          <p:nvPr/>
        </p:nvSpPr>
        <p:spPr>
          <a:xfrm>
            <a:off x="574546" y="1583388"/>
            <a:ext cx="3739037" cy="383825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tr-TR" sz="6000" b="1" dirty="0">
                <a:solidFill>
                  <a:schemeClr val="bg1"/>
                </a:solidFill>
                <a:latin typeface="+mj-lt"/>
              </a:rPr>
              <a:t>Ozon Global ile İhracat</a:t>
            </a:r>
            <a:endParaRPr lang="en-US" sz="6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1453B2-145D-4919-AFCC-B3E6C9DAD789}"/>
              </a:ext>
            </a:extLst>
          </p:cNvPr>
          <p:cNvSpPr txBox="1"/>
          <p:nvPr/>
        </p:nvSpPr>
        <p:spPr>
          <a:xfrm>
            <a:off x="4806851" y="1520824"/>
            <a:ext cx="4317271" cy="384133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tr-TR" sz="6000" b="1" dirty="0">
                <a:latin typeface="+mj-lt"/>
              </a:rPr>
              <a:t>Yerel pazar yerinde satış yapmak</a:t>
            </a:r>
            <a:endParaRPr lang="en-US" sz="6000" b="1" dirty="0">
              <a:latin typeface="+mj-l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7BD5BFE-07B3-4148-85D4-8E4088E99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21040625">
            <a:off x="7921031" y="221254"/>
            <a:ext cx="4306941" cy="430694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060DE9D-D67A-4136-A172-B2FCD1495BDF}"/>
              </a:ext>
            </a:extLst>
          </p:cNvPr>
          <p:cNvSpPr txBox="1"/>
          <p:nvPr/>
        </p:nvSpPr>
        <p:spPr>
          <a:xfrm>
            <a:off x="3309730" y="3126867"/>
            <a:ext cx="914400" cy="8040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Aft>
                <a:spcPts val="600"/>
              </a:spcAft>
            </a:pPr>
            <a:r>
              <a:rPr lang="en-US" sz="6000" b="1" dirty="0">
                <a:solidFill>
                  <a:schemeClr val="bg1"/>
                </a:solidFill>
                <a:latin typeface="+mj-lt"/>
              </a:rPr>
              <a:t>=</a:t>
            </a:r>
            <a:endParaRPr lang="ru-RU" sz="6000" b="1" dirty="0" err="1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2138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: скругленные углы 5">
            <a:extLst>
              <a:ext uri="{FF2B5EF4-FFF2-40B4-BE49-F238E27FC236}">
                <a16:creationId xmlns:a16="http://schemas.microsoft.com/office/drawing/2014/main" id="{81C83929-EB23-4FD1-805D-725BD90C9509}"/>
              </a:ext>
            </a:extLst>
          </p:cNvPr>
          <p:cNvSpPr/>
          <p:nvPr/>
        </p:nvSpPr>
        <p:spPr>
          <a:xfrm>
            <a:off x="5206950" y="3784823"/>
            <a:ext cx="4006900" cy="1965862"/>
          </a:xfrm>
          <a:prstGeom prst="roundRect">
            <a:avLst>
              <a:gd name="adj" fmla="val 15364"/>
            </a:avLst>
          </a:prstGeom>
          <a:gradFill>
            <a:gsLst>
              <a:gs pos="10000">
                <a:schemeClr val="accent1"/>
              </a:gs>
              <a:gs pos="100000">
                <a:schemeClr val="accent3"/>
              </a:gs>
            </a:gsLst>
            <a:lin ang="198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Прямоугольник: скругленные углы 5">
            <a:extLst>
              <a:ext uri="{FF2B5EF4-FFF2-40B4-BE49-F238E27FC236}">
                <a16:creationId xmlns:a16="http://schemas.microsoft.com/office/drawing/2014/main" id="{26B9109B-6EEA-4890-8A5C-A3CAD7EBC5CA}"/>
              </a:ext>
            </a:extLst>
          </p:cNvPr>
          <p:cNvSpPr/>
          <p:nvPr/>
        </p:nvSpPr>
        <p:spPr>
          <a:xfrm>
            <a:off x="639763" y="3784823"/>
            <a:ext cx="4006900" cy="1965862"/>
          </a:xfrm>
          <a:prstGeom prst="roundRect">
            <a:avLst>
              <a:gd name="adj" fmla="val 15364"/>
            </a:avLst>
          </a:prstGeom>
          <a:gradFill>
            <a:gsLst>
              <a:gs pos="10000">
                <a:schemeClr val="accent1"/>
              </a:gs>
              <a:gs pos="100000">
                <a:schemeClr val="accent3"/>
              </a:gs>
            </a:gsLst>
            <a:lin ang="198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9" name="Прямоугольник: скругленные углы 5">
            <a:extLst>
              <a:ext uri="{FF2B5EF4-FFF2-40B4-BE49-F238E27FC236}">
                <a16:creationId xmlns:a16="http://schemas.microsoft.com/office/drawing/2014/main" id="{C942A268-255A-4524-8727-914DE5B088F6}"/>
              </a:ext>
            </a:extLst>
          </p:cNvPr>
          <p:cNvSpPr/>
          <p:nvPr/>
        </p:nvSpPr>
        <p:spPr>
          <a:xfrm>
            <a:off x="5206950" y="1618654"/>
            <a:ext cx="4006900" cy="1965862"/>
          </a:xfrm>
          <a:prstGeom prst="roundRect">
            <a:avLst>
              <a:gd name="adj" fmla="val 15364"/>
            </a:avLst>
          </a:prstGeom>
          <a:gradFill>
            <a:gsLst>
              <a:gs pos="10000">
                <a:schemeClr val="accent1"/>
              </a:gs>
              <a:gs pos="100000">
                <a:schemeClr val="accent3"/>
              </a:gs>
            </a:gsLst>
            <a:lin ang="198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Прямоугольник: скругленные углы 5">
            <a:extLst>
              <a:ext uri="{FF2B5EF4-FFF2-40B4-BE49-F238E27FC236}">
                <a16:creationId xmlns:a16="http://schemas.microsoft.com/office/drawing/2014/main" id="{F5B8A072-38EC-40F5-85AD-83B07C3EE2E2}"/>
              </a:ext>
            </a:extLst>
          </p:cNvPr>
          <p:cNvSpPr/>
          <p:nvPr/>
        </p:nvSpPr>
        <p:spPr>
          <a:xfrm>
            <a:off x="639763" y="1618654"/>
            <a:ext cx="4006900" cy="1965862"/>
          </a:xfrm>
          <a:prstGeom prst="roundRect">
            <a:avLst>
              <a:gd name="adj" fmla="val 15364"/>
            </a:avLst>
          </a:prstGeom>
          <a:gradFill>
            <a:gsLst>
              <a:gs pos="10000">
                <a:schemeClr val="accent1"/>
              </a:gs>
              <a:gs pos="100000">
                <a:schemeClr val="accent3"/>
              </a:gs>
            </a:gsLst>
            <a:lin ang="19800000" scaled="0"/>
          </a:gra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7E2D094-0887-B367-740B-B0382006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D5482DAE-AAE7-4D5B-B64E-6E32F2FC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3" y="420493"/>
            <a:ext cx="9996588" cy="783155"/>
          </a:xfrm>
        </p:spPr>
        <p:txBody>
          <a:bodyPr/>
          <a:lstStyle/>
          <a:p>
            <a:pPr algn="ctr"/>
            <a:r>
              <a:rPr lang="en-US" sz="3600" dirty="0"/>
              <a:t>Ozon Global </a:t>
            </a:r>
            <a:r>
              <a:rPr lang="en-US" sz="3600" dirty="0" err="1"/>
              <a:t>Avantajları</a:t>
            </a:r>
            <a:endParaRPr lang="en-US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D0DB92-2994-4817-9143-4FE43FBBDBC3}"/>
              </a:ext>
            </a:extLst>
          </p:cNvPr>
          <p:cNvSpPr txBox="1"/>
          <p:nvPr/>
        </p:nvSpPr>
        <p:spPr bwMode="auto">
          <a:xfrm>
            <a:off x="1066750" y="2024366"/>
            <a:ext cx="2667050" cy="12834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TR" b="1" dirty="0">
                <a:solidFill>
                  <a:schemeClr val="bg2"/>
                </a:solidFill>
              </a:rPr>
              <a:t>Ücretsiz &amp; Hızlı Kayıt Dakikalar içinde satıcı hesabı açın, hemen satışa başlayın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356BE16-ED3B-4672-91B4-32870B2DD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1059879">
            <a:off x="3435911" y="2021068"/>
            <a:ext cx="1745480" cy="174548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401DFC-3C9B-4211-9D44-8EA5234F9751}"/>
              </a:ext>
            </a:extLst>
          </p:cNvPr>
          <p:cNvSpPr txBox="1"/>
          <p:nvPr/>
        </p:nvSpPr>
        <p:spPr bwMode="auto">
          <a:xfrm>
            <a:off x="5639589" y="2111738"/>
            <a:ext cx="2294686" cy="11915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en-US" b="1" dirty="0" err="1">
                <a:solidFill>
                  <a:srgbClr val="FFFFFF"/>
                </a:solidFill>
                <a:ea typeface="Arial"/>
                <a:cs typeface="Arial"/>
              </a:rPr>
              <a:t>Tüm</a:t>
            </a:r>
            <a:r>
              <a:rPr lang="en-US" b="1" dirty="0">
                <a:solidFill>
                  <a:srgbClr val="FFFFFF"/>
                </a:solidFill>
                <a:ea typeface="Arial"/>
                <a:cs typeface="Arial"/>
              </a:rPr>
              <a:t> </a:t>
            </a:r>
            <a:r>
              <a:rPr lang="en-US" b="1" dirty="0" err="1">
                <a:solidFill>
                  <a:srgbClr val="FFFFFF"/>
                </a:solidFill>
                <a:ea typeface="Arial"/>
                <a:cs typeface="Arial"/>
              </a:rPr>
              <a:t>kategorilerde</a:t>
            </a:r>
            <a:r>
              <a:rPr lang="en-US" b="1" dirty="0">
                <a:solidFill>
                  <a:srgbClr val="FFFFFF"/>
                </a:solidFill>
                <a:ea typeface="Arial"/>
                <a:cs typeface="Arial"/>
              </a:rPr>
              <a:t> %5 </a:t>
            </a:r>
            <a:r>
              <a:rPr lang="en-US" b="1" dirty="0" err="1">
                <a:solidFill>
                  <a:srgbClr val="FFFFFF"/>
                </a:solidFill>
                <a:ea typeface="Arial"/>
                <a:cs typeface="Arial"/>
              </a:rPr>
              <a:t>komisyon</a:t>
            </a:r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69B9A2-3CDB-46E3-88B2-4D727FE8F994}"/>
              </a:ext>
            </a:extLst>
          </p:cNvPr>
          <p:cNvSpPr txBox="1"/>
          <p:nvPr/>
        </p:nvSpPr>
        <p:spPr bwMode="auto">
          <a:xfrm>
            <a:off x="1172258" y="4190534"/>
            <a:ext cx="2667050" cy="11915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en-TR" b="1" dirty="0">
                <a:solidFill>
                  <a:schemeClr val="bg2"/>
                </a:solidFill>
              </a:rPr>
              <a:t>Türkçe Destek &amp; Eğitim Türkçe eğitim materyalleri, videolar ve uzman desteği</a:t>
            </a:r>
            <a:endParaRPr lang="en-US" b="1" dirty="0">
              <a:solidFill>
                <a:schemeClr val="bg2"/>
              </a:solidFill>
              <a:ea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3AC65F-AB15-4379-ACD2-757714339816}"/>
              </a:ext>
            </a:extLst>
          </p:cNvPr>
          <p:cNvSpPr txBox="1"/>
          <p:nvPr/>
        </p:nvSpPr>
        <p:spPr bwMode="auto">
          <a:xfrm>
            <a:off x="5639589" y="4071756"/>
            <a:ext cx="2577557" cy="11915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en-TR" b="1" dirty="0">
                <a:solidFill>
                  <a:schemeClr val="bg2"/>
                </a:solidFill>
              </a:rPr>
              <a:t>Sertifikalı Lojistik Ağı Her kategori için optimize edilmiş, onaylı teslimat ortakları</a:t>
            </a:r>
            <a:endParaRPr lang="en-US" b="1" dirty="0">
              <a:solidFill>
                <a:schemeClr val="bg2"/>
              </a:solidFill>
              <a:ea typeface="Arial"/>
              <a:cs typeface="Arial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9BD2E01-3031-4831-ABB8-452A615E2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786932" y="411163"/>
            <a:ext cx="6293008" cy="629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37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7E2D094-0887-B367-740B-B0382006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D5482DAE-AAE7-4D5B-B64E-6E32F2FC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975" y="655338"/>
            <a:ext cx="9996588" cy="783155"/>
          </a:xfrm>
        </p:spPr>
        <p:txBody>
          <a:bodyPr/>
          <a:lstStyle/>
          <a:p>
            <a:pPr algn="ctr"/>
            <a:r>
              <a:rPr lang="en-TR" sz="3200" dirty="0"/>
              <a:t>Ozon Global ile Satışa Başlamak İçin Her Şey Hazır</a:t>
            </a:r>
            <a:endParaRPr lang="en-US" sz="3200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63048D4-B661-47F4-A1BC-A4690866A081}"/>
              </a:ext>
            </a:extLst>
          </p:cNvPr>
          <p:cNvGrpSpPr/>
          <p:nvPr/>
        </p:nvGrpSpPr>
        <p:grpSpPr bwMode="auto">
          <a:xfrm>
            <a:off x="623889" y="1968499"/>
            <a:ext cx="3455809" cy="1627153"/>
            <a:chOff x="623889" y="2127249"/>
            <a:chExt cx="3455809" cy="162715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8" name="Скругленный прямоугольник 11">
              <a:extLst>
                <a:ext uri="{FF2B5EF4-FFF2-40B4-BE49-F238E27FC236}">
                  <a16:creationId xmlns:a16="http://schemas.microsoft.com/office/drawing/2014/main" id="{A37CBFE1-F918-4373-866D-0CAEAEC25A59}"/>
                </a:ext>
              </a:extLst>
            </p:cNvPr>
            <p:cNvSpPr/>
            <p:nvPr/>
          </p:nvSpPr>
          <p:spPr bwMode="auto">
            <a:xfrm>
              <a:off x="623889" y="2127249"/>
              <a:ext cx="3455809" cy="1453071"/>
            </a:xfrm>
            <a:prstGeom prst="roundRect">
              <a:avLst>
                <a:gd name="adj" fmla="val 12946"/>
              </a:avLst>
            </a:prstGeom>
            <a:grpFill/>
            <a:ln w="19050">
              <a:noFill/>
            </a:ln>
            <a:effectLst>
              <a:outerShdw blurRad="381000" dist="241300" dir="2700000" sx="99000" sy="99000" algn="tl" rotWithShape="0">
                <a:prstClr val="black">
                  <a:alpha val="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700" dirty="0">
                <a:solidFill>
                  <a:schemeClr val="bg1"/>
                </a:solidFill>
              </a:endParaRPr>
            </a:p>
          </p:txBody>
        </p:sp>
        <p:sp>
          <p:nvSpPr>
            <p:cNvPr id="9" name="Равнобедренный треугольник 45">
              <a:extLst>
                <a:ext uri="{FF2B5EF4-FFF2-40B4-BE49-F238E27FC236}">
                  <a16:creationId xmlns:a16="http://schemas.microsoft.com/office/drawing/2014/main" id="{4C8F7DAD-1390-44D7-9823-38200EB4C3CA}"/>
                </a:ext>
              </a:extLst>
            </p:cNvPr>
            <p:cNvSpPr/>
            <p:nvPr/>
          </p:nvSpPr>
          <p:spPr bwMode="auto">
            <a:xfrm flipV="1">
              <a:off x="2009888" y="3574402"/>
              <a:ext cx="360000" cy="1800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defRPr/>
              </a:pPr>
              <a:endParaRPr lang="ru-RU" sz="140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9CE4D81-1101-4D7B-8034-BDBC77EEC23D}"/>
              </a:ext>
            </a:extLst>
          </p:cNvPr>
          <p:cNvSpPr txBox="1"/>
          <p:nvPr/>
        </p:nvSpPr>
        <p:spPr bwMode="auto">
          <a:xfrm>
            <a:off x="901439" y="2174657"/>
            <a:ext cx="1883498" cy="5956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en-TR" sz="1500" b="1" dirty="0"/>
              <a:t>Güvenilir Lojistik Ağı Türkiye'den Rusya'ya optimize edilmiş teslimat çözümleri</a:t>
            </a:r>
            <a:endParaRPr sz="1500" b="1" dirty="0">
              <a:solidFill>
                <a:schemeClr val="accent1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27AD06B9-8D1F-4F61-840C-52E7300FC784}"/>
              </a:ext>
            </a:extLst>
          </p:cNvPr>
          <p:cNvGrpSpPr/>
          <p:nvPr/>
        </p:nvGrpSpPr>
        <p:grpSpPr bwMode="auto">
          <a:xfrm rot="10800000">
            <a:off x="2786199" y="3870362"/>
            <a:ext cx="3487600" cy="1565237"/>
            <a:chOff x="5909470" y="3378242"/>
            <a:chExt cx="3487600" cy="156523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4" name="Скругленный прямоугольник 11">
              <a:extLst>
                <a:ext uri="{FF2B5EF4-FFF2-40B4-BE49-F238E27FC236}">
                  <a16:creationId xmlns:a16="http://schemas.microsoft.com/office/drawing/2014/main" id="{D746073D-E3F1-4270-ADB6-642BCFCD8548}"/>
                </a:ext>
              </a:extLst>
            </p:cNvPr>
            <p:cNvSpPr/>
            <p:nvPr/>
          </p:nvSpPr>
          <p:spPr bwMode="auto">
            <a:xfrm>
              <a:off x="5909470" y="3378242"/>
              <a:ext cx="3487600" cy="1391157"/>
            </a:xfrm>
            <a:prstGeom prst="roundRect">
              <a:avLst>
                <a:gd name="adj" fmla="val 12946"/>
              </a:avLst>
            </a:prstGeom>
            <a:grpFill/>
            <a:ln w="19050">
              <a:noFill/>
            </a:ln>
            <a:effectLst>
              <a:outerShdw blurRad="381000" dist="241300" dir="2700000" sx="99000" sy="99000" algn="tl" rotWithShape="0">
                <a:prstClr val="black">
                  <a:alpha val="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700" dirty="0">
                <a:solidFill>
                  <a:schemeClr val="bg1"/>
                </a:solidFill>
              </a:endParaRPr>
            </a:p>
          </p:txBody>
        </p:sp>
        <p:sp>
          <p:nvSpPr>
            <p:cNvPr id="16" name="Равнобедренный треугольник 45">
              <a:extLst>
                <a:ext uri="{FF2B5EF4-FFF2-40B4-BE49-F238E27FC236}">
                  <a16:creationId xmlns:a16="http://schemas.microsoft.com/office/drawing/2014/main" id="{1BE4E291-B21A-4A34-A344-DDE3CB4E525D}"/>
                </a:ext>
              </a:extLst>
            </p:cNvPr>
            <p:cNvSpPr/>
            <p:nvPr/>
          </p:nvSpPr>
          <p:spPr bwMode="auto">
            <a:xfrm flipV="1">
              <a:off x="7473268" y="4763479"/>
              <a:ext cx="360000" cy="1800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defRPr/>
              </a:pPr>
              <a:endParaRPr lang="ru-RU" sz="1400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AAEA1BB-3550-4FC7-9F29-130FFBFFE756}"/>
              </a:ext>
            </a:extLst>
          </p:cNvPr>
          <p:cNvGrpSpPr/>
          <p:nvPr/>
        </p:nvGrpSpPr>
        <p:grpSpPr bwMode="auto">
          <a:xfrm rot="10800000">
            <a:off x="7736396" y="3870362"/>
            <a:ext cx="3131999" cy="1527860"/>
            <a:chOff x="6087270" y="3415619"/>
            <a:chExt cx="3131999" cy="152786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8" name="Скругленный прямоугольник 11">
              <a:extLst>
                <a:ext uri="{FF2B5EF4-FFF2-40B4-BE49-F238E27FC236}">
                  <a16:creationId xmlns:a16="http://schemas.microsoft.com/office/drawing/2014/main" id="{24AFFA96-8F54-4B23-AC92-0ABF238CCB5A}"/>
                </a:ext>
              </a:extLst>
            </p:cNvPr>
            <p:cNvSpPr/>
            <p:nvPr/>
          </p:nvSpPr>
          <p:spPr bwMode="auto">
            <a:xfrm>
              <a:off x="6087270" y="3415619"/>
              <a:ext cx="3131999" cy="1353779"/>
            </a:xfrm>
            <a:prstGeom prst="roundRect">
              <a:avLst>
                <a:gd name="adj" fmla="val 12946"/>
              </a:avLst>
            </a:prstGeom>
            <a:grpFill/>
            <a:ln w="19050">
              <a:noFill/>
            </a:ln>
            <a:effectLst>
              <a:outerShdw blurRad="381000" dist="241300" dir="2700000" sx="99000" sy="99000" algn="tl" rotWithShape="0">
                <a:prstClr val="black">
                  <a:alpha val="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700">
                <a:solidFill>
                  <a:schemeClr val="bg1"/>
                </a:solidFill>
              </a:endParaRPr>
            </a:p>
          </p:txBody>
        </p:sp>
        <p:sp>
          <p:nvSpPr>
            <p:cNvPr id="19" name="Равнобедренный треугольник 45">
              <a:extLst>
                <a:ext uri="{FF2B5EF4-FFF2-40B4-BE49-F238E27FC236}">
                  <a16:creationId xmlns:a16="http://schemas.microsoft.com/office/drawing/2014/main" id="{B68F68CE-9B4D-442E-AD79-00AACC545671}"/>
                </a:ext>
              </a:extLst>
            </p:cNvPr>
            <p:cNvSpPr/>
            <p:nvPr/>
          </p:nvSpPr>
          <p:spPr bwMode="auto">
            <a:xfrm flipV="1">
              <a:off x="7473268" y="4763479"/>
              <a:ext cx="360000" cy="1800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defRPr/>
              </a:pPr>
              <a:endParaRPr lang="ru-RU" sz="1400"/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0E53C18-644A-484F-B79F-2C39B97D6695}"/>
              </a:ext>
            </a:extLst>
          </p:cNvPr>
          <p:cNvGrpSpPr/>
          <p:nvPr/>
        </p:nvGrpSpPr>
        <p:grpSpPr bwMode="auto">
          <a:xfrm>
            <a:off x="5369712" y="1968499"/>
            <a:ext cx="3131999" cy="1619657"/>
            <a:chOff x="6087269" y="3323822"/>
            <a:chExt cx="3131999" cy="161965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1" name="Скругленный прямоугольник 11">
              <a:extLst>
                <a:ext uri="{FF2B5EF4-FFF2-40B4-BE49-F238E27FC236}">
                  <a16:creationId xmlns:a16="http://schemas.microsoft.com/office/drawing/2014/main" id="{759865DD-4EEF-4470-9F29-92C44ED9F0C0}"/>
                </a:ext>
              </a:extLst>
            </p:cNvPr>
            <p:cNvSpPr/>
            <p:nvPr/>
          </p:nvSpPr>
          <p:spPr bwMode="auto">
            <a:xfrm>
              <a:off x="6087269" y="3323822"/>
              <a:ext cx="3131999" cy="1445576"/>
            </a:xfrm>
            <a:prstGeom prst="roundRect">
              <a:avLst>
                <a:gd name="adj" fmla="val 12946"/>
              </a:avLst>
            </a:prstGeom>
            <a:grpFill/>
            <a:ln w="19050">
              <a:noFill/>
            </a:ln>
            <a:effectLst>
              <a:outerShdw blurRad="381000" dist="241300" dir="2700000" sx="99000" sy="99000" algn="tl" rotWithShape="0">
                <a:prstClr val="black">
                  <a:alpha val="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700">
                <a:solidFill>
                  <a:schemeClr val="bg1"/>
                </a:solidFill>
              </a:endParaRPr>
            </a:p>
          </p:txBody>
        </p:sp>
        <p:sp>
          <p:nvSpPr>
            <p:cNvPr id="22" name="Равнобедренный треугольник 45">
              <a:extLst>
                <a:ext uri="{FF2B5EF4-FFF2-40B4-BE49-F238E27FC236}">
                  <a16:creationId xmlns:a16="http://schemas.microsoft.com/office/drawing/2014/main" id="{3F031FAF-27A6-4F47-935B-268436FD3DD1}"/>
                </a:ext>
              </a:extLst>
            </p:cNvPr>
            <p:cNvSpPr/>
            <p:nvPr/>
          </p:nvSpPr>
          <p:spPr bwMode="auto">
            <a:xfrm flipV="1">
              <a:off x="7473268" y="4763479"/>
              <a:ext cx="360000" cy="18000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defRPr/>
              </a:pPr>
              <a:endParaRPr lang="ru-RU" sz="140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E3F62FD0-8BB9-4AAF-98FF-664539A373AA}"/>
              </a:ext>
            </a:extLst>
          </p:cNvPr>
          <p:cNvSpPr txBox="1"/>
          <p:nvPr/>
        </p:nvSpPr>
        <p:spPr bwMode="auto">
          <a:xfrm>
            <a:off x="5560453" y="2124630"/>
            <a:ext cx="1870020" cy="37292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en-TR" sz="1600" b="1" dirty="0"/>
              <a:t>Veri Odaklı Analitik Satış performansını takip etmek için gelişmiş araçlar</a:t>
            </a:r>
            <a:endParaRPr sz="1600" b="1" dirty="0">
              <a:solidFill>
                <a:schemeClr val="accent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FE34C1-80C5-487F-B2D7-F524AE2EA8A1}"/>
              </a:ext>
            </a:extLst>
          </p:cNvPr>
          <p:cNvSpPr txBox="1"/>
          <p:nvPr/>
        </p:nvSpPr>
        <p:spPr bwMode="auto">
          <a:xfrm>
            <a:off x="3154483" y="4321300"/>
            <a:ext cx="1996953" cy="4811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en-TR" sz="1500" b="1" dirty="0"/>
              <a:t>67 Milyon Aktif Alıcı Sadık ve büyüyen bir müşteri tabanına doğrudan erişim</a:t>
            </a:r>
            <a:endParaRPr sz="1500" b="1" dirty="0">
              <a:solidFill>
                <a:schemeClr val="accent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BE79AA-45B3-4E28-9F0E-0C543B8479A3}"/>
              </a:ext>
            </a:extLst>
          </p:cNvPr>
          <p:cNvSpPr txBox="1"/>
          <p:nvPr/>
        </p:nvSpPr>
        <p:spPr bwMode="auto">
          <a:xfrm>
            <a:off x="8027923" y="4224443"/>
            <a:ext cx="1726172" cy="4178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r>
              <a:rPr lang="en-TR" sz="1400" b="1" dirty="0"/>
              <a:t>Yerelde Güçlü Destek Türkçe konuşan uzman ekip, her adımda yanınızda</a:t>
            </a:r>
            <a:endParaRPr sz="1400" b="1" dirty="0">
              <a:solidFill>
                <a:schemeClr val="accent1"/>
              </a:solidFill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13A4D9F5-FD5C-4307-9808-DD1157792B74}"/>
              </a:ext>
            </a:extLst>
          </p:cNvPr>
          <p:cNvCxnSpPr>
            <a:cxnSpLocks/>
          </p:cNvCxnSpPr>
          <p:nvPr/>
        </p:nvCxnSpPr>
        <p:spPr bwMode="auto">
          <a:xfrm>
            <a:off x="623888" y="3741332"/>
            <a:ext cx="10926762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>
            <a:extLst>
              <a:ext uri="{FF2B5EF4-FFF2-40B4-BE49-F238E27FC236}">
                <a16:creationId xmlns:a16="http://schemas.microsoft.com/office/drawing/2014/main" id="{2257DF42-D795-460E-B863-2B560D1F75B6}"/>
              </a:ext>
            </a:extLst>
          </p:cNvPr>
          <p:cNvSpPr/>
          <p:nvPr/>
        </p:nvSpPr>
        <p:spPr bwMode="auto">
          <a:xfrm>
            <a:off x="2117888" y="3662193"/>
            <a:ext cx="144000" cy="14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  <a:effectLst>
            <a:outerShdw blurRad="635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3C0FE788-D268-492C-9C0E-EAA6C0E0A4CD}"/>
              </a:ext>
            </a:extLst>
          </p:cNvPr>
          <p:cNvSpPr/>
          <p:nvPr/>
        </p:nvSpPr>
        <p:spPr bwMode="auto">
          <a:xfrm>
            <a:off x="4490413" y="3662193"/>
            <a:ext cx="144000" cy="14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  <a:effectLst>
            <a:outerShdw blurRad="635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43FB69FF-DF9E-4562-BEAB-54112E2C8AA7}"/>
              </a:ext>
            </a:extLst>
          </p:cNvPr>
          <p:cNvSpPr/>
          <p:nvPr/>
        </p:nvSpPr>
        <p:spPr bwMode="auto">
          <a:xfrm>
            <a:off x="6862938" y="3662193"/>
            <a:ext cx="144000" cy="14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  <a:effectLst>
            <a:outerShdw blurRad="635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4232519-42A8-467A-B4FA-CD9BE28F8DE7}"/>
              </a:ext>
            </a:extLst>
          </p:cNvPr>
          <p:cNvSpPr/>
          <p:nvPr/>
        </p:nvSpPr>
        <p:spPr bwMode="auto">
          <a:xfrm>
            <a:off x="9235462" y="3662193"/>
            <a:ext cx="144000" cy="14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  <a:effectLst>
            <a:outerShdw blurRad="635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400">
              <a:solidFill>
                <a:schemeClr val="bg1"/>
              </a:solidFill>
            </a:endParaRPr>
          </a:p>
        </p:txBody>
      </p:sp>
      <p:pic>
        <p:nvPicPr>
          <p:cNvPr id="33" name="Рисунок 32" descr="Изображение выглядит как текст, снимок экрана, Контейнер для отходов, Цвет электрик&#10;&#10;Автоматически созданное описание">
            <a:extLst>
              <a:ext uri="{FF2B5EF4-FFF2-40B4-BE49-F238E27FC236}">
                <a16:creationId xmlns:a16="http://schemas.microsoft.com/office/drawing/2014/main" id="{83829E79-DC3B-4499-8073-9E0C42D8DF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4937" y="2311095"/>
            <a:ext cx="1318608" cy="1318608"/>
          </a:xfrm>
          <a:prstGeom prst="rect">
            <a:avLst/>
          </a:prstGeom>
        </p:spPr>
      </p:pic>
      <p:pic>
        <p:nvPicPr>
          <p:cNvPr id="34" name="Рисунок 33" descr="Изображение выглядит как свеч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722FD86-3936-45EF-A0D4-286D8369C1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0473" y="2457062"/>
            <a:ext cx="1021527" cy="1021527"/>
          </a:xfrm>
          <a:prstGeom prst="rect">
            <a:avLst/>
          </a:prstGeom>
        </p:spPr>
      </p:pic>
      <p:pic>
        <p:nvPicPr>
          <p:cNvPr id="35" name="Рисунок 34" descr="Изображение выглядит как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3EF27FF-C908-448C-BB23-F75E59381D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4095" y="4321300"/>
            <a:ext cx="1114300" cy="1114300"/>
          </a:xfrm>
          <a:prstGeom prst="rect">
            <a:avLst/>
          </a:prstGeom>
        </p:spPr>
      </p:pic>
      <p:pic>
        <p:nvPicPr>
          <p:cNvPr id="38" name="Рисунок 37" descr="Изображение выглядит как творческий подход&#10;&#10;Автоматически созданное описание со средним доверительным уровнем">
            <a:extLst>
              <a:ext uri="{FF2B5EF4-FFF2-40B4-BE49-F238E27FC236}">
                <a16:creationId xmlns:a16="http://schemas.microsoft.com/office/drawing/2014/main" id="{22FC88EB-5D41-4ADD-9BB1-DAF3E6DA424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8341" y="4241224"/>
            <a:ext cx="1122363" cy="112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1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C381328-7C1C-A042-90E1-70E735772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17</a:t>
            </a:fld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DF7A3D3C-3B88-2E22-B17D-254786238151}"/>
              </a:ext>
            </a:extLst>
          </p:cNvPr>
          <p:cNvGrpSpPr/>
          <p:nvPr/>
        </p:nvGrpSpPr>
        <p:grpSpPr>
          <a:xfrm>
            <a:off x="889264" y="924182"/>
            <a:ext cx="2764110" cy="2425514"/>
            <a:chOff x="623889" y="811213"/>
            <a:chExt cx="3131999" cy="294318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2" name="Скругленный прямоугольник 11">
              <a:extLst>
                <a:ext uri="{FF2B5EF4-FFF2-40B4-BE49-F238E27FC236}">
                  <a16:creationId xmlns:a16="http://schemas.microsoft.com/office/drawing/2014/main" id="{878F87FF-7725-BF43-9E82-4B696ED43785}"/>
                </a:ext>
              </a:extLst>
            </p:cNvPr>
            <p:cNvSpPr/>
            <p:nvPr/>
          </p:nvSpPr>
          <p:spPr>
            <a:xfrm>
              <a:off x="623889" y="811213"/>
              <a:ext cx="3131999" cy="2769108"/>
            </a:xfrm>
            <a:prstGeom prst="roundRect">
              <a:avLst>
                <a:gd name="adj" fmla="val 12946"/>
              </a:avLst>
            </a:prstGeom>
            <a:grpFill/>
            <a:ln w="19050">
              <a:noFill/>
            </a:ln>
            <a:effectLst>
              <a:outerShdw blurRad="381000" dist="241300" dir="2700000" sx="99000" sy="99000" algn="tl" rotWithShape="0">
                <a:prstClr val="black">
                  <a:alpha val="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688">
                <a:solidFill>
                  <a:schemeClr val="bg1"/>
                </a:solidFill>
              </a:endParaRPr>
            </a:p>
          </p:txBody>
        </p:sp>
        <p:sp>
          <p:nvSpPr>
            <p:cNvPr id="23" name="Равнобедренный треугольник 45">
              <a:extLst>
                <a:ext uri="{FF2B5EF4-FFF2-40B4-BE49-F238E27FC236}">
                  <a16:creationId xmlns:a16="http://schemas.microsoft.com/office/drawing/2014/main" id="{25CC27AC-B2CA-8C45-8E4E-3F84ABE9559D}"/>
                </a:ext>
              </a:extLst>
            </p:cNvPr>
            <p:cNvSpPr/>
            <p:nvPr/>
          </p:nvSpPr>
          <p:spPr>
            <a:xfrm flipV="1">
              <a:off x="2009888" y="3574402"/>
              <a:ext cx="360000" cy="180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400" err="1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34B56C35-C3E1-0D4F-B046-F17E35E45191}"/>
              </a:ext>
            </a:extLst>
          </p:cNvPr>
          <p:cNvSpPr txBox="1"/>
          <p:nvPr/>
        </p:nvSpPr>
        <p:spPr>
          <a:xfrm>
            <a:off x="1095652" y="1121508"/>
            <a:ext cx="2455456" cy="10869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TR" sz="1600" b="1" dirty="0"/>
              <a:t>Kayıt &amp; Listeleme Satıcı olarak kaydolun, ürünlerinizi yükleyin, lojistik ortağınızı seçin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E97A8D52-A9BD-F84D-BB4A-1CE8D1711146}"/>
              </a:ext>
            </a:extLst>
          </p:cNvPr>
          <p:cNvGrpSpPr/>
          <p:nvPr/>
        </p:nvGrpSpPr>
        <p:grpSpPr>
          <a:xfrm rot="10800000">
            <a:off x="2855360" y="3656490"/>
            <a:ext cx="2708686" cy="2170399"/>
            <a:chOff x="6087270" y="2309854"/>
            <a:chExt cx="3131999" cy="2633625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5" name="Скругленный прямоугольник 11">
              <a:extLst>
                <a:ext uri="{FF2B5EF4-FFF2-40B4-BE49-F238E27FC236}">
                  <a16:creationId xmlns:a16="http://schemas.microsoft.com/office/drawing/2014/main" id="{328B27CC-D4A9-A446-BA1A-A8692FA2CA5F}"/>
                </a:ext>
              </a:extLst>
            </p:cNvPr>
            <p:cNvSpPr/>
            <p:nvPr/>
          </p:nvSpPr>
          <p:spPr>
            <a:xfrm>
              <a:off x="6087270" y="2309854"/>
              <a:ext cx="3131999" cy="2459545"/>
            </a:xfrm>
            <a:prstGeom prst="roundRect">
              <a:avLst>
                <a:gd name="adj" fmla="val 12946"/>
              </a:avLst>
            </a:prstGeom>
            <a:grpFill/>
            <a:ln w="19050">
              <a:noFill/>
            </a:ln>
            <a:effectLst>
              <a:outerShdw blurRad="381000" dist="241300" dir="2700000" sx="99000" sy="99000" algn="tl" rotWithShape="0">
                <a:prstClr val="black">
                  <a:alpha val="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688">
                <a:solidFill>
                  <a:schemeClr val="bg1"/>
                </a:solidFill>
              </a:endParaRPr>
            </a:p>
          </p:txBody>
        </p:sp>
        <p:sp>
          <p:nvSpPr>
            <p:cNvPr id="66" name="Равнобедренный треугольник 45">
              <a:extLst>
                <a:ext uri="{FF2B5EF4-FFF2-40B4-BE49-F238E27FC236}">
                  <a16:creationId xmlns:a16="http://schemas.microsoft.com/office/drawing/2014/main" id="{0EC81592-5EE4-E943-AF06-5E049FA5676A}"/>
                </a:ext>
              </a:extLst>
            </p:cNvPr>
            <p:cNvSpPr/>
            <p:nvPr/>
          </p:nvSpPr>
          <p:spPr>
            <a:xfrm flipV="1">
              <a:off x="7473268" y="4763479"/>
              <a:ext cx="360000" cy="180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400" err="1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0F6A739E-4EF2-1A46-A454-10BC5F975173}"/>
              </a:ext>
            </a:extLst>
          </p:cNvPr>
          <p:cNvSpPr txBox="1"/>
          <p:nvPr/>
        </p:nvSpPr>
        <p:spPr>
          <a:xfrm>
            <a:off x="3029717" y="3948293"/>
            <a:ext cx="2355618" cy="5271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TR" sz="1600" b="1" dirty="0"/>
              <a:t>Teslim Noktası Seçtiğiniz lojistik ortağının noktasına bırakın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A1E70B4-1AC2-40F8-9167-8B6D94DB1C9C}"/>
              </a:ext>
            </a:extLst>
          </p:cNvPr>
          <p:cNvCxnSpPr>
            <a:cxnSpLocks/>
          </p:cNvCxnSpPr>
          <p:nvPr/>
        </p:nvCxnSpPr>
        <p:spPr>
          <a:xfrm>
            <a:off x="664143" y="3500032"/>
            <a:ext cx="10886507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>
            <a:extLst>
              <a:ext uri="{FF2B5EF4-FFF2-40B4-BE49-F238E27FC236}">
                <a16:creationId xmlns:a16="http://schemas.microsoft.com/office/drawing/2014/main" id="{8C9DF8D6-8BF8-DB41-E300-02E8CE89A9AB}"/>
              </a:ext>
            </a:extLst>
          </p:cNvPr>
          <p:cNvSpPr/>
          <p:nvPr/>
        </p:nvSpPr>
        <p:spPr>
          <a:xfrm>
            <a:off x="2141422" y="3446221"/>
            <a:ext cx="120465" cy="1186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  <a:effectLst>
            <a:outerShdw blurRad="635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104B6B2-54E4-C596-308A-4687B9039126}"/>
              </a:ext>
            </a:extLst>
          </p:cNvPr>
          <p:cNvSpPr/>
          <p:nvPr/>
        </p:nvSpPr>
        <p:spPr>
          <a:xfrm>
            <a:off x="9943739" y="3446221"/>
            <a:ext cx="120465" cy="1186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  <a:effectLst>
            <a:outerShdw blurRad="635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3E6A497-E3AB-35C9-3AA0-DBC742399C3D}"/>
              </a:ext>
            </a:extLst>
          </p:cNvPr>
          <p:cNvSpPr/>
          <p:nvPr/>
        </p:nvSpPr>
        <p:spPr>
          <a:xfrm>
            <a:off x="4092001" y="3446221"/>
            <a:ext cx="120465" cy="1186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  <a:effectLst>
            <a:outerShdw blurRad="635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EC08539-EED5-8AF4-5532-2158822841FF}"/>
              </a:ext>
            </a:extLst>
          </p:cNvPr>
          <p:cNvSpPr/>
          <p:nvPr/>
        </p:nvSpPr>
        <p:spPr>
          <a:xfrm>
            <a:off x="6042580" y="3446221"/>
            <a:ext cx="120465" cy="1186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  <a:effectLst>
            <a:outerShdw blurRad="635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05A4CAD-0F4A-6DE7-EE73-EA105210C000}"/>
              </a:ext>
            </a:extLst>
          </p:cNvPr>
          <p:cNvSpPr/>
          <p:nvPr/>
        </p:nvSpPr>
        <p:spPr>
          <a:xfrm>
            <a:off x="7993159" y="3446221"/>
            <a:ext cx="120465" cy="1186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  <a:effectLst>
            <a:outerShdw blurRad="635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bg1"/>
              </a:solidFill>
            </a:endParaRP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8653BF82-2C06-49B7-B212-46BC7BAC35D6}"/>
              </a:ext>
            </a:extLst>
          </p:cNvPr>
          <p:cNvGrpSpPr/>
          <p:nvPr/>
        </p:nvGrpSpPr>
        <p:grpSpPr>
          <a:xfrm>
            <a:off x="4812847" y="928298"/>
            <a:ext cx="2764110" cy="2425514"/>
            <a:chOff x="623889" y="811213"/>
            <a:chExt cx="3131999" cy="294318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6" name="Скругленный прямоугольник 11">
              <a:extLst>
                <a:ext uri="{FF2B5EF4-FFF2-40B4-BE49-F238E27FC236}">
                  <a16:creationId xmlns:a16="http://schemas.microsoft.com/office/drawing/2014/main" id="{FAA1F595-8F8A-4667-ABCF-EEE046291DD3}"/>
                </a:ext>
              </a:extLst>
            </p:cNvPr>
            <p:cNvSpPr/>
            <p:nvPr/>
          </p:nvSpPr>
          <p:spPr>
            <a:xfrm>
              <a:off x="623889" y="811213"/>
              <a:ext cx="3131999" cy="2769108"/>
            </a:xfrm>
            <a:prstGeom prst="roundRect">
              <a:avLst>
                <a:gd name="adj" fmla="val 12946"/>
              </a:avLst>
            </a:prstGeom>
            <a:grpFill/>
            <a:ln w="19050">
              <a:noFill/>
            </a:ln>
            <a:effectLst>
              <a:outerShdw blurRad="381000" dist="241300" dir="2700000" sx="99000" sy="99000" algn="tl" rotWithShape="0">
                <a:prstClr val="black">
                  <a:alpha val="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688">
                <a:solidFill>
                  <a:schemeClr val="bg1"/>
                </a:solidFill>
              </a:endParaRPr>
            </a:p>
          </p:txBody>
        </p:sp>
        <p:sp>
          <p:nvSpPr>
            <p:cNvPr id="47" name="Равнобедренный треугольник 45">
              <a:extLst>
                <a:ext uri="{FF2B5EF4-FFF2-40B4-BE49-F238E27FC236}">
                  <a16:creationId xmlns:a16="http://schemas.microsoft.com/office/drawing/2014/main" id="{81E57CFF-1BC6-4D61-A04B-935FA391DF6A}"/>
                </a:ext>
              </a:extLst>
            </p:cNvPr>
            <p:cNvSpPr/>
            <p:nvPr/>
          </p:nvSpPr>
          <p:spPr>
            <a:xfrm flipV="1">
              <a:off x="2009888" y="3574402"/>
              <a:ext cx="360000" cy="180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400" err="1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3135F4AE-B546-4C9A-9A0C-5BB4F04099E0}"/>
              </a:ext>
            </a:extLst>
          </p:cNvPr>
          <p:cNvSpPr txBox="1"/>
          <p:nvPr/>
        </p:nvSpPr>
        <p:spPr>
          <a:xfrm>
            <a:off x="5027348" y="1121508"/>
            <a:ext cx="2271393" cy="10869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TR" sz="1600" b="1" dirty="0"/>
              <a:t>Depolama Ürünleri kendi deponuzda saklayın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495BAB46-F801-465F-A4BA-53D8D5245EA7}"/>
              </a:ext>
            </a:extLst>
          </p:cNvPr>
          <p:cNvGrpSpPr/>
          <p:nvPr/>
        </p:nvGrpSpPr>
        <p:grpSpPr>
          <a:xfrm>
            <a:off x="8692079" y="911208"/>
            <a:ext cx="2764110" cy="2425514"/>
            <a:chOff x="623889" y="811213"/>
            <a:chExt cx="3131999" cy="294318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1" name="Скругленный прямоугольник 11">
              <a:extLst>
                <a:ext uri="{FF2B5EF4-FFF2-40B4-BE49-F238E27FC236}">
                  <a16:creationId xmlns:a16="http://schemas.microsoft.com/office/drawing/2014/main" id="{8B6CC0B5-52F8-4857-8A75-598317C886AB}"/>
                </a:ext>
              </a:extLst>
            </p:cNvPr>
            <p:cNvSpPr/>
            <p:nvPr/>
          </p:nvSpPr>
          <p:spPr>
            <a:xfrm>
              <a:off x="623889" y="811213"/>
              <a:ext cx="3131999" cy="2769108"/>
            </a:xfrm>
            <a:prstGeom prst="roundRect">
              <a:avLst>
                <a:gd name="adj" fmla="val 12946"/>
              </a:avLst>
            </a:prstGeom>
            <a:grpFill/>
            <a:ln w="19050">
              <a:noFill/>
            </a:ln>
            <a:effectLst>
              <a:outerShdw blurRad="381000" dist="241300" dir="2700000" sx="99000" sy="99000" algn="tl" rotWithShape="0">
                <a:prstClr val="black">
                  <a:alpha val="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688">
                <a:solidFill>
                  <a:schemeClr val="bg1"/>
                </a:solidFill>
              </a:endParaRPr>
            </a:p>
          </p:txBody>
        </p:sp>
        <p:sp>
          <p:nvSpPr>
            <p:cNvPr id="52" name="Равнобедренный треугольник 45">
              <a:extLst>
                <a:ext uri="{FF2B5EF4-FFF2-40B4-BE49-F238E27FC236}">
                  <a16:creationId xmlns:a16="http://schemas.microsoft.com/office/drawing/2014/main" id="{35806B2E-DCA3-4FFA-BC69-755BD3E3BD23}"/>
                </a:ext>
              </a:extLst>
            </p:cNvPr>
            <p:cNvSpPr/>
            <p:nvPr/>
          </p:nvSpPr>
          <p:spPr>
            <a:xfrm flipV="1">
              <a:off x="2009888" y="3574402"/>
              <a:ext cx="360000" cy="180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400" err="1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5FCE1C3D-B36A-4D94-9DBA-7902501DBFA3}"/>
              </a:ext>
            </a:extLst>
          </p:cNvPr>
          <p:cNvSpPr txBox="1"/>
          <p:nvPr/>
        </p:nvSpPr>
        <p:spPr>
          <a:xfrm>
            <a:off x="8907625" y="1067629"/>
            <a:ext cx="2455696" cy="10869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TR" sz="1600" b="1" dirty="0"/>
              <a:t>Paketleme Sipariş geldiğinde paketleyin ve etiketleyin</a:t>
            </a:r>
            <a:endParaRPr lang="ru-RU" sz="1600" b="1" dirty="0">
              <a:solidFill>
                <a:schemeClr val="accent1"/>
              </a:solidFill>
            </a:endParaRPr>
          </a:p>
        </p:txBody>
      </p: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92E22113-A0E6-40A7-8EDD-74404C08BEB1}"/>
              </a:ext>
            </a:extLst>
          </p:cNvPr>
          <p:cNvGrpSpPr/>
          <p:nvPr/>
        </p:nvGrpSpPr>
        <p:grpSpPr>
          <a:xfrm rot="10800000">
            <a:off x="6733649" y="3656490"/>
            <a:ext cx="2803981" cy="2170399"/>
            <a:chOff x="6087270" y="2309854"/>
            <a:chExt cx="3131999" cy="2633625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5" name="Скругленный прямоугольник 11">
              <a:extLst>
                <a:ext uri="{FF2B5EF4-FFF2-40B4-BE49-F238E27FC236}">
                  <a16:creationId xmlns:a16="http://schemas.microsoft.com/office/drawing/2014/main" id="{AD42B6FC-40EA-467D-ABEB-A1B964A7BA64}"/>
                </a:ext>
              </a:extLst>
            </p:cNvPr>
            <p:cNvSpPr/>
            <p:nvPr/>
          </p:nvSpPr>
          <p:spPr>
            <a:xfrm>
              <a:off x="6087270" y="2309854"/>
              <a:ext cx="3131999" cy="2459545"/>
            </a:xfrm>
            <a:prstGeom prst="roundRect">
              <a:avLst>
                <a:gd name="adj" fmla="val 12946"/>
              </a:avLst>
            </a:prstGeom>
            <a:grpFill/>
            <a:ln w="19050">
              <a:noFill/>
            </a:ln>
            <a:effectLst>
              <a:outerShdw blurRad="381000" dist="241300" dir="2700000" sx="99000" sy="99000" algn="tl" rotWithShape="0">
                <a:prstClr val="black">
                  <a:alpha val="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688">
                <a:solidFill>
                  <a:schemeClr val="bg1"/>
                </a:solidFill>
              </a:endParaRPr>
            </a:p>
          </p:txBody>
        </p:sp>
        <p:sp>
          <p:nvSpPr>
            <p:cNvPr id="56" name="Равнобедренный треугольник 45">
              <a:extLst>
                <a:ext uri="{FF2B5EF4-FFF2-40B4-BE49-F238E27FC236}">
                  <a16:creationId xmlns:a16="http://schemas.microsoft.com/office/drawing/2014/main" id="{42308D72-73C5-4495-9468-633BCC7D7718}"/>
                </a:ext>
              </a:extLst>
            </p:cNvPr>
            <p:cNvSpPr/>
            <p:nvPr/>
          </p:nvSpPr>
          <p:spPr>
            <a:xfrm flipV="1">
              <a:off x="7473268" y="4763479"/>
              <a:ext cx="360000" cy="1800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400" err="1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D82D8958-E680-4918-933B-3B86C8EEFCB4}"/>
              </a:ext>
            </a:extLst>
          </p:cNvPr>
          <p:cNvSpPr txBox="1"/>
          <p:nvPr/>
        </p:nvSpPr>
        <p:spPr>
          <a:xfrm>
            <a:off x="6963661" y="3957185"/>
            <a:ext cx="2464284" cy="194657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TR" sz="1600" b="1" dirty="0"/>
              <a:t>Son Teslimat Lojistik ortak siparişi Rusya'daki müşteriye ulaştırır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36CF05D-FFC2-4158-99A7-F4D3A7A63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218" y="1636475"/>
            <a:ext cx="2037312" cy="203731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1DE9D60-8BD9-4A94-BEA5-B442E82059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555" y="1963262"/>
            <a:ext cx="1822250" cy="1822250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текст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id="{444AE519-A547-4CF0-9ED5-B33EDB4049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009" y="1905943"/>
            <a:ext cx="1531162" cy="1531162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1F24C1CF-03A2-467E-BB2B-1A6930CA8D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003" y="4344361"/>
            <a:ext cx="1831316" cy="183131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F7BA1590-E0C1-4AE4-B969-411CD72C1D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001" y="4539336"/>
            <a:ext cx="1587472" cy="1587472"/>
          </a:xfrm>
          <a:prstGeom prst="rect">
            <a:avLst/>
          </a:prstGeom>
        </p:spPr>
      </p:pic>
      <p:sp>
        <p:nvSpPr>
          <p:cNvPr id="42" name="Заголовок 11">
            <a:extLst>
              <a:ext uri="{FF2B5EF4-FFF2-40B4-BE49-F238E27FC236}">
                <a16:creationId xmlns:a16="http://schemas.microsoft.com/office/drawing/2014/main" id="{AE19F400-D6BF-47A0-ACAE-95972ABE5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181" y="327263"/>
            <a:ext cx="9996588" cy="783155"/>
          </a:xfrm>
        </p:spPr>
        <p:txBody>
          <a:bodyPr/>
          <a:lstStyle/>
          <a:p>
            <a:pPr algn="ctr"/>
            <a:r>
              <a:rPr lang="tr-TR" sz="3200" dirty="0"/>
              <a:t>Çalışma Prensibi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50835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7E2D094-0887-B367-740B-B0382006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33EE0B-73CC-CF39-53E1-1B6D33065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dirty="0"/>
              <a:t>*Aylık erişim verileri (vatandaşların %'si), Şubat 2026 verileri (</a:t>
            </a:r>
            <a:r>
              <a:rPr lang="tr-TR" dirty="0" err="1"/>
              <a:t>Mediascope</a:t>
            </a:r>
            <a:r>
              <a:rPr lang="tr-TR" dirty="0"/>
              <a:t>, Cross Web, </a:t>
            </a:r>
            <a:r>
              <a:rPr lang="tr-TR" dirty="0" err="1"/>
              <a:t>masaüstü+mobil</a:t>
            </a:r>
            <a:r>
              <a:rPr lang="tr-TR" dirty="0"/>
              <a:t>, Rusya 0+))</a:t>
            </a:r>
            <a:endParaRPr lang="en-US" dirty="0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D5482DAE-AAE7-4D5B-B64E-6E32F2FC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3" y="420493"/>
            <a:ext cx="9996588" cy="783155"/>
          </a:xfrm>
        </p:spPr>
        <p:txBody>
          <a:bodyPr/>
          <a:lstStyle/>
          <a:p>
            <a:r>
              <a:rPr lang="tr-TR" sz="3200" dirty="0"/>
              <a:t>E-ticaret Kategorileri</a:t>
            </a:r>
            <a:endParaRPr lang="en-US" sz="3600" dirty="0"/>
          </a:p>
        </p:txBody>
      </p:sp>
      <p:sp>
        <p:nvSpPr>
          <p:cNvPr id="11" name="Скругленный прямоугольник 11">
            <a:extLst>
              <a:ext uri="{FF2B5EF4-FFF2-40B4-BE49-F238E27FC236}">
                <a16:creationId xmlns:a16="http://schemas.microsoft.com/office/drawing/2014/main" id="{5D131356-1C52-420D-8D00-8CAF8EA520B1}"/>
              </a:ext>
            </a:extLst>
          </p:cNvPr>
          <p:cNvSpPr/>
          <p:nvPr/>
        </p:nvSpPr>
        <p:spPr bwMode="auto">
          <a:xfrm>
            <a:off x="642715" y="1342757"/>
            <a:ext cx="10906569" cy="4749259"/>
          </a:xfrm>
          <a:prstGeom prst="roundRect">
            <a:avLst>
              <a:gd name="adj" fmla="val 5383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>
            <a:outerShdw blurRad="381000" dist="241300" dir="2700000" sx="99000" sy="99000" algn="tl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700">
              <a:solidFill>
                <a:schemeClr val="bg1"/>
              </a:solidFill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0A46AD62-FED7-4792-895B-D6DBD70019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929062"/>
              </p:ext>
            </p:extLst>
          </p:nvPr>
        </p:nvGraphicFramePr>
        <p:xfrm>
          <a:off x="737775" y="1505443"/>
          <a:ext cx="10547350" cy="5003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5163F2-2E98-40AD-A241-3C0E933962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966" y="3540547"/>
            <a:ext cx="3130621" cy="31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07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F44F28C3-B931-4851-9BEA-D7F0042D2E1C}"/>
              </a:ext>
            </a:extLst>
          </p:cNvPr>
          <p:cNvSpPr/>
          <p:nvPr/>
        </p:nvSpPr>
        <p:spPr>
          <a:xfrm>
            <a:off x="6213423" y="1689813"/>
            <a:ext cx="5352371" cy="4254392"/>
          </a:xfrm>
          <a:prstGeom prst="roundRect">
            <a:avLst>
              <a:gd name="adj" fmla="val 611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E3DDCA6C-46E4-4B70-97AE-681B32DE9748}"/>
              </a:ext>
            </a:extLst>
          </p:cNvPr>
          <p:cNvSpPr/>
          <p:nvPr/>
        </p:nvSpPr>
        <p:spPr>
          <a:xfrm>
            <a:off x="654907" y="1689813"/>
            <a:ext cx="5352371" cy="4254392"/>
          </a:xfrm>
          <a:prstGeom prst="roundRect">
            <a:avLst>
              <a:gd name="adj" fmla="val 611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40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7E2D094-0887-B367-740B-B03820065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D5482DAE-AAE7-4D5B-B64E-6E32F2FC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2" y="420493"/>
            <a:ext cx="10756549" cy="783155"/>
          </a:xfrm>
        </p:spPr>
        <p:txBody>
          <a:bodyPr/>
          <a:lstStyle/>
          <a:p>
            <a:pPr algn="ctr"/>
            <a:r>
              <a:rPr lang="en-TR" sz="3200" dirty="0"/>
              <a:t>En Çok Satan Kategoriler: Elektronik, Ev Ürünleri, Çocuk ve Hijyen Ürünleri</a:t>
            </a:r>
          </a:p>
        </p:txBody>
      </p:sp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976D7884-836D-4EC1-B8D0-1B2843A0E1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2491307"/>
              </p:ext>
            </p:extLst>
          </p:nvPr>
        </p:nvGraphicFramePr>
        <p:xfrm>
          <a:off x="393878" y="1900841"/>
          <a:ext cx="5717266" cy="3701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4" name="Диаграмма 33">
            <a:extLst>
              <a:ext uri="{FF2B5EF4-FFF2-40B4-BE49-F238E27FC236}">
                <a16:creationId xmlns:a16="http://schemas.microsoft.com/office/drawing/2014/main" id="{B40170BC-8875-46E2-B97B-EE20B52CE5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8297871"/>
              </p:ext>
            </p:extLst>
          </p:nvPr>
        </p:nvGraphicFramePr>
        <p:xfrm>
          <a:off x="6005691" y="1884737"/>
          <a:ext cx="5485470" cy="3717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96269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137BC0F-40B0-4310-9226-AC1F337414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749" t="-4820" r="-4749" b="-4820"/>
          <a:stretch/>
        </p:blipFill>
        <p:spPr bwMode="auto">
          <a:xfrm>
            <a:off x="5939349" y="1809410"/>
            <a:ext cx="3163616" cy="3159575"/>
          </a:xfrm>
          <a:prstGeom prst="roundRect">
            <a:avLst>
              <a:gd name="adj" fmla="val 8867"/>
            </a:avLst>
          </a:prstGeom>
          <a:ln w="19050">
            <a:solidFill>
              <a:schemeClr val="accent1"/>
            </a:solidFill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7E16A4-8A2F-806B-3D1B-A7326C188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0" dirty="0"/>
              <a:t>BİLGİ VE BAŞVURU</a:t>
            </a:r>
            <a:endParaRPr lang="ru-RU" sz="3200" b="0" dirty="0"/>
          </a:p>
        </p:txBody>
      </p:sp>
      <p:sp>
        <p:nvSpPr>
          <p:cNvPr id="4" name="Номер слайда 2">
            <a:extLst>
              <a:ext uri="{FF2B5EF4-FFF2-40B4-BE49-F238E27FC236}">
                <a16:creationId xmlns:a16="http://schemas.microsoft.com/office/drawing/2014/main" id="{42856A9D-0603-004E-C299-5882FA7BE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9F5-0093-48B0-B996-C4E44A87EAFB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318D62-34E1-8864-62E7-8824C3764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E6E701-FCD6-FD6C-82DF-917F55E41CC4}"/>
              </a:ext>
            </a:extLst>
          </p:cNvPr>
          <p:cNvSpPr txBox="1"/>
          <p:nvPr/>
        </p:nvSpPr>
        <p:spPr>
          <a:xfrm>
            <a:off x="4352925" y="-29210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ru-RU" sz="1400"/>
          </a:p>
        </p:txBody>
      </p:sp>
      <p:sp>
        <p:nvSpPr>
          <p:cNvPr id="16" name="Прямоугольник: скругленные углы 7">
            <a:extLst>
              <a:ext uri="{FF2B5EF4-FFF2-40B4-BE49-F238E27FC236}">
                <a16:creationId xmlns:a16="http://schemas.microsoft.com/office/drawing/2014/main" id="{E70DB4B7-A84E-4234-9489-E51D42B2AF29}"/>
              </a:ext>
            </a:extLst>
          </p:cNvPr>
          <p:cNvSpPr/>
          <p:nvPr/>
        </p:nvSpPr>
        <p:spPr bwMode="auto">
          <a:xfrm>
            <a:off x="1992814" y="1809411"/>
            <a:ext cx="3158762" cy="3159574"/>
          </a:xfrm>
          <a:prstGeom prst="roundRect">
            <a:avLst>
              <a:gd name="adj" fmla="val 11309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288000" rIns="144000" bIns="72000" rtlCol="0" anchor="t"/>
          <a:lstStyle/>
          <a:p>
            <a:pPr>
              <a:spcAft>
                <a:spcPts val="422"/>
              </a:spcAft>
              <a:defRPr/>
            </a:pPr>
            <a:endParaRPr lang="ru-RU" sz="140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9DCD765-6319-425C-BC20-335AB9F200C4}"/>
              </a:ext>
            </a:extLst>
          </p:cNvPr>
          <p:cNvSpPr/>
          <p:nvPr/>
        </p:nvSpPr>
        <p:spPr>
          <a:xfrm>
            <a:off x="2823049" y="1632313"/>
            <a:ext cx="1529875" cy="38985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0" rIns="72000" bIns="0" rtlCol="0" anchor="ctr"/>
          <a:lstStyle/>
          <a:p>
            <a:pPr algn="ctr"/>
            <a:r>
              <a:rPr lang="en-US" b="1" dirty="0" err="1"/>
              <a:t>Kayıt</a:t>
            </a:r>
            <a:endParaRPr lang="en-US" b="1" dirty="0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8B6D1AE7-6A15-4342-9CDC-D1C24461B6A7}"/>
              </a:ext>
            </a:extLst>
          </p:cNvPr>
          <p:cNvSpPr/>
          <p:nvPr/>
        </p:nvSpPr>
        <p:spPr>
          <a:xfrm>
            <a:off x="6440945" y="1608127"/>
            <a:ext cx="2142124" cy="38985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0" rIns="72000" bIns="0" rtlCol="0" anchor="ctr"/>
          <a:lstStyle/>
          <a:p>
            <a:pPr algn="ctr"/>
            <a:r>
              <a:rPr lang="en-US" b="1" dirty="0"/>
              <a:t>Bilgi </a:t>
            </a:r>
            <a:r>
              <a:rPr lang="en-US" b="1" dirty="0" err="1"/>
              <a:t>Bankası</a:t>
            </a:r>
            <a:endParaRPr lang="en-US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1B4DB7-702A-4F65-BFFF-822D15CD3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705" y="2044597"/>
            <a:ext cx="2689200" cy="26892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60F91FD-F38D-49FC-AB86-AA3BBC2D48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90738" y="4716956"/>
            <a:ext cx="2212733" cy="21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417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AA532E6-7BD2-4EC3-BD7A-D9F58CE01EBF}"/>
              </a:ext>
            </a:extLst>
          </p:cNvPr>
          <p:cNvSpPr/>
          <p:nvPr/>
        </p:nvSpPr>
        <p:spPr>
          <a:xfrm>
            <a:off x="623854" y="2143051"/>
            <a:ext cx="3348000" cy="3348760"/>
          </a:xfrm>
          <a:prstGeom prst="roundRect">
            <a:avLst>
              <a:gd name="adj" fmla="val 7496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E1F848E-FB45-468D-9201-A45A7C51C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5249F5-0093-48B0-B996-C4E44A87EAF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A6C7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5A6C7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24C1523-65D2-412D-9E4C-E5A7F16A8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2" y="411163"/>
            <a:ext cx="10910888" cy="684465"/>
          </a:xfrm>
        </p:spPr>
        <p:txBody>
          <a:bodyPr/>
          <a:lstStyle/>
          <a:p>
            <a:pPr algn="ctr"/>
            <a:r>
              <a:rPr lang="en-US" dirty="0"/>
              <a:t>SOSYAL MEDYA KANALLARIMIZ</a:t>
            </a:r>
            <a:endParaRPr lang="ru-RU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35465E3-FEF7-4082-AB47-2D67E3477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54" y="6375016"/>
            <a:ext cx="668407" cy="2850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7386BE6-87D4-45E9-8332-EFCEDA0E0A43}"/>
              </a:ext>
            </a:extLst>
          </p:cNvPr>
          <p:cNvSpPr/>
          <p:nvPr/>
        </p:nvSpPr>
        <p:spPr>
          <a:xfrm>
            <a:off x="4460907" y="2143051"/>
            <a:ext cx="3348000" cy="3348760"/>
          </a:xfrm>
          <a:prstGeom prst="roundRect">
            <a:avLst>
              <a:gd name="adj" fmla="val 7496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65444E43-14DE-4939-AA29-7EA34A6DB99D}"/>
              </a:ext>
            </a:extLst>
          </p:cNvPr>
          <p:cNvSpPr/>
          <p:nvPr/>
        </p:nvSpPr>
        <p:spPr>
          <a:xfrm>
            <a:off x="8217794" y="2143051"/>
            <a:ext cx="3348000" cy="3348760"/>
          </a:xfrm>
          <a:prstGeom prst="roundRect">
            <a:avLst>
              <a:gd name="adj" fmla="val 7496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ADDF642-F156-2B18-2AAD-3B91F7838F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9" t="9054" r="11651" b="4704"/>
          <a:stretch/>
        </p:blipFill>
        <p:spPr>
          <a:xfrm>
            <a:off x="8091820" y="5140323"/>
            <a:ext cx="763604" cy="873411"/>
          </a:xfrm>
          <a:prstGeom prst="rect">
            <a:avLst/>
          </a:prstGeom>
        </p:spPr>
      </p:pic>
      <p:pic>
        <p:nvPicPr>
          <p:cNvPr id="34" name="Рисунок 33" descr="Изображение выглядит как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1F6D479B-3656-9DA1-31CD-DAA47CDDC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860" y="1232584"/>
            <a:ext cx="1003579" cy="1003579"/>
          </a:xfrm>
          <a:prstGeom prst="rect">
            <a:avLst/>
          </a:prstGeom>
        </p:spPr>
      </p:pic>
      <p:pic>
        <p:nvPicPr>
          <p:cNvPr id="35" name="Picture 16">
            <a:extLst>
              <a:ext uri="{FF2B5EF4-FFF2-40B4-BE49-F238E27FC236}">
                <a16:creationId xmlns:a16="http://schemas.microsoft.com/office/drawing/2014/main" id="{2AF1212B-64A7-4557-8176-B006C6846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62942">
            <a:off x="3702795" y="4146733"/>
            <a:ext cx="865167" cy="86516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4FCCB0-498D-4DFA-955C-68823D8251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78" y="2329276"/>
            <a:ext cx="2921267" cy="29212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DE3FC5A-518F-4FD6-B78D-B52090D7F8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998" y="2355831"/>
            <a:ext cx="2923200" cy="29232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A1DF6A-6FCA-4A61-9417-679C4B803C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802" y="2373119"/>
            <a:ext cx="2923200" cy="29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45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6121B-F970-6A5A-4D8A-8C6B0F4F2A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/>
              <a:t>Ozon Global ile Rus</a:t>
            </a:r>
            <a:r>
              <a:rPr lang="tr-TR" dirty="0"/>
              <a:t>ya’ya e-</a:t>
            </a:r>
            <a:r>
              <a:rPr lang="tr-TR" b="1" dirty="0"/>
              <a:t>ihracata hemen başlayın!</a:t>
            </a:r>
            <a:endParaRPr lang="tr-TR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B35B6E-FEA2-B88E-7ABA-BC9DD95B23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Yardıma mı ihtiyacın var</a:t>
            </a:r>
            <a:r>
              <a:rPr lang="en-US" dirty="0"/>
              <a:t>?</a:t>
            </a:r>
            <a:endParaRPr lang="ru-RU" dirty="0"/>
          </a:p>
          <a:p>
            <a:r>
              <a:rPr lang="en-US" dirty="0"/>
              <a:t>turkiye@ozon.ru</a:t>
            </a:r>
            <a:r>
              <a:rPr lang="tr-TR" dirty="0"/>
              <a:t> adresine yazabilirsiniz.</a:t>
            </a: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3BB11F1-8A27-46D1-A54F-21CE98D9D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268" y="2467429"/>
            <a:ext cx="1879243" cy="256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Изображение выглядит как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917B3DE0-EFEF-409C-8C4D-051DA53FD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823" y="1053552"/>
            <a:ext cx="1624468" cy="1624468"/>
          </a:xfrm>
          <a:prstGeom prst="rect">
            <a:avLst/>
          </a:prstGeom>
        </p:spPr>
      </p:pic>
      <p:pic>
        <p:nvPicPr>
          <p:cNvPr id="6" name="Рисунок 5" descr="Изображение выглядит как кружка, кофе, наушник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98BE65AD-9913-4D4E-B541-8D7DD72E3E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970">
            <a:off x="9044635" y="787909"/>
            <a:ext cx="1020533" cy="1020533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6F2C422-DA20-4CBE-8DE7-73F166DC9504}"/>
              </a:ext>
            </a:extLst>
          </p:cNvPr>
          <p:cNvGrpSpPr/>
          <p:nvPr/>
        </p:nvGrpSpPr>
        <p:grpSpPr>
          <a:xfrm rot="20736910">
            <a:off x="9962275" y="1924178"/>
            <a:ext cx="320472" cy="344590"/>
            <a:chOff x="7029406" y="2825172"/>
            <a:chExt cx="324000" cy="324000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ECC985C1-9D14-4442-B4F7-5BC645D6B008}"/>
                </a:ext>
              </a:extLst>
            </p:cNvPr>
            <p:cNvSpPr/>
            <p:nvPr/>
          </p:nvSpPr>
          <p:spPr>
            <a:xfrm>
              <a:off x="7029406" y="2825172"/>
              <a:ext cx="324000" cy="324000"/>
            </a:xfrm>
            <a:prstGeom prst="roundRect">
              <a:avLst>
                <a:gd name="adj" fmla="val 2803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24000" tIns="18000" rIns="7200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+mn-ea"/>
                <a:cs typeface="+mn-cs"/>
              </a:endParaRPr>
            </a:p>
          </p:txBody>
        </p:sp>
        <p:sp>
          <p:nvSpPr>
            <p:cNvPr id="9" name="Рисунок 18">
              <a:extLst>
                <a:ext uri="{FF2B5EF4-FFF2-40B4-BE49-F238E27FC236}">
                  <a16:creationId xmlns:a16="http://schemas.microsoft.com/office/drawing/2014/main" id="{30C075A9-41EB-4F16-B82A-C0CB8F8B770F}"/>
                </a:ext>
              </a:extLst>
            </p:cNvPr>
            <p:cNvSpPr/>
            <p:nvPr/>
          </p:nvSpPr>
          <p:spPr>
            <a:xfrm>
              <a:off x="7110246" y="2906012"/>
              <a:ext cx="162320" cy="162320"/>
            </a:xfrm>
            <a:custGeom>
              <a:avLst/>
              <a:gdLst>
                <a:gd name="connsiteX0" fmla="*/ 85725 w 171450"/>
                <a:gd name="connsiteY0" fmla="*/ 924 h 171450"/>
                <a:gd name="connsiteX1" fmla="*/ 57150 w 171450"/>
                <a:gd name="connsiteY1" fmla="*/ 53932 h 171450"/>
                <a:gd name="connsiteX2" fmla="*/ 38021 w 171450"/>
                <a:gd name="connsiteY2" fmla="*/ 35964 h 171450"/>
                <a:gd name="connsiteX3" fmla="*/ 0 w 171450"/>
                <a:gd name="connsiteY3" fmla="*/ 101860 h 171450"/>
                <a:gd name="connsiteX4" fmla="*/ 57150 w 171450"/>
                <a:gd name="connsiteY4" fmla="*/ 171450 h 171450"/>
                <a:gd name="connsiteX5" fmla="*/ 66080 w 171450"/>
                <a:gd name="connsiteY5" fmla="*/ 162584 h 171450"/>
                <a:gd name="connsiteX6" fmla="*/ 57076 w 171450"/>
                <a:gd name="connsiteY6" fmla="*/ 108188 h 171450"/>
                <a:gd name="connsiteX7" fmla="*/ 93613 w 171450"/>
                <a:gd name="connsiteY7" fmla="*/ 88886 h 171450"/>
                <a:gd name="connsiteX8" fmla="*/ 111703 w 171450"/>
                <a:gd name="connsiteY8" fmla="*/ 88886 h 171450"/>
                <a:gd name="connsiteX9" fmla="*/ 106561 w 171450"/>
                <a:gd name="connsiteY9" fmla="*/ 162584 h 171450"/>
                <a:gd name="connsiteX10" fmla="*/ 121147 w 171450"/>
                <a:gd name="connsiteY10" fmla="*/ 171450 h 171450"/>
                <a:gd name="connsiteX11" fmla="*/ 171450 w 171450"/>
                <a:gd name="connsiteY11" fmla="*/ 101860 h 171450"/>
                <a:gd name="connsiteX12" fmla="*/ 85725 w 171450"/>
                <a:gd name="connsiteY12" fmla="*/ 92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450" h="171450">
                  <a:moveTo>
                    <a:pt x="85725" y="924"/>
                  </a:moveTo>
                  <a:cubicBezTo>
                    <a:pt x="57150" y="-8253"/>
                    <a:pt x="76200" y="53933"/>
                    <a:pt x="57150" y="53932"/>
                  </a:cubicBezTo>
                  <a:cubicBezTo>
                    <a:pt x="47625" y="53932"/>
                    <a:pt x="45641" y="35964"/>
                    <a:pt x="38021" y="35964"/>
                  </a:cubicBezTo>
                  <a:cubicBezTo>
                    <a:pt x="28496" y="35964"/>
                    <a:pt x="0" y="65158"/>
                    <a:pt x="0" y="101860"/>
                  </a:cubicBezTo>
                  <a:cubicBezTo>
                    <a:pt x="0" y="135361"/>
                    <a:pt x="19050" y="171450"/>
                    <a:pt x="57150" y="171450"/>
                  </a:cubicBezTo>
                  <a:cubicBezTo>
                    <a:pt x="66675" y="171450"/>
                    <a:pt x="71439" y="168425"/>
                    <a:pt x="66080" y="162584"/>
                  </a:cubicBezTo>
                  <a:cubicBezTo>
                    <a:pt x="39291" y="133385"/>
                    <a:pt x="46672" y="104847"/>
                    <a:pt x="57076" y="108188"/>
                  </a:cubicBezTo>
                  <a:cubicBezTo>
                    <a:pt x="70497" y="112498"/>
                    <a:pt x="83121" y="133596"/>
                    <a:pt x="93613" y="88886"/>
                  </a:cubicBezTo>
                  <a:cubicBezTo>
                    <a:pt x="96267" y="76792"/>
                    <a:pt x="102936" y="80004"/>
                    <a:pt x="111703" y="88886"/>
                  </a:cubicBezTo>
                  <a:cubicBezTo>
                    <a:pt x="124861" y="102219"/>
                    <a:pt x="131738" y="130905"/>
                    <a:pt x="106561" y="162584"/>
                  </a:cubicBezTo>
                  <a:cubicBezTo>
                    <a:pt x="102394" y="167827"/>
                    <a:pt x="109538" y="171450"/>
                    <a:pt x="121147" y="171450"/>
                  </a:cubicBezTo>
                  <a:cubicBezTo>
                    <a:pt x="146150" y="171450"/>
                    <a:pt x="171450" y="144384"/>
                    <a:pt x="171450" y="101860"/>
                  </a:cubicBezTo>
                  <a:cubicBezTo>
                    <a:pt x="171450" y="44667"/>
                    <a:pt x="114300" y="10102"/>
                    <a:pt x="85725" y="92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E111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2FCFD30-8AB9-47B4-9213-FA695F73D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4850" y="970153"/>
            <a:ext cx="1273713" cy="543200"/>
          </a:xfrm>
          <a:prstGeom prst="rect">
            <a:avLst/>
          </a:prstGeom>
          <a:solidFill>
            <a:srgbClr val="006FFF"/>
          </a:solidFill>
        </p:spPr>
      </p:pic>
    </p:spTree>
    <p:extLst>
      <p:ext uri="{BB962C8B-B14F-4D97-AF65-F5344CB8AC3E}">
        <p14:creationId xmlns:p14="http://schemas.microsoft.com/office/powerpoint/2010/main" val="1158971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zon_official_v1">
  <a:themeElements>
    <a:clrScheme name="Ozon">
      <a:dk1>
        <a:srgbClr val="0E1114"/>
      </a:dk1>
      <a:lt1>
        <a:srgbClr val="FFFFFF"/>
      </a:lt1>
      <a:dk2>
        <a:srgbClr val="0E1114"/>
      </a:dk2>
      <a:lt2>
        <a:srgbClr val="FFFFFF"/>
      </a:lt2>
      <a:accent1>
        <a:srgbClr val="005BFF"/>
      </a:accent1>
      <a:accent2>
        <a:srgbClr val="F1117E"/>
      </a:accent2>
      <a:accent3>
        <a:srgbClr val="00A2FF"/>
      </a:accent3>
      <a:accent4>
        <a:srgbClr val="61E1F4"/>
      </a:accent4>
      <a:accent5>
        <a:srgbClr val="CBDEFF"/>
      </a:accent5>
      <a:accent6>
        <a:srgbClr val="96A3AE"/>
      </a:accent6>
      <a:hlink>
        <a:srgbClr val="005BFF"/>
      </a:hlink>
      <a:folHlink>
        <a:srgbClr val="3D5165"/>
      </a:folHlink>
    </a:clrScheme>
    <a:fontScheme name="Ozon_offic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Aft>
            <a:spcPts val="600"/>
          </a:spcAft>
          <a:defRPr sz="1400" dirty="0" err="1" smtClean="0"/>
        </a:defPPr>
      </a:lstStyle>
    </a:txDef>
  </a:objectDefaults>
  <a:extraClrSchemeLst/>
  <a:custClrLst>
    <a:custClr name="ozPositive">
      <a:srgbClr val="10C44C"/>
    </a:custClr>
    <a:custClr name="ozPositive_1">
      <a:srgbClr val="B7EDC9"/>
    </a:custClr>
    <a:custClr name="ozWarning">
      <a:srgbClr val="FFA800"/>
    </a:custClr>
    <a:custClr name="ozWarning_1">
      <a:srgbClr val="FFE5B2"/>
    </a:custClr>
    <a:custClr name="ozNegative">
      <a:srgbClr val="F53C14"/>
    </a:custClr>
    <a:custClr name="ozNegative_1">
      <a:srgbClr val="FCC4B8"/>
    </a:custClr>
    <a:custClr name="ozTertiary">
      <a:srgbClr val="002E7F"/>
    </a:custClr>
  </a:custClrLst>
  <a:extLst>
    <a:ext uri="{05A4C25C-085E-4340-85A3-A5531E510DB2}">
      <thm15:themeFamily xmlns:thm15="http://schemas.microsoft.com/office/thememl/2012/main" name="Ozon_official_v1" id="{3F26DB61-5175-45AF-B953-8423E7FAAB55}" vid="{CD7E0679-66B5-42D5-9E99-9321BBCAC150}"/>
    </a:ext>
  </a:extLst>
</a:theme>
</file>

<file path=ppt/theme/theme2.xml><?xml version="1.0" encoding="utf-8"?>
<a:theme xmlns:a="http://schemas.openxmlformats.org/drawingml/2006/main" name="6_Ozon_official_v1">
  <a:themeElements>
    <a:clrScheme name="Ozon">
      <a:dk1>
        <a:srgbClr val="0E1114"/>
      </a:dk1>
      <a:lt1>
        <a:srgbClr val="FFFFFF"/>
      </a:lt1>
      <a:dk2>
        <a:srgbClr val="0E1114"/>
      </a:dk2>
      <a:lt2>
        <a:srgbClr val="FFFFFF"/>
      </a:lt2>
      <a:accent1>
        <a:srgbClr val="005BFF"/>
      </a:accent1>
      <a:accent2>
        <a:srgbClr val="F1117E"/>
      </a:accent2>
      <a:accent3>
        <a:srgbClr val="00A2FF"/>
      </a:accent3>
      <a:accent4>
        <a:srgbClr val="61E1F4"/>
      </a:accent4>
      <a:accent5>
        <a:srgbClr val="CBDEFF"/>
      </a:accent5>
      <a:accent6>
        <a:srgbClr val="96A3AE"/>
      </a:accent6>
      <a:hlink>
        <a:srgbClr val="005BFF"/>
      </a:hlink>
      <a:folHlink>
        <a:srgbClr val="3D5165"/>
      </a:folHlink>
    </a:clrScheme>
    <a:fontScheme name="Ozon_offic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Aft>
            <a:spcPts val="600"/>
          </a:spcAft>
          <a:defRPr sz="1400" dirty="0" err="1" smtClean="0"/>
        </a:defPPr>
      </a:lstStyle>
    </a:txDef>
  </a:objectDefaults>
  <a:extraClrSchemeLst/>
  <a:custClrLst>
    <a:custClr name="ozPositive">
      <a:srgbClr val="10C44C"/>
    </a:custClr>
    <a:custClr name="ozPositive_1">
      <a:srgbClr val="B7EDC9"/>
    </a:custClr>
    <a:custClr name="ozWarning">
      <a:srgbClr val="FFA800"/>
    </a:custClr>
    <a:custClr name="ozWarning_1">
      <a:srgbClr val="FFE5B2"/>
    </a:custClr>
    <a:custClr name="ozNegative">
      <a:srgbClr val="F53C14"/>
    </a:custClr>
    <a:custClr name="ozNegative_1">
      <a:srgbClr val="FCC4B8"/>
    </a:custClr>
    <a:custClr name="ozTertiary">
      <a:srgbClr val="002E7F"/>
    </a:custClr>
  </a:custClrLst>
  <a:extLst>
    <a:ext uri="{05A4C25C-085E-4340-85A3-A5531E510DB2}">
      <thm15:themeFamily xmlns:thm15="http://schemas.microsoft.com/office/thememl/2012/main" name="Ozon_official_v1" id="{3F26DB61-5175-45AF-B953-8423E7FAAB55}" vid="{CD7E0679-66B5-42D5-9E99-9321BBCAC150}"/>
    </a:ext>
  </a:extLst>
</a:theme>
</file>

<file path=ppt/theme/theme3.xml><?xml version="1.0" encoding="utf-8"?>
<a:theme xmlns:a="http://schemas.openxmlformats.org/drawingml/2006/main" name="9_Ozon_official_v1">
  <a:themeElements>
    <a:clrScheme name="Ozon">
      <a:dk1>
        <a:srgbClr val="0E1114"/>
      </a:dk1>
      <a:lt1>
        <a:srgbClr val="FFFFFF"/>
      </a:lt1>
      <a:dk2>
        <a:srgbClr val="0E1114"/>
      </a:dk2>
      <a:lt2>
        <a:srgbClr val="FFFFFF"/>
      </a:lt2>
      <a:accent1>
        <a:srgbClr val="005BFF"/>
      </a:accent1>
      <a:accent2>
        <a:srgbClr val="F1117E"/>
      </a:accent2>
      <a:accent3>
        <a:srgbClr val="00A2FF"/>
      </a:accent3>
      <a:accent4>
        <a:srgbClr val="61E1F4"/>
      </a:accent4>
      <a:accent5>
        <a:srgbClr val="CBDEFF"/>
      </a:accent5>
      <a:accent6>
        <a:srgbClr val="96A3AE"/>
      </a:accent6>
      <a:hlink>
        <a:srgbClr val="005BFF"/>
      </a:hlink>
      <a:folHlink>
        <a:srgbClr val="3D5165"/>
      </a:folHlink>
    </a:clrScheme>
    <a:fontScheme name="Ozon_offic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Aft>
            <a:spcPts val="600"/>
          </a:spcAft>
          <a:defRPr sz="1400" dirty="0" err="1" smtClean="0"/>
        </a:defPPr>
      </a:lstStyle>
    </a:txDef>
  </a:objectDefaults>
  <a:extraClrSchemeLst/>
  <a:custClrLst>
    <a:custClr name="ozPositive">
      <a:srgbClr val="10C44C"/>
    </a:custClr>
    <a:custClr name="ozPositive_1">
      <a:srgbClr val="B7EDC9"/>
    </a:custClr>
    <a:custClr name="ozWarning">
      <a:srgbClr val="FFA800"/>
    </a:custClr>
    <a:custClr name="ozWarning_1">
      <a:srgbClr val="FFE5B2"/>
    </a:custClr>
    <a:custClr name="ozNegative">
      <a:srgbClr val="F53C14"/>
    </a:custClr>
    <a:custClr name="ozNegative_1">
      <a:srgbClr val="FCC4B8"/>
    </a:custClr>
    <a:custClr name="ozTertiary">
      <a:srgbClr val="002E7F"/>
    </a:custClr>
  </a:custClrLst>
  <a:extLst>
    <a:ext uri="{05A4C25C-085E-4340-85A3-A5531E510DB2}">
      <thm15:themeFamily xmlns:thm15="http://schemas.microsoft.com/office/thememl/2012/main" name="Ozon_official_v1" id="{3F26DB61-5175-45AF-B953-8423E7FAAB55}" vid="{CD7E0679-66B5-42D5-9E99-9321BBCAC150}"/>
    </a:ext>
  </a:extLst>
</a:theme>
</file>

<file path=ppt/theme/theme4.xml><?xml version="1.0" encoding="utf-8"?>
<a:theme xmlns:a="http://schemas.openxmlformats.org/drawingml/2006/main" name="7_Ozon_official_v1">
  <a:themeElements>
    <a:clrScheme name="Ozon">
      <a:dk1>
        <a:srgbClr val="0E1114"/>
      </a:dk1>
      <a:lt1>
        <a:srgbClr val="FFFFFF"/>
      </a:lt1>
      <a:dk2>
        <a:srgbClr val="0E1114"/>
      </a:dk2>
      <a:lt2>
        <a:srgbClr val="FFFFFF"/>
      </a:lt2>
      <a:accent1>
        <a:srgbClr val="005BFF"/>
      </a:accent1>
      <a:accent2>
        <a:srgbClr val="F1117E"/>
      </a:accent2>
      <a:accent3>
        <a:srgbClr val="00A2FF"/>
      </a:accent3>
      <a:accent4>
        <a:srgbClr val="61E1F4"/>
      </a:accent4>
      <a:accent5>
        <a:srgbClr val="CBDEFF"/>
      </a:accent5>
      <a:accent6>
        <a:srgbClr val="96A3AE"/>
      </a:accent6>
      <a:hlink>
        <a:srgbClr val="005BFF"/>
      </a:hlink>
      <a:folHlink>
        <a:srgbClr val="3D5165"/>
      </a:folHlink>
    </a:clrScheme>
    <a:fontScheme name="Ozon_offic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Aft>
            <a:spcPts val="600"/>
          </a:spcAft>
          <a:defRPr sz="1400" dirty="0" err="1" smtClean="0"/>
        </a:defPPr>
      </a:lstStyle>
    </a:txDef>
  </a:objectDefaults>
  <a:extraClrSchemeLst/>
  <a:custClrLst>
    <a:custClr name="ozPositive">
      <a:srgbClr val="10C44C"/>
    </a:custClr>
    <a:custClr name="ozPositive_1">
      <a:srgbClr val="B7EDC9"/>
    </a:custClr>
    <a:custClr name="ozWarning">
      <a:srgbClr val="FFA800"/>
    </a:custClr>
    <a:custClr name="ozWarning_1">
      <a:srgbClr val="FFE5B2"/>
    </a:custClr>
    <a:custClr name="ozNegative">
      <a:srgbClr val="F53C14"/>
    </a:custClr>
    <a:custClr name="ozNegative_1">
      <a:srgbClr val="FCC4B8"/>
    </a:custClr>
    <a:custClr name="ozTertiary">
      <a:srgbClr val="002E7F"/>
    </a:custClr>
  </a:custClrLst>
  <a:extLst>
    <a:ext uri="{05A4C25C-085E-4340-85A3-A5531E510DB2}">
      <thm15:themeFamily xmlns:thm15="http://schemas.microsoft.com/office/thememl/2012/main" name="Ozon_official_v1" id="{3F26DB61-5175-45AF-B953-8423E7FAAB55}" vid="{CD7E0679-66B5-42D5-9E99-9321BBCAC150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Ozon_official_v1</Template>
  <TotalTime>9027</TotalTime>
  <Words>811</Words>
  <Application>Microsoft Office PowerPoint</Application>
  <PresentationFormat>Widescreen</PresentationFormat>
  <Paragraphs>138</Paragraphs>
  <Slides>22</Slides>
  <Notes>2</Notes>
  <HiddenSlides>2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Apparat-VF Extrabold</vt:lpstr>
      <vt:lpstr>Arial</vt:lpstr>
      <vt:lpstr>Arial Black</vt:lpstr>
      <vt:lpstr>Calibri</vt:lpstr>
      <vt:lpstr>GT Eesti Pro Display</vt:lpstr>
      <vt:lpstr>GT Eesti Pro Display Light</vt:lpstr>
      <vt:lpstr>Ozon_official_v1</vt:lpstr>
      <vt:lpstr>6_Ozon_official_v1</vt:lpstr>
      <vt:lpstr>9_Ozon_official_v1</vt:lpstr>
      <vt:lpstr>7_Ozon_official_v1</vt:lpstr>
      <vt:lpstr>Слайд think-cell</vt:lpstr>
      <vt:lpstr>RUSYA’YA  E-TİCARETTE YENİ BİR DÖNEM</vt:lpstr>
      <vt:lpstr>PowerPoint Presentation</vt:lpstr>
      <vt:lpstr>PowerPoint Presentation</vt:lpstr>
      <vt:lpstr>PowerPoint Presentation</vt:lpstr>
      <vt:lpstr>PowerPoint Presentation</vt:lpstr>
      <vt:lpstr>Ozon: Rusya'nın Lider E-Ticaret Platformu</vt:lpstr>
      <vt:lpstr>Büyüyen ve Sadık Müşteri Tabanı</vt:lpstr>
      <vt:lpstr>PowerPoint Presentation</vt:lpstr>
      <vt:lpstr>Ozon Global, Yurt Dışı Ürün Alımlarında Açık Ara Tercih Edilen Platform</vt:lpstr>
      <vt:lpstr>2025 Yılında Yabancı Ürünler Rusların Günlük Alışverişinin Parçası Haline Geldi</vt:lpstr>
      <vt:lpstr>Rus Tüketiciler Yurt Dışından Neden Alışveriş Yapıyor?</vt:lpstr>
      <vt:lpstr>Ozon Global Türkiye, 2022'deki kuruluşundan bu yana Türkiye'nin en büyük 5 mikro ihracat operasyonundan biri haline geldi</vt:lpstr>
      <vt:lpstr>Ozon Global Türkiye 2025/2026</vt:lpstr>
      <vt:lpstr>PowerPoint Presentation</vt:lpstr>
      <vt:lpstr>Ozon Global Avantajları</vt:lpstr>
      <vt:lpstr>Ozon Global ile Satışa Başlamak İçin Her Şey Hazır</vt:lpstr>
      <vt:lpstr>Çalışma Prensibi</vt:lpstr>
      <vt:lpstr>E-ticaret Kategorileri</vt:lpstr>
      <vt:lpstr>En Çok Satan Kategoriler: Elektronik, Ev Ürünleri, Çocuk ve Hijyen Ürünleri</vt:lpstr>
      <vt:lpstr>BİLGİ VE BAŞVURU</vt:lpstr>
      <vt:lpstr>SOSYAL MEDYA KANALLARIMIZ</vt:lpstr>
      <vt:lpstr>Ozon Global ile Rusya’ya e-ihracata hemen başlayın!</vt:lpstr>
    </vt:vector>
  </TitlesOfParts>
  <Company>OZON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Ostrovlyanchik Pavel Viktorovich</dc:creator>
  <cp:lastModifiedBy>Busem</cp:lastModifiedBy>
  <cp:revision>265</cp:revision>
  <dcterms:created xsi:type="dcterms:W3CDTF">2022-12-14T11:41:06Z</dcterms:created>
  <dcterms:modified xsi:type="dcterms:W3CDTF">2026-06-03T08:29:33Z</dcterms:modified>
</cp:coreProperties>
</file>