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9"/>
  </p:notesMasterIdLst>
  <p:sldIdLst>
    <p:sldId id="276" r:id="rId2"/>
    <p:sldId id="280" r:id="rId3"/>
    <p:sldId id="277" r:id="rId4"/>
    <p:sldId id="282" r:id="rId5"/>
    <p:sldId id="284" r:id="rId6"/>
    <p:sldId id="272" r:id="rId7"/>
    <p:sldId id="267" r:id="rId8"/>
  </p:sldIdLst>
  <p:sldSz cx="12192000" cy="6858000"/>
  <p:notesSz cx="6858000" cy="9144000"/>
  <p:embeddedFontLst>
    <p:embeddedFont>
      <p:font typeface="Poppins" panose="00000500000000000000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7296">
          <p15:clr>
            <a:srgbClr val="A4A3A4"/>
          </p15:clr>
        </p15:guide>
        <p15:guide id="4" pos="384">
          <p15:clr>
            <a:srgbClr val="A4A3A4"/>
          </p15:clr>
        </p15:guide>
        <p15:guide id="5" orient="horz" pos="288">
          <p15:clr>
            <a:srgbClr val="A4A3A4"/>
          </p15:clr>
        </p15:guide>
        <p15:guide id="6" orient="horz" pos="576">
          <p15:clr>
            <a:srgbClr val="A4A3A4"/>
          </p15:clr>
        </p15:guide>
        <p15:guide id="7" orient="horz" pos="4032">
          <p15:clr>
            <a:srgbClr val="A4A3A4"/>
          </p15:clr>
        </p15:guide>
        <p15:guide id="8" orient="horz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B8F"/>
    <a:srgbClr val="090F2A"/>
    <a:srgbClr val="FF8BBD"/>
    <a:srgbClr val="FF7DB5"/>
    <a:srgbClr val="E30062"/>
    <a:srgbClr val="1E338E"/>
    <a:srgbClr val="CC00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6"/>
    <p:restoredTop sz="94623"/>
  </p:normalViewPr>
  <p:slideViewPr>
    <p:cSldViewPr snapToGrid="0">
      <p:cViewPr>
        <p:scale>
          <a:sx n="50" d="100"/>
          <a:sy n="50" d="100"/>
        </p:scale>
        <p:origin x="1294" y="238"/>
      </p:cViewPr>
      <p:guideLst>
        <p:guide orient="horz" pos="2160"/>
        <p:guide pos="3840"/>
        <p:guide pos="7296"/>
        <p:guide pos="384"/>
        <p:guide orient="horz" pos="288"/>
        <p:guide orient="horz" pos="576"/>
        <p:guide orient="horz" pos="4032"/>
        <p:guide orient="horz" pos="3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" name="Google Shape;2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6917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4" name="Google Shape;2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9817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1543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4856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9084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4" name="Google Shape;78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2"/>
            </a:gs>
            <a:gs pos="17000">
              <a:schemeClr val="dk2"/>
            </a:gs>
            <a:gs pos="95000">
              <a:srgbClr val="0D153E"/>
            </a:gs>
            <a:gs pos="100000">
              <a:srgbClr val="0D153E"/>
            </a:gs>
          </a:gsLst>
          <a:lin ang="81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;p2">
            <a:extLst>
              <a:ext uri="{FF2B5EF4-FFF2-40B4-BE49-F238E27FC236}">
                <a16:creationId xmlns:a16="http://schemas.microsoft.com/office/drawing/2014/main" id="{A20DA4C9-0D9D-6186-4F12-5BA5286C4E58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261257" y="-329802"/>
            <a:ext cx="11930743" cy="728249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/>
          <p:nvPr/>
        </p:nvSpPr>
        <p:spPr>
          <a:xfrm>
            <a:off x="297258" y="3176980"/>
            <a:ext cx="622085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  <a:sym typeface="Manrope"/>
              </a:rPr>
              <a:t>RFID </a:t>
            </a:r>
            <a:r>
              <a:rPr lang="en-US" sz="36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  <a:sym typeface="Manrope"/>
              </a:rPr>
              <a:t>Entegrasyonu</a:t>
            </a:r>
            <a:endParaRPr sz="36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Google Shape;350;p21">
            <a:extLst>
              <a:ext uri="{FF2B5EF4-FFF2-40B4-BE49-F238E27FC236}">
                <a16:creationId xmlns:a16="http://schemas.microsoft.com/office/drawing/2014/main" id="{E95F69EA-82DF-1A5A-62C0-5D71B84BA3F5}"/>
              </a:ext>
            </a:extLst>
          </p:cNvPr>
          <p:cNvSpPr txBox="1"/>
          <p:nvPr/>
        </p:nvSpPr>
        <p:spPr>
          <a:xfrm>
            <a:off x="357299" y="5293994"/>
            <a:ext cx="221435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7DB5"/>
                </a:solidFill>
                <a:latin typeface="Poppins"/>
                <a:ea typeface="Poppins"/>
                <a:cs typeface="Poppins"/>
                <a:sym typeface="Poppins"/>
              </a:rPr>
              <a:t>Erhan Çiçek</a:t>
            </a:r>
            <a:endParaRPr sz="1800" dirty="0">
              <a:solidFill>
                <a:srgbClr val="FF7DB5"/>
              </a:solidFill>
            </a:endParaRPr>
          </a:p>
        </p:txBody>
      </p:sp>
      <p:sp>
        <p:nvSpPr>
          <p:cNvPr id="10" name="Google Shape;351;p21">
            <a:extLst>
              <a:ext uri="{FF2B5EF4-FFF2-40B4-BE49-F238E27FC236}">
                <a16:creationId xmlns:a16="http://schemas.microsoft.com/office/drawing/2014/main" id="{43C9A667-A865-4055-8BEF-2DAB49E7C80E}"/>
              </a:ext>
            </a:extLst>
          </p:cNvPr>
          <p:cNvSpPr txBox="1"/>
          <p:nvPr/>
        </p:nvSpPr>
        <p:spPr>
          <a:xfrm>
            <a:off x="357300" y="5581210"/>
            <a:ext cx="241566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Jimmy Key</a:t>
            </a:r>
            <a:br>
              <a:rPr lang="en-US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Genel </a:t>
            </a:r>
            <a:r>
              <a:rPr lang="en-US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Müdür</a:t>
            </a:r>
            <a:r>
              <a:rPr lang="en-US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Yardımcısı</a:t>
            </a:r>
            <a:endParaRPr sz="1800" dirty="0"/>
          </a:p>
        </p:txBody>
      </p:sp>
      <p:sp>
        <p:nvSpPr>
          <p:cNvPr id="11" name="Google Shape;350;p21">
            <a:extLst>
              <a:ext uri="{FF2B5EF4-FFF2-40B4-BE49-F238E27FC236}">
                <a16:creationId xmlns:a16="http://schemas.microsoft.com/office/drawing/2014/main" id="{87C45F73-8954-F0D1-C933-01A9913A9E0C}"/>
              </a:ext>
            </a:extLst>
          </p:cNvPr>
          <p:cNvSpPr txBox="1"/>
          <p:nvPr/>
        </p:nvSpPr>
        <p:spPr>
          <a:xfrm>
            <a:off x="4842105" y="5293994"/>
            <a:ext cx="221435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7DB5"/>
                </a:solidFill>
                <a:latin typeface="Poppins"/>
                <a:ea typeface="Poppins"/>
                <a:cs typeface="Poppins"/>
                <a:sym typeface="Poppins"/>
              </a:rPr>
              <a:t>Birgül Akdoğan</a:t>
            </a:r>
            <a:endParaRPr sz="1800" dirty="0">
              <a:solidFill>
                <a:srgbClr val="FF7DB5"/>
              </a:solidFill>
            </a:endParaRPr>
          </a:p>
        </p:txBody>
      </p:sp>
      <p:sp>
        <p:nvSpPr>
          <p:cNvPr id="12" name="Google Shape;351;p21">
            <a:extLst>
              <a:ext uri="{FF2B5EF4-FFF2-40B4-BE49-F238E27FC236}">
                <a16:creationId xmlns:a16="http://schemas.microsoft.com/office/drawing/2014/main" id="{BEF62485-F1A1-FE5E-7D61-F2B2814D4E76}"/>
              </a:ext>
            </a:extLst>
          </p:cNvPr>
          <p:cNvSpPr txBox="1"/>
          <p:nvPr/>
        </p:nvSpPr>
        <p:spPr>
          <a:xfrm>
            <a:off x="4842106" y="5581210"/>
            <a:ext cx="241566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Sato Türkiye</a:t>
            </a:r>
            <a:br>
              <a:rPr lang="en-US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Ülke</a:t>
            </a:r>
            <a:r>
              <a:rPr lang="en-US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Müdürü</a:t>
            </a:r>
            <a:endParaRPr sz="1800" dirty="0"/>
          </a:p>
        </p:txBody>
      </p:sp>
      <p:sp>
        <p:nvSpPr>
          <p:cNvPr id="13" name="Google Shape;350;p21">
            <a:extLst>
              <a:ext uri="{FF2B5EF4-FFF2-40B4-BE49-F238E27FC236}">
                <a16:creationId xmlns:a16="http://schemas.microsoft.com/office/drawing/2014/main" id="{855D2426-35BC-FE8C-709B-332323DAF7C0}"/>
              </a:ext>
            </a:extLst>
          </p:cNvPr>
          <p:cNvSpPr txBox="1"/>
          <p:nvPr/>
        </p:nvSpPr>
        <p:spPr>
          <a:xfrm>
            <a:off x="9267120" y="5293994"/>
            <a:ext cx="221435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7DB5"/>
                </a:solidFill>
                <a:latin typeface="Poppins"/>
                <a:ea typeface="Poppins"/>
                <a:cs typeface="Poppins"/>
                <a:sym typeface="Poppins"/>
              </a:rPr>
              <a:t>Murat Ümit İlgazi</a:t>
            </a:r>
            <a:endParaRPr sz="1800" dirty="0">
              <a:solidFill>
                <a:srgbClr val="FF7DB5"/>
              </a:solidFill>
            </a:endParaRPr>
          </a:p>
        </p:txBody>
      </p:sp>
      <p:sp>
        <p:nvSpPr>
          <p:cNvPr id="14" name="Google Shape;351;p21">
            <a:extLst>
              <a:ext uri="{FF2B5EF4-FFF2-40B4-BE49-F238E27FC236}">
                <a16:creationId xmlns:a16="http://schemas.microsoft.com/office/drawing/2014/main" id="{143D7383-F056-D8DA-D1DB-79982D8EA5D6}"/>
              </a:ext>
            </a:extLst>
          </p:cNvPr>
          <p:cNvSpPr txBox="1"/>
          <p:nvPr/>
        </p:nvSpPr>
        <p:spPr>
          <a:xfrm>
            <a:off x="9267121" y="5581210"/>
            <a:ext cx="241566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Unique ID</a:t>
            </a:r>
            <a:br>
              <a:rPr lang="en-US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Ar-Ge </a:t>
            </a:r>
            <a:r>
              <a:rPr lang="en-US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Direktörü</a:t>
            </a:r>
            <a:endParaRPr sz="1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D6E1EBD-2E28-4FC3-DB51-45F4BD042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95" y="322189"/>
            <a:ext cx="1397103" cy="567362"/>
          </a:xfrm>
          <a:prstGeom prst="rect">
            <a:avLst/>
          </a:prstGeom>
        </p:spPr>
      </p:pic>
      <p:cxnSp>
        <p:nvCxnSpPr>
          <p:cNvPr id="21" name="Google Shape;885;p30">
            <a:extLst>
              <a:ext uri="{FF2B5EF4-FFF2-40B4-BE49-F238E27FC236}">
                <a16:creationId xmlns:a16="http://schemas.microsoft.com/office/drawing/2014/main" id="{BCC1C0B4-B3CD-CA4C-4D31-A6A1D5D50056}"/>
              </a:ext>
            </a:extLst>
          </p:cNvPr>
          <p:cNvCxnSpPr>
            <a:cxnSpLocks/>
          </p:cNvCxnSpPr>
          <p:nvPr/>
        </p:nvCxnSpPr>
        <p:spPr>
          <a:xfrm>
            <a:off x="4842105" y="5279781"/>
            <a:ext cx="0" cy="1040052"/>
          </a:xfrm>
          <a:prstGeom prst="straightConnector1">
            <a:avLst/>
          </a:prstGeom>
          <a:noFill/>
          <a:ln w="15875" cap="rnd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" name="Google Shape;885;p30">
            <a:extLst>
              <a:ext uri="{FF2B5EF4-FFF2-40B4-BE49-F238E27FC236}">
                <a16:creationId xmlns:a16="http://schemas.microsoft.com/office/drawing/2014/main" id="{6C07399F-A597-65BC-35D0-12D9FC024B19}"/>
              </a:ext>
            </a:extLst>
          </p:cNvPr>
          <p:cNvCxnSpPr>
            <a:cxnSpLocks/>
          </p:cNvCxnSpPr>
          <p:nvPr/>
        </p:nvCxnSpPr>
        <p:spPr>
          <a:xfrm>
            <a:off x="9267120" y="5279781"/>
            <a:ext cx="0" cy="1040052"/>
          </a:xfrm>
          <a:prstGeom prst="straightConnector1">
            <a:avLst/>
          </a:prstGeom>
          <a:noFill/>
          <a:ln w="15875" cap="rnd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" name="Google Shape;885;p30">
            <a:extLst>
              <a:ext uri="{FF2B5EF4-FFF2-40B4-BE49-F238E27FC236}">
                <a16:creationId xmlns:a16="http://schemas.microsoft.com/office/drawing/2014/main" id="{D59AD53B-2D6C-09B0-3AAB-8FC2791BA975}"/>
              </a:ext>
            </a:extLst>
          </p:cNvPr>
          <p:cNvCxnSpPr>
            <a:cxnSpLocks/>
          </p:cNvCxnSpPr>
          <p:nvPr/>
        </p:nvCxnSpPr>
        <p:spPr>
          <a:xfrm>
            <a:off x="386169" y="5279781"/>
            <a:ext cx="0" cy="1040052"/>
          </a:xfrm>
          <a:prstGeom prst="straightConnector1">
            <a:avLst/>
          </a:prstGeom>
          <a:noFill/>
          <a:ln w="15875" cap="rnd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39;p13">
            <a:extLst>
              <a:ext uri="{FF2B5EF4-FFF2-40B4-BE49-F238E27FC236}">
                <a16:creationId xmlns:a16="http://schemas.microsoft.com/office/drawing/2014/main" id="{D5B2E931-1C73-61E5-BF23-9C2E9FF0365E}"/>
              </a:ext>
            </a:extLst>
          </p:cNvPr>
          <p:cNvSpPr txBox="1"/>
          <p:nvPr/>
        </p:nvSpPr>
        <p:spPr>
          <a:xfrm>
            <a:off x="297258" y="2583295"/>
            <a:ext cx="622085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chemeClr val="lt1"/>
                </a:solidFill>
                <a:latin typeface="Poppins" panose="00000500000000000000" pitchFamily="2" charset="0"/>
                <a:cs typeface="Poppins" panose="00000500000000000000" pitchFamily="2" charset="0"/>
                <a:sym typeface="Manrope"/>
              </a:rPr>
              <a:t>ile</a:t>
            </a:r>
            <a:r>
              <a:rPr lang="en-US" sz="3600" b="1" dirty="0">
                <a:solidFill>
                  <a:schemeClr val="lt1"/>
                </a:solidFill>
                <a:latin typeface="Poppins" panose="00000500000000000000" pitchFamily="2" charset="0"/>
                <a:cs typeface="Poppins" panose="00000500000000000000" pitchFamily="2" charset="0"/>
                <a:sym typeface="Manrope"/>
              </a:rPr>
              <a:t>  </a:t>
            </a:r>
            <a:r>
              <a:rPr lang="en-US" sz="3600" b="1" i="1" dirty="0" err="1">
                <a:solidFill>
                  <a:srgbClr val="E30062"/>
                </a:solidFill>
                <a:latin typeface="Poppins" panose="00000500000000000000" pitchFamily="2" charset="0"/>
                <a:cs typeface="Poppins" panose="00000500000000000000" pitchFamily="2" charset="0"/>
                <a:sym typeface="Manrope"/>
              </a:rPr>
              <a:t>Uçtan</a:t>
            </a:r>
            <a:r>
              <a:rPr lang="en-US" sz="3600" b="1" i="1" dirty="0">
                <a:solidFill>
                  <a:srgbClr val="E30062"/>
                </a:solidFill>
                <a:latin typeface="Poppins" panose="00000500000000000000" pitchFamily="2" charset="0"/>
                <a:cs typeface="Poppins" panose="00000500000000000000" pitchFamily="2" charset="0"/>
                <a:sym typeface="Manrope"/>
              </a:rPr>
              <a:t> Uca </a:t>
            </a:r>
            <a:endParaRPr sz="36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84336EEC-B2F7-0EA8-DF9F-AFF746A2D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21424"/>
            <a:ext cx="5364848" cy="1539599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13A6BB42-33A8-EAC1-3BED-AA598EEF08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562" r="4286"/>
          <a:stretch>
            <a:fillRect/>
          </a:stretch>
        </p:blipFill>
        <p:spPr>
          <a:xfrm>
            <a:off x="5849112" y="1088952"/>
            <a:ext cx="5288642" cy="360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88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"/>
          <p:cNvSpPr txBox="1"/>
          <p:nvPr/>
        </p:nvSpPr>
        <p:spPr>
          <a:xfrm>
            <a:off x="3610896" y="800100"/>
            <a:ext cx="49702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E30062"/>
                </a:solidFill>
                <a:latin typeface="Poppins" panose="00000500000000000000" pitchFamily="2" charset="0"/>
                <a:cs typeface="Poppins" panose="00000500000000000000" pitchFamily="2" charset="0"/>
                <a:sym typeface="Manrope"/>
              </a:rPr>
              <a:t>Problem</a:t>
            </a:r>
            <a:endParaRPr dirty="0">
              <a:solidFill>
                <a:srgbClr val="E3006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2" name="Google Shape;272;p20"/>
          <p:cNvSpPr/>
          <p:nvPr/>
        </p:nvSpPr>
        <p:spPr>
          <a:xfrm>
            <a:off x="5279116" y="3170122"/>
            <a:ext cx="1633769" cy="16337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273" name="Google Shape;273;p20"/>
          <p:cNvSpPr/>
          <p:nvPr/>
        </p:nvSpPr>
        <p:spPr>
          <a:xfrm>
            <a:off x="6128464" y="1983264"/>
            <a:ext cx="1971279" cy="1971276"/>
          </a:xfrm>
          <a:custGeom>
            <a:avLst/>
            <a:gdLst/>
            <a:ahLst/>
            <a:cxnLst/>
            <a:rect l="l" t="t" r="r" b="b"/>
            <a:pathLst>
              <a:path w="1674487" h="1674485" extrusionOk="0">
                <a:moveTo>
                  <a:pt x="0" y="0"/>
                </a:moveTo>
                <a:lnTo>
                  <a:pt x="146592" y="7403"/>
                </a:lnTo>
                <a:cubicBezTo>
                  <a:pt x="948305" y="88821"/>
                  <a:pt x="1585666" y="726182"/>
                  <a:pt x="1667084" y="1527895"/>
                </a:cubicBezTo>
                <a:lnTo>
                  <a:pt x="1674487" y="1674485"/>
                </a:lnTo>
                <a:lnTo>
                  <a:pt x="718745" y="1674485"/>
                </a:lnTo>
                <a:lnTo>
                  <a:pt x="716277" y="1625614"/>
                </a:lnTo>
                <a:cubicBezTo>
                  <a:pt x="680539" y="1273711"/>
                  <a:pt x="400776" y="993948"/>
                  <a:pt x="48873" y="958210"/>
                </a:cubicBezTo>
                <a:lnTo>
                  <a:pt x="0" y="9557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274" name="Google Shape;274;p20"/>
          <p:cNvSpPr/>
          <p:nvPr/>
        </p:nvSpPr>
        <p:spPr>
          <a:xfrm>
            <a:off x="7189292" y="2363811"/>
            <a:ext cx="627942" cy="6279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275" name="Google Shape;275;p20"/>
          <p:cNvSpPr/>
          <p:nvPr/>
        </p:nvSpPr>
        <p:spPr>
          <a:xfrm>
            <a:off x="4092258" y="1983264"/>
            <a:ext cx="1971276" cy="1971275"/>
          </a:xfrm>
          <a:custGeom>
            <a:avLst/>
            <a:gdLst/>
            <a:ahLst/>
            <a:cxnLst/>
            <a:rect l="l" t="t" r="r" b="b"/>
            <a:pathLst>
              <a:path w="1971276" h="1971275" extrusionOk="0">
                <a:moveTo>
                  <a:pt x="1971276" y="0"/>
                </a:moveTo>
                <a:lnTo>
                  <a:pt x="1971276" y="1125141"/>
                </a:lnTo>
                <a:lnTo>
                  <a:pt x="1913743" y="1128045"/>
                </a:lnTo>
                <a:cubicBezTo>
                  <a:pt x="1499468" y="1170118"/>
                  <a:pt x="1170119" y="1499467"/>
                  <a:pt x="1128046" y="1913742"/>
                </a:cubicBezTo>
                <a:lnTo>
                  <a:pt x="1125142" y="1971275"/>
                </a:lnTo>
                <a:lnTo>
                  <a:pt x="0" y="1971275"/>
                </a:lnTo>
                <a:lnTo>
                  <a:pt x="8715" y="1798703"/>
                </a:lnTo>
                <a:cubicBezTo>
                  <a:pt x="38668" y="1503762"/>
                  <a:pt x="132535" y="1227716"/>
                  <a:pt x="276247" y="984633"/>
                </a:cubicBezTo>
                <a:lnTo>
                  <a:pt x="344265" y="879920"/>
                </a:lnTo>
                <a:lnTo>
                  <a:pt x="336132" y="870062"/>
                </a:lnTo>
                <a:cubicBezTo>
                  <a:pt x="302278" y="819952"/>
                  <a:pt x="282510" y="759544"/>
                  <a:pt x="282510" y="694518"/>
                </a:cubicBezTo>
                <a:cubicBezTo>
                  <a:pt x="282510" y="521117"/>
                  <a:pt x="423080" y="380547"/>
                  <a:pt x="596481" y="380547"/>
                </a:cubicBezTo>
                <a:cubicBezTo>
                  <a:pt x="639832" y="380547"/>
                  <a:pt x="681130" y="389333"/>
                  <a:pt x="718693" y="405221"/>
                </a:cubicBezTo>
                <a:lnTo>
                  <a:pt x="763798" y="429703"/>
                </a:lnTo>
                <a:lnTo>
                  <a:pt x="842853" y="368342"/>
                </a:lnTo>
                <a:cubicBezTo>
                  <a:pt x="1118054" y="172637"/>
                  <a:pt x="1444775" y="44657"/>
                  <a:pt x="1798704" y="8714"/>
                </a:cubicBezTo>
                <a:close/>
              </a:path>
            </a:pathLst>
          </a:custGeom>
          <a:solidFill>
            <a:schemeClr val="dk2"/>
          </a:solidFill>
          <a:ln w="15875" cap="flat" cmpd="sng">
            <a:solidFill>
              <a:srgbClr val="FF3B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276" name="Google Shape;276;p20"/>
          <p:cNvSpPr/>
          <p:nvPr/>
        </p:nvSpPr>
        <p:spPr>
          <a:xfrm>
            <a:off x="6128464" y="4019470"/>
            <a:ext cx="1971279" cy="1971279"/>
          </a:xfrm>
          <a:custGeom>
            <a:avLst/>
            <a:gdLst/>
            <a:ahLst/>
            <a:cxnLst/>
            <a:rect l="l" t="t" r="r" b="b"/>
            <a:pathLst>
              <a:path w="1971279" h="1971279" extrusionOk="0">
                <a:moveTo>
                  <a:pt x="846138" y="0"/>
                </a:moveTo>
                <a:lnTo>
                  <a:pt x="1971279" y="0"/>
                </a:lnTo>
                <a:lnTo>
                  <a:pt x="1962564" y="172574"/>
                </a:lnTo>
                <a:cubicBezTo>
                  <a:pt x="1932611" y="467515"/>
                  <a:pt x="1838745" y="743562"/>
                  <a:pt x="1695032" y="986645"/>
                </a:cubicBezTo>
                <a:lnTo>
                  <a:pt x="1627014" y="1091359"/>
                </a:lnTo>
                <a:lnTo>
                  <a:pt x="1635149" y="1101218"/>
                </a:lnTo>
                <a:cubicBezTo>
                  <a:pt x="1669003" y="1151328"/>
                  <a:pt x="1688770" y="1211737"/>
                  <a:pt x="1688770" y="1276762"/>
                </a:cubicBezTo>
                <a:cubicBezTo>
                  <a:pt x="1688770" y="1450163"/>
                  <a:pt x="1548200" y="1590733"/>
                  <a:pt x="1374799" y="1590733"/>
                </a:cubicBezTo>
                <a:cubicBezTo>
                  <a:pt x="1331449" y="1590733"/>
                  <a:pt x="1290151" y="1581948"/>
                  <a:pt x="1252588" y="1566060"/>
                </a:cubicBezTo>
                <a:lnTo>
                  <a:pt x="1207480" y="1541576"/>
                </a:lnTo>
                <a:lnTo>
                  <a:pt x="1128427" y="1602936"/>
                </a:lnTo>
                <a:cubicBezTo>
                  <a:pt x="853224" y="1798641"/>
                  <a:pt x="526504" y="1926621"/>
                  <a:pt x="172574" y="1962564"/>
                </a:cubicBezTo>
                <a:lnTo>
                  <a:pt x="0" y="1971279"/>
                </a:lnTo>
                <a:lnTo>
                  <a:pt x="0" y="846138"/>
                </a:lnTo>
                <a:lnTo>
                  <a:pt x="57535" y="843232"/>
                </a:lnTo>
                <a:cubicBezTo>
                  <a:pt x="471811" y="801160"/>
                  <a:pt x="801160" y="471811"/>
                  <a:pt x="843232" y="57535"/>
                </a:cubicBezTo>
                <a:close/>
              </a:path>
            </a:pathLst>
          </a:custGeom>
          <a:solidFill>
            <a:schemeClr val="dk2"/>
          </a:solidFill>
          <a:ln w="15875" cap="flat" cmpd="sng">
            <a:solidFill>
              <a:srgbClr val="FF3B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277" name="Google Shape;277;p20"/>
          <p:cNvSpPr/>
          <p:nvPr/>
        </p:nvSpPr>
        <p:spPr>
          <a:xfrm>
            <a:off x="4092258" y="4019470"/>
            <a:ext cx="1971276" cy="1971279"/>
          </a:xfrm>
          <a:custGeom>
            <a:avLst/>
            <a:gdLst/>
            <a:ahLst/>
            <a:cxnLst/>
            <a:rect l="l" t="t" r="r" b="b"/>
            <a:pathLst>
              <a:path w="1674485" h="1674487" extrusionOk="0">
                <a:moveTo>
                  <a:pt x="0" y="0"/>
                </a:moveTo>
                <a:lnTo>
                  <a:pt x="955743" y="0"/>
                </a:lnTo>
                <a:lnTo>
                  <a:pt x="958210" y="48873"/>
                </a:lnTo>
                <a:cubicBezTo>
                  <a:pt x="993948" y="400776"/>
                  <a:pt x="1273711" y="680539"/>
                  <a:pt x="1625614" y="716277"/>
                </a:cubicBezTo>
                <a:lnTo>
                  <a:pt x="1674485" y="718745"/>
                </a:lnTo>
                <a:lnTo>
                  <a:pt x="1674485" y="1674487"/>
                </a:lnTo>
                <a:lnTo>
                  <a:pt x="1527895" y="1667084"/>
                </a:lnTo>
                <a:cubicBezTo>
                  <a:pt x="726182" y="1585666"/>
                  <a:pt x="88821" y="948305"/>
                  <a:pt x="7403" y="1465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278" name="Google Shape;278;p20"/>
          <p:cNvSpPr/>
          <p:nvPr/>
        </p:nvSpPr>
        <p:spPr>
          <a:xfrm>
            <a:off x="4374768" y="4982261"/>
            <a:ext cx="627941" cy="6279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279" name="Google Shape;279;p20"/>
          <p:cNvSpPr txBox="1"/>
          <p:nvPr/>
        </p:nvSpPr>
        <p:spPr>
          <a:xfrm>
            <a:off x="8522918" y="2516877"/>
            <a:ext cx="251519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Ne zaman</a:t>
            </a:r>
            <a:endParaRPr sz="3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2" name="Google Shape;282;p20"/>
          <p:cNvSpPr txBox="1"/>
          <p:nvPr/>
        </p:nvSpPr>
        <p:spPr>
          <a:xfrm>
            <a:off x="8522919" y="4553084"/>
            <a:ext cx="182878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Nasıl</a:t>
            </a:r>
            <a:endParaRPr sz="32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5" name="Google Shape;285;p20"/>
          <p:cNvSpPr txBox="1"/>
          <p:nvPr/>
        </p:nvSpPr>
        <p:spPr>
          <a:xfrm flipH="1">
            <a:off x="1342571" y="2516877"/>
            <a:ext cx="242085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rPr>
              <a:t>Kaç</a:t>
            </a:r>
            <a:r>
              <a:rPr lang="en-US" sz="3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rPr>
              <a:t>adet</a:t>
            </a:r>
            <a:endParaRPr sz="32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8" name="Google Shape;288;p20"/>
          <p:cNvSpPr txBox="1"/>
          <p:nvPr/>
        </p:nvSpPr>
        <p:spPr>
          <a:xfrm flipH="1">
            <a:off x="1934644" y="4553084"/>
            <a:ext cx="182878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lt1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rPr>
              <a:t>Nerede</a:t>
            </a:r>
            <a:endParaRPr sz="3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348A5F-184A-6489-664F-F2EE19317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95" y="322189"/>
            <a:ext cx="1397103" cy="56736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746956F-91EC-B35F-9812-7C742B482B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9489" y="2633248"/>
            <a:ext cx="727349" cy="72734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4B6E9FC-D123-9CA3-4C6A-8BE3C7BF72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19249" y="4482810"/>
            <a:ext cx="725282" cy="72528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3875D89-8935-E1B1-260F-E5B5EC65EA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89948" y="3536985"/>
            <a:ext cx="1019741" cy="101974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D44195B-672F-05EC-9EDC-1490F84671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6854543" y="4560644"/>
            <a:ext cx="660637" cy="66063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6059945-5D7F-0BE4-90CD-A15F19F386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88738" y="2633248"/>
            <a:ext cx="792793" cy="792793"/>
          </a:xfrm>
          <a:prstGeom prst="rect">
            <a:avLst/>
          </a:prstGeom>
        </p:spPr>
      </p:pic>
      <p:pic>
        <p:nvPicPr>
          <p:cNvPr id="2" name="Resim 14">
            <a:extLst>
              <a:ext uri="{FF2B5EF4-FFF2-40B4-BE49-F238E27FC236}">
                <a16:creationId xmlns:a16="http://schemas.microsoft.com/office/drawing/2014/main" id="{3C2A4ED3-7E8D-1EDE-6CA8-4124C0ED77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07517" y="29709"/>
            <a:ext cx="2684483" cy="77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90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5"/>
          <p:cNvSpPr txBox="1"/>
          <p:nvPr/>
        </p:nvSpPr>
        <p:spPr>
          <a:xfrm>
            <a:off x="3610896" y="800100"/>
            <a:ext cx="49702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E30062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Uçtan</a:t>
            </a:r>
            <a:r>
              <a:rPr lang="en-US" sz="3600" b="1" dirty="0">
                <a:solidFill>
                  <a:srgbClr val="E30062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 Uca RFID</a:t>
            </a:r>
            <a:endParaRPr b="1" dirty="0">
              <a:solidFill>
                <a:srgbClr val="E3006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40" name="Google Shape;540;p25"/>
          <p:cNvSpPr/>
          <p:nvPr/>
        </p:nvSpPr>
        <p:spPr>
          <a:xfrm rot="7604709">
            <a:off x="2365451" y="3167727"/>
            <a:ext cx="886984" cy="1490017"/>
          </a:xfrm>
          <a:prstGeom prst="trapezoid">
            <a:avLst>
              <a:gd name="adj" fmla="val 25000"/>
            </a:avLst>
          </a:prstGeom>
          <a:solidFill>
            <a:srgbClr val="FF3B8F"/>
          </a:solidFill>
          <a:ln w="15875" cap="flat" cmpd="sng">
            <a:solidFill>
              <a:srgbClr val="FF3B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41" name="Google Shape;541;p25"/>
          <p:cNvSpPr/>
          <p:nvPr/>
        </p:nvSpPr>
        <p:spPr>
          <a:xfrm rot="2204709" flipH="1">
            <a:off x="1238618" y="2509274"/>
            <a:ext cx="1823632" cy="1823632"/>
          </a:xfrm>
          <a:prstGeom prst="ellipse">
            <a:avLst/>
          </a:prstGeom>
          <a:solidFill>
            <a:srgbClr val="FF3B8F"/>
          </a:solidFill>
          <a:ln w="15875" cap="flat" cmpd="sng">
            <a:solidFill>
              <a:srgbClr val="FF3B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42" name="Google Shape;542;p25"/>
          <p:cNvSpPr/>
          <p:nvPr/>
        </p:nvSpPr>
        <p:spPr>
          <a:xfrm rot="2204709" flipH="1">
            <a:off x="1336213" y="2606869"/>
            <a:ext cx="1628441" cy="1628441"/>
          </a:xfrm>
          <a:prstGeom prst="ellipse">
            <a:avLst/>
          </a:prstGeom>
          <a:solidFill>
            <a:srgbClr val="090F2A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43" name="Google Shape;543;p25"/>
          <p:cNvSpPr/>
          <p:nvPr/>
        </p:nvSpPr>
        <p:spPr>
          <a:xfrm rot="2813343">
            <a:off x="4339667" y="3338967"/>
            <a:ext cx="886984" cy="1490017"/>
          </a:xfrm>
          <a:prstGeom prst="trapezoid">
            <a:avLst>
              <a:gd name="adj" fmla="val 25000"/>
            </a:avLst>
          </a:prstGeom>
          <a:solidFill>
            <a:srgbClr val="FF3B8F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44" name="Google Shape;544;p25"/>
          <p:cNvSpPr/>
          <p:nvPr/>
        </p:nvSpPr>
        <p:spPr>
          <a:xfrm rot="-2586657" flipH="1">
            <a:off x="3271404" y="3733786"/>
            <a:ext cx="1823632" cy="1823632"/>
          </a:xfrm>
          <a:prstGeom prst="ellipse">
            <a:avLst/>
          </a:prstGeom>
          <a:solidFill>
            <a:srgbClr val="FF3B8F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45" name="Google Shape;545;p25"/>
          <p:cNvSpPr/>
          <p:nvPr/>
        </p:nvSpPr>
        <p:spPr>
          <a:xfrm rot="-2586657" flipH="1">
            <a:off x="3368999" y="3831381"/>
            <a:ext cx="1628441" cy="1628441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46" name="Google Shape;546;p25"/>
          <p:cNvSpPr/>
          <p:nvPr/>
        </p:nvSpPr>
        <p:spPr>
          <a:xfrm rot="7604709">
            <a:off x="6311018" y="3167727"/>
            <a:ext cx="886984" cy="1490017"/>
          </a:xfrm>
          <a:prstGeom prst="trapezoid">
            <a:avLst>
              <a:gd name="adj" fmla="val 25000"/>
            </a:avLst>
          </a:prstGeom>
          <a:solidFill>
            <a:srgbClr val="FF3B8F"/>
          </a:solidFill>
          <a:ln w="15875" cap="flat" cmpd="sng">
            <a:solidFill>
              <a:srgbClr val="FF3B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47" name="Google Shape;547;p25"/>
          <p:cNvSpPr/>
          <p:nvPr/>
        </p:nvSpPr>
        <p:spPr>
          <a:xfrm rot="2204709" flipH="1">
            <a:off x="5184185" y="2509274"/>
            <a:ext cx="1823632" cy="1823632"/>
          </a:xfrm>
          <a:prstGeom prst="ellipse">
            <a:avLst/>
          </a:prstGeom>
          <a:solidFill>
            <a:srgbClr val="FF3B8F"/>
          </a:solidFill>
          <a:ln w="15875" cap="flat" cmpd="sng">
            <a:solidFill>
              <a:srgbClr val="FF3B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48" name="Google Shape;548;p25"/>
          <p:cNvSpPr/>
          <p:nvPr/>
        </p:nvSpPr>
        <p:spPr>
          <a:xfrm rot="2204709" flipH="1">
            <a:off x="5281780" y="2606869"/>
            <a:ext cx="1628441" cy="1628441"/>
          </a:xfrm>
          <a:prstGeom prst="ellipse">
            <a:avLst/>
          </a:prstGeom>
          <a:solidFill>
            <a:srgbClr val="090F2A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49" name="Google Shape;549;p25"/>
          <p:cNvSpPr/>
          <p:nvPr/>
        </p:nvSpPr>
        <p:spPr>
          <a:xfrm rot="2813343">
            <a:off x="8281663" y="3338967"/>
            <a:ext cx="886984" cy="1490017"/>
          </a:xfrm>
          <a:prstGeom prst="trapezoid">
            <a:avLst>
              <a:gd name="adj" fmla="val 25000"/>
            </a:avLst>
          </a:prstGeom>
          <a:solidFill>
            <a:srgbClr val="FF3B8F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50" name="Google Shape;550;p25"/>
          <p:cNvSpPr/>
          <p:nvPr/>
        </p:nvSpPr>
        <p:spPr>
          <a:xfrm rot="-2586657" flipH="1">
            <a:off x="7213400" y="3733786"/>
            <a:ext cx="1823632" cy="1823632"/>
          </a:xfrm>
          <a:prstGeom prst="ellipse">
            <a:avLst/>
          </a:prstGeom>
          <a:solidFill>
            <a:srgbClr val="FF3B8F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51" name="Google Shape;551;p25"/>
          <p:cNvSpPr/>
          <p:nvPr/>
        </p:nvSpPr>
        <p:spPr>
          <a:xfrm rot="-2586657" flipH="1">
            <a:off x="7310995" y="3831381"/>
            <a:ext cx="1628441" cy="1628441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52" name="Google Shape;552;p25"/>
          <p:cNvSpPr/>
          <p:nvPr/>
        </p:nvSpPr>
        <p:spPr>
          <a:xfrm rot="2204709" flipH="1">
            <a:off x="9129750" y="2509274"/>
            <a:ext cx="1823632" cy="1823632"/>
          </a:xfrm>
          <a:prstGeom prst="ellipse">
            <a:avLst/>
          </a:prstGeom>
          <a:solidFill>
            <a:srgbClr val="FF3B8F"/>
          </a:solidFill>
          <a:ln w="15875" cap="flat" cmpd="sng">
            <a:solidFill>
              <a:srgbClr val="FF3B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53" name="Google Shape;553;p25"/>
          <p:cNvSpPr/>
          <p:nvPr/>
        </p:nvSpPr>
        <p:spPr>
          <a:xfrm rot="2204709" flipH="1">
            <a:off x="9227345" y="2606869"/>
            <a:ext cx="1628441" cy="1628441"/>
          </a:xfrm>
          <a:prstGeom prst="ellipse">
            <a:avLst/>
          </a:prstGeom>
          <a:solidFill>
            <a:srgbClr val="090F2A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55" name="Google Shape;555;p25"/>
          <p:cNvSpPr txBox="1"/>
          <p:nvPr/>
        </p:nvSpPr>
        <p:spPr>
          <a:xfrm>
            <a:off x="1417273" y="4624032"/>
            <a:ext cx="14663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2400" b="1" dirty="0" err="1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Üretim</a:t>
            </a:r>
            <a:endParaRPr sz="2400" dirty="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57" name="Google Shape;557;p25"/>
          <p:cNvSpPr txBox="1"/>
          <p:nvPr/>
        </p:nvSpPr>
        <p:spPr>
          <a:xfrm>
            <a:off x="5362840" y="4624032"/>
            <a:ext cx="14663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2400" b="1" dirty="0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Lojistik</a:t>
            </a:r>
            <a:endParaRPr sz="2400" dirty="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59" name="Google Shape;559;p25"/>
          <p:cNvSpPr txBox="1"/>
          <p:nvPr/>
        </p:nvSpPr>
        <p:spPr>
          <a:xfrm>
            <a:off x="9308405" y="4624032"/>
            <a:ext cx="14663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oppins"/>
              <a:buNone/>
            </a:pPr>
            <a:r>
              <a:rPr lang="en-US" sz="2400" b="1" dirty="0" err="1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Satış</a:t>
            </a:r>
            <a:endParaRPr sz="2400" dirty="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61" name="Google Shape;561;p25"/>
          <p:cNvSpPr txBox="1"/>
          <p:nvPr/>
        </p:nvSpPr>
        <p:spPr>
          <a:xfrm>
            <a:off x="3450059" y="2833710"/>
            <a:ext cx="14663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Poppins"/>
              <a:buNone/>
            </a:pPr>
            <a:r>
              <a:rPr lang="en-US" sz="2400" b="1" dirty="0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Depo</a:t>
            </a:r>
            <a:endParaRPr sz="2400" dirty="0">
              <a:solidFill>
                <a:schemeClr val="bg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63" name="Google Shape;563;p25"/>
          <p:cNvSpPr txBox="1"/>
          <p:nvPr/>
        </p:nvSpPr>
        <p:spPr>
          <a:xfrm>
            <a:off x="7392055" y="2836970"/>
            <a:ext cx="14663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Poppins"/>
              <a:buNone/>
            </a:pPr>
            <a:r>
              <a:rPr lang="en-US" sz="2400" b="1" dirty="0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Mağaza</a:t>
            </a:r>
            <a:endParaRPr sz="2400" dirty="0">
              <a:solidFill>
                <a:schemeClr val="bg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A91001-F355-2C64-9C29-31239EC47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58922" y="3111432"/>
            <a:ext cx="742452" cy="61931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84A1B0C-CE03-2B07-349E-F35709AF47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7800" y="4309117"/>
            <a:ext cx="710586" cy="71058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F376367-8E0E-346A-7AFE-65566645B2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95183" y="2963332"/>
            <a:ext cx="879150" cy="87915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474D0BA-C213-6025-083D-0D272EC6CD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2945" y="2925284"/>
            <a:ext cx="955246" cy="955246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D26B7645-A388-6B65-FDFC-2F0B906799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34176" y="4156988"/>
            <a:ext cx="977225" cy="9772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6BC8F04-91CF-8969-BB38-C1B7305841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195" y="322189"/>
            <a:ext cx="1397103" cy="567362"/>
          </a:xfrm>
          <a:prstGeom prst="rect">
            <a:avLst/>
          </a:prstGeom>
        </p:spPr>
      </p:pic>
      <p:pic>
        <p:nvPicPr>
          <p:cNvPr id="2" name="Resim 14">
            <a:extLst>
              <a:ext uri="{FF2B5EF4-FFF2-40B4-BE49-F238E27FC236}">
                <a16:creationId xmlns:a16="http://schemas.microsoft.com/office/drawing/2014/main" id="{21CCB42E-7108-8CBC-4347-D78C519652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07517" y="29709"/>
            <a:ext cx="2684483" cy="77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98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44;p19">
            <a:extLst>
              <a:ext uri="{FF2B5EF4-FFF2-40B4-BE49-F238E27FC236}">
                <a16:creationId xmlns:a16="http://schemas.microsoft.com/office/drawing/2014/main" id="{B8F76FA5-F54C-1631-0381-ECE1B894C7CC}"/>
              </a:ext>
            </a:extLst>
          </p:cNvPr>
          <p:cNvSpPr/>
          <p:nvPr/>
        </p:nvSpPr>
        <p:spPr>
          <a:xfrm>
            <a:off x="2638990" y="4040168"/>
            <a:ext cx="7049295" cy="1461368"/>
          </a:xfrm>
          <a:prstGeom prst="rect">
            <a:avLst/>
          </a:prstGeom>
          <a:solidFill>
            <a:schemeClr val="dk2">
              <a:alpha val="89803"/>
            </a:schemeClr>
          </a:solidFill>
          <a:ln w="15875" cap="rnd" cmpd="sng">
            <a:solidFill>
              <a:srgbClr val="FF7D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Google Shape;244;p19">
            <a:extLst>
              <a:ext uri="{FF2B5EF4-FFF2-40B4-BE49-F238E27FC236}">
                <a16:creationId xmlns:a16="http://schemas.microsoft.com/office/drawing/2014/main" id="{B81B6F7A-E49B-461F-0541-A0DCF8EF3A5B}"/>
              </a:ext>
            </a:extLst>
          </p:cNvPr>
          <p:cNvSpPr/>
          <p:nvPr/>
        </p:nvSpPr>
        <p:spPr>
          <a:xfrm>
            <a:off x="2638990" y="1989188"/>
            <a:ext cx="7049295" cy="1461368"/>
          </a:xfrm>
          <a:prstGeom prst="rect">
            <a:avLst/>
          </a:prstGeom>
          <a:solidFill>
            <a:schemeClr val="dk2">
              <a:alpha val="89803"/>
            </a:schemeClr>
          </a:solidFill>
          <a:ln w="15875" cap="rnd" cmpd="sng">
            <a:solidFill>
              <a:srgbClr val="FF7D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1" name="Google Shape;271;p20"/>
          <p:cNvSpPr txBox="1"/>
          <p:nvPr/>
        </p:nvSpPr>
        <p:spPr>
          <a:xfrm>
            <a:off x="3610896" y="800100"/>
            <a:ext cx="49702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E30062"/>
                </a:solidFill>
                <a:latin typeface="Poppins" panose="00000500000000000000" pitchFamily="2" charset="0"/>
                <a:cs typeface="Poppins" panose="00000500000000000000" pitchFamily="2" charset="0"/>
                <a:sym typeface="Manrope"/>
              </a:rPr>
              <a:t>Lojistik</a:t>
            </a:r>
            <a:endParaRPr dirty="0">
              <a:solidFill>
                <a:srgbClr val="E3006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348A5F-184A-6489-664F-F2EE19317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95" y="322189"/>
            <a:ext cx="1397103" cy="56736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7B211FD6-8B81-BD6C-65DC-440DAA2B7E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6178" y="2230362"/>
            <a:ext cx="879150" cy="8791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F06A048-0929-EBCB-6B01-DBD26AC2BD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6178" y="4321370"/>
            <a:ext cx="879150" cy="879150"/>
          </a:xfrm>
          <a:prstGeom prst="rect">
            <a:avLst/>
          </a:prstGeom>
        </p:spPr>
      </p:pic>
      <p:sp>
        <p:nvSpPr>
          <p:cNvPr id="9" name="Google Shape;447;p23">
            <a:extLst>
              <a:ext uri="{FF2B5EF4-FFF2-40B4-BE49-F238E27FC236}">
                <a16:creationId xmlns:a16="http://schemas.microsoft.com/office/drawing/2014/main" id="{EF812CD9-E989-F8CD-ED21-4894C2A15D92}"/>
              </a:ext>
            </a:extLst>
          </p:cNvPr>
          <p:cNvSpPr txBox="1"/>
          <p:nvPr/>
        </p:nvSpPr>
        <p:spPr>
          <a:xfrm>
            <a:off x="4425822" y="2469902"/>
            <a:ext cx="471817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Hatasız</a:t>
            </a:r>
            <a:r>
              <a:rPr lang="en-US" sz="2800" b="1" dirty="0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ve </a:t>
            </a:r>
            <a:r>
              <a:rPr lang="en-US" sz="2800" b="1" dirty="0" err="1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hızlı</a:t>
            </a:r>
            <a:r>
              <a:rPr lang="en-US" sz="2800" b="1" dirty="0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sevkiyat</a:t>
            </a:r>
            <a:endParaRPr sz="2800" b="1" dirty="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10" name="Google Shape;447;p23">
            <a:extLst>
              <a:ext uri="{FF2B5EF4-FFF2-40B4-BE49-F238E27FC236}">
                <a16:creationId xmlns:a16="http://schemas.microsoft.com/office/drawing/2014/main" id="{94C62814-7109-BDC0-01D4-379BCC4867B0}"/>
              </a:ext>
            </a:extLst>
          </p:cNvPr>
          <p:cNvSpPr txBox="1"/>
          <p:nvPr/>
        </p:nvSpPr>
        <p:spPr>
          <a:xfrm>
            <a:off x="4425822" y="4560910"/>
            <a:ext cx="512457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Hatasız</a:t>
            </a:r>
            <a:r>
              <a:rPr lang="en-US" sz="2800" b="1" dirty="0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ve </a:t>
            </a:r>
            <a:r>
              <a:rPr lang="en-US" sz="2800" b="1" dirty="0" err="1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hızlı</a:t>
            </a:r>
            <a:r>
              <a:rPr lang="en-US" sz="2800" b="1" dirty="0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ürün</a:t>
            </a:r>
            <a:r>
              <a:rPr lang="en-US" sz="2800" b="1" dirty="0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kabul</a:t>
            </a:r>
            <a:endParaRPr sz="2800" b="1" dirty="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4" name="Resim 14">
            <a:extLst>
              <a:ext uri="{FF2B5EF4-FFF2-40B4-BE49-F238E27FC236}">
                <a16:creationId xmlns:a16="http://schemas.microsoft.com/office/drawing/2014/main" id="{ABEC4D9B-324F-0B4E-CA3B-706C6B66BB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7517" y="29709"/>
            <a:ext cx="2684483" cy="77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71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0;p17">
            <a:extLst>
              <a:ext uri="{FF2B5EF4-FFF2-40B4-BE49-F238E27FC236}">
                <a16:creationId xmlns:a16="http://schemas.microsoft.com/office/drawing/2014/main" id="{55466C6F-4EB3-52A9-55C5-9B859ADFA615}"/>
              </a:ext>
            </a:extLst>
          </p:cNvPr>
          <p:cNvSpPr/>
          <p:nvPr/>
        </p:nvSpPr>
        <p:spPr>
          <a:xfrm>
            <a:off x="6793621" y="1768666"/>
            <a:ext cx="4970208" cy="4436191"/>
          </a:xfrm>
          <a:prstGeom prst="rect">
            <a:avLst/>
          </a:prstGeom>
          <a:solidFill>
            <a:schemeClr val="dk2">
              <a:alpha val="89803"/>
            </a:schemeClr>
          </a:solidFill>
          <a:ln w="15875" cap="rnd" cmpd="sng">
            <a:solidFill>
              <a:srgbClr val="FF7D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9" name="Google Shape;439;p23"/>
          <p:cNvSpPr txBox="1"/>
          <p:nvPr/>
        </p:nvSpPr>
        <p:spPr>
          <a:xfrm>
            <a:off x="3610896" y="800100"/>
            <a:ext cx="49702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E30062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Sayım</a:t>
            </a:r>
            <a:endParaRPr dirty="0">
              <a:solidFill>
                <a:srgbClr val="E3006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0" name="Google Shape;440;p23"/>
          <p:cNvSpPr/>
          <p:nvPr/>
        </p:nvSpPr>
        <p:spPr>
          <a:xfrm>
            <a:off x="1008578" y="2658590"/>
            <a:ext cx="2586036" cy="949424"/>
          </a:xfrm>
          <a:prstGeom prst="chevron">
            <a:avLst>
              <a:gd name="adj" fmla="val 32323"/>
            </a:avLst>
          </a:prstGeom>
          <a:solidFill>
            <a:schemeClr val="dk2"/>
          </a:solidFill>
          <a:ln w="15875" cap="flat" cmpd="sng">
            <a:solidFill>
              <a:srgbClr val="FF7D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441" name="Google Shape;441;p23"/>
          <p:cNvSpPr txBox="1"/>
          <p:nvPr/>
        </p:nvSpPr>
        <p:spPr>
          <a:xfrm>
            <a:off x="1453335" y="2931355"/>
            <a:ext cx="114985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1 Gün</a:t>
            </a:r>
            <a:endParaRPr sz="2000" b="1" dirty="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445" name="Google Shape;445;p23"/>
          <p:cNvSpPr txBox="1"/>
          <p:nvPr/>
        </p:nvSpPr>
        <p:spPr>
          <a:xfrm>
            <a:off x="871690" y="2161056"/>
            <a:ext cx="147995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Mağaza </a:t>
            </a:r>
            <a:endParaRPr sz="2400" b="1" dirty="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446" name="Google Shape;446;p23"/>
          <p:cNvSpPr/>
          <p:nvPr/>
        </p:nvSpPr>
        <p:spPr>
          <a:xfrm>
            <a:off x="3610896" y="2658590"/>
            <a:ext cx="2586036" cy="949424"/>
          </a:xfrm>
          <a:prstGeom prst="chevron">
            <a:avLst>
              <a:gd name="adj" fmla="val 32323"/>
            </a:avLst>
          </a:prstGeom>
          <a:solidFill>
            <a:srgbClr val="FF8BBD"/>
          </a:solidFill>
          <a:ln>
            <a:noFill/>
          </a:ln>
        </p:spPr>
        <p:txBody>
          <a:bodyPr spcFirstLastPara="1" wrap="square" lIns="182825" tIns="91400" rIns="182825" bIns="914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447" name="Google Shape;447;p23"/>
          <p:cNvSpPr txBox="1"/>
          <p:nvPr/>
        </p:nvSpPr>
        <p:spPr>
          <a:xfrm>
            <a:off x="4032314" y="3152985"/>
            <a:ext cx="182814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1 </a:t>
            </a:r>
            <a:r>
              <a:rPr lang="en-US" sz="2000" b="1" dirty="0" err="1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Saatten</a:t>
            </a:r>
            <a:r>
              <a:rPr lang="en-US" sz="2000" b="1" dirty="0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az</a:t>
            </a:r>
            <a:endParaRPr sz="2000" b="1" dirty="0">
              <a:solidFill>
                <a:schemeClr val="bg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451" name="Google Shape;451;p23"/>
          <p:cNvSpPr txBox="1"/>
          <p:nvPr/>
        </p:nvSpPr>
        <p:spPr>
          <a:xfrm>
            <a:off x="871690" y="4362972"/>
            <a:ext cx="14799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Depo</a:t>
            </a:r>
            <a:endParaRPr sz="2400" b="1" dirty="0">
              <a:solidFill>
                <a:schemeClr val="bg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452" name="Google Shape;452;p23"/>
          <p:cNvSpPr/>
          <p:nvPr/>
        </p:nvSpPr>
        <p:spPr>
          <a:xfrm>
            <a:off x="1031917" y="4860506"/>
            <a:ext cx="2586036" cy="949424"/>
          </a:xfrm>
          <a:prstGeom prst="chevron">
            <a:avLst>
              <a:gd name="adj" fmla="val 32323"/>
            </a:avLst>
          </a:prstGeom>
          <a:solidFill>
            <a:schemeClr val="dk2"/>
          </a:solidFill>
          <a:ln w="15875" cap="flat" cmpd="sng">
            <a:solidFill>
              <a:srgbClr val="FF7D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453" name="Google Shape;453;p23"/>
          <p:cNvSpPr txBox="1"/>
          <p:nvPr/>
        </p:nvSpPr>
        <p:spPr>
          <a:xfrm>
            <a:off x="1453335" y="5158956"/>
            <a:ext cx="114985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4 Gün</a:t>
            </a:r>
            <a:endParaRPr sz="2000" b="1" dirty="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458" name="Google Shape;458;p23"/>
          <p:cNvSpPr/>
          <p:nvPr/>
        </p:nvSpPr>
        <p:spPr>
          <a:xfrm>
            <a:off x="3634235" y="4860506"/>
            <a:ext cx="2586036" cy="949424"/>
          </a:xfrm>
          <a:prstGeom prst="chevron">
            <a:avLst>
              <a:gd name="adj" fmla="val 32323"/>
            </a:avLst>
          </a:prstGeom>
          <a:solidFill>
            <a:srgbClr val="FF8BBD"/>
          </a:solidFill>
          <a:ln>
            <a:noFill/>
          </a:ln>
        </p:spPr>
        <p:txBody>
          <a:bodyPr spcFirstLastPara="1" wrap="square" lIns="182825" tIns="91400" rIns="182825" bIns="914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600">
              <a:solidFill>
                <a:schemeClr val="lt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459" name="Google Shape;459;p23"/>
          <p:cNvSpPr txBox="1"/>
          <p:nvPr/>
        </p:nvSpPr>
        <p:spPr>
          <a:xfrm>
            <a:off x="4055653" y="5354901"/>
            <a:ext cx="206208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1 </a:t>
            </a:r>
            <a:r>
              <a:rPr lang="en-US" sz="2000" b="1" dirty="0" err="1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Günden</a:t>
            </a:r>
            <a:r>
              <a:rPr lang="en-US" sz="2000" b="1" dirty="0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az</a:t>
            </a:r>
            <a:endParaRPr sz="2000" b="1" dirty="0">
              <a:solidFill>
                <a:schemeClr val="bg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849643-ACE0-EE30-E371-8ECCE6054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95" y="322189"/>
            <a:ext cx="1397103" cy="567362"/>
          </a:xfrm>
          <a:prstGeom prst="rect">
            <a:avLst/>
          </a:prstGeom>
        </p:spPr>
      </p:pic>
      <p:sp>
        <p:nvSpPr>
          <p:cNvPr id="3" name="Google Shape;451;p23">
            <a:extLst>
              <a:ext uri="{FF2B5EF4-FFF2-40B4-BE49-F238E27FC236}">
                <a16:creationId xmlns:a16="http://schemas.microsoft.com/office/drawing/2014/main" id="{37A6EA75-5974-2353-191E-5E22E0F68D29}"/>
              </a:ext>
            </a:extLst>
          </p:cNvPr>
          <p:cNvSpPr txBox="1"/>
          <p:nvPr/>
        </p:nvSpPr>
        <p:spPr>
          <a:xfrm>
            <a:off x="8091714" y="1976390"/>
            <a:ext cx="27577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Doğruluk</a:t>
            </a:r>
            <a:endParaRPr sz="3600" b="1" dirty="0">
              <a:solidFill>
                <a:schemeClr val="bg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E4ABCC4-AFBD-F3CE-C841-A5F4787647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0653" y="1768667"/>
            <a:ext cx="3969657" cy="3969657"/>
          </a:xfrm>
          <a:prstGeom prst="rect">
            <a:avLst/>
          </a:prstGeom>
        </p:spPr>
      </p:pic>
      <p:sp>
        <p:nvSpPr>
          <p:cNvPr id="6" name="Google Shape;439;p23">
            <a:extLst>
              <a:ext uri="{FF2B5EF4-FFF2-40B4-BE49-F238E27FC236}">
                <a16:creationId xmlns:a16="http://schemas.microsoft.com/office/drawing/2014/main" id="{86D283E7-7022-A016-A0A3-0369A6DA3750}"/>
              </a:ext>
            </a:extLst>
          </p:cNvPr>
          <p:cNvSpPr txBox="1"/>
          <p:nvPr/>
        </p:nvSpPr>
        <p:spPr>
          <a:xfrm>
            <a:off x="7419595" y="4824637"/>
            <a:ext cx="383177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rgbClr val="FF3B8F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99.9 %</a:t>
            </a:r>
            <a:endParaRPr sz="3600" dirty="0">
              <a:solidFill>
                <a:srgbClr val="FF3B8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Google Shape;445;p23">
            <a:extLst>
              <a:ext uri="{FF2B5EF4-FFF2-40B4-BE49-F238E27FC236}">
                <a16:creationId xmlns:a16="http://schemas.microsoft.com/office/drawing/2014/main" id="{244D23F7-A83F-57A8-103F-A1AF1860F6F4}"/>
              </a:ext>
            </a:extLst>
          </p:cNvPr>
          <p:cNvSpPr txBox="1"/>
          <p:nvPr/>
        </p:nvSpPr>
        <p:spPr>
          <a:xfrm>
            <a:off x="4191303" y="2691320"/>
            <a:ext cx="14799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RFID </a:t>
            </a:r>
            <a:r>
              <a:rPr lang="en-US" sz="2400" b="1" dirty="0" err="1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ile</a:t>
            </a:r>
            <a:endParaRPr sz="2400" b="1" dirty="0">
              <a:solidFill>
                <a:schemeClr val="bg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9" name="Google Shape;445;p23">
            <a:extLst>
              <a:ext uri="{FF2B5EF4-FFF2-40B4-BE49-F238E27FC236}">
                <a16:creationId xmlns:a16="http://schemas.microsoft.com/office/drawing/2014/main" id="{B4ECDFB0-589E-8E82-35A8-AFF8AAA7C83C}"/>
              </a:ext>
            </a:extLst>
          </p:cNvPr>
          <p:cNvSpPr txBox="1"/>
          <p:nvPr/>
        </p:nvSpPr>
        <p:spPr>
          <a:xfrm>
            <a:off x="4191303" y="4902969"/>
            <a:ext cx="14799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RFID </a:t>
            </a:r>
            <a:r>
              <a:rPr lang="en-US" sz="2400" b="1" dirty="0" err="1"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ile</a:t>
            </a:r>
            <a:endParaRPr sz="2400" b="1" dirty="0">
              <a:solidFill>
                <a:schemeClr val="bg1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4" name="Resim 14">
            <a:extLst>
              <a:ext uri="{FF2B5EF4-FFF2-40B4-BE49-F238E27FC236}">
                <a16:creationId xmlns:a16="http://schemas.microsoft.com/office/drawing/2014/main" id="{368DBC92-6A23-A554-118C-EBD4E626E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7517" y="29709"/>
            <a:ext cx="2684483" cy="77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1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29"/>
          <p:cNvSpPr/>
          <p:nvPr/>
        </p:nvSpPr>
        <p:spPr>
          <a:xfrm>
            <a:off x="810412" y="2247023"/>
            <a:ext cx="2196358" cy="1535430"/>
          </a:xfrm>
          <a:prstGeom prst="roundRect">
            <a:avLst>
              <a:gd name="adj" fmla="val 7248"/>
            </a:avLst>
          </a:prstGeom>
          <a:solidFill>
            <a:srgbClr val="FF8BBD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4" name="Google Shape;794;p29"/>
          <p:cNvSpPr txBox="1"/>
          <p:nvPr/>
        </p:nvSpPr>
        <p:spPr>
          <a:xfrm>
            <a:off x="959361" y="3270311"/>
            <a:ext cx="187072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Poppins"/>
                <a:cs typeface="Poppins"/>
                <a:sym typeface="Poppins"/>
              </a:rPr>
              <a:t>Model</a:t>
            </a:r>
            <a:endParaRPr sz="2800" b="1" dirty="0"/>
          </a:p>
        </p:txBody>
      </p:sp>
      <p:sp>
        <p:nvSpPr>
          <p:cNvPr id="796" name="Google Shape;796;p29"/>
          <p:cNvSpPr/>
          <p:nvPr/>
        </p:nvSpPr>
        <p:spPr>
          <a:xfrm>
            <a:off x="3121371" y="2247023"/>
            <a:ext cx="2196358" cy="1535430"/>
          </a:xfrm>
          <a:prstGeom prst="roundRect">
            <a:avLst>
              <a:gd name="adj" fmla="val 7248"/>
            </a:avLst>
          </a:pr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8" name="Google Shape;798;p29"/>
          <p:cNvSpPr txBox="1"/>
          <p:nvPr/>
        </p:nvSpPr>
        <p:spPr>
          <a:xfrm>
            <a:off x="3512144" y="3270311"/>
            <a:ext cx="138707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Renk</a:t>
            </a:r>
            <a:endParaRPr sz="2800" b="1" dirty="0"/>
          </a:p>
        </p:txBody>
      </p:sp>
      <p:sp>
        <p:nvSpPr>
          <p:cNvPr id="800" name="Google Shape;800;p29"/>
          <p:cNvSpPr/>
          <p:nvPr/>
        </p:nvSpPr>
        <p:spPr>
          <a:xfrm>
            <a:off x="810412" y="4189545"/>
            <a:ext cx="2196358" cy="1535430"/>
          </a:xfrm>
          <a:prstGeom prst="roundRect">
            <a:avLst>
              <a:gd name="adj" fmla="val 7248"/>
            </a:avLst>
          </a:pr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2" name="Google Shape;802;p29"/>
          <p:cNvSpPr txBox="1"/>
          <p:nvPr/>
        </p:nvSpPr>
        <p:spPr>
          <a:xfrm>
            <a:off x="830180" y="5188993"/>
            <a:ext cx="217133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Sezon</a:t>
            </a:r>
            <a:endParaRPr sz="2800" b="1" dirty="0"/>
          </a:p>
        </p:txBody>
      </p:sp>
      <p:sp>
        <p:nvSpPr>
          <p:cNvPr id="804" name="Google Shape;804;p29"/>
          <p:cNvSpPr/>
          <p:nvPr/>
        </p:nvSpPr>
        <p:spPr>
          <a:xfrm>
            <a:off x="3121371" y="4189545"/>
            <a:ext cx="2196358" cy="1535430"/>
          </a:xfrm>
          <a:prstGeom prst="roundRect">
            <a:avLst>
              <a:gd name="adj" fmla="val 7248"/>
            </a:avLst>
          </a:prstGeom>
          <a:solidFill>
            <a:srgbClr val="FF8BBD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8" name="Google Shape;808;p29"/>
          <p:cNvSpPr/>
          <p:nvPr/>
        </p:nvSpPr>
        <p:spPr>
          <a:xfrm>
            <a:off x="6148114" y="1843607"/>
            <a:ext cx="5233474" cy="3982369"/>
          </a:xfrm>
          <a:prstGeom prst="roundRect">
            <a:avLst>
              <a:gd name="adj" fmla="val 3257"/>
            </a:avLst>
          </a:prstGeom>
          <a:solidFill>
            <a:schemeClr val="accent1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809" name="Google Shape;809;p29"/>
          <p:cNvCxnSpPr/>
          <p:nvPr/>
        </p:nvCxnSpPr>
        <p:spPr>
          <a:xfrm>
            <a:off x="6774365" y="2203140"/>
            <a:ext cx="0" cy="3175730"/>
          </a:xfrm>
          <a:prstGeom prst="straightConnector1">
            <a:avLst/>
          </a:prstGeom>
          <a:noFill/>
          <a:ln w="12700" cap="flat" cmpd="sng">
            <a:solidFill>
              <a:srgbClr val="1F30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10" name="Google Shape;810;p29"/>
          <p:cNvSpPr txBox="1"/>
          <p:nvPr/>
        </p:nvSpPr>
        <p:spPr>
          <a:xfrm>
            <a:off x="6330282" y="3086892"/>
            <a:ext cx="45855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400</a:t>
            </a:r>
            <a:endParaRPr/>
          </a:p>
        </p:txBody>
      </p:sp>
      <p:sp>
        <p:nvSpPr>
          <p:cNvPr id="811" name="Google Shape;811;p29"/>
          <p:cNvSpPr txBox="1"/>
          <p:nvPr/>
        </p:nvSpPr>
        <p:spPr>
          <a:xfrm>
            <a:off x="6330282" y="3652505"/>
            <a:ext cx="45855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300</a:t>
            </a:r>
            <a:endParaRPr/>
          </a:p>
        </p:txBody>
      </p:sp>
      <p:sp>
        <p:nvSpPr>
          <p:cNvPr id="812" name="Google Shape;812;p29"/>
          <p:cNvSpPr txBox="1"/>
          <p:nvPr/>
        </p:nvSpPr>
        <p:spPr>
          <a:xfrm>
            <a:off x="6330282" y="4218118"/>
            <a:ext cx="45855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200</a:t>
            </a:r>
            <a:endParaRPr/>
          </a:p>
        </p:txBody>
      </p:sp>
      <p:sp>
        <p:nvSpPr>
          <p:cNvPr id="813" name="Google Shape;813;p29"/>
          <p:cNvSpPr txBox="1"/>
          <p:nvPr/>
        </p:nvSpPr>
        <p:spPr>
          <a:xfrm>
            <a:off x="6330282" y="4783733"/>
            <a:ext cx="45855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100</a:t>
            </a:r>
            <a:endParaRPr/>
          </a:p>
        </p:txBody>
      </p:sp>
      <p:sp>
        <p:nvSpPr>
          <p:cNvPr id="814" name="Google Shape;814;p29"/>
          <p:cNvSpPr txBox="1"/>
          <p:nvPr/>
        </p:nvSpPr>
        <p:spPr>
          <a:xfrm>
            <a:off x="6330282" y="2521279"/>
            <a:ext cx="45855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500</a:t>
            </a:r>
            <a:endParaRPr/>
          </a:p>
        </p:txBody>
      </p:sp>
      <p:cxnSp>
        <p:nvCxnSpPr>
          <p:cNvPr id="815" name="Google Shape;815;p29"/>
          <p:cNvCxnSpPr/>
          <p:nvPr/>
        </p:nvCxnSpPr>
        <p:spPr>
          <a:xfrm rot="10800000">
            <a:off x="6774366" y="5378870"/>
            <a:ext cx="4293888" cy="0"/>
          </a:xfrm>
          <a:prstGeom prst="straightConnector1">
            <a:avLst/>
          </a:prstGeom>
          <a:noFill/>
          <a:ln w="12700" cap="flat" cmpd="sng">
            <a:solidFill>
              <a:srgbClr val="1F30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16" name="Google Shape;816;p29"/>
          <p:cNvCxnSpPr/>
          <p:nvPr/>
        </p:nvCxnSpPr>
        <p:spPr>
          <a:xfrm rot="10800000">
            <a:off x="6774366" y="4922232"/>
            <a:ext cx="4293888" cy="0"/>
          </a:xfrm>
          <a:prstGeom prst="straightConnector1">
            <a:avLst/>
          </a:prstGeom>
          <a:noFill/>
          <a:ln w="12700" cap="flat" cmpd="sng">
            <a:solidFill>
              <a:srgbClr val="1F30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17" name="Google Shape;817;p29"/>
          <p:cNvCxnSpPr/>
          <p:nvPr/>
        </p:nvCxnSpPr>
        <p:spPr>
          <a:xfrm rot="10800000">
            <a:off x="6774366" y="4359518"/>
            <a:ext cx="4293888" cy="0"/>
          </a:xfrm>
          <a:prstGeom prst="straightConnector1">
            <a:avLst/>
          </a:prstGeom>
          <a:noFill/>
          <a:ln w="12700" cap="flat" cmpd="sng">
            <a:solidFill>
              <a:srgbClr val="1F30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18" name="Google Shape;818;p29"/>
          <p:cNvCxnSpPr/>
          <p:nvPr/>
        </p:nvCxnSpPr>
        <p:spPr>
          <a:xfrm rot="10800000">
            <a:off x="6774366" y="3787694"/>
            <a:ext cx="4293888" cy="0"/>
          </a:xfrm>
          <a:prstGeom prst="straightConnector1">
            <a:avLst/>
          </a:prstGeom>
          <a:noFill/>
          <a:ln w="12700" cap="flat" cmpd="sng">
            <a:solidFill>
              <a:srgbClr val="1F30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19" name="Google Shape;819;p29"/>
          <p:cNvCxnSpPr/>
          <p:nvPr/>
        </p:nvCxnSpPr>
        <p:spPr>
          <a:xfrm rot="10800000">
            <a:off x="6774366" y="3216864"/>
            <a:ext cx="4293888" cy="0"/>
          </a:xfrm>
          <a:prstGeom prst="straightConnector1">
            <a:avLst/>
          </a:prstGeom>
          <a:noFill/>
          <a:ln w="12700" cap="flat" cmpd="sng">
            <a:solidFill>
              <a:srgbClr val="1F30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0" name="Google Shape;820;p29"/>
          <p:cNvCxnSpPr/>
          <p:nvPr/>
        </p:nvCxnSpPr>
        <p:spPr>
          <a:xfrm rot="10800000">
            <a:off x="6774366" y="2659778"/>
            <a:ext cx="4293888" cy="0"/>
          </a:xfrm>
          <a:prstGeom prst="straightConnector1">
            <a:avLst/>
          </a:prstGeom>
          <a:noFill/>
          <a:ln w="12700" cap="flat" cmpd="sng">
            <a:solidFill>
              <a:srgbClr val="1F30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1" name="Google Shape;821;p29"/>
          <p:cNvCxnSpPr>
            <a:stCxn id="822" idx="5"/>
            <a:endCxn id="823" idx="5"/>
          </p:cNvCxnSpPr>
          <p:nvPr/>
        </p:nvCxnSpPr>
        <p:spPr>
          <a:xfrm>
            <a:off x="7422442" y="2772677"/>
            <a:ext cx="1008900" cy="5208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4" name="Google Shape;824;p29"/>
          <p:cNvCxnSpPr>
            <a:stCxn id="823" idx="5"/>
            <a:endCxn id="825" idx="2"/>
          </p:cNvCxnSpPr>
          <p:nvPr/>
        </p:nvCxnSpPr>
        <p:spPr>
          <a:xfrm>
            <a:off x="8431253" y="3293464"/>
            <a:ext cx="880800" cy="4101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6" name="Google Shape;826;p29"/>
          <p:cNvCxnSpPr>
            <a:stCxn id="825" idx="7"/>
            <a:endCxn id="827" idx="3"/>
          </p:cNvCxnSpPr>
          <p:nvPr/>
        </p:nvCxnSpPr>
        <p:spPr>
          <a:xfrm rot="10800000" flipH="1">
            <a:off x="9466090" y="2760002"/>
            <a:ext cx="906000" cy="8796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28" name="Google Shape;828;p29"/>
          <p:cNvSpPr txBox="1"/>
          <p:nvPr/>
        </p:nvSpPr>
        <p:spPr>
          <a:xfrm>
            <a:off x="7052346" y="5410439"/>
            <a:ext cx="56677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10:00</a:t>
            </a:r>
            <a:endParaRPr dirty="0"/>
          </a:p>
        </p:txBody>
      </p:sp>
      <p:sp>
        <p:nvSpPr>
          <p:cNvPr id="822" name="Google Shape;822;p29"/>
          <p:cNvSpPr/>
          <p:nvPr/>
        </p:nvSpPr>
        <p:spPr>
          <a:xfrm>
            <a:off x="7205446" y="2555681"/>
            <a:ext cx="254227" cy="25422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9" name="Google Shape;829;p29"/>
          <p:cNvSpPr/>
          <p:nvPr/>
        </p:nvSpPr>
        <p:spPr>
          <a:xfrm>
            <a:off x="7242309" y="2592544"/>
            <a:ext cx="180500" cy="180500"/>
          </a:xfrm>
          <a:prstGeom prst="ellipse">
            <a:avLst/>
          </a:prstGeom>
          <a:solidFill>
            <a:srgbClr val="FF3B8F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0" name="Google Shape;830;p29"/>
          <p:cNvSpPr/>
          <p:nvPr/>
        </p:nvSpPr>
        <p:spPr>
          <a:xfrm>
            <a:off x="7171944" y="2108242"/>
            <a:ext cx="551906" cy="306308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3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1" name="Google Shape;831;p29"/>
          <p:cNvSpPr txBox="1"/>
          <p:nvPr/>
        </p:nvSpPr>
        <p:spPr>
          <a:xfrm>
            <a:off x="7171945" y="2122897"/>
            <a:ext cx="551905" cy="261610"/>
          </a:xfrm>
          <a:prstGeom prst="rect">
            <a:avLst/>
          </a:prstGeom>
          <a:solidFill>
            <a:srgbClr val="FF3B8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500</a:t>
            </a:r>
            <a:endParaRPr sz="11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832" name="Google Shape;832;p29"/>
          <p:cNvCxnSpPr>
            <a:stCxn id="822" idx="4"/>
          </p:cNvCxnSpPr>
          <p:nvPr/>
        </p:nvCxnSpPr>
        <p:spPr>
          <a:xfrm>
            <a:off x="7332560" y="2809908"/>
            <a:ext cx="0" cy="2568900"/>
          </a:xfrm>
          <a:prstGeom prst="straightConnector1">
            <a:avLst/>
          </a:prstGeom>
          <a:noFill/>
          <a:ln w="12700" cap="flat" cmpd="sng">
            <a:solidFill>
              <a:schemeClr val="accent3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833" name="Google Shape;833;p29"/>
          <p:cNvSpPr txBox="1"/>
          <p:nvPr/>
        </p:nvSpPr>
        <p:spPr>
          <a:xfrm>
            <a:off x="8082761" y="5410439"/>
            <a:ext cx="56677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12:00</a:t>
            </a:r>
            <a:endParaRPr dirty="0"/>
          </a:p>
        </p:txBody>
      </p:sp>
      <p:sp>
        <p:nvSpPr>
          <p:cNvPr id="834" name="Google Shape;834;p29"/>
          <p:cNvSpPr/>
          <p:nvPr/>
        </p:nvSpPr>
        <p:spPr>
          <a:xfrm>
            <a:off x="8240324" y="3102535"/>
            <a:ext cx="254227" cy="25422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3" name="Google Shape;823;p29"/>
          <p:cNvSpPr/>
          <p:nvPr/>
        </p:nvSpPr>
        <p:spPr>
          <a:xfrm>
            <a:off x="8277187" y="3139398"/>
            <a:ext cx="180500" cy="1805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5" name="Google Shape;835;p29"/>
          <p:cNvSpPr/>
          <p:nvPr/>
        </p:nvSpPr>
        <p:spPr>
          <a:xfrm>
            <a:off x="8206822" y="2655096"/>
            <a:ext cx="551906" cy="306308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6" name="Google Shape;836;p29"/>
          <p:cNvSpPr txBox="1"/>
          <p:nvPr/>
        </p:nvSpPr>
        <p:spPr>
          <a:xfrm>
            <a:off x="8206823" y="2669751"/>
            <a:ext cx="55190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400</a:t>
            </a:r>
            <a:endParaRPr dirty="0"/>
          </a:p>
        </p:txBody>
      </p:sp>
      <p:cxnSp>
        <p:nvCxnSpPr>
          <p:cNvPr id="837" name="Google Shape;837;p29"/>
          <p:cNvCxnSpPr>
            <a:stCxn id="834" idx="4"/>
          </p:cNvCxnSpPr>
          <p:nvPr/>
        </p:nvCxnSpPr>
        <p:spPr>
          <a:xfrm>
            <a:off x="8367438" y="3356762"/>
            <a:ext cx="0" cy="202200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838" name="Google Shape;838;p29"/>
          <p:cNvSpPr txBox="1"/>
          <p:nvPr/>
        </p:nvSpPr>
        <p:spPr>
          <a:xfrm>
            <a:off x="9117639" y="5410439"/>
            <a:ext cx="56677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14:00</a:t>
            </a:r>
            <a:endParaRPr dirty="0"/>
          </a:p>
        </p:txBody>
      </p:sp>
      <p:sp>
        <p:nvSpPr>
          <p:cNvPr id="839" name="Google Shape;839;p29"/>
          <p:cNvSpPr/>
          <p:nvPr/>
        </p:nvSpPr>
        <p:spPr>
          <a:xfrm>
            <a:off x="9275161" y="3576305"/>
            <a:ext cx="254227" cy="25422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5" name="Google Shape;825;p29"/>
          <p:cNvSpPr/>
          <p:nvPr/>
        </p:nvSpPr>
        <p:spPr>
          <a:xfrm>
            <a:off x="9312024" y="3613168"/>
            <a:ext cx="180500" cy="180500"/>
          </a:xfrm>
          <a:prstGeom prst="ellipse">
            <a:avLst/>
          </a:prstGeom>
          <a:solidFill>
            <a:srgbClr val="FF3B8F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0" name="Google Shape;840;p29"/>
          <p:cNvSpPr/>
          <p:nvPr/>
        </p:nvSpPr>
        <p:spPr>
          <a:xfrm>
            <a:off x="9241659" y="3128866"/>
            <a:ext cx="551906" cy="306308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1" name="Google Shape;841;p29"/>
          <p:cNvSpPr txBox="1"/>
          <p:nvPr/>
        </p:nvSpPr>
        <p:spPr>
          <a:xfrm>
            <a:off x="9241660" y="3143521"/>
            <a:ext cx="551905" cy="261610"/>
          </a:xfrm>
          <a:prstGeom prst="rect">
            <a:avLst/>
          </a:prstGeom>
          <a:solidFill>
            <a:srgbClr val="FF3B8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300</a:t>
            </a:r>
            <a:endParaRPr dirty="0"/>
          </a:p>
        </p:txBody>
      </p:sp>
      <p:cxnSp>
        <p:nvCxnSpPr>
          <p:cNvPr id="842" name="Google Shape;842;p29"/>
          <p:cNvCxnSpPr>
            <a:stCxn id="839" idx="4"/>
          </p:cNvCxnSpPr>
          <p:nvPr/>
        </p:nvCxnSpPr>
        <p:spPr>
          <a:xfrm>
            <a:off x="9402275" y="3830532"/>
            <a:ext cx="0" cy="1548300"/>
          </a:xfrm>
          <a:prstGeom prst="straightConnector1">
            <a:avLst/>
          </a:prstGeom>
          <a:noFill/>
          <a:ln w="12700" cap="flat" cmpd="sng">
            <a:solidFill>
              <a:schemeClr val="accent3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843" name="Google Shape;843;p29"/>
          <p:cNvSpPr txBox="1"/>
          <p:nvPr/>
        </p:nvSpPr>
        <p:spPr>
          <a:xfrm>
            <a:off x="10152476" y="5410439"/>
            <a:ext cx="56677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16.00</a:t>
            </a:r>
            <a:endParaRPr dirty="0"/>
          </a:p>
        </p:txBody>
      </p:sp>
      <p:sp>
        <p:nvSpPr>
          <p:cNvPr id="844" name="Google Shape;844;p29"/>
          <p:cNvSpPr/>
          <p:nvPr/>
        </p:nvSpPr>
        <p:spPr>
          <a:xfrm>
            <a:off x="10308779" y="2569135"/>
            <a:ext cx="254227" cy="25422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7" name="Google Shape;827;p29"/>
          <p:cNvSpPr/>
          <p:nvPr/>
        </p:nvSpPr>
        <p:spPr>
          <a:xfrm>
            <a:off x="10345642" y="2605998"/>
            <a:ext cx="180500" cy="18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5" name="Google Shape;845;p29"/>
          <p:cNvSpPr/>
          <p:nvPr/>
        </p:nvSpPr>
        <p:spPr>
          <a:xfrm>
            <a:off x="10275277" y="2121696"/>
            <a:ext cx="551906" cy="306308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6" name="Google Shape;846;p29"/>
          <p:cNvSpPr txBox="1"/>
          <p:nvPr/>
        </p:nvSpPr>
        <p:spPr>
          <a:xfrm>
            <a:off x="10275278" y="2136351"/>
            <a:ext cx="55190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500</a:t>
            </a:r>
            <a:endParaRPr dirty="0"/>
          </a:p>
        </p:txBody>
      </p:sp>
      <p:cxnSp>
        <p:nvCxnSpPr>
          <p:cNvPr id="847" name="Google Shape;847;p29"/>
          <p:cNvCxnSpPr>
            <a:stCxn id="844" idx="4"/>
          </p:cNvCxnSpPr>
          <p:nvPr/>
        </p:nvCxnSpPr>
        <p:spPr>
          <a:xfrm>
            <a:off x="10435893" y="2823362"/>
            <a:ext cx="0" cy="258720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dash"/>
            <a:miter lim="800000"/>
            <a:headEnd type="none" w="sm" len="sm"/>
            <a:tailEnd type="none" w="sm" len="sm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C4EFC96-161E-2D51-2A64-84ABE2A9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95" y="322189"/>
            <a:ext cx="1397103" cy="567362"/>
          </a:xfrm>
          <a:prstGeom prst="rect">
            <a:avLst/>
          </a:prstGeom>
        </p:spPr>
      </p:pic>
      <p:sp>
        <p:nvSpPr>
          <p:cNvPr id="3" name="Google Shape;439;p23">
            <a:extLst>
              <a:ext uri="{FF2B5EF4-FFF2-40B4-BE49-F238E27FC236}">
                <a16:creationId xmlns:a16="http://schemas.microsoft.com/office/drawing/2014/main" id="{844CD6F5-7FD2-F37C-2CB6-84F5201722C5}"/>
              </a:ext>
            </a:extLst>
          </p:cNvPr>
          <p:cNvSpPr txBox="1"/>
          <p:nvPr/>
        </p:nvSpPr>
        <p:spPr>
          <a:xfrm>
            <a:off x="1756108" y="800100"/>
            <a:ext cx="86797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E30062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Deneme Kabini </a:t>
            </a:r>
            <a:r>
              <a:rPr lang="en-US" sz="3600" b="1" dirty="0" err="1">
                <a:solidFill>
                  <a:srgbClr val="E30062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Analizleri</a:t>
            </a:r>
            <a:endParaRPr dirty="0">
              <a:solidFill>
                <a:srgbClr val="E3006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Google Shape;802;p29">
            <a:extLst>
              <a:ext uri="{FF2B5EF4-FFF2-40B4-BE49-F238E27FC236}">
                <a16:creationId xmlns:a16="http://schemas.microsoft.com/office/drawing/2014/main" id="{3EB3E5BD-6DC0-3066-9E53-C8C9359553B9}"/>
              </a:ext>
            </a:extLst>
          </p:cNvPr>
          <p:cNvSpPr txBox="1"/>
          <p:nvPr/>
        </p:nvSpPr>
        <p:spPr>
          <a:xfrm>
            <a:off x="3304846" y="5178384"/>
            <a:ext cx="188370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Satış</a:t>
            </a:r>
            <a:endParaRPr sz="2800" b="1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537245F-7CCF-F25D-EC88-4902783C72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6908" y="2401106"/>
            <a:ext cx="716527" cy="71652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575D66-D826-8540-7BC5-E1C3380B6A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24652" y="2372078"/>
            <a:ext cx="749242" cy="74924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93D1127-FABC-00CE-782F-89B1D569BA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8388" y="4359518"/>
            <a:ext cx="739768" cy="73976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9A0A595-731F-85F6-1E49-6CBDFEFD6C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53675" y="4450700"/>
            <a:ext cx="660855" cy="660855"/>
          </a:xfrm>
          <a:prstGeom prst="rect">
            <a:avLst/>
          </a:prstGeom>
        </p:spPr>
      </p:pic>
      <p:pic>
        <p:nvPicPr>
          <p:cNvPr id="5" name="Resim 14">
            <a:extLst>
              <a:ext uri="{FF2B5EF4-FFF2-40B4-BE49-F238E27FC236}">
                <a16:creationId xmlns:a16="http://schemas.microsoft.com/office/drawing/2014/main" id="{118E93A1-CF4D-1BB9-1CBF-8873EB35B3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7517" y="29709"/>
            <a:ext cx="2684483" cy="7703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4"/>
          <p:cNvSpPr/>
          <p:nvPr/>
        </p:nvSpPr>
        <p:spPr>
          <a:xfrm flipH="1">
            <a:off x="8969428" y="3339822"/>
            <a:ext cx="3222572" cy="968578"/>
          </a:xfrm>
          <a:prstGeom prst="rect">
            <a:avLst/>
          </a:pr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7" name="Google Shape;487;p24"/>
          <p:cNvSpPr/>
          <p:nvPr/>
        </p:nvSpPr>
        <p:spPr>
          <a:xfrm rot="10800000">
            <a:off x="8045463" y="3339823"/>
            <a:ext cx="923964" cy="1095578"/>
          </a:xfrm>
          <a:custGeom>
            <a:avLst/>
            <a:gdLst/>
            <a:ahLst/>
            <a:cxnLst/>
            <a:rect l="l" t="t" r="r" b="b"/>
            <a:pathLst>
              <a:path w="1155700" h="1095578" extrusionOk="0">
                <a:moveTo>
                  <a:pt x="0" y="127000"/>
                </a:moveTo>
                <a:lnTo>
                  <a:pt x="1155700" y="0"/>
                </a:lnTo>
                <a:lnTo>
                  <a:pt x="1155700" y="739978"/>
                </a:lnTo>
                <a:lnTo>
                  <a:pt x="0" y="1095578"/>
                </a:lnTo>
                <a:lnTo>
                  <a:pt x="0" y="127000"/>
                </a:lnTo>
                <a:close/>
              </a:path>
            </a:pathLst>
          </a:cu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8" name="Google Shape;488;p24"/>
          <p:cNvSpPr/>
          <p:nvPr/>
        </p:nvSpPr>
        <p:spPr>
          <a:xfrm flipH="1">
            <a:off x="6288257" y="3694788"/>
            <a:ext cx="1757205" cy="740613"/>
          </a:xfrm>
          <a:prstGeom prst="homePlate">
            <a:avLst>
              <a:gd name="adj" fmla="val 50000"/>
            </a:avLst>
          </a:pr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9" name="Google Shape;489;p24"/>
          <p:cNvSpPr/>
          <p:nvPr/>
        </p:nvSpPr>
        <p:spPr>
          <a:xfrm flipH="1">
            <a:off x="8969428" y="4301746"/>
            <a:ext cx="3222572" cy="968578"/>
          </a:xfrm>
          <a:prstGeom prst="rect">
            <a:avLst/>
          </a:prstGeom>
          <a:solidFill>
            <a:srgbClr val="162170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0" name="Google Shape;490;p24"/>
          <p:cNvSpPr/>
          <p:nvPr/>
        </p:nvSpPr>
        <p:spPr>
          <a:xfrm flipH="1">
            <a:off x="8042672" y="4301747"/>
            <a:ext cx="926757" cy="968578"/>
          </a:xfrm>
          <a:custGeom>
            <a:avLst/>
            <a:gdLst/>
            <a:ahLst/>
            <a:cxnLst/>
            <a:rect l="l" t="t" r="r" b="b"/>
            <a:pathLst>
              <a:path w="1159193" h="968578" extrusionOk="0">
                <a:moveTo>
                  <a:pt x="0" y="0"/>
                </a:moveTo>
                <a:lnTo>
                  <a:pt x="1159193" y="131445"/>
                </a:lnTo>
                <a:cubicBezTo>
                  <a:pt x="1157500" y="405198"/>
                  <a:pt x="1157393" y="562745"/>
                  <a:pt x="1155700" y="836498"/>
                </a:cubicBezTo>
                <a:lnTo>
                  <a:pt x="0" y="9685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1" name="Google Shape;491;p24"/>
          <p:cNvSpPr/>
          <p:nvPr/>
        </p:nvSpPr>
        <p:spPr>
          <a:xfrm flipH="1">
            <a:off x="6288257" y="4435402"/>
            <a:ext cx="1757205" cy="701270"/>
          </a:xfrm>
          <a:prstGeom prst="homePlate">
            <a:avLst>
              <a:gd name="adj" fmla="val 50000"/>
            </a:avLst>
          </a:prstGeom>
          <a:solidFill>
            <a:srgbClr val="162170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2" name="Google Shape;492;p24"/>
          <p:cNvSpPr/>
          <p:nvPr/>
        </p:nvSpPr>
        <p:spPr>
          <a:xfrm flipH="1">
            <a:off x="8969428" y="5263670"/>
            <a:ext cx="3222572" cy="968578"/>
          </a:xfrm>
          <a:prstGeom prst="rect">
            <a:avLst/>
          </a:pr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3" name="Google Shape;493;p24"/>
          <p:cNvSpPr/>
          <p:nvPr/>
        </p:nvSpPr>
        <p:spPr>
          <a:xfrm flipH="1">
            <a:off x="8045463" y="5133496"/>
            <a:ext cx="923964" cy="1095578"/>
          </a:xfrm>
          <a:custGeom>
            <a:avLst/>
            <a:gdLst/>
            <a:ahLst/>
            <a:cxnLst/>
            <a:rect l="l" t="t" r="r" b="b"/>
            <a:pathLst>
              <a:path w="1155700" h="1095578" extrusionOk="0">
                <a:moveTo>
                  <a:pt x="0" y="127000"/>
                </a:moveTo>
                <a:lnTo>
                  <a:pt x="1155700" y="0"/>
                </a:lnTo>
                <a:lnTo>
                  <a:pt x="1155700" y="739978"/>
                </a:lnTo>
                <a:lnTo>
                  <a:pt x="0" y="1095578"/>
                </a:lnTo>
                <a:lnTo>
                  <a:pt x="0" y="127000"/>
                </a:lnTo>
                <a:close/>
              </a:path>
            </a:pathLst>
          </a:cu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4" name="Google Shape;494;p24"/>
          <p:cNvSpPr/>
          <p:nvPr/>
        </p:nvSpPr>
        <p:spPr>
          <a:xfrm flipH="1">
            <a:off x="6288257" y="5136671"/>
            <a:ext cx="1757205" cy="740614"/>
          </a:xfrm>
          <a:prstGeom prst="homePlate">
            <a:avLst>
              <a:gd name="adj" fmla="val 50000"/>
            </a:avLst>
          </a:pr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5" name="Google Shape;495;p24"/>
          <p:cNvSpPr/>
          <p:nvPr/>
        </p:nvSpPr>
        <p:spPr>
          <a:xfrm flipH="1">
            <a:off x="8969428" y="2382584"/>
            <a:ext cx="3222572" cy="954064"/>
          </a:xfrm>
          <a:prstGeom prst="rect">
            <a:avLst/>
          </a:prstGeom>
          <a:solidFill>
            <a:srgbClr val="162170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6" name="Google Shape;496;p24"/>
          <p:cNvSpPr/>
          <p:nvPr/>
        </p:nvSpPr>
        <p:spPr>
          <a:xfrm flipH="1">
            <a:off x="8042669" y="2379410"/>
            <a:ext cx="926757" cy="1233011"/>
          </a:xfrm>
          <a:custGeom>
            <a:avLst/>
            <a:gdLst/>
            <a:ahLst/>
            <a:cxnLst/>
            <a:rect l="l" t="t" r="r" b="b"/>
            <a:pathLst>
              <a:path w="1162183" h="1322590" extrusionOk="0">
                <a:moveTo>
                  <a:pt x="0" y="0"/>
                </a:moveTo>
                <a:lnTo>
                  <a:pt x="1159425" y="577850"/>
                </a:lnTo>
                <a:cubicBezTo>
                  <a:pt x="1155700" y="1053109"/>
                  <a:pt x="1165012" y="847331"/>
                  <a:pt x="1161287" y="1322590"/>
                </a:cubicBezTo>
                <a:lnTo>
                  <a:pt x="0" y="9685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7" name="Google Shape;497;p24"/>
          <p:cNvSpPr/>
          <p:nvPr/>
        </p:nvSpPr>
        <p:spPr>
          <a:xfrm flipH="1">
            <a:off x="6288256" y="2961795"/>
            <a:ext cx="1757205" cy="701270"/>
          </a:xfrm>
          <a:prstGeom prst="homePlate">
            <a:avLst>
              <a:gd name="adj" fmla="val 50000"/>
            </a:avLst>
          </a:prstGeom>
          <a:solidFill>
            <a:srgbClr val="162170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8" name="Google Shape;498;p24"/>
          <p:cNvSpPr txBox="1"/>
          <p:nvPr/>
        </p:nvSpPr>
        <p:spPr>
          <a:xfrm flipH="1">
            <a:off x="6567463" y="3027844"/>
            <a:ext cx="134991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None/>
            </a:pPr>
            <a:r>
              <a:rPr lang="en-US" sz="1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Lojistik </a:t>
            </a:r>
            <a:r>
              <a:rPr lang="en-US" sz="16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Merkezi</a:t>
            </a:r>
            <a:endParaRPr sz="1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9" name="Google Shape;499;p24"/>
          <p:cNvSpPr txBox="1"/>
          <p:nvPr/>
        </p:nvSpPr>
        <p:spPr>
          <a:xfrm flipH="1">
            <a:off x="9061681" y="2573203"/>
            <a:ext cx="30380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Poppins"/>
              <a:buNone/>
            </a:pP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Yüz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binlerce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üründe</a:t>
            </a:r>
            <a:b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hızlı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ve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hatasız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operasyon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0" name="Google Shape;500;p24"/>
          <p:cNvSpPr txBox="1"/>
          <p:nvPr/>
        </p:nvSpPr>
        <p:spPr>
          <a:xfrm flipH="1">
            <a:off x="6632692" y="3914259"/>
            <a:ext cx="121945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None/>
            </a:pPr>
            <a:r>
              <a:rPr lang="en-US" sz="16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Sayım</a:t>
            </a:r>
            <a:endParaRPr sz="1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1" name="Google Shape;501;p24"/>
          <p:cNvSpPr txBox="1"/>
          <p:nvPr/>
        </p:nvSpPr>
        <p:spPr>
          <a:xfrm flipH="1">
            <a:off x="9061681" y="3530441"/>
            <a:ext cx="30380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Poppins"/>
              <a:buNone/>
            </a:pP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Işık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hızında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yüksek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doğrulukta</a:t>
            </a:r>
            <a:b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depo ve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mağaza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sayımları</a:t>
            </a:r>
            <a:endParaRPr lang="en-US" sz="12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2" name="Google Shape;502;p24"/>
          <p:cNvSpPr txBox="1"/>
          <p:nvPr/>
        </p:nvSpPr>
        <p:spPr>
          <a:xfrm flipH="1">
            <a:off x="6567463" y="4644055"/>
            <a:ext cx="134991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None/>
            </a:pPr>
            <a:r>
              <a:rPr lang="en-US" sz="1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POS</a:t>
            </a:r>
            <a:endParaRPr sz="1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3" name="Google Shape;503;p24"/>
          <p:cNvSpPr txBox="1"/>
          <p:nvPr/>
        </p:nvSpPr>
        <p:spPr>
          <a:xfrm flipH="1">
            <a:off x="9061681" y="4390767"/>
            <a:ext cx="30380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Poppins"/>
              <a:buNone/>
            </a:pP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Ürün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seviyesinde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satış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ve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iade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takibi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4" name="Google Shape;504;p24"/>
          <p:cNvSpPr txBox="1"/>
          <p:nvPr/>
        </p:nvSpPr>
        <p:spPr>
          <a:xfrm flipH="1">
            <a:off x="6567464" y="5237853"/>
            <a:ext cx="134990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None/>
            </a:pPr>
            <a:r>
              <a:rPr lang="en-US" sz="1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Deneme </a:t>
            </a:r>
            <a:r>
              <a:rPr lang="en-US" sz="16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Kabinleri</a:t>
            </a:r>
            <a:endParaRPr sz="1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5" name="Google Shape;505;p24"/>
          <p:cNvSpPr txBox="1"/>
          <p:nvPr/>
        </p:nvSpPr>
        <p:spPr>
          <a:xfrm flipH="1">
            <a:off x="9061681" y="5454289"/>
            <a:ext cx="30380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Poppins"/>
              <a:buNone/>
            </a:pP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Deneme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kabini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analitiği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ve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dönüşüm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takibi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6" name="Google Shape;506;p24"/>
          <p:cNvSpPr/>
          <p:nvPr/>
        </p:nvSpPr>
        <p:spPr>
          <a:xfrm>
            <a:off x="0" y="3339822"/>
            <a:ext cx="3222572" cy="968578"/>
          </a:xfrm>
          <a:prstGeom prst="rect">
            <a:avLst/>
          </a:prstGeom>
          <a:solidFill>
            <a:srgbClr val="162170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7" name="Google Shape;507;p24"/>
          <p:cNvSpPr/>
          <p:nvPr/>
        </p:nvSpPr>
        <p:spPr>
          <a:xfrm rot="10800000" flipH="1">
            <a:off x="3222573" y="3339823"/>
            <a:ext cx="923964" cy="1095578"/>
          </a:xfrm>
          <a:custGeom>
            <a:avLst/>
            <a:gdLst/>
            <a:ahLst/>
            <a:cxnLst/>
            <a:rect l="l" t="t" r="r" b="b"/>
            <a:pathLst>
              <a:path w="1155700" h="1095578" extrusionOk="0">
                <a:moveTo>
                  <a:pt x="0" y="127000"/>
                </a:moveTo>
                <a:lnTo>
                  <a:pt x="1155700" y="0"/>
                </a:lnTo>
                <a:lnTo>
                  <a:pt x="1155700" y="739978"/>
                </a:lnTo>
                <a:lnTo>
                  <a:pt x="0" y="1095578"/>
                </a:lnTo>
                <a:lnTo>
                  <a:pt x="0" y="127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8" name="Google Shape;508;p24"/>
          <p:cNvSpPr/>
          <p:nvPr/>
        </p:nvSpPr>
        <p:spPr>
          <a:xfrm>
            <a:off x="4078864" y="3694788"/>
            <a:ext cx="1757205" cy="740613"/>
          </a:xfrm>
          <a:prstGeom prst="homePlate">
            <a:avLst>
              <a:gd name="adj" fmla="val 50000"/>
            </a:avLst>
          </a:prstGeom>
          <a:solidFill>
            <a:srgbClr val="162170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9" name="Google Shape;509;p24"/>
          <p:cNvSpPr/>
          <p:nvPr/>
        </p:nvSpPr>
        <p:spPr>
          <a:xfrm>
            <a:off x="0" y="4301746"/>
            <a:ext cx="3222572" cy="968578"/>
          </a:xfrm>
          <a:prstGeom prst="rect">
            <a:avLst/>
          </a:pr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0" name="Google Shape;510;p24"/>
          <p:cNvSpPr/>
          <p:nvPr/>
        </p:nvSpPr>
        <p:spPr>
          <a:xfrm>
            <a:off x="3222571" y="4301747"/>
            <a:ext cx="926757" cy="968578"/>
          </a:xfrm>
          <a:custGeom>
            <a:avLst/>
            <a:gdLst/>
            <a:ahLst/>
            <a:cxnLst/>
            <a:rect l="l" t="t" r="r" b="b"/>
            <a:pathLst>
              <a:path w="1159193" h="968578" extrusionOk="0">
                <a:moveTo>
                  <a:pt x="0" y="0"/>
                </a:moveTo>
                <a:lnTo>
                  <a:pt x="1159193" y="131445"/>
                </a:lnTo>
                <a:cubicBezTo>
                  <a:pt x="1157500" y="405198"/>
                  <a:pt x="1157393" y="562745"/>
                  <a:pt x="1155700" y="836498"/>
                </a:cubicBezTo>
                <a:lnTo>
                  <a:pt x="0" y="968578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1" name="Google Shape;511;p24"/>
          <p:cNvSpPr/>
          <p:nvPr/>
        </p:nvSpPr>
        <p:spPr>
          <a:xfrm>
            <a:off x="4146538" y="4435402"/>
            <a:ext cx="1757205" cy="701270"/>
          </a:xfrm>
          <a:prstGeom prst="homePlate">
            <a:avLst>
              <a:gd name="adj" fmla="val 50000"/>
            </a:avLst>
          </a:pr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2" name="Google Shape;512;p24"/>
          <p:cNvSpPr/>
          <p:nvPr/>
        </p:nvSpPr>
        <p:spPr>
          <a:xfrm>
            <a:off x="0" y="5263670"/>
            <a:ext cx="3222572" cy="968578"/>
          </a:xfrm>
          <a:prstGeom prst="rect">
            <a:avLst/>
          </a:prstGeom>
          <a:solidFill>
            <a:srgbClr val="162170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3" name="Google Shape;513;p24"/>
          <p:cNvSpPr/>
          <p:nvPr/>
        </p:nvSpPr>
        <p:spPr>
          <a:xfrm>
            <a:off x="3222573" y="5133496"/>
            <a:ext cx="923964" cy="1095578"/>
          </a:xfrm>
          <a:custGeom>
            <a:avLst/>
            <a:gdLst/>
            <a:ahLst/>
            <a:cxnLst/>
            <a:rect l="l" t="t" r="r" b="b"/>
            <a:pathLst>
              <a:path w="1155700" h="1095578" extrusionOk="0">
                <a:moveTo>
                  <a:pt x="0" y="127000"/>
                </a:moveTo>
                <a:lnTo>
                  <a:pt x="1155700" y="0"/>
                </a:lnTo>
                <a:lnTo>
                  <a:pt x="1155700" y="739978"/>
                </a:lnTo>
                <a:lnTo>
                  <a:pt x="0" y="1095578"/>
                </a:lnTo>
                <a:lnTo>
                  <a:pt x="0" y="127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4" name="Google Shape;514;p24"/>
          <p:cNvSpPr/>
          <p:nvPr/>
        </p:nvSpPr>
        <p:spPr>
          <a:xfrm>
            <a:off x="4146538" y="5136671"/>
            <a:ext cx="1757205" cy="740614"/>
          </a:xfrm>
          <a:prstGeom prst="homePlate">
            <a:avLst>
              <a:gd name="adj" fmla="val 50000"/>
            </a:avLst>
          </a:prstGeom>
          <a:solidFill>
            <a:srgbClr val="162170"/>
          </a:solidFill>
          <a:ln>
            <a:noFill/>
          </a:ln>
          <a:effectLst>
            <a:outerShdw blurRad="1905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5" name="Google Shape;515;p24"/>
          <p:cNvSpPr/>
          <p:nvPr/>
        </p:nvSpPr>
        <p:spPr>
          <a:xfrm>
            <a:off x="0" y="2382584"/>
            <a:ext cx="3222572" cy="968578"/>
          </a:xfrm>
          <a:prstGeom prst="rect">
            <a:avLst/>
          </a:pr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6" name="Google Shape;516;p24"/>
          <p:cNvSpPr/>
          <p:nvPr/>
        </p:nvSpPr>
        <p:spPr>
          <a:xfrm>
            <a:off x="3222573" y="2379410"/>
            <a:ext cx="926757" cy="1322590"/>
          </a:xfrm>
          <a:custGeom>
            <a:avLst/>
            <a:gdLst/>
            <a:ahLst/>
            <a:cxnLst/>
            <a:rect l="l" t="t" r="r" b="b"/>
            <a:pathLst>
              <a:path w="1162183" h="1322590" extrusionOk="0">
                <a:moveTo>
                  <a:pt x="0" y="0"/>
                </a:moveTo>
                <a:lnTo>
                  <a:pt x="1159425" y="577850"/>
                </a:lnTo>
                <a:cubicBezTo>
                  <a:pt x="1155700" y="1053109"/>
                  <a:pt x="1165012" y="847331"/>
                  <a:pt x="1161287" y="1322590"/>
                </a:cubicBezTo>
                <a:lnTo>
                  <a:pt x="0" y="968578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7" name="Google Shape;517;p24"/>
          <p:cNvSpPr/>
          <p:nvPr/>
        </p:nvSpPr>
        <p:spPr>
          <a:xfrm>
            <a:off x="4146538" y="2961795"/>
            <a:ext cx="1757205" cy="740614"/>
          </a:xfrm>
          <a:prstGeom prst="homePlate">
            <a:avLst>
              <a:gd name="adj" fmla="val 50000"/>
            </a:avLst>
          </a:prstGeom>
          <a:solidFill>
            <a:schemeClr val="dk2"/>
          </a:solidFill>
          <a:ln w="158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8" name="Google Shape;518;p24"/>
          <p:cNvSpPr txBox="1"/>
          <p:nvPr/>
        </p:nvSpPr>
        <p:spPr>
          <a:xfrm>
            <a:off x="4246658" y="3142440"/>
            <a:ext cx="130505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None/>
            </a:pPr>
            <a:r>
              <a:rPr lang="en-US" sz="16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Üretim</a:t>
            </a:r>
            <a:endParaRPr sz="1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9" name="Google Shape;519;p24"/>
          <p:cNvSpPr txBox="1"/>
          <p:nvPr/>
        </p:nvSpPr>
        <p:spPr>
          <a:xfrm>
            <a:off x="92252" y="2573203"/>
            <a:ext cx="30380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Poppins"/>
              <a:buNone/>
            </a:pP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Üretim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kaynaklı</a:t>
            </a:r>
            <a:b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hataların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anında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tesbiti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0" name="Google Shape;520;p24"/>
          <p:cNvSpPr txBox="1"/>
          <p:nvPr/>
        </p:nvSpPr>
        <p:spPr>
          <a:xfrm>
            <a:off x="4146538" y="3883053"/>
            <a:ext cx="140517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None/>
            </a:pPr>
            <a:r>
              <a:rPr lang="en-US" sz="1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Mağaza</a:t>
            </a:r>
            <a:endParaRPr sz="1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1" name="Google Shape;521;p24"/>
          <p:cNvSpPr txBox="1"/>
          <p:nvPr/>
        </p:nvSpPr>
        <p:spPr>
          <a:xfrm>
            <a:off x="92252" y="3530441"/>
            <a:ext cx="30380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Poppins"/>
              <a:buNone/>
            </a:pP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Koli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açmadan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mal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kabul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ve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hızlı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reyon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ikmali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2" name="Google Shape;522;p24"/>
          <p:cNvSpPr txBox="1"/>
          <p:nvPr/>
        </p:nvSpPr>
        <p:spPr>
          <a:xfrm>
            <a:off x="4177409" y="4647538"/>
            <a:ext cx="156011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None/>
            </a:pPr>
            <a:r>
              <a:rPr lang="en-US" sz="16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Ürün</a:t>
            </a:r>
            <a:r>
              <a:rPr lang="en-US" sz="1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Bulma</a:t>
            </a:r>
            <a:endParaRPr sz="1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3" name="Google Shape;523;p24"/>
          <p:cNvSpPr txBox="1"/>
          <p:nvPr/>
        </p:nvSpPr>
        <p:spPr>
          <a:xfrm>
            <a:off x="92252" y="4492365"/>
            <a:ext cx="30380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Poppins"/>
              <a:buNone/>
            </a:pP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Mağaza ve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depoda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istenen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ürünlerin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anında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bulunması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4" name="Google Shape;524;p24"/>
          <p:cNvSpPr txBox="1"/>
          <p:nvPr/>
        </p:nvSpPr>
        <p:spPr>
          <a:xfrm>
            <a:off x="4245261" y="5368480"/>
            <a:ext cx="142441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oppins"/>
              <a:buNone/>
            </a:pPr>
            <a:r>
              <a:rPr lang="en-US" sz="1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RFID Alarm</a:t>
            </a:r>
            <a:endParaRPr sz="1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5" name="Google Shape;525;p24"/>
          <p:cNvSpPr txBox="1"/>
          <p:nvPr/>
        </p:nvSpPr>
        <p:spPr>
          <a:xfrm>
            <a:off x="92252" y="5454289"/>
            <a:ext cx="30380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Poppins"/>
              <a:buNone/>
            </a:pP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Alarm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takmadan</a:t>
            </a:r>
            <a:b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ürün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bazlı</a:t>
            </a:r>
            <a:r>
              <a:rPr lang="en-US" sz="1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alarm </a:t>
            </a:r>
            <a:r>
              <a:rPr lang="en-US" sz="1200" b="1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takibi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1185E8-DCB3-8C05-154C-22CB59187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95" y="322189"/>
            <a:ext cx="1397103" cy="567362"/>
          </a:xfrm>
          <a:prstGeom prst="rect">
            <a:avLst/>
          </a:prstGeom>
        </p:spPr>
      </p:pic>
      <p:sp>
        <p:nvSpPr>
          <p:cNvPr id="3" name="Google Shape;439;p23">
            <a:extLst>
              <a:ext uri="{FF2B5EF4-FFF2-40B4-BE49-F238E27FC236}">
                <a16:creationId xmlns:a16="http://schemas.microsoft.com/office/drawing/2014/main" id="{ADB38B05-63EB-D0F1-6CA6-D8A7053DB3E4}"/>
              </a:ext>
            </a:extLst>
          </p:cNvPr>
          <p:cNvSpPr txBox="1"/>
          <p:nvPr/>
        </p:nvSpPr>
        <p:spPr>
          <a:xfrm>
            <a:off x="2307771" y="800100"/>
            <a:ext cx="7576458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E30062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Sonuç</a:t>
            </a:r>
            <a:r>
              <a:rPr lang="en-US" sz="3600" b="1" dirty="0">
                <a:solidFill>
                  <a:srgbClr val="E30062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:</a:t>
            </a:r>
            <a:br>
              <a:rPr lang="en-US" sz="3600" b="1" dirty="0">
                <a:solidFill>
                  <a:srgbClr val="E30062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</a:br>
            <a:r>
              <a:rPr lang="en-US" sz="3200" b="1" dirty="0" err="1">
                <a:solidFill>
                  <a:srgbClr val="FF7DB5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Uçtan</a:t>
            </a:r>
            <a:r>
              <a:rPr lang="en-US" sz="3200" b="1" dirty="0">
                <a:solidFill>
                  <a:srgbClr val="FF7DB5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 Uca </a:t>
            </a:r>
            <a:r>
              <a:rPr lang="en-US" sz="3200" b="1" dirty="0" err="1">
                <a:solidFill>
                  <a:srgbClr val="FF7DB5"/>
                </a:solidFill>
                <a:latin typeface="Poppins" panose="00000500000000000000" pitchFamily="2" charset="0"/>
                <a:ea typeface="Manrope"/>
                <a:cs typeface="Poppins" panose="00000500000000000000" pitchFamily="2" charset="0"/>
                <a:sym typeface="Manrope"/>
              </a:rPr>
              <a:t>Entegrasyon</a:t>
            </a:r>
            <a:endParaRPr dirty="0">
              <a:solidFill>
                <a:srgbClr val="FF7DB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Resim 14">
            <a:extLst>
              <a:ext uri="{FF2B5EF4-FFF2-40B4-BE49-F238E27FC236}">
                <a16:creationId xmlns:a16="http://schemas.microsoft.com/office/drawing/2014/main" id="{BC02E416-5BF3-8560-0A41-C0B2D66B0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517" y="29709"/>
            <a:ext cx="2684483" cy="7703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cha">
      <a:dk1>
        <a:srgbClr val="000000"/>
      </a:dk1>
      <a:lt1>
        <a:srgbClr val="FFFFFF"/>
      </a:lt1>
      <a:dk2>
        <a:srgbClr val="090E28"/>
      </a:dk2>
      <a:lt2>
        <a:srgbClr val="F9F9F9"/>
      </a:lt2>
      <a:accent1>
        <a:srgbClr val="10184E"/>
      </a:accent1>
      <a:accent2>
        <a:srgbClr val="222C83"/>
      </a:accent2>
      <a:accent3>
        <a:srgbClr val="B85CE6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4035</TotalTime>
  <Words>173</Words>
  <Application>Microsoft Office PowerPoint</Application>
  <PresentationFormat>Widescreen</PresentationFormat>
  <Paragraphs>69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Poppins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korkut</dc:creator>
  <cp:lastModifiedBy>Korkut Erden</cp:lastModifiedBy>
  <cp:revision>11</cp:revision>
  <dcterms:modified xsi:type="dcterms:W3CDTF">2026-06-01T10:16:05Z</dcterms:modified>
</cp:coreProperties>
</file>