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</p:sldMasterIdLst>
  <p:sldIdLst>
    <p:sldId id="258" r:id="rId5"/>
    <p:sldId id="259" r:id="rId6"/>
    <p:sldId id="262" r:id="rId7"/>
    <p:sldId id="263" r:id="rId8"/>
    <p:sldId id="256" r:id="rId9"/>
    <p:sldId id="257" r:id="rId10"/>
    <p:sldId id="261" r:id="rId11"/>
  </p:sldIdLst>
  <p:sldSz cx="13208000" cy="9906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English" id="{8F73EFDC-B682-4CC1-865B-AA3EA5089A7A}">
          <p14:sldIdLst>
            <p14:sldId id="258"/>
            <p14:sldId id="259"/>
            <p14:sldId id="262"/>
            <p14:sldId id="263"/>
            <p14:sldId id="256"/>
            <p14:sldId id="257"/>
            <p14:sldId id="261"/>
          </p14:sldIdLst>
        </p14:section>
        <p14:section name="Danish" id="{167B9825-88C5-4E1A-9342-673C266D259D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3120" userDrawn="1">
          <p15:clr>
            <a:srgbClr val="A4A3A4"/>
          </p15:clr>
        </p15:guide>
        <p15:guide id="2" pos="4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1E365A"/>
    <a:srgbClr val="DBDBDB"/>
    <a:srgbClr val="C8C8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419" autoAdjust="0"/>
    <p:restoredTop sz="94660"/>
  </p:normalViewPr>
  <p:slideViewPr>
    <p:cSldViewPr snapToGrid="0">
      <p:cViewPr>
        <p:scale>
          <a:sx n="75" d="100"/>
          <a:sy n="75" d="100"/>
        </p:scale>
        <p:origin x="1860" y="138"/>
      </p:cViewPr>
      <p:guideLst>
        <p:guide orient="horz" pos="3120"/>
        <p:guide pos="4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90600" y="1621191"/>
            <a:ext cx="11226800" cy="3448756"/>
          </a:xfrm>
        </p:spPr>
        <p:txBody>
          <a:bodyPr anchor="b"/>
          <a:lstStyle>
            <a:lvl1pPr algn="ctr">
              <a:defRPr sz="8666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51000" y="5202944"/>
            <a:ext cx="9906000" cy="2391656"/>
          </a:xfrm>
        </p:spPr>
        <p:txBody>
          <a:bodyPr/>
          <a:lstStyle>
            <a:lvl1pPr marL="0" indent="0" algn="ctr">
              <a:buNone/>
              <a:defRPr sz="3467"/>
            </a:lvl1pPr>
            <a:lvl2pPr marL="660380" indent="0" algn="ctr">
              <a:buNone/>
              <a:defRPr sz="2889"/>
            </a:lvl2pPr>
            <a:lvl3pPr marL="1320759" indent="0" algn="ctr">
              <a:buNone/>
              <a:defRPr sz="2600"/>
            </a:lvl3pPr>
            <a:lvl4pPr marL="1981139" indent="0" algn="ctr">
              <a:buNone/>
              <a:defRPr sz="2311"/>
            </a:lvl4pPr>
            <a:lvl5pPr marL="2641519" indent="0" algn="ctr">
              <a:buNone/>
              <a:defRPr sz="2311"/>
            </a:lvl5pPr>
            <a:lvl6pPr marL="3301898" indent="0" algn="ctr">
              <a:buNone/>
              <a:defRPr sz="2311"/>
            </a:lvl6pPr>
            <a:lvl7pPr marL="3962278" indent="0" algn="ctr">
              <a:buNone/>
              <a:defRPr sz="2311"/>
            </a:lvl7pPr>
            <a:lvl8pPr marL="4622658" indent="0" algn="ctr">
              <a:buNone/>
              <a:defRPr sz="2311"/>
            </a:lvl8pPr>
            <a:lvl9pPr marL="5283037" indent="0" algn="ctr">
              <a:buNone/>
              <a:defRPr sz="2311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76CDC-5DB2-49D0-A7C2-1FF6499B09B5}" type="datetimeFigureOut">
              <a:rPr lang="en-US" smtClean="0"/>
              <a:t>8/16/2025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FC2B2-D9C0-4C87-9482-327EB388EC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535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76CDC-5DB2-49D0-A7C2-1FF6499B09B5}" type="datetimeFigureOut">
              <a:rPr lang="en-US" smtClean="0"/>
              <a:t>8/16/2025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FC2B2-D9C0-4C87-9482-327EB388EC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5823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51976" y="527403"/>
            <a:ext cx="2847975" cy="839487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08051" y="527403"/>
            <a:ext cx="8378825" cy="839487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76CDC-5DB2-49D0-A7C2-1FF6499B09B5}" type="datetimeFigureOut">
              <a:rPr lang="en-US" smtClean="0"/>
              <a:t>8/16/2025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FC2B2-D9C0-4C87-9482-327EB388EC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9651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76CDC-5DB2-49D0-A7C2-1FF6499B09B5}" type="datetimeFigureOut">
              <a:rPr lang="en-US" smtClean="0"/>
              <a:t>8/16/2025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FC2B2-D9C0-4C87-9482-327EB388EC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4395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1172" y="2469624"/>
            <a:ext cx="11391900" cy="4120620"/>
          </a:xfrm>
        </p:spPr>
        <p:txBody>
          <a:bodyPr anchor="b"/>
          <a:lstStyle>
            <a:lvl1pPr>
              <a:defRPr sz="8666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1172" y="6629226"/>
            <a:ext cx="11391900" cy="2166937"/>
          </a:xfrm>
        </p:spPr>
        <p:txBody>
          <a:bodyPr/>
          <a:lstStyle>
            <a:lvl1pPr marL="0" indent="0">
              <a:buNone/>
              <a:defRPr sz="3467">
                <a:solidFill>
                  <a:schemeClr val="tx1">
                    <a:tint val="82000"/>
                  </a:schemeClr>
                </a:solidFill>
              </a:defRPr>
            </a:lvl1pPr>
            <a:lvl2pPr marL="660380" indent="0">
              <a:buNone/>
              <a:defRPr sz="2889">
                <a:solidFill>
                  <a:schemeClr val="tx1">
                    <a:tint val="82000"/>
                  </a:schemeClr>
                </a:solidFill>
              </a:defRPr>
            </a:lvl2pPr>
            <a:lvl3pPr marL="1320759" indent="0">
              <a:buNone/>
              <a:defRPr sz="2600">
                <a:solidFill>
                  <a:schemeClr val="tx1">
                    <a:tint val="82000"/>
                  </a:schemeClr>
                </a:solidFill>
              </a:defRPr>
            </a:lvl3pPr>
            <a:lvl4pPr marL="1981139" indent="0">
              <a:buNone/>
              <a:defRPr sz="2311">
                <a:solidFill>
                  <a:schemeClr val="tx1">
                    <a:tint val="82000"/>
                  </a:schemeClr>
                </a:solidFill>
              </a:defRPr>
            </a:lvl4pPr>
            <a:lvl5pPr marL="2641519" indent="0">
              <a:buNone/>
              <a:defRPr sz="2311">
                <a:solidFill>
                  <a:schemeClr val="tx1">
                    <a:tint val="82000"/>
                  </a:schemeClr>
                </a:solidFill>
              </a:defRPr>
            </a:lvl5pPr>
            <a:lvl6pPr marL="3301898" indent="0">
              <a:buNone/>
              <a:defRPr sz="2311">
                <a:solidFill>
                  <a:schemeClr val="tx1">
                    <a:tint val="82000"/>
                  </a:schemeClr>
                </a:solidFill>
              </a:defRPr>
            </a:lvl6pPr>
            <a:lvl7pPr marL="3962278" indent="0">
              <a:buNone/>
              <a:defRPr sz="2311">
                <a:solidFill>
                  <a:schemeClr val="tx1">
                    <a:tint val="82000"/>
                  </a:schemeClr>
                </a:solidFill>
              </a:defRPr>
            </a:lvl7pPr>
            <a:lvl8pPr marL="4622658" indent="0">
              <a:buNone/>
              <a:defRPr sz="2311">
                <a:solidFill>
                  <a:schemeClr val="tx1">
                    <a:tint val="82000"/>
                  </a:schemeClr>
                </a:solidFill>
              </a:defRPr>
            </a:lvl8pPr>
            <a:lvl9pPr marL="5283037" indent="0">
              <a:buNone/>
              <a:defRPr sz="2311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76CDC-5DB2-49D0-A7C2-1FF6499B09B5}" type="datetimeFigureOut">
              <a:rPr lang="en-US" smtClean="0"/>
              <a:t>8/16/2025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FC2B2-D9C0-4C87-9482-327EB388EC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3786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08050" y="2637014"/>
            <a:ext cx="5613400" cy="62852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86550" y="2637014"/>
            <a:ext cx="5613400" cy="62852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76CDC-5DB2-49D0-A7C2-1FF6499B09B5}" type="datetimeFigureOut">
              <a:rPr lang="en-US" smtClean="0"/>
              <a:t>8/16/2025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FC2B2-D9C0-4C87-9482-327EB388EC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4495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9770" y="527405"/>
            <a:ext cx="11391900" cy="191470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9772" y="2428347"/>
            <a:ext cx="5587602" cy="1190095"/>
          </a:xfrm>
        </p:spPr>
        <p:txBody>
          <a:bodyPr anchor="b"/>
          <a:lstStyle>
            <a:lvl1pPr marL="0" indent="0">
              <a:buNone/>
              <a:defRPr sz="3467" b="1"/>
            </a:lvl1pPr>
            <a:lvl2pPr marL="660380" indent="0">
              <a:buNone/>
              <a:defRPr sz="2889" b="1"/>
            </a:lvl2pPr>
            <a:lvl3pPr marL="1320759" indent="0">
              <a:buNone/>
              <a:defRPr sz="2600" b="1"/>
            </a:lvl3pPr>
            <a:lvl4pPr marL="1981139" indent="0">
              <a:buNone/>
              <a:defRPr sz="2311" b="1"/>
            </a:lvl4pPr>
            <a:lvl5pPr marL="2641519" indent="0">
              <a:buNone/>
              <a:defRPr sz="2311" b="1"/>
            </a:lvl5pPr>
            <a:lvl6pPr marL="3301898" indent="0">
              <a:buNone/>
              <a:defRPr sz="2311" b="1"/>
            </a:lvl6pPr>
            <a:lvl7pPr marL="3962278" indent="0">
              <a:buNone/>
              <a:defRPr sz="2311" b="1"/>
            </a:lvl7pPr>
            <a:lvl8pPr marL="4622658" indent="0">
              <a:buNone/>
              <a:defRPr sz="2311" b="1"/>
            </a:lvl8pPr>
            <a:lvl9pPr marL="5283037" indent="0">
              <a:buNone/>
              <a:defRPr sz="231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9772" y="3618442"/>
            <a:ext cx="5587602" cy="53221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86551" y="2428347"/>
            <a:ext cx="5615120" cy="1190095"/>
          </a:xfrm>
        </p:spPr>
        <p:txBody>
          <a:bodyPr anchor="b"/>
          <a:lstStyle>
            <a:lvl1pPr marL="0" indent="0">
              <a:buNone/>
              <a:defRPr sz="3467" b="1"/>
            </a:lvl1pPr>
            <a:lvl2pPr marL="660380" indent="0">
              <a:buNone/>
              <a:defRPr sz="2889" b="1"/>
            </a:lvl2pPr>
            <a:lvl3pPr marL="1320759" indent="0">
              <a:buNone/>
              <a:defRPr sz="2600" b="1"/>
            </a:lvl3pPr>
            <a:lvl4pPr marL="1981139" indent="0">
              <a:buNone/>
              <a:defRPr sz="2311" b="1"/>
            </a:lvl4pPr>
            <a:lvl5pPr marL="2641519" indent="0">
              <a:buNone/>
              <a:defRPr sz="2311" b="1"/>
            </a:lvl5pPr>
            <a:lvl6pPr marL="3301898" indent="0">
              <a:buNone/>
              <a:defRPr sz="2311" b="1"/>
            </a:lvl6pPr>
            <a:lvl7pPr marL="3962278" indent="0">
              <a:buNone/>
              <a:defRPr sz="2311" b="1"/>
            </a:lvl7pPr>
            <a:lvl8pPr marL="4622658" indent="0">
              <a:buNone/>
              <a:defRPr sz="2311" b="1"/>
            </a:lvl8pPr>
            <a:lvl9pPr marL="5283037" indent="0">
              <a:buNone/>
              <a:defRPr sz="231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86551" y="3618442"/>
            <a:ext cx="5615120" cy="53221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76CDC-5DB2-49D0-A7C2-1FF6499B09B5}" type="datetimeFigureOut">
              <a:rPr lang="en-US" smtClean="0"/>
              <a:t>8/16/2025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FC2B2-D9C0-4C87-9482-327EB388EC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0286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76CDC-5DB2-49D0-A7C2-1FF6499B09B5}" type="datetimeFigureOut">
              <a:rPr lang="en-US" smtClean="0"/>
              <a:t>8/16/2025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FC2B2-D9C0-4C87-9482-327EB388EC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8640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76CDC-5DB2-49D0-A7C2-1FF6499B09B5}" type="datetimeFigureOut">
              <a:rPr lang="en-US" smtClean="0"/>
              <a:t>8/16/2025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FC2B2-D9C0-4C87-9482-327EB388EC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2073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9770" y="660400"/>
            <a:ext cx="4259924" cy="2311400"/>
          </a:xfrm>
        </p:spPr>
        <p:txBody>
          <a:bodyPr anchor="b"/>
          <a:lstStyle>
            <a:lvl1pPr>
              <a:defRPr sz="4622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15120" y="1426283"/>
            <a:ext cx="6686550" cy="7039681"/>
          </a:xfrm>
        </p:spPr>
        <p:txBody>
          <a:bodyPr/>
          <a:lstStyle>
            <a:lvl1pPr>
              <a:defRPr sz="4622"/>
            </a:lvl1pPr>
            <a:lvl2pPr>
              <a:defRPr sz="4044"/>
            </a:lvl2pPr>
            <a:lvl3pPr>
              <a:defRPr sz="3467"/>
            </a:lvl3pPr>
            <a:lvl4pPr>
              <a:defRPr sz="2889"/>
            </a:lvl4pPr>
            <a:lvl5pPr>
              <a:defRPr sz="2889"/>
            </a:lvl5pPr>
            <a:lvl6pPr>
              <a:defRPr sz="2889"/>
            </a:lvl6pPr>
            <a:lvl7pPr>
              <a:defRPr sz="2889"/>
            </a:lvl7pPr>
            <a:lvl8pPr>
              <a:defRPr sz="2889"/>
            </a:lvl8pPr>
            <a:lvl9pPr>
              <a:defRPr sz="288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09770" y="2971800"/>
            <a:ext cx="4259924" cy="5505627"/>
          </a:xfrm>
        </p:spPr>
        <p:txBody>
          <a:bodyPr/>
          <a:lstStyle>
            <a:lvl1pPr marL="0" indent="0">
              <a:buNone/>
              <a:defRPr sz="2311"/>
            </a:lvl1pPr>
            <a:lvl2pPr marL="660380" indent="0">
              <a:buNone/>
              <a:defRPr sz="2022"/>
            </a:lvl2pPr>
            <a:lvl3pPr marL="1320759" indent="0">
              <a:buNone/>
              <a:defRPr sz="1733"/>
            </a:lvl3pPr>
            <a:lvl4pPr marL="1981139" indent="0">
              <a:buNone/>
              <a:defRPr sz="1444"/>
            </a:lvl4pPr>
            <a:lvl5pPr marL="2641519" indent="0">
              <a:buNone/>
              <a:defRPr sz="1444"/>
            </a:lvl5pPr>
            <a:lvl6pPr marL="3301898" indent="0">
              <a:buNone/>
              <a:defRPr sz="1444"/>
            </a:lvl6pPr>
            <a:lvl7pPr marL="3962278" indent="0">
              <a:buNone/>
              <a:defRPr sz="1444"/>
            </a:lvl7pPr>
            <a:lvl8pPr marL="4622658" indent="0">
              <a:buNone/>
              <a:defRPr sz="1444"/>
            </a:lvl8pPr>
            <a:lvl9pPr marL="5283037" indent="0">
              <a:buNone/>
              <a:defRPr sz="144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76CDC-5DB2-49D0-A7C2-1FF6499B09B5}" type="datetimeFigureOut">
              <a:rPr lang="en-US" smtClean="0"/>
              <a:t>8/16/2025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FC2B2-D9C0-4C87-9482-327EB388EC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7299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9770" y="660400"/>
            <a:ext cx="4259924" cy="2311400"/>
          </a:xfrm>
        </p:spPr>
        <p:txBody>
          <a:bodyPr anchor="b"/>
          <a:lstStyle>
            <a:lvl1pPr>
              <a:defRPr sz="4622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615120" y="1426283"/>
            <a:ext cx="6686550" cy="7039681"/>
          </a:xfrm>
        </p:spPr>
        <p:txBody>
          <a:bodyPr anchor="t"/>
          <a:lstStyle>
            <a:lvl1pPr marL="0" indent="0">
              <a:buNone/>
              <a:defRPr sz="4622"/>
            </a:lvl1pPr>
            <a:lvl2pPr marL="660380" indent="0">
              <a:buNone/>
              <a:defRPr sz="4044"/>
            </a:lvl2pPr>
            <a:lvl3pPr marL="1320759" indent="0">
              <a:buNone/>
              <a:defRPr sz="3467"/>
            </a:lvl3pPr>
            <a:lvl4pPr marL="1981139" indent="0">
              <a:buNone/>
              <a:defRPr sz="2889"/>
            </a:lvl4pPr>
            <a:lvl5pPr marL="2641519" indent="0">
              <a:buNone/>
              <a:defRPr sz="2889"/>
            </a:lvl5pPr>
            <a:lvl6pPr marL="3301898" indent="0">
              <a:buNone/>
              <a:defRPr sz="2889"/>
            </a:lvl6pPr>
            <a:lvl7pPr marL="3962278" indent="0">
              <a:buNone/>
              <a:defRPr sz="2889"/>
            </a:lvl7pPr>
            <a:lvl8pPr marL="4622658" indent="0">
              <a:buNone/>
              <a:defRPr sz="2889"/>
            </a:lvl8pPr>
            <a:lvl9pPr marL="5283037" indent="0">
              <a:buNone/>
              <a:defRPr sz="2889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09770" y="2971800"/>
            <a:ext cx="4259924" cy="5505627"/>
          </a:xfrm>
        </p:spPr>
        <p:txBody>
          <a:bodyPr/>
          <a:lstStyle>
            <a:lvl1pPr marL="0" indent="0">
              <a:buNone/>
              <a:defRPr sz="2311"/>
            </a:lvl1pPr>
            <a:lvl2pPr marL="660380" indent="0">
              <a:buNone/>
              <a:defRPr sz="2022"/>
            </a:lvl2pPr>
            <a:lvl3pPr marL="1320759" indent="0">
              <a:buNone/>
              <a:defRPr sz="1733"/>
            </a:lvl3pPr>
            <a:lvl4pPr marL="1981139" indent="0">
              <a:buNone/>
              <a:defRPr sz="1444"/>
            </a:lvl4pPr>
            <a:lvl5pPr marL="2641519" indent="0">
              <a:buNone/>
              <a:defRPr sz="1444"/>
            </a:lvl5pPr>
            <a:lvl6pPr marL="3301898" indent="0">
              <a:buNone/>
              <a:defRPr sz="1444"/>
            </a:lvl6pPr>
            <a:lvl7pPr marL="3962278" indent="0">
              <a:buNone/>
              <a:defRPr sz="1444"/>
            </a:lvl7pPr>
            <a:lvl8pPr marL="4622658" indent="0">
              <a:buNone/>
              <a:defRPr sz="1444"/>
            </a:lvl8pPr>
            <a:lvl9pPr marL="5283037" indent="0">
              <a:buNone/>
              <a:defRPr sz="144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76CDC-5DB2-49D0-A7C2-1FF6499B09B5}" type="datetimeFigureOut">
              <a:rPr lang="en-US" smtClean="0"/>
              <a:t>8/16/2025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FC2B2-D9C0-4C87-9482-327EB388EC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6883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08050" y="527405"/>
            <a:ext cx="11391900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8050" y="2637014"/>
            <a:ext cx="11391900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08050" y="9181397"/>
            <a:ext cx="297180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733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6676CDC-5DB2-49D0-A7C2-1FF6499B09B5}" type="datetimeFigureOut">
              <a:rPr lang="en-US" smtClean="0"/>
              <a:t>8/16/2025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375150" y="9181397"/>
            <a:ext cx="445770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733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8150" y="9181397"/>
            <a:ext cx="297180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733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C4FC2B2-D9C0-4C87-9482-327EB388EC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483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1320759" rtl="0" eaLnBrk="1" latinLnBrk="0" hangingPunct="1">
        <a:lnSpc>
          <a:spcPct val="90000"/>
        </a:lnSpc>
        <a:spcBef>
          <a:spcPct val="0"/>
        </a:spcBef>
        <a:buNone/>
        <a:defRPr sz="635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30190" indent="-330190" algn="l" defTabSz="1320759" rtl="0" eaLnBrk="1" latinLnBrk="0" hangingPunct="1">
        <a:lnSpc>
          <a:spcPct val="90000"/>
        </a:lnSpc>
        <a:spcBef>
          <a:spcPts val="1444"/>
        </a:spcBef>
        <a:buFont typeface="Arial" panose="020B0604020202020204" pitchFamily="34" charset="0"/>
        <a:buChar char="•"/>
        <a:defRPr sz="4044" kern="1200">
          <a:solidFill>
            <a:schemeClr val="tx1"/>
          </a:solidFill>
          <a:latin typeface="+mn-lt"/>
          <a:ea typeface="+mn-ea"/>
          <a:cs typeface="+mn-cs"/>
        </a:defRPr>
      </a:lvl1pPr>
      <a:lvl2pPr marL="990570" indent="-330190" algn="l" defTabSz="1320759" rtl="0" eaLnBrk="1" latinLnBrk="0" hangingPunct="1">
        <a:lnSpc>
          <a:spcPct val="90000"/>
        </a:lnSpc>
        <a:spcBef>
          <a:spcPts val="722"/>
        </a:spcBef>
        <a:buFont typeface="Arial" panose="020B0604020202020204" pitchFamily="34" charset="0"/>
        <a:buChar char="•"/>
        <a:defRPr sz="3467" kern="1200">
          <a:solidFill>
            <a:schemeClr val="tx1"/>
          </a:solidFill>
          <a:latin typeface="+mn-lt"/>
          <a:ea typeface="+mn-ea"/>
          <a:cs typeface="+mn-cs"/>
        </a:defRPr>
      </a:lvl2pPr>
      <a:lvl3pPr marL="1650949" indent="-330190" algn="l" defTabSz="1320759" rtl="0" eaLnBrk="1" latinLnBrk="0" hangingPunct="1">
        <a:lnSpc>
          <a:spcPct val="90000"/>
        </a:lnSpc>
        <a:spcBef>
          <a:spcPts val="722"/>
        </a:spcBef>
        <a:buFont typeface="Arial" panose="020B0604020202020204" pitchFamily="34" charset="0"/>
        <a:buChar char="•"/>
        <a:defRPr sz="2889" kern="1200">
          <a:solidFill>
            <a:schemeClr val="tx1"/>
          </a:solidFill>
          <a:latin typeface="+mn-lt"/>
          <a:ea typeface="+mn-ea"/>
          <a:cs typeface="+mn-cs"/>
        </a:defRPr>
      </a:lvl3pPr>
      <a:lvl4pPr marL="2311329" indent="-330190" algn="l" defTabSz="1320759" rtl="0" eaLnBrk="1" latinLnBrk="0" hangingPunct="1">
        <a:lnSpc>
          <a:spcPct val="90000"/>
        </a:lnSpc>
        <a:spcBef>
          <a:spcPts val="722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971709" indent="-330190" algn="l" defTabSz="1320759" rtl="0" eaLnBrk="1" latinLnBrk="0" hangingPunct="1">
        <a:lnSpc>
          <a:spcPct val="90000"/>
        </a:lnSpc>
        <a:spcBef>
          <a:spcPts val="722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632088" indent="-330190" algn="l" defTabSz="1320759" rtl="0" eaLnBrk="1" latinLnBrk="0" hangingPunct="1">
        <a:lnSpc>
          <a:spcPct val="90000"/>
        </a:lnSpc>
        <a:spcBef>
          <a:spcPts val="722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4292468" indent="-330190" algn="l" defTabSz="1320759" rtl="0" eaLnBrk="1" latinLnBrk="0" hangingPunct="1">
        <a:lnSpc>
          <a:spcPct val="90000"/>
        </a:lnSpc>
        <a:spcBef>
          <a:spcPts val="722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952848" indent="-330190" algn="l" defTabSz="1320759" rtl="0" eaLnBrk="1" latinLnBrk="0" hangingPunct="1">
        <a:lnSpc>
          <a:spcPct val="90000"/>
        </a:lnSpc>
        <a:spcBef>
          <a:spcPts val="722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613227" indent="-330190" algn="l" defTabSz="1320759" rtl="0" eaLnBrk="1" latinLnBrk="0" hangingPunct="1">
        <a:lnSpc>
          <a:spcPct val="90000"/>
        </a:lnSpc>
        <a:spcBef>
          <a:spcPts val="722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207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60380" algn="l" defTabSz="13207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20759" algn="l" defTabSz="13207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81139" algn="l" defTabSz="13207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41519" algn="l" defTabSz="13207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301898" algn="l" defTabSz="13207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278" algn="l" defTabSz="13207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622658" algn="l" defTabSz="13207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83037" algn="l" defTabSz="13207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8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hdphoto" Target="../media/hdphoto1.wdp"/><Relationship Id="rId7" Type="http://schemas.openxmlformats.org/officeDocument/2006/relationships/image" Target="../media/image17.svg"/><Relationship Id="rId12" Type="http://schemas.microsoft.com/office/2007/relationships/hdphoto" Target="../media/hdphoto3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0.png"/><Relationship Id="rId5" Type="http://schemas.microsoft.com/office/2007/relationships/hdphoto" Target="../media/hdphoto2.wdp"/><Relationship Id="rId10" Type="http://schemas.openxmlformats.org/officeDocument/2006/relationships/image" Target="../media/image2.png"/><Relationship Id="rId4" Type="http://schemas.openxmlformats.org/officeDocument/2006/relationships/image" Target="../media/image15.png"/><Relationship Id="rId9" Type="http://schemas.openxmlformats.org/officeDocument/2006/relationships/image" Target="../media/image1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9B6CD1B-0E00-FE43-071B-28AD35FA22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467" y="2388646"/>
            <a:ext cx="9099791" cy="5128707"/>
          </a:xfrm>
          <a:prstGeom prst="rect">
            <a:avLst/>
          </a:prstGeom>
        </p:spPr>
      </p:pic>
      <p:pic>
        <p:nvPicPr>
          <p:cNvPr id="12" name="Picture 11" descr="A logo on a black background&#10;&#10;Description automatically generated">
            <a:extLst>
              <a:ext uri="{FF2B5EF4-FFF2-40B4-BE49-F238E27FC236}">
                <a16:creationId xmlns:a16="http://schemas.microsoft.com/office/drawing/2014/main" id="{A6B73317-A1F0-50AE-C424-E8BB942753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4" t="30796" r="13548" b="30509"/>
          <a:stretch/>
        </p:blipFill>
        <p:spPr>
          <a:xfrm>
            <a:off x="11335658" y="359028"/>
            <a:ext cx="1290609" cy="382899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E27CFE3E-5A61-C44C-FEBA-A22550A8537C}"/>
              </a:ext>
            </a:extLst>
          </p:cNvPr>
          <p:cNvGrpSpPr/>
          <p:nvPr/>
        </p:nvGrpSpPr>
        <p:grpSpPr>
          <a:xfrm>
            <a:off x="2055739" y="6065611"/>
            <a:ext cx="9096521" cy="2783391"/>
            <a:chOff x="2239137" y="5462625"/>
            <a:chExt cx="9096521" cy="2783391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818F54EA-5274-1310-9ABD-EE563DC9B835}"/>
                </a:ext>
              </a:extLst>
            </p:cNvPr>
            <p:cNvSpPr/>
            <p:nvPr/>
          </p:nvSpPr>
          <p:spPr>
            <a:xfrm>
              <a:off x="5837207" y="5661805"/>
              <a:ext cx="452496" cy="452496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1E365A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Aft>
                  <a:spcPts val="600"/>
                </a:spcAft>
              </a:pPr>
              <a:r>
                <a:rPr lang="en-US" sz="2118" b="1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7" name="Arrow: Right 6">
              <a:extLst>
                <a:ext uri="{FF2B5EF4-FFF2-40B4-BE49-F238E27FC236}">
                  <a16:creationId xmlns:a16="http://schemas.microsoft.com/office/drawing/2014/main" id="{5B93EBC3-D6D4-0963-5038-DF3AF2590A09}"/>
                </a:ext>
              </a:extLst>
            </p:cNvPr>
            <p:cNvSpPr/>
            <p:nvPr/>
          </p:nvSpPr>
          <p:spPr>
            <a:xfrm rot="19012305">
              <a:off x="6222612" y="5462625"/>
              <a:ext cx="411695" cy="171450"/>
            </a:xfrm>
            <a:prstGeom prst="rightArrow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7540BE1-3378-1E90-69B7-7C583ABF613B}"/>
                </a:ext>
              </a:extLst>
            </p:cNvPr>
            <p:cNvSpPr txBox="1"/>
            <p:nvPr/>
          </p:nvSpPr>
          <p:spPr>
            <a:xfrm>
              <a:off x="2239137" y="7322686"/>
              <a:ext cx="9096521" cy="92333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dirty="0">
                  <a:latin typeface="Raleway" pitchFamily="2" charset="0"/>
                </a:rPr>
                <a:t>Press and hold the power button      . </a:t>
              </a:r>
            </a:p>
            <a:p>
              <a:r>
                <a:rPr lang="en-US" dirty="0">
                  <a:latin typeface="Raleway" pitchFamily="2" charset="0"/>
                </a:rPr>
                <a:t>A sound will indicate that the headset has turned on. </a:t>
              </a:r>
            </a:p>
            <a:p>
              <a:r>
                <a:rPr lang="en-US" dirty="0">
                  <a:latin typeface="Raleway" pitchFamily="2" charset="0"/>
                </a:rPr>
                <a:t>To verify, wear the VR headset and ensure the virtual environment is visible.</a:t>
              </a: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5B0B10C7-4B25-BB9D-D6E3-A64E5F46E746}"/>
                </a:ext>
              </a:extLst>
            </p:cNvPr>
            <p:cNvSpPr/>
            <p:nvPr/>
          </p:nvSpPr>
          <p:spPr>
            <a:xfrm>
              <a:off x="5862607" y="7376639"/>
              <a:ext cx="253852" cy="24985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1E365A"/>
              </a:solidFill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Aft>
                  <a:spcPts val="600"/>
                </a:spcAft>
              </a:pPr>
              <a:r>
                <a:rPr lang="en-US" sz="1600" b="1" dirty="0">
                  <a:solidFill>
                    <a:schemeClr val="tx1"/>
                  </a:solidFill>
                </a:rPr>
                <a:t>1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8CAF7F69-A6F6-013C-D747-D2493612E5CB}"/>
              </a:ext>
            </a:extLst>
          </p:cNvPr>
          <p:cNvSpPr txBox="1"/>
          <p:nvPr/>
        </p:nvSpPr>
        <p:spPr>
          <a:xfrm>
            <a:off x="521096" y="912722"/>
            <a:ext cx="11886804" cy="100338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2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1</a:t>
            </a:r>
            <a:r>
              <a:rPr lang="en-US" sz="4200" b="1" dirty="0">
                <a:latin typeface="+mj-lt"/>
                <a:ea typeface="+mj-ea"/>
                <a:cs typeface="+mj-cs"/>
              </a:rPr>
              <a:t> - </a:t>
            </a:r>
            <a:r>
              <a:rPr lang="en-US" sz="4200" b="1" dirty="0">
                <a:latin typeface="Raleway" pitchFamily="2" charset="0"/>
                <a:ea typeface="+mj-ea"/>
                <a:cs typeface="+mj-cs"/>
              </a:rPr>
              <a:t>Turn ON the PC and then the VR Headset</a:t>
            </a:r>
          </a:p>
        </p:txBody>
      </p:sp>
    </p:spTree>
    <p:extLst>
      <p:ext uri="{BB962C8B-B14F-4D97-AF65-F5344CB8AC3E}">
        <p14:creationId xmlns:p14="http://schemas.microsoft.com/office/powerpoint/2010/main" val="29932958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logo on a black background&#10;&#10;Description automatically generated">
            <a:extLst>
              <a:ext uri="{FF2B5EF4-FFF2-40B4-BE49-F238E27FC236}">
                <a16:creationId xmlns:a16="http://schemas.microsoft.com/office/drawing/2014/main" id="{88022E74-CBA1-048E-10AF-14C637D3AE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4" t="30796" r="13548" b="30509"/>
          <a:stretch/>
        </p:blipFill>
        <p:spPr>
          <a:xfrm>
            <a:off x="11335658" y="359028"/>
            <a:ext cx="1290609" cy="38289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B4BC392-7A41-FC68-2310-3C965E97E319}"/>
              </a:ext>
            </a:extLst>
          </p:cNvPr>
          <p:cNvSpPr txBox="1"/>
          <p:nvPr/>
        </p:nvSpPr>
        <p:spPr>
          <a:xfrm>
            <a:off x="521096" y="909074"/>
            <a:ext cx="10814562" cy="99055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2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2</a:t>
            </a:r>
            <a:r>
              <a:rPr lang="en-US" sz="4200" b="1" dirty="0">
                <a:latin typeface="+mj-lt"/>
                <a:ea typeface="+mj-ea"/>
                <a:cs typeface="+mj-cs"/>
              </a:rPr>
              <a:t> - </a:t>
            </a:r>
            <a:r>
              <a:rPr lang="en-US" sz="4200" b="1" dirty="0">
                <a:latin typeface="Raleway" pitchFamily="2" charset="0"/>
                <a:ea typeface="+mj-ea"/>
                <a:cs typeface="+mj-cs"/>
              </a:rPr>
              <a:t>Connect the VR Headset to the PC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5DB9F08-C33C-D9E8-56E4-6E4934AAA241}"/>
              </a:ext>
            </a:extLst>
          </p:cNvPr>
          <p:cNvGrpSpPr/>
          <p:nvPr/>
        </p:nvGrpSpPr>
        <p:grpSpPr>
          <a:xfrm>
            <a:off x="1265129" y="2886160"/>
            <a:ext cx="10594999" cy="5498356"/>
            <a:chOff x="1196549" y="2886160"/>
            <a:chExt cx="10594999" cy="5498356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09D48F3A-9772-409F-3070-5BBD46E8AF8E}"/>
                </a:ext>
              </a:extLst>
            </p:cNvPr>
            <p:cNvGrpSpPr/>
            <p:nvPr/>
          </p:nvGrpSpPr>
          <p:grpSpPr>
            <a:xfrm>
              <a:off x="1196549" y="2886160"/>
              <a:ext cx="10594999" cy="3581400"/>
              <a:chOff x="1150855" y="2886160"/>
              <a:chExt cx="10594999" cy="3581400"/>
            </a:xfrm>
          </p:grpSpPr>
          <p:pic>
            <p:nvPicPr>
              <p:cNvPr id="2" name="Billede 9">
                <a:extLst>
                  <a:ext uri="{FF2B5EF4-FFF2-40B4-BE49-F238E27FC236}">
                    <a16:creationId xmlns:a16="http://schemas.microsoft.com/office/drawing/2014/main" id="{E4DFD5F0-A232-67E2-857C-4DD9BBE30E9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574" t="11579" r="36078" b="-820"/>
              <a:stretch>
                <a:fillRect/>
              </a:stretch>
            </p:blipFill>
            <p:spPr>
              <a:xfrm>
                <a:off x="8019262" y="2886160"/>
                <a:ext cx="3726592" cy="3581400"/>
              </a:xfrm>
              <a:prstGeom prst="roundRect">
                <a:avLst>
                  <a:gd name="adj" fmla="val 1507"/>
                </a:avLst>
              </a:prstGeom>
              <a:ln w="28575">
                <a:solidFill>
                  <a:srgbClr val="1E365A"/>
                </a:solidFill>
              </a:ln>
            </p:spPr>
          </p:pic>
          <p:pic>
            <p:nvPicPr>
              <p:cNvPr id="3" name="Billede 9">
                <a:extLst>
                  <a:ext uri="{FF2B5EF4-FFF2-40B4-BE49-F238E27FC236}">
                    <a16:creationId xmlns:a16="http://schemas.microsoft.com/office/drawing/2014/main" id="{7EBCED91-07A7-A051-96D4-E57696BF697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81" r="1512"/>
              <a:stretch>
                <a:fillRect/>
              </a:stretch>
            </p:blipFill>
            <p:spPr>
              <a:xfrm>
                <a:off x="1150855" y="2886160"/>
                <a:ext cx="6339591" cy="3581400"/>
              </a:xfrm>
              <a:prstGeom prst="roundRect">
                <a:avLst>
                  <a:gd name="adj" fmla="val 1507"/>
                </a:avLst>
              </a:prstGeom>
              <a:ln w="28575">
                <a:solidFill>
                  <a:srgbClr val="1E365A"/>
                </a:solidFill>
              </a:ln>
            </p:spPr>
          </p:pic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AB3BC819-6DD7-EB74-28DD-13CAED53C276}"/>
                  </a:ext>
                </a:extLst>
              </p:cNvPr>
              <p:cNvSpPr/>
              <p:nvPr/>
            </p:nvSpPr>
            <p:spPr>
              <a:xfrm>
                <a:off x="5259559" y="5057452"/>
                <a:ext cx="452496" cy="45249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1E365A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spcAft>
                    <a:spcPts val="600"/>
                  </a:spcAft>
                </a:pPr>
                <a:r>
                  <a:rPr lang="en-US" sz="2118" b="1" dirty="0">
                    <a:solidFill>
                      <a:schemeClr val="tx1"/>
                    </a:solidFill>
                  </a:rPr>
                  <a:t>1</a:t>
                </a: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6344DE36-3EB4-7F2A-DA83-A4CAD7871FFD}"/>
                  </a:ext>
                </a:extLst>
              </p:cNvPr>
              <p:cNvSpPr/>
              <p:nvPr/>
            </p:nvSpPr>
            <p:spPr>
              <a:xfrm>
                <a:off x="8130834" y="4224364"/>
                <a:ext cx="452496" cy="45249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1E365A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spcAft>
                    <a:spcPts val="600"/>
                  </a:spcAft>
                </a:pPr>
                <a:r>
                  <a:rPr lang="en-US" sz="2118" b="1" dirty="0">
                    <a:solidFill>
                      <a:schemeClr val="tx1"/>
                    </a:solidFill>
                  </a:rPr>
                  <a:t>2</a:t>
                </a:r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4C502EF5-CD26-2C0F-F8CB-8E064DD7339C}"/>
                </a:ext>
              </a:extLst>
            </p:cNvPr>
            <p:cNvGrpSpPr/>
            <p:nvPr/>
          </p:nvGrpSpPr>
          <p:grpSpPr>
            <a:xfrm>
              <a:off x="1987159" y="7184187"/>
              <a:ext cx="9096521" cy="1200329"/>
              <a:chOff x="2055739" y="7184187"/>
              <a:chExt cx="9096521" cy="1200329"/>
            </a:xfrm>
          </p:grpSpPr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DE10F0B-2215-DF68-994C-3907CA07D067}"/>
                  </a:ext>
                </a:extLst>
              </p:cNvPr>
              <p:cNvSpPr txBox="1"/>
              <p:nvPr/>
            </p:nvSpPr>
            <p:spPr>
              <a:xfrm>
                <a:off x="2055739" y="7184187"/>
                <a:ext cx="9096521" cy="1200329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r>
                  <a:rPr lang="en-US" dirty="0">
                    <a:latin typeface="Raleway" pitchFamily="2" charset="0"/>
                  </a:rPr>
                  <a:t>Connect the cable to both the PC      and the VR headset      . </a:t>
                </a:r>
              </a:p>
              <a:p>
                <a:r>
                  <a:rPr lang="en-US" dirty="0">
                    <a:latin typeface="Raleway" pitchFamily="2" charset="0"/>
                  </a:rPr>
                  <a:t>Make sure the cable is firmly secured to prevent accidental disconnection.</a:t>
                </a:r>
                <a:br>
                  <a:rPr lang="en-US" dirty="0">
                    <a:latin typeface="Raleway" pitchFamily="2" charset="0"/>
                  </a:rPr>
                </a:br>
                <a:br>
                  <a:rPr lang="en-US" dirty="0">
                    <a:latin typeface="Raleway" pitchFamily="2" charset="0"/>
                  </a:rPr>
                </a:br>
                <a:r>
                  <a:rPr lang="en-US" b="1" dirty="0">
                    <a:latin typeface="Raleway" pitchFamily="2" charset="0"/>
                  </a:rPr>
                  <a:t>Note: </a:t>
                </a:r>
                <a:r>
                  <a:rPr lang="en-US" dirty="0">
                    <a:latin typeface="Raleway" pitchFamily="2" charset="0"/>
                  </a:rPr>
                  <a:t>Make sure “Meta Link” is running on the PC. If not, start the program. </a:t>
                </a:r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1FF16767-A487-79AC-3828-F66C54DAC1CD}"/>
                  </a:ext>
                </a:extLst>
              </p:cNvPr>
              <p:cNvSpPr/>
              <p:nvPr/>
            </p:nvSpPr>
            <p:spPr>
              <a:xfrm>
                <a:off x="5727252" y="7210179"/>
                <a:ext cx="249850" cy="24985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1E365A"/>
                </a:solidFill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spcAft>
                    <a:spcPts val="600"/>
                  </a:spcAft>
                </a:pPr>
                <a:r>
                  <a:rPr lang="en-US" sz="1600" b="1" dirty="0">
                    <a:solidFill>
                      <a:schemeClr val="tx1"/>
                    </a:solidFill>
                  </a:rPr>
                  <a:t>1</a:t>
                </a:r>
              </a:p>
            </p:txBody>
          </p:sp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897649F5-BA8B-39AF-84EE-E831F11FE578}"/>
                  </a:ext>
                </a:extLst>
              </p:cNvPr>
              <p:cNvSpPr/>
              <p:nvPr/>
            </p:nvSpPr>
            <p:spPr>
              <a:xfrm>
                <a:off x="8156208" y="7212585"/>
                <a:ext cx="249850" cy="24985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1E365A"/>
                </a:solidFill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spcAft>
                    <a:spcPts val="600"/>
                  </a:spcAft>
                </a:pPr>
                <a:r>
                  <a:rPr lang="en-US" sz="1600" b="1" dirty="0">
                    <a:solidFill>
                      <a:schemeClr val="tx1"/>
                    </a:solidFill>
                  </a:rPr>
                  <a:t>2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258994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648C5EC-AF9C-F3A7-0EA0-293211383EAE}"/>
              </a:ext>
            </a:extLst>
          </p:cNvPr>
          <p:cNvSpPr txBox="1"/>
          <p:nvPr/>
        </p:nvSpPr>
        <p:spPr>
          <a:xfrm>
            <a:off x="521096" y="916816"/>
            <a:ext cx="12204304" cy="86755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2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3</a:t>
            </a:r>
            <a:r>
              <a:rPr lang="en-US" sz="4200" b="1" dirty="0">
                <a:latin typeface="+mj-lt"/>
                <a:ea typeface="+mj-ea"/>
                <a:cs typeface="+mj-cs"/>
              </a:rPr>
              <a:t> – </a:t>
            </a:r>
            <a:r>
              <a:rPr lang="en-US" sz="4200" b="1" dirty="0">
                <a:latin typeface="Raleway" pitchFamily="2" charset="0"/>
                <a:ea typeface="+mj-ea"/>
                <a:cs typeface="+mj-cs"/>
              </a:rPr>
              <a:t>Enable “Quest Link” Inside the VR Headset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6B0C85E-D7FA-8C69-F195-1BF5BDD4A1B5}"/>
              </a:ext>
            </a:extLst>
          </p:cNvPr>
          <p:cNvGrpSpPr/>
          <p:nvPr/>
        </p:nvGrpSpPr>
        <p:grpSpPr>
          <a:xfrm>
            <a:off x="521096" y="2619659"/>
            <a:ext cx="11772504" cy="6045200"/>
            <a:chOff x="-1485048" y="1384300"/>
            <a:chExt cx="11772504" cy="6045200"/>
          </a:xfrm>
        </p:grpSpPr>
        <p:pic>
          <p:nvPicPr>
            <p:cNvPr id="2" name="Billede 8">
              <a:extLst>
                <a:ext uri="{FF2B5EF4-FFF2-40B4-BE49-F238E27FC236}">
                  <a16:creationId xmlns:a16="http://schemas.microsoft.com/office/drawing/2014/main" id="{790C03ED-4513-FD26-2C32-F0BDC0D202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51" b="1869"/>
            <a:stretch>
              <a:fillRect/>
            </a:stretch>
          </p:blipFill>
          <p:spPr>
            <a:xfrm>
              <a:off x="3287336" y="1384300"/>
              <a:ext cx="7000120" cy="6045200"/>
            </a:xfrm>
            <a:prstGeom prst="roundRect">
              <a:avLst>
                <a:gd name="adj" fmla="val 3087"/>
              </a:avLst>
            </a:prstGeom>
            <a:ln w="28575">
              <a:solidFill>
                <a:srgbClr val="1E365A"/>
              </a:solidFill>
            </a:ln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C8F3457-004B-CDB2-12D0-A9680C366DCC}"/>
                </a:ext>
              </a:extLst>
            </p:cNvPr>
            <p:cNvSpPr txBox="1"/>
            <p:nvPr/>
          </p:nvSpPr>
          <p:spPr>
            <a:xfrm>
              <a:off x="-1485048" y="1384300"/>
              <a:ext cx="4360939" cy="341632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dirty="0">
                  <a:latin typeface="Raleway" pitchFamily="2" charset="0"/>
                </a:rPr>
                <a:t>Connecting the headset to the PC will automatically prompt a pop-up to enable “Quest Link”; follow the on-screen instructions for setup.</a:t>
              </a:r>
            </a:p>
            <a:p>
              <a:endParaRPr lang="en-US" dirty="0">
                <a:latin typeface="Raleway" pitchFamily="2" charset="0"/>
              </a:endParaRPr>
            </a:p>
            <a:p>
              <a:r>
                <a:rPr lang="en-US" b="1" dirty="0">
                  <a:latin typeface="Raleway" pitchFamily="2" charset="0"/>
                </a:rPr>
                <a:t>If the pop-up doesn’t show automatically: </a:t>
              </a:r>
            </a:p>
            <a:p>
              <a:r>
                <a:rPr lang="en-US" dirty="0">
                  <a:latin typeface="Raleway" pitchFamily="2" charset="0"/>
                </a:rPr>
                <a:t>Click on the section of the menu bar showing time and </a:t>
              </a:r>
              <a:r>
                <a:rPr lang="en-US" dirty="0" err="1">
                  <a:latin typeface="Raleway" pitchFamily="2" charset="0"/>
                </a:rPr>
                <a:t>wifi</a:t>
              </a:r>
              <a:r>
                <a:rPr lang="en-US" dirty="0">
                  <a:latin typeface="Raleway" pitchFamily="2" charset="0"/>
                </a:rPr>
                <a:t>      . </a:t>
              </a:r>
            </a:p>
            <a:p>
              <a:r>
                <a:rPr lang="en-US" dirty="0">
                  <a:latin typeface="Raleway" pitchFamily="2" charset="0"/>
                </a:rPr>
                <a:t>Click on “Quest Link” and follow the instructions      .</a:t>
              </a:r>
              <a:br>
                <a:rPr lang="en-US" dirty="0">
                  <a:latin typeface="Raleway" pitchFamily="2" charset="0"/>
                </a:rPr>
              </a:br>
              <a:endParaRPr lang="en-US" dirty="0">
                <a:latin typeface="Raleway" pitchFamily="2" charset="0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9D0B76E4-62F1-64B4-86C6-B874CC0EFC64}"/>
                </a:ext>
              </a:extLst>
            </p:cNvPr>
            <p:cNvSpPr/>
            <p:nvPr/>
          </p:nvSpPr>
          <p:spPr>
            <a:xfrm>
              <a:off x="3776247" y="6088919"/>
              <a:ext cx="452496" cy="452496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1E365A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Aft>
                  <a:spcPts val="600"/>
                </a:spcAft>
              </a:pPr>
              <a:r>
                <a:rPr lang="en-US" sz="2118" b="1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CBA704F3-D083-E9E6-818D-8E73F24A7605}"/>
                </a:ext>
              </a:extLst>
            </p:cNvPr>
            <p:cNvSpPr/>
            <p:nvPr/>
          </p:nvSpPr>
          <p:spPr>
            <a:xfrm>
              <a:off x="-91866" y="4196729"/>
              <a:ext cx="249850" cy="24985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1E365A"/>
              </a:solidFill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Aft>
                  <a:spcPts val="600"/>
                </a:spcAft>
              </a:pPr>
              <a:r>
                <a:rPr lang="en-US" sz="1600" b="1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6F043255-5E3A-1CBA-4ACA-6C5BA85375E6}"/>
                </a:ext>
              </a:extLst>
            </p:cNvPr>
            <p:cNvSpPr/>
            <p:nvPr/>
          </p:nvSpPr>
          <p:spPr>
            <a:xfrm>
              <a:off x="9205855" y="3082068"/>
              <a:ext cx="452496" cy="452496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1E365A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Aft>
                  <a:spcPts val="600"/>
                </a:spcAft>
              </a:pPr>
              <a:r>
                <a:rPr lang="en-US" sz="2118" b="1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D3549D3E-5401-7FC2-CA39-3A3A2A7EB41D}"/>
                </a:ext>
              </a:extLst>
            </p:cNvPr>
            <p:cNvSpPr/>
            <p:nvPr/>
          </p:nvSpPr>
          <p:spPr>
            <a:xfrm>
              <a:off x="4183897" y="6604840"/>
              <a:ext cx="956894" cy="452496"/>
            </a:xfrm>
            <a:prstGeom prst="roundRect">
              <a:avLst/>
            </a:prstGeom>
            <a:noFill/>
            <a:ln w="63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7B7D2C5A-46A3-669D-B7FD-3ECA24E143BA}"/>
                </a:ext>
              </a:extLst>
            </p:cNvPr>
            <p:cNvSpPr/>
            <p:nvPr/>
          </p:nvSpPr>
          <p:spPr>
            <a:xfrm>
              <a:off x="7596367" y="3618258"/>
              <a:ext cx="1934230" cy="1055342"/>
            </a:xfrm>
            <a:prstGeom prst="roundRect">
              <a:avLst>
                <a:gd name="adj" fmla="val 7650"/>
              </a:avLst>
            </a:prstGeom>
            <a:noFill/>
            <a:ln w="63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B5A41C3-8C4E-F1C5-2EE5-6AEFD396889F}"/>
                </a:ext>
              </a:extLst>
            </p:cNvPr>
            <p:cNvSpPr/>
            <p:nvPr/>
          </p:nvSpPr>
          <p:spPr>
            <a:xfrm>
              <a:off x="996184" y="3638466"/>
              <a:ext cx="249850" cy="24985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1E365A"/>
              </a:solidFill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Aft>
                  <a:spcPts val="600"/>
                </a:spcAft>
              </a:pPr>
              <a:r>
                <a:rPr lang="en-US" sz="1600" b="1" dirty="0">
                  <a:solidFill>
                    <a:schemeClr val="tx1"/>
                  </a:solidFill>
                </a:rPr>
                <a:t>1</a:t>
              </a:r>
            </a:p>
          </p:txBody>
        </p:sp>
      </p:grpSp>
      <p:pic>
        <p:nvPicPr>
          <p:cNvPr id="14" name="Picture 13" descr="A logo on a black background&#10;&#10;Description automatically generated">
            <a:extLst>
              <a:ext uri="{FF2B5EF4-FFF2-40B4-BE49-F238E27FC236}">
                <a16:creationId xmlns:a16="http://schemas.microsoft.com/office/drawing/2014/main" id="{5D0EBC72-E7C1-7187-BD70-1E41FF8523C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4" t="30796" r="13548" b="30509"/>
          <a:stretch/>
        </p:blipFill>
        <p:spPr>
          <a:xfrm>
            <a:off x="11335658" y="359028"/>
            <a:ext cx="1290609" cy="382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3243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3E060227-AFED-D4A7-4037-52D58EB7D4D5}"/>
              </a:ext>
            </a:extLst>
          </p:cNvPr>
          <p:cNvGrpSpPr/>
          <p:nvPr/>
        </p:nvGrpSpPr>
        <p:grpSpPr>
          <a:xfrm>
            <a:off x="3270251" y="3073401"/>
            <a:ext cx="6667498" cy="3492500"/>
            <a:chOff x="3492500" y="3073401"/>
            <a:chExt cx="6667498" cy="349250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151D4DF-A0C4-F494-A2AC-39A0256726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296" b="11296"/>
            <a:stretch/>
          </p:blipFill>
          <p:spPr>
            <a:xfrm>
              <a:off x="3492500" y="3073401"/>
              <a:ext cx="6667498" cy="3492500"/>
            </a:xfrm>
            <a:prstGeom prst="rect">
              <a:avLst/>
            </a:prstGeom>
          </p:spPr>
        </p:pic>
        <p:pic>
          <p:nvPicPr>
            <p:cNvPr id="5" name="Graphic 4" descr="Cursor with solid fill">
              <a:extLst>
                <a:ext uri="{FF2B5EF4-FFF2-40B4-BE49-F238E27FC236}">
                  <a16:creationId xmlns:a16="http://schemas.microsoft.com/office/drawing/2014/main" id="{4B837573-E2AE-3234-6711-338697F2BF8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750049" y="4022462"/>
              <a:ext cx="720989" cy="720989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427E61EC-F27F-42F7-BCDF-C42FEB43C847}"/>
              </a:ext>
            </a:extLst>
          </p:cNvPr>
          <p:cNvSpPr txBox="1"/>
          <p:nvPr/>
        </p:nvSpPr>
        <p:spPr>
          <a:xfrm>
            <a:off x="521096" y="912722"/>
            <a:ext cx="8356204" cy="149639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2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4 </a:t>
            </a:r>
            <a:r>
              <a:rPr lang="en-US" sz="4200" b="1" dirty="0">
                <a:latin typeface="+mj-lt"/>
                <a:ea typeface="+mj-ea"/>
                <a:cs typeface="+mj-cs"/>
              </a:rPr>
              <a:t>– </a:t>
            </a:r>
            <a:r>
              <a:rPr lang="en-US" sz="4200" b="1" dirty="0">
                <a:latin typeface="Raleway" pitchFamily="2" charset="0"/>
                <a:ea typeface="+mj-ea"/>
                <a:cs typeface="+mj-cs"/>
              </a:rPr>
              <a:t>Start the VR X-Ray Simulator</a:t>
            </a:r>
          </a:p>
        </p:txBody>
      </p:sp>
      <p:pic>
        <p:nvPicPr>
          <p:cNvPr id="9" name="Picture 8" descr="A logo on a black background&#10;&#10;Description automatically generated">
            <a:extLst>
              <a:ext uri="{FF2B5EF4-FFF2-40B4-BE49-F238E27FC236}">
                <a16:creationId xmlns:a16="http://schemas.microsoft.com/office/drawing/2014/main" id="{9FF71D68-16B2-8201-97F7-32C5CCCB51C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4" t="30796" r="13548" b="30509"/>
          <a:stretch/>
        </p:blipFill>
        <p:spPr>
          <a:xfrm>
            <a:off x="11335658" y="359028"/>
            <a:ext cx="1290609" cy="38289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E70F264-0F16-5A36-F9BA-D51BA6AA2B8F}"/>
              </a:ext>
            </a:extLst>
          </p:cNvPr>
          <p:cNvSpPr txBox="1"/>
          <p:nvPr/>
        </p:nvSpPr>
        <p:spPr>
          <a:xfrm>
            <a:off x="3270251" y="7005123"/>
            <a:ext cx="7000119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dirty="0">
                <a:latin typeface="Raleway" pitchFamily="2" charset="0"/>
              </a:rPr>
              <a:t>Start the VR X-Ray Simulator program on the PC.</a:t>
            </a:r>
          </a:p>
        </p:txBody>
      </p:sp>
    </p:spTree>
    <p:extLst>
      <p:ext uri="{BB962C8B-B14F-4D97-AF65-F5344CB8AC3E}">
        <p14:creationId xmlns:p14="http://schemas.microsoft.com/office/powerpoint/2010/main" val="15685350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3BBD279-C084-CBD2-F57B-5CE9C12ABE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537" y="5281631"/>
            <a:ext cx="6337609" cy="3571922"/>
          </a:xfrm>
          <a:prstGeom prst="rect">
            <a:avLst/>
          </a:prstGeom>
        </p:spPr>
      </p:pic>
      <p:pic>
        <p:nvPicPr>
          <p:cNvPr id="1038" name="Picture 14" descr="Meta Quest 2: The King of VR | B&amp;H eXplora">
            <a:extLst>
              <a:ext uri="{FF2B5EF4-FFF2-40B4-BE49-F238E27FC236}">
                <a16:creationId xmlns:a16="http://schemas.microsoft.com/office/drawing/2014/main" id="{1AAE19E2-D772-DE72-F380-E0682B9695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17" b="4518"/>
          <a:stretch>
            <a:fillRect/>
          </a:stretch>
        </p:blipFill>
        <p:spPr bwMode="auto">
          <a:xfrm>
            <a:off x="7553193" y="4012836"/>
            <a:ext cx="4514937" cy="5359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logo on a black background&#10;&#10;Description automatically generated">
            <a:extLst>
              <a:ext uri="{FF2B5EF4-FFF2-40B4-BE49-F238E27FC236}">
                <a16:creationId xmlns:a16="http://schemas.microsoft.com/office/drawing/2014/main" id="{93E3139F-F7DF-453F-077A-3CA3DC86184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4" t="30796" r="13548" b="30509"/>
          <a:stretch/>
        </p:blipFill>
        <p:spPr>
          <a:xfrm>
            <a:off x="11335658" y="359028"/>
            <a:ext cx="1290609" cy="382899"/>
          </a:xfrm>
          <a:prstGeom prst="rect">
            <a:avLst/>
          </a:prstGeom>
        </p:spPr>
      </p:pic>
      <p:sp>
        <p:nvSpPr>
          <p:cNvPr id="23" name="Oval 22">
            <a:extLst>
              <a:ext uri="{FF2B5EF4-FFF2-40B4-BE49-F238E27FC236}">
                <a16:creationId xmlns:a16="http://schemas.microsoft.com/office/drawing/2014/main" id="{77F9554E-6FEA-4DA8-BC97-161464F16D87}"/>
              </a:ext>
            </a:extLst>
          </p:cNvPr>
          <p:cNvSpPr/>
          <p:nvPr/>
        </p:nvSpPr>
        <p:spPr>
          <a:xfrm>
            <a:off x="11109410" y="7692724"/>
            <a:ext cx="452496" cy="452496"/>
          </a:xfrm>
          <a:prstGeom prst="ellipse">
            <a:avLst/>
          </a:prstGeom>
          <a:solidFill>
            <a:schemeClr val="bg1"/>
          </a:solidFill>
          <a:ln>
            <a:solidFill>
              <a:srgbClr val="1E365A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2118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35001497-BFA5-821D-1CAC-7841E3B74240}"/>
              </a:ext>
            </a:extLst>
          </p:cNvPr>
          <p:cNvSpPr/>
          <p:nvPr/>
        </p:nvSpPr>
        <p:spPr>
          <a:xfrm>
            <a:off x="4283851" y="6466470"/>
            <a:ext cx="452496" cy="452496"/>
          </a:xfrm>
          <a:prstGeom prst="ellipse">
            <a:avLst/>
          </a:prstGeom>
          <a:solidFill>
            <a:schemeClr val="bg1"/>
          </a:solidFill>
          <a:ln>
            <a:solidFill>
              <a:srgbClr val="1E365A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2118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F2867B4F-67DB-A43A-34AC-D4F161F389A1}"/>
              </a:ext>
            </a:extLst>
          </p:cNvPr>
          <p:cNvSpPr/>
          <p:nvPr/>
        </p:nvSpPr>
        <p:spPr>
          <a:xfrm>
            <a:off x="8603197" y="4953000"/>
            <a:ext cx="452496" cy="452496"/>
          </a:xfrm>
          <a:prstGeom prst="ellipse">
            <a:avLst/>
          </a:prstGeom>
          <a:solidFill>
            <a:schemeClr val="bg1"/>
          </a:solidFill>
          <a:ln>
            <a:solidFill>
              <a:srgbClr val="1E365A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2118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395F9DE-8A0A-8F41-B131-7C7ED89BF02A}"/>
              </a:ext>
            </a:extLst>
          </p:cNvPr>
          <p:cNvSpPr txBox="1"/>
          <p:nvPr/>
        </p:nvSpPr>
        <p:spPr>
          <a:xfrm>
            <a:off x="521097" y="2308032"/>
            <a:ext cx="8975328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dirty="0">
                <a:latin typeface="Raleway" pitchFamily="2" charset="0"/>
              </a:rPr>
              <a:t>Ensure the VR headset is charging when not in use. The charging cable       can </a:t>
            </a:r>
            <a:br>
              <a:rPr lang="en-US" dirty="0">
                <a:latin typeface="Raleway" pitchFamily="2" charset="0"/>
              </a:rPr>
            </a:br>
            <a:r>
              <a:rPr lang="en-US" dirty="0">
                <a:latin typeface="Raleway" pitchFamily="2" charset="0"/>
              </a:rPr>
              <a:t>be connected to the side of the VR headset      . Charge the headset by connecting it to the PC. Alternatively, use the included power plug      if not connected to a PC. 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8AD307A2-0772-8C0B-CB3E-C00D3A85E9AA}"/>
              </a:ext>
            </a:extLst>
          </p:cNvPr>
          <p:cNvSpPr/>
          <p:nvPr/>
        </p:nvSpPr>
        <p:spPr>
          <a:xfrm>
            <a:off x="8196970" y="2341794"/>
            <a:ext cx="249850" cy="249850"/>
          </a:xfrm>
          <a:prstGeom prst="ellipse">
            <a:avLst/>
          </a:prstGeom>
          <a:solidFill>
            <a:schemeClr val="bg1"/>
          </a:solidFill>
          <a:ln>
            <a:solidFill>
              <a:srgbClr val="1E365A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6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07864E90-D06B-181E-A2D9-82EE188E8645}"/>
              </a:ext>
            </a:extLst>
          </p:cNvPr>
          <p:cNvSpPr/>
          <p:nvPr/>
        </p:nvSpPr>
        <p:spPr>
          <a:xfrm>
            <a:off x="6414127" y="2928805"/>
            <a:ext cx="249850" cy="249850"/>
          </a:xfrm>
          <a:prstGeom prst="ellipse">
            <a:avLst/>
          </a:prstGeom>
          <a:solidFill>
            <a:schemeClr val="bg1"/>
          </a:solidFill>
          <a:ln>
            <a:solidFill>
              <a:srgbClr val="1E365A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6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9966449B-80AA-EBC8-E668-E9C788943EE8}"/>
              </a:ext>
            </a:extLst>
          </p:cNvPr>
          <p:cNvSpPr/>
          <p:nvPr/>
        </p:nvSpPr>
        <p:spPr>
          <a:xfrm>
            <a:off x="5286724" y="2644772"/>
            <a:ext cx="249850" cy="249850"/>
          </a:xfrm>
          <a:prstGeom prst="ellipse">
            <a:avLst/>
          </a:prstGeom>
          <a:solidFill>
            <a:schemeClr val="bg1"/>
          </a:solidFill>
          <a:ln>
            <a:solidFill>
              <a:srgbClr val="1E365A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6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D928A8E-D0FC-5E9C-19E5-1BA610AA5745}"/>
              </a:ext>
            </a:extLst>
          </p:cNvPr>
          <p:cNvSpPr txBox="1"/>
          <p:nvPr/>
        </p:nvSpPr>
        <p:spPr>
          <a:xfrm>
            <a:off x="521096" y="673142"/>
            <a:ext cx="10814561" cy="149639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200" b="1" dirty="0">
                <a:latin typeface="Raleway" pitchFamily="2" charset="0"/>
                <a:ea typeface="+mj-ea"/>
                <a:cs typeface="+mj-cs"/>
              </a:rPr>
              <a:t>Tip 1: Charge the VR Headset </a:t>
            </a:r>
            <a:br>
              <a:rPr lang="en-US" sz="4200" b="1" dirty="0">
                <a:latin typeface="Raleway" pitchFamily="2" charset="0"/>
                <a:ea typeface="+mj-ea"/>
                <a:cs typeface="+mj-cs"/>
              </a:rPr>
            </a:br>
            <a:r>
              <a:rPr lang="en-US" sz="4200" b="1" dirty="0">
                <a:latin typeface="Raleway" pitchFamily="2" charset="0"/>
                <a:ea typeface="+mj-ea"/>
                <a:cs typeface="+mj-cs"/>
              </a:rPr>
              <a:t>When Not in Use.</a:t>
            </a:r>
          </a:p>
        </p:txBody>
      </p:sp>
    </p:spTree>
    <p:extLst>
      <p:ext uri="{BB962C8B-B14F-4D97-AF65-F5344CB8AC3E}">
        <p14:creationId xmlns:p14="http://schemas.microsoft.com/office/powerpoint/2010/main" val="33188634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E5C306C0-952B-6647-E286-062EAD4ACCBF}"/>
              </a:ext>
            </a:extLst>
          </p:cNvPr>
          <p:cNvSpPr txBox="1"/>
          <p:nvPr/>
        </p:nvSpPr>
        <p:spPr>
          <a:xfrm>
            <a:off x="521096" y="673142"/>
            <a:ext cx="10814561" cy="149639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200" b="1" dirty="0">
                <a:latin typeface="Raleway" pitchFamily="2" charset="0"/>
                <a:ea typeface="+mj-ea"/>
                <a:cs typeface="+mj-cs"/>
              </a:rPr>
              <a:t>Tip 2: Take Precautions to Ensure an Optimal VR Experience</a:t>
            </a:r>
          </a:p>
        </p:txBody>
      </p:sp>
      <p:pic>
        <p:nvPicPr>
          <p:cNvPr id="6" name="Picture 5" descr="A logo on a black background&#10;&#10;Description automatically generated">
            <a:extLst>
              <a:ext uri="{FF2B5EF4-FFF2-40B4-BE49-F238E27FC236}">
                <a16:creationId xmlns:a16="http://schemas.microsoft.com/office/drawing/2014/main" id="{93E3139F-F7DF-453F-077A-3CA3DC86184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4" t="30796" r="13548" b="30509"/>
          <a:stretch/>
        </p:blipFill>
        <p:spPr>
          <a:xfrm>
            <a:off x="11335658" y="359028"/>
            <a:ext cx="1290609" cy="382899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7395F9DE-8A0A-8F41-B131-7C7ED89BF02A}"/>
              </a:ext>
            </a:extLst>
          </p:cNvPr>
          <p:cNvSpPr txBox="1"/>
          <p:nvPr/>
        </p:nvSpPr>
        <p:spPr>
          <a:xfrm>
            <a:off x="1339145" y="6692737"/>
            <a:ext cx="3070930" cy="12003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dirty="0">
                <a:latin typeface="Raleway" pitchFamily="2" charset="0"/>
              </a:rPr>
              <a:t>Make sure you have a playing area of at least 3 by 3 meter to fully enjoy your VR experience.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1B7D08D2-59B6-17C7-5279-CCBF68938002}"/>
              </a:ext>
            </a:extLst>
          </p:cNvPr>
          <p:cNvGrpSpPr/>
          <p:nvPr/>
        </p:nvGrpSpPr>
        <p:grpSpPr>
          <a:xfrm>
            <a:off x="5985174" y="3990242"/>
            <a:ext cx="1638300" cy="1638300"/>
            <a:chOff x="3771254" y="2061796"/>
            <a:chExt cx="1638300" cy="1638300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0DA2CA2F-1CBC-BEA2-4897-CB0F0A6E62D3}"/>
                </a:ext>
              </a:extLst>
            </p:cNvPr>
            <p:cNvSpPr/>
            <p:nvPr/>
          </p:nvSpPr>
          <p:spPr>
            <a:xfrm>
              <a:off x="3771254" y="2061796"/>
              <a:ext cx="1638300" cy="1638300"/>
            </a:xfrm>
            <a:prstGeom prst="roundRect">
              <a:avLst>
                <a:gd name="adj" fmla="val 7365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428A4CCD-CA32-9536-6DD5-8CD55371791E}"/>
                </a:ext>
              </a:extLst>
            </p:cNvPr>
            <p:cNvGrpSpPr/>
            <p:nvPr/>
          </p:nvGrpSpPr>
          <p:grpSpPr>
            <a:xfrm>
              <a:off x="3863573" y="2154116"/>
              <a:ext cx="1453662" cy="1453660"/>
              <a:chOff x="5582749" y="4294889"/>
              <a:chExt cx="1316221" cy="1316221"/>
            </a:xfrm>
          </p:grpSpPr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16566895-B792-08FA-0B6F-55FB728F9EFC}"/>
                  </a:ext>
                </a:extLst>
              </p:cNvPr>
              <p:cNvGrpSpPr/>
              <p:nvPr/>
            </p:nvGrpSpPr>
            <p:grpSpPr>
              <a:xfrm>
                <a:off x="5983329" y="4294889"/>
                <a:ext cx="515062" cy="1316221"/>
                <a:chOff x="5983329" y="4275585"/>
                <a:chExt cx="515062" cy="1316221"/>
              </a:xfrm>
            </p:grpSpPr>
            <p:pic>
              <p:nvPicPr>
                <p:cNvPr id="17" name="Graphic 16" descr="Arrow Right with solid fill">
                  <a:extLst>
                    <a:ext uri="{FF2B5EF4-FFF2-40B4-BE49-F238E27FC236}">
                      <a16:creationId xmlns:a16="http://schemas.microsoft.com/office/drawing/2014/main" id="{7602B8FC-52B5-493D-882C-6491C7B334B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 rot="16200000">
                  <a:off x="5983329" y="4275585"/>
                  <a:ext cx="515062" cy="515062"/>
                </a:xfrm>
                <a:prstGeom prst="rect">
                  <a:avLst/>
                </a:prstGeom>
              </p:spPr>
            </p:pic>
            <p:pic>
              <p:nvPicPr>
                <p:cNvPr id="22" name="Graphic 21" descr="Arrow Right with solid fill">
                  <a:extLst>
                    <a:ext uri="{FF2B5EF4-FFF2-40B4-BE49-F238E27FC236}">
                      <a16:creationId xmlns:a16="http://schemas.microsoft.com/office/drawing/2014/main" id="{647520DC-F094-90D8-AA38-6514FA52AD7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 rot="5400000">
                  <a:off x="5983329" y="5076744"/>
                  <a:ext cx="515062" cy="515062"/>
                </a:xfrm>
                <a:prstGeom prst="rect">
                  <a:avLst/>
                </a:prstGeom>
              </p:spPr>
            </p:pic>
          </p:grpSp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56338266-F4CE-9EFB-F315-F7037ED2419E}"/>
                  </a:ext>
                </a:extLst>
              </p:cNvPr>
              <p:cNvGrpSpPr/>
              <p:nvPr/>
            </p:nvGrpSpPr>
            <p:grpSpPr>
              <a:xfrm rot="16200000">
                <a:off x="5983329" y="4305472"/>
                <a:ext cx="515062" cy="1316221"/>
                <a:chOff x="5983329" y="4275585"/>
                <a:chExt cx="515062" cy="1316221"/>
              </a:xfrm>
            </p:grpSpPr>
            <p:pic>
              <p:nvPicPr>
                <p:cNvPr id="27" name="Graphic 26" descr="Arrow Right with solid fill">
                  <a:extLst>
                    <a:ext uri="{FF2B5EF4-FFF2-40B4-BE49-F238E27FC236}">
                      <a16:creationId xmlns:a16="http://schemas.microsoft.com/office/drawing/2014/main" id="{2EFE5DCF-ECBD-D7F6-E962-8C04139E51F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 rot="16200000">
                  <a:off x="5983329" y="4275585"/>
                  <a:ext cx="515062" cy="515062"/>
                </a:xfrm>
                <a:prstGeom prst="rect">
                  <a:avLst/>
                </a:prstGeom>
              </p:spPr>
            </p:pic>
            <p:pic>
              <p:nvPicPr>
                <p:cNvPr id="28" name="Graphic 27" descr="Arrow Right with solid fill">
                  <a:extLst>
                    <a:ext uri="{FF2B5EF4-FFF2-40B4-BE49-F238E27FC236}">
                      <a16:creationId xmlns:a16="http://schemas.microsoft.com/office/drawing/2014/main" id="{2004B0A0-D8F7-1D26-ABA8-09594162487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 rot="5400000">
                  <a:off x="5983329" y="5076744"/>
                  <a:ext cx="515062" cy="515062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41372662-0DB0-CBB1-7AA7-7089A952A42A}"/>
              </a:ext>
            </a:extLst>
          </p:cNvPr>
          <p:cNvGrpSpPr/>
          <p:nvPr/>
        </p:nvGrpSpPr>
        <p:grpSpPr>
          <a:xfrm>
            <a:off x="2055461" y="3989061"/>
            <a:ext cx="1638300" cy="2007632"/>
            <a:chOff x="1248137" y="2061796"/>
            <a:chExt cx="1638300" cy="2007632"/>
          </a:xfrm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DC1ECA43-B744-8DF2-65DC-BCD329B1D130}"/>
                </a:ext>
              </a:extLst>
            </p:cNvPr>
            <p:cNvSpPr/>
            <p:nvPr/>
          </p:nvSpPr>
          <p:spPr>
            <a:xfrm>
              <a:off x="1248137" y="2061796"/>
              <a:ext cx="1638300" cy="1638300"/>
            </a:xfrm>
            <a:prstGeom prst="roundRect">
              <a:avLst>
                <a:gd name="adj" fmla="val 7365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395CF272-1EFF-FD00-F93C-C932024611AF}"/>
                </a:ext>
              </a:extLst>
            </p:cNvPr>
            <p:cNvCxnSpPr/>
            <p:nvPr/>
          </p:nvCxnSpPr>
          <p:spPr>
            <a:xfrm>
              <a:off x="1248137" y="4069428"/>
              <a:ext cx="1638300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69F57C8C-F984-7C90-7844-671D368B2FC3}"/>
                </a:ext>
              </a:extLst>
            </p:cNvPr>
            <p:cNvSpPr txBox="1"/>
            <p:nvPr/>
          </p:nvSpPr>
          <p:spPr>
            <a:xfrm>
              <a:off x="1350487" y="3700096"/>
              <a:ext cx="14335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3 meter / 9 ft</a:t>
              </a:r>
            </a:p>
          </p:txBody>
        </p:sp>
      </p:grpSp>
      <p:pic>
        <p:nvPicPr>
          <p:cNvPr id="35" name="Graphic 34" descr="Dim (Medium Sun) with solid fill">
            <a:extLst>
              <a:ext uri="{FF2B5EF4-FFF2-40B4-BE49-F238E27FC236}">
                <a16:creationId xmlns:a16="http://schemas.microsoft.com/office/drawing/2014/main" id="{6F35ACDB-CF07-F33B-959C-62F20B16DE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914887" y="3989061"/>
            <a:ext cx="1638300" cy="1638300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9A981F8F-1659-502D-FEA0-3E369403DD2C}"/>
              </a:ext>
            </a:extLst>
          </p:cNvPr>
          <p:cNvSpPr txBox="1"/>
          <p:nvPr/>
        </p:nvSpPr>
        <p:spPr>
          <a:xfrm>
            <a:off x="5268859" y="6415738"/>
            <a:ext cx="3070930" cy="175432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dirty="0">
                <a:latin typeface="Raleway" pitchFamily="2" charset="0"/>
              </a:rPr>
              <a:t>Remove any obstacles or clutter from your playing area to prevent accidents and ensure smooth navigation in the virtual world.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CFC45517-9510-79E1-D732-236E84412F7B}"/>
              </a:ext>
            </a:extLst>
          </p:cNvPr>
          <p:cNvSpPr txBox="1"/>
          <p:nvPr/>
        </p:nvSpPr>
        <p:spPr>
          <a:xfrm>
            <a:off x="9198573" y="6277239"/>
            <a:ext cx="3070930" cy="203132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dirty="0">
                <a:latin typeface="Raleway" pitchFamily="2" charset="0"/>
              </a:rPr>
              <a:t>Keep the VR headset lenses away from direct sunlight to avoid damage. Always store and use the headset in a shaded area to maintain optimal performance.</a:t>
            </a:r>
          </a:p>
        </p:txBody>
      </p:sp>
    </p:spTree>
    <p:extLst>
      <p:ext uri="{BB962C8B-B14F-4D97-AF65-F5344CB8AC3E}">
        <p14:creationId xmlns:p14="http://schemas.microsoft.com/office/powerpoint/2010/main" val="22931222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wearing a virtual reality headset&#10;&#10;Description automatically generated">
            <a:extLst>
              <a:ext uri="{FF2B5EF4-FFF2-40B4-BE49-F238E27FC236}">
                <a16:creationId xmlns:a16="http://schemas.microsoft.com/office/drawing/2014/main" id="{DA52E252-BB77-7CD0-D10F-D03709A39D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077" r="28749"/>
          <a:stretch/>
        </p:blipFill>
        <p:spPr>
          <a:xfrm rot="5400000">
            <a:off x="1757986" y="4824516"/>
            <a:ext cx="3576980" cy="5568951"/>
          </a:xfrm>
          <a:prstGeom prst="rect">
            <a:avLst/>
          </a:prstGeom>
          <a:ln w="28575">
            <a:solidFill>
              <a:schemeClr val="accent2"/>
            </a:solidFill>
          </a:ln>
        </p:spPr>
      </p:pic>
      <p:pic>
        <p:nvPicPr>
          <p:cNvPr id="11" name="Picture 10" descr="A person wearing a virtual reality headset&#10;&#10;Description automatically generated">
            <a:extLst>
              <a:ext uri="{FF2B5EF4-FFF2-40B4-BE49-F238E27FC236}">
                <a16:creationId xmlns:a16="http://schemas.microsoft.com/office/drawing/2014/main" id="{F3589C9F-68F0-A35C-70C3-D4CA3112AE7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grayscl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31" r="32596"/>
          <a:stretch/>
        </p:blipFill>
        <p:spPr>
          <a:xfrm rot="5400000">
            <a:off x="7828585" y="4824516"/>
            <a:ext cx="3576979" cy="5568950"/>
          </a:xfrm>
          <a:prstGeom prst="rect">
            <a:avLst/>
          </a:prstGeom>
          <a:ln w="28575">
            <a:solidFill>
              <a:schemeClr val="accent6"/>
            </a:solidFill>
          </a:ln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C543427-5702-C2EF-3110-CA5CE99C4572}"/>
              </a:ext>
            </a:extLst>
          </p:cNvPr>
          <p:cNvCxnSpPr/>
          <p:nvPr/>
        </p:nvCxnSpPr>
        <p:spPr>
          <a:xfrm>
            <a:off x="1485900" y="7325841"/>
            <a:ext cx="1204546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CD8A054-A192-3E54-3A49-B405E6806AA6}"/>
              </a:ext>
            </a:extLst>
          </p:cNvPr>
          <p:cNvCxnSpPr>
            <a:cxnSpLocks/>
          </p:cNvCxnSpPr>
          <p:nvPr/>
        </p:nvCxnSpPr>
        <p:spPr>
          <a:xfrm>
            <a:off x="1485900" y="7392076"/>
            <a:ext cx="1107831" cy="452511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EDE1CFA-0598-BDD7-B2CF-351E63F39C79}"/>
              </a:ext>
            </a:extLst>
          </p:cNvPr>
          <p:cNvCxnSpPr/>
          <p:nvPr/>
        </p:nvCxnSpPr>
        <p:spPr>
          <a:xfrm>
            <a:off x="7772400" y="7325841"/>
            <a:ext cx="1204546" cy="0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E095935-5F85-91DD-22FB-6C39FF845676}"/>
              </a:ext>
            </a:extLst>
          </p:cNvPr>
          <p:cNvCxnSpPr>
            <a:cxnSpLocks/>
          </p:cNvCxnSpPr>
          <p:nvPr/>
        </p:nvCxnSpPr>
        <p:spPr>
          <a:xfrm>
            <a:off x="7772400" y="7576714"/>
            <a:ext cx="1204546" cy="0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19" name="Graphic 18" descr="Close with solid fill">
            <a:extLst>
              <a:ext uri="{FF2B5EF4-FFF2-40B4-BE49-F238E27FC236}">
                <a16:creationId xmlns:a16="http://schemas.microsoft.com/office/drawing/2014/main" id="{7B37F29D-5F05-C523-DE9E-730775E37DD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400677" y="5820501"/>
            <a:ext cx="914400" cy="914400"/>
          </a:xfrm>
          <a:prstGeom prst="rect">
            <a:avLst/>
          </a:prstGeom>
        </p:spPr>
      </p:pic>
      <p:pic>
        <p:nvPicPr>
          <p:cNvPr id="21" name="Graphic 20" descr="Checkmark with solid fill">
            <a:extLst>
              <a:ext uri="{FF2B5EF4-FFF2-40B4-BE49-F238E27FC236}">
                <a16:creationId xmlns:a16="http://schemas.microsoft.com/office/drawing/2014/main" id="{4873C6BC-F346-DF4E-3166-0C7CE130240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376025" y="5780496"/>
            <a:ext cx="914400" cy="914400"/>
          </a:xfrm>
          <a:prstGeom prst="rect">
            <a:avLst/>
          </a:prstGeom>
        </p:spPr>
      </p:pic>
      <p:pic>
        <p:nvPicPr>
          <p:cNvPr id="22" name="Picture 21" descr="A logo on a black background&#10;&#10;Description automatically generated">
            <a:extLst>
              <a:ext uri="{FF2B5EF4-FFF2-40B4-BE49-F238E27FC236}">
                <a16:creationId xmlns:a16="http://schemas.microsoft.com/office/drawing/2014/main" id="{57F56C44-4353-BB82-A986-73FD3F1E01E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4" t="30796" r="13548" b="30509"/>
          <a:stretch/>
        </p:blipFill>
        <p:spPr>
          <a:xfrm>
            <a:off x="11335658" y="359028"/>
            <a:ext cx="1290609" cy="382899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D9495D59-DB95-5E8C-B4AD-3C8B8C8FEFFD}"/>
              </a:ext>
            </a:extLst>
          </p:cNvPr>
          <p:cNvSpPr txBox="1"/>
          <p:nvPr/>
        </p:nvSpPr>
        <p:spPr>
          <a:xfrm>
            <a:off x="521096" y="673142"/>
            <a:ext cx="10804130" cy="149639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200" b="1" dirty="0">
                <a:latin typeface="Raleway" pitchFamily="2" charset="0"/>
                <a:ea typeface="+mj-ea"/>
                <a:cs typeface="+mj-cs"/>
              </a:rPr>
              <a:t>Tip 3: Wear Your VR Headset Correct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CFC5A39-53F0-528F-9A1F-E9B301EB9309}"/>
              </a:ext>
            </a:extLst>
          </p:cNvPr>
          <p:cNvGrpSpPr/>
          <p:nvPr/>
        </p:nvGrpSpPr>
        <p:grpSpPr>
          <a:xfrm>
            <a:off x="6804479" y="1887531"/>
            <a:ext cx="5597071" cy="3617544"/>
            <a:chOff x="6693353" y="1423478"/>
            <a:chExt cx="5597071" cy="3617544"/>
          </a:xfrm>
        </p:grpSpPr>
        <p:pic>
          <p:nvPicPr>
            <p:cNvPr id="24" name="Picture 23" descr="A person wearing headphones&#10;&#10;Description automatically generated">
              <a:extLst>
                <a:ext uri="{FF2B5EF4-FFF2-40B4-BE49-F238E27FC236}">
                  <a16:creationId xmlns:a16="http://schemas.microsoft.com/office/drawing/2014/main" id="{D64B5FE3-08B3-2693-DE68-CEF65770CA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grayscl/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93" t="3428" r="39015" b="11183"/>
            <a:stretch/>
          </p:blipFill>
          <p:spPr>
            <a:xfrm rot="5400000">
              <a:off x="7683117" y="433714"/>
              <a:ext cx="3617544" cy="5597071"/>
            </a:xfrm>
            <a:prstGeom prst="rect">
              <a:avLst/>
            </a:prstGeom>
          </p:spPr>
        </p:pic>
        <p:sp>
          <p:nvSpPr>
            <p:cNvPr id="25" name="Arrow: Curved Right 24">
              <a:extLst>
                <a:ext uri="{FF2B5EF4-FFF2-40B4-BE49-F238E27FC236}">
                  <a16:creationId xmlns:a16="http://schemas.microsoft.com/office/drawing/2014/main" id="{CCC09579-4201-BC5B-D1CC-BF6167718AF9}"/>
                </a:ext>
              </a:extLst>
            </p:cNvPr>
            <p:cNvSpPr/>
            <p:nvPr/>
          </p:nvSpPr>
          <p:spPr>
            <a:xfrm rot="5400000">
              <a:off x="10293350" y="2951765"/>
              <a:ext cx="571500" cy="1270000"/>
            </a:xfrm>
            <a:prstGeom prst="curvedRightArrow">
              <a:avLst/>
            </a:prstGeom>
            <a:solidFill>
              <a:schemeClr val="bg1"/>
            </a:solidFill>
            <a:ln>
              <a:solidFill>
                <a:srgbClr val="1E365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DECB01CE-14F3-92DA-6FB1-34E181B73BA2}"/>
              </a:ext>
            </a:extLst>
          </p:cNvPr>
          <p:cNvSpPr txBox="1"/>
          <p:nvPr/>
        </p:nvSpPr>
        <p:spPr>
          <a:xfrm>
            <a:off x="762000" y="2338725"/>
            <a:ext cx="5568952" cy="258532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dirty="0">
                <a:latin typeface="Raleway" pitchFamily="2" charset="0"/>
              </a:rPr>
              <a:t>Ensure the lenses are parallel with the strap      and that the strap is securely tightened behind your head     . Fine-tune the tension using the knob located on the back of the strap      for a comfortable immersive experience.</a:t>
            </a:r>
            <a:br>
              <a:rPr lang="en-US" dirty="0">
                <a:latin typeface="Raleway" pitchFamily="2" charset="0"/>
              </a:rPr>
            </a:br>
            <a:br>
              <a:rPr lang="en-US" dirty="0">
                <a:latin typeface="Raleway" pitchFamily="2" charset="0"/>
              </a:rPr>
            </a:br>
            <a:r>
              <a:rPr lang="en-US" dirty="0">
                <a:latin typeface="Raleway" pitchFamily="2" charset="0"/>
              </a:rPr>
              <a:t>While in the virtual world, follow the steps provided by the VR headset to set up or confirm your playing area.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F80BE94F-F58B-DA7B-3A06-EE65CDF01CBC}"/>
              </a:ext>
            </a:extLst>
          </p:cNvPr>
          <p:cNvSpPr/>
          <p:nvPr/>
        </p:nvSpPr>
        <p:spPr>
          <a:xfrm>
            <a:off x="7171316" y="7292310"/>
            <a:ext cx="452496" cy="452496"/>
          </a:xfrm>
          <a:prstGeom prst="ellipse">
            <a:avLst/>
          </a:prstGeom>
          <a:solidFill>
            <a:schemeClr val="bg1"/>
          </a:solidFill>
          <a:ln>
            <a:solidFill>
              <a:srgbClr val="1E365A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2118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1458CCD1-282D-168D-3BBF-3367D03FBE1F}"/>
              </a:ext>
            </a:extLst>
          </p:cNvPr>
          <p:cNvSpPr/>
          <p:nvPr/>
        </p:nvSpPr>
        <p:spPr>
          <a:xfrm>
            <a:off x="11754714" y="6784074"/>
            <a:ext cx="452496" cy="452496"/>
          </a:xfrm>
          <a:prstGeom prst="ellipse">
            <a:avLst/>
          </a:prstGeom>
          <a:solidFill>
            <a:schemeClr val="bg1"/>
          </a:solidFill>
          <a:ln>
            <a:solidFill>
              <a:srgbClr val="1E365A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2118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C3F4AC6A-E01E-022E-5A76-66B54D0A2B63}"/>
              </a:ext>
            </a:extLst>
          </p:cNvPr>
          <p:cNvSpPr/>
          <p:nvPr/>
        </p:nvSpPr>
        <p:spPr>
          <a:xfrm>
            <a:off x="11483858" y="3919954"/>
            <a:ext cx="452496" cy="452496"/>
          </a:xfrm>
          <a:prstGeom prst="ellipse">
            <a:avLst/>
          </a:prstGeom>
          <a:solidFill>
            <a:schemeClr val="bg1"/>
          </a:solidFill>
          <a:ln>
            <a:solidFill>
              <a:srgbClr val="1E365A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2118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05B12FB6-CDDB-27EB-A0F2-1B4C693F8B6F}"/>
              </a:ext>
            </a:extLst>
          </p:cNvPr>
          <p:cNvSpPr/>
          <p:nvPr/>
        </p:nvSpPr>
        <p:spPr>
          <a:xfrm>
            <a:off x="5520345" y="2395930"/>
            <a:ext cx="249850" cy="249850"/>
          </a:xfrm>
          <a:prstGeom prst="ellipse">
            <a:avLst/>
          </a:prstGeom>
          <a:solidFill>
            <a:schemeClr val="bg1"/>
          </a:solidFill>
          <a:ln>
            <a:solidFill>
              <a:srgbClr val="1E365A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6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591E16F0-F047-9E22-87A2-1343E094DB57}"/>
              </a:ext>
            </a:extLst>
          </p:cNvPr>
          <p:cNvSpPr/>
          <p:nvPr/>
        </p:nvSpPr>
        <p:spPr>
          <a:xfrm>
            <a:off x="1438161" y="2914678"/>
            <a:ext cx="249850" cy="249850"/>
          </a:xfrm>
          <a:prstGeom prst="ellipse">
            <a:avLst/>
          </a:prstGeom>
          <a:solidFill>
            <a:schemeClr val="bg1"/>
          </a:solidFill>
          <a:ln>
            <a:solidFill>
              <a:srgbClr val="1E365A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6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2C916F42-DFEA-9809-E437-6A45BA995D8B}"/>
              </a:ext>
            </a:extLst>
          </p:cNvPr>
          <p:cNvSpPr/>
          <p:nvPr/>
        </p:nvSpPr>
        <p:spPr>
          <a:xfrm>
            <a:off x="4268367" y="3224913"/>
            <a:ext cx="249850" cy="249850"/>
          </a:xfrm>
          <a:prstGeom prst="ellipse">
            <a:avLst/>
          </a:prstGeom>
          <a:solidFill>
            <a:schemeClr val="bg1"/>
          </a:solidFill>
          <a:ln>
            <a:solidFill>
              <a:srgbClr val="1E365A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600" b="1" dirty="0">
                <a:solidFill>
                  <a:schemeClr val="tx1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0999873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d92b008-2855-428d-9dae-28bd1cc94a65" xsi:nil="true"/>
    <lcf76f155ced4ddcb4097134ff3c332f xmlns="e72e8c7f-9931-449e-8cd1-fe85639cf769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373E21D94A31149AC25968A4EF0E2B5" ma:contentTypeVersion="20" ma:contentTypeDescription="Create a new document." ma:contentTypeScope="" ma:versionID="6060e6faf68734ec4bf613e56e9bf4cf">
  <xsd:schema xmlns:xsd="http://www.w3.org/2001/XMLSchema" xmlns:xs="http://www.w3.org/2001/XMLSchema" xmlns:p="http://schemas.microsoft.com/office/2006/metadata/properties" xmlns:ns2="e72e8c7f-9931-449e-8cd1-fe85639cf769" xmlns:ns3="5d92b008-2855-428d-9dae-28bd1cc94a65" targetNamespace="http://schemas.microsoft.com/office/2006/metadata/properties" ma:root="true" ma:fieldsID="5f8e28c6a3fbbd6c25cacf733f60feed" ns2:_="" ns3:_="">
    <xsd:import namespace="e72e8c7f-9931-449e-8cd1-fe85639cf769"/>
    <xsd:import namespace="5d92b008-2855-428d-9dae-28bd1cc94a6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3:TaxCatchAll" minOccurs="0"/>
                <xsd:element ref="ns2:lcf76f155ced4ddcb4097134ff3c332f" minOccurs="0"/>
                <xsd:element ref="ns2:MediaServiceObjectDetectorVersions" minOccurs="0"/>
                <xsd:element ref="ns2:MediaServiceLocation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72e8c7f-9931-449e-8cd1-fe85639cf7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d08adbcd-ac37-430e-9c63-311439b806e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4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d92b008-2855-428d-9dae-28bd1cc94a65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6280c7b0-3469-43c9-a2b7-4722ff2ad5ff}" ma:internalName="TaxCatchAll" ma:showField="CatchAllData" ma:web="5d92b008-2855-428d-9dae-28bd1cc94a6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9E62D15-3C6D-4DF3-92D5-22BD102AB84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3C0F1A0-9418-47B0-A4AF-D6692D1531D5}">
  <ds:schemaRefs>
    <ds:schemaRef ds:uri="5d92b008-2855-428d-9dae-28bd1cc94a65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openxmlformats.org/package/2006/metadata/core-properties"/>
    <ds:schemaRef ds:uri="http://schemas.microsoft.com/office/infopath/2007/PartnerControls"/>
    <ds:schemaRef ds:uri="e72e8c7f-9931-449e-8cd1-fe85639cf769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521C91F6-BCAA-46D0-AC93-850F7C9CB7D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72e8c7f-9931-449e-8cd1-fe85639cf769"/>
    <ds:schemaRef ds:uri="5d92b008-2855-428d-9dae-28bd1cc94a6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2122</TotalTime>
  <Words>426</Words>
  <Application>Microsoft Office PowerPoint</Application>
  <PresentationFormat>Custom</PresentationFormat>
  <Paragraphs>46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Aptos</vt:lpstr>
      <vt:lpstr>Aptos Display</vt:lpstr>
      <vt:lpstr>Arial</vt:lpstr>
      <vt:lpstr>Raleway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Anders Winter</dc:creator>
  <cp:lastModifiedBy>Anders (ny)</cp:lastModifiedBy>
  <cp:revision>9</cp:revision>
  <dcterms:created xsi:type="dcterms:W3CDTF">2024-01-24T09:23:13Z</dcterms:created>
  <dcterms:modified xsi:type="dcterms:W3CDTF">2025-08-18T01:17:38Z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0x0101000373E21D94A31149AC25968A4EF0E2B5</vt:lpwstr>
  </property>
  <property fmtid="{D5CDD505-2E9C-101B-9397-08002B2CF9AE}" pid="3" name="MediaServiceImageTags">
    <vt:lpwstr/>
  </property>
</Properties>
</file>