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71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798B1-C965-43B7-B0CE-0B3938923008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072D6-38EA-40A0-BA5B-B7564272536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47615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2072D6-38EA-40A0-BA5B-B75642725363}" type="slidenum">
              <a:rPr lang="en-DK" smtClean="0"/>
              <a:t>1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109804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78670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93496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582231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004522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8557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649116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23362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29360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589434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19771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3959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EDAD84-F1E9-44A9-9C04-742CFE960082}" type="datetimeFigureOut">
              <a:rPr lang="en-DK" smtClean="0"/>
              <a:t>16/08/2025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045B62-51E7-4D3C-878C-F8953103BE7B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6630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>
            <a:extLst>
              <a:ext uri="{FF2B5EF4-FFF2-40B4-BE49-F238E27FC236}">
                <a16:creationId xmlns:a16="http://schemas.microsoft.com/office/drawing/2014/main" id="{B0BB1E7F-36D3-B9EB-F188-EA6059CDA3D4}"/>
              </a:ext>
            </a:extLst>
          </p:cNvPr>
          <p:cNvSpPr/>
          <p:nvPr/>
        </p:nvSpPr>
        <p:spPr>
          <a:xfrm>
            <a:off x="-1695450" y="-310753"/>
            <a:ext cx="13296900" cy="74795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K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9215C8C-09A7-61DA-8BB7-9840738252D8}"/>
              </a:ext>
            </a:extLst>
          </p:cNvPr>
          <p:cNvCxnSpPr>
            <a:cxnSpLocks/>
          </p:cNvCxnSpPr>
          <p:nvPr/>
        </p:nvCxnSpPr>
        <p:spPr>
          <a:xfrm>
            <a:off x="4953000" y="0"/>
            <a:ext cx="0" cy="685800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85E943D-B27A-C7E5-3921-198AEEF4F3F0}"/>
              </a:ext>
            </a:extLst>
          </p:cNvPr>
          <p:cNvCxnSpPr>
            <a:cxnSpLocks/>
          </p:cNvCxnSpPr>
          <p:nvPr/>
        </p:nvCxnSpPr>
        <p:spPr>
          <a:xfrm flipH="1">
            <a:off x="0" y="3429000"/>
            <a:ext cx="9906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0539872-9625-27A1-A8D5-55148A10F2E0}"/>
              </a:ext>
            </a:extLst>
          </p:cNvPr>
          <p:cNvGrpSpPr/>
          <p:nvPr/>
        </p:nvGrpSpPr>
        <p:grpSpPr>
          <a:xfrm>
            <a:off x="228904" y="591124"/>
            <a:ext cx="3670833" cy="2706680"/>
            <a:chOff x="922604" y="891169"/>
            <a:chExt cx="2548014" cy="1878773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91F7CCDC-698E-8E66-5261-9E03C231320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2604" y="891169"/>
              <a:ext cx="2385853" cy="1344684"/>
            </a:xfrm>
            <a:prstGeom prst="rect">
              <a:avLst/>
            </a:prstGeom>
          </p:spPr>
        </p:pic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3E6F3E54-DFB6-70EC-38D2-F6401CFDDB2A}"/>
                </a:ext>
              </a:extLst>
            </p:cNvPr>
            <p:cNvGrpSpPr/>
            <p:nvPr/>
          </p:nvGrpSpPr>
          <p:grpSpPr>
            <a:xfrm>
              <a:off x="923461" y="1855226"/>
              <a:ext cx="2547157" cy="914716"/>
              <a:chOff x="2239137" y="5462625"/>
              <a:chExt cx="9715014" cy="3488781"/>
            </a:xfrm>
          </p:grpSpPr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FFABFF5A-60AA-7C43-C928-59470AB18E9F}"/>
                  </a:ext>
                </a:extLst>
              </p:cNvPr>
              <p:cNvSpPr/>
              <p:nvPr/>
            </p:nvSpPr>
            <p:spPr>
              <a:xfrm>
                <a:off x="5526327" y="5581601"/>
                <a:ext cx="762169" cy="762169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1E365A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11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14" name="Arrow: Right 13">
                <a:extLst>
                  <a:ext uri="{FF2B5EF4-FFF2-40B4-BE49-F238E27FC236}">
                    <a16:creationId xmlns:a16="http://schemas.microsoft.com/office/drawing/2014/main" id="{48045335-9201-6CA3-9762-024B17070362}"/>
                  </a:ext>
                </a:extLst>
              </p:cNvPr>
              <p:cNvSpPr/>
              <p:nvPr/>
            </p:nvSpPr>
            <p:spPr>
              <a:xfrm rot="19012305">
                <a:off x="6222612" y="5462625"/>
                <a:ext cx="411695" cy="171450"/>
              </a:xfrm>
              <a:prstGeom prst="rightArrow">
                <a:avLst/>
              </a:prstGeom>
              <a:solidFill>
                <a:schemeClr val="bg1"/>
              </a:solidFill>
              <a:ln w="9525"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/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C526C2B8-4645-129C-9C55-4090B0EB017F}"/>
                  </a:ext>
                </a:extLst>
              </p:cNvPr>
              <p:cNvSpPr txBox="1"/>
              <p:nvPr/>
            </p:nvSpPr>
            <p:spPr>
              <a:xfrm>
                <a:off x="2239137" y="6914363"/>
                <a:ext cx="9715014" cy="2037043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sz="1100" dirty="0">
                    <a:latin typeface="Raleway" pitchFamily="2" charset="0"/>
                  </a:rPr>
                  <a:t>Press and hold the power button      . </a:t>
                </a:r>
              </a:p>
              <a:p>
                <a:r>
                  <a:rPr lang="en-US" sz="1100" dirty="0">
                    <a:latin typeface="Raleway" pitchFamily="2" charset="0"/>
                  </a:rPr>
                  <a:t>A sound will indicate that the headset has turned on. </a:t>
                </a:r>
              </a:p>
              <a:p>
                <a:r>
                  <a:rPr lang="en-US" sz="1100" dirty="0">
                    <a:latin typeface="Raleway" pitchFamily="2" charset="0"/>
                  </a:rPr>
                  <a:t>To verify, wear the VR headset and ensure the virtual environment is visible.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2C620AC1-FA45-0967-7DE4-A28DDEC92F28}"/>
                  </a:ext>
                </a:extLst>
              </p:cNvPr>
              <p:cNvSpPr/>
              <p:nvPr/>
            </p:nvSpPr>
            <p:spPr>
              <a:xfrm>
                <a:off x="8150057" y="6959748"/>
                <a:ext cx="528867" cy="52052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1E365A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9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</p:grp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9487D7-A707-D8D7-12FF-16A3418CED1B}"/>
              </a:ext>
            </a:extLst>
          </p:cNvPr>
          <p:cNvSpPr txBox="1"/>
          <p:nvPr/>
        </p:nvSpPr>
        <p:spPr>
          <a:xfrm>
            <a:off x="146464" y="198789"/>
            <a:ext cx="4592360" cy="3923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1</a:t>
            </a:r>
            <a:r>
              <a:rPr lang="en-US" sz="1600" b="1" dirty="0">
                <a:latin typeface="+mj-lt"/>
                <a:ea typeface="+mj-ea"/>
                <a:cs typeface="+mj-cs"/>
              </a:rPr>
              <a:t> - </a:t>
            </a:r>
            <a:r>
              <a:rPr lang="en-US" sz="1600" b="1" dirty="0">
                <a:latin typeface="Raleway" pitchFamily="2" charset="0"/>
                <a:ea typeface="+mj-ea"/>
                <a:cs typeface="+mj-cs"/>
              </a:rPr>
              <a:t>Turn ON the PC and then the VR Headset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98FDAAE-6881-8D1C-07A2-84DDCB4A672C}"/>
              </a:ext>
            </a:extLst>
          </p:cNvPr>
          <p:cNvSpPr txBox="1"/>
          <p:nvPr/>
        </p:nvSpPr>
        <p:spPr>
          <a:xfrm>
            <a:off x="5309740" y="195769"/>
            <a:ext cx="4592360" cy="3923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2</a:t>
            </a:r>
            <a:r>
              <a:rPr lang="en-US" sz="1600" b="1" dirty="0">
                <a:latin typeface="+mj-lt"/>
                <a:ea typeface="+mj-ea"/>
                <a:cs typeface="+mj-cs"/>
              </a:rPr>
              <a:t> - </a:t>
            </a:r>
            <a:r>
              <a:rPr lang="en-US" sz="1600" b="1" dirty="0">
                <a:latin typeface="Raleway" pitchFamily="2" charset="0"/>
                <a:ea typeface="+mj-ea"/>
                <a:cs typeface="+mj-cs"/>
              </a:rPr>
              <a:t>Connect the VR Headset to the PC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C94C827-BF57-D534-42DB-D600DC8AD51B}"/>
              </a:ext>
            </a:extLst>
          </p:cNvPr>
          <p:cNvGrpSpPr/>
          <p:nvPr/>
        </p:nvGrpSpPr>
        <p:grpSpPr>
          <a:xfrm>
            <a:off x="5356358" y="588104"/>
            <a:ext cx="4545742" cy="2746052"/>
            <a:chOff x="1196549" y="2886160"/>
            <a:chExt cx="10704782" cy="6466684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022D4916-2F59-03F3-2B69-9BEBF1BC7F11}"/>
                </a:ext>
              </a:extLst>
            </p:cNvPr>
            <p:cNvGrpSpPr/>
            <p:nvPr/>
          </p:nvGrpSpPr>
          <p:grpSpPr>
            <a:xfrm>
              <a:off x="1196549" y="2886160"/>
              <a:ext cx="10594999" cy="3581400"/>
              <a:chOff x="1150855" y="2886160"/>
              <a:chExt cx="10594999" cy="3581400"/>
            </a:xfrm>
          </p:grpSpPr>
          <p:pic>
            <p:nvPicPr>
              <p:cNvPr id="27" name="Billede 9">
                <a:extLst>
                  <a:ext uri="{FF2B5EF4-FFF2-40B4-BE49-F238E27FC236}">
                    <a16:creationId xmlns:a16="http://schemas.microsoft.com/office/drawing/2014/main" id="{43F4E447-36E7-9B1A-BABD-ED92EE73FC42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574" t="11579" r="36078" b="-820"/>
              <a:stretch>
                <a:fillRect/>
              </a:stretch>
            </p:blipFill>
            <p:spPr>
              <a:xfrm>
                <a:off x="8019262" y="2886160"/>
                <a:ext cx="3726592" cy="3581400"/>
              </a:xfrm>
              <a:prstGeom prst="roundRect">
                <a:avLst>
                  <a:gd name="adj" fmla="val 1507"/>
                </a:avLst>
              </a:prstGeom>
              <a:ln w="28575">
                <a:solidFill>
                  <a:srgbClr val="1E365A"/>
                </a:solidFill>
              </a:ln>
            </p:spPr>
          </p:pic>
          <p:pic>
            <p:nvPicPr>
              <p:cNvPr id="28" name="Billede 9">
                <a:extLst>
                  <a:ext uri="{FF2B5EF4-FFF2-40B4-BE49-F238E27FC236}">
                    <a16:creationId xmlns:a16="http://schemas.microsoft.com/office/drawing/2014/main" id="{659813B8-23C7-D6AC-5EF5-8D5B70D21E2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281" r="1512"/>
              <a:stretch>
                <a:fillRect/>
              </a:stretch>
            </p:blipFill>
            <p:spPr>
              <a:xfrm>
                <a:off x="1150855" y="2886160"/>
                <a:ext cx="6339590" cy="3581400"/>
              </a:xfrm>
              <a:prstGeom prst="roundRect">
                <a:avLst>
                  <a:gd name="adj" fmla="val 1507"/>
                </a:avLst>
              </a:prstGeom>
              <a:ln w="28575">
                <a:solidFill>
                  <a:srgbClr val="1E365A"/>
                </a:solidFill>
              </a:ln>
            </p:spPr>
          </p:pic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8977DB35-540A-B909-5BCB-E3F74B2B6F48}"/>
                  </a:ext>
                </a:extLst>
              </p:cNvPr>
              <p:cNvSpPr/>
              <p:nvPr/>
            </p:nvSpPr>
            <p:spPr>
              <a:xfrm>
                <a:off x="5099302" y="5057451"/>
                <a:ext cx="612753" cy="61275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E365A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0EB132AC-ADFB-7088-159D-7C0658CF10AD}"/>
                  </a:ext>
                </a:extLst>
              </p:cNvPr>
              <p:cNvSpPr/>
              <p:nvPr/>
            </p:nvSpPr>
            <p:spPr>
              <a:xfrm>
                <a:off x="8217682" y="3895761"/>
                <a:ext cx="612753" cy="612753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rgbClr val="1E365A"/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14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138780A3-2AE8-9D67-DC4B-435AA7CC9E0C}"/>
                </a:ext>
              </a:extLst>
            </p:cNvPr>
            <p:cNvGrpSpPr/>
            <p:nvPr/>
          </p:nvGrpSpPr>
          <p:grpSpPr>
            <a:xfrm>
              <a:off x="1196550" y="6743622"/>
              <a:ext cx="10704781" cy="2609222"/>
              <a:chOff x="1265130" y="6743622"/>
              <a:chExt cx="10704781" cy="2609222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019117B-B8D6-40A0-D90F-3C59F0AFB841}"/>
                  </a:ext>
                </a:extLst>
              </p:cNvPr>
              <p:cNvSpPr txBox="1"/>
              <p:nvPr/>
            </p:nvSpPr>
            <p:spPr>
              <a:xfrm>
                <a:off x="1265130" y="6743622"/>
                <a:ext cx="10704781" cy="2609222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r>
                  <a:rPr lang="en-US" sz="1100" dirty="0">
                    <a:latin typeface="Raleway" pitchFamily="2" charset="0"/>
                  </a:rPr>
                  <a:t>Connect the cable to both the PC          and the VR headset        . </a:t>
                </a:r>
              </a:p>
              <a:p>
                <a:r>
                  <a:rPr lang="en-US" sz="1100" dirty="0">
                    <a:latin typeface="Raleway" pitchFamily="2" charset="0"/>
                  </a:rPr>
                  <a:t>Make sure the cable is firmly secured to prevent accidental disconnection.</a:t>
                </a:r>
                <a:br>
                  <a:rPr lang="en-US" sz="1100" dirty="0">
                    <a:latin typeface="Raleway" pitchFamily="2" charset="0"/>
                  </a:rPr>
                </a:br>
                <a:br>
                  <a:rPr lang="en-US" sz="1100" dirty="0">
                    <a:latin typeface="Raleway" pitchFamily="2" charset="0"/>
                  </a:rPr>
                </a:br>
                <a:r>
                  <a:rPr lang="en-US" sz="1100" b="1" dirty="0">
                    <a:latin typeface="Raleway" pitchFamily="2" charset="0"/>
                  </a:rPr>
                  <a:t>Note: </a:t>
                </a:r>
                <a:r>
                  <a:rPr lang="en-US" sz="1100" dirty="0">
                    <a:latin typeface="Raleway" pitchFamily="2" charset="0"/>
                  </a:rPr>
                  <a:t>Make sure “Meta Link” is running on the PC. If not, start the program. </a:t>
                </a: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id="{171C911E-F565-6392-ECFE-EEAAF8E86202}"/>
                  </a:ext>
                </a:extLst>
              </p:cNvPr>
              <p:cNvSpPr/>
              <p:nvPr/>
            </p:nvSpPr>
            <p:spPr>
              <a:xfrm>
                <a:off x="6617520" y="6743622"/>
                <a:ext cx="500073" cy="50007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1E365A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105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26" name="Oval 25">
                <a:extLst>
                  <a:ext uri="{FF2B5EF4-FFF2-40B4-BE49-F238E27FC236}">
                    <a16:creationId xmlns:a16="http://schemas.microsoft.com/office/drawing/2014/main" id="{9EF36714-153E-C4AE-DF35-EAD5FB787F95}"/>
                  </a:ext>
                </a:extLst>
              </p:cNvPr>
              <p:cNvSpPr/>
              <p:nvPr/>
            </p:nvSpPr>
            <p:spPr>
              <a:xfrm>
                <a:off x="10402346" y="6743622"/>
                <a:ext cx="500073" cy="50007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1E365A"/>
                </a:solidFill>
              </a:ln>
              <a:effectLst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105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B901E3BA-2807-D3BE-DCFC-3837C7ABBBB1}"/>
              </a:ext>
            </a:extLst>
          </p:cNvPr>
          <p:cNvSpPr txBox="1"/>
          <p:nvPr/>
        </p:nvSpPr>
        <p:spPr>
          <a:xfrm>
            <a:off x="146464" y="3587319"/>
            <a:ext cx="4592360" cy="3923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dirty="0"/>
              <a:t> – </a:t>
            </a:r>
            <a:r>
              <a:rPr lang="en-US" sz="1600" b="1" dirty="0">
                <a:latin typeface="Raleway" pitchFamily="2" charset="0"/>
              </a:rPr>
              <a:t>Enable “Meta Link” Inside the VR Headset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1F56309-BC6E-BD11-B2BB-218255E02C69}"/>
              </a:ext>
            </a:extLst>
          </p:cNvPr>
          <p:cNvSpPr txBox="1"/>
          <p:nvPr/>
        </p:nvSpPr>
        <p:spPr>
          <a:xfrm>
            <a:off x="5309740" y="3584299"/>
            <a:ext cx="4592360" cy="3923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sz="1600" b="1" dirty="0"/>
              <a:t>– </a:t>
            </a:r>
            <a:r>
              <a:rPr lang="en-US" sz="1600" b="1" dirty="0">
                <a:latin typeface="Raleway" pitchFamily="2" charset="0"/>
              </a:rPr>
              <a:t>Start the VR X-Ray Simulator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DB68031-C799-F064-B9A6-69FCE8CE9107}"/>
              </a:ext>
            </a:extLst>
          </p:cNvPr>
          <p:cNvSpPr txBox="1"/>
          <p:nvPr/>
        </p:nvSpPr>
        <p:spPr>
          <a:xfrm>
            <a:off x="146464" y="3948789"/>
            <a:ext cx="4806536" cy="60016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100" dirty="0">
                <a:latin typeface="Raleway" pitchFamily="2" charset="0"/>
              </a:rPr>
              <a:t>Connecting the headset to the PC will automatically prompt a pop-up, inside the headset, to enable “Meta Link”; follow the on-screen instructions for setup..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8826570-51F4-475D-4E95-48FA12483824}"/>
              </a:ext>
            </a:extLst>
          </p:cNvPr>
          <p:cNvGrpSpPr/>
          <p:nvPr/>
        </p:nvGrpSpPr>
        <p:grpSpPr>
          <a:xfrm>
            <a:off x="2065592" y="4678171"/>
            <a:ext cx="2596063" cy="1618183"/>
            <a:chOff x="681023" y="4026413"/>
            <a:chExt cx="3780168" cy="2356261"/>
          </a:xfrm>
        </p:grpSpPr>
        <p:pic>
          <p:nvPicPr>
            <p:cNvPr id="35" name="Billede 8">
              <a:extLst>
                <a:ext uri="{FF2B5EF4-FFF2-40B4-BE49-F238E27FC236}">
                  <a16:creationId xmlns:a16="http://schemas.microsoft.com/office/drawing/2014/main" id="{D1A83364-D68C-E3E9-D93C-DB2FC5BD293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30" r="4876"/>
            <a:stretch/>
          </p:blipFill>
          <p:spPr>
            <a:xfrm>
              <a:off x="681023" y="4026413"/>
              <a:ext cx="3780168" cy="2356261"/>
            </a:xfrm>
            <a:prstGeom prst="roundRect">
              <a:avLst>
                <a:gd name="adj" fmla="val 3087"/>
              </a:avLst>
            </a:prstGeom>
            <a:ln w="28575">
              <a:solidFill>
                <a:srgbClr val="1E365A"/>
              </a:solidFill>
            </a:ln>
          </p:spPr>
        </p:pic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04A5FD7-8348-EE92-6DDA-E47FBFABAAF7}"/>
                </a:ext>
              </a:extLst>
            </p:cNvPr>
            <p:cNvSpPr/>
            <p:nvPr/>
          </p:nvSpPr>
          <p:spPr>
            <a:xfrm>
              <a:off x="1315384" y="6097170"/>
              <a:ext cx="244355" cy="24435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E365A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r>
                <a:rPr lang="en-US" sz="1400" b="1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0CEA397E-5E5E-3307-A34F-3399C555EC3A}"/>
                </a:ext>
              </a:extLst>
            </p:cNvPr>
            <p:cNvSpPr/>
            <p:nvPr/>
          </p:nvSpPr>
          <p:spPr>
            <a:xfrm>
              <a:off x="3457077" y="4400555"/>
              <a:ext cx="244355" cy="244355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1E365A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Aft>
                  <a:spcPts val="600"/>
                </a:spcAft>
              </a:pPr>
              <a:r>
                <a:rPr lang="en-US" sz="14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000C95E4-5E62-3464-E340-8DEC2FEB923A}"/>
                </a:ext>
              </a:extLst>
            </p:cNvPr>
            <p:cNvSpPr/>
            <p:nvPr/>
          </p:nvSpPr>
          <p:spPr>
            <a:xfrm>
              <a:off x="1624710" y="6138319"/>
              <a:ext cx="244355" cy="244355"/>
            </a:xfrm>
            <a:prstGeom prst="roundRect">
              <a:avLst/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41" name="Rectangle: Rounded Corners 40">
              <a:extLst>
                <a:ext uri="{FF2B5EF4-FFF2-40B4-BE49-F238E27FC236}">
                  <a16:creationId xmlns:a16="http://schemas.microsoft.com/office/drawing/2014/main" id="{47F8BD53-2ACA-96B5-3048-87EC6F6ABDCE}"/>
                </a:ext>
              </a:extLst>
            </p:cNvPr>
            <p:cNvSpPr/>
            <p:nvPr/>
          </p:nvSpPr>
          <p:spPr>
            <a:xfrm>
              <a:off x="2576870" y="4355102"/>
              <a:ext cx="845303" cy="477709"/>
            </a:xfrm>
            <a:prstGeom prst="roundRect">
              <a:avLst>
                <a:gd name="adj" fmla="val 7650"/>
              </a:avLst>
            </a:prstGeom>
            <a:noFill/>
            <a:ln w="635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D4FFC1ED-7237-D20F-7224-7CFCD0F1EB9E}"/>
              </a:ext>
            </a:extLst>
          </p:cNvPr>
          <p:cNvSpPr txBox="1"/>
          <p:nvPr/>
        </p:nvSpPr>
        <p:spPr>
          <a:xfrm>
            <a:off x="143435" y="4678172"/>
            <a:ext cx="1650614" cy="161582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1100" b="1" dirty="0">
                <a:latin typeface="Raleway" pitchFamily="2" charset="0"/>
              </a:rPr>
              <a:t>If the pop-up doesn’t show automatically: </a:t>
            </a:r>
          </a:p>
          <a:p>
            <a:r>
              <a:rPr lang="en-US" sz="1100" dirty="0">
                <a:latin typeface="Raleway" pitchFamily="2" charset="0"/>
              </a:rPr>
              <a:t>Click on the section of the menu bar showing time and </a:t>
            </a:r>
            <a:r>
              <a:rPr lang="en-US" sz="1100" dirty="0" err="1">
                <a:latin typeface="Raleway" pitchFamily="2" charset="0"/>
              </a:rPr>
              <a:t>wifi</a:t>
            </a:r>
            <a:r>
              <a:rPr lang="en-US" sz="1100" dirty="0">
                <a:latin typeface="Raleway" pitchFamily="2" charset="0"/>
              </a:rPr>
              <a:t>      .  .</a:t>
            </a:r>
            <a:br>
              <a:rPr lang="en-US" sz="1100" dirty="0">
                <a:latin typeface="Raleway" pitchFamily="2" charset="0"/>
              </a:rPr>
            </a:br>
            <a:endParaRPr lang="en-US" sz="1100" dirty="0">
              <a:latin typeface="Raleway" pitchFamily="2" charset="0"/>
            </a:endParaRPr>
          </a:p>
          <a:p>
            <a:r>
              <a:rPr lang="en-US" sz="1100" dirty="0">
                <a:latin typeface="Raleway" pitchFamily="2" charset="0"/>
              </a:rPr>
              <a:t>Click on “Meta Link” and follow the instructions.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2CD15C7-3CBE-C6AA-EBB5-D2C7185C44AC}"/>
              </a:ext>
            </a:extLst>
          </p:cNvPr>
          <p:cNvSpPr/>
          <p:nvPr/>
        </p:nvSpPr>
        <p:spPr>
          <a:xfrm>
            <a:off x="1110080" y="5383659"/>
            <a:ext cx="212354" cy="212354"/>
          </a:xfrm>
          <a:prstGeom prst="ellipse">
            <a:avLst/>
          </a:prstGeom>
          <a:solidFill>
            <a:schemeClr val="bg1"/>
          </a:solidFill>
          <a:ln w="9525">
            <a:solidFill>
              <a:srgbClr val="1E365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78ABEA59-B1CB-4136-63EC-72076420763C}"/>
              </a:ext>
            </a:extLst>
          </p:cNvPr>
          <p:cNvSpPr/>
          <p:nvPr/>
        </p:nvSpPr>
        <p:spPr>
          <a:xfrm>
            <a:off x="1525164" y="5716972"/>
            <a:ext cx="212354" cy="212354"/>
          </a:xfrm>
          <a:prstGeom prst="ellipse">
            <a:avLst/>
          </a:prstGeom>
          <a:solidFill>
            <a:schemeClr val="bg1"/>
          </a:solidFill>
          <a:ln w="9525">
            <a:solidFill>
              <a:srgbClr val="1E365A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en-US" sz="1050" b="1" dirty="0">
                <a:solidFill>
                  <a:schemeClr val="tx1"/>
                </a:solidFill>
              </a:rPr>
              <a:t>2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F7104DE-804E-E315-0704-42BD260C0F0A}"/>
              </a:ext>
            </a:extLst>
          </p:cNvPr>
          <p:cNvGrpSpPr/>
          <p:nvPr/>
        </p:nvGrpSpPr>
        <p:grpSpPr>
          <a:xfrm>
            <a:off x="5358578" y="4068395"/>
            <a:ext cx="4090216" cy="2461310"/>
            <a:chOff x="3270251" y="3073401"/>
            <a:chExt cx="7000119" cy="421236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1A7D1CEF-93AB-A7A6-BC9C-5EC3012A0F15}"/>
                </a:ext>
              </a:extLst>
            </p:cNvPr>
            <p:cNvGrpSpPr/>
            <p:nvPr/>
          </p:nvGrpSpPr>
          <p:grpSpPr>
            <a:xfrm>
              <a:off x="3270251" y="3073401"/>
              <a:ext cx="6667498" cy="3492500"/>
              <a:chOff x="3492500" y="3073401"/>
              <a:chExt cx="6667498" cy="3492500"/>
            </a:xfrm>
          </p:grpSpPr>
          <p:pic>
            <p:nvPicPr>
              <p:cNvPr id="60" name="Picture 59">
                <a:extLst>
                  <a:ext uri="{FF2B5EF4-FFF2-40B4-BE49-F238E27FC236}">
                    <a16:creationId xmlns:a16="http://schemas.microsoft.com/office/drawing/2014/main" id="{A75A315A-26A1-5523-D692-7BBD156E094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/>
              <a:srcRect l="16154" t="17876" r="19231" b="23230"/>
              <a:stretch/>
            </p:blipFill>
            <p:spPr>
              <a:xfrm>
                <a:off x="3492500" y="3073401"/>
                <a:ext cx="6667498" cy="3492500"/>
              </a:xfrm>
              <a:prstGeom prst="rect">
                <a:avLst/>
              </a:prstGeom>
            </p:spPr>
          </p:pic>
          <p:pic>
            <p:nvPicPr>
              <p:cNvPr id="61" name="Graphic 60" descr="Cursor with solid fill">
                <a:extLst>
                  <a:ext uri="{FF2B5EF4-FFF2-40B4-BE49-F238E27FC236}">
                    <a16:creationId xmlns:a16="http://schemas.microsoft.com/office/drawing/2014/main" id="{30F923D8-8150-2E18-F639-4D89C2348BE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p:blipFill>
            <p:spPr>
              <a:xfrm>
                <a:off x="6750049" y="4597136"/>
                <a:ext cx="720989" cy="720989"/>
              </a:xfrm>
              <a:prstGeom prst="rect">
                <a:avLst/>
              </a:prstGeom>
            </p:spPr>
          </p:pic>
        </p:grp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E5EDA12-8A79-A448-91DB-5B18F309B12A}"/>
                </a:ext>
              </a:extLst>
            </p:cNvPr>
            <p:cNvSpPr txBox="1"/>
            <p:nvPr/>
          </p:nvSpPr>
          <p:spPr>
            <a:xfrm>
              <a:off x="3270251" y="6838034"/>
              <a:ext cx="7000119" cy="447727"/>
            </a:xfrm>
            <a:prstGeom prst="rect">
              <a:avLst/>
            </a:prstGeom>
            <a:noFill/>
          </p:spPr>
          <p:txBody>
            <a:bodyPr wrap="square" rtlCol="0" anchor="t">
              <a:spAutoFit/>
            </a:bodyPr>
            <a:lstStyle/>
            <a:p>
              <a:r>
                <a:rPr lang="en-US" sz="1100" dirty="0">
                  <a:latin typeface="Raleway" pitchFamily="2" charset="0"/>
                </a:rPr>
                <a:t>Start the VR X-Ray Simulator program on the PC.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1710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201</Words>
  <Application>Microsoft Office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Raleway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(ny)</dc:creator>
  <cp:lastModifiedBy>Anders (ny)</cp:lastModifiedBy>
  <cp:revision>7</cp:revision>
  <dcterms:created xsi:type="dcterms:W3CDTF">2025-08-16T18:19:05Z</dcterms:created>
  <dcterms:modified xsi:type="dcterms:W3CDTF">2025-08-16T18:58:01Z</dcterms:modified>
</cp:coreProperties>
</file>