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Lst>
  <p:sldSz cx="13208000" cy="990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glish" id="{8F73EFDC-B682-4CC1-865B-AA3EA5089A7A}">
          <p14:sldIdLst>
            <p14:sldId id="256"/>
            <p14:sldId id="257"/>
            <p14:sldId id="258"/>
            <p14:sldId id="259"/>
            <p14:sldId id="261"/>
            <p14:sldId id="262"/>
            <p14:sldId id="263"/>
          </p14:sldIdLst>
        </p14:section>
        <p14:section name="Danish" id="{167B9825-88C5-4E1A-9342-673C266D259D}">
          <p14:sldIdLst>
            <p14:sldId id="264"/>
            <p14:sldId id="265"/>
            <p14:sldId id="266"/>
            <p14:sldId id="267"/>
            <p14:sldId id="268"/>
            <p14:sldId id="269"/>
            <p14:sldId id="270"/>
          </p14:sldIdLst>
        </p14:section>
      </p14:sectionLst>
    </p:ext>
    <p:ext uri="{EFAFB233-063F-42B5-8137-9DF3F51BA10A}">
      <p15:sldGuideLst xmlns:p15="http://schemas.microsoft.com/office/powerpoint/2012/main">
        <p15:guide id="1" orient="horz" pos="3120" userDrawn="1">
          <p15:clr>
            <a:srgbClr val="A4A3A4"/>
          </p15:clr>
        </p15:guide>
        <p15:guide id="2" pos="4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E365A"/>
    <a:srgbClr val="DBDBDB"/>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9" autoAdjust="0"/>
    <p:restoredTop sz="94660"/>
  </p:normalViewPr>
  <p:slideViewPr>
    <p:cSldViewPr snapToGrid="0">
      <p:cViewPr varScale="1">
        <p:scale>
          <a:sx n="105" d="100"/>
          <a:sy n="105" d="100"/>
        </p:scale>
        <p:origin x="2202" y="126"/>
      </p:cViewPr>
      <p:guideLst>
        <p:guide orient="horz" pos="3120"/>
        <p:guide pos="4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 Winter" userId="742bda91-046a-45fd-9565-65a364854fef" providerId="ADAL" clId="{278C7D4C-5BA0-451B-A395-6DCF41A164AF}"/>
    <pc:docChg chg="custSel modSld modSection">
      <pc:chgData name="Anders Winter" userId="742bda91-046a-45fd-9565-65a364854fef" providerId="ADAL" clId="{278C7D4C-5BA0-451B-A395-6DCF41A164AF}" dt="2024-08-22T09:11:59.871" v="7" actId="478"/>
      <pc:docMkLst>
        <pc:docMk/>
      </pc:docMkLst>
      <pc:sldChg chg="delSp mod">
        <pc:chgData name="Anders Winter" userId="742bda91-046a-45fd-9565-65a364854fef" providerId="ADAL" clId="{278C7D4C-5BA0-451B-A395-6DCF41A164AF}" dt="2024-08-22T09:11:30.607" v="2" actId="21"/>
        <pc:sldMkLst>
          <pc:docMk/>
          <pc:sldMk cId="3318863404" sldId="256"/>
        </pc:sldMkLst>
        <pc:spChg chg="del">
          <ac:chgData name="Anders Winter" userId="742bda91-046a-45fd-9565-65a364854fef" providerId="ADAL" clId="{278C7D4C-5BA0-451B-A395-6DCF41A164AF}" dt="2024-08-22T09:11:30.607" v="2" actId="21"/>
          <ac:spMkLst>
            <pc:docMk/>
            <pc:sldMk cId="3318863404" sldId="256"/>
            <ac:spMk id="18" creationId="{F3864A6B-DB0A-9BE3-E478-84014BE4D0BD}"/>
          </ac:spMkLst>
        </pc:spChg>
        <pc:spChg chg="del">
          <ac:chgData name="Anders Winter" userId="742bda91-046a-45fd-9565-65a364854fef" providerId="ADAL" clId="{278C7D4C-5BA0-451B-A395-6DCF41A164AF}" dt="2024-08-22T09:11:30.607" v="2" actId="21"/>
          <ac:spMkLst>
            <pc:docMk/>
            <pc:sldMk cId="3318863404" sldId="256"/>
            <ac:spMk id="19" creationId="{FBAD4E60-0E4F-3BA7-B9DF-2DA70B3C1E04}"/>
          </ac:spMkLst>
        </pc:spChg>
        <pc:spChg chg="del">
          <ac:chgData name="Anders Winter" userId="742bda91-046a-45fd-9565-65a364854fef" providerId="ADAL" clId="{278C7D4C-5BA0-451B-A395-6DCF41A164AF}" dt="2024-08-22T09:11:30.607" v="2" actId="21"/>
          <ac:spMkLst>
            <pc:docMk/>
            <pc:sldMk cId="3318863404" sldId="256"/>
            <ac:spMk id="20" creationId="{CE4D2BBF-DD3D-31D5-7A57-B49B0CE5FE89}"/>
          </ac:spMkLst>
        </pc:spChg>
        <pc:spChg chg="del">
          <ac:chgData name="Anders Winter" userId="742bda91-046a-45fd-9565-65a364854fef" providerId="ADAL" clId="{278C7D4C-5BA0-451B-A395-6DCF41A164AF}" dt="2024-08-22T09:11:30.607" v="2" actId="21"/>
          <ac:spMkLst>
            <pc:docMk/>
            <pc:sldMk cId="3318863404" sldId="256"/>
            <ac:spMk id="21" creationId="{9D8076D1-40A2-C0CC-4CC4-99512762D0DE}"/>
          </ac:spMkLst>
        </pc:spChg>
        <pc:picChg chg="del">
          <ac:chgData name="Anders Winter" userId="742bda91-046a-45fd-9565-65a364854fef" providerId="ADAL" clId="{278C7D4C-5BA0-451B-A395-6DCF41A164AF}" dt="2024-08-22T09:11:30.607" v="2" actId="21"/>
          <ac:picMkLst>
            <pc:docMk/>
            <pc:sldMk cId="3318863404" sldId="256"/>
            <ac:picMk id="8" creationId="{0B802791-0D39-0CD9-3B1D-07DF61C22C34}"/>
          </ac:picMkLst>
        </pc:picChg>
      </pc:sldChg>
      <pc:sldChg chg="delSp mod">
        <pc:chgData name="Anders Winter" userId="742bda91-046a-45fd-9565-65a364854fef" providerId="ADAL" clId="{278C7D4C-5BA0-451B-A395-6DCF41A164AF}" dt="2024-08-22T09:11:39.170" v="3" actId="478"/>
        <pc:sldMkLst>
          <pc:docMk/>
          <pc:sldMk cId="2293122255" sldId="257"/>
        </pc:sldMkLst>
        <pc:spChg chg="del">
          <ac:chgData name="Anders Winter" userId="742bda91-046a-45fd-9565-65a364854fef" providerId="ADAL" clId="{278C7D4C-5BA0-451B-A395-6DCF41A164AF}" dt="2024-08-22T09:11:39.170" v="3" actId="478"/>
          <ac:spMkLst>
            <pc:docMk/>
            <pc:sldMk cId="2293122255" sldId="257"/>
            <ac:spMk id="18" creationId="{F3864A6B-DB0A-9BE3-E478-84014BE4D0BD}"/>
          </ac:spMkLst>
        </pc:spChg>
        <pc:spChg chg="del">
          <ac:chgData name="Anders Winter" userId="742bda91-046a-45fd-9565-65a364854fef" providerId="ADAL" clId="{278C7D4C-5BA0-451B-A395-6DCF41A164AF}" dt="2024-08-22T09:11:39.170" v="3" actId="478"/>
          <ac:spMkLst>
            <pc:docMk/>
            <pc:sldMk cId="2293122255" sldId="257"/>
            <ac:spMk id="19" creationId="{FBAD4E60-0E4F-3BA7-B9DF-2DA70B3C1E04}"/>
          </ac:spMkLst>
        </pc:spChg>
        <pc:spChg chg="del">
          <ac:chgData name="Anders Winter" userId="742bda91-046a-45fd-9565-65a364854fef" providerId="ADAL" clId="{278C7D4C-5BA0-451B-A395-6DCF41A164AF}" dt="2024-08-22T09:11:39.170" v="3" actId="478"/>
          <ac:spMkLst>
            <pc:docMk/>
            <pc:sldMk cId="2293122255" sldId="257"/>
            <ac:spMk id="20" creationId="{CE4D2BBF-DD3D-31D5-7A57-B49B0CE5FE89}"/>
          </ac:spMkLst>
        </pc:spChg>
        <pc:spChg chg="del">
          <ac:chgData name="Anders Winter" userId="742bda91-046a-45fd-9565-65a364854fef" providerId="ADAL" clId="{278C7D4C-5BA0-451B-A395-6DCF41A164AF}" dt="2024-08-22T09:11:39.170" v="3" actId="478"/>
          <ac:spMkLst>
            <pc:docMk/>
            <pc:sldMk cId="2293122255" sldId="257"/>
            <ac:spMk id="21" creationId="{9D8076D1-40A2-C0CC-4CC4-99512762D0DE}"/>
          </ac:spMkLst>
        </pc:spChg>
        <pc:picChg chg="del">
          <ac:chgData name="Anders Winter" userId="742bda91-046a-45fd-9565-65a364854fef" providerId="ADAL" clId="{278C7D4C-5BA0-451B-A395-6DCF41A164AF}" dt="2024-08-22T09:11:39.170" v="3" actId="478"/>
          <ac:picMkLst>
            <pc:docMk/>
            <pc:sldMk cId="2293122255" sldId="257"/>
            <ac:picMk id="8" creationId="{0B802791-0D39-0CD9-3B1D-07DF61C22C34}"/>
          </ac:picMkLst>
        </pc:picChg>
      </pc:sldChg>
      <pc:sldChg chg="delSp mod">
        <pc:chgData name="Anders Winter" userId="742bda91-046a-45fd-9565-65a364854fef" providerId="ADAL" clId="{278C7D4C-5BA0-451B-A395-6DCF41A164AF}" dt="2024-08-22T09:11:44.725" v="4" actId="478"/>
        <pc:sldMkLst>
          <pc:docMk/>
          <pc:sldMk cId="2292099262" sldId="261"/>
        </pc:sldMkLst>
        <pc:spChg chg="del">
          <ac:chgData name="Anders Winter" userId="742bda91-046a-45fd-9565-65a364854fef" providerId="ADAL" clId="{278C7D4C-5BA0-451B-A395-6DCF41A164AF}" dt="2024-08-22T09:11:44.725" v="4" actId="478"/>
          <ac:spMkLst>
            <pc:docMk/>
            <pc:sldMk cId="2292099262" sldId="261"/>
            <ac:spMk id="8" creationId="{940EA614-EE1F-E1AB-764D-6B3E38388221}"/>
          </ac:spMkLst>
        </pc:spChg>
        <pc:spChg chg="del">
          <ac:chgData name="Anders Winter" userId="742bda91-046a-45fd-9565-65a364854fef" providerId="ADAL" clId="{278C7D4C-5BA0-451B-A395-6DCF41A164AF}" dt="2024-08-22T09:11:44.725" v="4" actId="478"/>
          <ac:spMkLst>
            <pc:docMk/>
            <pc:sldMk cId="2292099262" sldId="261"/>
            <ac:spMk id="9" creationId="{7597ED3A-19F0-EBE2-D474-61A4FCEBDBB7}"/>
          </ac:spMkLst>
        </pc:spChg>
        <pc:spChg chg="del">
          <ac:chgData name="Anders Winter" userId="742bda91-046a-45fd-9565-65a364854fef" providerId="ADAL" clId="{278C7D4C-5BA0-451B-A395-6DCF41A164AF}" dt="2024-08-22T09:11:44.725" v="4" actId="478"/>
          <ac:spMkLst>
            <pc:docMk/>
            <pc:sldMk cId="2292099262" sldId="261"/>
            <ac:spMk id="10" creationId="{81B9116F-75FC-3959-B148-CBF0B23EC23F}"/>
          </ac:spMkLst>
        </pc:spChg>
        <pc:spChg chg="del">
          <ac:chgData name="Anders Winter" userId="742bda91-046a-45fd-9565-65a364854fef" providerId="ADAL" clId="{278C7D4C-5BA0-451B-A395-6DCF41A164AF}" dt="2024-08-22T09:11:44.725" v="4" actId="478"/>
          <ac:spMkLst>
            <pc:docMk/>
            <pc:sldMk cId="2292099262" sldId="261"/>
            <ac:spMk id="12" creationId="{086159C3-AF65-0327-A836-96D518DABCCE}"/>
          </ac:spMkLst>
        </pc:spChg>
      </pc:sldChg>
      <pc:sldChg chg="delSp mod">
        <pc:chgData name="Anders Winter" userId="742bda91-046a-45fd-9565-65a364854fef" providerId="ADAL" clId="{278C7D4C-5BA0-451B-A395-6DCF41A164AF}" dt="2024-08-22T09:11:50.903" v="5" actId="478"/>
        <pc:sldMkLst>
          <pc:docMk/>
          <pc:sldMk cId="2269340748" sldId="264"/>
        </pc:sldMkLst>
        <pc:spChg chg="del">
          <ac:chgData name="Anders Winter" userId="742bda91-046a-45fd-9565-65a364854fef" providerId="ADAL" clId="{278C7D4C-5BA0-451B-A395-6DCF41A164AF}" dt="2024-08-22T09:11:50.903" v="5" actId="478"/>
          <ac:spMkLst>
            <pc:docMk/>
            <pc:sldMk cId="2269340748" sldId="264"/>
            <ac:spMk id="18" creationId="{F3864A6B-DB0A-9BE3-E478-84014BE4D0BD}"/>
          </ac:spMkLst>
        </pc:spChg>
        <pc:spChg chg="del">
          <ac:chgData name="Anders Winter" userId="742bda91-046a-45fd-9565-65a364854fef" providerId="ADAL" clId="{278C7D4C-5BA0-451B-A395-6DCF41A164AF}" dt="2024-08-22T09:11:50.903" v="5" actId="478"/>
          <ac:spMkLst>
            <pc:docMk/>
            <pc:sldMk cId="2269340748" sldId="264"/>
            <ac:spMk id="19" creationId="{FBAD4E60-0E4F-3BA7-B9DF-2DA70B3C1E04}"/>
          </ac:spMkLst>
        </pc:spChg>
        <pc:spChg chg="del">
          <ac:chgData name="Anders Winter" userId="742bda91-046a-45fd-9565-65a364854fef" providerId="ADAL" clId="{278C7D4C-5BA0-451B-A395-6DCF41A164AF}" dt="2024-08-22T09:11:50.903" v="5" actId="478"/>
          <ac:spMkLst>
            <pc:docMk/>
            <pc:sldMk cId="2269340748" sldId="264"/>
            <ac:spMk id="20" creationId="{CE4D2BBF-DD3D-31D5-7A57-B49B0CE5FE89}"/>
          </ac:spMkLst>
        </pc:spChg>
        <pc:spChg chg="del">
          <ac:chgData name="Anders Winter" userId="742bda91-046a-45fd-9565-65a364854fef" providerId="ADAL" clId="{278C7D4C-5BA0-451B-A395-6DCF41A164AF}" dt="2024-08-22T09:11:50.903" v="5" actId="478"/>
          <ac:spMkLst>
            <pc:docMk/>
            <pc:sldMk cId="2269340748" sldId="264"/>
            <ac:spMk id="21" creationId="{9D8076D1-40A2-C0CC-4CC4-99512762D0DE}"/>
          </ac:spMkLst>
        </pc:spChg>
        <pc:picChg chg="del">
          <ac:chgData name="Anders Winter" userId="742bda91-046a-45fd-9565-65a364854fef" providerId="ADAL" clId="{278C7D4C-5BA0-451B-A395-6DCF41A164AF}" dt="2024-08-22T09:11:50.903" v="5" actId="478"/>
          <ac:picMkLst>
            <pc:docMk/>
            <pc:sldMk cId="2269340748" sldId="264"/>
            <ac:picMk id="8" creationId="{0B802791-0D39-0CD9-3B1D-07DF61C22C34}"/>
          </ac:picMkLst>
        </pc:picChg>
      </pc:sldChg>
      <pc:sldChg chg="delSp mod">
        <pc:chgData name="Anders Winter" userId="742bda91-046a-45fd-9565-65a364854fef" providerId="ADAL" clId="{278C7D4C-5BA0-451B-A395-6DCF41A164AF}" dt="2024-08-22T09:11:54.580" v="6" actId="478"/>
        <pc:sldMkLst>
          <pc:docMk/>
          <pc:sldMk cId="3598383876" sldId="265"/>
        </pc:sldMkLst>
        <pc:spChg chg="del">
          <ac:chgData name="Anders Winter" userId="742bda91-046a-45fd-9565-65a364854fef" providerId="ADAL" clId="{278C7D4C-5BA0-451B-A395-6DCF41A164AF}" dt="2024-08-22T09:11:54.580" v="6" actId="478"/>
          <ac:spMkLst>
            <pc:docMk/>
            <pc:sldMk cId="3598383876" sldId="265"/>
            <ac:spMk id="18" creationId="{F3864A6B-DB0A-9BE3-E478-84014BE4D0BD}"/>
          </ac:spMkLst>
        </pc:spChg>
        <pc:spChg chg="del">
          <ac:chgData name="Anders Winter" userId="742bda91-046a-45fd-9565-65a364854fef" providerId="ADAL" clId="{278C7D4C-5BA0-451B-A395-6DCF41A164AF}" dt="2024-08-22T09:11:54.580" v="6" actId="478"/>
          <ac:spMkLst>
            <pc:docMk/>
            <pc:sldMk cId="3598383876" sldId="265"/>
            <ac:spMk id="19" creationId="{FBAD4E60-0E4F-3BA7-B9DF-2DA70B3C1E04}"/>
          </ac:spMkLst>
        </pc:spChg>
        <pc:spChg chg="del">
          <ac:chgData name="Anders Winter" userId="742bda91-046a-45fd-9565-65a364854fef" providerId="ADAL" clId="{278C7D4C-5BA0-451B-A395-6DCF41A164AF}" dt="2024-08-22T09:11:54.580" v="6" actId="478"/>
          <ac:spMkLst>
            <pc:docMk/>
            <pc:sldMk cId="3598383876" sldId="265"/>
            <ac:spMk id="20" creationId="{CE4D2BBF-DD3D-31D5-7A57-B49B0CE5FE89}"/>
          </ac:spMkLst>
        </pc:spChg>
        <pc:spChg chg="del">
          <ac:chgData name="Anders Winter" userId="742bda91-046a-45fd-9565-65a364854fef" providerId="ADAL" clId="{278C7D4C-5BA0-451B-A395-6DCF41A164AF}" dt="2024-08-22T09:11:54.580" v="6" actId="478"/>
          <ac:spMkLst>
            <pc:docMk/>
            <pc:sldMk cId="3598383876" sldId="265"/>
            <ac:spMk id="21" creationId="{9D8076D1-40A2-C0CC-4CC4-99512762D0DE}"/>
          </ac:spMkLst>
        </pc:spChg>
        <pc:picChg chg="del">
          <ac:chgData name="Anders Winter" userId="742bda91-046a-45fd-9565-65a364854fef" providerId="ADAL" clId="{278C7D4C-5BA0-451B-A395-6DCF41A164AF}" dt="2024-08-22T09:11:54.580" v="6" actId="478"/>
          <ac:picMkLst>
            <pc:docMk/>
            <pc:sldMk cId="3598383876" sldId="265"/>
            <ac:picMk id="8" creationId="{0B802791-0D39-0CD9-3B1D-07DF61C22C34}"/>
          </ac:picMkLst>
        </pc:picChg>
      </pc:sldChg>
      <pc:sldChg chg="delSp mod">
        <pc:chgData name="Anders Winter" userId="742bda91-046a-45fd-9565-65a364854fef" providerId="ADAL" clId="{278C7D4C-5BA0-451B-A395-6DCF41A164AF}" dt="2024-08-22T09:11:59.871" v="7" actId="478"/>
        <pc:sldMkLst>
          <pc:docMk/>
          <pc:sldMk cId="3286281011" sldId="268"/>
        </pc:sldMkLst>
        <pc:spChg chg="del">
          <ac:chgData name="Anders Winter" userId="742bda91-046a-45fd-9565-65a364854fef" providerId="ADAL" clId="{278C7D4C-5BA0-451B-A395-6DCF41A164AF}" dt="2024-08-22T09:11:59.871" v="7" actId="478"/>
          <ac:spMkLst>
            <pc:docMk/>
            <pc:sldMk cId="3286281011" sldId="268"/>
            <ac:spMk id="8" creationId="{940EA614-EE1F-E1AB-764D-6B3E38388221}"/>
          </ac:spMkLst>
        </pc:spChg>
        <pc:spChg chg="del">
          <ac:chgData name="Anders Winter" userId="742bda91-046a-45fd-9565-65a364854fef" providerId="ADAL" clId="{278C7D4C-5BA0-451B-A395-6DCF41A164AF}" dt="2024-08-22T09:11:59.871" v="7" actId="478"/>
          <ac:spMkLst>
            <pc:docMk/>
            <pc:sldMk cId="3286281011" sldId="268"/>
            <ac:spMk id="9" creationId="{7597ED3A-19F0-EBE2-D474-61A4FCEBDBB7}"/>
          </ac:spMkLst>
        </pc:spChg>
        <pc:spChg chg="del">
          <ac:chgData name="Anders Winter" userId="742bda91-046a-45fd-9565-65a364854fef" providerId="ADAL" clId="{278C7D4C-5BA0-451B-A395-6DCF41A164AF}" dt="2024-08-22T09:11:59.871" v="7" actId="478"/>
          <ac:spMkLst>
            <pc:docMk/>
            <pc:sldMk cId="3286281011" sldId="268"/>
            <ac:spMk id="10" creationId="{81B9116F-75FC-3959-B148-CBF0B23EC23F}"/>
          </ac:spMkLst>
        </pc:spChg>
        <pc:spChg chg="del">
          <ac:chgData name="Anders Winter" userId="742bda91-046a-45fd-9565-65a364854fef" providerId="ADAL" clId="{278C7D4C-5BA0-451B-A395-6DCF41A164AF}" dt="2024-08-22T09:11:59.871" v="7" actId="478"/>
          <ac:spMkLst>
            <pc:docMk/>
            <pc:sldMk cId="3286281011" sldId="268"/>
            <ac:spMk id="12" creationId="{086159C3-AF65-0327-A836-96D518DABCCE}"/>
          </ac:spMkLst>
        </pc:spChg>
      </pc:sldChg>
    </pc:docChg>
  </pc:docChgLst>
  <pc:docChgLst>
    <pc:chgData name="Anders (ny)" userId="742bda91-046a-45fd-9565-65a364854fef" providerId="ADAL" clId="{9D3D908C-C94C-4B61-8FA0-DC8F871F7A9D}"/>
    <pc:docChg chg="undo custSel addSld delSld modSld modMainMaster addSection modSection">
      <pc:chgData name="Anders (ny)" userId="742bda91-046a-45fd-9565-65a364854fef" providerId="ADAL" clId="{9D3D908C-C94C-4B61-8FA0-DC8F871F7A9D}" dt="2024-01-25T10:13:19.505" v="2036" actId="20577"/>
      <pc:docMkLst>
        <pc:docMk/>
      </pc:docMkLst>
      <pc:sldChg chg="addSp delSp modSp mod setBg">
        <pc:chgData name="Anders (ny)" userId="742bda91-046a-45fd-9565-65a364854fef" providerId="ADAL" clId="{9D3D908C-C94C-4B61-8FA0-DC8F871F7A9D}" dt="2024-01-24T13:12:17.476" v="1414" actId="20577"/>
        <pc:sldMkLst>
          <pc:docMk/>
          <pc:sldMk cId="3318863404" sldId="256"/>
        </pc:sldMkLst>
        <pc:spChg chg="del mod">
          <ac:chgData name="Anders (ny)" userId="742bda91-046a-45fd-9565-65a364854fef" providerId="ADAL" clId="{9D3D908C-C94C-4B61-8FA0-DC8F871F7A9D}" dt="2024-01-24T11:59:53.633" v="650" actId="478"/>
          <ac:spMkLst>
            <pc:docMk/>
            <pc:sldMk cId="3318863404" sldId="256"/>
            <ac:spMk id="9" creationId="{E5C306C0-952B-6647-E286-062EAD4ACCBF}"/>
          </ac:spMkLst>
        </pc:spChg>
        <pc:spChg chg="mod">
          <ac:chgData name="Anders (ny)" userId="742bda91-046a-45fd-9565-65a364854fef" providerId="ADAL" clId="{9D3D908C-C94C-4B61-8FA0-DC8F871F7A9D}" dt="2024-01-24T12:00:18.080" v="654" actId="1076"/>
          <ac:spMkLst>
            <pc:docMk/>
            <pc:sldMk cId="3318863404" sldId="256"/>
            <ac:spMk id="10" creationId="{36229797-7BBE-F115-8C6F-D9E866F977CF}"/>
          </ac:spMkLst>
        </pc:spChg>
        <pc:spChg chg="del mod">
          <ac:chgData name="Anders (ny)" userId="742bda91-046a-45fd-9565-65a364854fef" providerId="ADAL" clId="{9D3D908C-C94C-4B61-8FA0-DC8F871F7A9D}" dt="2024-01-24T11:17:39.106" v="5" actId="478"/>
          <ac:spMkLst>
            <pc:docMk/>
            <pc:sldMk cId="3318863404" sldId="256"/>
            <ac:spMk id="11" creationId="{7942C2CF-6590-9002-E85D-B7296B7BA175}"/>
          </ac:spMkLst>
        </pc:spChg>
        <pc:spChg chg="del mod">
          <ac:chgData name="Anders (ny)" userId="742bda91-046a-45fd-9565-65a364854fef" providerId="ADAL" clId="{9D3D908C-C94C-4B61-8FA0-DC8F871F7A9D}" dt="2024-01-24T11:17:41.449" v="8" actId="478"/>
          <ac:spMkLst>
            <pc:docMk/>
            <pc:sldMk cId="3318863404" sldId="256"/>
            <ac:spMk id="12" creationId="{578CAB79-398E-BF13-8BD7-057571AD9CED}"/>
          </ac:spMkLst>
        </pc:spChg>
        <pc:spChg chg="del mod">
          <ac:chgData name="Anders (ny)" userId="742bda91-046a-45fd-9565-65a364854fef" providerId="ADAL" clId="{9D3D908C-C94C-4B61-8FA0-DC8F871F7A9D}" dt="2024-01-24T11:17:39.106" v="5" actId="478"/>
          <ac:spMkLst>
            <pc:docMk/>
            <pc:sldMk cId="3318863404" sldId="256"/>
            <ac:spMk id="13" creationId="{F0ED7900-8315-B889-E497-3C96C172DF59}"/>
          </ac:spMkLst>
        </pc:spChg>
        <pc:spChg chg="del mod">
          <ac:chgData name="Anders (ny)" userId="742bda91-046a-45fd-9565-65a364854fef" providerId="ADAL" clId="{9D3D908C-C94C-4B61-8FA0-DC8F871F7A9D}" dt="2024-01-24T11:17:39.106" v="5" actId="478"/>
          <ac:spMkLst>
            <pc:docMk/>
            <pc:sldMk cId="3318863404" sldId="256"/>
            <ac:spMk id="17" creationId="{4A7B4381-866B-3F88-7207-BD03405B6364}"/>
          </ac:spMkLst>
        </pc:spChg>
        <pc:spChg chg="mod">
          <ac:chgData name="Anders (ny)" userId="742bda91-046a-45fd-9565-65a364854fef" providerId="ADAL" clId="{9D3D908C-C94C-4B61-8FA0-DC8F871F7A9D}" dt="2024-01-24T11:17:20.867" v="0"/>
          <ac:spMkLst>
            <pc:docMk/>
            <pc:sldMk cId="3318863404" sldId="256"/>
            <ac:spMk id="18" creationId="{F3864A6B-DB0A-9BE3-E478-84014BE4D0BD}"/>
          </ac:spMkLst>
        </pc:spChg>
        <pc:spChg chg="mod">
          <ac:chgData name="Anders (ny)" userId="742bda91-046a-45fd-9565-65a364854fef" providerId="ADAL" clId="{9D3D908C-C94C-4B61-8FA0-DC8F871F7A9D}" dt="2024-01-24T11:17:20.867" v="0"/>
          <ac:spMkLst>
            <pc:docMk/>
            <pc:sldMk cId="3318863404" sldId="256"/>
            <ac:spMk id="19" creationId="{FBAD4E60-0E4F-3BA7-B9DF-2DA70B3C1E04}"/>
          </ac:spMkLst>
        </pc:spChg>
        <pc:spChg chg="mod">
          <ac:chgData name="Anders (ny)" userId="742bda91-046a-45fd-9565-65a364854fef" providerId="ADAL" clId="{9D3D908C-C94C-4B61-8FA0-DC8F871F7A9D}" dt="2024-01-24T11:17:20.867" v="0"/>
          <ac:spMkLst>
            <pc:docMk/>
            <pc:sldMk cId="3318863404" sldId="256"/>
            <ac:spMk id="20" creationId="{CE4D2BBF-DD3D-31D5-7A57-B49B0CE5FE89}"/>
          </ac:spMkLst>
        </pc:spChg>
        <pc:spChg chg="mod">
          <ac:chgData name="Anders (ny)" userId="742bda91-046a-45fd-9565-65a364854fef" providerId="ADAL" clId="{9D3D908C-C94C-4B61-8FA0-DC8F871F7A9D}" dt="2024-01-24T11:17:20.867" v="0"/>
          <ac:spMkLst>
            <pc:docMk/>
            <pc:sldMk cId="3318863404" sldId="256"/>
            <ac:spMk id="21" creationId="{9D8076D1-40A2-C0CC-4CC4-99512762D0DE}"/>
          </ac:spMkLst>
        </pc:spChg>
        <pc:spChg chg="del mod">
          <ac:chgData name="Anders (ny)" userId="742bda91-046a-45fd-9565-65a364854fef" providerId="ADAL" clId="{9D3D908C-C94C-4B61-8FA0-DC8F871F7A9D}" dt="2024-01-24T11:17:39.106" v="5" actId="478"/>
          <ac:spMkLst>
            <pc:docMk/>
            <pc:sldMk cId="3318863404" sldId="256"/>
            <ac:spMk id="22" creationId="{3042AA8E-DA59-5AE2-F79B-42D1CBF6ED1C}"/>
          </ac:spMkLst>
        </pc:spChg>
        <pc:spChg chg="mod">
          <ac:chgData name="Anders (ny)" userId="742bda91-046a-45fd-9565-65a364854fef" providerId="ADAL" clId="{9D3D908C-C94C-4B61-8FA0-DC8F871F7A9D}" dt="2024-01-24T12:00:18.080" v="654" actId="1076"/>
          <ac:spMkLst>
            <pc:docMk/>
            <pc:sldMk cId="3318863404" sldId="256"/>
            <ac:spMk id="23" creationId="{77F9554E-6FEA-4DA8-BC97-161464F16D87}"/>
          </ac:spMkLst>
        </pc:spChg>
        <pc:spChg chg="del mod">
          <ac:chgData name="Anders (ny)" userId="742bda91-046a-45fd-9565-65a364854fef" providerId="ADAL" clId="{9D3D908C-C94C-4B61-8FA0-DC8F871F7A9D}" dt="2024-01-24T11:17:36.813" v="3" actId="478"/>
          <ac:spMkLst>
            <pc:docMk/>
            <pc:sldMk cId="3318863404" sldId="256"/>
            <ac:spMk id="24" creationId="{1BC454FD-DE76-91D4-D978-99FD19D08874}"/>
          </ac:spMkLst>
        </pc:spChg>
        <pc:spChg chg="del mod">
          <ac:chgData name="Anders (ny)" userId="742bda91-046a-45fd-9565-65a364854fef" providerId="ADAL" clId="{9D3D908C-C94C-4B61-8FA0-DC8F871F7A9D}" dt="2024-01-24T11:17:40.150" v="6" actId="478"/>
          <ac:spMkLst>
            <pc:docMk/>
            <pc:sldMk cId="3318863404" sldId="256"/>
            <ac:spMk id="25" creationId="{D37A5FE7-2CBB-3645-E5FD-AC3380D1FBA5}"/>
          </ac:spMkLst>
        </pc:spChg>
        <pc:spChg chg="mod">
          <ac:chgData name="Anders (ny)" userId="742bda91-046a-45fd-9565-65a364854fef" providerId="ADAL" clId="{9D3D908C-C94C-4B61-8FA0-DC8F871F7A9D}" dt="2024-01-24T11:17:20.867" v="0"/>
          <ac:spMkLst>
            <pc:docMk/>
            <pc:sldMk cId="3318863404" sldId="256"/>
            <ac:spMk id="27" creationId="{3A512B9B-D117-E795-4434-290ADA126663}"/>
          </ac:spMkLst>
        </pc:spChg>
        <pc:spChg chg="mod">
          <ac:chgData name="Anders (ny)" userId="742bda91-046a-45fd-9565-65a364854fef" providerId="ADAL" clId="{9D3D908C-C94C-4B61-8FA0-DC8F871F7A9D}" dt="2024-01-24T11:17:20.867" v="0"/>
          <ac:spMkLst>
            <pc:docMk/>
            <pc:sldMk cId="3318863404" sldId="256"/>
            <ac:spMk id="28" creationId="{9D9C8E82-7913-5FA1-1D3E-E3DDCEB7A28D}"/>
          </ac:spMkLst>
        </pc:spChg>
        <pc:spChg chg="del mod">
          <ac:chgData name="Anders (ny)" userId="742bda91-046a-45fd-9565-65a364854fef" providerId="ADAL" clId="{9D3D908C-C94C-4B61-8FA0-DC8F871F7A9D}" dt="2024-01-24T11:17:39.106" v="5" actId="478"/>
          <ac:spMkLst>
            <pc:docMk/>
            <pc:sldMk cId="3318863404" sldId="256"/>
            <ac:spMk id="34" creationId="{8CAB5234-1409-138F-ED6D-9237B870A9A7}"/>
          </ac:spMkLst>
        </pc:spChg>
        <pc:spChg chg="del mod">
          <ac:chgData name="Anders (ny)" userId="742bda91-046a-45fd-9565-65a364854fef" providerId="ADAL" clId="{9D3D908C-C94C-4B61-8FA0-DC8F871F7A9D}" dt="2024-01-24T11:17:39.106" v="5" actId="478"/>
          <ac:spMkLst>
            <pc:docMk/>
            <pc:sldMk cId="3318863404" sldId="256"/>
            <ac:spMk id="35" creationId="{2A47BA3E-EB2F-AF4B-BC6F-E6AC1087954B}"/>
          </ac:spMkLst>
        </pc:spChg>
        <pc:spChg chg="del mod">
          <ac:chgData name="Anders (ny)" userId="742bda91-046a-45fd-9565-65a364854fef" providerId="ADAL" clId="{9D3D908C-C94C-4B61-8FA0-DC8F871F7A9D}" dt="2024-01-24T11:17:39.106" v="5" actId="478"/>
          <ac:spMkLst>
            <pc:docMk/>
            <pc:sldMk cId="3318863404" sldId="256"/>
            <ac:spMk id="36" creationId="{6E9D8B8A-CB7A-A220-D420-89431E64E2B7}"/>
          </ac:spMkLst>
        </pc:spChg>
        <pc:spChg chg="add mod">
          <ac:chgData name="Anders (ny)" userId="742bda91-046a-45fd-9565-65a364854fef" providerId="ADAL" clId="{9D3D908C-C94C-4B61-8FA0-DC8F871F7A9D}" dt="2024-01-24T12:00:18.080" v="654" actId="1076"/>
          <ac:spMkLst>
            <pc:docMk/>
            <pc:sldMk cId="3318863404" sldId="256"/>
            <ac:spMk id="37" creationId="{35001497-BFA5-821D-1CAC-7841E3B74240}"/>
          </ac:spMkLst>
        </pc:spChg>
        <pc:spChg chg="add mod">
          <ac:chgData name="Anders (ny)" userId="742bda91-046a-45fd-9565-65a364854fef" providerId="ADAL" clId="{9D3D908C-C94C-4B61-8FA0-DC8F871F7A9D}" dt="2024-01-24T12:00:18.080" v="654" actId="1076"/>
          <ac:spMkLst>
            <pc:docMk/>
            <pc:sldMk cId="3318863404" sldId="256"/>
            <ac:spMk id="38" creationId="{F2867B4F-67DB-A43A-34AC-D4F161F389A1}"/>
          </ac:spMkLst>
        </pc:spChg>
        <pc:spChg chg="add mod">
          <ac:chgData name="Anders (ny)" userId="742bda91-046a-45fd-9565-65a364854fef" providerId="ADAL" clId="{9D3D908C-C94C-4B61-8FA0-DC8F871F7A9D}" dt="2024-01-24T12:00:37.634" v="657" actId="14100"/>
          <ac:spMkLst>
            <pc:docMk/>
            <pc:sldMk cId="3318863404" sldId="256"/>
            <ac:spMk id="39" creationId="{7395F9DE-8A0A-8F41-B131-7C7ED89BF02A}"/>
          </ac:spMkLst>
        </pc:spChg>
        <pc:spChg chg="add mod">
          <ac:chgData name="Anders (ny)" userId="742bda91-046a-45fd-9565-65a364854fef" providerId="ADAL" clId="{9D3D908C-C94C-4B61-8FA0-DC8F871F7A9D}" dt="2024-01-24T12:00:55.980" v="667" actId="1076"/>
          <ac:spMkLst>
            <pc:docMk/>
            <pc:sldMk cId="3318863404" sldId="256"/>
            <ac:spMk id="40" creationId="{8AD307A2-0772-8C0B-CB3E-C00D3A85E9AA}"/>
          </ac:spMkLst>
        </pc:spChg>
        <pc:spChg chg="add mod">
          <ac:chgData name="Anders (ny)" userId="742bda91-046a-45fd-9565-65a364854fef" providerId="ADAL" clId="{9D3D908C-C94C-4B61-8FA0-DC8F871F7A9D}" dt="2024-01-24T12:01:07.233" v="682" actId="1038"/>
          <ac:spMkLst>
            <pc:docMk/>
            <pc:sldMk cId="3318863404" sldId="256"/>
            <ac:spMk id="41" creationId="{07864E90-D06B-181E-A2D9-82EE188E8645}"/>
          </ac:spMkLst>
        </pc:spChg>
        <pc:spChg chg="add mod">
          <ac:chgData name="Anders (ny)" userId="742bda91-046a-45fd-9565-65a364854fef" providerId="ADAL" clId="{9D3D908C-C94C-4B61-8FA0-DC8F871F7A9D}" dt="2024-01-24T12:01:01.465" v="677" actId="1035"/>
          <ac:spMkLst>
            <pc:docMk/>
            <pc:sldMk cId="3318863404" sldId="256"/>
            <ac:spMk id="42" creationId="{9966449B-80AA-EBC8-E668-E9C788943EE8}"/>
          </ac:spMkLst>
        </pc:spChg>
        <pc:spChg chg="add mod">
          <ac:chgData name="Anders (ny)" userId="742bda91-046a-45fd-9565-65a364854fef" providerId="ADAL" clId="{9D3D908C-C94C-4B61-8FA0-DC8F871F7A9D}" dt="2024-01-24T13:12:17.476" v="1414" actId="20577"/>
          <ac:spMkLst>
            <pc:docMk/>
            <pc:sldMk cId="3318863404" sldId="256"/>
            <ac:spMk id="43" creationId="{DD928A8E-D0FC-5E9C-19E5-1BA610AA5745}"/>
          </ac:spMkLst>
        </pc:spChg>
        <pc:grpChg chg="del mod">
          <ac:chgData name="Anders (ny)" userId="742bda91-046a-45fd-9565-65a364854fef" providerId="ADAL" clId="{9D3D908C-C94C-4B61-8FA0-DC8F871F7A9D}" dt="2024-01-24T11:17:36.163" v="2" actId="478"/>
          <ac:grpSpMkLst>
            <pc:docMk/>
            <pc:sldMk cId="3318863404" sldId="256"/>
            <ac:grpSpMk id="29" creationId="{C4E8865E-71E5-90C9-BBB7-8D52D240FF1F}"/>
          </ac:grpSpMkLst>
        </pc:grpChg>
        <pc:grpChg chg="del mod">
          <ac:chgData name="Anders (ny)" userId="742bda91-046a-45fd-9565-65a364854fef" providerId="ADAL" clId="{9D3D908C-C94C-4B61-8FA0-DC8F871F7A9D}" dt="2024-01-24T11:17:39.106" v="5" actId="478"/>
          <ac:grpSpMkLst>
            <pc:docMk/>
            <pc:sldMk cId="3318863404" sldId="256"/>
            <ac:grpSpMk id="32" creationId="{DAE05F9B-5963-421F-BC91-539D9CED64C0}"/>
          </ac:grpSpMkLst>
        </pc:grpChg>
        <pc:picChg chg="mod ord">
          <ac:chgData name="Anders (ny)" userId="742bda91-046a-45fd-9565-65a364854fef" providerId="ADAL" clId="{9D3D908C-C94C-4B61-8FA0-DC8F871F7A9D}" dt="2024-01-24T11:20:03.536" v="75" actId="26606"/>
          <ac:picMkLst>
            <pc:docMk/>
            <pc:sldMk cId="3318863404" sldId="256"/>
            <ac:picMk id="6" creationId="{93E3139F-F7DF-453F-077A-3CA3DC861845}"/>
          </ac:picMkLst>
        </pc:picChg>
        <pc:picChg chg="mod ord">
          <ac:chgData name="Anders (ny)" userId="742bda91-046a-45fd-9565-65a364854fef" providerId="ADAL" clId="{9D3D908C-C94C-4B61-8FA0-DC8F871F7A9D}" dt="2024-01-24T12:00:22.640" v="656" actId="1076"/>
          <ac:picMkLst>
            <pc:docMk/>
            <pc:sldMk cId="3318863404" sldId="256"/>
            <ac:picMk id="8" creationId="{0B802791-0D39-0CD9-3B1D-07DF61C22C34}"/>
          </ac:picMkLst>
        </pc:picChg>
        <pc:picChg chg="mod">
          <ac:chgData name="Anders (ny)" userId="742bda91-046a-45fd-9565-65a364854fef" providerId="ADAL" clId="{9D3D908C-C94C-4B61-8FA0-DC8F871F7A9D}" dt="2024-01-24T11:17:20.867" v="0"/>
          <ac:picMkLst>
            <pc:docMk/>
            <pc:sldMk cId="3318863404" sldId="256"/>
            <ac:picMk id="26" creationId="{6A1600AA-A8FB-D9C5-EB7B-029489E572C7}"/>
          </ac:picMkLst>
        </pc:picChg>
        <pc:picChg chg="mod">
          <ac:chgData name="Anders (ny)" userId="742bda91-046a-45fd-9565-65a364854fef" providerId="ADAL" clId="{9D3D908C-C94C-4B61-8FA0-DC8F871F7A9D}" dt="2024-01-24T11:17:20.867" v="0"/>
          <ac:picMkLst>
            <pc:docMk/>
            <pc:sldMk cId="3318863404" sldId="256"/>
            <ac:picMk id="1028" creationId="{E57CB063-5AC2-1306-C447-7837C69F5081}"/>
          </ac:picMkLst>
        </pc:picChg>
        <pc:picChg chg="add mod ord">
          <ac:chgData name="Anders (ny)" userId="742bda91-046a-45fd-9565-65a364854fef" providerId="ADAL" clId="{9D3D908C-C94C-4B61-8FA0-DC8F871F7A9D}" dt="2024-01-24T12:00:18.080" v="654" actId="1076"/>
          <ac:picMkLst>
            <pc:docMk/>
            <pc:sldMk cId="3318863404" sldId="256"/>
            <ac:picMk id="1038" creationId="{1AAE19E2-D772-DE72-F380-E0682B96951D}"/>
          </ac:picMkLst>
        </pc:picChg>
      </pc:sldChg>
      <pc:sldChg chg="addSp delSp modSp add mod setBg">
        <pc:chgData name="Anders (ny)" userId="742bda91-046a-45fd-9565-65a364854fef" providerId="ADAL" clId="{9D3D908C-C94C-4B61-8FA0-DC8F871F7A9D}" dt="2024-01-24T12:59:07.957" v="1291" actId="1076"/>
        <pc:sldMkLst>
          <pc:docMk/>
          <pc:sldMk cId="2293122255" sldId="257"/>
        </pc:sldMkLst>
        <pc:spChg chg="mod">
          <ac:chgData name="Anders (ny)" userId="742bda91-046a-45fd-9565-65a364854fef" providerId="ADAL" clId="{9D3D908C-C94C-4B61-8FA0-DC8F871F7A9D}" dt="2024-01-24T11:47:21.485" v="392" actId="27636"/>
          <ac:spMkLst>
            <pc:docMk/>
            <pc:sldMk cId="2293122255" sldId="257"/>
            <ac:spMk id="9" creationId="{E5C306C0-952B-6647-E286-062EAD4ACCBF}"/>
          </ac:spMkLst>
        </pc:spChg>
        <pc:spChg chg="del mod">
          <ac:chgData name="Anders (ny)" userId="742bda91-046a-45fd-9565-65a364854fef" providerId="ADAL" clId="{9D3D908C-C94C-4B61-8FA0-DC8F871F7A9D}" dt="2024-01-24T11:40:08.602" v="330" actId="478"/>
          <ac:spMkLst>
            <pc:docMk/>
            <pc:sldMk cId="2293122255" sldId="257"/>
            <ac:spMk id="10" creationId="{36229797-7BBE-F115-8C6F-D9E866F977CF}"/>
          </ac:spMkLst>
        </pc:spChg>
        <pc:spChg chg="add mod">
          <ac:chgData name="Anders (ny)" userId="742bda91-046a-45fd-9565-65a364854fef" providerId="ADAL" clId="{9D3D908C-C94C-4B61-8FA0-DC8F871F7A9D}" dt="2024-01-24T11:35:21.734" v="269" actId="164"/>
          <ac:spMkLst>
            <pc:docMk/>
            <pc:sldMk cId="2293122255" sldId="257"/>
            <ac:spMk id="13" creationId="{0DA2CA2F-1CBC-BEA2-4897-CB0F0A6E62D3}"/>
          </ac:spMkLst>
        </pc:spChg>
        <pc:spChg chg="del">
          <ac:chgData name="Anders (ny)" userId="742bda91-046a-45fd-9565-65a364854fef" providerId="ADAL" clId="{9D3D908C-C94C-4B61-8FA0-DC8F871F7A9D}" dt="2024-01-24T11:28:46.734" v="191" actId="478"/>
          <ac:spMkLst>
            <pc:docMk/>
            <pc:sldMk cId="2293122255" sldId="257"/>
            <ac:spMk id="23" creationId="{77F9554E-6FEA-4DA8-BC97-161464F16D87}"/>
          </ac:spMkLst>
        </pc:spChg>
        <pc:spChg chg="add mod">
          <ac:chgData name="Anders (ny)" userId="742bda91-046a-45fd-9565-65a364854fef" providerId="ADAL" clId="{9D3D908C-C94C-4B61-8FA0-DC8F871F7A9D}" dt="2024-01-24T11:35:08.877" v="265" actId="164"/>
          <ac:spMkLst>
            <pc:docMk/>
            <pc:sldMk cId="2293122255" sldId="257"/>
            <ac:spMk id="30" creationId="{DC1ECA43-B744-8DF2-65DC-BCD329B1D130}"/>
          </ac:spMkLst>
        </pc:spChg>
        <pc:spChg chg="add mod">
          <ac:chgData name="Anders (ny)" userId="742bda91-046a-45fd-9565-65a364854fef" providerId="ADAL" clId="{9D3D908C-C94C-4B61-8FA0-DC8F871F7A9D}" dt="2024-01-24T12:59:07.957" v="1291" actId="1076"/>
          <ac:spMkLst>
            <pc:docMk/>
            <pc:sldMk cId="2293122255" sldId="257"/>
            <ac:spMk id="33" creationId="{69F57C8C-F984-7C90-7844-671D368B2FC3}"/>
          </ac:spMkLst>
        </pc:spChg>
        <pc:spChg chg="del">
          <ac:chgData name="Anders (ny)" userId="742bda91-046a-45fd-9565-65a364854fef" providerId="ADAL" clId="{9D3D908C-C94C-4B61-8FA0-DC8F871F7A9D}" dt="2024-01-24T11:28:46.734" v="191" actId="478"/>
          <ac:spMkLst>
            <pc:docMk/>
            <pc:sldMk cId="2293122255" sldId="257"/>
            <ac:spMk id="37" creationId="{35001497-BFA5-821D-1CAC-7841E3B74240}"/>
          </ac:spMkLst>
        </pc:spChg>
        <pc:spChg chg="del">
          <ac:chgData name="Anders (ny)" userId="742bda91-046a-45fd-9565-65a364854fef" providerId="ADAL" clId="{9D3D908C-C94C-4B61-8FA0-DC8F871F7A9D}" dt="2024-01-24T11:28:46.734" v="191" actId="478"/>
          <ac:spMkLst>
            <pc:docMk/>
            <pc:sldMk cId="2293122255" sldId="257"/>
            <ac:spMk id="38" creationId="{F2867B4F-67DB-A43A-34AC-D4F161F389A1}"/>
          </ac:spMkLst>
        </pc:spChg>
        <pc:spChg chg="mod">
          <ac:chgData name="Anders (ny)" userId="742bda91-046a-45fd-9565-65a364854fef" providerId="ADAL" clId="{9D3D908C-C94C-4B61-8FA0-DC8F871F7A9D}" dt="2024-01-24T12:58:52.408" v="1290" actId="1076"/>
          <ac:spMkLst>
            <pc:docMk/>
            <pc:sldMk cId="2293122255" sldId="257"/>
            <ac:spMk id="39" creationId="{7395F9DE-8A0A-8F41-B131-7C7ED89BF02A}"/>
          </ac:spMkLst>
        </pc:spChg>
        <pc:spChg chg="del">
          <ac:chgData name="Anders (ny)" userId="742bda91-046a-45fd-9565-65a364854fef" providerId="ADAL" clId="{9D3D908C-C94C-4B61-8FA0-DC8F871F7A9D}" dt="2024-01-24T11:36:02.195" v="275" actId="478"/>
          <ac:spMkLst>
            <pc:docMk/>
            <pc:sldMk cId="2293122255" sldId="257"/>
            <ac:spMk id="40" creationId="{8AD307A2-0772-8C0B-CB3E-C00D3A85E9AA}"/>
          </ac:spMkLst>
        </pc:spChg>
        <pc:spChg chg="del">
          <ac:chgData name="Anders (ny)" userId="742bda91-046a-45fd-9565-65a364854fef" providerId="ADAL" clId="{9D3D908C-C94C-4B61-8FA0-DC8F871F7A9D}" dt="2024-01-24T11:36:02.195" v="275" actId="478"/>
          <ac:spMkLst>
            <pc:docMk/>
            <pc:sldMk cId="2293122255" sldId="257"/>
            <ac:spMk id="41" creationId="{07864E90-D06B-181E-A2D9-82EE188E8645}"/>
          </ac:spMkLst>
        </pc:spChg>
        <pc:spChg chg="del">
          <ac:chgData name="Anders (ny)" userId="742bda91-046a-45fd-9565-65a364854fef" providerId="ADAL" clId="{9D3D908C-C94C-4B61-8FA0-DC8F871F7A9D}" dt="2024-01-24T11:36:02.195" v="275" actId="478"/>
          <ac:spMkLst>
            <pc:docMk/>
            <pc:sldMk cId="2293122255" sldId="257"/>
            <ac:spMk id="42" creationId="{9966449B-80AA-EBC8-E668-E9C788943EE8}"/>
          </ac:spMkLst>
        </pc:spChg>
        <pc:spChg chg="add mod">
          <ac:chgData name="Anders (ny)" userId="742bda91-046a-45fd-9565-65a364854fef" providerId="ADAL" clId="{9D3D908C-C94C-4B61-8FA0-DC8F871F7A9D}" dt="2024-01-24T12:58:52.408" v="1290" actId="1076"/>
          <ac:spMkLst>
            <pc:docMk/>
            <pc:sldMk cId="2293122255" sldId="257"/>
            <ac:spMk id="44" creationId="{9A981F8F-1659-502D-FEA0-3E369403DD2C}"/>
          </ac:spMkLst>
        </pc:spChg>
        <pc:spChg chg="add mod">
          <ac:chgData name="Anders (ny)" userId="742bda91-046a-45fd-9565-65a364854fef" providerId="ADAL" clId="{9D3D908C-C94C-4B61-8FA0-DC8F871F7A9D}" dt="2024-01-24T12:58:52.408" v="1290" actId="1076"/>
          <ac:spMkLst>
            <pc:docMk/>
            <pc:sldMk cId="2293122255" sldId="257"/>
            <ac:spMk id="45" creationId="{CFC45517-9510-79E1-D732-236E84412F7B}"/>
          </ac:spMkLst>
        </pc:spChg>
        <pc:spChg chg="add del mod">
          <ac:chgData name="Anders (ny)" userId="742bda91-046a-45fd-9565-65a364854fef" providerId="ADAL" clId="{9D3D908C-C94C-4B61-8FA0-DC8F871F7A9D}" dt="2024-01-24T11:52:32.595" v="473" actId="478"/>
          <ac:spMkLst>
            <pc:docMk/>
            <pc:sldMk cId="2293122255" sldId="257"/>
            <ac:spMk id="46" creationId="{4C1D37C3-27DE-A7A9-8658-9ECFD6B239DC}"/>
          </ac:spMkLst>
        </pc:spChg>
        <pc:grpChg chg="add del mod">
          <ac:chgData name="Anders (ny)" userId="742bda91-046a-45fd-9565-65a364854fef" providerId="ADAL" clId="{9D3D908C-C94C-4B61-8FA0-DC8F871F7A9D}" dt="2024-01-24T11:31:57.693" v="239" actId="478"/>
          <ac:grpSpMkLst>
            <pc:docMk/>
            <pc:sldMk cId="2293122255" sldId="257"/>
            <ac:grpSpMk id="12" creationId="{5CF5C4CD-8F58-AA86-9D71-856D89325819}"/>
          </ac:grpSpMkLst>
        </pc:grpChg>
        <pc:grpChg chg="add mod">
          <ac:chgData name="Anders (ny)" userId="742bda91-046a-45fd-9565-65a364854fef" providerId="ADAL" clId="{9D3D908C-C94C-4B61-8FA0-DC8F871F7A9D}" dt="2024-01-24T11:31:51.918" v="235" actId="164"/>
          <ac:grpSpMkLst>
            <pc:docMk/>
            <pc:sldMk cId="2293122255" sldId="257"/>
            <ac:grpSpMk id="24" creationId="{16566895-B792-08FA-0B6F-55FB728F9EFC}"/>
          </ac:grpSpMkLst>
        </pc:grpChg>
        <pc:grpChg chg="add del mod">
          <ac:chgData name="Anders (ny)" userId="742bda91-046a-45fd-9565-65a364854fef" providerId="ADAL" clId="{9D3D908C-C94C-4B61-8FA0-DC8F871F7A9D}" dt="2024-01-24T11:31:39.380" v="229" actId="478"/>
          <ac:grpSpMkLst>
            <pc:docMk/>
            <pc:sldMk cId="2293122255" sldId="257"/>
            <ac:grpSpMk id="25" creationId="{ACA28B89-889B-54BE-EC91-74885CBC66C6}"/>
          </ac:grpSpMkLst>
        </pc:grpChg>
        <pc:grpChg chg="add mod">
          <ac:chgData name="Anders (ny)" userId="742bda91-046a-45fd-9565-65a364854fef" providerId="ADAL" clId="{9D3D908C-C94C-4B61-8FA0-DC8F871F7A9D}" dt="2024-01-24T11:31:51.918" v="235" actId="164"/>
          <ac:grpSpMkLst>
            <pc:docMk/>
            <pc:sldMk cId="2293122255" sldId="257"/>
            <ac:grpSpMk id="26" creationId="{56338266-F4CE-9EFB-F315-F7037ED2419E}"/>
          </ac:grpSpMkLst>
        </pc:grpChg>
        <pc:grpChg chg="add mod">
          <ac:chgData name="Anders (ny)" userId="742bda91-046a-45fd-9565-65a364854fef" providerId="ADAL" clId="{9D3D908C-C94C-4B61-8FA0-DC8F871F7A9D}" dt="2024-01-24T11:35:21.734" v="269" actId="164"/>
          <ac:grpSpMkLst>
            <pc:docMk/>
            <pc:sldMk cId="2293122255" sldId="257"/>
            <ac:grpSpMk id="29" creationId="{428A4CCD-CA32-9536-6DD5-8CD55371791E}"/>
          </ac:grpSpMkLst>
        </pc:grpChg>
        <pc:grpChg chg="add mod">
          <ac:chgData name="Anders (ny)" userId="742bda91-046a-45fd-9565-65a364854fef" providerId="ADAL" clId="{9D3D908C-C94C-4B61-8FA0-DC8F871F7A9D}" dt="2024-01-24T12:58:41.743" v="1288" actId="1076"/>
          <ac:grpSpMkLst>
            <pc:docMk/>
            <pc:sldMk cId="2293122255" sldId="257"/>
            <ac:grpSpMk id="36" creationId="{41372662-0DB0-CBB1-7AA7-7089A952A42A}"/>
          </ac:grpSpMkLst>
        </pc:grpChg>
        <pc:grpChg chg="add mod">
          <ac:chgData name="Anders (ny)" userId="742bda91-046a-45fd-9565-65a364854fef" providerId="ADAL" clId="{9D3D908C-C94C-4B61-8FA0-DC8F871F7A9D}" dt="2024-01-24T12:58:41.264" v="1287" actId="1076"/>
          <ac:grpSpMkLst>
            <pc:docMk/>
            <pc:sldMk cId="2293122255" sldId="257"/>
            <ac:grpSpMk id="43" creationId="{1B7D08D2-59B6-17C7-5279-CCBF68938002}"/>
          </ac:grpSpMkLst>
        </pc:grpChg>
        <pc:picChg chg="add del mod">
          <ac:chgData name="Anders (ny)" userId="742bda91-046a-45fd-9565-65a364854fef" providerId="ADAL" clId="{9D3D908C-C94C-4B61-8FA0-DC8F871F7A9D}" dt="2024-01-24T11:31:59.090" v="241" actId="478"/>
          <ac:picMkLst>
            <pc:docMk/>
            <pc:sldMk cId="2293122255" sldId="257"/>
            <ac:picMk id="3" creationId="{2B42EB5E-6D01-7E5E-45C6-6A8E18EABFF8}"/>
          </ac:picMkLst>
        </pc:picChg>
        <pc:picChg chg="add del mod">
          <ac:chgData name="Anders (ny)" userId="742bda91-046a-45fd-9565-65a364854fef" providerId="ADAL" clId="{9D3D908C-C94C-4B61-8FA0-DC8F871F7A9D}" dt="2024-01-24T11:31:58.564" v="240" actId="478"/>
          <ac:picMkLst>
            <pc:docMk/>
            <pc:sldMk cId="2293122255" sldId="257"/>
            <ac:picMk id="5" creationId="{107CF004-8920-CA12-791E-362EE2A33939}"/>
          </ac:picMkLst>
        </pc:picChg>
        <pc:picChg chg="add mod">
          <ac:chgData name="Anders (ny)" userId="742bda91-046a-45fd-9565-65a364854fef" providerId="ADAL" clId="{9D3D908C-C94C-4B61-8FA0-DC8F871F7A9D}" dt="2024-01-24T11:29:18.528" v="195" actId="164"/>
          <ac:picMkLst>
            <pc:docMk/>
            <pc:sldMk cId="2293122255" sldId="257"/>
            <ac:picMk id="7" creationId="{67A956A4-A9F3-D612-B49E-387C6E5ED24A}"/>
          </ac:picMkLst>
        </pc:picChg>
        <pc:picChg chg="mod">
          <ac:chgData name="Anders (ny)" userId="742bda91-046a-45fd-9565-65a364854fef" providerId="ADAL" clId="{9D3D908C-C94C-4B61-8FA0-DC8F871F7A9D}" dt="2024-01-24T11:29:59.430" v="208" actId="1076"/>
          <ac:picMkLst>
            <pc:docMk/>
            <pc:sldMk cId="2293122255" sldId="257"/>
            <ac:picMk id="8" creationId="{0B802791-0D39-0CD9-3B1D-07DF61C22C34}"/>
          </ac:picMkLst>
        </pc:picChg>
        <pc:picChg chg="add mod">
          <ac:chgData name="Anders (ny)" userId="742bda91-046a-45fd-9565-65a364854fef" providerId="ADAL" clId="{9D3D908C-C94C-4B61-8FA0-DC8F871F7A9D}" dt="2024-01-24T11:29:30.818" v="199" actId="1076"/>
          <ac:picMkLst>
            <pc:docMk/>
            <pc:sldMk cId="2293122255" sldId="257"/>
            <ac:picMk id="11" creationId="{1DAD614E-360C-829F-8B1F-A9DFF187410A}"/>
          </ac:picMkLst>
        </pc:picChg>
        <pc:picChg chg="add mod">
          <ac:chgData name="Anders (ny)" userId="742bda91-046a-45fd-9565-65a364854fef" providerId="ADAL" clId="{9D3D908C-C94C-4B61-8FA0-DC8F871F7A9D}" dt="2024-01-24T11:31:33.085" v="227" actId="164"/>
          <ac:picMkLst>
            <pc:docMk/>
            <pc:sldMk cId="2293122255" sldId="257"/>
            <ac:picMk id="15" creationId="{5E17A2FA-F6F4-75F7-7D36-6CB8A9791AE5}"/>
          </ac:picMkLst>
        </pc:picChg>
        <pc:picChg chg="add mod">
          <ac:chgData name="Anders (ny)" userId="742bda91-046a-45fd-9565-65a364854fef" providerId="ADAL" clId="{9D3D908C-C94C-4B61-8FA0-DC8F871F7A9D}" dt="2024-01-24T11:31:33.085" v="227" actId="164"/>
          <ac:picMkLst>
            <pc:docMk/>
            <pc:sldMk cId="2293122255" sldId="257"/>
            <ac:picMk id="16" creationId="{AE395955-AD9C-7A39-7C98-2696DD524E99}"/>
          </ac:picMkLst>
        </pc:picChg>
        <pc:picChg chg="add mod">
          <ac:chgData name="Anders (ny)" userId="742bda91-046a-45fd-9565-65a364854fef" providerId="ADAL" clId="{9D3D908C-C94C-4B61-8FA0-DC8F871F7A9D}" dt="2024-01-24T11:31:31.200" v="226" actId="164"/>
          <ac:picMkLst>
            <pc:docMk/>
            <pc:sldMk cId="2293122255" sldId="257"/>
            <ac:picMk id="17" creationId="{7602B8FC-52B5-493D-882C-6491C7B334B3}"/>
          </ac:picMkLst>
        </pc:picChg>
        <pc:picChg chg="add mod">
          <ac:chgData name="Anders (ny)" userId="742bda91-046a-45fd-9565-65a364854fef" providerId="ADAL" clId="{9D3D908C-C94C-4B61-8FA0-DC8F871F7A9D}" dt="2024-01-24T11:31:31.200" v="226" actId="164"/>
          <ac:picMkLst>
            <pc:docMk/>
            <pc:sldMk cId="2293122255" sldId="257"/>
            <ac:picMk id="22" creationId="{647520DC-F094-90D8-AA38-6514FA52AD70}"/>
          </ac:picMkLst>
        </pc:picChg>
        <pc:picChg chg="mod">
          <ac:chgData name="Anders (ny)" userId="742bda91-046a-45fd-9565-65a364854fef" providerId="ADAL" clId="{9D3D908C-C94C-4B61-8FA0-DC8F871F7A9D}" dt="2024-01-24T11:31:45.236" v="232" actId="571"/>
          <ac:picMkLst>
            <pc:docMk/>
            <pc:sldMk cId="2293122255" sldId="257"/>
            <ac:picMk id="27" creationId="{2EFE5DCF-ECBD-D7F6-E962-8C04139E51FB}"/>
          </ac:picMkLst>
        </pc:picChg>
        <pc:picChg chg="mod">
          <ac:chgData name="Anders (ny)" userId="742bda91-046a-45fd-9565-65a364854fef" providerId="ADAL" clId="{9D3D908C-C94C-4B61-8FA0-DC8F871F7A9D}" dt="2024-01-24T11:31:45.236" v="232" actId="571"/>
          <ac:picMkLst>
            <pc:docMk/>
            <pc:sldMk cId="2293122255" sldId="257"/>
            <ac:picMk id="28" creationId="{2004B0A0-D8F7-1D26-ABA8-095941624876}"/>
          </ac:picMkLst>
        </pc:picChg>
        <pc:picChg chg="add mod">
          <ac:chgData name="Anders (ny)" userId="742bda91-046a-45fd-9565-65a364854fef" providerId="ADAL" clId="{9D3D908C-C94C-4B61-8FA0-DC8F871F7A9D}" dt="2024-01-24T12:58:40.845" v="1286" actId="1076"/>
          <ac:picMkLst>
            <pc:docMk/>
            <pc:sldMk cId="2293122255" sldId="257"/>
            <ac:picMk id="35" creationId="{6F35ACDB-CF07-F33B-959C-62F20B16DECE}"/>
          </ac:picMkLst>
        </pc:picChg>
        <pc:picChg chg="del">
          <ac:chgData name="Anders (ny)" userId="742bda91-046a-45fd-9565-65a364854fef" providerId="ADAL" clId="{9D3D908C-C94C-4B61-8FA0-DC8F871F7A9D}" dt="2024-01-24T11:28:43.719" v="190" actId="478"/>
          <ac:picMkLst>
            <pc:docMk/>
            <pc:sldMk cId="2293122255" sldId="257"/>
            <ac:picMk id="1038" creationId="{1AAE19E2-D772-DE72-F380-E0682B96951D}"/>
          </ac:picMkLst>
        </pc:picChg>
        <pc:cxnChg chg="add mod">
          <ac:chgData name="Anders (ny)" userId="742bda91-046a-45fd-9565-65a364854fef" providerId="ADAL" clId="{9D3D908C-C94C-4B61-8FA0-DC8F871F7A9D}" dt="2024-01-24T12:59:07.957" v="1291" actId="1076"/>
          <ac:cxnSpMkLst>
            <pc:docMk/>
            <pc:sldMk cId="2293122255" sldId="257"/>
            <ac:cxnSpMk id="32" creationId="{395CF272-1EFF-FD00-F93C-C932024611AF}"/>
          </ac:cxnSpMkLst>
        </pc:cxnChg>
      </pc:sldChg>
      <pc:sldChg chg="addSp delSp modSp new mod">
        <pc:chgData name="Anders (ny)" userId="742bda91-046a-45fd-9565-65a364854fef" providerId="ADAL" clId="{9D3D908C-C94C-4B61-8FA0-DC8F871F7A9D}" dt="2024-01-24T13:30:58.391" v="1717" actId="14100"/>
        <pc:sldMkLst>
          <pc:docMk/>
          <pc:sldMk cId="352970211" sldId="258"/>
        </pc:sldMkLst>
        <pc:spChg chg="mod">
          <ac:chgData name="Anders (ny)" userId="742bda91-046a-45fd-9565-65a364854fef" providerId="ADAL" clId="{9D3D908C-C94C-4B61-8FA0-DC8F871F7A9D}" dt="2024-01-24T11:47:39.471" v="394"/>
          <ac:spMkLst>
            <pc:docMk/>
            <pc:sldMk cId="352970211" sldId="258"/>
            <ac:spMk id="3" creationId="{0C0216BE-2593-D85B-15BA-D27882395990}"/>
          </ac:spMkLst>
        </pc:spChg>
        <pc:spChg chg="mod">
          <ac:chgData name="Anders (ny)" userId="742bda91-046a-45fd-9565-65a364854fef" providerId="ADAL" clId="{9D3D908C-C94C-4B61-8FA0-DC8F871F7A9D}" dt="2024-01-24T11:47:39.471" v="394"/>
          <ac:spMkLst>
            <pc:docMk/>
            <pc:sldMk cId="352970211" sldId="258"/>
            <ac:spMk id="4" creationId="{DAA0EF48-56E9-DA60-6517-71F1EF333943}"/>
          </ac:spMkLst>
        </pc:spChg>
        <pc:spChg chg="add mod">
          <ac:chgData name="Anders (ny)" userId="742bda91-046a-45fd-9565-65a364854fef" providerId="ADAL" clId="{9D3D908C-C94C-4B61-8FA0-DC8F871F7A9D}" dt="2024-01-24T13:22:24.186" v="1538" actId="164"/>
          <ac:spMkLst>
            <pc:docMk/>
            <pc:sldMk cId="352970211" sldId="258"/>
            <ac:spMk id="5" creationId="{AFF0DCDE-CB13-F4B9-D7CC-F7BC17ABCB11}"/>
          </ac:spMkLst>
        </pc:spChg>
        <pc:spChg chg="add mod">
          <ac:chgData name="Anders (ny)" userId="742bda91-046a-45fd-9565-65a364854fef" providerId="ADAL" clId="{9D3D908C-C94C-4B61-8FA0-DC8F871F7A9D}" dt="2024-01-24T13:22:24.186" v="1538" actId="164"/>
          <ac:spMkLst>
            <pc:docMk/>
            <pc:sldMk cId="352970211" sldId="258"/>
            <ac:spMk id="6" creationId="{818F54EA-5274-1310-9ABD-EE563DC9B835}"/>
          </ac:spMkLst>
        </pc:spChg>
        <pc:spChg chg="add mod">
          <ac:chgData name="Anders (ny)" userId="742bda91-046a-45fd-9565-65a364854fef" providerId="ADAL" clId="{9D3D908C-C94C-4B61-8FA0-DC8F871F7A9D}" dt="2024-01-24T13:22:24.186" v="1538" actId="164"/>
          <ac:spMkLst>
            <pc:docMk/>
            <pc:sldMk cId="352970211" sldId="258"/>
            <ac:spMk id="7" creationId="{5B93EBC3-D6D4-0963-5038-DF3AF2590A09}"/>
          </ac:spMkLst>
        </pc:spChg>
        <pc:spChg chg="add del mod">
          <ac:chgData name="Anders (ny)" userId="742bda91-046a-45fd-9565-65a364854fef" providerId="ADAL" clId="{9D3D908C-C94C-4B61-8FA0-DC8F871F7A9D}" dt="2024-01-24T12:01:25.109" v="683" actId="478"/>
          <ac:spMkLst>
            <pc:docMk/>
            <pc:sldMk cId="352970211" sldId="258"/>
            <ac:spMk id="8" creationId="{DCFCC988-B4B9-91B6-EE11-ED9D551A67D9}"/>
          </ac:spMkLst>
        </pc:spChg>
        <pc:spChg chg="add del mod">
          <ac:chgData name="Anders (ny)" userId="742bda91-046a-45fd-9565-65a364854fef" providerId="ADAL" clId="{9D3D908C-C94C-4B61-8FA0-DC8F871F7A9D}" dt="2024-01-24T11:51:44.594" v="462" actId="478"/>
          <ac:spMkLst>
            <pc:docMk/>
            <pc:sldMk cId="352970211" sldId="258"/>
            <ac:spMk id="9" creationId="{57405DD1-CD22-B350-26CF-2D07EDCED7DF}"/>
          </ac:spMkLst>
        </pc:spChg>
        <pc:spChg chg="add del mod">
          <ac:chgData name="Anders (ny)" userId="742bda91-046a-45fd-9565-65a364854fef" providerId="ADAL" clId="{9D3D908C-C94C-4B61-8FA0-DC8F871F7A9D}" dt="2024-01-24T12:01:40.103" v="687" actId="478"/>
          <ac:spMkLst>
            <pc:docMk/>
            <pc:sldMk cId="352970211" sldId="258"/>
            <ac:spMk id="10" creationId="{368F527B-6B98-0497-593A-4DB476253BBF}"/>
          </ac:spMkLst>
        </pc:spChg>
        <pc:spChg chg="add mod">
          <ac:chgData name="Anders (ny)" userId="742bda91-046a-45fd-9565-65a364854fef" providerId="ADAL" clId="{9D3D908C-C94C-4B61-8FA0-DC8F871F7A9D}" dt="2024-01-24T13:22:24.186" v="1538" actId="164"/>
          <ac:spMkLst>
            <pc:docMk/>
            <pc:sldMk cId="352970211" sldId="258"/>
            <ac:spMk id="11" creationId="{47540BE1-3378-1E90-69B7-7C583ABF613B}"/>
          </ac:spMkLst>
        </pc:spChg>
        <pc:spChg chg="add mod">
          <ac:chgData name="Anders (ny)" userId="742bda91-046a-45fd-9565-65a364854fef" providerId="ADAL" clId="{9D3D908C-C94C-4B61-8FA0-DC8F871F7A9D}" dt="2024-01-24T13:22:24.186" v="1538" actId="164"/>
          <ac:spMkLst>
            <pc:docMk/>
            <pc:sldMk cId="352970211" sldId="258"/>
            <ac:spMk id="13" creationId="{5B0B10C7-4B25-BB9D-D6E3-A64E5F46E746}"/>
          </ac:spMkLst>
        </pc:spChg>
        <pc:spChg chg="add del mod">
          <ac:chgData name="Anders (ny)" userId="742bda91-046a-45fd-9565-65a364854fef" providerId="ADAL" clId="{9D3D908C-C94C-4B61-8FA0-DC8F871F7A9D}" dt="2024-01-24T12:01:44.955" v="688" actId="478"/>
          <ac:spMkLst>
            <pc:docMk/>
            <pc:sldMk cId="352970211" sldId="258"/>
            <ac:spMk id="14" creationId="{3964A6AB-62DD-1A6B-DDC2-9F8BD577F3BE}"/>
          </ac:spMkLst>
        </pc:spChg>
        <pc:spChg chg="add mod">
          <ac:chgData name="Anders (ny)" userId="742bda91-046a-45fd-9565-65a364854fef" providerId="ADAL" clId="{9D3D908C-C94C-4B61-8FA0-DC8F871F7A9D}" dt="2024-01-24T13:30:58.391" v="1717" actId="14100"/>
          <ac:spMkLst>
            <pc:docMk/>
            <pc:sldMk cId="352970211" sldId="258"/>
            <ac:spMk id="15" creationId="{8CAF7F69-A6F6-013C-D747-D2493612E5CB}"/>
          </ac:spMkLst>
        </pc:spChg>
        <pc:spChg chg="add del mod">
          <ac:chgData name="Anders (ny)" userId="742bda91-046a-45fd-9565-65a364854fef" providerId="ADAL" clId="{9D3D908C-C94C-4B61-8FA0-DC8F871F7A9D}" dt="2024-01-24T12:02:11.121" v="693" actId="478"/>
          <ac:spMkLst>
            <pc:docMk/>
            <pc:sldMk cId="352970211" sldId="258"/>
            <ac:spMk id="16" creationId="{57B7CA44-9211-6139-2C36-63AB841C2A57}"/>
          </ac:spMkLst>
        </pc:spChg>
        <pc:spChg chg="add mod">
          <ac:chgData name="Anders (ny)" userId="742bda91-046a-45fd-9565-65a364854fef" providerId="ADAL" clId="{9D3D908C-C94C-4B61-8FA0-DC8F871F7A9D}" dt="2024-01-24T12:57:58.465" v="1282"/>
          <ac:spMkLst>
            <pc:docMk/>
            <pc:sldMk cId="352970211" sldId="258"/>
            <ac:spMk id="17" creationId="{B80A4593-5044-227F-1A84-BC76840C0AC4}"/>
          </ac:spMkLst>
        </pc:spChg>
        <pc:grpChg chg="add mod">
          <ac:chgData name="Anders (ny)" userId="742bda91-046a-45fd-9565-65a364854fef" providerId="ADAL" clId="{9D3D908C-C94C-4B61-8FA0-DC8F871F7A9D}" dt="2024-01-24T11:47:39.471" v="394"/>
          <ac:grpSpMkLst>
            <pc:docMk/>
            <pc:sldMk cId="352970211" sldId="258"/>
            <ac:grpSpMk id="2" creationId="{0A961EFF-A4A3-DB64-9DAA-62D28844F753}"/>
          </ac:grpSpMkLst>
        </pc:grpChg>
        <pc:grpChg chg="add mod">
          <ac:chgData name="Anders (ny)" userId="742bda91-046a-45fd-9565-65a364854fef" providerId="ADAL" clId="{9D3D908C-C94C-4B61-8FA0-DC8F871F7A9D}" dt="2024-01-24T13:22:26.442" v="1539" actId="1076"/>
          <ac:grpSpMkLst>
            <pc:docMk/>
            <pc:sldMk cId="352970211" sldId="258"/>
            <ac:grpSpMk id="18" creationId="{E27CFE3E-5A61-C44C-FEBA-A22550A8537C}"/>
          </ac:grpSpMkLst>
        </pc:grpChg>
        <pc:picChg chg="add mod">
          <ac:chgData name="Anders (ny)" userId="742bda91-046a-45fd-9565-65a364854fef" providerId="ADAL" clId="{9D3D908C-C94C-4B61-8FA0-DC8F871F7A9D}" dt="2024-01-24T11:51:33.225" v="458"/>
          <ac:picMkLst>
            <pc:docMk/>
            <pc:sldMk cId="352970211" sldId="258"/>
            <ac:picMk id="12" creationId="{A6B73317-A1F0-50AE-C424-E8BB94275323}"/>
          </ac:picMkLst>
        </pc:picChg>
      </pc:sldChg>
      <pc:sldChg chg="addSp delSp modSp new mod">
        <pc:chgData name="Anders (ny)" userId="742bda91-046a-45fd-9565-65a364854fef" providerId="ADAL" clId="{9D3D908C-C94C-4B61-8FA0-DC8F871F7A9D}" dt="2024-01-24T13:22:14.245" v="1537" actId="1076"/>
        <pc:sldMkLst>
          <pc:docMk/>
          <pc:sldMk cId="1626173603" sldId="259"/>
        </pc:sldMkLst>
        <pc:spChg chg="add mod">
          <ac:chgData name="Anders (ny)" userId="742bda91-046a-45fd-9565-65a364854fef" providerId="ADAL" clId="{9D3D908C-C94C-4B61-8FA0-DC8F871F7A9D}" dt="2024-01-24T13:21:50.742" v="1530" actId="164"/>
          <ac:spMkLst>
            <pc:docMk/>
            <pc:sldMk cId="1626173603" sldId="259"/>
            <ac:spMk id="5" creationId="{AB3BC819-6DD7-EB74-28DD-13CAED53C276}"/>
          </ac:spMkLst>
        </pc:spChg>
        <pc:spChg chg="add mod">
          <ac:chgData name="Anders (ny)" userId="742bda91-046a-45fd-9565-65a364854fef" providerId="ADAL" clId="{9D3D908C-C94C-4B61-8FA0-DC8F871F7A9D}" dt="2024-01-24T13:21:50.742" v="1530" actId="164"/>
          <ac:spMkLst>
            <pc:docMk/>
            <pc:sldMk cId="1626173603" sldId="259"/>
            <ac:spMk id="6" creationId="{6344DE36-3EB4-7F2A-DA83-A4CAD7871FFD}"/>
          </ac:spMkLst>
        </pc:spChg>
        <pc:spChg chg="add del mod">
          <ac:chgData name="Anders (ny)" userId="742bda91-046a-45fd-9565-65a364854fef" providerId="ADAL" clId="{9D3D908C-C94C-4B61-8FA0-DC8F871F7A9D}" dt="2024-01-24T11:54:48.699" v="504" actId="478"/>
          <ac:spMkLst>
            <pc:docMk/>
            <pc:sldMk cId="1626173603" sldId="259"/>
            <ac:spMk id="7" creationId="{35ECABAD-53CD-2A83-949E-A06FA4F0724A}"/>
          </ac:spMkLst>
        </pc:spChg>
        <pc:spChg chg="add mod">
          <ac:chgData name="Anders (ny)" userId="742bda91-046a-45fd-9565-65a364854fef" providerId="ADAL" clId="{9D3D908C-C94C-4B61-8FA0-DC8F871F7A9D}" dt="2024-01-24T13:12:54.375" v="1416" actId="2711"/>
          <ac:spMkLst>
            <pc:docMk/>
            <pc:sldMk cId="1626173603" sldId="259"/>
            <ac:spMk id="8" creationId="{7B4BC392-7A41-FC68-2310-3C965E97E319}"/>
          </ac:spMkLst>
        </pc:spChg>
        <pc:spChg chg="add del mod">
          <ac:chgData name="Anders (ny)" userId="742bda91-046a-45fd-9565-65a364854fef" providerId="ADAL" clId="{9D3D908C-C94C-4B61-8FA0-DC8F871F7A9D}" dt="2024-01-24T13:22:05.013" v="1533" actId="164"/>
          <ac:spMkLst>
            <pc:docMk/>
            <pc:sldMk cId="1626173603" sldId="259"/>
            <ac:spMk id="9" creationId="{1DE10F0B-2215-DF68-994C-3907CA07D067}"/>
          </ac:spMkLst>
        </pc:spChg>
        <pc:spChg chg="add mod">
          <ac:chgData name="Anders (ny)" userId="742bda91-046a-45fd-9565-65a364854fef" providerId="ADAL" clId="{9D3D908C-C94C-4B61-8FA0-DC8F871F7A9D}" dt="2024-01-24T13:22:05.013" v="1533" actId="164"/>
          <ac:spMkLst>
            <pc:docMk/>
            <pc:sldMk cId="1626173603" sldId="259"/>
            <ac:spMk id="10" creationId="{1FF16767-A487-79AC-3828-F66C54DAC1CD}"/>
          </ac:spMkLst>
        </pc:spChg>
        <pc:spChg chg="add mod">
          <ac:chgData name="Anders (ny)" userId="742bda91-046a-45fd-9565-65a364854fef" providerId="ADAL" clId="{9D3D908C-C94C-4B61-8FA0-DC8F871F7A9D}" dt="2024-01-24T13:22:05.013" v="1533" actId="164"/>
          <ac:spMkLst>
            <pc:docMk/>
            <pc:sldMk cId="1626173603" sldId="259"/>
            <ac:spMk id="11" creationId="{897649F5-BA8B-39AF-84EE-E831F11FE578}"/>
          </ac:spMkLst>
        </pc:spChg>
        <pc:spChg chg="add del mod">
          <ac:chgData name="Anders (ny)" userId="742bda91-046a-45fd-9565-65a364854fef" providerId="ADAL" clId="{9D3D908C-C94C-4B61-8FA0-DC8F871F7A9D}" dt="2024-01-24T12:03:07.294" v="715" actId="478"/>
          <ac:spMkLst>
            <pc:docMk/>
            <pc:sldMk cId="1626173603" sldId="259"/>
            <ac:spMk id="12" creationId="{22EE46D3-ED87-3F1D-904A-72FCB7429A64}"/>
          </ac:spMkLst>
        </pc:spChg>
        <pc:spChg chg="add mod">
          <ac:chgData name="Anders (ny)" userId="742bda91-046a-45fd-9565-65a364854fef" providerId="ADAL" clId="{9D3D908C-C94C-4B61-8FA0-DC8F871F7A9D}" dt="2024-01-24T12:55:29.256" v="1258"/>
          <ac:spMkLst>
            <pc:docMk/>
            <pc:sldMk cId="1626173603" sldId="259"/>
            <ac:spMk id="13" creationId="{2F681998-0048-69BC-216B-DC851C0DF60B}"/>
          </ac:spMkLst>
        </pc:spChg>
        <pc:spChg chg="add del mod">
          <ac:chgData name="Anders (ny)" userId="742bda91-046a-45fd-9565-65a364854fef" providerId="ADAL" clId="{9D3D908C-C94C-4B61-8FA0-DC8F871F7A9D}" dt="2024-01-24T13:00:16.251" v="1304" actId="478"/>
          <ac:spMkLst>
            <pc:docMk/>
            <pc:sldMk cId="1626173603" sldId="259"/>
            <ac:spMk id="14" creationId="{2724F86C-BF3C-1D4B-5735-C0BAE2E2B795}"/>
          </ac:spMkLst>
        </pc:spChg>
        <pc:grpChg chg="add mod">
          <ac:chgData name="Anders (ny)" userId="742bda91-046a-45fd-9565-65a364854fef" providerId="ADAL" clId="{9D3D908C-C94C-4B61-8FA0-DC8F871F7A9D}" dt="2024-01-24T13:21:37.823" v="1528" actId="164"/>
          <ac:grpSpMkLst>
            <pc:docMk/>
            <pc:sldMk cId="1626173603" sldId="259"/>
            <ac:grpSpMk id="15" creationId="{369230B4-AD77-84FC-6D88-FD30D932BA61}"/>
          </ac:grpSpMkLst>
        </pc:grpChg>
        <pc:grpChg chg="add mod">
          <ac:chgData name="Anders (ny)" userId="742bda91-046a-45fd-9565-65a364854fef" providerId="ADAL" clId="{9D3D908C-C94C-4B61-8FA0-DC8F871F7A9D}" dt="2024-01-24T13:22:12.409" v="1536" actId="164"/>
          <ac:grpSpMkLst>
            <pc:docMk/>
            <pc:sldMk cId="1626173603" sldId="259"/>
            <ac:grpSpMk id="16" creationId="{09D48F3A-9772-409F-3070-5BBD46E8AF8E}"/>
          </ac:grpSpMkLst>
        </pc:grpChg>
        <pc:grpChg chg="add mod">
          <ac:chgData name="Anders (ny)" userId="742bda91-046a-45fd-9565-65a364854fef" providerId="ADAL" clId="{9D3D908C-C94C-4B61-8FA0-DC8F871F7A9D}" dt="2024-01-24T13:22:12.409" v="1536" actId="164"/>
          <ac:grpSpMkLst>
            <pc:docMk/>
            <pc:sldMk cId="1626173603" sldId="259"/>
            <ac:grpSpMk id="17" creationId="{4C502EF5-CD26-2C0F-F8CB-8E064DD7339C}"/>
          </ac:grpSpMkLst>
        </pc:grpChg>
        <pc:grpChg chg="add mod">
          <ac:chgData name="Anders (ny)" userId="742bda91-046a-45fd-9565-65a364854fef" providerId="ADAL" clId="{9D3D908C-C94C-4B61-8FA0-DC8F871F7A9D}" dt="2024-01-24T13:22:14.245" v="1537" actId="1076"/>
          <ac:grpSpMkLst>
            <pc:docMk/>
            <pc:sldMk cId="1626173603" sldId="259"/>
            <ac:grpSpMk id="18" creationId="{25DB9F08-C33C-D9E8-56E4-6E4934AAA241}"/>
          </ac:grpSpMkLst>
        </pc:grpChg>
        <pc:picChg chg="add mod">
          <ac:chgData name="Anders (ny)" userId="742bda91-046a-45fd-9565-65a364854fef" providerId="ADAL" clId="{9D3D908C-C94C-4B61-8FA0-DC8F871F7A9D}" dt="2024-01-24T13:21:50.742" v="1530" actId="164"/>
          <ac:picMkLst>
            <pc:docMk/>
            <pc:sldMk cId="1626173603" sldId="259"/>
            <ac:picMk id="2" creationId="{E4DFD5F0-A232-67E2-857C-4DD9BBE30E96}"/>
          </ac:picMkLst>
        </pc:picChg>
        <pc:picChg chg="add mod">
          <ac:chgData name="Anders (ny)" userId="742bda91-046a-45fd-9565-65a364854fef" providerId="ADAL" clId="{9D3D908C-C94C-4B61-8FA0-DC8F871F7A9D}" dt="2024-01-24T13:21:50.742" v="1530" actId="164"/>
          <ac:picMkLst>
            <pc:docMk/>
            <pc:sldMk cId="1626173603" sldId="259"/>
            <ac:picMk id="3" creationId="{7EBCED91-07A7-A051-96D4-E57696BF697B}"/>
          </ac:picMkLst>
        </pc:picChg>
        <pc:picChg chg="add mod">
          <ac:chgData name="Anders (ny)" userId="742bda91-046a-45fd-9565-65a364854fef" providerId="ADAL" clId="{9D3D908C-C94C-4B61-8FA0-DC8F871F7A9D}" dt="2024-01-24T11:53:53.611" v="491"/>
          <ac:picMkLst>
            <pc:docMk/>
            <pc:sldMk cId="1626173603" sldId="259"/>
            <ac:picMk id="4" creationId="{88022E74-CBA1-048E-10AF-14C637D3AE2D}"/>
          </ac:picMkLst>
        </pc:picChg>
      </pc:sldChg>
      <pc:sldChg chg="addSp delSp modSp new del mod">
        <pc:chgData name="Anders (ny)" userId="742bda91-046a-45fd-9565-65a364854fef" providerId="ADAL" clId="{9D3D908C-C94C-4B61-8FA0-DC8F871F7A9D}" dt="2024-01-24T12:49:26.925" v="1190" actId="47"/>
        <pc:sldMkLst>
          <pc:docMk/>
          <pc:sldMk cId="177638975" sldId="260"/>
        </pc:sldMkLst>
        <pc:spChg chg="add del mod">
          <ac:chgData name="Anders (ny)" userId="742bda91-046a-45fd-9565-65a364854fef" providerId="ADAL" clId="{9D3D908C-C94C-4B61-8FA0-DC8F871F7A9D}" dt="2024-01-24T12:19:23.834" v="841" actId="478"/>
          <ac:spMkLst>
            <pc:docMk/>
            <pc:sldMk cId="177638975" sldId="260"/>
            <ac:spMk id="12" creationId="{E7373EEB-B336-95E0-1B05-EC955F07AD79}"/>
          </ac:spMkLst>
        </pc:spChg>
        <pc:spChg chg="add del mod">
          <ac:chgData name="Anders (ny)" userId="742bda91-046a-45fd-9565-65a364854fef" providerId="ADAL" clId="{9D3D908C-C94C-4B61-8FA0-DC8F871F7A9D}" dt="2024-01-24T12:19:23.834" v="841" actId="478"/>
          <ac:spMkLst>
            <pc:docMk/>
            <pc:sldMk cId="177638975" sldId="260"/>
            <ac:spMk id="13" creationId="{CAAE8161-1D15-0C2F-E126-7A3DD0CAF48F}"/>
          </ac:spMkLst>
        </pc:spChg>
        <pc:spChg chg="add mod">
          <ac:chgData name="Anders (ny)" userId="742bda91-046a-45fd-9565-65a364854fef" providerId="ADAL" clId="{9D3D908C-C94C-4B61-8FA0-DC8F871F7A9D}" dt="2024-01-24T12:45:06.028" v="868" actId="164"/>
          <ac:spMkLst>
            <pc:docMk/>
            <pc:sldMk cId="177638975" sldId="260"/>
            <ac:spMk id="14" creationId="{F3A95649-22A8-806E-C87C-16AAAB53835D}"/>
          </ac:spMkLst>
        </pc:spChg>
        <pc:spChg chg="add mod">
          <ac:chgData name="Anders (ny)" userId="742bda91-046a-45fd-9565-65a364854fef" providerId="ADAL" clId="{9D3D908C-C94C-4B61-8FA0-DC8F871F7A9D}" dt="2024-01-24T12:45:06.028" v="868" actId="164"/>
          <ac:spMkLst>
            <pc:docMk/>
            <pc:sldMk cId="177638975" sldId="260"/>
            <ac:spMk id="15" creationId="{725A8285-B5F7-A679-8ADE-488CDE79D1B3}"/>
          </ac:spMkLst>
        </pc:spChg>
        <pc:spChg chg="add mod">
          <ac:chgData name="Anders (ny)" userId="742bda91-046a-45fd-9565-65a364854fef" providerId="ADAL" clId="{9D3D908C-C94C-4B61-8FA0-DC8F871F7A9D}" dt="2024-01-24T12:44:29.003" v="865" actId="255"/>
          <ac:spMkLst>
            <pc:docMk/>
            <pc:sldMk cId="177638975" sldId="260"/>
            <ac:spMk id="17" creationId="{5858AD18-32B3-EC27-6954-44D246A56845}"/>
          </ac:spMkLst>
        </pc:spChg>
        <pc:grpChg chg="add mod">
          <ac:chgData name="Anders (ny)" userId="742bda91-046a-45fd-9565-65a364854fef" providerId="ADAL" clId="{9D3D908C-C94C-4B61-8FA0-DC8F871F7A9D}" dt="2024-01-24T12:45:06.028" v="868" actId="164"/>
          <ac:grpSpMkLst>
            <pc:docMk/>
            <pc:sldMk cId="177638975" sldId="260"/>
            <ac:grpSpMk id="18" creationId="{B27B007A-E24B-60A1-EDC5-4333EC9F0848}"/>
          </ac:grpSpMkLst>
        </pc:grpChg>
        <pc:picChg chg="add mod modCrop">
          <ac:chgData name="Anders (ny)" userId="742bda91-046a-45fd-9565-65a364854fef" providerId="ADAL" clId="{9D3D908C-C94C-4B61-8FA0-DC8F871F7A9D}" dt="2024-01-24T12:45:06.028" v="868" actId="164"/>
          <ac:picMkLst>
            <pc:docMk/>
            <pc:sldMk cId="177638975" sldId="260"/>
            <ac:picMk id="3" creationId="{62FB80B3-F53F-C046-5749-2886940BCBC5}"/>
          </ac:picMkLst>
        </pc:picChg>
        <pc:picChg chg="add del mod modCrop">
          <ac:chgData name="Anders (ny)" userId="742bda91-046a-45fd-9565-65a364854fef" providerId="ADAL" clId="{9D3D908C-C94C-4B61-8FA0-DC8F871F7A9D}" dt="2024-01-24T12:15:44.113" v="796" actId="478"/>
          <ac:picMkLst>
            <pc:docMk/>
            <pc:sldMk cId="177638975" sldId="260"/>
            <ac:picMk id="5" creationId="{DA52E252-BB77-7CD0-D10F-D03709A39DE6}"/>
          </ac:picMkLst>
        </pc:picChg>
        <pc:picChg chg="add del mod modCrop">
          <ac:chgData name="Anders (ny)" userId="742bda91-046a-45fd-9565-65a364854fef" providerId="ADAL" clId="{9D3D908C-C94C-4B61-8FA0-DC8F871F7A9D}" dt="2024-01-24T12:15:05.897" v="775" actId="478"/>
          <ac:picMkLst>
            <pc:docMk/>
            <pc:sldMk cId="177638975" sldId="260"/>
            <ac:picMk id="7" creationId="{87CF8382-7D15-1A8E-E76B-7BEDBAB7633E}"/>
          </ac:picMkLst>
        </pc:picChg>
        <pc:picChg chg="add del mod modCrop">
          <ac:chgData name="Anders (ny)" userId="742bda91-046a-45fd-9565-65a364854fef" providerId="ADAL" clId="{9D3D908C-C94C-4B61-8FA0-DC8F871F7A9D}" dt="2024-01-24T12:15:04.822" v="774" actId="478"/>
          <ac:picMkLst>
            <pc:docMk/>
            <pc:sldMk cId="177638975" sldId="260"/>
            <ac:picMk id="9" creationId="{60E2AA46-A3A9-8FFE-D618-8FFA99F0B7D3}"/>
          </ac:picMkLst>
        </pc:picChg>
        <pc:picChg chg="add del mod modCrop">
          <ac:chgData name="Anders (ny)" userId="742bda91-046a-45fd-9565-65a364854fef" providerId="ADAL" clId="{9D3D908C-C94C-4B61-8FA0-DC8F871F7A9D}" dt="2024-01-24T12:15:44.113" v="796" actId="478"/>
          <ac:picMkLst>
            <pc:docMk/>
            <pc:sldMk cId="177638975" sldId="260"/>
            <ac:picMk id="11" creationId="{F3589C9F-68F0-A35C-70C3-D4CA3112AE72}"/>
          </ac:picMkLst>
        </pc:picChg>
        <pc:picChg chg="add mod">
          <ac:chgData name="Anders (ny)" userId="742bda91-046a-45fd-9565-65a364854fef" providerId="ADAL" clId="{9D3D908C-C94C-4B61-8FA0-DC8F871F7A9D}" dt="2024-01-24T12:21:13.378" v="860"/>
          <ac:picMkLst>
            <pc:docMk/>
            <pc:sldMk cId="177638975" sldId="260"/>
            <ac:picMk id="16" creationId="{10B24C03-436D-D538-CFD1-D8E7DD0DDB93}"/>
          </ac:picMkLst>
        </pc:picChg>
      </pc:sldChg>
      <pc:sldChg chg="addSp delSp modSp add mod">
        <pc:chgData name="Anders (ny)" userId="742bda91-046a-45fd-9565-65a364854fef" providerId="ADAL" clId="{9D3D908C-C94C-4B61-8FA0-DC8F871F7A9D}" dt="2024-01-24T13:14:08.800" v="1424" actId="208"/>
        <pc:sldMkLst>
          <pc:docMk/>
          <pc:sldMk cId="2292099262" sldId="261"/>
        </pc:sldMkLst>
        <pc:spChg chg="add mod">
          <ac:chgData name="Anders (ny)" userId="742bda91-046a-45fd-9565-65a364854fef" providerId="ADAL" clId="{9D3D908C-C94C-4B61-8FA0-DC8F871F7A9D}" dt="2024-01-24T12:16:27.650" v="809"/>
          <ac:spMkLst>
            <pc:docMk/>
            <pc:sldMk cId="2292099262" sldId="261"/>
            <ac:spMk id="8" creationId="{940EA614-EE1F-E1AB-764D-6B3E38388221}"/>
          </ac:spMkLst>
        </pc:spChg>
        <pc:spChg chg="add mod">
          <ac:chgData name="Anders (ny)" userId="742bda91-046a-45fd-9565-65a364854fef" providerId="ADAL" clId="{9D3D908C-C94C-4B61-8FA0-DC8F871F7A9D}" dt="2024-01-24T12:16:27.650" v="809"/>
          <ac:spMkLst>
            <pc:docMk/>
            <pc:sldMk cId="2292099262" sldId="261"/>
            <ac:spMk id="9" creationId="{7597ED3A-19F0-EBE2-D474-61A4FCEBDBB7}"/>
          </ac:spMkLst>
        </pc:spChg>
        <pc:spChg chg="add mod">
          <ac:chgData name="Anders (ny)" userId="742bda91-046a-45fd-9565-65a364854fef" providerId="ADAL" clId="{9D3D908C-C94C-4B61-8FA0-DC8F871F7A9D}" dt="2024-01-24T12:16:27.650" v="809"/>
          <ac:spMkLst>
            <pc:docMk/>
            <pc:sldMk cId="2292099262" sldId="261"/>
            <ac:spMk id="10" creationId="{81B9116F-75FC-3959-B148-CBF0B23EC23F}"/>
          </ac:spMkLst>
        </pc:spChg>
        <pc:spChg chg="add mod">
          <ac:chgData name="Anders (ny)" userId="742bda91-046a-45fd-9565-65a364854fef" providerId="ADAL" clId="{9D3D908C-C94C-4B61-8FA0-DC8F871F7A9D}" dt="2024-01-24T12:16:27.650" v="809"/>
          <ac:spMkLst>
            <pc:docMk/>
            <pc:sldMk cId="2292099262" sldId="261"/>
            <ac:spMk id="12" creationId="{086159C3-AF65-0327-A836-96D518DABCCE}"/>
          </ac:spMkLst>
        </pc:spChg>
        <pc:spChg chg="add mod">
          <ac:chgData name="Anders (ny)" userId="742bda91-046a-45fd-9565-65a364854fef" providerId="ADAL" clId="{9D3D908C-C94C-4B61-8FA0-DC8F871F7A9D}" dt="2024-01-24T13:12:47.515" v="1415" actId="2711"/>
          <ac:spMkLst>
            <pc:docMk/>
            <pc:sldMk cId="2292099262" sldId="261"/>
            <ac:spMk id="23" creationId="{D9495D59-DB95-5E8C-B4AD-3C8B8C8FEFFD}"/>
          </ac:spMkLst>
        </pc:spChg>
        <pc:spChg chg="add mod">
          <ac:chgData name="Anders (ny)" userId="742bda91-046a-45fd-9565-65a364854fef" providerId="ADAL" clId="{9D3D908C-C94C-4B61-8FA0-DC8F871F7A9D}" dt="2024-01-24T12:45:53.643" v="880" actId="164"/>
          <ac:spMkLst>
            <pc:docMk/>
            <pc:sldMk cId="2292099262" sldId="261"/>
            <ac:spMk id="25" creationId="{CCC09579-4201-BC5B-D1CC-BF6167718AF9}"/>
          </ac:spMkLst>
        </pc:spChg>
        <pc:spChg chg="add del mod">
          <ac:chgData name="Anders (ny)" userId="742bda91-046a-45fd-9565-65a364854fef" providerId="ADAL" clId="{9D3D908C-C94C-4B61-8FA0-DC8F871F7A9D}" dt="2024-01-24T12:45:48.227" v="879" actId="478"/>
          <ac:spMkLst>
            <pc:docMk/>
            <pc:sldMk cId="2292099262" sldId="261"/>
            <ac:spMk id="26" creationId="{ACD51ACC-3C21-54A4-0894-ACE0E8E16344}"/>
          </ac:spMkLst>
        </pc:spChg>
        <pc:spChg chg="add mod">
          <ac:chgData name="Anders (ny)" userId="742bda91-046a-45fd-9565-65a364854fef" providerId="ADAL" clId="{9D3D908C-C94C-4B61-8FA0-DC8F871F7A9D}" dt="2024-01-24T13:10:28.469" v="1364" actId="20577"/>
          <ac:spMkLst>
            <pc:docMk/>
            <pc:sldMk cId="2292099262" sldId="261"/>
            <ac:spMk id="28" creationId="{DECB01CE-14F3-92DA-6FB1-34E181B73BA2}"/>
          </ac:spMkLst>
        </pc:spChg>
        <pc:spChg chg="add mod">
          <ac:chgData name="Anders (ny)" userId="742bda91-046a-45fd-9565-65a364854fef" providerId="ADAL" clId="{9D3D908C-C94C-4B61-8FA0-DC8F871F7A9D}" dt="2024-01-24T12:48:53.189" v="1175" actId="1076"/>
          <ac:spMkLst>
            <pc:docMk/>
            <pc:sldMk cId="2292099262" sldId="261"/>
            <ac:spMk id="29" creationId="{F80BE94F-F58B-DA7B-3A06-EE65CDF01CBC}"/>
          </ac:spMkLst>
        </pc:spChg>
        <pc:spChg chg="add mod">
          <ac:chgData name="Anders (ny)" userId="742bda91-046a-45fd-9565-65a364854fef" providerId="ADAL" clId="{9D3D908C-C94C-4B61-8FA0-DC8F871F7A9D}" dt="2024-01-24T12:49:01.310" v="1180" actId="14100"/>
          <ac:spMkLst>
            <pc:docMk/>
            <pc:sldMk cId="2292099262" sldId="261"/>
            <ac:spMk id="30" creationId="{1458CCD1-282D-168D-3BBF-3367D03FBE1F}"/>
          </ac:spMkLst>
        </pc:spChg>
        <pc:spChg chg="add mod">
          <ac:chgData name="Anders (ny)" userId="742bda91-046a-45fd-9565-65a364854fef" providerId="ADAL" clId="{9D3D908C-C94C-4B61-8FA0-DC8F871F7A9D}" dt="2024-01-24T12:49:11.705" v="1184" actId="1076"/>
          <ac:spMkLst>
            <pc:docMk/>
            <pc:sldMk cId="2292099262" sldId="261"/>
            <ac:spMk id="31" creationId="{C3F4AC6A-E01E-022E-5A76-66B54D0A2B63}"/>
          </ac:spMkLst>
        </pc:spChg>
        <pc:spChg chg="add del mod">
          <ac:chgData name="Anders (ny)" userId="742bda91-046a-45fd-9565-65a364854fef" providerId="ADAL" clId="{9D3D908C-C94C-4B61-8FA0-DC8F871F7A9D}" dt="2024-01-24T12:49:38.862" v="1194" actId="21"/>
          <ac:spMkLst>
            <pc:docMk/>
            <pc:sldMk cId="2292099262" sldId="261"/>
            <ac:spMk id="32" creationId="{05B12FB6-CDDB-27EB-A0F2-1B4C693F8B6F}"/>
          </ac:spMkLst>
        </pc:spChg>
        <pc:spChg chg="add mod">
          <ac:chgData name="Anders (ny)" userId="742bda91-046a-45fd-9565-65a364854fef" providerId="ADAL" clId="{9D3D908C-C94C-4B61-8FA0-DC8F871F7A9D}" dt="2024-01-24T13:01:01.574" v="1310" actId="1076"/>
          <ac:spMkLst>
            <pc:docMk/>
            <pc:sldMk cId="2292099262" sldId="261"/>
            <ac:spMk id="33" creationId="{05B12FB6-CDDB-27EB-A0F2-1B4C693F8B6F}"/>
          </ac:spMkLst>
        </pc:spChg>
        <pc:spChg chg="add mod">
          <ac:chgData name="Anders (ny)" userId="742bda91-046a-45fd-9565-65a364854fef" providerId="ADAL" clId="{9D3D908C-C94C-4B61-8FA0-DC8F871F7A9D}" dt="2024-01-24T13:01:22.104" v="1331" actId="1037"/>
          <ac:spMkLst>
            <pc:docMk/>
            <pc:sldMk cId="2292099262" sldId="261"/>
            <ac:spMk id="34" creationId="{591E16F0-F047-9E22-87A2-1343E094DB57}"/>
          </ac:spMkLst>
        </pc:spChg>
        <pc:spChg chg="add mod">
          <ac:chgData name="Anders (ny)" userId="742bda91-046a-45fd-9565-65a364854fef" providerId="ADAL" clId="{9D3D908C-C94C-4B61-8FA0-DC8F871F7A9D}" dt="2024-01-24T13:01:18.713" v="1329" actId="1036"/>
          <ac:spMkLst>
            <pc:docMk/>
            <pc:sldMk cId="2292099262" sldId="261"/>
            <ac:spMk id="35" creationId="{2C916F42-DFEA-9809-E437-6A45BA995D8B}"/>
          </ac:spMkLst>
        </pc:spChg>
        <pc:grpChg chg="add mod">
          <ac:chgData name="Anders (ny)" userId="742bda91-046a-45fd-9565-65a364854fef" providerId="ADAL" clId="{9D3D908C-C94C-4B61-8FA0-DC8F871F7A9D}" dt="2024-01-24T12:45:57.493" v="882" actId="1076"/>
          <ac:grpSpMkLst>
            <pc:docMk/>
            <pc:sldMk cId="2292099262" sldId="261"/>
            <ac:grpSpMk id="27" creationId="{9CFC5A39-53F0-528F-9A1F-E9B301EB9309}"/>
          </ac:grpSpMkLst>
        </pc:grpChg>
        <pc:picChg chg="del">
          <ac:chgData name="Anders (ny)" userId="742bda91-046a-45fd-9565-65a364854fef" providerId="ADAL" clId="{9D3D908C-C94C-4B61-8FA0-DC8F871F7A9D}" dt="2024-01-24T12:15:51.634" v="798" actId="478"/>
          <ac:picMkLst>
            <pc:docMk/>
            <pc:sldMk cId="2292099262" sldId="261"/>
            <ac:picMk id="3" creationId="{62FB80B3-F53F-C046-5749-2886940BCBC5}"/>
          </ac:picMkLst>
        </pc:picChg>
        <pc:picChg chg="mod">
          <ac:chgData name="Anders (ny)" userId="742bda91-046a-45fd-9565-65a364854fef" providerId="ADAL" clId="{9D3D908C-C94C-4B61-8FA0-DC8F871F7A9D}" dt="2024-01-24T13:14:00.369" v="1422" actId="208"/>
          <ac:picMkLst>
            <pc:docMk/>
            <pc:sldMk cId="2292099262" sldId="261"/>
            <ac:picMk id="5" creationId="{DA52E252-BB77-7CD0-D10F-D03709A39DE6}"/>
          </ac:picMkLst>
        </pc:picChg>
        <pc:picChg chg="mod">
          <ac:chgData name="Anders (ny)" userId="742bda91-046a-45fd-9565-65a364854fef" providerId="ADAL" clId="{9D3D908C-C94C-4B61-8FA0-DC8F871F7A9D}" dt="2024-01-24T12:45:42.887" v="877" actId="1076"/>
          <ac:picMkLst>
            <pc:docMk/>
            <pc:sldMk cId="2292099262" sldId="261"/>
            <ac:picMk id="11" creationId="{F3589C9F-68F0-A35C-70C3-D4CA3112AE72}"/>
          </ac:picMkLst>
        </pc:picChg>
        <pc:picChg chg="add mod">
          <ac:chgData name="Anders (ny)" userId="742bda91-046a-45fd-9565-65a364854fef" providerId="ADAL" clId="{9D3D908C-C94C-4B61-8FA0-DC8F871F7A9D}" dt="2024-01-24T13:14:06.290" v="1423" actId="207"/>
          <ac:picMkLst>
            <pc:docMk/>
            <pc:sldMk cId="2292099262" sldId="261"/>
            <ac:picMk id="19" creationId="{7B37F29D-5F05-C523-DE9E-730775E37DDF}"/>
          </ac:picMkLst>
        </pc:picChg>
        <pc:picChg chg="add mod">
          <ac:chgData name="Anders (ny)" userId="742bda91-046a-45fd-9565-65a364854fef" providerId="ADAL" clId="{9D3D908C-C94C-4B61-8FA0-DC8F871F7A9D}" dt="2024-01-24T12:45:42.887" v="877" actId="1076"/>
          <ac:picMkLst>
            <pc:docMk/>
            <pc:sldMk cId="2292099262" sldId="261"/>
            <ac:picMk id="21" creationId="{4873C6BC-F346-DF4E-3166-0C7CE130240F}"/>
          </ac:picMkLst>
        </pc:picChg>
        <pc:picChg chg="add mod">
          <ac:chgData name="Anders (ny)" userId="742bda91-046a-45fd-9565-65a364854fef" providerId="ADAL" clId="{9D3D908C-C94C-4B61-8FA0-DC8F871F7A9D}" dt="2024-01-24T12:21:14.462" v="861"/>
          <ac:picMkLst>
            <pc:docMk/>
            <pc:sldMk cId="2292099262" sldId="261"/>
            <ac:picMk id="22" creationId="{57F56C44-4353-BB82-A986-73FD3F1E01E3}"/>
          </ac:picMkLst>
        </pc:picChg>
        <pc:picChg chg="add mod modCrop">
          <ac:chgData name="Anders (ny)" userId="742bda91-046a-45fd-9565-65a364854fef" providerId="ADAL" clId="{9D3D908C-C94C-4B61-8FA0-DC8F871F7A9D}" dt="2024-01-24T12:45:53.643" v="880" actId="164"/>
          <ac:picMkLst>
            <pc:docMk/>
            <pc:sldMk cId="2292099262" sldId="261"/>
            <ac:picMk id="24" creationId="{D64B5FE3-08B3-2693-DE68-CEF65770CA8E}"/>
          </ac:picMkLst>
        </pc:picChg>
        <pc:cxnChg chg="add mod">
          <ac:chgData name="Anders (ny)" userId="742bda91-046a-45fd-9565-65a364854fef" providerId="ADAL" clId="{9D3D908C-C94C-4B61-8FA0-DC8F871F7A9D}" dt="2024-01-24T13:14:08.800" v="1424" actId="208"/>
          <ac:cxnSpMkLst>
            <pc:docMk/>
            <pc:sldMk cId="2292099262" sldId="261"/>
            <ac:cxnSpMk id="4" creationId="{0C543427-5702-C2EF-3110-CA5CE99C4572}"/>
          </ac:cxnSpMkLst>
        </pc:cxnChg>
        <pc:cxnChg chg="add mod">
          <ac:chgData name="Anders (ny)" userId="742bda91-046a-45fd-9565-65a364854fef" providerId="ADAL" clId="{9D3D908C-C94C-4B61-8FA0-DC8F871F7A9D}" dt="2024-01-24T13:14:08.800" v="1424" actId="208"/>
          <ac:cxnSpMkLst>
            <pc:docMk/>
            <pc:sldMk cId="2292099262" sldId="261"/>
            <ac:cxnSpMk id="6" creationId="{9CD8A054-A192-3E54-3A49-B405E6806AA6}"/>
          </ac:cxnSpMkLst>
        </pc:cxnChg>
        <pc:cxnChg chg="add mod">
          <ac:chgData name="Anders (ny)" userId="742bda91-046a-45fd-9565-65a364854fef" providerId="ADAL" clId="{9D3D908C-C94C-4B61-8FA0-DC8F871F7A9D}" dt="2024-01-24T13:13:43.321" v="1421" actId="208"/>
          <ac:cxnSpMkLst>
            <pc:docMk/>
            <pc:sldMk cId="2292099262" sldId="261"/>
            <ac:cxnSpMk id="14" creationId="{2EDE1CFA-0598-BDD7-B2CF-351E63F39C79}"/>
          </ac:cxnSpMkLst>
        </pc:cxnChg>
        <pc:cxnChg chg="add mod">
          <ac:chgData name="Anders (ny)" userId="742bda91-046a-45fd-9565-65a364854fef" providerId="ADAL" clId="{9D3D908C-C94C-4B61-8FA0-DC8F871F7A9D}" dt="2024-01-24T13:13:43.321" v="1421" actId="208"/>
          <ac:cxnSpMkLst>
            <pc:docMk/>
            <pc:sldMk cId="2292099262" sldId="261"/>
            <ac:cxnSpMk id="15" creationId="{AE095935-5F85-91DD-22FB-6C39FF845676}"/>
          </ac:cxnSpMkLst>
        </pc:cxnChg>
      </pc:sldChg>
      <pc:sldChg chg="addSp delSp modSp new mod">
        <pc:chgData name="Anders (ny)" userId="742bda91-046a-45fd-9565-65a364854fef" providerId="ADAL" clId="{9D3D908C-C94C-4B61-8FA0-DC8F871F7A9D}" dt="2024-01-24T13:23:34.101" v="1572" actId="1076"/>
        <pc:sldMkLst>
          <pc:docMk/>
          <pc:sldMk cId="93360487" sldId="262"/>
        </pc:sldMkLst>
        <pc:spChg chg="add mod">
          <ac:chgData name="Anders (ny)" userId="742bda91-046a-45fd-9565-65a364854fef" providerId="ADAL" clId="{9D3D908C-C94C-4B61-8FA0-DC8F871F7A9D}" dt="2024-01-24T13:20:39.158" v="1511" actId="20577"/>
          <ac:spMkLst>
            <pc:docMk/>
            <pc:sldMk cId="93360487" sldId="262"/>
            <ac:spMk id="3" creationId="{B648C5EC-AF9C-F3A7-0EA0-293211383EAE}"/>
          </ac:spMkLst>
        </pc:spChg>
        <pc:spChg chg="add del mod">
          <ac:chgData name="Anders (ny)" userId="742bda91-046a-45fd-9565-65a364854fef" providerId="ADAL" clId="{9D3D908C-C94C-4B61-8FA0-DC8F871F7A9D}" dt="2024-01-24T13:04:39.819" v="1336" actId="478"/>
          <ac:spMkLst>
            <pc:docMk/>
            <pc:sldMk cId="93360487" sldId="262"/>
            <ac:spMk id="4" creationId="{63659A95-645E-56CC-A85D-5B7A2F753040}"/>
          </ac:spMkLst>
        </pc:spChg>
        <pc:spChg chg="add mod">
          <ac:chgData name="Anders (ny)" userId="742bda91-046a-45fd-9565-65a364854fef" providerId="ADAL" clId="{9D3D908C-C94C-4B61-8FA0-DC8F871F7A9D}" dt="2024-01-24T13:22:59.851" v="1554" actId="20577"/>
          <ac:spMkLst>
            <pc:docMk/>
            <pc:sldMk cId="93360487" sldId="262"/>
            <ac:spMk id="5" creationId="{1C8F3457-004B-CDB2-12D0-A9680C366DCC}"/>
          </ac:spMkLst>
        </pc:spChg>
        <pc:spChg chg="add mod">
          <ac:chgData name="Anders (ny)" userId="742bda91-046a-45fd-9565-65a364854fef" providerId="ADAL" clId="{9D3D908C-C94C-4B61-8FA0-DC8F871F7A9D}" dt="2024-01-24T13:23:34.101" v="1572" actId="1076"/>
          <ac:spMkLst>
            <pc:docMk/>
            <pc:sldMk cId="93360487" sldId="262"/>
            <ac:spMk id="6" creationId="{9D0B76E4-62F1-64B4-86C6-B874CC0EFC64}"/>
          </ac:spMkLst>
        </pc:spChg>
        <pc:spChg chg="add mod">
          <ac:chgData name="Anders (ny)" userId="742bda91-046a-45fd-9565-65a364854fef" providerId="ADAL" clId="{9D3D908C-C94C-4B61-8FA0-DC8F871F7A9D}" dt="2024-01-24T13:23:10.722" v="1563" actId="1038"/>
          <ac:spMkLst>
            <pc:docMk/>
            <pc:sldMk cId="93360487" sldId="262"/>
            <ac:spMk id="7" creationId="{CBA704F3-D083-E9E6-818D-8E73F24A7605}"/>
          </ac:spMkLst>
        </pc:spChg>
        <pc:spChg chg="add mod">
          <ac:chgData name="Anders (ny)" userId="742bda91-046a-45fd-9565-65a364854fef" providerId="ADAL" clId="{9D3D908C-C94C-4B61-8FA0-DC8F871F7A9D}" dt="2024-01-24T13:23:18.991" v="1565" actId="1076"/>
          <ac:spMkLst>
            <pc:docMk/>
            <pc:sldMk cId="93360487" sldId="262"/>
            <ac:spMk id="8" creationId="{6F043255-5E3A-1CBA-4ACA-6C5BA85375E6}"/>
          </ac:spMkLst>
        </pc:spChg>
        <pc:spChg chg="add mod">
          <ac:chgData name="Anders (ny)" userId="742bda91-046a-45fd-9565-65a364854fef" providerId="ADAL" clId="{9D3D908C-C94C-4B61-8FA0-DC8F871F7A9D}" dt="2024-01-24T13:23:27.166" v="1568" actId="1076"/>
          <ac:spMkLst>
            <pc:docMk/>
            <pc:sldMk cId="93360487" sldId="262"/>
            <ac:spMk id="9" creationId="{D3549D3E-5401-7FC2-CA39-3A3A2A7EB41D}"/>
          </ac:spMkLst>
        </pc:spChg>
        <pc:spChg chg="add mod">
          <ac:chgData name="Anders (ny)" userId="742bda91-046a-45fd-9565-65a364854fef" providerId="ADAL" clId="{9D3D908C-C94C-4B61-8FA0-DC8F871F7A9D}" dt="2024-01-24T13:05:57.614" v="1353" actId="571"/>
          <ac:spMkLst>
            <pc:docMk/>
            <pc:sldMk cId="93360487" sldId="262"/>
            <ac:spMk id="11" creationId="{C101AEF3-7B0A-3388-86B0-4DB7A525A22F}"/>
          </ac:spMkLst>
        </pc:spChg>
        <pc:spChg chg="add mod">
          <ac:chgData name="Anders (ny)" userId="742bda91-046a-45fd-9565-65a364854fef" providerId="ADAL" clId="{9D3D908C-C94C-4B61-8FA0-DC8F871F7A9D}" dt="2024-01-24T13:23:17.340" v="1564" actId="1076"/>
          <ac:spMkLst>
            <pc:docMk/>
            <pc:sldMk cId="93360487" sldId="262"/>
            <ac:spMk id="12" creationId="{7B7D2C5A-46A3-669D-B7FD-3ECA24E143BA}"/>
          </ac:spMkLst>
        </pc:spChg>
        <pc:spChg chg="add mod">
          <ac:chgData name="Anders (ny)" userId="742bda91-046a-45fd-9565-65a364854fef" providerId="ADAL" clId="{9D3D908C-C94C-4B61-8FA0-DC8F871F7A9D}" dt="2024-01-24T13:23:06.399" v="1560" actId="1036"/>
          <ac:spMkLst>
            <pc:docMk/>
            <pc:sldMk cId="93360487" sldId="262"/>
            <ac:spMk id="13" creationId="{7B5A41C3-8C4E-F1C5-2EE5-6AEFD396889F}"/>
          </ac:spMkLst>
        </pc:spChg>
        <pc:grpChg chg="add mod">
          <ac:chgData name="Anders (ny)" userId="742bda91-046a-45fd-9565-65a364854fef" providerId="ADAL" clId="{9D3D908C-C94C-4B61-8FA0-DC8F871F7A9D}" dt="2024-01-24T13:23:32.730" v="1571" actId="1076"/>
          <ac:grpSpMkLst>
            <pc:docMk/>
            <pc:sldMk cId="93360487" sldId="262"/>
            <ac:grpSpMk id="15" creationId="{16B0C85E-D7FA-8C69-F195-1BF5BDD4A1B5}"/>
          </ac:grpSpMkLst>
        </pc:grpChg>
        <pc:picChg chg="add mod">
          <ac:chgData name="Anders (ny)" userId="742bda91-046a-45fd-9565-65a364854fef" providerId="ADAL" clId="{9D3D908C-C94C-4B61-8FA0-DC8F871F7A9D}" dt="2024-01-24T13:23:22.373" v="1567" actId="1076"/>
          <ac:picMkLst>
            <pc:docMk/>
            <pc:sldMk cId="93360487" sldId="262"/>
            <ac:picMk id="2" creationId="{790C03ED-4513-FD26-2C32-F0BDC0D20200}"/>
          </ac:picMkLst>
        </pc:picChg>
        <pc:picChg chg="add mod">
          <ac:chgData name="Anders (ny)" userId="742bda91-046a-45fd-9565-65a364854fef" providerId="ADAL" clId="{9D3D908C-C94C-4B61-8FA0-DC8F871F7A9D}" dt="2024-01-24T13:05:57.614" v="1353" actId="571"/>
          <ac:picMkLst>
            <pc:docMk/>
            <pc:sldMk cId="93360487" sldId="262"/>
            <ac:picMk id="10" creationId="{C28D7787-6CCD-B725-5DB7-5006B698B318}"/>
          </ac:picMkLst>
        </pc:picChg>
        <pc:picChg chg="add mod">
          <ac:chgData name="Anders (ny)" userId="742bda91-046a-45fd-9565-65a364854fef" providerId="ADAL" clId="{9D3D908C-C94C-4B61-8FA0-DC8F871F7A9D}" dt="2024-01-24T13:20:44.507" v="1512"/>
          <ac:picMkLst>
            <pc:docMk/>
            <pc:sldMk cId="93360487" sldId="262"/>
            <ac:picMk id="14" creationId="{5D0EBC72-E7C1-7187-BD70-1E41FF8523C3}"/>
          </ac:picMkLst>
        </pc:picChg>
      </pc:sldChg>
      <pc:sldChg chg="addSp delSp modSp new mod">
        <pc:chgData name="Anders (ny)" userId="742bda91-046a-45fd-9565-65a364854fef" providerId="ADAL" clId="{9D3D908C-C94C-4B61-8FA0-DC8F871F7A9D}" dt="2024-01-24T13:32:21.431" v="1737"/>
        <pc:sldMkLst>
          <pc:docMk/>
          <pc:sldMk cId="1824481545" sldId="263"/>
        </pc:sldMkLst>
        <pc:spChg chg="add mod">
          <ac:chgData name="Anders (ny)" userId="742bda91-046a-45fd-9565-65a364854fef" providerId="ADAL" clId="{9D3D908C-C94C-4B61-8FA0-DC8F871F7A9D}" dt="2024-01-24T13:30:42.383" v="1709" actId="20577"/>
          <ac:spMkLst>
            <pc:docMk/>
            <pc:sldMk cId="1824481545" sldId="263"/>
            <ac:spMk id="8" creationId="{427E61EC-F27F-42F7-BCDF-C42FEB43C847}"/>
          </ac:spMkLst>
        </pc:spChg>
        <pc:spChg chg="add del mod">
          <ac:chgData name="Anders (ny)" userId="742bda91-046a-45fd-9565-65a364854fef" providerId="ADAL" clId="{9D3D908C-C94C-4B61-8FA0-DC8F871F7A9D}" dt="2024-01-24T13:32:21.431" v="1737"/>
          <ac:spMkLst>
            <pc:docMk/>
            <pc:sldMk cId="1824481545" sldId="263"/>
            <ac:spMk id="10" creationId="{90479E91-28EC-8AE6-60A5-EF2035B83C52}"/>
          </ac:spMkLst>
        </pc:spChg>
        <pc:spChg chg="add mod">
          <ac:chgData name="Anders (ny)" userId="742bda91-046a-45fd-9565-65a364854fef" providerId="ADAL" clId="{9D3D908C-C94C-4B61-8FA0-DC8F871F7A9D}" dt="2024-01-24T13:32:21.148" v="1735" actId="20577"/>
          <ac:spMkLst>
            <pc:docMk/>
            <pc:sldMk cId="1824481545" sldId="263"/>
            <ac:spMk id="12" creationId="{9E70F264-0F16-5A36-F9BA-D51BA6AA2B8F}"/>
          </ac:spMkLst>
        </pc:spChg>
        <pc:grpChg chg="add mod">
          <ac:chgData name="Anders (ny)" userId="742bda91-046a-45fd-9565-65a364854fef" providerId="ADAL" clId="{9D3D908C-C94C-4B61-8FA0-DC8F871F7A9D}" dt="2024-01-24T13:32:08.057" v="1730" actId="1076"/>
          <ac:grpSpMkLst>
            <pc:docMk/>
            <pc:sldMk cId="1824481545" sldId="263"/>
            <ac:grpSpMk id="11" creationId="{3E060227-AFED-D4A7-4037-52D58EB7D4D5}"/>
          </ac:grpSpMkLst>
        </pc:grpChg>
        <pc:picChg chg="add del mod">
          <ac:chgData name="Anders (ny)" userId="742bda91-046a-45fd-9565-65a364854fef" providerId="ADAL" clId="{9D3D908C-C94C-4B61-8FA0-DC8F871F7A9D}" dt="2024-01-24T13:26:36.349" v="1589" actId="478"/>
          <ac:picMkLst>
            <pc:docMk/>
            <pc:sldMk cId="1824481545" sldId="263"/>
            <ac:picMk id="2" creationId="{FC471DC2-3673-3B3E-2341-3AA8930286E1}"/>
          </ac:picMkLst>
        </pc:picChg>
        <pc:picChg chg="add del mod">
          <ac:chgData name="Anders (ny)" userId="742bda91-046a-45fd-9565-65a364854fef" providerId="ADAL" clId="{9D3D908C-C94C-4B61-8FA0-DC8F871F7A9D}" dt="2024-01-24T13:25:54.109" v="1582" actId="478"/>
          <ac:picMkLst>
            <pc:docMk/>
            <pc:sldMk cId="1824481545" sldId="263"/>
            <ac:picMk id="3" creationId="{110693ED-73F1-DE62-ADA6-2053A88960AB}"/>
          </ac:picMkLst>
        </pc:picChg>
        <pc:picChg chg="add mod">
          <ac:chgData name="Anders (ny)" userId="742bda91-046a-45fd-9565-65a364854fef" providerId="ADAL" clId="{9D3D908C-C94C-4B61-8FA0-DC8F871F7A9D}" dt="2024-01-24T13:32:03.748" v="1729" actId="164"/>
          <ac:picMkLst>
            <pc:docMk/>
            <pc:sldMk cId="1824481545" sldId="263"/>
            <ac:picMk id="5" creationId="{4B837573-E2AE-3234-6711-338697F2BF86}"/>
          </ac:picMkLst>
        </pc:picChg>
        <pc:picChg chg="add mod">
          <ac:chgData name="Anders (ny)" userId="742bda91-046a-45fd-9565-65a364854fef" providerId="ADAL" clId="{9D3D908C-C94C-4B61-8FA0-DC8F871F7A9D}" dt="2024-01-24T13:26:36.629" v="1590"/>
          <ac:picMkLst>
            <pc:docMk/>
            <pc:sldMk cId="1824481545" sldId="263"/>
            <ac:picMk id="6" creationId="{D9D1ED5B-0174-C209-2F27-C5816976DB2B}"/>
          </ac:picMkLst>
        </pc:picChg>
        <pc:picChg chg="add mod ord">
          <ac:chgData name="Anders (ny)" userId="742bda91-046a-45fd-9565-65a364854fef" providerId="ADAL" clId="{9D3D908C-C94C-4B61-8FA0-DC8F871F7A9D}" dt="2024-01-24T13:32:03.748" v="1729" actId="164"/>
          <ac:picMkLst>
            <pc:docMk/>
            <pc:sldMk cId="1824481545" sldId="263"/>
            <ac:picMk id="7" creationId="{2151D4DF-A0C4-F494-A2AC-39A025672681}"/>
          </ac:picMkLst>
        </pc:picChg>
        <pc:picChg chg="add mod">
          <ac:chgData name="Anders (ny)" userId="742bda91-046a-45fd-9565-65a364854fef" providerId="ADAL" clId="{9D3D908C-C94C-4B61-8FA0-DC8F871F7A9D}" dt="2024-01-24T13:26:59.893" v="1599"/>
          <ac:picMkLst>
            <pc:docMk/>
            <pc:sldMk cId="1824481545" sldId="263"/>
            <ac:picMk id="9" creationId="{9FF71D68-16B2-8201-97F7-32C5CCCB51C6}"/>
          </ac:picMkLst>
        </pc:picChg>
      </pc:sldChg>
      <pc:sldChg chg="modSp add mod setBg">
        <pc:chgData name="Anders (ny)" userId="742bda91-046a-45fd-9565-65a364854fef" providerId="ADAL" clId="{9D3D908C-C94C-4B61-8FA0-DC8F871F7A9D}" dt="2024-01-25T10:06:09.770" v="1842" actId="1037"/>
        <pc:sldMkLst>
          <pc:docMk/>
          <pc:sldMk cId="2269340748" sldId="264"/>
        </pc:sldMkLst>
        <pc:spChg chg="mod">
          <ac:chgData name="Anders (ny)" userId="742bda91-046a-45fd-9565-65a364854fef" providerId="ADAL" clId="{9D3D908C-C94C-4B61-8FA0-DC8F871F7A9D}" dt="2024-01-25T10:05:53.866" v="1836" actId="14100"/>
          <ac:spMkLst>
            <pc:docMk/>
            <pc:sldMk cId="2269340748" sldId="264"/>
            <ac:spMk id="39" creationId="{7395F9DE-8A0A-8F41-B131-7C7ED89BF02A}"/>
          </ac:spMkLst>
        </pc:spChg>
        <pc:spChg chg="mod">
          <ac:chgData name="Anders (ny)" userId="742bda91-046a-45fd-9565-65a364854fef" providerId="ADAL" clId="{9D3D908C-C94C-4B61-8FA0-DC8F871F7A9D}" dt="2024-01-25T10:06:05.177" v="1839" actId="1076"/>
          <ac:spMkLst>
            <pc:docMk/>
            <pc:sldMk cId="2269340748" sldId="264"/>
            <ac:spMk id="40" creationId="{8AD307A2-0772-8C0B-CB3E-C00D3A85E9AA}"/>
          </ac:spMkLst>
        </pc:spChg>
        <pc:spChg chg="mod">
          <ac:chgData name="Anders (ny)" userId="742bda91-046a-45fd-9565-65a364854fef" providerId="ADAL" clId="{9D3D908C-C94C-4B61-8FA0-DC8F871F7A9D}" dt="2024-01-25T10:06:09.770" v="1842" actId="1037"/>
          <ac:spMkLst>
            <pc:docMk/>
            <pc:sldMk cId="2269340748" sldId="264"/>
            <ac:spMk id="41" creationId="{07864E90-D06B-181E-A2D9-82EE188E8645}"/>
          </ac:spMkLst>
        </pc:spChg>
        <pc:spChg chg="mod">
          <ac:chgData name="Anders (ny)" userId="742bda91-046a-45fd-9565-65a364854fef" providerId="ADAL" clId="{9D3D908C-C94C-4B61-8FA0-DC8F871F7A9D}" dt="2024-01-25T10:06:05.177" v="1839" actId="1076"/>
          <ac:spMkLst>
            <pc:docMk/>
            <pc:sldMk cId="2269340748" sldId="264"/>
            <ac:spMk id="42" creationId="{9966449B-80AA-EBC8-E668-E9C788943EE8}"/>
          </ac:spMkLst>
        </pc:spChg>
        <pc:spChg chg="mod">
          <ac:chgData name="Anders (ny)" userId="742bda91-046a-45fd-9565-65a364854fef" providerId="ADAL" clId="{9D3D908C-C94C-4B61-8FA0-DC8F871F7A9D}" dt="2024-01-25T10:02:31.568" v="1749" actId="20577"/>
          <ac:spMkLst>
            <pc:docMk/>
            <pc:sldMk cId="2269340748" sldId="264"/>
            <ac:spMk id="43" creationId="{DD928A8E-D0FC-5E9C-19E5-1BA610AA5745}"/>
          </ac:spMkLst>
        </pc:spChg>
      </pc:sldChg>
      <pc:sldChg chg="modSp add mod">
        <pc:chgData name="Anders (ny)" userId="742bda91-046a-45fd-9565-65a364854fef" providerId="ADAL" clId="{9D3D908C-C94C-4B61-8FA0-DC8F871F7A9D}" dt="2024-01-25T10:07:17.391" v="1857" actId="20577"/>
        <pc:sldMkLst>
          <pc:docMk/>
          <pc:sldMk cId="3598383876" sldId="265"/>
        </pc:sldMkLst>
        <pc:spChg chg="mod">
          <ac:chgData name="Anders (ny)" userId="742bda91-046a-45fd-9565-65a364854fef" providerId="ADAL" clId="{9D3D908C-C94C-4B61-8FA0-DC8F871F7A9D}" dt="2024-01-25T10:06:28.691" v="1845" actId="27636"/>
          <ac:spMkLst>
            <pc:docMk/>
            <pc:sldMk cId="3598383876" sldId="265"/>
            <ac:spMk id="9" creationId="{E5C306C0-952B-6647-E286-062EAD4ACCBF}"/>
          </ac:spMkLst>
        </pc:spChg>
        <pc:spChg chg="mod">
          <ac:chgData name="Anders (ny)" userId="742bda91-046a-45fd-9565-65a364854fef" providerId="ADAL" clId="{9D3D908C-C94C-4B61-8FA0-DC8F871F7A9D}" dt="2024-01-25T10:06:36.617" v="1846"/>
          <ac:spMkLst>
            <pc:docMk/>
            <pc:sldMk cId="3598383876" sldId="265"/>
            <ac:spMk id="39" creationId="{7395F9DE-8A0A-8F41-B131-7C7ED89BF02A}"/>
          </ac:spMkLst>
        </pc:spChg>
        <pc:spChg chg="mod">
          <ac:chgData name="Anders (ny)" userId="742bda91-046a-45fd-9565-65a364854fef" providerId="ADAL" clId="{9D3D908C-C94C-4B61-8FA0-DC8F871F7A9D}" dt="2024-01-25T10:06:54.829" v="1848" actId="20577"/>
          <ac:spMkLst>
            <pc:docMk/>
            <pc:sldMk cId="3598383876" sldId="265"/>
            <ac:spMk id="44" creationId="{9A981F8F-1659-502D-FEA0-3E369403DD2C}"/>
          </ac:spMkLst>
        </pc:spChg>
        <pc:spChg chg="mod">
          <ac:chgData name="Anders (ny)" userId="742bda91-046a-45fd-9565-65a364854fef" providerId="ADAL" clId="{9D3D908C-C94C-4B61-8FA0-DC8F871F7A9D}" dt="2024-01-25T10:07:17.391" v="1857" actId="20577"/>
          <ac:spMkLst>
            <pc:docMk/>
            <pc:sldMk cId="3598383876" sldId="265"/>
            <ac:spMk id="45" creationId="{CFC45517-9510-79E1-D732-236E84412F7B}"/>
          </ac:spMkLst>
        </pc:spChg>
      </pc:sldChg>
      <pc:sldChg chg="modSp add mod">
        <pc:chgData name="Anders (ny)" userId="742bda91-046a-45fd-9565-65a364854fef" providerId="ADAL" clId="{9D3D908C-C94C-4B61-8FA0-DC8F871F7A9D}" dt="2024-01-25T10:07:54.859" v="1865" actId="1035"/>
        <pc:sldMkLst>
          <pc:docMk/>
          <pc:sldMk cId="174387908" sldId="266"/>
        </pc:sldMkLst>
        <pc:spChg chg="mod">
          <ac:chgData name="Anders (ny)" userId="742bda91-046a-45fd-9565-65a364854fef" providerId="ADAL" clId="{9D3D908C-C94C-4B61-8FA0-DC8F871F7A9D}" dt="2024-01-25T10:07:51.335" v="1862" actId="20577"/>
          <ac:spMkLst>
            <pc:docMk/>
            <pc:sldMk cId="174387908" sldId="266"/>
            <ac:spMk id="11" creationId="{47540BE1-3378-1E90-69B7-7C583ABF613B}"/>
          </ac:spMkLst>
        </pc:spChg>
        <pc:spChg chg="mod">
          <ac:chgData name="Anders (ny)" userId="742bda91-046a-45fd-9565-65a364854fef" providerId="ADAL" clId="{9D3D908C-C94C-4B61-8FA0-DC8F871F7A9D}" dt="2024-01-25T10:07:54.859" v="1865" actId="1035"/>
          <ac:spMkLst>
            <pc:docMk/>
            <pc:sldMk cId="174387908" sldId="266"/>
            <ac:spMk id="13" creationId="{5B0B10C7-4B25-BB9D-D6E3-A64E5F46E746}"/>
          </ac:spMkLst>
        </pc:spChg>
      </pc:sldChg>
      <pc:sldChg chg="modSp add mod">
        <pc:chgData name="Anders (ny)" userId="742bda91-046a-45fd-9565-65a364854fef" providerId="ADAL" clId="{9D3D908C-C94C-4B61-8FA0-DC8F871F7A9D}" dt="2024-01-25T10:08:42.508" v="1879" actId="1076"/>
        <pc:sldMkLst>
          <pc:docMk/>
          <pc:sldMk cId="715091731" sldId="267"/>
        </pc:sldMkLst>
        <pc:spChg chg="mod">
          <ac:chgData name="Anders (ny)" userId="742bda91-046a-45fd-9565-65a364854fef" providerId="ADAL" clId="{9D3D908C-C94C-4B61-8FA0-DC8F871F7A9D}" dt="2024-01-25T10:08:38.682" v="1878" actId="20577"/>
          <ac:spMkLst>
            <pc:docMk/>
            <pc:sldMk cId="715091731" sldId="267"/>
            <ac:spMk id="9" creationId="{1DE10F0B-2215-DF68-994C-3907CA07D067}"/>
          </ac:spMkLst>
        </pc:spChg>
        <pc:spChg chg="mod">
          <ac:chgData name="Anders (ny)" userId="742bda91-046a-45fd-9565-65a364854fef" providerId="ADAL" clId="{9D3D908C-C94C-4B61-8FA0-DC8F871F7A9D}" dt="2024-01-25T10:08:35.923" v="1873" actId="1076"/>
          <ac:spMkLst>
            <pc:docMk/>
            <pc:sldMk cId="715091731" sldId="267"/>
            <ac:spMk id="10" creationId="{1FF16767-A487-79AC-3828-F66C54DAC1CD}"/>
          </ac:spMkLst>
        </pc:spChg>
        <pc:spChg chg="mod">
          <ac:chgData name="Anders (ny)" userId="742bda91-046a-45fd-9565-65a364854fef" providerId="ADAL" clId="{9D3D908C-C94C-4B61-8FA0-DC8F871F7A9D}" dt="2024-01-25T10:08:42.508" v="1879" actId="1076"/>
          <ac:spMkLst>
            <pc:docMk/>
            <pc:sldMk cId="715091731" sldId="267"/>
            <ac:spMk id="11" creationId="{897649F5-BA8B-39AF-84EE-E831F11FE578}"/>
          </ac:spMkLst>
        </pc:spChg>
      </pc:sldChg>
      <pc:sldChg chg="modSp add mod">
        <pc:chgData name="Anders (ny)" userId="742bda91-046a-45fd-9565-65a364854fef" providerId="ADAL" clId="{9D3D908C-C94C-4B61-8FA0-DC8F871F7A9D}" dt="2024-01-25T10:10:58.872" v="1937" actId="20577"/>
        <pc:sldMkLst>
          <pc:docMk/>
          <pc:sldMk cId="3286281011" sldId="268"/>
        </pc:sldMkLst>
        <pc:spChg chg="mod">
          <ac:chgData name="Anders (ny)" userId="742bda91-046a-45fd-9565-65a364854fef" providerId="ADAL" clId="{9D3D908C-C94C-4B61-8FA0-DC8F871F7A9D}" dt="2024-01-25T10:10:58.872" v="1937" actId="20577"/>
          <ac:spMkLst>
            <pc:docMk/>
            <pc:sldMk cId="3286281011" sldId="268"/>
            <ac:spMk id="28" creationId="{DECB01CE-14F3-92DA-6FB1-34E181B73BA2}"/>
          </ac:spMkLst>
        </pc:spChg>
        <pc:spChg chg="mod">
          <ac:chgData name="Anders (ny)" userId="742bda91-046a-45fd-9565-65a364854fef" providerId="ADAL" clId="{9D3D908C-C94C-4B61-8FA0-DC8F871F7A9D}" dt="2024-01-25T10:10:37.106" v="1916" actId="1037"/>
          <ac:spMkLst>
            <pc:docMk/>
            <pc:sldMk cId="3286281011" sldId="268"/>
            <ac:spMk id="33" creationId="{05B12FB6-CDDB-27EB-A0F2-1B4C693F8B6F}"/>
          </ac:spMkLst>
        </pc:spChg>
        <pc:spChg chg="mod">
          <ac:chgData name="Anders (ny)" userId="742bda91-046a-45fd-9565-65a364854fef" providerId="ADAL" clId="{9D3D908C-C94C-4B61-8FA0-DC8F871F7A9D}" dt="2024-01-25T10:10:45.787" v="1927" actId="1038"/>
          <ac:spMkLst>
            <pc:docMk/>
            <pc:sldMk cId="3286281011" sldId="268"/>
            <ac:spMk id="34" creationId="{591E16F0-F047-9E22-87A2-1343E094DB57}"/>
          </ac:spMkLst>
        </pc:spChg>
        <pc:spChg chg="mod">
          <ac:chgData name="Anders (ny)" userId="742bda91-046a-45fd-9565-65a364854fef" providerId="ADAL" clId="{9D3D908C-C94C-4B61-8FA0-DC8F871F7A9D}" dt="2024-01-25T10:10:56.570" v="1936" actId="1037"/>
          <ac:spMkLst>
            <pc:docMk/>
            <pc:sldMk cId="3286281011" sldId="268"/>
            <ac:spMk id="35" creationId="{2C916F42-DFEA-9809-E437-6A45BA995D8B}"/>
          </ac:spMkLst>
        </pc:spChg>
      </pc:sldChg>
      <pc:sldChg chg="addSp delSp modSp add mod">
        <pc:chgData name="Anders (ny)" userId="742bda91-046a-45fd-9565-65a364854fef" providerId="ADAL" clId="{9D3D908C-C94C-4B61-8FA0-DC8F871F7A9D}" dt="2024-01-25T10:12:56.662" v="2026" actId="1035"/>
        <pc:sldMkLst>
          <pc:docMk/>
          <pc:sldMk cId="3503393966" sldId="269"/>
        </pc:sldMkLst>
        <pc:spChg chg="mod">
          <ac:chgData name="Anders (ny)" userId="742bda91-046a-45fd-9565-65a364854fef" providerId="ADAL" clId="{9D3D908C-C94C-4B61-8FA0-DC8F871F7A9D}" dt="2024-01-25T10:12:48.872" v="2023" actId="20577"/>
          <ac:spMkLst>
            <pc:docMk/>
            <pc:sldMk cId="3503393966" sldId="269"/>
            <ac:spMk id="5" creationId="{1C8F3457-004B-CDB2-12D0-A9680C366DCC}"/>
          </ac:spMkLst>
        </pc:spChg>
        <pc:spChg chg="mod">
          <ac:chgData name="Anders (ny)" userId="742bda91-046a-45fd-9565-65a364854fef" providerId="ADAL" clId="{9D3D908C-C94C-4B61-8FA0-DC8F871F7A9D}" dt="2024-01-25T10:12:56.662" v="2026" actId="1035"/>
          <ac:spMkLst>
            <pc:docMk/>
            <pc:sldMk cId="3503393966" sldId="269"/>
            <ac:spMk id="7" creationId="{CBA704F3-D083-E9E6-818D-8E73F24A7605}"/>
          </ac:spMkLst>
        </pc:spChg>
        <pc:spChg chg="mod">
          <ac:chgData name="Anders (ny)" userId="742bda91-046a-45fd-9565-65a364854fef" providerId="ADAL" clId="{9D3D908C-C94C-4B61-8FA0-DC8F871F7A9D}" dt="2024-01-25T10:12:56.662" v="2026" actId="1035"/>
          <ac:spMkLst>
            <pc:docMk/>
            <pc:sldMk cId="3503393966" sldId="269"/>
            <ac:spMk id="13" creationId="{7B5A41C3-8C4E-F1C5-2EE5-6AEFD396889F}"/>
          </ac:spMkLst>
        </pc:spChg>
        <pc:grpChg chg="add del mod">
          <ac:chgData name="Anders (ny)" userId="742bda91-046a-45fd-9565-65a364854fef" providerId="ADAL" clId="{9D3D908C-C94C-4B61-8FA0-DC8F871F7A9D}" dt="2024-01-25T10:11:37.611" v="1941" actId="1076"/>
          <ac:grpSpMkLst>
            <pc:docMk/>
            <pc:sldMk cId="3503393966" sldId="269"/>
            <ac:grpSpMk id="15" creationId="{16B0C85E-D7FA-8C69-F195-1BF5BDD4A1B5}"/>
          </ac:grpSpMkLst>
        </pc:grpChg>
      </pc:sldChg>
      <pc:sldChg chg="modSp add mod">
        <pc:chgData name="Anders (ny)" userId="742bda91-046a-45fd-9565-65a364854fef" providerId="ADAL" clId="{9D3D908C-C94C-4B61-8FA0-DC8F871F7A9D}" dt="2024-01-25T10:13:19.505" v="2036" actId="20577"/>
        <pc:sldMkLst>
          <pc:docMk/>
          <pc:sldMk cId="2972440964" sldId="270"/>
        </pc:sldMkLst>
        <pc:spChg chg="mod">
          <ac:chgData name="Anders (ny)" userId="742bda91-046a-45fd-9565-65a364854fef" providerId="ADAL" clId="{9D3D908C-C94C-4B61-8FA0-DC8F871F7A9D}" dt="2024-01-25T10:13:19.505" v="2036" actId="20577"/>
          <ac:spMkLst>
            <pc:docMk/>
            <pc:sldMk cId="2972440964" sldId="270"/>
            <ac:spMk id="12" creationId="{9E70F264-0F16-5A36-F9BA-D51BA6AA2B8F}"/>
          </ac:spMkLst>
        </pc:spChg>
      </pc:sldChg>
      <pc:sldMasterChg chg="modSp modSldLayout">
        <pc:chgData name="Anders (ny)" userId="742bda91-046a-45fd-9565-65a364854fef" providerId="ADAL" clId="{9D3D908C-C94C-4B61-8FA0-DC8F871F7A9D}" dt="2024-01-24T11:17:20.867" v="0"/>
        <pc:sldMasterMkLst>
          <pc:docMk/>
          <pc:sldMasterMk cId="2298204627" sldId="2147483660"/>
        </pc:sldMasterMkLst>
        <pc:spChg chg="mod">
          <ac:chgData name="Anders (ny)" userId="742bda91-046a-45fd-9565-65a364854fef" providerId="ADAL" clId="{9D3D908C-C94C-4B61-8FA0-DC8F871F7A9D}" dt="2024-01-24T11:17:20.867" v="0"/>
          <ac:spMkLst>
            <pc:docMk/>
            <pc:sldMasterMk cId="2298204627" sldId="2147483660"/>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ac:spMk id="3" creationId="{00000000-0000-0000-0000-000000000000}"/>
          </ac:spMkLst>
        </pc:spChg>
        <pc:spChg chg="mod">
          <ac:chgData name="Anders (ny)" userId="742bda91-046a-45fd-9565-65a364854fef" providerId="ADAL" clId="{9D3D908C-C94C-4B61-8FA0-DC8F871F7A9D}" dt="2024-01-24T11:17:20.867" v="0"/>
          <ac:spMkLst>
            <pc:docMk/>
            <pc:sldMasterMk cId="2298204627" sldId="2147483660"/>
            <ac:spMk id="4" creationId="{00000000-0000-0000-0000-000000000000}"/>
          </ac:spMkLst>
        </pc:spChg>
        <pc:spChg chg="mod">
          <ac:chgData name="Anders (ny)" userId="742bda91-046a-45fd-9565-65a364854fef" providerId="ADAL" clId="{9D3D908C-C94C-4B61-8FA0-DC8F871F7A9D}" dt="2024-01-24T11:17:20.867" v="0"/>
          <ac:spMkLst>
            <pc:docMk/>
            <pc:sldMasterMk cId="2298204627" sldId="2147483660"/>
            <ac:spMk id="5" creationId="{00000000-0000-0000-0000-000000000000}"/>
          </ac:spMkLst>
        </pc:spChg>
        <pc:spChg chg="mod">
          <ac:chgData name="Anders (ny)" userId="742bda91-046a-45fd-9565-65a364854fef" providerId="ADAL" clId="{9D3D908C-C94C-4B61-8FA0-DC8F871F7A9D}" dt="2024-01-24T11:17:20.867" v="0"/>
          <ac:spMkLst>
            <pc:docMk/>
            <pc:sldMasterMk cId="2298204627" sldId="2147483660"/>
            <ac:spMk id="6" creationId="{00000000-0000-0000-0000-000000000000}"/>
          </ac:spMkLst>
        </pc:spChg>
        <pc:sldLayoutChg chg="modSp">
          <pc:chgData name="Anders (ny)" userId="742bda91-046a-45fd-9565-65a364854fef" providerId="ADAL" clId="{9D3D908C-C94C-4B61-8FA0-DC8F871F7A9D}" dt="2024-01-24T11:17:20.867" v="0"/>
          <pc:sldLayoutMkLst>
            <pc:docMk/>
            <pc:sldMasterMk cId="2298204627" sldId="2147483660"/>
            <pc:sldLayoutMk cId="1525423559" sldId="2147483661"/>
          </pc:sldLayoutMkLst>
          <pc:spChg chg="mod">
            <ac:chgData name="Anders (ny)" userId="742bda91-046a-45fd-9565-65a364854fef" providerId="ADAL" clId="{9D3D908C-C94C-4B61-8FA0-DC8F871F7A9D}" dt="2024-01-24T11:17:20.867" v="0"/>
            <ac:spMkLst>
              <pc:docMk/>
              <pc:sldMasterMk cId="2298204627" sldId="2147483660"/>
              <pc:sldLayoutMk cId="1525423559" sldId="2147483661"/>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1525423559" sldId="2147483661"/>
              <ac:spMk id="3" creationId="{00000000-0000-0000-0000-000000000000}"/>
            </ac:spMkLst>
          </pc:spChg>
        </pc:sldLayoutChg>
        <pc:sldLayoutChg chg="modSp">
          <pc:chgData name="Anders (ny)" userId="742bda91-046a-45fd-9565-65a364854fef" providerId="ADAL" clId="{9D3D908C-C94C-4B61-8FA0-DC8F871F7A9D}" dt="2024-01-24T11:17:20.867" v="0"/>
          <pc:sldLayoutMkLst>
            <pc:docMk/>
            <pc:sldMasterMk cId="2298204627" sldId="2147483660"/>
            <pc:sldLayoutMk cId="151284904" sldId="2147483663"/>
          </pc:sldLayoutMkLst>
          <pc:spChg chg="mod">
            <ac:chgData name="Anders (ny)" userId="742bda91-046a-45fd-9565-65a364854fef" providerId="ADAL" clId="{9D3D908C-C94C-4B61-8FA0-DC8F871F7A9D}" dt="2024-01-24T11:17:20.867" v="0"/>
            <ac:spMkLst>
              <pc:docMk/>
              <pc:sldMasterMk cId="2298204627" sldId="2147483660"/>
              <pc:sldLayoutMk cId="151284904" sldId="2147483663"/>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151284904" sldId="2147483663"/>
              <ac:spMk id="3" creationId="{00000000-0000-0000-0000-000000000000}"/>
            </ac:spMkLst>
          </pc:spChg>
        </pc:sldLayoutChg>
        <pc:sldLayoutChg chg="modSp">
          <pc:chgData name="Anders (ny)" userId="742bda91-046a-45fd-9565-65a364854fef" providerId="ADAL" clId="{9D3D908C-C94C-4B61-8FA0-DC8F871F7A9D}" dt="2024-01-24T11:17:20.867" v="0"/>
          <pc:sldLayoutMkLst>
            <pc:docMk/>
            <pc:sldMasterMk cId="2298204627" sldId="2147483660"/>
            <pc:sldLayoutMk cId="2104133788" sldId="2147483664"/>
          </pc:sldLayoutMkLst>
          <pc:spChg chg="mod">
            <ac:chgData name="Anders (ny)" userId="742bda91-046a-45fd-9565-65a364854fef" providerId="ADAL" clId="{9D3D908C-C94C-4B61-8FA0-DC8F871F7A9D}" dt="2024-01-24T11:17:20.867" v="0"/>
            <ac:spMkLst>
              <pc:docMk/>
              <pc:sldMasterMk cId="2298204627" sldId="2147483660"/>
              <pc:sldLayoutMk cId="2104133788" sldId="2147483664"/>
              <ac:spMk id="3"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2104133788" sldId="2147483664"/>
              <ac:spMk id="4" creationId="{00000000-0000-0000-0000-000000000000}"/>
            </ac:spMkLst>
          </pc:spChg>
        </pc:sldLayoutChg>
        <pc:sldLayoutChg chg="modSp">
          <pc:chgData name="Anders (ny)" userId="742bda91-046a-45fd-9565-65a364854fef" providerId="ADAL" clId="{9D3D908C-C94C-4B61-8FA0-DC8F871F7A9D}" dt="2024-01-24T11:17:20.867" v="0"/>
          <pc:sldLayoutMkLst>
            <pc:docMk/>
            <pc:sldMasterMk cId="2298204627" sldId="2147483660"/>
            <pc:sldLayoutMk cId="3576050628" sldId="2147483665"/>
          </pc:sldLayoutMkLst>
          <pc:spChg chg="mod">
            <ac:chgData name="Anders (ny)" userId="742bda91-046a-45fd-9565-65a364854fef" providerId="ADAL" clId="{9D3D908C-C94C-4B61-8FA0-DC8F871F7A9D}" dt="2024-01-24T11:17:20.867" v="0"/>
            <ac:spMkLst>
              <pc:docMk/>
              <pc:sldMasterMk cId="2298204627" sldId="2147483660"/>
              <pc:sldLayoutMk cId="3576050628" sldId="2147483665"/>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3576050628" sldId="2147483665"/>
              <ac:spMk id="3"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3576050628" sldId="2147483665"/>
              <ac:spMk id="4"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3576050628" sldId="2147483665"/>
              <ac:spMk id="5"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3576050628" sldId="2147483665"/>
              <ac:spMk id="6" creationId="{00000000-0000-0000-0000-000000000000}"/>
            </ac:spMkLst>
          </pc:spChg>
        </pc:sldLayoutChg>
        <pc:sldLayoutChg chg="modSp">
          <pc:chgData name="Anders (ny)" userId="742bda91-046a-45fd-9565-65a364854fef" providerId="ADAL" clId="{9D3D908C-C94C-4B61-8FA0-DC8F871F7A9D}" dt="2024-01-24T11:17:20.867" v="0"/>
          <pc:sldLayoutMkLst>
            <pc:docMk/>
            <pc:sldMasterMk cId="2298204627" sldId="2147483660"/>
            <pc:sldLayoutMk cId="231059808" sldId="2147483668"/>
          </pc:sldLayoutMkLst>
          <pc:spChg chg="mod">
            <ac:chgData name="Anders (ny)" userId="742bda91-046a-45fd-9565-65a364854fef" providerId="ADAL" clId="{9D3D908C-C94C-4B61-8FA0-DC8F871F7A9D}" dt="2024-01-24T11:17:20.867" v="0"/>
            <ac:spMkLst>
              <pc:docMk/>
              <pc:sldMasterMk cId="2298204627" sldId="2147483660"/>
              <pc:sldLayoutMk cId="231059808" sldId="2147483668"/>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231059808" sldId="2147483668"/>
              <ac:spMk id="3"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231059808" sldId="2147483668"/>
              <ac:spMk id="4" creationId="{00000000-0000-0000-0000-000000000000}"/>
            </ac:spMkLst>
          </pc:spChg>
        </pc:sldLayoutChg>
        <pc:sldLayoutChg chg="modSp">
          <pc:chgData name="Anders (ny)" userId="742bda91-046a-45fd-9565-65a364854fef" providerId="ADAL" clId="{9D3D908C-C94C-4B61-8FA0-DC8F871F7A9D}" dt="2024-01-24T11:17:20.867" v="0"/>
          <pc:sldLayoutMkLst>
            <pc:docMk/>
            <pc:sldMasterMk cId="2298204627" sldId="2147483660"/>
            <pc:sldLayoutMk cId="3342215372" sldId="2147483669"/>
          </pc:sldLayoutMkLst>
          <pc:spChg chg="mod">
            <ac:chgData name="Anders (ny)" userId="742bda91-046a-45fd-9565-65a364854fef" providerId="ADAL" clId="{9D3D908C-C94C-4B61-8FA0-DC8F871F7A9D}" dt="2024-01-24T11:17:20.867" v="0"/>
            <ac:spMkLst>
              <pc:docMk/>
              <pc:sldMasterMk cId="2298204627" sldId="2147483660"/>
              <pc:sldLayoutMk cId="3342215372" sldId="2147483669"/>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3342215372" sldId="2147483669"/>
              <ac:spMk id="3"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3342215372" sldId="2147483669"/>
              <ac:spMk id="4" creationId="{00000000-0000-0000-0000-000000000000}"/>
            </ac:spMkLst>
          </pc:spChg>
        </pc:sldLayoutChg>
        <pc:sldLayoutChg chg="modSp">
          <pc:chgData name="Anders (ny)" userId="742bda91-046a-45fd-9565-65a364854fef" providerId="ADAL" clId="{9D3D908C-C94C-4B61-8FA0-DC8F871F7A9D}" dt="2024-01-24T11:17:20.867" v="0"/>
          <pc:sldLayoutMkLst>
            <pc:docMk/>
            <pc:sldMasterMk cId="2298204627" sldId="2147483660"/>
            <pc:sldLayoutMk cId="1517770187" sldId="2147483671"/>
          </pc:sldLayoutMkLst>
          <pc:spChg chg="mod">
            <ac:chgData name="Anders (ny)" userId="742bda91-046a-45fd-9565-65a364854fef" providerId="ADAL" clId="{9D3D908C-C94C-4B61-8FA0-DC8F871F7A9D}" dt="2024-01-24T11:17:20.867" v="0"/>
            <ac:spMkLst>
              <pc:docMk/>
              <pc:sldMasterMk cId="2298204627" sldId="2147483660"/>
              <pc:sldLayoutMk cId="1517770187" sldId="2147483671"/>
              <ac:spMk id="2" creationId="{00000000-0000-0000-0000-000000000000}"/>
            </ac:spMkLst>
          </pc:spChg>
          <pc:spChg chg="mod">
            <ac:chgData name="Anders (ny)" userId="742bda91-046a-45fd-9565-65a364854fef" providerId="ADAL" clId="{9D3D908C-C94C-4B61-8FA0-DC8F871F7A9D}" dt="2024-01-24T11:17:20.867" v="0"/>
            <ac:spMkLst>
              <pc:docMk/>
              <pc:sldMasterMk cId="2298204627" sldId="2147483660"/>
              <pc:sldLayoutMk cId="1517770187" sldId="2147483671"/>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621191"/>
            <a:ext cx="11226800" cy="3448756"/>
          </a:xfrm>
        </p:spPr>
        <p:txBody>
          <a:bodyPr anchor="b"/>
          <a:lstStyle>
            <a:lvl1pPr algn="ctr">
              <a:defRPr sz="8666"/>
            </a:lvl1pPr>
          </a:lstStyle>
          <a:p>
            <a:r>
              <a:rPr lang="en-US"/>
              <a:t>Click to edit Master title style</a:t>
            </a:r>
            <a:endParaRPr lang="en-US" dirty="0"/>
          </a:p>
        </p:txBody>
      </p:sp>
      <p:sp>
        <p:nvSpPr>
          <p:cNvPr id="3" name="Subtitle 2"/>
          <p:cNvSpPr>
            <a:spLocks noGrp="1"/>
          </p:cNvSpPr>
          <p:nvPr>
            <p:ph type="subTitle" idx="1"/>
          </p:nvPr>
        </p:nvSpPr>
        <p:spPr>
          <a:xfrm>
            <a:off x="1651000" y="5202944"/>
            <a:ext cx="99060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676CDC-5DB2-49D0-A7C2-1FF6499B09B5}"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1840753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676CDC-5DB2-49D0-A7C2-1FF6499B09B5}"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365058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1976" y="527403"/>
            <a:ext cx="2847975"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08051" y="527403"/>
            <a:ext cx="8378825"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676CDC-5DB2-49D0-A7C2-1FF6499B09B5}"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3359965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676CDC-5DB2-49D0-A7C2-1FF6499B09B5}"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3208439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1172" y="2469624"/>
            <a:ext cx="11391900" cy="4120620"/>
          </a:xfrm>
        </p:spPr>
        <p:txBody>
          <a:bodyPr anchor="b"/>
          <a:lstStyle>
            <a:lvl1pPr>
              <a:defRPr sz="8666"/>
            </a:lvl1pPr>
          </a:lstStyle>
          <a:p>
            <a:r>
              <a:rPr lang="en-US"/>
              <a:t>Click to edit Master title style</a:t>
            </a:r>
            <a:endParaRPr lang="en-US" dirty="0"/>
          </a:p>
        </p:txBody>
      </p:sp>
      <p:sp>
        <p:nvSpPr>
          <p:cNvPr id="3" name="Text Placeholder 2"/>
          <p:cNvSpPr>
            <a:spLocks noGrp="1"/>
          </p:cNvSpPr>
          <p:nvPr>
            <p:ph type="body" idx="1"/>
          </p:nvPr>
        </p:nvSpPr>
        <p:spPr>
          <a:xfrm>
            <a:off x="901172" y="6629226"/>
            <a:ext cx="11391900" cy="2166937"/>
          </a:xfrm>
        </p:spPr>
        <p:txBody>
          <a:bodyPr/>
          <a:lstStyle>
            <a:lvl1pPr marL="0" indent="0">
              <a:buNone/>
              <a:defRPr sz="3467">
                <a:solidFill>
                  <a:schemeClr val="tx1">
                    <a:tint val="82000"/>
                  </a:schemeClr>
                </a:solidFill>
              </a:defRPr>
            </a:lvl1pPr>
            <a:lvl2pPr marL="660380" indent="0">
              <a:buNone/>
              <a:defRPr sz="2889">
                <a:solidFill>
                  <a:schemeClr val="tx1">
                    <a:tint val="82000"/>
                  </a:schemeClr>
                </a:solidFill>
              </a:defRPr>
            </a:lvl2pPr>
            <a:lvl3pPr marL="1320759" indent="0">
              <a:buNone/>
              <a:defRPr sz="2600">
                <a:solidFill>
                  <a:schemeClr val="tx1">
                    <a:tint val="82000"/>
                  </a:schemeClr>
                </a:solidFill>
              </a:defRPr>
            </a:lvl3pPr>
            <a:lvl4pPr marL="1981139" indent="0">
              <a:buNone/>
              <a:defRPr sz="2311">
                <a:solidFill>
                  <a:schemeClr val="tx1">
                    <a:tint val="82000"/>
                  </a:schemeClr>
                </a:solidFill>
              </a:defRPr>
            </a:lvl4pPr>
            <a:lvl5pPr marL="2641519" indent="0">
              <a:buNone/>
              <a:defRPr sz="2311">
                <a:solidFill>
                  <a:schemeClr val="tx1">
                    <a:tint val="82000"/>
                  </a:schemeClr>
                </a:solidFill>
              </a:defRPr>
            </a:lvl5pPr>
            <a:lvl6pPr marL="3301898" indent="0">
              <a:buNone/>
              <a:defRPr sz="2311">
                <a:solidFill>
                  <a:schemeClr val="tx1">
                    <a:tint val="82000"/>
                  </a:schemeClr>
                </a:solidFill>
              </a:defRPr>
            </a:lvl6pPr>
            <a:lvl7pPr marL="3962278" indent="0">
              <a:buNone/>
              <a:defRPr sz="2311">
                <a:solidFill>
                  <a:schemeClr val="tx1">
                    <a:tint val="82000"/>
                  </a:schemeClr>
                </a:solidFill>
              </a:defRPr>
            </a:lvl7pPr>
            <a:lvl8pPr marL="4622658" indent="0">
              <a:buNone/>
              <a:defRPr sz="2311">
                <a:solidFill>
                  <a:schemeClr val="tx1">
                    <a:tint val="82000"/>
                  </a:schemeClr>
                </a:solidFill>
              </a:defRPr>
            </a:lvl8pPr>
            <a:lvl9pPr marL="5283037" indent="0">
              <a:buNone/>
              <a:defRPr sz="2311">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676CDC-5DB2-49D0-A7C2-1FF6499B09B5}"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3085378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8050" y="2637014"/>
            <a:ext cx="561340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86550" y="2637014"/>
            <a:ext cx="561340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676CDC-5DB2-49D0-A7C2-1FF6499B09B5}"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1841449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9770" y="527405"/>
            <a:ext cx="11391900"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9772" y="2428347"/>
            <a:ext cx="5587602"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4" name="Content Placeholder 3"/>
          <p:cNvSpPr>
            <a:spLocks noGrp="1"/>
          </p:cNvSpPr>
          <p:nvPr>
            <p:ph sz="half" idx="2"/>
          </p:nvPr>
        </p:nvSpPr>
        <p:spPr>
          <a:xfrm>
            <a:off x="909772" y="3618442"/>
            <a:ext cx="5587602"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6551" y="2428347"/>
            <a:ext cx="5615120"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6" name="Content Placeholder 5"/>
          <p:cNvSpPr>
            <a:spLocks noGrp="1"/>
          </p:cNvSpPr>
          <p:nvPr>
            <p:ph sz="quarter" idx="4"/>
          </p:nvPr>
        </p:nvSpPr>
        <p:spPr>
          <a:xfrm>
            <a:off x="6686551" y="3618442"/>
            <a:ext cx="5615120"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676CDC-5DB2-49D0-A7C2-1FF6499B09B5}"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54502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676CDC-5DB2-49D0-A7C2-1FF6499B09B5}"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3417864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676CDC-5DB2-49D0-A7C2-1FF6499B09B5}"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378420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9770" y="660400"/>
            <a:ext cx="4259924" cy="2311400"/>
          </a:xfrm>
        </p:spPr>
        <p:txBody>
          <a:bodyPr anchor="b"/>
          <a:lstStyle>
            <a:lvl1pPr>
              <a:defRPr sz="4622"/>
            </a:lvl1pPr>
          </a:lstStyle>
          <a:p>
            <a:r>
              <a:rPr lang="en-US"/>
              <a:t>Click to edit Master title style</a:t>
            </a:r>
            <a:endParaRPr lang="en-US" dirty="0"/>
          </a:p>
        </p:txBody>
      </p:sp>
      <p:sp>
        <p:nvSpPr>
          <p:cNvPr id="3" name="Content Placeholder 2"/>
          <p:cNvSpPr>
            <a:spLocks noGrp="1"/>
          </p:cNvSpPr>
          <p:nvPr>
            <p:ph idx="1"/>
          </p:nvPr>
        </p:nvSpPr>
        <p:spPr>
          <a:xfrm>
            <a:off x="5615120" y="1426283"/>
            <a:ext cx="6686550"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09770" y="2971800"/>
            <a:ext cx="4259924"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en-US"/>
              <a:t>Click to edit Master text styles</a:t>
            </a:r>
          </a:p>
        </p:txBody>
      </p:sp>
      <p:sp>
        <p:nvSpPr>
          <p:cNvPr id="5" name="Date Placeholder 4"/>
          <p:cNvSpPr>
            <a:spLocks noGrp="1"/>
          </p:cNvSpPr>
          <p:nvPr>
            <p:ph type="dt" sz="half" idx="10"/>
          </p:nvPr>
        </p:nvSpPr>
        <p:spPr/>
        <p:txBody>
          <a:bodyPr/>
          <a:lstStyle/>
          <a:p>
            <a:fld id="{F6676CDC-5DB2-49D0-A7C2-1FF6499B09B5}"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234772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9770" y="660400"/>
            <a:ext cx="4259924" cy="2311400"/>
          </a:xfrm>
        </p:spPr>
        <p:txBody>
          <a:bodyPr anchor="b"/>
          <a:lstStyle>
            <a:lvl1pPr>
              <a:defRPr sz="4622"/>
            </a:lvl1pPr>
          </a:lstStyle>
          <a:p>
            <a:r>
              <a:rPr lang="en-US"/>
              <a:t>Click to edit Master title style</a:t>
            </a:r>
            <a:endParaRPr lang="en-US" dirty="0"/>
          </a:p>
        </p:txBody>
      </p:sp>
      <p:sp>
        <p:nvSpPr>
          <p:cNvPr id="3" name="Picture Placeholder 2"/>
          <p:cNvSpPr>
            <a:spLocks noGrp="1" noChangeAspect="1"/>
          </p:cNvSpPr>
          <p:nvPr>
            <p:ph type="pic" idx="1"/>
          </p:nvPr>
        </p:nvSpPr>
        <p:spPr>
          <a:xfrm>
            <a:off x="5615120" y="1426283"/>
            <a:ext cx="6686550" cy="7039681"/>
          </a:xfrm>
        </p:spPr>
        <p:txBody>
          <a:bodyPr anchor="t"/>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r>
              <a:rPr lang="en-US"/>
              <a:t>Click icon to add picture</a:t>
            </a:r>
            <a:endParaRPr lang="en-US" dirty="0"/>
          </a:p>
        </p:txBody>
      </p:sp>
      <p:sp>
        <p:nvSpPr>
          <p:cNvPr id="4" name="Text Placeholder 3"/>
          <p:cNvSpPr>
            <a:spLocks noGrp="1"/>
          </p:cNvSpPr>
          <p:nvPr>
            <p:ph type="body" sz="half" idx="2"/>
          </p:nvPr>
        </p:nvSpPr>
        <p:spPr>
          <a:xfrm>
            <a:off x="909770" y="2971800"/>
            <a:ext cx="4259924"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en-US"/>
              <a:t>Click to edit Master text styles</a:t>
            </a:r>
          </a:p>
        </p:txBody>
      </p:sp>
      <p:sp>
        <p:nvSpPr>
          <p:cNvPr id="5" name="Date Placeholder 4"/>
          <p:cNvSpPr>
            <a:spLocks noGrp="1"/>
          </p:cNvSpPr>
          <p:nvPr>
            <p:ph type="dt" sz="half" idx="10"/>
          </p:nvPr>
        </p:nvSpPr>
        <p:spPr/>
        <p:txBody>
          <a:bodyPr/>
          <a:lstStyle/>
          <a:p>
            <a:fld id="{F6676CDC-5DB2-49D0-A7C2-1FF6499B09B5}"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FC2B2-D9C0-4C87-9482-327EB388EC69}" type="slidenum">
              <a:rPr lang="en-US" smtClean="0"/>
              <a:t>‹#›</a:t>
            </a:fld>
            <a:endParaRPr lang="en-US"/>
          </a:p>
        </p:txBody>
      </p:sp>
    </p:spTree>
    <p:extLst>
      <p:ext uri="{BB962C8B-B14F-4D97-AF65-F5344CB8AC3E}">
        <p14:creationId xmlns:p14="http://schemas.microsoft.com/office/powerpoint/2010/main" val="184568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8050" y="527405"/>
            <a:ext cx="11391900"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8050" y="2637014"/>
            <a:ext cx="11391900"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8050" y="9181397"/>
            <a:ext cx="2971800" cy="527403"/>
          </a:xfrm>
          <a:prstGeom prst="rect">
            <a:avLst/>
          </a:prstGeom>
        </p:spPr>
        <p:txBody>
          <a:bodyPr vert="horz" lIns="91440" tIns="45720" rIns="91440" bIns="45720" rtlCol="0" anchor="ctr"/>
          <a:lstStyle>
            <a:lvl1pPr algn="l">
              <a:defRPr sz="1733">
                <a:solidFill>
                  <a:schemeClr val="tx1">
                    <a:tint val="82000"/>
                  </a:schemeClr>
                </a:solidFill>
              </a:defRPr>
            </a:lvl1pPr>
          </a:lstStyle>
          <a:p>
            <a:fld id="{F6676CDC-5DB2-49D0-A7C2-1FF6499B09B5}" type="datetimeFigureOut">
              <a:rPr lang="en-US" smtClean="0"/>
              <a:t>8/22/2024</a:t>
            </a:fld>
            <a:endParaRPr lang="en-US"/>
          </a:p>
        </p:txBody>
      </p:sp>
      <p:sp>
        <p:nvSpPr>
          <p:cNvPr id="5" name="Footer Placeholder 4"/>
          <p:cNvSpPr>
            <a:spLocks noGrp="1"/>
          </p:cNvSpPr>
          <p:nvPr>
            <p:ph type="ftr" sz="quarter" idx="3"/>
          </p:nvPr>
        </p:nvSpPr>
        <p:spPr>
          <a:xfrm>
            <a:off x="4375150" y="9181397"/>
            <a:ext cx="4457700" cy="527403"/>
          </a:xfrm>
          <a:prstGeom prst="rect">
            <a:avLst/>
          </a:prstGeom>
        </p:spPr>
        <p:txBody>
          <a:bodyPr vert="horz" lIns="91440" tIns="45720" rIns="91440" bIns="45720" rtlCol="0" anchor="ctr"/>
          <a:lstStyle>
            <a:lvl1pPr algn="ctr">
              <a:defRPr sz="173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328150" y="9181397"/>
            <a:ext cx="2971800" cy="527403"/>
          </a:xfrm>
          <a:prstGeom prst="rect">
            <a:avLst/>
          </a:prstGeom>
        </p:spPr>
        <p:txBody>
          <a:bodyPr vert="horz" lIns="91440" tIns="45720" rIns="91440" bIns="45720" rtlCol="0" anchor="ctr"/>
          <a:lstStyle>
            <a:lvl1pPr algn="r">
              <a:defRPr sz="1733">
                <a:solidFill>
                  <a:schemeClr val="tx1">
                    <a:tint val="82000"/>
                  </a:schemeClr>
                </a:solidFill>
              </a:defRPr>
            </a:lvl1pPr>
          </a:lstStyle>
          <a:p>
            <a:fld id="{AC4FC2B2-D9C0-4C87-9482-327EB388EC69}" type="slidenum">
              <a:rPr lang="en-US" smtClean="0"/>
              <a:t>‹#›</a:t>
            </a:fld>
            <a:endParaRPr lang="en-US"/>
          </a:p>
        </p:txBody>
      </p:sp>
    </p:spTree>
    <p:extLst>
      <p:ext uri="{BB962C8B-B14F-4D97-AF65-F5344CB8AC3E}">
        <p14:creationId xmlns:p14="http://schemas.microsoft.com/office/powerpoint/2010/main" val="17534830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openxmlformats.org/officeDocument/2006/relationships/image" Target="../media/image13.svg"/><Relationship Id="rId12"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4.wdp"/><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3.wdp"/><Relationship Id="rId7" Type="http://schemas.openxmlformats.org/officeDocument/2006/relationships/image" Target="../media/image13.svg"/><Relationship Id="rId12"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microsoft.com/office/2007/relationships/hdphoto" Target="../media/hdphoto4.wdp"/><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8" name="Picture 14" descr="Meta Quest 2: The King of VR | B&amp;H eXplora">
            <a:extLst>
              <a:ext uri="{FF2B5EF4-FFF2-40B4-BE49-F238E27FC236}">
                <a16:creationId xmlns:a16="http://schemas.microsoft.com/office/drawing/2014/main" id="{1AAE19E2-D772-DE72-F380-E0682B969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18"/>
          <a:stretch/>
        </p:blipFill>
        <p:spPr bwMode="auto">
          <a:xfrm>
            <a:off x="20" y="4012836"/>
            <a:ext cx="13207980" cy="53597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229797-7BBE-F115-8C6F-D9E866F977CF}"/>
              </a:ext>
            </a:extLst>
          </p:cNvPr>
          <p:cNvSpPr txBox="1"/>
          <p:nvPr/>
        </p:nvSpPr>
        <p:spPr>
          <a:xfrm>
            <a:off x="4575980" y="4887383"/>
            <a:ext cx="8109197" cy="3542770"/>
          </a:xfrm>
          <a:prstGeom prst="rect">
            <a:avLst/>
          </a:prstGeom>
        </p:spPr>
        <p:txBody>
          <a:bodyPr vert="horz" lIns="91440" tIns="45720" rIns="91440" bIns="45720" rtlCol="0" anchor="ctr">
            <a:normAutofit/>
          </a:bodyPr>
          <a:lstStyle/>
          <a:p>
            <a:pPr defTabSz="914400">
              <a:lnSpc>
                <a:spcPct val="90000"/>
              </a:lnSpc>
              <a:spcAft>
                <a:spcPts val="600"/>
              </a:spcAft>
            </a:pPr>
            <a:endParaRPr lang="en-US" sz="2300" dirty="0"/>
          </a:p>
        </p:txBody>
      </p:sp>
      <p:pic>
        <p:nvPicPr>
          <p:cNvPr id="6" name="Picture 5" descr="A logo on a black background&#10;&#10;Description automatically generated">
            <a:extLst>
              <a:ext uri="{FF2B5EF4-FFF2-40B4-BE49-F238E27FC236}">
                <a16:creationId xmlns:a16="http://schemas.microsoft.com/office/drawing/2014/main" id="{93E3139F-F7DF-453F-077A-3CA3DC861845}"/>
              </a:ext>
            </a:extLst>
          </p:cNvPr>
          <p:cNvPicPr>
            <a:picLocks noChangeAspect="1"/>
          </p:cNvPicPr>
          <p:nvPr/>
        </p:nvPicPr>
        <p:blipFill rotWithShape="1">
          <a:blip r:embed="rId3">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23" name="Oval 22">
            <a:extLst>
              <a:ext uri="{FF2B5EF4-FFF2-40B4-BE49-F238E27FC236}">
                <a16:creationId xmlns:a16="http://schemas.microsoft.com/office/drawing/2014/main" id="{77F9554E-6FEA-4DA8-BC97-161464F16D87}"/>
              </a:ext>
            </a:extLst>
          </p:cNvPr>
          <p:cNvSpPr/>
          <p:nvPr/>
        </p:nvSpPr>
        <p:spPr>
          <a:xfrm>
            <a:off x="11457360" y="7229261"/>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3</a:t>
            </a:r>
          </a:p>
        </p:txBody>
      </p:sp>
      <p:sp>
        <p:nvSpPr>
          <p:cNvPr id="37" name="Oval 36">
            <a:extLst>
              <a:ext uri="{FF2B5EF4-FFF2-40B4-BE49-F238E27FC236}">
                <a16:creationId xmlns:a16="http://schemas.microsoft.com/office/drawing/2014/main" id="{35001497-BFA5-821D-1CAC-7841E3B74240}"/>
              </a:ext>
            </a:extLst>
          </p:cNvPr>
          <p:cNvSpPr/>
          <p:nvPr/>
        </p:nvSpPr>
        <p:spPr>
          <a:xfrm>
            <a:off x="4669599" y="4955273"/>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sp>
        <p:nvSpPr>
          <p:cNvPr id="38" name="Oval 37">
            <a:extLst>
              <a:ext uri="{FF2B5EF4-FFF2-40B4-BE49-F238E27FC236}">
                <a16:creationId xmlns:a16="http://schemas.microsoft.com/office/drawing/2014/main" id="{F2867B4F-67DB-A43A-34AC-D4F161F389A1}"/>
              </a:ext>
            </a:extLst>
          </p:cNvPr>
          <p:cNvSpPr/>
          <p:nvPr/>
        </p:nvSpPr>
        <p:spPr>
          <a:xfrm>
            <a:off x="9743066" y="6615096"/>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39" name="TextBox 38">
            <a:extLst>
              <a:ext uri="{FF2B5EF4-FFF2-40B4-BE49-F238E27FC236}">
                <a16:creationId xmlns:a16="http://schemas.microsoft.com/office/drawing/2014/main" id="{7395F9DE-8A0A-8F41-B131-7C7ED89BF02A}"/>
              </a:ext>
            </a:extLst>
          </p:cNvPr>
          <p:cNvSpPr txBox="1"/>
          <p:nvPr/>
        </p:nvSpPr>
        <p:spPr>
          <a:xfrm>
            <a:off x="521097" y="2308032"/>
            <a:ext cx="8975328" cy="923330"/>
          </a:xfrm>
          <a:prstGeom prst="rect">
            <a:avLst/>
          </a:prstGeom>
          <a:noFill/>
        </p:spPr>
        <p:txBody>
          <a:bodyPr wrap="square" rtlCol="0" anchor="ctr">
            <a:spAutoFit/>
          </a:bodyPr>
          <a:lstStyle/>
          <a:p>
            <a:r>
              <a:rPr lang="en-US" dirty="0">
                <a:latin typeface="Raleway" pitchFamily="2" charset="0"/>
              </a:rPr>
              <a:t>Ensure the VR headset is charged when not in use. Connect the charging cable      to the left side of the VR headset      . Charge the headset by connecting it to a PC. Alternatively, use the included power plug      if not connected to a PC. </a:t>
            </a:r>
          </a:p>
        </p:txBody>
      </p:sp>
      <p:sp>
        <p:nvSpPr>
          <p:cNvPr id="40" name="Oval 39">
            <a:extLst>
              <a:ext uri="{FF2B5EF4-FFF2-40B4-BE49-F238E27FC236}">
                <a16:creationId xmlns:a16="http://schemas.microsoft.com/office/drawing/2014/main" id="{8AD307A2-0772-8C0B-CB3E-C00D3A85E9AA}"/>
              </a:ext>
            </a:extLst>
          </p:cNvPr>
          <p:cNvSpPr/>
          <p:nvPr/>
        </p:nvSpPr>
        <p:spPr>
          <a:xfrm>
            <a:off x="8998636" y="2339644"/>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sp>
        <p:nvSpPr>
          <p:cNvPr id="41" name="Oval 40">
            <a:extLst>
              <a:ext uri="{FF2B5EF4-FFF2-40B4-BE49-F238E27FC236}">
                <a16:creationId xmlns:a16="http://schemas.microsoft.com/office/drawing/2014/main" id="{07864E90-D06B-181E-A2D9-82EE188E8645}"/>
              </a:ext>
            </a:extLst>
          </p:cNvPr>
          <p:cNvSpPr/>
          <p:nvPr/>
        </p:nvSpPr>
        <p:spPr>
          <a:xfrm>
            <a:off x="5152575" y="2919155"/>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3</a:t>
            </a:r>
          </a:p>
        </p:txBody>
      </p:sp>
      <p:sp>
        <p:nvSpPr>
          <p:cNvPr id="42" name="Oval 41">
            <a:extLst>
              <a:ext uri="{FF2B5EF4-FFF2-40B4-BE49-F238E27FC236}">
                <a16:creationId xmlns:a16="http://schemas.microsoft.com/office/drawing/2014/main" id="{9966449B-80AA-EBC8-E668-E9C788943EE8}"/>
              </a:ext>
            </a:extLst>
          </p:cNvPr>
          <p:cNvSpPr/>
          <p:nvPr/>
        </p:nvSpPr>
        <p:spPr>
          <a:xfrm>
            <a:off x="4137076" y="2621912"/>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sp>
        <p:nvSpPr>
          <p:cNvPr id="43" name="TextBox 42">
            <a:extLst>
              <a:ext uri="{FF2B5EF4-FFF2-40B4-BE49-F238E27FC236}">
                <a16:creationId xmlns:a16="http://schemas.microsoft.com/office/drawing/2014/main" id="{DD928A8E-D0FC-5E9C-19E5-1BA610AA5745}"/>
              </a:ext>
            </a:extLst>
          </p:cNvPr>
          <p:cNvSpPr txBox="1"/>
          <p:nvPr/>
        </p:nvSpPr>
        <p:spPr>
          <a:xfrm>
            <a:off x="521097" y="673142"/>
            <a:ext cx="7375128"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Raleway" pitchFamily="2" charset="0"/>
                <a:ea typeface="+mj-ea"/>
                <a:cs typeface="+mj-cs"/>
              </a:rPr>
              <a:t>Charge the VR Headset </a:t>
            </a:r>
            <a:br>
              <a:rPr lang="en-US" sz="4200" b="1" dirty="0">
                <a:latin typeface="Raleway" pitchFamily="2" charset="0"/>
                <a:ea typeface="+mj-ea"/>
                <a:cs typeface="+mj-cs"/>
              </a:rPr>
            </a:br>
            <a:r>
              <a:rPr lang="en-US" sz="4200" b="1" dirty="0">
                <a:latin typeface="Raleway" pitchFamily="2" charset="0"/>
                <a:ea typeface="+mj-ea"/>
                <a:cs typeface="+mj-cs"/>
              </a:rPr>
              <a:t>When Not in Use</a:t>
            </a:r>
          </a:p>
        </p:txBody>
      </p:sp>
    </p:spTree>
    <p:extLst>
      <p:ext uri="{BB962C8B-B14F-4D97-AF65-F5344CB8AC3E}">
        <p14:creationId xmlns:p14="http://schemas.microsoft.com/office/powerpoint/2010/main" val="3318863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on a black background&#10;&#10;Description automatically generated">
            <a:extLst>
              <a:ext uri="{FF2B5EF4-FFF2-40B4-BE49-F238E27FC236}">
                <a16:creationId xmlns:a16="http://schemas.microsoft.com/office/drawing/2014/main" id="{A6B73317-A1F0-50AE-C424-E8BB94275323}"/>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grpSp>
        <p:nvGrpSpPr>
          <p:cNvPr id="18" name="Group 17">
            <a:extLst>
              <a:ext uri="{FF2B5EF4-FFF2-40B4-BE49-F238E27FC236}">
                <a16:creationId xmlns:a16="http://schemas.microsoft.com/office/drawing/2014/main" id="{E27CFE3E-5A61-C44C-FEBA-A22550A8537C}"/>
              </a:ext>
            </a:extLst>
          </p:cNvPr>
          <p:cNvGrpSpPr/>
          <p:nvPr/>
        </p:nvGrpSpPr>
        <p:grpSpPr>
          <a:xfrm>
            <a:off x="2055739" y="2762416"/>
            <a:ext cx="9096521" cy="5622100"/>
            <a:chOff x="2239137" y="2762416"/>
            <a:chExt cx="9096521" cy="5622100"/>
          </a:xfrm>
        </p:grpSpPr>
        <p:sp>
          <p:nvSpPr>
            <p:cNvPr id="5" name="object 5">
              <a:extLst>
                <a:ext uri="{FF2B5EF4-FFF2-40B4-BE49-F238E27FC236}">
                  <a16:creationId xmlns:a16="http://schemas.microsoft.com/office/drawing/2014/main" id="{AFF0DCDE-CB13-F4B9-D7CC-F7BC17ABCB11}"/>
                </a:ext>
              </a:extLst>
            </p:cNvPr>
            <p:cNvSpPr/>
            <p:nvPr/>
          </p:nvSpPr>
          <p:spPr>
            <a:xfrm>
              <a:off x="2239137" y="2762416"/>
              <a:ext cx="8572500" cy="382888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818F54EA-5274-1310-9ABD-EE563DC9B835}"/>
                </a:ext>
              </a:extLst>
            </p:cNvPr>
            <p:cNvSpPr/>
            <p:nvPr/>
          </p:nvSpPr>
          <p:spPr>
            <a:xfrm>
              <a:off x="5234566" y="4708609"/>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7" name="Arrow: Right 6">
              <a:extLst>
                <a:ext uri="{FF2B5EF4-FFF2-40B4-BE49-F238E27FC236}">
                  <a16:creationId xmlns:a16="http://schemas.microsoft.com/office/drawing/2014/main" id="{5B93EBC3-D6D4-0963-5038-DF3AF2590A09}"/>
                </a:ext>
              </a:extLst>
            </p:cNvPr>
            <p:cNvSpPr/>
            <p:nvPr/>
          </p:nvSpPr>
          <p:spPr>
            <a:xfrm rot="19012305">
              <a:off x="5619971" y="4509429"/>
              <a:ext cx="411695" cy="1714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540BE1-3378-1E90-69B7-7C583ABF613B}"/>
                </a:ext>
              </a:extLst>
            </p:cNvPr>
            <p:cNvSpPr txBox="1"/>
            <p:nvPr/>
          </p:nvSpPr>
          <p:spPr>
            <a:xfrm>
              <a:off x="2239137" y="7184187"/>
              <a:ext cx="9096521" cy="1200329"/>
            </a:xfrm>
            <a:prstGeom prst="rect">
              <a:avLst/>
            </a:prstGeom>
            <a:noFill/>
          </p:spPr>
          <p:txBody>
            <a:bodyPr wrap="square" rtlCol="0" anchor="ctr">
              <a:spAutoFit/>
            </a:bodyPr>
            <a:lstStyle/>
            <a:p>
              <a:r>
                <a:rPr lang="da-DK" dirty="0">
                  <a:latin typeface="Raleway" pitchFamily="2" charset="0"/>
                </a:rPr>
                <a:t>For at tænde VR-</a:t>
              </a:r>
              <a:r>
                <a:rPr lang="da-DK" dirty="0" err="1">
                  <a:latin typeface="Raleway" pitchFamily="2" charset="0"/>
                </a:rPr>
                <a:t>headsettet</a:t>
              </a:r>
              <a:r>
                <a:rPr lang="da-DK" dirty="0">
                  <a:latin typeface="Raleway" pitchFamily="2" charset="0"/>
                </a:rPr>
                <a:t> skal du blot trykke på tænd / sluk-knappen      og holde den nede . En tydelig lyd angiver, at </a:t>
              </a:r>
              <a:r>
                <a:rPr lang="da-DK" dirty="0" err="1">
                  <a:latin typeface="Raleway" pitchFamily="2" charset="0"/>
                </a:rPr>
                <a:t>headsettet</a:t>
              </a:r>
              <a:r>
                <a:rPr lang="da-DK" dirty="0">
                  <a:latin typeface="Raleway" pitchFamily="2" charset="0"/>
                </a:rPr>
                <a:t> nu er tændt. For at bekræfte skal du bære VR-</a:t>
              </a:r>
              <a:r>
                <a:rPr lang="da-DK" dirty="0" err="1">
                  <a:latin typeface="Raleway" pitchFamily="2" charset="0"/>
                </a:rPr>
                <a:t>headsettet</a:t>
              </a:r>
              <a:r>
                <a:rPr lang="da-DK" dirty="0">
                  <a:latin typeface="Raleway" pitchFamily="2" charset="0"/>
                </a:rPr>
                <a:t> og sikre, at virtual reality-miljøet er synligt, hvilket bekræfter, at enheden er klar til brug.</a:t>
              </a:r>
              <a:endParaRPr lang="en-US" dirty="0">
                <a:latin typeface="Raleway" pitchFamily="2" charset="0"/>
              </a:endParaRPr>
            </a:p>
          </p:txBody>
        </p:sp>
        <p:sp>
          <p:nvSpPr>
            <p:cNvPr id="13" name="Oval 12">
              <a:extLst>
                <a:ext uri="{FF2B5EF4-FFF2-40B4-BE49-F238E27FC236}">
                  <a16:creationId xmlns:a16="http://schemas.microsoft.com/office/drawing/2014/main" id="{5B0B10C7-4B25-BB9D-D6E3-A64E5F46E746}"/>
                </a:ext>
              </a:extLst>
            </p:cNvPr>
            <p:cNvSpPr/>
            <p:nvPr/>
          </p:nvSpPr>
          <p:spPr>
            <a:xfrm>
              <a:off x="10009997" y="7263317"/>
              <a:ext cx="253852"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grpSp>
      <p:sp>
        <p:nvSpPr>
          <p:cNvPr id="15" name="TextBox 14">
            <a:extLst>
              <a:ext uri="{FF2B5EF4-FFF2-40B4-BE49-F238E27FC236}">
                <a16:creationId xmlns:a16="http://schemas.microsoft.com/office/drawing/2014/main" id="{8CAF7F69-A6F6-013C-D747-D2493612E5CB}"/>
              </a:ext>
            </a:extLst>
          </p:cNvPr>
          <p:cNvSpPr txBox="1"/>
          <p:nvPr/>
        </p:nvSpPr>
        <p:spPr>
          <a:xfrm>
            <a:off x="521096" y="673142"/>
            <a:ext cx="10631163"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da-DK" sz="4200" b="1" dirty="0">
                <a:latin typeface="Arial" panose="020B0604020202020204" pitchFamily="34" charset="0"/>
                <a:ea typeface="+mj-ea"/>
                <a:cs typeface="Arial" panose="020B0604020202020204" pitchFamily="34" charset="0"/>
              </a:rPr>
              <a:t>1 - Start med at tænde VR-</a:t>
            </a:r>
            <a:r>
              <a:rPr lang="da-DK" sz="4200" b="1" dirty="0" err="1">
                <a:latin typeface="Arial" panose="020B0604020202020204" pitchFamily="34" charset="0"/>
                <a:ea typeface="+mj-ea"/>
                <a:cs typeface="Arial" panose="020B0604020202020204" pitchFamily="34" charset="0"/>
              </a:rPr>
              <a:t>headsettet</a:t>
            </a:r>
            <a:endParaRPr lang="en-US" sz="4200" b="1" dirty="0">
              <a:latin typeface="Raleway" pitchFamily="2" charset="0"/>
              <a:ea typeface="+mj-ea"/>
              <a:cs typeface="+mj-cs"/>
            </a:endParaRPr>
          </a:p>
        </p:txBody>
      </p:sp>
    </p:spTree>
    <p:extLst>
      <p:ext uri="{BB962C8B-B14F-4D97-AF65-F5344CB8AC3E}">
        <p14:creationId xmlns:p14="http://schemas.microsoft.com/office/powerpoint/2010/main" val="174387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n a black background&#10;&#10;Description automatically generated">
            <a:extLst>
              <a:ext uri="{FF2B5EF4-FFF2-40B4-BE49-F238E27FC236}">
                <a16:creationId xmlns:a16="http://schemas.microsoft.com/office/drawing/2014/main" id="{88022E74-CBA1-048E-10AF-14C637D3AE2D}"/>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8" name="TextBox 7">
            <a:extLst>
              <a:ext uri="{FF2B5EF4-FFF2-40B4-BE49-F238E27FC236}">
                <a16:creationId xmlns:a16="http://schemas.microsoft.com/office/drawing/2014/main" id="{7B4BC392-7A41-FC68-2310-3C965E97E319}"/>
              </a:ext>
            </a:extLst>
          </p:cNvPr>
          <p:cNvSpPr txBox="1"/>
          <p:nvPr/>
        </p:nvSpPr>
        <p:spPr>
          <a:xfrm>
            <a:off x="521096" y="673142"/>
            <a:ext cx="8356204" cy="1496391"/>
          </a:xfrm>
          <a:prstGeom prst="rect">
            <a:avLst/>
          </a:prstGeom>
        </p:spPr>
        <p:txBody>
          <a:bodyPr vert="horz" lIns="91440" tIns="45720" rIns="91440" bIns="45720" rtlCol="0" anchor="t">
            <a:noAutofit/>
          </a:bodyPr>
          <a:lstStyle/>
          <a:p>
            <a:pPr defTabSz="914400">
              <a:lnSpc>
                <a:spcPct val="90000"/>
              </a:lnSpc>
              <a:spcBef>
                <a:spcPct val="0"/>
              </a:spcBef>
              <a:spcAft>
                <a:spcPts val="600"/>
              </a:spcAft>
            </a:pPr>
            <a:r>
              <a:rPr lang="da-DK" sz="4200" b="1" dirty="0">
                <a:latin typeface="Arial" panose="020B0604020202020204" pitchFamily="34" charset="0"/>
                <a:ea typeface="+mj-ea"/>
                <a:cs typeface="Arial" panose="020B0604020202020204" pitchFamily="34" charset="0"/>
              </a:rPr>
              <a:t>2 – Bekræft, at VR-</a:t>
            </a:r>
            <a:r>
              <a:rPr lang="da-DK" sz="4200" b="1" dirty="0" err="1">
                <a:latin typeface="Arial" panose="020B0604020202020204" pitchFamily="34" charset="0"/>
                <a:ea typeface="+mj-ea"/>
                <a:cs typeface="Arial" panose="020B0604020202020204" pitchFamily="34" charset="0"/>
              </a:rPr>
              <a:t>headsettet</a:t>
            </a:r>
            <a:r>
              <a:rPr lang="da-DK" sz="4200" b="1" dirty="0">
                <a:latin typeface="Arial" panose="020B0604020202020204" pitchFamily="34" charset="0"/>
                <a:ea typeface="+mj-ea"/>
                <a:cs typeface="Arial" panose="020B0604020202020204" pitchFamily="34" charset="0"/>
              </a:rPr>
              <a:t> er tilsluttet pc'en</a:t>
            </a:r>
            <a:endParaRPr lang="en-US" sz="4200" b="1" dirty="0">
              <a:latin typeface="Raleway" pitchFamily="2" charset="0"/>
              <a:ea typeface="+mj-ea"/>
              <a:cs typeface="+mj-cs"/>
            </a:endParaRPr>
          </a:p>
        </p:txBody>
      </p:sp>
      <p:grpSp>
        <p:nvGrpSpPr>
          <p:cNvPr id="18" name="Group 17">
            <a:extLst>
              <a:ext uri="{FF2B5EF4-FFF2-40B4-BE49-F238E27FC236}">
                <a16:creationId xmlns:a16="http://schemas.microsoft.com/office/drawing/2014/main" id="{25DB9F08-C33C-D9E8-56E4-6E4934AAA241}"/>
              </a:ext>
            </a:extLst>
          </p:cNvPr>
          <p:cNvGrpSpPr/>
          <p:nvPr/>
        </p:nvGrpSpPr>
        <p:grpSpPr>
          <a:xfrm>
            <a:off x="2055739" y="2886160"/>
            <a:ext cx="9096521" cy="5498356"/>
            <a:chOff x="1987159" y="2886160"/>
            <a:chExt cx="9096521" cy="5498356"/>
          </a:xfrm>
        </p:grpSpPr>
        <p:grpSp>
          <p:nvGrpSpPr>
            <p:cNvPr id="16" name="Group 15">
              <a:extLst>
                <a:ext uri="{FF2B5EF4-FFF2-40B4-BE49-F238E27FC236}">
                  <a16:creationId xmlns:a16="http://schemas.microsoft.com/office/drawing/2014/main" id="{09D48F3A-9772-409F-3070-5BBD46E8AF8E}"/>
                </a:ext>
              </a:extLst>
            </p:cNvPr>
            <p:cNvGrpSpPr/>
            <p:nvPr/>
          </p:nvGrpSpPr>
          <p:grpSpPr>
            <a:xfrm>
              <a:off x="2544419" y="2886160"/>
              <a:ext cx="7982000" cy="3581400"/>
              <a:chOff x="2498725" y="2886160"/>
              <a:chExt cx="7982000" cy="3581400"/>
            </a:xfrm>
          </p:grpSpPr>
          <p:pic>
            <p:nvPicPr>
              <p:cNvPr id="2" name="Billede 9">
                <a:extLst>
                  <a:ext uri="{FF2B5EF4-FFF2-40B4-BE49-F238E27FC236}">
                    <a16:creationId xmlns:a16="http://schemas.microsoft.com/office/drawing/2014/main" id="{E4DFD5F0-A232-67E2-857C-4DD9BBE30E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961" b="13961"/>
              <a:stretch/>
            </p:blipFill>
            <p:spPr>
              <a:xfrm>
                <a:off x="6754133" y="2886160"/>
                <a:ext cx="3726592" cy="3581400"/>
              </a:xfrm>
              <a:prstGeom prst="roundRect">
                <a:avLst>
                  <a:gd name="adj" fmla="val 1507"/>
                </a:avLst>
              </a:prstGeom>
              <a:ln w="28575">
                <a:solidFill>
                  <a:srgbClr val="1E365A"/>
                </a:solidFill>
              </a:ln>
            </p:spPr>
          </p:pic>
          <p:pic>
            <p:nvPicPr>
              <p:cNvPr id="3" name="Billede 9">
                <a:extLst>
                  <a:ext uri="{FF2B5EF4-FFF2-40B4-BE49-F238E27FC236}">
                    <a16:creationId xmlns:a16="http://schemas.microsoft.com/office/drawing/2014/main" id="{7EBCED91-07A7-A051-96D4-E57696BF697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14014" b="14014"/>
              <a:stretch/>
            </p:blipFill>
            <p:spPr>
              <a:xfrm>
                <a:off x="2498725" y="2886160"/>
                <a:ext cx="3726592" cy="3581400"/>
              </a:xfrm>
              <a:prstGeom prst="roundRect">
                <a:avLst>
                  <a:gd name="adj" fmla="val 1507"/>
                </a:avLst>
              </a:prstGeom>
              <a:ln w="28575">
                <a:solidFill>
                  <a:srgbClr val="1E365A"/>
                </a:solidFill>
              </a:ln>
            </p:spPr>
          </p:pic>
          <p:sp>
            <p:nvSpPr>
              <p:cNvPr id="5" name="Oval 4">
                <a:extLst>
                  <a:ext uri="{FF2B5EF4-FFF2-40B4-BE49-F238E27FC236}">
                    <a16:creationId xmlns:a16="http://schemas.microsoft.com/office/drawing/2014/main" id="{AB3BC819-6DD7-EB74-28DD-13CAED53C276}"/>
                  </a:ext>
                </a:extLst>
              </p:cNvPr>
              <p:cNvSpPr/>
              <p:nvPr/>
            </p:nvSpPr>
            <p:spPr>
              <a:xfrm>
                <a:off x="4034416" y="5514652"/>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6" name="Oval 5">
                <a:extLst>
                  <a:ext uri="{FF2B5EF4-FFF2-40B4-BE49-F238E27FC236}">
                    <a16:creationId xmlns:a16="http://schemas.microsoft.com/office/drawing/2014/main" id="{6344DE36-3EB4-7F2A-DA83-A4CAD7871FFD}"/>
                  </a:ext>
                </a:extLst>
              </p:cNvPr>
              <p:cNvSpPr/>
              <p:nvPr/>
            </p:nvSpPr>
            <p:spPr>
              <a:xfrm>
                <a:off x="7816749" y="5514652"/>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grpSp>
        <p:grpSp>
          <p:nvGrpSpPr>
            <p:cNvPr id="17" name="Group 16">
              <a:extLst>
                <a:ext uri="{FF2B5EF4-FFF2-40B4-BE49-F238E27FC236}">
                  <a16:creationId xmlns:a16="http://schemas.microsoft.com/office/drawing/2014/main" id="{4C502EF5-CD26-2C0F-F8CB-8E064DD7339C}"/>
                </a:ext>
              </a:extLst>
            </p:cNvPr>
            <p:cNvGrpSpPr/>
            <p:nvPr/>
          </p:nvGrpSpPr>
          <p:grpSpPr>
            <a:xfrm>
              <a:off x="1987159" y="7184187"/>
              <a:ext cx="9096521" cy="1200329"/>
              <a:chOff x="2055739" y="7184187"/>
              <a:chExt cx="9096521" cy="1200329"/>
            </a:xfrm>
          </p:grpSpPr>
          <p:sp>
            <p:nvSpPr>
              <p:cNvPr id="9" name="TextBox 8">
                <a:extLst>
                  <a:ext uri="{FF2B5EF4-FFF2-40B4-BE49-F238E27FC236}">
                    <a16:creationId xmlns:a16="http://schemas.microsoft.com/office/drawing/2014/main" id="{1DE10F0B-2215-DF68-994C-3907CA07D067}"/>
                  </a:ext>
                </a:extLst>
              </p:cNvPr>
              <p:cNvSpPr txBox="1"/>
              <p:nvPr/>
            </p:nvSpPr>
            <p:spPr>
              <a:xfrm>
                <a:off x="2055739" y="7184187"/>
                <a:ext cx="9096521" cy="1200329"/>
              </a:xfrm>
              <a:prstGeom prst="rect">
                <a:avLst/>
              </a:prstGeom>
              <a:noFill/>
            </p:spPr>
            <p:txBody>
              <a:bodyPr wrap="square" rtlCol="0" anchor="t">
                <a:spAutoFit/>
              </a:bodyPr>
              <a:lstStyle/>
              <a:p>
                <a:r>
                  <a:rPr lang="en-US" dirty="0" err="1">
                    <a:latin typeface="Raleway" pitchFamily="2" charset="0"/>
                  </a:rPr>
                  <a:t>Tilslut</a:t>
                </a:r>
                <a:r>
                  <a:rPr lang="en-US" dirty="0">
                    <a:latin typeface="Raleway" pitchFamily="2" charset="0"/>
                  </a:rPr>
                  <a:t> Link-</a:t>
                </a:r>
                <a:r>
                  <a:rPr lang="en-US" dirty="0" err="1">
                    <a:latin typeface="Raleway" pitchFamily="2" charset="0"/>
                  </a:rPr>
                  <a:t>kablet</a:t>
                </a:r>
                <a:r>
                  <a:rPr lang="en-US" dirty="0">
                    <a:latin typeface="Raleway" pitchFamily="2" charset="0"/>
                  </a:rPr>
                  <a:t> </a:t>
                </a:r>
                <a:r>
                  <a:rPr lang="en-US" dirty="0" err="1">
                    <a:latin typeface="Raleway" pitchFamily="2" charset="0"/>
                  </a:rPr>
                  <a:t>sikkert</a:t>
                </a:r>
                <a:r>
                  <a:rPr lang="en-US" dirty="0">
                    <a:latin typeface="Raleway" pitchFamily="2" charset="0"/>
                  </a:rPr>
                  <a:t> </a:t>
                </a:r>
                <a:r>
                  <a:rPr lang="en-US" dirty="0" err="1">
                    <a:latin typeface="Raleway" pitchFamily="2" charset="0"/>
                  </a:rPr>
                  <a:t>til</a:t>
                </a:r>
                <a:r>
                  <a:rPr lang="en-US" dirty="0">
                    <a:latin typeface="Raleway" pitchFamily="2" charset="0"/>
                  </a:rPr>
                  <a:t> </a:t>
                </a:r>
                <a:r>
                  <a:rPr lang="en-US" dirty="0" err="1">
                    <a:latin typeface="Raleway" pitchFamily="2" charset="0"/>
                  </a:rPr>
                  <a:t>både</a:t>
                </a:r>
                <a:r>
                  <a:rPr lang="en-US" dirty="0">
                    <a:latin typeface="Raleway" pitchFamily="2" charset="0"/>
                  </a:rPr>
                  <a:t> </a:t>
                </a:r>
                <a:r>
                  <a:rPr lang="en-US" dirty="0" err="1">
                    <a:latin typeface="Raleway" pitchFamily="2" charset="0"/>
                  </a:rPr>
                  <a:t>pc’en</a:t>
                </a:r>
                <a:r>
                  <a:rPr lang="en-US" dirty="0">
                    <a:latin typeface="Raleway" pitchFamily="2" charset="0"/>
                  </a:rPr>
                  <a:t>      og VR-</a:t>
                </a:r>
                <a:r>
                  <a:rPr lang="en-US" dirty="0" err="1">
                    <a:latin typeface="Raleway" pitchFamily="2" charset="0"/>
                  </a:rPr>
                  <a:t>headsettet</a:t>
                </a:r>
                <a:r>
                  <a:rPr lang="en-US" dirty="0">
                    <a:latin typeface="Raleway" pitchFamily="2" charset="0"/>
                  </a:rPr>
                  <a:t>      , og </a:t>
                </a:r>
                <a:r>
                  <a:rPr lang="en-US" dirty="0" err="1">
                    <a:latin typeface="Raleway" pitchFamily="2" charset="0"/>
                  </a:rPr>
                  <a:t>sørg</a:t>
                </a:r>
                <a:r>
                  <a:rPr lang="en-US" dirty="0">
                    <a:latin typeface="Raleway" pitchFamily="2" charset="0"/>
                  </a:rPr>
                  <a:t> for, at </a:t>
                </a:r>
                <a:r>
                  <a:rPr lang="en-US" dirty="0" err="1">
                    <a:latin typeface="Raleway" pitchFamily="2" charset="0"/>
                  </a:rPr>
                  <a:t>kablerne</a:t>
                </a:r>
                <a:r>
                  <a:rPr lang="en-US" dirty="0">
                    <a:latin typeface="Raleway" pitchFamily="2" charset="0"/>
                  </a:rPr>
                  <a:t> er </a:t>
                </a:r>
                <a:r>
                  <a:rPr lang="en-US" dirty="0" err="1">
                    <a:latin typeface="Raleway" pitchFamily="2" charset="0"/>
                  </a:rPr>
                  <a:t>ordentligt</a:t>
                </a:r>
                <a:r>
                  <a:rPr lang="en-US" dirty="0">
                    <a:latin typeface="Raleway" pitchFamily="2" charset="0"/>
                  </a:rPr>
                  <a:t> </a:t>
                </a:r>
                <a:r>
                  <a:rPr lang="en-US" dirty="0" err="1">
                    <a:latin typeface="Raleway" pitchFamily="2" charset="0"/>
                  </a:rPr>
                  <a:t>fastgjort</a:t>
                </a:r>
                <a:r>
                  <a:rPr lang="en-US" dirty="0">
                    <a:latin typeface="Raleway" pitchFamily="2" charset="0"/>
                  </a:rPr>
                  <a:t> for at </a:t>
                </a:r>
                <a:r>
                  <a:rPr lang="en-US" dirty="0" err="1">
                    <a:latin typeface="Raleway" pitchFamily="2" charset="0"/>
                  </a:rPr>
                  <a:t>forhindre</a:t>
                </a:r>
                <a:r>
                  <a:rPr lang="en-US" dirty="0">
                    <a:latin typeface="Raleway" pitchFamily="2" charset="0"/>
                  </a:rPr>
                  <a:t> </a:t>
                </a:r>
                <a:r>
                  <a:rPr lang="en-US" dirty="0" err="1">
                    <a:latin typeface="Raleway" pitchFamily="2" charset="0"/>
                  </a:rPr>
                  <a:t>utilsigtet</a:t>
                </a:r>
                <a:r>
                  <a:rPr lang="en-US" dirty="0">
                    <a:latin typeface="Raleway" pitchFamily="2" charset="0"/>
                  </a:rPr>
                  <a:t> </a:t>
                </a:r>
                <a:r>
                  <a:rPr lang="en-US" dirty="0" err="1">
                    <a:latin typeface="Raleway" pitchFamily="2" charset="0"/>
                  </a:rPr>
                  <a:t>frakobling</a:t>
                </a:r>
                <a:r>
                  <a:rPr lang="en-US" dirty="0">
                    <a:latin typeface="Raleway" pitchFamily="2" charset="0"/>
                  </a:rPr>
                  <a:t>. </a:t>
                </a:r>
                <a:r>
                  <a:rPr lang="en-US" dirty="0" err="1">
                    <a:latin typeface="Raleway" pitchFamily="2" charset="0"/>
                  </a:rPr>
                  <a:t>Når</a:t>
                </a:r>
                <a:r>
                  <a:rPr lang="en-US" dirty="0">
                    <a:latin typeface="Raleway" pitchFamily="2" charset="0"/>
                  </a:rPr>
                  <a:t> </a:t>
                </a:r>
                <a:r>
                  <a:rPr lang="en-US" dirty="0" err="1">
                    <a:latin typeface="Raleway" pitchFamily="2" charset="0"/>
                  </a:rPr>
                  <a:t>forbindelsen</a:t>
                </a:r>
                <a:r>
                  <a:rPr lang="en-US" dirty="0">
                    <a:latin typeface="Raleway" pitchFamily="2" charset="0"/>
                  </a:rPr>
                  <a:t> er </a:t>
                </a:r>
                <a:r>
                  <a:rPr lang="en-US" dirty="0" err="1">
                    <a:latin typeface="Raleway" pitchFamily="2" charset="0"/>
                  </a:rPr>
                  <a:t>oprettet</a:t>
                </a:r>
                <a:r>
                  <a:rPr lang="en-US" dirty="0">
                    <a:latin typeface="Raleway" pitchFamily="2" charset="0"/>
                  </a:rPr>
                  <a:t>, vises </a:t>
                </a:r>
                <a:r>
                  <a:rPr lang="en-US" dirty="0" err="1">
                    <a:latin typeface="Raleway" pitchFamily="2" charset="0"/>
                  </a:rPr>
                  <a:t>en</a:t>
                </a:r>
                <a:r>
                  <a:rPr lang="en-US" dirty="0">
                    <a:latin typeface="Raleway" pitchFamily="2" charset="0"/>
                  </a:rPr>
                  <a:t> pop-up </a:t>
                </a:r>
                <a:r>
                  <a:rPr lang="en-US" dirty="0" err="1">
                    <a:latin typeface="Raleway" pitchFamily="2" charset="0"/>
                  </a:rPr>
                  <a:t>i</a:t>
                </a:r>
                <a:r>
                  <a:rPr lang="en-US" dirty="0">
                    <a:latin typeface="Raleway" pitchFamily="2" charset="0"/>
                  </a:rPr>
                  <a:t> VR-</a:t>
                </a:r>
                <a:r>
                  <a:rPr lang="en-US" dirty="0" err="1">
                    <a:latin typeface="Raleway" pitchFamily="2" charset="0"/>
                  </a:rPr>
                  <a:t>headsettet</a:t>
                </a:r>
                <a:r>
                  <a:rPr lang="en-US" dirty="0">
                    <a:latin typeface="Raleway" pitchFamily="2" charset="0"/>
                  </a:rPr>
                  <a:t>; </a:t>
                </a:r>
                <a:r>
                  <a:rPr lang="en-US" dirty="0" err="1">
                    <a:latin typeface="Raleway" pitchFamily="2" charset="0"/>
                  </a:rPr>
                  <a:t>Sørg</a:t>
                </a:r>
                <a:r>
                  <a:rPr lang="en-US" dirty="0">
                    <a:latin typeface="Raleway" pitchFamily="2" charset="0"/>
                  </a:rPr>
                  <a:t> for at </a:t>
                </a:r>
                <a:r>
                  <a:rPr lang="en-US" dirty="0" err="1">
                    <a:latin typeface="Raleway" pitchFamily="2" charset="0"/>
                  </a:rPr>
                  <a:t>acceptere</a:t>
                </a:r>
                <a:r>
                  <a:rPr lang="en-US" dirty="0">
                    <a:latin typeface="Raleway" pitchFamily="2" charset="0"/>
                  </a:rPr>
                  <a:t> </a:t>
                </a:r>
                <a:r>
                  <a:rPr lang="en-US" dirty="0" err="1">
                    <a:latin typeface="Raleway" pitchFamily="2" charset="0"/>
                  </a:rPr>
                  <a:t>vejledningen</a:t>
                </a:r>
                <a:r>
                  <a:rPr lang="en-US" dirty="0">
                    <a:latin typeface="Raleway" pitchFamily="2" charset="0"/>
                  </a:rPr>
                  <a:t> for at </a:t>
                </a:r>
                <a:r>
                  <a:rPr lang="en-US" dirty="0" err="1">
                    <a:latin typeface="Raleway" pitchFamily="2" charset="0"/>
                  </a:rPr>
                  <a:t>etablere</a:t>
                </a:r>
                <a:r>
                  <a:rPr lang="en-US" dirty="0">
                    <a:latin typeface="Raleway" pitchFamily="2" charset="0"/>
                  </a:rPr>
                  <a:t> </a:t>
                </a:r>
                <a:r>
                  <a:rPr lang="en-US" dirty="0" err="1">
                    <a:latin typeface="Raleway" pitchFamily="2" charset="0"/>
                  </a:rPr>
                  <a:t>forbindelsen</a:t>
                </a:r>
                <a:r>
                  <a:rPr lang="en-US" dirty="0">
                    <a:latin typeface="Raleway" pitchFamily="2" charset="0"/>
                  </a:rPr>
                  <a:t> </a:t>
                </a:r>
                <a:r>
                  <a:rPr lang="en-US" dirty="0" err="1">
                    <a:latin typeface="Raleway" pitchFamily="2" charset="0"/>
                  </a:rPr>
                  <a:t>mellem</a:t>
                </a:r>
                <a:r>
                  <a:rPr lang="en-US" dirty="0">
                    <a:latin typeface="Raleway" pitchFamily="2" charset="0"/>
                  </a:rPr>
                  <a:t> VR-</a:t>
                </a:r>
                <a:r>
                  <a:rPr lang="en-US" dirty="0" err="1">
                    <a:latin typeface="Raleway" pitchFamily="2" charset="0"/>
                  </a:rPr>
                  <a:t>headsettet</a:t>
                </a:r>
                <a:r>
                  <a:rPr lang="en-US" dirty="0">
                    <a:latin typeface="Raleway" pitchFamily="2" charset="0"/>
                  </a:rPr>
                  <a:t> og </a:t>
                </a:r>
                <a:r>
                  <a:rPr lang="en-US" dirty="0" err="1">
                    <a:latin typeface="Raleway" pitchFamily="2" charset="0"/>
                  </a:rPr>
                  <a:t>pc'en</a:t>
                </a:r>
                <a:r>
                  <a:rPr lang="en-US" dirty="0">
                    <a:latin typeface="Raleway" pitchFamily="2" charset="0"/>
                  </a:rPr>
                  <a:t>.</a:t>
                </a:r>
              </a:p>
            </p:txBody>
          </p:sp>
          <p:sp>
            <p:nvSpPr>
              <p:cNvPr id="10" name="Oval 9">
                <a:extLst>
                  <a:ext uri="{FF2B5EF4-FFF2-40B4-BE49-F238E27FC236}">
                    <a16:creationId xmlns:a16="http://schemas.microsoft.com/office/drawing/2014/main" id="{1FF16767-A487-79AC-3828-F66C54DAC1CD}"/>
                  </a:ext>
                </a:extLst>
              </p:cNvPr>
              <p:cNvSpPr/>
              <p:nvPr/>
            </p:nvSpPr>
            <p:spPr>
              <a:xfrm>
                <a:off x="6320540" y="7247687"/>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sp>
            <p:nvSpPr>
              <p:cNvPr id="11" name="Oval 10">
                <a:extLst>
                  <a:ext uri="{FF2B5EF4-FFF2-40B4-BE49-F238E27FC236}">
                    <a16:creationId xmlns:a16="http://schemas.microsoft.com/office/drawing/2014/main" id="{897649F5-BA8B-39AF-84EE-E831F11FE578}"/>
                  </a:ext>
                </a:extLst>
              </p:cNvPr>
              <p:cNvSpPr/>
              <p:nvPr/>
            </p:nvSpPr>
            <p:spPr>
              <a:xfrm>
                <a:off x="8558035" y="7222879"/>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grpSp>
      </p:grpSp>
    </p:spTree>
    <p:extLst>
      <p:ext uri="{BB962C8B-B14F-4D97-AF65-F5344CB8AC3E}">
        <p14:creationId xmlns:p14="http://schemas.microsoft.com/office/powerpoint/2010/main" val="715091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virtual reality headset&#10;&#10;Description automatically generated">
            <a:extLst>
              <a:ext uri="{FF2B5EF4-FFF2-40B4-BE49-F238E27FC236}">
                <a16:creationId xmlns:a16="http://schemas.microsoft.com/office/drawing/2014/main" id="{DA52E252-BB77-7CD0-D10F-D03709A39DE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rcRect l="23077" r="28749"/>
          <a:stretch/>
        </p:blipFill>
        <p:spPr>
          <a:xfrm rot="5400000">
            <a:off x="1757986" y="4824516"/>
            <a:ext cx="3576980" cy="5568951"/>
          </a:xfrm>
          <a:prstGeom prst="rect">
            <a:avLst/>
          </a:prstGeom>
          <a:ln w="28575">
            <a:solidFill>
              <a:schemeClr val="accent2"/>
            </a:solidFill>
          </a:ln>
        </p:spPr>
      </p:pic>
      <p:pic>
        <p:nvPicPr>
          <p:cNvPr id="11" name="Picture 10" descr="A person wearing a virtual reality headset&#10;&#10;Description automatically generated">
            <a:extLst>
              <a:ext uri="{FF2B5EF4-FFF2-40B4-BE49-F238E27FC236}">
                <a16:creationId xmlns:a16="http://schemas.microsoft.com/office/drawing/2014/main" id="{F3589C9F-68F0-A35C-70C3-D4CA3112AE72}"/>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9231" r="32596"/>
          <a:stretch/>
        </p:blipFill>
        <p:spPr>
          <a:xfrm rot="5400000">
            <a:off x="7828585" y="4824516"/>
            <a:ext cx="3576979" cy="5568950"/>
          </a:xfrm>
          <a:prstGeom prst="rect">
            <a:avLst/>
          </a:prstGeom>
          <a:ln w="28575">
            <a:solidFill>
              <a:schemeClr val="accent6"/>
            </a:solidFill>
          </a:ln>
        </p:spPr>
      </p:pic>
      <p:cxnSp>
        <p:nvCxnSpPr>
          <p:cNvPr id="4" name="Straight Connector 3">
            <a:extLst>
              <a:ext uri="{FF2B5EF4-FFF2-40B4-BE49-F238E27FC236}">
                <a16:creationId xmlns:a16="http://schemas.microsoft.com/office/drawing/2014/main" id="{0C543427-5702-C2EF-3110-CA5CE99C4572}"/>
              </a:ext>
            </a:extLst>
          </p:cNvPr>
          <p:cNvCxnSpPr/>
          <p:nvPr/>
        </p:nvCxnSpPr>
        <p:spPr>
          <a:xfrm>
            <a:off x="1485900" y="7325841"/>
            <a:ext cx="1204546" cy="0"/>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9CD8A054-A192-3E54-3A49-B405E6806AA6}"/>
              </a:ext>
            </a:extLst>
          </p:cNvPr>
          <p:cNvCxnSpPr>
            <a:cxnSpLocks/>
          </p:cNvCxnSpPr>
          <p:nvPr/>
        </p:nvCxnSpPr>
        <p:spPr>
          <a:xfrm>
            <a:off x="1485900" y="7392076"/>
            <a:ext cx="1107831" cy="45251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2EDE1CFA-0598-BDD7-B2CF-351E63F39C79}"/>
              </a:ext>
            </a:extLst>
          </p:cNvPr>
          <p:cNvCxnSpPr/>
          <p:nvPr/>
        </p:nvCxnSpPr>
        <p:spPr>
          <a:xfrm>
            <a:off x="7772400" y="7325841"/>
            <a:ext cx="1204546" cy="0"/>
          </a:xfrm>
          <a:prstGeom prst="line">
            <a:avLst/>
          </a:prstGeom>
          <a:ln w="38100">
            <a:solidFill>
              <a:schemeClr val="accent6"/>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AE095935-5F85-91DD-22FB-6C39FF845676}"/>
              </a:ext>
            </a:extLst>
          </p:cNvPr>
          <p:cNvCxnSpPr>
            <a:cxnSpLocks/>
          </p:cNvCxnSpPr>
          <p:nvPr/>
        </p:nvCxnSpPr>
        <p:spPr>
          <a:xfrm>
            <a:off x="7772400" y="7576714"/>
            <a:ext cx="1204546" cy="0"/>
          </a:xfrm>
          <a:prstGeom prst="line">
            <a:avLst/>
          </a:prstGeom>
          <a:ln w="38100">
            <a:solidFill>
              <a:schemeClr val="accent6"/>
            </a:solidFill>
          </a:ln>
        </p:spPr>
        <p:style>
          <a:lnRef idx="2">
            <a:schemeClr val="accent2"/>
          </a:lnRef>
          <a:fillRef idx="0">
            <a:schemeClr val="accent2"/>
          </a:fillRef>
          <a:effectRef idx="1">
            <a:schemeClr val="accent2"/>
          </a:effectRef>
          <a:fontRef idx="minor">
            <a:schemeClr val="tx1"/>
          </a:fontRef>
        </p:style>
      </p:cxnSp>
      <p:pic>
        <p:nvPicPr>
          <p:cNvPr id="19" name="Graphic 18" descr="Close with solid fill">
            <a:extLst>
              <a:ext uri="{FF2B5EF4-FFF2-40B4-BE49-F238E27FC236}">
                <a16:creationId xmlns:a16="http://schemas.microsoft.com/office/drawing/2014/main" id="{7B37F29D-5F05-C523-DE9E-730775E37D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0677" y="5820501"/>
            <a:ext cx="914400" cy="914400"/>
          </a:xfrm>
          <a:prstGeom prst="rect">
            <a:avLst/>
          </a:prstGeom>
        </p:spPr>
      </p:pic>
      <p:pic>
        <p:nvPicPr>
          <p:cNvPr id="21" name="Graphic 20" descr="Checkmark with solid fill">
            <a:extLst>
              <a:ext uri="{FF2B5EF4-FFF2-40B4-BE49-F238E27FC236}">
                <a16:creationId xmlns:a16="http://schemas.microsoft.com/office/drawing/2014/main" id="{4873C6BC-F346-DF4E-3166-0C7CE1302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76025" y="5780496"/>
            <a:ext cx="914400" cy="914400"/>
          </a:xfrm>
          <a:prstGeom prst="rect">
            <a:avLst/>
          </a:prstGeom>
        </p:spPr>
      </p:pic>
      <p:pic>
        <p:nvPicPr>
          <p:cNvPr id="22" name="Picture 21" descr="A logo on a black background&#10;&#10;Description automatically generated">
            <a:extLst>
              <a:ext uri="{FF2B5EF4-FFF2-40B4-BE49-F238E27FC236}">
                <a16:creationId xmlns:a16="http://schemas.microsoft.com/office/drawing/2014/main" id="{57F56C44-4353-BB82-A986-73FD3F1E01E3}"/>
              </a:ext>
            </a:extLst>
          </p:cNvPr>
          <p:cNvPicPr>
            <a:picLocks noChangeAspect="1"/>
          </p:cNvPicPr>
          <p:nvPr/>
        </p:nvPicPr>
        <p:blipFill rotWithShape="1">
          <a:blip r:embed="rId10">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23" name="TextBox 22">
            <a:extLst>
              <a:ext uri="{FF2B5EF4-FFF2-40B4-BE49-F238E27FC236}">
                <a16:creationId xmlns:a16="http://schemas.microsoft.com/office/drawing/2014/main" id="{D9495D59-DB95-5E8C-B4AD-3C8B8C8FEFFD}"/>
              </a:ext>
            </a:extLst>
          </p:cNvPr>
          <p:cNvSpPr txBox="1"/>
          <p:nvPr/>
        </p:nvSpPr>
        <p:spPr>
          <a:xfrm>
            <a:off x="521096" y="673142"/>
            <a:ext cx="8356204"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3 - </a:t>
            </a:r>
            <a:r>
              <a:rPr lang="en-US" sz="4200" b="1" dirty="0" err="1">
                <a:latin typeface="Arial" panose="020B0604020202020204" pitchFamily="34" charset="0"/>
                <a:ea typeface="+mj-ea"/>
                <a:cs typeface="Arial" panose="020B0604020202020204" pitchFamily="34" charset="0"/>
              </a:rPr>
              <a:t>Monter</a:t>
            </a:r>
            <a:r>
              <a:rPr lang="en-US" sz="4200" b="1" dirty="0">
                <a:latin typeface="Arial" panose="020B0604020202020204" pitchFamily="34" charset="0"/>
                <a:ea typeface="+mj-ea"/>
                <a:cs typeface="Arial" panose="020B0604020202020204" pitchFamily="34" charset="0"/>
              </a:rPr>
              <a:t> VR-</a:t>
            </a:r>
            <a:r>
              <a:rPr lang="en-US" sz="4200" b="1" dirty="0" err="1">
                <a:latin typeface="Arial" panose="020B0604020202020204" pitchFamily="34" charset="0"/>
                <a:ea typeface="+mj-ea"/>
                <a:cs typeface="Arial" panose="020B0604020202020204" pitchFamily="34" charset="0"/>
              </a:rPr>
              <a:t>headsettet</a:t>
            </a:r>
            <a:endParaRPr lang="en-US" sz="4200" b="1" dirty="0">
              <a:latin typeface="Raleway" pitchFamily="2" charset="0"/>
              <a:ea typeface="+mj-ea"/>
              <a:cs typeface="+mj-cs"/>
            </a:endParaRPr>
          </a:p>
        </p:txBody>
      </p:sp>
      <p:grpSp>
        <p:nvGrpSpPr>
          <p:cNvPr id="27" name="Group 26">
            <a:extLst>
              <a:ext uri="{FF2B5EF4-FFF2-40B4-BE49-F238E27FC236}">
                <a16:creationId xmlns:a16="http://schemas.microsoft.com/office/drawing/2014/main" id="{9CFC5A39-53F0-528F-9A1F-E9B301EB9309}"/>
              </a:ext>
            </a:extLst>
          </p:cNvPr>
          <p:cNvGrpSpPr/>
          <p:nvPr/>
        </p:nvGrpSpPr>
        <p:grpSpPr>
          <a:xfrm>
            <a:off x="6804479" y="1887531"/>
            <a:ext cx="5597071" cy="3617544"/>
            <a:chOff x="6693353" y="1423478"/>
            <a:chExt cx="5597071" cy="3617544"/>
          </a:xfrm>
        </p:grpSpPr>
        <p:pic>
          <p:nvPicPr>
            <p:cNvPr id="24" name="Picture 23" descr="A person wearing headphones&#10;&#10;Description automatically generated">
              <a:extLst>
                <a:ext uri="{FF2B5EF4-FFF2-40B4-BE49-F238E27FC236}">
                  <a16:creationId xmlns:a16="http://schemas.microsoft.com/office/drawing/2014/main" id="{D64B5FE3-08B3-2693-DE68-CEF65770CA8E}"/>
                </a:ext>
              </a:extLst>
            </p:cNvPr>
            <p:cNvPicPr>
              <a:picLocks noChangeAspect="1"/>
            </p:cNvPicPr>
            <p:nvPr/>
          </p:nvPicPr>
          <p:blipFill rotWithShape="1">
            <a:blip r:embed="rId11">
              <a:grayscl/>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19593" t="3428" r="39015" b="11183"/>
            <a:stretch/>
          </p:blipFill>
          <p:spPr>
            <a:xfrm rot="5400000">
              <a:off x="7683117" y="433714"/>
              <a:ext cx="3617544" cy="5597071"/>
            </a:xfrm>
            <a:prstGeom prst="rect">
              <a:avLst/>
            </a:prstGeom>
          </p:spPr>
        </p:pic>
        <p:sp>
          <p:nvSpPr>
            <p:cNvPr id="25" name="Arrow: Curved Right 24">
              <a:extLst>
                <a:ext uri="{FF2B5EF4-FFF2-40B4-BE49-F238E27FC236}">
                  <a16:creationId xmlns:a16="http://schemas.microsoft.com/office/drawing/2014/main" id="{CCC09579-4201-BC5B-D1CC-BF6167718AF9}"/>
                </a:ext>
              </a:extLst>
            </p:cNvPr>
            <p:cNvSpPr/>
            <p:nvPr/>
          </p:nvSpPr>
          <p:spPr>
            <a:xfrm rot="5400000">
              <a:off x="10293350" y="2951765"/>
              <a:ext cx="571500" cy="1270000"/>
            </a:xfrm>
            <a:prstGeom prst="curvedRightArrow">
              <a:avLst/>
            </a:prstGeom>
            <a:solidFill>
              <a:schemeClr val="bg1"/>
            </a:solidFill>
            <a:ln>
              <a:solidFill>
                <a:srgbClr val="1E36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TextBox 27">
            <a:extLst>
              <a:ext uri="{FF2B5EF4-FFF2-40B4-BE49-F238E27FC236}">
                <a16:creationId xmlns:a16="http://schemas.microsoft.com/office/drawing/2014/main" id="{DECB01CE-14F3-92DA-6FB1-34E181B73BA2}"/>
              </a:ext>
            </a:extLst>
          </p:cNvPr>
          <p:cNvSpPr txBox="1"/>
          <p:nvPr/>
        </p:nvSpPr>
        <p:spPr>
          <a:xfrm>
            <a:off x="762000" y="1887530"/>
            <a:ext cx="5568952" cy="2862322"/>
          </a:xfrm>
          <a:prstGeom prst="rect">
            <a:avLst/>
          </a:prstGeom>
          <a:noFill/>
        </p:spPr>
        <p:txBody>
          <a:bodyPr wrap="square" rtlCol="0" anchor="t">
            <a:spAutoFit/>
          </a:bodyPr>
          <a:lstStyle/>
          <a:p>
            <a:r>
              <a:rPr lang="en-US" dirty="0">
                <a:latin typeface="Raleway" pitchFamily="2" charset="0"/>
              </a:rPr>
              <a:t>Tag VR-</a:t>
            </a:r>
            <a:r>
              <a:rPr lang="en-US" dirty="0" err="1">
                <a:latin typeface="Raleway" pitchFamily="2" charset="0"/>
              </a:rPr>
              <a:t>headsettet</a:t>
            </a:r>
            <a:r>
              <a:rPr lang="en-US" dirty="0">
                <a:latin typeface="Raleway" pitchFamily="2" charset="0"/>
              </a:rPr>
              <a:t> på, og </a:t>
            </a:r>
            <a:r>
              <a:rPr lang="en-US" dirty="0" err="1">
                <a:latin typeface="Raleway" pitchFamily="2" charset="0"/>
              </a:rPr>
              <a:t>juster</a:t>
            </a:r>
            <a:r>
              <a:rPr lang="en-US" dirty="0">
                <a:latin typeface="Raleway" pitchFamily="2" charset="0"/>
              </a:rPr>
              <a:t> det for optimal </a:t>
            </a:r>
            <a:r>
              <a:rPr lang="en-US" dirty="0" err="1">
                <a:latin typeface="Raleway" pitchFamily="2" charset="0"/>
              </a:rPr>
              <a:t>klarhed</a:t>
            </a:r>
            <a:r>
              <a:rPr lang="en-US" dirty="0">
                <a:latin typeface="Raleway" pitchFamily="2" charset="0"/>
              </a:rPr>
              <a:t> </a:t>
            </a:r>
            <a:r>
              <a:rPr lang="en-US" dirty="0" err="1">
                <a:latin typeface="Raleway" pitchFamily="2" charset="0"/>
              </a:rPr>
              <a:t>i</a:t>
            </a:r>
            <a:r>
              <a:rPr lang="en-US" dirty="0">
                <a:latin typeface="Raleway" pitchFamily="2" charset="0"/>
              </a:rPr>
              <a:t> den </a:t>
            </a:r>
            <a:r>
              <a:rPr lang="en-US" dirty="0" err="1">
                <a:latin typeface="Raleway" pitchFamily="2" charset="0"/>
              </a:rPr>
              <a:t>virtuelle</a:t>
            </a:r>
            <a:r>
              <a:rPr lang="en-US" dirty="0">
                <a:latin typeface="Raleway" pitchFamily="2" charset="0"/>
              </a:rPr>
              <a:t> </a:t>
            </a:r>
            <a:r>
              <a:rPr lang="en-US" dirty="0" err="1">
                <a:latin typeface="Raleway" pitchFamily="2" charset="0"/>
              </a:rPr>
              <a:t>verden</a:t>
            </a:r>
            <a:r>
              <a:rPr lang="en-US" dirty="0">
                <a:latin typeface="Raleway" pitchFamily="2" charset="0"/>
              </a:rPr>
              <a:t>. </a:t>
            </a:r>
            <a:r>
              <a:rPr lang="en-US" dirty="0" err="1">
                <a:latin typeface="Raleway" pitchFamily="2" charset="0"/>
              </a:rPr>
              <a:t>Sørg</a:t>
            </a:r>
            <a:r>
              <a:rPr lang="en-US" dirty="0">
                <a:latin typeface="Raleway" pitchFamily="2" charset="0"/>
              </a:rPr>
              <a:t> for, at </a:t>
            </a:r>
            <a:r>
              <a:rPr lang="en-US" dirty="0" err="1">
                <a:latin typeface="Raleway" pitchFamily="2" charset="0"/>
              </a:rPr>
              <a:t>linserne</a:t>
            </a:r>
            <a:r>
              <a:rPr lang="en-US" dirty="0">
                <a:latin typeface="Raleway" pitchFamily="2" charset="0"/>
              </a:rPr>
              <a:t> er </a:t>
            </a:r>
            <a:r>
              <a:rPr lang="en-US" dirty="0" err="1">
                <a:latin typeface="Raleway" pitchFamily="2" charset="0"/>
              </a:rPr>
              <a:t>parallelle</a:t>
            </a:r>
            <a:r>
              <a:rPr lang="en-US" dirty="0">
                <a:latin typeface="Raleway" pitchFamily="2" charset="0"/>
              </a:rPr>
              <a:t> med </a:t>
            </a:r>
            <a:r>
              <a:rPr lang="en-US" dirty="0" err="1">
                <a:latin typeface="Raleway" pitchFamily="2" charset="0"/>
              </a:rPr>
              <a:t>remmen</a:t>
            </a:r>
            <a:r>
              <a:rPr lang="en-US" dirty="0">
                <a:latin typeface="Raleway" pitchFamily="2" charset="0"/>
              </a:rPr>
              <a:t>     , og at </a:t>
            </a:r>
            <a:r>
              <a:rPr lang="en-US" dirty="0" err="1">
                <a:latin typeface="Raleway" pitchFamily="2" charset="0"/>
              </a:rPr>
              <a:t>remmen</a:t>
            </a:r>
            <a:r>
              <a:rPr lang="en-US" dirty="0">
                <a:latin typeface="Raleway" pitchFamily="2" charset="0"/>
              </a:rPr>
              <a:t> er </a:t>
            </a:r>
            <a:r>
              <a:rPr lang="en-US" dirty="0" err="1">
                <a:latin typeface="Raleway" pitchFamily="2" charset="0"/>
              </a:rPr>
              <a:t>strammet</a:t>
            </a:r>
            <a:r>
              <a:rPr lang="en-US" dirty="0">
                <a:latin typeface="Raleway" pitchFamily="2" charset="0"/>
              </a:rPr>
              <a:t> </a:t>
            </a:r>
            <a:r>
              <a:rPr lang="en-US" dirty="0" err="1">
                <a:latin typeface="Raleway" pitchFamily="2" charset="0"/>
              </a:rPr>
              <a:t>sikkert</a:t>
            </a:r>
            <a:r>
              <a:rPr lang="en-US" dirty="0">
                <a:latin typeface="Raleway" pitchFamily="2" charset="0"/>
              </a:rPr>
              <a:t> bag </a:t>
            </a:r>
            <a:r>
              <a:rPr lang="en-US" dirty="0" err="1">
                <a:latin typeface="Raleway" pitchFamily="2" charset="0"/>
              </a:rPr>
              <a:t>dit</a:t>
            </a:r>
            <a:r>
              <a:rPr lang="en-US" dirty="0">
                <a:latin typeface="Raleway" pitchFamily="2" charset="0"/>
              </a:rPr>
              <a:t> </a:t>
            </a:r>
            <a:r>
              <a:rPr lang="en-US" dirty="0" err="1">
                <a:latin typeface="Raleway" pitchFamily="2" charset="0"/>
              </a:rPr>
              <a:t>hoved</a:t>
            </a:r>
            <a:r>
              <a:rPr lang="en-US" dirty="0">
                <a:latin typeface="Raleway" pitchFamily="2" charset="0"/>
              </a:rPr>
              <a:t>     . </a:t>
            </a:r>
            <a:r>
              <a:rPr lang="en-US" dirty="0" err="1">
                <a:latin typeface="Raleway" pitchFamily="2" charset="0"/>
              </a:rPr>
              <a:t>Finjuster</a:t>
            </a:r>
            <a:r>
              <a:rPr lang="en-US" dirty="0">
                <a:latin typeface="Raleway" pitchFamily="2" charset="0"/>
              </a:rPr>
              <a:t> </a:t>
            </a:r>
            <a:r>
              <a:rPr lang="en-US" dirty="0" err="1">
                <a:latin typeface="Raleway" pitchFamily="2" charset="0"/>
              </a:rPr>
              <a:t>spændingen</a:t>
            </a:r>
            <a:r>
              <a:rPr lang="en-US" dirty="0">
                <a:latin typeface="Raleway" pitchFamily="2" charset="0"/>
              </a:rPr>
              <a:t> </a:t>
            </a:r>
            <a:r>
              <a:rPr lang="en-US" dirty="0" err="1">
                <a:latin typeface="Raleway" pitchFamily="2" charset="0"/>
              </a:rPr>
              <a:t>ved</a:t>
            </a:r>
            <a:r>
              <a:rPr lang="en-US" dirty="0">
                <a:latin typeface="Raleway" pitchFamily="2" charset="0"/>
              </a:rPr>
              <a:t> </a:t>
            </a:r>
            <a:r>
              <a:rPr lang="en-US" dirty="0" err="1">
                <a:latin typeface="Raleway" pitchFamily="2" charset="0"/>
              </a:rPr>
              <a:t>hjælp</a:t>
            </a:r>
            <a:r>
              <a:rPr lang="en-US" dirty="0">
                <a:latin typeface="Raleway" pitchFamily="2" charset="0"/>
              </a:rPr>
              <a:t> </a:t>
            </a:r>
            <a:r>
              <a:rPr lang="en-US" dirty="0" err="1">
                <a:latin typeface="Raleway" pitchFamily="2" charset="0"/>
              </a:rPr>
              <a:t>af</a:t>
            </a:r>
            <a:r>
              <a:rPr lang="en-US" dirty="0">
                <a:latin typeface="Raleway" pitchFamily="2" charset="0"/>
              </a:rPr>
              <a:t> </a:t>
            </a:r>
            <a:r>
              <a:rPr lang="en-US" dirty="0" err="1">
                <a:latin typeface="Raleway" pitchFamily="2" charset="0"/>
              </a:rPr>
              <a:t>knappen</a:t>
            </a:r>
            <a:r>
              <a:rPr lang="en-US" dirty="0">
                <a:latin typeface="Raleway" pitchFamily="2" charset="0"/>
              </a:rPr>
              <a:t> på </a:t>
            </a:r>
            <a:r>
              <a:rPr lang="en-US" dirty="0" err="1">
                <a:latin typeface="Raleway" pitchFamily="2" charset="0"/>
              </a:rPr>
              <a:t>bagsiden</a:t>
            </a:r>
            <a:r>
              <a:rPr lang="en-US" dirty="0">
                <a:latin typeface="Raleway" pitchFamily="2" charset="0"/>
              </a:rPr>
              <a:t> </a:t>
            </a:r>
            <a:r>
              <a:rPr lang="en-US" dirty="0" err="1">
                <a:latin typeface="Raleway" pitchFamily="2" charset="0"/>
              </a:rPr>
              <a:t>af</a:t>
            </a:r>
            <a:r>
              <a:rPr lang="en-US" dirty="0">
                <a:latin typeface="Raleway" pitchFamily="2" charset="0"/>
              </a:rPr>
              <a:t> </a:t>
            </a:r>
            <a:r>
              <a:rPr lang="en-US" dirty="0" err="1">
                <a:latin typeface="Raleway" pitchFamily="2" charset="0"/>
              </a:rPr>
              <a:t>remmen</a:t>
            </a:r>
            <a:r>
              <a:rPr lang="en-US" dirty="0">
                <a:latin typeface="Raleway" pitchFamily="2" charset="0"/>
              </a:rPr>
              <a:t>      for </a:t>
            </a:r>
            <a:r>
              <a:rPr lang="en-US" dirty="0" err="1">
                <a:latin typeface="Raleway" pitchFamily="2" charset="0"/>
              </a:rPr>
              <a:t>en</a:t>
            </a:r>
            <a:r>
              <a:rPr lang="en-US" dirty="0">
                <a:latin typeface="Raleway" pitchFamily="2" charset="0"/>
              </a:rPr>
              <a:t> </a:t>
            </a:r>
            <a:r>
              <a:rPr lang="en-US" dirty="0" err="1">
                <a:latin typeface="Raleway" pitchFamily="2" charset="0"/>
              </a:rPr>
              <a:t>behagelig</a:t>
            </a:r>
            <a:r>
              <a:rPr lang="en-US" dirty="0">
                <a:latin typeface="Raleway" pitchFamily="2" charset="0"/>
              </a:rPr>
              <a:t> </a:t>
            </a:r>
            <a:r>
              <a:rPr lang="en-US" dirty="0" err="1">
                <a:latin typeface="Raleway" pitchFamily="2" charset="0"/>
              </a:rPr>
              <a:t>oplevelse</a:t>
            </a:r>
            <a:r>
              <a:rPr lang="en-US" dirty="0">
                <a:latin typeface="Raleway" pitchFamily="2" charset="0"/>
              </a:rPr>
              <a:t>.</a:t>
            </a:r>
            <a:br>
              <a:rPr lang="en-US" dirty="0">
                <a:latin typeface="Raleway" pitchFamily="2" charset="0"/>
              </a:rPr>
            </a:br>
            <a:br>
              <a:rPr lang="en-US" dirty="0">
                <a:latin typeface="Raleway" pitchFamily="2" charset="0"/>
              </a:rPr>
            </a:br>
            <a:r>
              <a:rPr lang="en-US" dirty="0" err="1">
                <a:latin typeface="Raleway" pitchFamily="2" charset="0"/>
              </a:rPr>
              <a:t>Når</a:t>
            </a:r>
            <a:r>
              <a:rPr lang="en-US" dirty="0">
                <a:latin typeface="Raleway" pitchFamily="2" charset="0"/>
              </a:rPr>
              <a:t> du </a:t>
            </a:r>
            <a:r>
              <a:rPr lang="en-US" dirty="0" err="1">
                <a:latin typeface="Raleway" pitchFamily="2" charset="0"/>
              </a:rPr>
              <a:t>træder</a:t>
            </a:r>
            <a:r>
              <a:rPr lang="en-US" dirty="0">
                <a:latin typeface="Raleway" pitchFamily="2" charset="0"/>
              </a:rPr>
              <a:t> </a:t>
            </a:r>
            <a:r>
              <a:rPr lang="en-US" dirty="0" err="1">
                <a:latin typeface="Raleway" pitchFamily="2" charset="0"/>
              </a:rPr>
              <a:t>ind</a:t>
            </a:r>
            <a:r>
              <a:rPr lang="en-US" dirty="0">
                <a:latin typeface="Raleway" pitchFamily="2" charset="0"/>
              </a:rPr>
              <a:t> I den </a:t>
            </a:r>
            <a:r>
              <a:rPr lang="en-US" dirty="0" err="1">
                <a:latin typeface="Raleway" pitchFamily="2" charset="0"/>
              </a:rPr>
              <a:t>virtuelle</a:t>
            </a:r>
            <a:r>
              <a:rPr lang="en-US" dirty="0">
                <a:latin typeface="Raleway" pitchFamily="2" charset="0"/>
              </a:rPr>
              <a:t> </a:t>
            </a:r>
            <a:r>
              <a:rPr lang="en-US" dirty="0" err="1">
                <a:latin typeface="Raleway" pitchFamily="2" charset="0"/>
              </a:rPr>
              <a:t>verden</a:t>
            </a:r>
            <a:r>
              <a:rPr lang="en-US" dirty="0">
                <a:latin typeface="Raleway" pitchFamily="2" charset="0"/>
              </a:rPr>
              <a:t>, skal du </a:t>
            </a:r>
            <a:r>
              <a:rPr lang="en-US" dirty="0" err="1">
                <a:latin typeface="Raleway" pitchFamily="2" charset="0"/>
              </a:rPr>
              <a:t>følge</a:t>
            </a:r>
            <a:r>
              <a:rPr lang="en-US" dirty="0">
                <a:latin typeface="Raleway" pitchFamily="2" charset="0"/>
              </a:rPr>
              <a:t> </a:t>
            </a:r>
            <a:r>
              <a:rPr lang="en-US" dirty="0" err="1">
                <a:latin typeface="Raleway" pitchFamily="2" charset="0"/>
              </a:rPr>
              <a:t>trinene</a:t>
            </a:r>
            <a:r>
              <a:rPr lang="en-US" dirty="0">
                <a:latin typeface="Raleway" pitchFamily="2" charset="0"/>
              </a:rPr>
              <a:t> </a:t>
            </a:r>
            <a:r>
              <a:rPr lang="en-US" dirty="0" err="1">
                <a:latin typeface="Raleway" pitchFamily="2" charset="0"/>
              </a:rPr>
              <a:t>fra</a:t>
            </a:r>
            <a:r>
              <a:rPr lang="en-US" dirty="0">
                <a:latin typeface="Raleway" pitchFamily="2" charset="0"/>
              </a:rPr>
              <a:t> VR-</a:t>
            </a:r>
            <a:r>
              <a:rPr lang="en-US" dirty="0" err="1">
                <a:latin typeface="Raleway" pitchFamily="2" charset="0"/>
              </a:rPr>
              <a:t>headsettet</a:t>
            </a:r>
            <a:r>
              <a:rPr lang="en-US" dirty="0">
                <a:latin typeface="Raleway" pitchFamily="2" charset="0"/>
              </a:rPr>
              <a:t> for at </a:t>
            </a:r>
            <a:r>
              <a:rPr lang="en-US" dirty="0" err="1">
                <a:latin typeface="Raleway" pitchFamily="2" charset="0"/>
              </a:rPr>
              <a:t>konfigurere</a:t>
            </a:r>
            <a:r>
              <a:rPr lang="en-US" dirty="0">
                <a:latin typeface="Raleway" pitchFamily="2" charset="0"/>
              </a:rPr>
              <a:t> </a:t>
            </a:r>
            <a:r>
              <a:rPr lang="en-US" dirty="0" err="1">
                <a:latin typeface="Raleway" pitchFamily="2" charset="0"/>
              </a:rPr>
              <a:t>eller</a:t>
            </a:r>
            <a:r>
              <a:rPr lang="en-US" dirty="0">
                <a:latin typeface="Raleway" pitchFamily="2" charset="0"/>
              </a:rPr>
              <a:t> </a:t>
            </a:r>
            <a:r>
              <a:rPr lang="en-US" dirty="0" err="1">
                <a:latin typeface="Raleway" pitchFamily="2" charset="0"/>
              </a:rPr>
              <a:t>bekræfte</a:t>
            </a:r>
            <a:r>
              <a:rPr lang="en-US" dirty="0">
                <a:latin typeface="Raleway" pitchFamily="2" charset="0"/>
              </a:rPr>
              <a:t> </a:t>
            </a:r>
            <a:r>
              <a:rPr lang="en-US" dirty="0" err="1">
                <a:latin typeface="Raleway" pitchFamily="2" charset="0"/>
              </a:rPr>
              <a:t>dit</a:t>
            </a:r>
            <a:r>
              <a:rPr lang="en-US" dirty="0">
                <a:latin typeface="Raleway" pitchFamily="2" charset="0"/>
              </a:rPr>
              <a:t> </a:t>
            </a:r>
            <a:r>
              <a:rPr lang="en-US" dirty="0" err="1">
                <a:latin typeface="Raleway" pitchFamily="2" charset="0"/>
              </a:rPr>
              <a:t>spilleområde</a:t>
            </a:r>
            <a:r>
              <a:rPr lang="en-US" dirty="0">
                <a:latin typeface="Raleway" pitchFamily="2" charset="0"/>
              </a:rPr>
              <a:t>.</a:t>
            </a:r>
          </a:p>
        </p:txBody>
      </p:sp>
      <p:sp>
        <p:nvSpPr>
          <p:cNvPr id="29" name="Oval 28">
            <a:extLst>
              <a:ext uri="{FF2B5EF4-FFF2-40B4-BE49-F238E27FC236}">
                <a16:creationId xmlns:a16="http://schemas.microsoft.com/office/drawing/2014/main" id="{F80BE94F-F58B-DA7B-3A06-EE65CDF01CBC}"/>
              </a:ext>
            </a:extLst>
          </p:cNvPr>
          <p:cNvSpPr/>
          <p:nvPr/>
        </p:nvSpPr>
        <p:spPr>
          <a:xfrm>
            <a:off x="7171316" y="7292310"/>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30" name="Oval 29">
            <a:extLst>
              <a:ext uri="{FF2B5EF4-FFF2-40B4-BE49-F238E27FC236}">
                <a16:creationId xmlns:a16="http://schemas.microsoft.com/office/drawing/2014/main" id="{1458CCD1-282D-168D-3BBF-3367D03FBE1F}"/>
              </a:ext>
            </a:extLst>
          </p:cNvPr>
          <p:cNvSpPr/>
          <p:nvPr/>
        </p:nvSpPr>
        <p:spPr>
          <a:xfrm>
            <a:off x="11754714" y="6784074"/>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sp>
        <p:nvSpPr>
          <p:cNvPr id="31" name="Oval 30">
            <a:extLst>
              <a:ext uri="{FF2B5EF4-FFF2-40B4-BE49-F238E27FC236}">
                <a16:creationId xmlns:a16="http://schemas.microsoft.com/office/drawing/2014/main" id="{C3F4AC6A-E01E-022E-5A76-66B54D0A2B63}"/>
              </a:ext>
            </a:extLst>
          </p:cNvPr>
          <p:cNvSpPr/>
          <p:nvPr/>
        </p:nvSpPr>
        <p:spPr>
          <a:xfrm>
            <a:off x="11483858" y="3919954"/>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3</a:t>
            </a:r>
          </a:p>
        </p:txBody>
      </p:sp>
      <p:sp>
        <p:nvSpPr>
          <p:cNvPr id="33" name="Oval 32">
            <a:extLst>
              <a:ext uri="{FF2B5EF4-FFF2-40B4-BE49-F238E27FC236}">
                <a16:creationId xmlns:a16="http://schemas.microsoft.com/office/drawing/2014/main" id="{05B12FB6-CDDB-27EB-A0F2-1B4C693F8B6F}"/>
              </a:ext>
            </a:extLst>
          </p:cNvPr>
          <p:cNvSpPr/>
          <p:nvPr/>
        </p:nvSpPr>
        <p:spPr>
          <a:xfrm>
            <a:off x="3654311" y="2496643"/>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sp>
        <p:nvSpPr>
          <p:cNvPr id="34" name="Oval 33">
            <a:extLst>
              <a:ext uri="{FF2B5EF4-FFF2-40B4-BE49-F238E27FC236}">
                <a16:creationId xmlns:a16="http://schemas.microsoft.com/office/drawing/2014/main" id="{591E16F0-F047-9E22-87A2-1343E094DB57}"/>
              </a:ext>
            </a:extLst>
          </p:cNvPr>
          <p:cNvSpPr/>
          <p:nvPr/>
        </p:nvSpPr>
        <p:spPr>
          <a:xfrm>
            <a:off x="4172760" y="2789140"/>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sp>
        <p:nvSpPr>
          <p:cNvPr id="35" name="Oval 34">
            <a:extLst>
              <a:ext uri="{FF2B5EF4-FFF2-40B4-BE49-F238E27FC236}">
                <a16:creationId xmlns:a16="http://schemas.microsoft.com/office/drawing/2014/main" id="{2C916F42-DFEA-9809-E437-6A45BA995D8B}"/>
              </a:ext>
            </a:extLst>
          </p:cNvPr>
          <p:cNvSpPr/>
          <p:nvPr/>
        </p:nvSpPr>
        <p:spPr>
          <a:xfrm>
            <a:off x="1780439" y="3327389"/>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3</a:t>
            </a:r>
          </a:p>
        </p:txBody>
      </p:sp>
    </p:spTree>
    <p:extLst>
      <p:ext uri="{BB962C8B-B14F-4D97-AF65-F5344CB8AC3E}">
        <p14:creationId xmlns:p14="http://schemas.microsoft.com/office/powerpoint/2010/main" val="328628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48C5EC-AF9C-F3A7-0EA0-293211383EAE}"/>
              </a:ext>
            </a:extLst>
          </p:cNvPr>
          <p:cNvSpPr txBox="1"/>
          <p:nvPr/>
        </p:nvSpPr>
        <p:spPr>
          <a:xfrm>
            <a:off x="521096" y="673142"/>
            <a:ext cx="8356204"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4 - </a:t>
            </a:r>
            <a:r>
              <a:rPr lang="en-US" sz="4200" b="1" dirty="0" err="1">
                <a:latin typeface="Arial" panose="020B0604020202020204" pitchFamily="34" charset="0"/>
                <a:ea typeface="+mj-ea"/>
                <a:cs typeface="Arial" panose="020B0604020202020204" pitchFamily="34" charset="0"/>
              </a:rPr>
              <a:t>Aktivér</a:t>
            </a:r>
            <a:r>
              <a:rPr lang="en-US" sz="4200" b="1" dirty="0">
                <a:latin typeface="Arial" panose="020B0604020202020204" pitchFamily="34" charset="0"/>
                <a:ea typeface="+mj-ea"/>
                <a:cs typeface="Arial" panose="020B0604020202020204" pitchFamily="34" charset="0"/>
              </a:rPr>
              <a:t> pc-</a:t>
            </a:r>
            <a:r>
              <a:rPr lang="en-US" sz="4200" b="1" dirty="0" err="1">
                <a:latin typeface="Arial" panose="020B0604020202020204" pitchFamily="34" charset="0"/>
                <a:ea typeface="+mj-ea"/>
                <a:cs typeface="Arial" panose="020B0604020202020204" pitchFamily="34" charset="0"/>
              </a:rPr>
              <a:t>forbindelsen</a:t>
            </a:r>
            <a:endParaRPr lang="en-US" sz="4200" b="1" dirty="0">
              <a:latin typeface="Raleway" pitchFamily="2" charset="0"/>
              <a:ea typeface="+mj-ea"/>
              <a:cs typeface="+mj-cs"/>
            </a:endParaRPr>
          </a:p>
        </p:txBody>
      </p:sp>
      <p:grpSp>
        <p:nvGrpSpPr>
          <p:cNvPr id="15" name="Group 14">
            <a:extLst>
              <a:ext uri="{FF2B5EF4-FFF2-40B4-BE49-F238E27FC236}">
                <a16:creationId xmlns:a16="http://schemas.microsoft.com/office/drawing/2014/main" id="{16B0C85E-D7FA-8C69-F195-1BF5BDD4A1B5}"/>
              </a:ext>
            </a:extLst>
          </p:cNvPr>
          <p:cNvGrpSpPr/>
          <p:nvPr/>
        </p:nvGrpSpPr>
        <p:grpSpPr>
          <a:xfrm>
            <a:off x="3103939" y="2190864"/>
            <a:ext cx="7000120" cy="6470651"/>
            <a:chOff x="3287336" y="2190864"/>
            <a:chExt cx="7000120" cy="6470651"/>
          </a:xfrm>
        </p:grpSpPr>
        <p:pic>
          <p:nvPicPr>
            <p:cNvPr id="2" name="Billede 8">
              <a:extLst>
                <a:ext uri="{FF2B5EF4-FFF2-40B4-BE49-F238E27FC236}">
                  <a16:creationId xmlns:a16="http://schemas.microsoft.com/office/drawing/2014/main" id="{790C03ED-4513-FD26-2C32-F0BDC0D20200}"/>
                </a:ext>
              </a:extLst>
            </p:cNvPr>
            <p:cNvPicPr>
              <a:picLocks noChangeAspect="1"/>
            </p:cNvPicPr>
            <p:nvPr/>
          </p:nvPicPr>
          <p:blipFill rotWithShape="1">
            <a:blip r:embed="rId2">
              <a:extLst>
                <a:ext uri="{28A0092B-C50C-407E-A947-70E740481C1C}">
                  <a14:useLocalDpi xmlns:a14="http://schemas.microsoft.com/office/drawing/2010/main" val="0"/>
                </a:ext>
              </a:extLst>
            </a:blip>
            <a:srcRect l="-30" r="4876"/>
            <a:stretch/>
          </p:blipFill>
          <p:spPr>
            <a:xfrm>
              <a:off x="3287336" y="2190864"/>
              <a:ext cx="7000120" cy="4363326"/>
            </a:xfrm>
            <a:prstGeom prst="roundRect">
              <a:avLst>
                <a:gd name="adj" fmla="val 3087"/>
              </a:avLst>
            </a:prstGeom>
            <a:ln w="28575">
              <a:solidFill>
                <a:srgbClr val="1E365A"/>
              </a:solidFill>
            </a:ln>
          </p:spPr>
        </p:pic>
        <p:sp>
          <p:nvSpPr>
            <p:cNvPr id="5" name="TextBox 4">
              <a:extLst>
                <a:ext uri="{FF2B5EF4-FFF2-40B4-BE49-F238E27FC236}">
                  <a16:creationId xmlns:a16="http://schemas.microsoft.com/office/drawing/2014/main" id="{1C8F3457-004B-CDB2-12D0-A9680C366DCC}"/>
                </a:ext>
              </a:extLst>
            </p:cNvPr>
            <p:cNvSpPr txBox="1"/>
            <p:nvPr/>
          </p:nvSpPr>
          <p:spPr>
            <a:xfrm>
              <a:off x="3287337" y="7184187"/>
              <a:ext cx="7000119" cy="1477328"/>
            </a:xfrm>
            <a:prstGeom prst="rect">
              <a:avLst/>
            </a:prstGeom>
            <a:noFill/>
          </p:spPr>
          <p:txBody>
            <a:bodyPr wrap="square" rtlCol="0" anchor="t">
              <a:spAutoFit/>
            </a:bodyPr>
            <a:lstStyle/>
            <a:p>
              <a:r>
                <a:rPr lang="da-DK" dirty="0">
                  <a:latin typeface="Raleway" pitchFamily="2" charset="0"/>
                </a:rPr>
                <a:t>Start pc-forbindelsen ved at aktivere Quest Link     , funktionen er tilgængelig i indstillingsmenuen på hovedmenulinjen     . Når du tilslutter </a:t>
              </a:r>
              <a:r>
                <a:rPr lang="da-DK" dirty="0" err="1">
                  <a:latin typeface="Raleway" pitchFamily="2" charset="0"/>
                </a:rPr>
                <a:t>headsettet</a:t>
              </a:r>
              <a:r>
                <a:rPr lang="da-DK" dirty="0">
                  <a:latin typeface="Raleway" pitchFamily="2" charset="0"/>
                </a:rPr>
                <a:t> til pc'en beder den muligvis automatisk om at du aktivere Quest Link; Følg blot instruktionerne på skærmen for at gennemføre opsætning.</a:t>
              </a:r>
              <a:endParaRPr lang="en-US" dirty="0">
                <a:latin typeface="Raleway" pitchFamily="2" charset="0"/>
              </a:endParaRPr>
            </a:p>
          </p:txBody>
        </p:sp>
        <p:sp>
          <p:nvSpPr>
            <p:cNvPr id="6" name="Oval 5">
              <a:extLst>
                <a:ext uri="{FF2B5EF4-FFF2-40B4-BE49-F238E27FC236}">
                  <a16:creationId xmlns:a16="http://schemas.microsoft.com/office/drawing/2014/main" id="{9D0B76E4-62F1-64B4-86C6-B874CC0EFC64}"/>
                </a:ext>
              </a:extLst>
            </p:cNvPr>
            <p:cNvSpPr/>
            <p:nvPr/>
          </p:nvSpPr>
          <p:spPr>
            <a:xfrm>
              <a:off x="4462047" y="6025494"/>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7" name="Oval 6">
              <a:extLst>
                <a:ext uri="{FF2B5EF4-FFF2-40B4-BE49-F238E27FC236}">
                  <a16:creationId xmlns:a16="http://schemas.microsoft.com/office/drawing/2014/main" id="{CBA704F3-D083-E9E6-818D-8E73F24A7605}"/>
                </a:ext>
              </a:extLst>
            </p:cNvPr>
            <p:cNvSpPr/>
            <p:nvPr/>
          </p:nvSpPr>
          <p:spPr>
            <a:xfrm>
              <a:off x="8475661" y="7227976"/>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sp>
          <p:nvSpPr>
            <p:cNvPr id="8" name="Oval 7">
              <a:extLst>
                <a:ext uri="{FF2B5EF4-FFF2-40B4-BE49-F238E27FC236}">
                  <a16:creationId xmlns:a16="http://schemas.microsoft.com/office/drawing/2014/main" id="{6F043255-5E3A-1CBA-4ACA-6C5BA85375E6}"/>
                </a:ext>
              </a:extLst>
            </p:cNvPr>
            <p:cNvSpPr/>
            <p:nvPr/>
          </p:nvSpPr>
          <p:spPr>
            <a:xfrm>
              <a:off x="8428036" y="2883700"/>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sp>
          <p:nvSpPr>
            <p:cNvPr id="9" name="Rectangle: Rounded Corners 8">
              <a:extLst>
                <a:ext uri="{FF2B5EF4-FFF2-40B4-BE49-F238E27FC236}">
                  <a16:creationId xmlns:a16="http://schemas.microsoft.com/office/drawing/2014/main" id="{D3549D3E-5401-7FC2-CA39-3A3A2A7EB41D}"/>
                </a:ext>
              </a:extLst>
            </p:cNvPr>
            <p:cNvSpPr/>
            <p:nvPr/>
          </p:nvSpPr>
          <p:spPr>
            <a:xfrm>
              <a:off x="5034857" y="6101694"/>
              <a:ext cx="452496" cy="452496"/>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7D2C5A-46A3-669D-B7FD-3ECA24E143BA}"/>
                </a:ext>
              </a:extLst>
            </p:cNvPr>
            <p:cNvSpPr/>
            <p:nvPr/>
          </p:nvSpPr>
          <p:spPr>
            <a:xfrm>
              <a:off x="6798068" y="2799530"/>
              <a:ext cx="1565333" cy="884623"/>
            </a:xfrm>
            <a:prstGeom prst="roundRect">
              <a:avLst>
                <a:gd name="adj" fmla="val 7650"/>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5A41C3-8C4E-F1C5-2EE5-6AEFD396889F}"/>
                </a:ext>
              </a:extLst>
            </p:cNvPr>
            <p:cNvSpPr/>
            <p:nvPr/>
          </p:nvSpPr>
          <p:spPr>
            <a:xfrm>
              <a:off x="9292612" y="7508315"/>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grpSp>
      <p:pic>
        <p:nvPicPr>
          <p:cNvPr id="14" name="Picture 13" descr="A logo on a black background&#10;&#10;Description automatically generated">
            <a:extLst>
              <a:ext uri="{FF2B5EF4-FFF2-40B4-BE49-F238E27FC236}">
                <a16:creationId xmlns:a16="http://schemas.microsoft.com/office/drawing/2014/main" id="{5D0EBC72-E7C1-7187-BD70-1E41FF8523C3}"/>
              </a:ext>
            </a:extLst>
          </p:cNvPr>
          <p:cNvPicPr>
            <a:picLocks noChangeAspect="1"/>
          </p:cNvPicPr>
          <p:nvPr/>
        </p:nvPicPr>
        <p:blipFill rotWithShape="1">
          <a:blip r:embed="rId3">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Tree>
    <p:extLst>
      <p:ext uri="{BB962C8B-B14F-4D97-AF65-F5344CB8AC3E}">
        <p14:creationId xmlns:p14="http://schemas.microsoft.com/office/powerpoint/2010/main" val="3503393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060227-AFED-D4A7-4037-52D58EB7D4D5}"/>
              </a:ext>
            </a:extLst>
          </p:cNvPr>
          <p:cNvGrpSpPr/>
          <p:nvPr/>
        </p:nvGrpSpPr>
        <p:grpSpPr>
          <a:xfrm>
            <a:off x="3270251" y="3073401"/>
            <a:ext cx="6667498" cy="3492500"/>
            <a:chOff x="3492500" y="3073401"/>
            <a:chExt cx="6667498" cy="3492500"/>
          </a:xfrm>
        </p:grpSpPr>
        <p:pic>
          <p:nvPicPr>
            <p:cNvPr id="7" name="Picture 6">
              <a:extLst>
                <a:ext uri="{FF2B5EF4-FFF2-40B4-BE49-F238E27FC236}">
                  <a16:creationId xmlns:a16="http://schemas.microsoft.com/office/drawing/2014/main" id="{2151D4DF-A0C4-F494-A2AC-39A025672681}"/>
                </a:ext>
              </a:extLst>
            </p:cNvPr>
            <p:cNvPicPr>
              <a:picLocks noChangeAspect="1"/>
            </p:cNvPicPr>
            <p:nvPr/>
          </p:nvPicPr>
          <p:blipFill rotWithShape="1">
            <a:blip r:embed="rId2"/>
            <a:srcRect l="16154" t="17876" r="19231" b="23230"/>
            <a:stretch/>
          </p:blipFill>
          <p:spPr>
            <a:xfrm>
              <a:off x="3492500" y="3073401"/>
              <a:ext cx="6667498" cy="3492500"/>
            </a:xfrm>
            <a:prstGeom prst="rect">
              <a:avLst/>
            </a:prstGeom>
          </p:spPr>
        </p:pic>
        <p:pic>
          <p:nvPicPr>
            <p:cNvPr id="5" name="Graphic 4" descr="Cursor with solid fill">
              <a:extLst>
                <a:ext uri="{FF2B5EF4-FFF2-40B4-BE49-F238E27FC236}">
                  <a16:creationId xmlns:a16="http://schemas.microsoft.com/office/drawing/2014/main" id="{4B837573-E2AE-3234-6711-338697F2BF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0049" y="4597136"/>
              <a:ext cx="720989" cy="720989"/>
            </a:xfrm>
            <a:prstGeom prst="rect">
              <a:avLst/>
            </a:prstGeom>
          </p:spPr>
        </p:pic>
      </p:grpSp>
      <p:sp>
        <p:nvSpPr>
          <p:cNvPr id="8" name="TextBox 7">
            <a:extLst>
              <a:ext uri="{FF2B5EF4-FFF2-40B4-BE49-F238E27FC236}">
                <a16:creationId xmlns:a16="http://schemas.microsoft.com/office/drawing/2014/main" id="{427E61EC-F27F-42F7-BCDF-C42FEB43C847}"/>
              </a:ext>
            </a:extLst>
          </p:cNvPr>
          <p:cNvSpPr txBox="1"/>
          <p:nvPr/>
        </p:nvSpPr>
        <p:spPr>
          <a:xfrm>
            <a:off x="521096" y="673142"/>
            <a:ext cx="8356204"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5 - Start VR X-Ray-</a:t>
            </a:r>
            <a:r>
              <a:rPr lang="en-US" sz="4200" b="1" dirty="0" err="1">
                <a:latin typeface="Arial" panose="020B0604020202020204" pitchFamily="34" charset="0"/>
                <a:ea typeface="+mj-ea"/>
                <a:cs typeface="Arial" panose="020B0604020202020204" pitchFamily="34" charset="0"/>
              </a:rPr>
              <a:t>simulatoren</a:t>
            </a:r>
            <a:endParaRPr lang="en-US" sz="4200" b="1" dirty="0">
              <a:latin typeface="Raleway" pitchFamily="2" charset="0"/>
              <a:ea typeface="+mj-ea"/>
              <a:cs typeface="+mj-cs"/>
            </a:endParaRPr>
          </a:p>
        </p:txBody>
      </p:sp>
      <p:pic>
        <p:nvPicPr>
          <p:cNvPr id="9" name="Picture 8" descr="A logo on a black background&#10;&#10;Description automatically generated">
            <a:extLst>
              <a:ext uri="{FF2B5EF4-FFF2-40B4-BE49-F238E27FC236}">
                <a16:creationId xmlns:a16="http://schemas.microsoft.com/office/drawing/2014/main" id="{9FF71D68-16B2-8201-97F7-32C5CCCB51C6}"/>
              </a:ext>
            </a:extLst>
          </p:cNvPr>
          <p:cNvPicPr>
            <a:picLocks noChangeAspect="1"/>
          </p:cNvPicPr>
          <p:nvPr/>
        </p:nvPicPr>
        <p:blipFill rotWithShape="1">
          <a:blip r:embed="rId5">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12" name="TextBox 11">
            <a:extLst>
              <a:ext uri="{FF2B5EF4-FFF2-40B4-BE49-F238E27FC236}">
                <a16:creationId xmlns:a16="http://schemas.microsoft.com/office/drawing/2014/main" id="{9E70F264-0F16-5A36-F9BA-D51BA6AA2B8F}"/>
              </a:ext>
            </a:extLst>
          </p:cNvPr>
          <p:cNvSpPr txBox="1"/>
          <p:nvPr/>
        </p:nvSpPr>
        <p:spPr>
          <a:xfrm>
            <a:off x="3103940" y="7184187"/>
            <a:ext cx="7000119" cy="646331"/>
          </a:xfrm>
          <a:prstGeom prst="rect">
            <a:avLst/>
          </a:prstGeom>
          <a:noFill/>
        </p:spPr>
        <p:txBody>
          <a:bodyPr wrap="square" rtlCol="0" anchor="t">
            <a:spAutoFit/>
          </a:bodyPr>
          <a:lstStyle/>
          <a:p>
            <a:r>
              <a:rPr lang="en-US" dirty="0">
                <a:latin typeface="Raleway" pitchFamily="2" charset="0"/>
              </a:rPr>
              <a:t>Find VR X-Ray Simulator-</a:t>
            </a:r>
            <a:r>
              <a:rPr lang="en-US" dirty="0" err="1">
                <a:latin typeface="Raleway" pitchFamily="2" charset="0"/>
              </a:rPr>
              <a:t>programmet</a:t>
            </a:r>
            <a:r>
              <a:rPr lang="en-US" dirty="0">
                <a:latin typeface="Raleway" pitchFamily="2" charset="0"/>
              </a:rPr>
              <a:t> på din pc, og start </a:t>
            </a:r>
            <a:r>
              <a:rPr lang="en-US" dirty="0" err="1">
                <a:latin typeface="Raleway" pitchFamily="2" charset="0"/>
              </a:rPr>
              <a:t>programmet</a:t>
            </a:r>
            <a:r>
              <a:rPr lang="en-US" dirty="0">
                <a:latin typeface="Raleway" pitchFamily="2" charset="0"/>
              </a:rPr>
              <a:t>.</a:t>
            </a:r>
          </a:p>
        </p:txBody>
      </p:sp>
    </p:spTree>
    <p:extLst>
      <p:ext uri="{BB962C8B-B14F-4D97-AF65-F5344CB8AC3E}">
        <p14:creationId xmlns:p14="http://schemas.microsoft.com/office/powerpoint/2010/main" val="297244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C306C0-952B-6647-E286-062EAD4ACCBF}"/>
              </a:ext>
            </a:extLst>
          </p:cNvPr>
          <p:cNvSpPr txBox="1"/>
          <p:nvPr/>
        </p:nvSpPr>
        <p:spPr>
          <a:xfrm>
            <a:off x="521097" y="673142"/>
            <a:ext cx="7375128" cy="1496391"/>
          </a:xfrm>
          <a:prstGeom prst="rect">
            <a:avLst/>
          </a:prstGeom>
        </p:spPr>
        <p:txBody>
          <a:bodyPr vert="horz" lIns="91440" tIns="45720" rIns="91440" bIns="45720" rtlCol="0" anchor="t">
            <a:normAutofit fontScale="92500"/>
          </a:bodyPr>
          <a:lstStyle/>
          <a:p>
            <a:pPr defTabSz="914400">
              <a:lnSpc>
                <a:spcPct val="90000"/>
              </a:lnSpc>
              <a:spcBef>
                <a:spcPct val="0"/>
              </a:spcBef>
              <a:spcAft>
                <a:spcPts val="600"/>
              </a:spcAft>
            </a:pPr>
            <a:r>
              <a:rPr lang="en-US" sz="4500" b="1" dirty="0">
                <a:latin typeface="Raleway" pitchFamily="2" charset="0"/>
                <a:ea typeface="+mj-ea"/>
                <a:cs typeface="+mj-cs"/>
              </a:rPr>
              <a:t>Take Precautions to Ensure an Optimal VR Experience</a:t>
            </a:r>
          </a:p>
        </p:txBody>
      </p:sp>
      <p:pic>
        <p:nvPicPr>
          <p:cNvPr id="6" name="Picture 5" descr="A logo on a black background&#10;&#10;Description automatically generated">
            <a:extLst>
              <a:ext uri="{FF2B5EF4-FFF2-40B4-BE49-F238E27FC236}">
                <a16:creationId xmlns:a16="http://schemas.microsoft.com/office/drawing/2014/main" id="{93E3139F-F7DF-453F-077A-3CA3DC861845}"/>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39" name="TextBox 38">
            <a:extLst>
              <a:ext uri="{FF2B5EF4-FFF2-40B4-BE49-F238E27FC236}">
                <a16:creationId xmlns:a16="http://schemas.microsoft.com/office/drawing/2014/main" id="{7395F9DE-8A0A-8F41-B131-7C7ED89BF02A}"/>
              </a:ext>
            </a:extLst>
          </p:cNvPr>
          <p:cNvSpPr txBox="1"/>
          <p:nvPr/>
        </p:nvSpPr>
        <p:spPr>
          <a:xfrm>
            <a:off x="1339145" y="6692737"/>
            <a:ext cx="3070930" cy="1200329"/>
          </a:xfrm>
          <a:prstGeom prst="rect">
            <a:avLst/>
          </a:prstGeom>
          <a:noFill/>
        </p:spPr>
        <p:txBody>
          <a:bodyPr wrap="square" rtlCol="0" anchor="ctr">
            <a:spAutoFit/>
          </a:bodyPr>
          <a:lstStyle/>
          <a:p>
            <a:pPr algn="ctr"/>
            <a:r>
              <a:rPr lang="en-US" dirty="0">
                <a:latin typeface="Raleway" pitchFamily="2" charset="0"/>
              </a:rPr>
              <a:t>Make sure you have a playing area of at least 3 meter by 3 meter to fully enjoy your VR experience.</a:t>
            </a:r>
          </a:p>
        </p:txBody>
      </p:sp>
      <p:grpSp>
        <p:nvGrpSpPr>
          <p:cNvPr id="43" name="Group 42">
            <a:extLst>
              <a:ext uri="{FF2B5EF4-FFF2-40B4-BE49-F238E27FC236}">
                <a16:creationId xmlns:a16="http://schemas.microsoft.com/office/drawing/2014/main" id="{1B7D08D2-59B6-17C7-5279-CCBF68938002}"/>
              </a:ext>
            </a:extLst>
          </p:cNvPr>
          <p:cNvGrpSpPr/>
          <p:nvPr/>
        </p:nvGrpSpPr>
        <p:grpSpPr>
          <a:xfrm>
            <a:off x="5985174" y="3990242"/>
            <a:ext cx="1638300" cy="1638300"/>
            <a:chOff x="3771254" y="2061796"/>
            <a:chExt cx="1638300" cy="1638300"/>
          </a:xfrm>
        </p:grpSpPr>
        <p:sp>
          <p:nvSpPr>
            <p:cNvPr id="13" name="Rectangle: Rounded Corners 12">
              <a:extLst>
                <a:ext uri="{FF2B5EF4-FFF2-40B4-BE49-F238E27FC236}">
                  <a16:creationId xmlns:a16="http://schemas.microsoft.com/office/drawing/2014/main" id="{0DA2CA2F-1CBC-BEA2-4897-CB0F0A6E62D3}"/>
                </a:ext>
              </a:extLst>
            </p:cNvPr>
            <p:cNvSpPr/>
            <p:nvPr/>
          </p:nvSpPr>
          <p:spPr>
            <a:xfrm>
              <a:off x="3771254" y="2061796"/>
              <a:ext cx="1638300" cy="1638300"/>
            </a:xfrm>
            <a:prstGeom prst="roundRect">
              <a:avLst>
                <a:gd name="adj" fmla="val 7365"/>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428A4CCD-CA32-9536-6DD5-8CD55371791E}"/>
                </a:ext>
              </a:extLst>
            </p:cNvPr>
            <p:cNvGrpSpPr/>
            <p:nvPr/>
          </p:nvGrpSpPr>
          <p:grpSpPr>
            <a:xfrm>
              <a:off x="3863573" y="2154116"/>
              <a:ext cx="1453662" cy="1453660"/>
              <a:chOff x="5582749" y="4294889"/>
              <a:chExt cx="1316221" cy="1316221"/>
            </a:xfrm>
          </p:grpSpPr>
          <p:grpSp>
            <p:nvGrpSpPr>
              <p:cNvPr id="24" name="Group 23">
                <a:extLst>
                  <a:ext uri="{FF2B5EF4-FFF2-40B4-BE49-F238E27FC236}">
                    <a16:creationId xmlns:a16="http://schemas.microsoft.com/office/drawing/2014/main" id="{16566895-B792-08FA-0B6F-55FB728F9EFC}"/>
                  </a:ext>
                </a:extLst>
              </p:cNvPr>
              <p:cNvGrpSpPr/>
              <p:nvPr/>
            </p:nvGrpSpPr>
            <p:grpSpPr>
              <a:xfrm>
                <a:off x="5983329" y="4294889"/>
                <a:ext cx="515062" cy="1316221"/>
                <a:chOff x="5983329" y="4275585"/>
                <a:chExt cx="515062" cy="1316221"/>
              </a:xfrm>
            </p:grpSpPr>
            <p:pic>
              <p:nvPicPr>
                <p:cNvPr id="17" name="Graphic 16" descr="Arrow Right with solid fill">
                  <a:extLst>
                    <a:ext uri="{FF2B5EF4-FFF2-40B4-BE49-F238E27FC236}">
                      <a16:creationId xmlns:a16="http://schemas.microsoft.com/office/drawing/2014/main" id="{7602B8FC-52B5-493D-882C-6491C7B33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983329" y="4275585"/>
                  <a:ext cx="515062" cy="515062"/>
                </a:xfrm>
                <a:prstGeom prst="rect">
                  <a:avLst/>
                </a:prstGeom>
              </p:spPr>
            </p:pic>
            <p:pic>
              <p:nvPicPr>
                <p:cNvPr id="22" name="Graphic 21" descr="Arrow Right with solid fill">
                  <a:extLst>
                    <a:ext uri="{FF2B5EF4-FFF2-40B4-BE49-F238E27FC236}">
                      <a16:creationId xmlns:a16="http://schemas.microsoft.com/office/drawing/2014/main" id="{647520DC-F094-90D8-AA38-6514FA52AD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983329" y="5076744"/>
                  <a:ext cx="515062" cy="515062"/>
                </a:xfrm>
                <a:prstGeom prst="rect">
                  <a:avLst/>
                </a:prstGeom>
              </p:spPr>
            </p:pic>
          </p:grpSp>
          <p:grpSp>
            <p:nvGrpSpPr>
              <p:cNvPr id="26" name="Group 25">
                <a:extLst>
                  <a:ext uri="{FF2B5EF4-FFF2-40B4-BE49-F238E27FC236}">
                    <a16:creationId xmlns:a16="http://schemas.microsoft.com/office/drawing/2014/main" id="{56338266-F4CE-9EFB-F315-F7037ED2419E}"/>
                  </a:ext>
                </a:extLst>
              </p:cNvPr>
              <p:cNvGrpSpPr/>
              <p:nvPr/>
            </p:nvGrpSpPr>
            <p:grpSpPr>
              <a:xfrm rot="16200000">
                <a:off x="5983329" y="4305472"/>
                <a:ext cx="515062" cy="1316221"/>
                <a:chOff x="5983329" y="4275585"/>
                <a:chExt cx="515062" cy="1316221"/>
              </a:xfrm>
            </p:grpSpPr>
            <p:pic>
              <p:nvPicPr>
                <p:cNvPr id="27" name="Graphic 26" descr="Arrow Right with solid fill">
                  <a:extLst>
                    <a:ext uri="{FF2B5EF4-FFF2-40B4-BE49-F238E27FC236}">
                      <a16:creationId xmlns:a16="http://schemas.microsoft.com/office/drawing/2014/main" id="{2EFE5DCF-ECBD-D7F6-E962-8C04139E51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983329" y="4275585"/>
                  <a:ext cx="515062" cy="515062"/>
                </a:xfrm>
                <a:prstGeom prst="rect">
                  <a:avLst/>
                </a:prstGeom>
              </p:spPr>
            </p:pic>
            <p:pic>
              <p:nvPicPr>
                <p:cNvPr id="28" name="Graphic 27" descr="Arrow Right with solid fill">
                  <a:extLst>
                    <a:ext uri="{FF2B5EF4-FFF2-40B4-BE49-F238E27FC236}">
                      <a16:creationId xmlns:a16="http://schemas.microsoft.com/office/drawing/2014/main" id="{2004B0A0-D8F7-1D26-ABA8-0959416248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983329" y="5076744"/>
                  <a:ext cx="515062" cy="515062"/>
                </a:xfrm>
                <a:prstGeom prst="rect">
                  <a:avLst/>
                </a:prstGeom>
              </p:spPr>
            </p:pic>
          </p:grpSp>
        </p:grpSp>
      </p:grpSp>
      <p:grpSp>
        <p:nvGrpSpPr>
          <p:cNvPr id="36" name="Group 35">
            <a:extLst>
              <a:ext uri="{FF2B5EF4-FFF2-40B4-BE49-F238E27FC236}">
                <a16:creationId xmlns:a16="http://schemas.microsoft.com/office/drawing/2014/main" id="{41372662-0DB0-CBB1-7AA7-7089A952A42A}"/>
              </a:ext>
            </a:extLst>
          </p:cNvPr>
          <p:cNvGrpSpPr/>
          <p:nvPr/>
        </p:nvGrpSpPr>
        <p:grpSpPr>
          <a:xfrm>
            <a:off x="2055461" y="3989061"/>
            <a:ext cx="1638300" cy="2007632"/>
            <a:chOff x="1248137" y="2061796"/>
            <a:chExt cx="1638300" cy="2007632"/>
          </a:xfrm>
        </p:grpSpPr>
        <p:sp>
          <p:nvSpPr>
            <p:cNvPr id="30" name="Rectangle: Rounded Corners 29">
              <a:extLst>
                <a:ext uri="{FF2B5EF4-FFF2-40B4-BE49-F238E27FC236}">
                  <a16:creationId xmlns:a16="http://schemas.microsoft.com/office/drawing/2014/main" id="{DC1ECA43-B744-8DF2-65DC-BCD329B1D130}"/>
                </a:ext>
              </a:extLst>
            </p:cNvPr>
            <p:cNvSpPr/>
            <p:nvPr/>
          </p:nvSpPr>
          <p:spPr>
            <a:xfrm>
              <a:off x="1248137" y="2061796"/>
              <a:ext cx="1638300" cy="1638300"/>
            </a:xfrm>
            <a:prstGeom prst="roundRect">
              <a:avLst>
                <a:gd name="adj" fmla="val 7365"/>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95CF272-1EFF-FD00-F93C-C932024611AF}"/>
                </a:ext>
              </a:extLst>
            </p:cNvPr>
            <p:cNvCxnSpPr/>
            <p:nvPr/>
          </p:nvCxnSpPr>
          <p:spPr>
            <a:xfrm>
              <a:off x="1248137" y="4069428"/>
              <a:ext cx="1638300"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9F57C8C-F984-7C90-7844-671D368B2FC3}"/>
                </a:ext>
              </a:extLst>
            </p:cNvPr>
            <p:cNvSpPr txBox="1"/>
            <p:nvPr/>
          </p:nvSpPr>
          <p:spPr>
            <a:xfrm>
              <a:off x="1594016" y="3700096"/>
              <a:ext cx="946541" cy="369332"/>
            </a:xfrm>
            <a:prstGeom prst="rect">
              <a:avLst/>
            </a:prstGeom>
            <a:noFill/>
          </p:spPr>
          <p:txBody>
            <a:bodyPr wrap="none" rtlCol="0">
              <a:spAutoFit/>
            </a:bodyPr>
            <a:lstStyle/>
            <a:p>
              <a:r>
                <a:rPr lang="en-US" dirty="0"/>
                <a:t>3 meter</a:t>
              </a:r>
            </a:p>
          </p:txBody>
        </p:sp>
      </p:grpSp>
      <p:pic>
        <p:nvPicPr>
          <p:cNvPr id="35" name="Graphic 34" descr="Dim (Medium Sun) with solid fill">
            <a:extLst>
              <a:ext uri="{FF2B5EF4-FFF2-40B4-BE49-F238E27FC236}">
                <a16:creationId xmlns:a16="http://schemas.microsoft.com/office/drawing/2014/main" id="{6F35ACDB-CF07-F33B-959C-62F20B16D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4887" y="3989061"/>
            <a:ext cx="1638300" cy="1638300"/>
          </a:xfrm>
          <a:prstGeom prst="rect">
            <a:avLst/>
          </a:prstGeom>
        </p:spPr>
      </p:pic>
      <p:sp>
        <p:nvSpPr>
          <p:cNvPr id="44" name="TextBox 43">
            <a:extLst>
              <a:ext uri="{FF2B5EF4-FFF2-40B4-BE49-F238E27FC236}">
                <a16:creationId xmlns:a16="http://schemas.microsoft.com/office/drawing/2014/main" id="{9A981F8F-1659-502D-FEA0-3E369403DD2C}"/>
              </a:ext>
            </a:extLst>
          </p:cNvPr>
          <p:cNvSpPr txBox="1"/>
          <p:nvPr/>
        </p:nvSpPr>
        <p:spPr>
          <a:xfrm>
            <a:off x="5268859" y="6415738"/>
            <a:ext cx="3070930" cy="1754326"/>
          </a:xfrm>
          <a:prstGeom prst="rect">
            <a:avLst/>
          </a:prstGeom>
          <a:noFill/>
        </p:spPr>
        <p:txBody>
          <a:bodyPr wrap="square" rtlCol="0" anchor="ctr">
            <a:spAutoFit/>
          </a:bodyPr>
          <a:lstStyle/>
          <a:p>
            <a:pPr algn="ctr"/>
            <a:r>
              <a:rPr lang="en-US" dirty="0">
                <a:latin typeface="Raleway" pitchFamily="2" charset="0"/>
              </a:rPr>
              <a:t>Remove any obstacles or clutter from your playing area to prevent accidents and ensure smooth navigation in the virtual world.</a:t>
            </a:r>
          </a:p>
        </p:txBody>
      </p:sp>
      <p:sp>
        <p:nvSpPr>
          <p:cNvPr id="45" name="TextBox 44">
            <a:extLst>
              <a:ext uri="{FF2B5EF4-FFF2-40B4-BE49-F238E27FC236}">
                <a16:creationId xmlns:a16="http://schemas.microsoft.com/office/drawing/2014/main" id="{CFC45517-9510-79E1-D732-236E84412F7B}"/>
              </a:ext>
            </a:extLst>
          </p:cNvPr>
          <p:cNvSpPr txBox="1"/>
          <p:nvPr/>
        </p:nvSpPr>
        <p:spPr>
          <a:xfrm>
            <a:off x="9198573" y="6277239"/>
            <a:ext cx="3070930" cy="2031325"/>
          </a:xfrm>
          <a:prstGeom prst="rect">
            <a:avLst/>
          </a:prstGeom>
          <a:noFill/>
        </p:spPr>
        <p:txBody>
          <a:bodyPr wrap="square" rtlCol="0" anchor="ctr">
            <a:spAutoFit/>
          </a:bodyPr>
          <a:lstStyle/>
          <a:p>
            <a:pPr algn="ctr"/>
            <a:r>
              <a:rPr lang="en-US" dirty="0">
                <a:latin typeface="Raleway" pitchFamily="2" charset="0"/>
              </a:rPr>
              <a:t>Keep the VR headset lenses away from direct sunlight to avoid damage. Always store or use the headset in a shaded area to maintain optimal performance.</a:t>
            </a:r>
          </a:p>
        </p:txBody>
      </p:sp>
    </p:spTree>
    <p:extLst>
      <p:ext uri="{BB962C8B-B14F-4D97-AF65-F5344CB8AC3E}">
        <p14:creationId xmlns:p14="http://schemas.microsoft.com/office/powerpoint/2010/main" val="229312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on a black background&#10;&#10;Description automatically generated">
            <a:extLst>
              <a:ext uri="{FF2B5EF4-FFF2-40B4-BE49-F238E27FC236}">
                <a16:creationId xmlns:a16="http://schemas.microsoft.com/office/drawing/2014/main" id="{A6B73317-A1F0-50AE-C424-E8BB94275323}"/>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grpSp>
        <p:nvGrpSpPr>
          <p:cNvPr id="18" name="Group 17">
            <a:extLst>
              <a:ext uri="{FF2B5EF4-FFF2-40B4-BE49-F238E27FC236}">
                <a16:creationId xmlns:a16="http://schemas.microsoft.com/office/drawing/2014/main" id="{E27CFE3E-5A61-C44C-FEBA-A22550A8537C}"/>
              </a:ext>
            </a:extLst>
          </p:cNvPr>
          <p:cNvGrpSpPr/>
          <p:nvPr/>
        </p:nvGrpSpPr>
        <p:grpSpPr>
          <a:xfrm>
            <a:off x="2055739" y="2762416"/>
            <a:ext cx="9096521" cy="5622100"/>
            <a:chOff x="2239137" y="2762416"/>
            <a:chExt cx="9096521" cy="5622100"/>
          </a:xfrm>
        </p:grpSpPr>
        <p:sp>
          <p:nvSpPr>
            <p:cNvPr id="5" name="object 5">
              <a:extLst>
                <a:ext uri="{FF2B5EF4-FFF2-40B4-BE49-F238E27FC236}">
                  <a16:creationId xmlns:a16="http://schemas.microsoft.com/office/drawing/2014/main" id="{AFF0DCDE-CB13-F4B9-D7CC-F7BC17ABCB11}"/>
                </a:ext>
              </a:extLst>
            </p:cNvPr>
            <p:cNvSpPr/>
            <p:nvPr/>
          </p:nvSpPr>
          <p:spPr>
            <a:xfrm>
              <a:off x="2239137" y="2762416"/>
              <a:ext cx="8572500" cy="382888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818F54EA-5274-1310-9ABD-EE563DC9B835}"/>
                </a:ext>
              </a:extLst>
            </p:cNvPr>
            <p:cNvSpPr/>
            <p:nvPr/>
          </p:nvSpPr>
          <p:spPr>
            <a:xfrm>
              <a:off x="5234566" y="4708609"/>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7" name="Arrow: Right 6">
              <a:extLst>
                <a:ext uri="{FF2B5EF4-FFF2-40B4-BE49-F238E27FC236}">
                  <a16:creationId xmlns:a16="http://schemas.microsoft.com/office/drawing/2014/main" id="{5B93EBC3-D6D4-0963-5038-DF3AF2590A09}"/>
                </a:ext>
              </a:extLst>
            </p:cNvPr>
            <p:cNvSpPr/>
            <p:nvPr/>
          </p:nvSpPr>
          <p:spPr>
            <a:xfrm rot="19012305">
              <a:off x="5619971" y="4509429"/>
              <a:ext cx="411695" cy="17145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540BE1-3378-1E90-69B7-7C583ABF613B}"/>
                </a:ext>
              </a:extLst>
            </p:cNvPr>
            <p:cNvSpPr txBox="1"/>
            <p:nvPr/>
          </p:nvSpPr>
          <p:spPr>
            <a:xfrm>
              <a:off x="2239137" y="7184187"/>
              <a:ext cx="9096521" cy="1200329"/>
            </a:xfrm>
            <a:prstGeom prst="rect">
              <a:avLst/>
            </a:prstGeom>
            <a:noFill/>
          </p:spPr>
          <p:txBody>
            <a:bodyPr wrap="square" rtlCol="0" anchor="ctr">
              <a:spAutoFit/>
            </a:bodyPr>
            <a:lstStyle/>
            <a:p>
              <a:r>
                <a:rPr lang="en-US" dirty="0">
                  <a:latin typeface="Raleway" pitchFamily="2" charset="0"/>
                </a:rPr>
                <a:t>To power on the VR headset, simply press and hold the power button      . A distinct sound will indicate that the headset is now turned on. To verify, wear the VR headset and ensure the virtual reality environment is visible, confirming that the device is ready for use.</a:t>
              </a:r>
            </a:p>
          </p:txBody>
        </p:sp>
        <p:sp>
          <p:nvSpPr>
            <p:cNvPr id="13" name="Oval 12">
              <a:extLst>
                <a:ext uri="{FF2B5EF4-FFF2-40B4-BE49-F238E27FC236}">
                  <a16:creationId xmlns:a16="http://schemas.microsoft.com/office/drawing/2014/main" id="{5B0B10C7-4B25-BB9D-D6E3-A64E5F46E746}"/>
                </a:ext>
              </a:extLst>
            </p:cNvPr>
            <p:cNvSpPr/>
            <p:nvPr/>
          </p:nvSpPr>
          <p:spPr>
            <a:xfrm>
              <a:off x="9746228" y="7236939"/>
              <a:ext cx="253852"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grpSp>
      <p:sp>
        <p:nvSpPr>
          <p:cNvPr id="15" name="TextBox 14">
            <a:extLst>
              <a:ext uri="{FF2B5EF4-FFF2-40B4-BE49-F238E27FC236}">
                <a16:creationId xmlns:a16="http://schemas.microsoft.com/office/drawing/2014/main" id="{8CAF7F69-A6F6-013C-D747-D2493612E5CB}"/>
              </a:ext>
            </a:extLst>
          </p:cNvPr>
          <p:cNvSpPr txBox="1"/>
          <p:nvPr/>
        </p:nvSpPr>
        <p:spPr>
          <a:xfrm>
            <a:off x="521096" y="673142"/>
            <a:ext cx="10631163"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1</a:t>
            </a:r>
            <a:r>
              <a:rPr lang="en-US" sz="4200" b="1" dirty="0">
                <a:latin typeface="+mj-lt"/>
                <a:ea typeface="+mj-ea"/>
                <a:cs typeface="+mj-cs"/>
              </a:rPr>
              <a:t> - </a:t>
            </a:r>
            <a:r>
              <a:rPr lang="en-US" sz="4200" b="1" dirty="0">
                <a:latin typeface="Raleway" pitchFamily="2" charset="0"/>
                <a:ea typeface="+mj-ea"/>
                <a:cs typeface="+mj-cs"/>
              </a:rPr>
              <a:t>Start by Turning ON the VR Headset</a:t>
            </a:r>
          </a:p>
        </p:txBody>
      </p:sp>
    </p:spTree>
    <p:extLst>
      <p:ext uri="{BB962C8B-B14F-4D97-AF65-F5344CB8AC3E}">
        <p14:creationId xmlns:p14="http://schemas.microsoft.com/office/powerpoint/2010/main" val="352970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n a black background&#10;&#10;Description automatically generated">
            <a:extLst>
              <a:ext uri="{FF2B5EF4-FFF2-40B4-BE49-F238E27FC236}">
                <a16:creationId xmlns:a16="http://schemas.microsoft.com/office/drawing/2014/main" id="{88022E74-CBA1-048E-10AF-14C637D3AE2D}"/>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8" name="TextBox 7">
            <a:extLst>
              <a:ext uri="{FF2B5EF4-FFF2-40B4-BE49-F238E27FC236}">
                <a16:creationId xmlns:a16="http://schemas.microsoft.com/office/drawing/2014/main" id="{7B4BC392-7A41-FC68-2310-3C965E97E319}"/>
              </a:ext>
            </a:extLst>
          </p:cNvPr>
          <p:cNvSpPr txBox="1"/>
          <p:nvPr/>
        </p:nvSpPr>
        <p:spPr>
          <a:xfrm>
            <a:off x="521096" y="673142"/>
            <a:ext cx="8356204" cy="1496391"/>
          </a:xfrm>
          <a:prstGeom prst="rect">
            <a:avLst/>
          </a:prstGeom>
        </p:spPr>
        <p:txBody>
          <a:bodyPr vert="horz" lIns="91440" tIns="45720" rIns="91440" bIns="45720" rtlCol="0" anchor="t">
            <a:no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2</a:t>
            </a:r>
            <a:r>
              <a:rPr lang="en-US" sz="4200" b="1" dirty="0">
                <a:latin typeface="+mj-lt"/>
                <a:ea typeface="+mj-ea"/>
                <a:cs typeface="+mj-cs"/>
              </a:rPr>
              <a:t> - </a:t>
            </a:r>
            <a:r>
              <a:rPr lang="en-US" sz="4200" b="1" dirty="0">
                <a:latin typeface="Raleway" pitchFamily="2" charset="0"/>
                <a:ea typeface="+mj-ea"/>
                <a:cs typeface="+mj-cs"/>
              </a:rPr>
              <a:t>Confirm That the VR Headset is Connected to the PC</a:t>
            </a:r>
          </a:p>
        </p:txBody>
      </p:sp>
      <p:grpSp>
        <p:nvGrpSpPr>
          <p:cNvPr id="18" name="Group 17">
            <a:extLst>
              <a:ext uri="{FF2B5EF4-FFF2-40B4-BE49-F238E27FC236}">
                <a16:creationId xmlns:a16="http://schemas.microsoft.com/office/drawing/2014/main" id="{25DB9F08-C33C-D9E8-56E4-6E4934AAA241}"/>
              </a:ext>
            </a:extLst>
          </p:cNvPr>
          <p:cNvGrpSpPr/>
          <p:nvPr/>
        </p:nvGrpSpPr>
        <p:grpSpPr>
          <a:xfrm>
            <a:off x="2055739" y="2886160"/>
            <a:ext cx="9096521" cy="5498356"/>
            <a:chOff x="1987159" y="2886160"/>
            <a:chExt cx="9096521" cy="5498356"/>
          </a:xfrm>
        </p:grpSpPr>
        <p:grpSp>
          <p:nvGrpSpPr>
            <p:cNvPr id="16" name="Group 15">
              <a:extLst>
                <a:ext uri="{FF2B5EF4-FFF2-40B4-BE49-F238E27FC236}">
                  <a16:creationId xmlns:a16="http://schemas.microsoft.com/office/drawing/2014/main" id="{09D48F3A-9772-409F-3070-5BBD46E8AF8E}"/>
                </a:ext>
              </a:extLst>
            </p:cNvPr>
            <p:cNvGrpSpPr/>
            <p:nvPr/>
          </p:nvGrpSpPr>
          <p:grpSpPr>
            <a:xfrm>
              <a:off x="2544419" y="2886160"/>
              <a:ext cx="7982000" cy="3581400"/>
              <a:chOff x="2498725" y="2886160"/>
              <a:chExt cx="7982000" cy="3581400"/>
            </a:xfrm>
          </p:grpSpPr>
          <p:pic>
            <p:nvPicPr>
              <p:cNvPr id="2" name="Billede 9">
                <a:extLst>
                  <a:ext uri="{FF2B5EF4-FFF2-40B4-BE49-F238E27FC236}">
                    <a16:creationId xmlns:a16="http://schemas.microsoft.com/office/drawing/2014/main" id="{E4DFD5F0-A232-67E2-857C-4DD9BBE30E9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3961" b="13961"/>
              <a:stretch/>
            </p:blipFill>
            <p:spPr>
              <a:xfrm>
                <a:off x="6754133" y="2886160"/>
                <a:ext cx="3726592" cy="3581400"/>
              </a:xfrm>
              <a:prstGeom prst="roundRect">
                <a:avLst>
                  <a:gd name="adj" fmla="val 1507"/>
                </a:avLst>
              </a:prstGeom>
              <a:ln w="28575">
                <a:solidFill>
                  <a:srgbClr val="1E365A"/>
                </a:solidFill>
              </a:ln>
            </p:spPr>
          </p:pic>
          <p:pic>
            <p:nvPicPr>
              <p:cNvPr id="3" name="Billede 9">
                <a:extLst>
                  <a:ext uri="{FF2B5EF4-FFF2-40B4-BE49-F238E27FC236}">
                    <a16:creationId xmlns:a16="http://schemas.microsoft.com/office/drawing/2014/main" id="{7EBCED91-07A7-A051-96D4-E57696BF697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14014" b="14014"/>
              <a:stretch/>
            </p:blipFill>
            <p:spPr>
              <a:xfrm>
                <a:off x="2498725" y="2886160"/>
                <a:ext cx="3726592" cy="3581400"/>
              </a:xfrm>
              <a:prstGeom prst="roundRect">
                <a:avLst>
                  <a:gd name="adj" fmla="val 1507"/>
                </a:avLst>
              </a:prstGeom>
              <a:ln w="28575">
                <a:solidFill>
                  <a:srgbClr val="1E365A"/>
                </a:solidFill>
              </a:ln>
            </p:spPr>
          </p:pic>
          <p:sp>
            <p:nvSpPr>
              <p:cNvPr id="5" name="Oval 4">
                <a:extLst>
                  <a:ext uri="{FF2B5EF4-FFF2-40B4-BE49-F238E27FC236}">
                    <a16:creationId xmlns:a16="http://schemas.microsoft.com/office/drawing/2014/main" id="{AB3BC819-6DD7-EB74-28DD-13CAED53C276}"/>
                  </a:ext>
                </a:extLst>
              </p:cNvPr>
              <p:cNvSpPr/>
              <p:nvPr/>
            </p:nvSpPr>
            <p:spPr>
              <a:xfrm>
                <a:off x="4034416" y="5514652"/>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6" name="Oval 5">
                <a:extLst>
                  <a:ext uri="{FF2B5EF4-FFF2-40B4-BE49-F238E27FC236}">
                    <a16:creationId xmlns:a16="http://schemas.microsoft.com/office/drawing/2014/main" id="{6344DE36-3EB4-7F2A-DA83-A4CAD7871FFD}"/>
                  </a:ext>
                </a:extLst>
              </p:cNvPr>
              <p:cNvSpPr/>
              <p:nvPr/>
            </p:nvSpPr>
            <p:spPr>
              <a:xfrm>
                <a:off x="7816749" y="5514652"/>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grpSp>
        <p:grpSp>
          <p:nvGrpSpPr>
            <p:cNvPr id="17" name="Group 16">
              <a:extLst>
                <a:ext uri="{FF2B5EF4-FFF2-40B4-BE49-F238E27FC236}">
                  <a16:creationId xmlns:a16="http://schemas.microsoft.com/office/drawing/2014/main" id="{4C502EF5-CD26-2C0F-F8CB-8E064DD7339C}"/>
                </a:ext>
              </a:extLst>
            </p:cNvPr>
            <p:cNvGrpSpPr/>
            <p:nvPr/>
          </p:nvGrpSpPr>
          <p:grpSpPr>
            <a:xfrm>
              <a:off x="1987159" y="7184187"/>
              <a:ext cx="9096521" cy="1200329"/>
              <a:chOff x="2055739" y="7184187"/>
              <a:chExt cx="9096521" cy="1200329"/>
            </a:xfrm>
          </p:grpSpPr>
          <p:sp>
            <p:nvSpPr>
              <p:cNvPr id="9" name="TextBox 8">
                <a:extLst>
                  <a:ext uri="{FF2B5EF4-FFF2-40B4-BE49-F238E27FC236}">
                    <a16:creationId xmlns:a16="http://schemas.microsoft.com/office/drawing/2014/main" id="{1DE10F0B-2215-DF68-994C-3907CA07D067}"/>
                  </a:ext>
                </a:extLst>
              </p:cNvPr>
              <p:cNvSpPr txBox="1"/>
              <p:nvPr/>
            </p:nvSpPr>
            <p:spPr>
              <a:xfrm>
                <a:off x="2055739" y="7184187"/>
                <a:ext cx="9096521" cy="1200329"/>
              </a:xfrm>
              <a:prstGeom prst="rect">
                <a:avLst/>
              </a:prstGeom>
              <a:noFill/>
            </p:spPr>
            <p:txBody>
              <a:bodyPr wrap="square" rtlCol="0" anchor="t">
                <a:spAutoFit/>
              </a:bodyPr>
              <a:lstStyle/>
              <a:p>
                <a:r>
                  <a:rPr lang="en-US" dirty="0">
                    <a:latin typeface="Raleway" pitchFamily="2" charset="0"/>
                  </a:rPr>
                  <a:t>Connect the Link cable securely to both the PC      and the VR headset      , making sure the cables are firmly secured to prevent accidental disconnection. Once connected, a pop-up will appear in the VR headset; be sure to accept the prompts to establish the connection between the VR headset and the PC.</a:t>
                </a:r>
              </a:p>
            </p:txBody>
          </p:sp>
          <p:sp>
            <p:nvSpPr>
              <p:cNvPr id="10" name="Oval 9">
                <a:extLst>
                  <a:ext uri="{FF2B5EF4-FFF2-40B4-BE49-F238E27FC236}">
                    <a16:creationId xmlns:a16="http://schemas.microsoft.com/office/drawing/2014/main" id="{1FF16767-A487-79AC-3828-F66C54DAC1CD}"/>
                  </a:ext>
                </a:extLst>
              </p:cNvPr>
              <p:cNvSpPr/>
              <p:nvPr/>
            </p:nvSpPr>
            <p:spPr>
              <a:xfrm>
                <a:off x="7182625" y="7210179"/>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sp>
            <p:nvSpPr>
              <p:cNvPr id="11" name="Oval 10">
                <a:extLst>
                  <a:ext uri="{FF2B5EF4-FFF2-40B4-BE49-F238E27FC236}">
                    <a16:creationId xmlns:a16="http://schemas.microsoft.com/office/drawing/2014/main" id="{897649F5-BA8B-39AF-84EE-E831F11FE578}"/>
                  </a:ext>
                </a:extLst>
              </p:cNvPr>
              <p:cNvSpPr/>
              <p:nvPr/>
            </p:nvSpPr>
            <p:spPr>
              <a:xfrm>
                <a:off x="9643885" y="7210179"/>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grpSp>
      </p:grpSp>
    </p:spTree>
    <p:extLst>
      <p:ext uri="{BB962C8B-B14F-4D97-AF65-F5344CB8AC3E}">
        <p14:creationId xmlns:p14="http://schemas.microsoft.com/office/powerpoint/2010/main" val="1626173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virtual reality headset&#10;&#10;Description automatically generated">
            <a:extLst>
              <a:ext uri="{FF2B5EF4-FFF2-40B4-BE49-F238E27FC236}">
                <a16:creationId xmlns:a16="http://schemas.microsoft.com/office/drawing/2014/main" id="{DA52E252-BB77-7CD0-D10F-D03709A39DE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rcRect l="23077" r="28749"/>
          <a:stretch/>
        </p:blipFill>
        <p:spPr>
          <a:xfrm rot="5400000">
            <a:off x="1757986" y="4824516"/>
            <a:ext cx="3576980" cy="5568951"/>
          </a:xfrm>
          <a:prstGeom prst="rect">
            <a:avLst/>
          </a:prstGeom>
          <a:ln w="28575">
            <a:solidFill>
              <a:schemeClr val="accent2"/>
            </a:solidFill>
          </a:ln>
        </p:spPr>
      </p:pic>
      <p:pic>
        <p:nvPicPr>
          <p:cNvPr id="11" name="Picture 10" descr="A person wearing a virtual reality headset&#10;&#10;Description automatically generated">
            <a:extLst>
              <a:ext uri="{FF2B5EF4-FFF2-40B4-BE49-F238E27FC236}">
                <a16:creationId xmlns:a16="http://schemas.microsoft.com/office/drawing/2014/main" id="{F3589C9F-68F0-A35C-70C3-D4CA3112AE72}"/>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9231" r="32596"/>
          <a:stretch/>
        </p:blipFill>
        <p:spPr>
          <a:xfrm rot="5400000">
            <a:off x="7828585" y="4824516"/>
            <a:ext cx="3576979" cy="5568950"/>
          </a:xfrm>
          <a:prstGeom prst="rect">
            <a:avLst/>
          </a:prstGeom>
          <a:ln w="28575">
            <a:solidFill>
              <a:schemeClr val="accent6"/>
            </a:solidFill>
          </a:ln>
        </p:spPr>
      </p:pic>
      <p:cxnSp>
        <p:nvCxnSpPr>
          <p:cNvPr id="4" name="Straight Connector 3">
            <a:extLst>
              <a:ext uri="{FF2B5EF4-FFF2-40B4-BE49-F238E27FC236}">
                <a16:creationId xmlns:a16="http://schemas.microsoft.com/office/drawing/2014/main" id="{0C543427-5702-C2EF-3110-CA5CE99C4572}"/>
              </a:ext>
            </a:extLst>
          </p:cNvPr>
          <p:cNvCxnSpPr/>
          <p:nvPr/>
        </p:nvCxnSpPr>
        <p:spPr>
          <a:xfrm>
            <a:off x="1485900" y="7325841"/>
            <a:ext cx="1204546" cy="0"/>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9CD8A054-A192-3E54-3A49-B405E6806AA6}"/>
              </a:ext>
            </a:extLst>
          </p:cNvPr>
          <p:cNvCxnSpPr>
            <a:cxnSpLocks/>
          </p:cNvCxnSpPr>
          <p:nvPr/>
        </p:nvCxnSpPr>
        <p:spPr>
          <a:xfrm>
            <a:off x="1485900" y="7392076"/>
            <a:ext cx="1107831" cy="452511"/>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2EDE1CFA-0598-BDD7-B2CF-351E63F39C79}"/>
              </a:ext>
            </a:extLst>
          </p:cNvPr>
          <p:cNvCxnSpPr/>
          <p:nvPr/>
        </p:nvCxnSpPr>
        <p:spPr>
          <a:xfrm>
            <a:off x="7772400" y="7325841"/>
            <a:ext cx="1204546" cy="0"/>
          </a:xfrm>
          <a:prstGeom prst="line">
            <a:avLst/>
          </a:prstGeom>
          <a:ln w="38100">
            <a:solidFill>
              <a:schemeClr val="accent6"/>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AE095935-5F85-91DD-22FB-6C39FF845676}"/>
              </a:ext>
            </a:extLst>
          </p:cNvPr>
          <p:cNvCxnSpPr>
            <a:cxnSpLocks/>
          </p:cNvCxnSpPr>
          <p:nvPr/>
        </p:nvCxnSpPr>
        <p:spPr>
          <a:xfrm>
            <a:off x="7772400" y="7576714"/>
            <a:ext cx="1204546" cy="0"/>
          </a:xfrm>
          <a:prstGeom prst="line">
            <a:avLst/>
          </a:prstGeom>
          <a:ln w="38100">
            <a:solidFill>
              <a:schemeClr val="accent6"/>
            </a:solidFill>
          </a:ln>
        </p:spPr>
        <p:style>
          <a:lnRef idx="2">
            <a:schemeClr val="accent2"/>
          </a:lnRef>
          <a:fillRef idx="0">
            <a:schemeClr val="accent2"/>
          </a:fillRef>
          <a:effectRef idx="1">
            <a:schemeClr val="accent2"/>
          </a:effectRef>
          <a:fontRef idx="minor">
            <a:schemeClr val="tx1"/>
          </a:fontRef>
        </p:style>
      </p:cxnSp>
      <p:pic>
        <p:nvPicPr>
          <p:cNvPr id="19" name="Graphic 18" descr="Close with solid fill">
            <a:extLst>
              <a:ext uri="{FF2B5EF4-FFF2-40B4-BE49-F238E27FC236}">
                <a16:creationId xmlns:a16="http://schemas.microsoft.com/office/drawing/2014/main" id="{7B37F29D-5F05-C523-DE9E-730775E37D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0677" y="5820501"/>
            <a:ext cx="914400" cy="914400"/>
          </a:xfrm>
          <a:prstGeom prst="rect">
            <a:avLst/>
          </a:prstGeom>
        </p:spPr>
      </p:pic>
      <p:pic>
        <p:nvPicPr>
          <p:cNvPr id="21" name="Graphic 20" descr="Checkmark with solid fill">
            <a:extLst>
              <a:ext uri="{FF2B5EF4-FFF2-40B4-BE49-F238E27FC236}">
                <a16:creationId xmlns:a16="http://schemas.microsoft.com/office/drawing/2014/main" id="{4873C6BC-F346-DF4E-3166-0C7CE13024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76025" y="5780496"/>
            <a:ext cx="914400" cy="914400"/>
          </a:xfrm>
          <a:prstGeom prst="rect">
            <a:avLst/>
          </a:prstGeom>
        </p:spPr>
      </p:pic>
      <p:pic>
        <p:nvPicPr>
          <p:cNvPr id="22" name="Picture 21" descr="A logo on a black background&#10;&#10;Description automatically generated">
            <a:extLst>
              <a:ext uri="{FF2B5EF4-FFF2-40B4-BE49-F238E27FC236}">
                <a16:creationId xmlns:a16="http://schemas.microsoft.com/office/drawing/2014/main" id="{57F56C44-4353-BB82-A986-73FD3F1E01E3}"/>
              </a:ext>
            </a:extLst>
          </p:cNvPr>
          <p:cNvPicPr>
            <a:picLocks noChangeAspect="1"/>
          </p:cNvPicPr>
          <p:nvPr/>
        </p:nvPicPr>
        <p:blipFill rotWithShape="1">
          <a:blip r:embed="rId10">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23" name="TextBox 22">
            <a:extLst>
              <a:ext uri="{FF2B5EF4-FFF2-40B4-BE49-F238E27FC236}">
                <a16:creationId xmlns:a16="http://schemas.microsoft.com/office/drawing/2014/main" id="{D9495D59-DB95-5E8C-B4AD-3C8B8C8FEFFD}"/>
              </a:ext>
            </a:extLst>
          </p:cNvPr>
          <p:cNvSpPr txBox="1"/>
          <p:nvPr/>
        </p:nvSpPr>
        <p:spPr>
          <a:xfrm>
            <a:off x="521096" y="673142"/>
            <a:ext cx="8356204"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3</a:t>
            </a:r>
            <a:r>
              <a:rPr lang="en-US" sz="4200" b="1" dirty="0">
                <a:latin typeface="+mj-lt"/>
                <a:ea typeface="+mj-ea"/>
                <a:cs typeface="+mj-cs"/>
              </a:rPr>
              <a:t> - </a:t>
            </a:r>
            <a:r>
              <a:rPr lang="en-US" sz="4200" b="1" dirty="0">
                <a:latin typeface="Raleway" pitchFamily="2" charset="0"/>
                <a:ea typeface="+mj-ea"/>
                <a:cs typeface="+mj-cs"/>
              </a:rPr>
              <a:t>Mount the VR headset </a:t>
            </a:r>
          </a:p>
        </p:txBody>
      </p:sp>
      <p:grpSp>
        <p:nvGrpSpPr>
          <p:cNvPr id="27" name="Group 26">
            <a:extLst>
              <a:ext uri="{FF2B5EF4-FFF2-40B4-BE49-F238E27FC236}">
                <a16:creationId xmlns:a16="http://schemas.microsoft.com/office/drawing/2014/main" id="{9CFC5A39-53F0-528F-9A1F-E9B301EB9309}"/>
              </a:ext>
            </a:extLst>
          </p:cNvPr>
          <p:cNvGrpSpPr/>
          <p:nvPr/>
        </p:nvGrpSpPr>
        <p:grpSpPr>
          <a:xfrm>
            <a:off x="6804479" y="1887531"/>
            <a:ext cx="5597071" cy="3617544"/>
            <a:chOff x="6693353" y="1423478"/>
            <a:chExt cx="5597071" cy="3617544"/>
          </a:xfrm>
        </p:grpSpPr>
        <p:pic>
          <p:nvPicPr>
            <p:cNvPr id="24" name="Picture 23" descr="A person wearing headphones&#10;&#10;Description automatically generated">
              <a:extLst>
                <a:ext uri="{FF2B5EF4-FFF2-40B4-BE49-F238E27FC236}">
                  <a16:creationId xmlns:a16="http://schemas.microsoft.com/office/drawing/2014/main" id="{D64B5FE3-08B3-2693-DE68-CEF65770CA8E}"/>
                </a:ext>
              </a:extLst>
            </p:cNvPr>
            <p:cNvPicPr>
              <a:picLocks noChangeAspect="1"/>
            </p:cNvPicPr>
            <p:nvPr/>
          </p:nvPicPr>
          <p:blipFill rotWithShape="1">
            <a:blip r:embed="rId11">
              <a:grayscl/>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l="19593" t="3428" r="39015" b="11183"/>
            <a:stretch/>
          </p:blipFill>
          <p:spPr>
            <a:xfrm rot="5400000">
              <a:off x="7683117" y="433714"/>
              <a:ext cx="3617544" cy="5597071"/>
            </a:xfrm>
            <a:prstGeom prst="rect">
              <a:avLst/>
            </a:prstGeom>
          </p:spPr>
        </p:pic>
        <p:sp>
          <p:nvSpPr>
            <p:cNvPr id="25" name="Arrow: Curved Right 24">
              <a:extLst>
                <a:ext uri="{FF2B5EF4-FFF2-40B4-BE49-F238E27FC236}">
                  <a16:creationId xmlns:a16="http://schemas.microsoft.com/office/drawing/2014/main" id="{CCC09579-4201-BC5B-D1CC-BF6167718AF9}"/>
                </a:ext>
              </a:extLst>
            </p:cNvPr>
            <p:cNvSpPr/>
            <p:nvPr/>
          </p:nvSpPr>
          <p:spPr>
            <a:xfrm rot="5400000">
              <a:off x="10293350" y="2951765"/>
              <a:ext cx="571500" cy="1270000"/>
            </a:xfrm>
            <a:prstGeom prst="curvedRightArrow">
              <a:avLst/>
            </a:prstGeom>
            <a:solidFill>
              <a:schemeClr val="bg1"/>
            </a:solidFill>
            <a:ln>
              <a:solidFill>
                <a:srgbClr val="1E36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TextBox 27">
            <a:extLst>
              <a:ext uri="{FF2B5EF4-FFF2-40B4-BE49-F238E27FC236}">
                <a16:creationId xmlns:a16="http://schemas.microsoft.com/office/drawing/2014/main" id="{DECB01CE-14F3-92DA-6FB1-34E181B73BA2}"/>
              </a:ext>
            </a:extLst>
          </p:cNvPr>
          <p:cNvSpPr txBox="1"/>
          <p:nvPr/>
        </p:nvSpPr>
        <p:spPr>
          <a:xfrm>
            <a:off x="762000" y="1887530"/>
            <a:ext cx="5568952" cy="3139321"/>
          </a:xfrm>
          <a:prstGeom prst="rect">
            <a:avLst/>
          </a:prstGeom>
          <a:noFill/>
        </p:spPr>
        <p:txBody>
          <a:bodyPr wrap="square" rtlCol="0" anchor="t">
            <a:spAutoFit/>
          </a:bodyPr>
          <a:lstStyle/>
          <a:p>
            <a:r>
              <a:rPr lang="en-US" dirty="0">
                <a:latin typeface="Raleway" pitchFamily="2" charset="0"/>
              </a:rPr>
              <a:t>Wear the VR headset and adjust it for optimal clarity in the virtual world. Ensure the lenses are parallel with the strap      and that the strap is securely tightened behind your head     . Fine-tune the tension using the knob located on the back of the strap      for a comfortable and immersive experience.</a:t>
            </a:r>
            <a:br>
              <a:rPr lang="en-US" dirty="0">
                <a:latin typeface="Raleway" pitchFamily="2" charset="0"/>
              </a:rPr>
            </a:br>
            <a:br>
              <a:rPr lang="en-US" dirty="0">
                <a:latin typeface="Raleway" pitchFamily="2" charset="0"/>
              </a:rPr>
            </a:br>
            <a:r>
              <a:rPr lang="en-US" dirty="0">
                <a:latin typeface="Raleway" pitchFamily="2" charset="0"/>
              </a:rPr>
              <a:t>While in the virtual world, follow the steps provided by the VR headset to set up or confirm your playing area.</a:t>
            </a:r>
          </a:p>
        </p:txBody>
      </p:sp>
      <p:sp>
        <p:nvSpPr>
          <p:cNvPr id="29" name="Oval 28">
            <a:extLst>
              <a:ext uri="{FF2B5EF4-FFF2-40B4-BE49-F238E27FC236}">
                <a16:creationId xmlns:a16="http://schemas.microsoft.com/office/drawing/2014/main" id="{F80BE94F-F58B-DA7B-3A06-EE65CDF01CBC}"/>
              </a:ext>
            </a:extLst>
          </p:cNvPr>
          <p:cNvSpPr/>
          <p:nvPr/>
        </p:nvSpPr>
        <p:spPr>
          <a:xfrm>
            <a:off x="7171316" y="7292310"/>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30" name="Oval 29">
            <a:extLst>
              <a:ext uri="{FF2B5EF4-FFF2-40B4-BE49-F238E27FC236}">
                <a16:creationId xmlns:a16="http://schemas.microsoft.com/office/drawing/2014/main" id="{1458CCD1-282D-168D-3BBF-3367D03FBE1F}"/>
              </a:ext>
            </a:extLst>
          </p:cNvPr>
          <p:cNvSpPr/>
          <p:nvPr/>
        </p:nvSpPr>
        <p:spPr>
          <a:xfrm>
            <a:off x="11754714" y="6784074"/>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sp>
        <p:nvSpPr>
          <p:cNvPr id="31" name="Oval 30">
            <a:extLst>
              <a:ext uri="{FF2B5EF4-FFF2-40B4-BE49-F238E27FC236}">
                <a16:creationId xmlns:a16="http://schemas.microsoft.com/office/drawing/2014/main" id="{C3F4AC6A-E01E-022E-5A76-66B54D0A2B63}"/>
              </a:ext>
            </a:extLst>
          </p:cNvPr>
          <p:cNvSpPr/>
          <p:nvPr/>
        </p:nvSpPr>
        <p:spPr>
          <a:xfrm>
            <a:off x="11483858" y="3919954"/>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3</a:t>
            </a:r>
          </a:p>
        </p:txBody>
      </p:sp>
      <p:sp>
        <p:nvSpPr>
          <p:cNvPr id="33" name="Oval 32">
            <a:extLst>
              <a:ext uri="{FF2B5EF4-FFF2-40B4-BE49-F238E27FC236}">
                <a16:creationId xmlns:a16="http://schemas.microsoft.com/office/drawing/2014/main" id="{05B12FB6-CDDB-27EB-A0F2-1B4C693F8B6F}"/>
              </a:ext>
            </a:extLst>
          </p:cNvPr>
          <p:cNvSpPr/>
          <p:nvPr/>
        </p:nvSpPr>
        <p:spPr>
          <a:xfrm>
            <a:off x="3187356" y="2485153"/>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sp>
        <p:nvSpPr>
          <p:cNvPr id="34" name="Oval 33">
            <a:extLst>
              <a:ext uri="{FF2B5EF4-FFF2-40B4-BE49-F238E27FC236}">
                <a16:creationId xmlns:a16="http://schemas.microsoft.com/office/drawing/2014/main" id="{591E16F0-F047-9E22-87A2-1343E094DB57}"/>
              </a:ext>
            </a:extLst>
          </p:cNvPr>
          <p:cNvSpPr/>
          <p:nvPr/>
        </p:nvSpPr>
        <p:spPr>
          <a:xfrm>
            <a:off x="4811701" y="2745581"/>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sp>
        <p:nvSpPr>
          <p:cNvPr id="35" name="Oval 34">
            <a:extLst>
              <a:ext uri="{FF2B5EF4-FFF2-40B4-BE49-F238E27FC236}">
                <a16:creationId xmlns:a16="http://schemas.microsoft.com/office/drawing/2014/main" id="{2C916F42-DFEA-9809-E437-6A45BA995D8B}"/>
              </a:ext>
            </a:extLst>
          </p:cNvPr>
          <p:cNvSpPr/>
          <p:nvPr/>
        </p:nvSpPr>
        <p:spPr>
          <a:xfrm>
            <a:off x="1838323" y="3312336"/>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3</a:t>
            </a:r>
          </a:p>
        </p:txBody>
      </p:sp>
    </p:spTree>
    <p:extLst>
      <p:ext uri="{BB962C8B-B14F-4D97-AF65-F5344CB8AC3E}">
        <p14:creationId xmlns:p14="http://schemas.microsoft.com/office/powerpoint/2010/main" val="2292099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48C5EC-AF9C-F3A7-0EA0-293211383EAE}"/>
              </a:ext>
            </a:extLst>
          </p:cNvPr>
          <p:cNvSpPr txBox="1"/>
          <p:nvPr/>
        </p:nvSpPr>
        <p:spPr>
          <a:xfrm>
            <a:off x="521096" y="673142"/>
            <a:ext cx="8356204"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4</a:t>
            </a:r>
            <a:r>
              <a:rPr lang="en-US" sz="4200" b="1" dirty="0">
                <a:latin typeface="+mj-lt"/>
                <a:ea typeface="+mj-ea"/>
                <a:cs typeface="+mj-cs"/>
              </a:rPr>
              <a:t> – </a:t>
            </a:r>
            <a:r>
              <a:rPr lang="en-US" sz="4200" b="1" dirty="0">
                <a:latin typeface="Raleway" pitchFamily="2" charset="0"/>
                <a:ea typeface="+mj-ea"/>
                <a:cs typeface="+mj-cs"/>
              </a:rPr>
              <a:t>Enable the PC Connection</a:t>
            </a:r>
          </a:p>
        </p:txBody>
      </p:sp>
      <p:grpSp>
        <p:nvGrpSpPr>
          <p:cNvPr id="15" name="Group 14">
            <a:extLst>
              <a:ext uri="{FF2B5EF4-FFF2-40B4-BE49-F238E27FC236}">
                <a16:creationId xmlns:a16="http://schemas.microsoft.com/office/drawing/2014/main" id="{16B0C85E-D7FA-8C69-F195-1BF5BDD4A1B5}"/>
              </a:ext>
            </a:extLst>
          </p:cNvPr>
          <p:cNvGrpSpPr/>
          <p:nvPr/>
        </p:nvGrpSpPr>
        <p:grpSpPr>
          <a:xfrm>
            <a:off x="3103939" y="2190864"/>
            <a:ext cx="7000120" cy="6470651"/>
            <a:chOff x="3287336" y="2190864"/>
            <a:chExt cx="7000120" cy="6470651"/>
          </a:xfrm>
        </p:grpSpPr>
        <p:pic>
          <p:nvPicPr>
            <p:cNvPr id="2" name="Billede 8">
              <a:extLst>
                <a:ext uri="{FF2B5EF4-FFF2-40B4-BE49-F238E27FC236}">
                  <a16:creationId xmlns:a16="http://schemas.microsoft.com/office/drawing/2014/main" id="{790C03ED-4513-FD26-2C32-F0BDC0D20200}"/>
                </a:ext>
              </a:extLst>
            </p:cNvPr>
            <p:cNvPicPr>
              <a:picLocks noChangeAspect="1"/>
            </p:cNvPicPr>
            <p:nvPr/>
          </p:nvPicPr>
          <p:blipFill rotWithShape="1">
            <a:blip r:embed="rId2">
              <a:extLst>
                <a:ext uri="{28A0092B-C50C-407E-A947-70E740481C1C}">
                  <a14:useLocalDpi xmlns:a14="http://schemas.microsoft.com/office/drawing/2010/main" val="0"/>
                </a:ext>
              </a:extLst>
            </a:blip>
            <a:srcRect l="-30" r="4876"/>
            <a:stretch/>
          </p:blipFill>
          <p:spPr>
            <a:xfrm>
              <a:off x="3287336" y="2190864"/>
              <a:ext cx="7000120" cy="4363326"/>
            </a:xfrm>
            <a:prstGeom prst="roundRect">
              <a:avLst>
                <a:gd name="adj" fmla="val 3087"/>
              </a:avLst>
            </a:prstGeom>
            <a:ln w="28575">
              <a:solidFill>
                <a:srgbClr val="1E365A"/>
              </a:solidFill>
            </a:ln>
          </p:spPr>
        </p:pic>
        <p:sp>
          <p:nvSpPr>
            <p:cNvPr id="5" name="TextBox 4">
              <a:extLst>
                <a:ext uri="{FF2B5EF4-FFF2-40B4-BE49-F238E27FC236}">
                  <a16:creationId xmlns:a16="http://schemas.microsoft.com/office/drawing/2014/main" id="{1C8F3457-004B-CDB2-12D0-A9680C366DCC}"/>
                </a:ext>
              </a:extLst>
            </p:cNvPr>
            <p:cNvSpPr txBox="1"/>
            <p:nvPr/>
          </p:nvSpPr>
          <p:spPr>
            <a:xfrm>
              <a:off x="3287337" y="7184187"/>
              <a:ext cx="7000119" cy="1477328"/>
            </a:xfrm>
            <a:prstGeom prst="rect">
              <a:avLst/>
            </a:prstGeom>
            <a:noFill/>
          </p:spPr>
          <p:txBody>
            <a:bodyPr wrap="square" rtlCol="0" anchor="t">
              <a:spAutoFit/>
            </a:bodyPr>
            <a:lstStyle/>
            <a:p>
              <a:r>
                <a:rPr lang="en-US" dirty="0">
                  <a:latin typeface="Raleway" pitchFamily="2" charset="0"/>
                </a:rPr>
                <a:t>Initiate the PC connection by enabling Quest Link      , accessible in the settings menu on the main menu bar      . Connecting the headset to the PC may automatically prompt a pop-up for enabling Quest Link; simply follow the on-screen instructions for a smooth setup.</a:t>
              </a:r>
            </a:p>
          </p:txBody>
        </p:sp>
        <p:sp>
          <p:nvSpPr>
            <p:cNvPr id="6" name="Oval 5">
              <a:extLst>
                <a:ext uri="{FF2B5EF4-FFF2-40B4-BE49-F238E27FC236}">
                  <a16:creationId xmlns:a16="http://schemas.microsoft.com/office/drawing/2014/main" id="{9D0B76E4-62F1-64B4-86C6-B874CC0EFC64}"/>
                </a:ext>
              </a:extLst>
            </p:cNvPr>
            <p:cNvSpPr/>
            <p:nvPr/>
          </p:nvSpPr>
          <p:spPr>
            <a:xfrm>
              <a:off x="4462047" y="6025494"/>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7" name="Oval 6">
              <a:extLst>
                <a:ext uri="{FF2B5EF4-FFF2-40B4-BE49-F238E27FC236}">
                  <a16:creationId xmlns:a16="http://schemas.microsoft.com/office/drawing/2014/main" id="{CBA704F3-D083-E9E6-818D-8E73F24A7605}"/>
                </a:ext>
              </a:extLst>
            </p:cNvPr>
            <p:cNvSpPr/>
            <p:nvPr/>
          </p:nvSpPr>
          <p:spPr>
            <a:xfrm>
              <a:off x="8630682" y="7236767"/>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sp>
          <p:nvSpPr>
            <p:cNvPr id="8" name="Oval 7">
              <a:extLst>
                <a:ext uri="{FF2B5EF4-FFF2-40B4-BE49-F238E27FC236}">
                  <a16:creationId xmlns:a16="http://schemas.microsoft.com/office/drawing/2014/main" id="{6F043255-5E3A-1CBA-4ACA-6C5BA85375E6}"/>
                </a:ext>
              </a:extLst>
            </p:cNvPr>
            <p:cNvSpPr/>
            <p:nvPr/>
          </p:nvSpPr>
          <p:spPr>
            <a:xfrm>
              <a:off x="8428036" y="2883700"/>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sp>
          <p:nvSpPr>
            <p:cNvPr id="9" name="Rectangle: Rounded Corners 8">
              <a:extLst>
                <a:ext uri="{FF2B5EF4-FFF2-40B4-BE49-F238E27FC236}">
                  <a16:creationId xmlns:a16="http://schemas.microsoft.com/office/drawing/2014/main" id="{D3549D3E-5401-7FC2-CA39-3A3A2A7EB41D}"/>
                </a:ext>
              </a:extLst>
            </p:cNvPr>
            <p:cNvSpPr/>
            <p:nvPr/>
          </p:nvSpPr>
          <p:spPr>
            <a:xfrm>
              <a:off x="5034857" y="6101694"/>
              <a:ext cx="452496" cy="452496"/>
            </a:xfrm>
            <a:prstGeom prst="round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B7D2C5A-46A3-669D-B7FD-3ECA24E143BA}"/>
                </a:ext>
              </a:extLst>
            </p:cNvPr>
            <p:cNvSpPr/>
            <p:nvPr/>
          </p:nvSpPr>
          <p:spPr>
            <a:xfrm>
              <a:off x="6798068" y="2799530"/>
              <a:ext cx="1565333" cy="884623"/>
            </a:xfrm>
            <a:prstGeom prst="roundRect">
              <a:avLst>
                <a:gd name="adj" fmla="val 7650"/>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B5A41C3-8C4E-F1C5-2EE5-6AEFD396889F}"/>
                </a:ext>
              </a:extLst>
            </p:cNvPr>
            <p:cNvSpPr/>
            <p:nvPr/>
          </p:nvSpPr>
          <p:spPr>
            <a:xfrm>
              <a:off x="7967049" y="7512993"/>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grpSp>
      <p:pic>
        <p:nvPicPr>
          <p:cNvPr id="14" name="Picture 13" descr="A logo on a black background&#10;&#10;Description automatically generated">
            <a:extLst>
              <a:ext uri="{FF2B5EF4-FFF2-40B4-BE49-F238E27FC236}">
                <a16:creationId xmlns:a16="http://schemas.microsoft.com/office/drawing/2014/main" id="{5D0EBC72-E7C1-7187-BD70-1E41FF8523C3}"/>
              </a:ext>
            </a:extLst>
          </p:cNvPr>
          <p:cNvPicPr>
            <a:picLocks noChangeAspect="1"/>
          </p:cNvPicPr>
          <p:nvPr/>
        </p:nvPicPr>
        <p:blipFill rotWithShape="1">
          <a:blip r:embed="rId3">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Tree>
    <p:extLst>
      <p:ext uri="{BB962C8B-B14F-4D97-AF65-F5344CB8AC3E}">
        <p14:creationId xmlns:p14="http://schemas.microsoft.com/office/powerpoint/2010/main" val="93360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060227-AFED-D4A7-4037-52D58EB7D4D5}"/>
              </a:ext>
            </a:extLst>
          </p:cNvPr>
          <p:cNvGrpSpPr/>
          <p:nvPr/>
        </p:nvGrpSpPr>
        <p:grpSpPr>
          <a:xfrm>
            <a:off x="3270251" y="3073401"/>
            <a:ext cx="6667498" cy="3492500"/>
            <a:chOff x="3492500" y="3073401"/>
            <a:chExt cx="6667498" cy="3492500"/>
          </a:xfrm>
        </p:grpSpPr>
        <p:pic>
          <p:nvPicPr>
            <p:cNvPr id="7" name="Picture 6">
              <a:extLst>
                <a:ext uri="{FF2B5EF4-FFF2-40B4-BE49-F238E27FC236}">
                  <a16:creationId xmlns:a16="http://schemas.microsoft.com/office/drawing/2014/main" id="{2151D4DF-A0C4-F494-A2AC-39A025672681}"/>
                </a:ext>
              </a:extLst>
            </p:cNvPr>
            <p:cNvPicPr>
              <a:picLocks noChangeAspect="1"/>
            </p:cNvPicPr>
            <p:nvPr/>
          </p:nvPicPr>
          <p:blipFill rotWithShape="1">
            <a:blip r:embed="rId2"/>
            <a:srcRect l="16154" t="17876" r="19231" b="23230"/>
            <a:stretch/>
          </p:blipFill>
          <p:spPr>
            <a:xfrm>
              <a:off x="3492500" y="3073401"/>
              <a:ext cx="6667498" cy="3492500"/>
            </a:xfrm>
            <a:prstGeom prst="rect">
              <a:avLst/>
            </a:prstGeom>
          </p:spPr>
        </p:pic>
        <p:pic>
          <p:nvPicPr>
            <p:cNvPr id="5" name="Graphic 4" descr="Cursor with solid fill">
              <a:extLst>
                <a:ext uri="{FF2B5EF4-FFF2-40B4-BE49-F238E27FC236}">
                  <a16:creationId xmlns:a16="http://schemas.microsoft.com/office/drawing/2014/main" id="{4B837573-E2AE-3234-6711-338697F2BF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0049" y="4597136"/>
              <a:ext cx="720989" cy="720989"/>
            </a:xfrm>
            <a:prstGeom prst="rect">
              <a:avLst/>
            </a:prstGeom>
          </p:spPr>
        </p:pic>
      </p:grpSp>
      <p:sp>
        <p:nvSpPr>
          <p:cNvPr id="8" name="TextBox 7">
            <a:extLst>
              <a:ext uri="{FF2B5EF4-FFF2-40B4-BE49-F238E27FC236}">
                <a16:creationId xmlns:a16="http://schemas.microsoft.com/office/drawing/2014/main" id="{427E61EC-F27F-42F7-BCDF-C42FEB43C847}"/>
              </a:ext>
            </a:extLst>
          </p:cNvPr>
          <p:cNvSpPr txBox="1"/>
          <p:nvPr/>
        </p:nvSpPr>
        <p:spPr>
          <a:xfrm>
            <a:off x="521096" y="673142"/>
            <a:ext cx="8356204"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4200" b="1" dirty="0">
                <a:latin typeface="Arial" panose="020B0604020202020204" pitchFamily="34" charset="0"/>
                <a:ea typeface="+mj-ea"/>
                <a:cs typeface="Arial" panose="020B0604020202020204" pitchFamily="34" charset="0"/>
              </a:rPr>
              <a:t>5</a:t>
            </a:r>
            <a:r>
              <a:rPr lang="en-US" sz="4200" b="1" dirty="0">
                <a:latin typeface="+mj-lt"/>
                <a:ea typeface="+mj-ea"/>
                <a:cs typeface="+mj-cs"/>
              </a:rPr>
              <a:t> – </a:t>
            </a:r>
            <a:r>
              <a:rPr lang="en-US" sz="4200" b="1" dirty="0">
                <a:latin typeface="Raleway" pitchFamily="2" charset="0"/>
                <a:ea typeface="+mj-ea"/>
                <a:cs typeface="+mj-cs"/>
              </a:rPr>
              <a:t>Start the VR X-Ray simulator</a:t>
            </a:r>
          </a:p>
        </p:txBody>
      </p:sp>
      <p:pic>
        <p:nvPicPr>
          <p:cNvPr id="9" name="Picture 8" descr="A logo on a black background&#10;&#10;Description automatically generated">
            <a:extLst>
              <a:ext uri="{FF2B5EF4-FFF2-40B4-BE49-F238E27FC236}">
                <a16:creationId xmlns:a16="http://schemas.microsoft.com/office/drawing/2014/main" id="{9FF71D68-16B2-8201-97F7-32C5CCCB51C6}"/>
              </a:ext>
            </a:extLst>
          </p:cNvPr>
          <p:cNvPicPr>
            <a:picLocks noChangeAspect="1"/>
          </p:cNvPicPr>
          <p:nvPr/>
        </p:nvPicPr>
        <p:blipFill rotWithShape="1">
          <a:blip r:embed="rId5">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12" name="TextBox 11">
            <a:extLst>
              <a:ext uri="{FF2B5EF4-FFF2-40B4-BE49-F238E27FC236}">
                <a16:creationId xmlns:a16="http://schemas.microsoft.com/office/drawing/2014/main" id="{9E70F264-0F16-5A36-F9BA-D51BA6AA2B8F}"/>
              </a:ext>
            </a:extLst>
          </p:cNvPr>
          <p:cNvSpPr txBox="1"/>
          <p:nvPr/>
        </p:nvSpPr>
        <p:spPr>
          <a:xfrm>
            <a:off x="3103940" y="7184187"/>
            <a:ext cx="7000119" cy="646331"/>
          </a:xfrm>
          <a:prstGeom prst="rect">
            <a:avLst/>
          </a:prstGeom>
          <a:noFill/>
        </p:spPr>
        <p:txBody>
          <a:bodyPr wrap="square" rtlCol="0" anchor="t">
            <a:spAutoFit/>
          </a:bodyPr>
          <a:lstStyle/>
          <a:p>
            <a:r>
              <a:rPr lang="en-US" dirty="0">
                <a:latin typeface="Raleway" pitchFamily="2" charset="0"/>
              </a:rPr>
              <a:t>Locate the VR X-Ray Simulator program on your PC and launch the application.</a:t>
            </a:r>
          </a:p>
        </p:txBody>
      </p:sp>
    </p:spTree>
    <p:extLst>
      <p:ext uri="{BB962C8B-B14F-4D97-AF65-F5344CB8AC3E}">
        <p14:creationId xmlns:p14="http://schemas.microsoft.com/office/powerpoint/2010/main" val="1824481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Meta Quest 2: The King of VR | B&amp;H eXplora">
            <a:extLst>
              <a:ext uri="{FF2B5EF4-FFF2-40B4-BE49-F238E27FC236}">
                <a16:creationId xmlns:a16="http://schemas.microsoft.com/office/drawing/2014/main" id="{1AAE19E2-D772-DE72-F380-E0682B9695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18"/>
          <a:stretch/>
        </p:blipFill>
        <p:spPr bwMode="auto">
          <a:xfrm>
            <a:off x="20" y="4012836"/>
            <a:ext cx="13207980" cy="53597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229797-7BBE-F115-8C6F-D9E866F977CF}"/>
              </a:ext>
            </a:extLst>
          </p:cNvPr>
          <p:cNvSpPr txBox="1"/>
          <p:nvPr/>
        </p:nvSpPr>
        <p:spPr>
          <a:xfrm>
            <a:off x="4575980" y="4887383"/>
            <a:ext cx="8109197" cy="3542770"/>
          </a:xfrm>
          <a:prstGeom prst="rect">
            <a:avLst/>
          </a:prstGeom>
        </p:spPr>
        <p:txBody>
          <a:bodyPr vert="horz" lIns="91440" tIns="45720" rIns="91440" bIns="45720" rtlCol="0" anchor="ctr">
            <a:normAutofit/>
          </a:bodyPr>
          <a:lstStyle/>
          <a:p>
            <a:pPr defTabSz="914400">
              <a:lnSpc>
                <a:spcPct val="90000"/>
              </a:lnSpc>
              <a:spcAft>
                <a:spcPts val="600"/>
              </a:spcAft>
            </a:pPr>
            <a:endParaRPr lang="en-US" sz="2300" dirty="0"/>
          </a:p>
        </p:txBody>
      </p:sp>
      <p:pic>
        <p:nvPicPr>
          <p:cNvPr id="6" name="Picture 5" descr="A logo on a black background&#10;&#10;Description automatically generated">
            <a:extLst>
              <a:ext uri="{FF2B5EF4-FFF2-40B4-BE49-F238E27FC236}">
                <a16:creationId xmlns:a16="http://schemas.microsoft.com/office/drawing/2014/main" id="{93E3139F-F7DF-453F-077A-3CA3DC861845}"/>
              </a:ext>
            </a:extLst>
          </p:cNvPr>
          <p:cNvPicPr>
            <a:picLocks noChangeAspect="1"/>
          </p:cNvPicPr>
          <p:nvPr/>
        </p:nvPicPr>
        <p:blipFill rotWithShape="1">
          <a:blip r:embed="rId3">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23" name="Oval 22">
            <a:extLst>
              <a:ext uri="{FF2B5EF4-FFF2-40B4-BE49-F238E27FC236}">
                <a16:creationId xmlns:a16="http://schemas.microsoft.com/office/drawing/2014/main" id="{77F9554E-6FEA-4DA8-BC97-161464F16D87}"/>
              </a:ext>
            </a:extLst>
          </p:cNvPr>
          <p:cNvSpPr/>
          <p:nvPr/>
        </p:nvSpPr>
        <p:spPr>
          <a:xfrm>
            <a:off x="11457360" y="7229261"/>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3</a:t>
            </a:r>
          </a:p>
        </p:txBody>
      </p:sp>
      <p:sp>
        <p:nvSpPr>
          <p:cNvPr id="37" name="Oval 36">
            <a:extLst>
              <a:ext uri="{FF2B5EF4-FFF2-40B4-BE49-F238E27FC236}">
                <a16:creationId xmlns:a16="http://schemas.microsoft.com/office/drawing/2014/main" id="{35001497-BFA5-821D-1CAC-7841E3B74240}"/>
              </a:ext>
            </a:extLst>
          </p:cNvPr>
          <p:cNvSpPr/>
          <p:nvPr/>
        </p:nvSpPr>
        <p:spPr>
          <a:xfrm>
            <a:off x="4669599" y="4955273"/>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2</a:t>
            </a:r>
          </a:p>
        </p:txBody>
      </p:sp>
      <p:sp>
        <p:nvSpPr>
          <p:cNvPr id="38" name="Oval 37">
            <a:extLst>
              <a:ext uri="{FF2B5EF4-FFF2-40B4-BE49-F238E27FC236}">
                <a16:creationId xmlns:a16="http://schemas.microsoft.com/office/drawing/2014/main" id="{F2867B4F-67DB-A43A-34AC-D4F161F389A1}"/>
              </a:ext>
            </a:extLst>
          </p:cNvPr>
          <p:cNvSpPr/>
          <p:nvPr/>
        </p:nvSpPr>
        <p:spPr>
          <a:xfrm>
            <a:off x="9743066" y="6615096"/>
            <a:ext cx="452496" cy="452496"/>
          </a:xfrm>
          <a:prstGeom prst="ellipse">
            <a:avLst/>
          </a:prstGeom>
          <a:solidFill>
            <a:schemeClr val="bg1"/>
          </a:solidFill>
          <a:ln>
            <a:solidFill>
              <a:srgbClr val="1E365A"/>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118" b="1" dirty="0">
                <a:solidFill>
                  <a:schemeClr val="tx1"/>
                </a:solidFill>
              </a:rPr>
              <a:t>1</a:t>
            </a:r>
          </a:p>
        </p:txBody>
      </p:sp>
      <p:sp>
        <p:nvSpPr>
          <p:cNvPr id="39" name="TextBox 38">
            <a:extLst>
              <a:ext uri="{FF2B5EF4-FFF2-40B4-BE49-F238E27FC236}">
                <a16:creationId xmlns:a16="http://schemas.microsoft.com/office/drawing/2014/main" id="{7395F9DE-8A0A-8F41-B131-7C7ED89BF02A}"/>
              </a:ext>
            </a:extLst>
          </p:cNvPr>
          <p:cNvSpPr txBox="1"/>
          <p:nvPr/>
        </p:nvSpPr>
        <p:spPr>
          <a:xfrm>
            <a:off x="521096" y="2161107"/>
            <a:ext cx="9537303" cy="1477328"/>
          </a:xfrm>
          <a:prstGeom prst="rect">
            <a:avLst/>
          </a:prstGeom>
          <a:noFill/>
        </p:spPr>
        <p:txBody>
          <a:bodyPr wrap="square" rtlCol="0" anchor="ctr">
            <a:spAutoFit/>
          </a:bodyPr>
          <a:lstStyle/>
          <a:p>
            <a:r>
              <a:rPr lang="da-DK" dirty="0">
                <a:latin typeface="Raleway" pitchFamily="2" charset="0"/>
              </a:rPr>
              <a:t>Sørg altid for at holde dit VR-</a:t>
            </a:r>
            <a:r>
              <a:rPr lang="da-DK" dirty="0" err="1">
                <a:latin typeface="Raleway" pitchFamily="2" charset="0"/>
              </a:rPr>
              <a:t>headset</a:t>
            </a:r>
            <a:r>
              <a:rPr lang="da-DK" dirty="0">
                <a:latin typeface="Raleway" pitchFamily="2" charset="0"/>
              </a:rPr>
              <a:t> opladet, når det ikke er i brug. For at oplade </a:t>
            </a:r>
            <a:r>
              <a:rPr lang="da-DK" dirty="0" err="1">
                <a:latin typeface="Raleway" pitchFamily="2" charset="0"/>
              </a:rPr>
              <a:t>headsettet</a:t>
            </a:r>
            <a:r>
              <a:rPr lang="da-DK" dirty="0">
                <a:latin typeface="Raleway" pitchFamily="2" charset="0"/>
              </a:rPr>
              <a:t>, skal du tilslutte opladerkablet      til porten, som er placeret på venstre side af VR-</a:t>
            </a:r>
            <a:r>
              <a:rPr lang="da-DK" dirty="0" err="1">
                <a:latin typeface="Raleway" pitchFamily="2" charset="0"/>
              </a:rPr>
              <a:t>headsettet</a:t>
            </a:r>
            <a:r>
              <a:rPr lang="da-DK" dirty="0">
                <a:latin typeface="Raleway" pitchFamily="2" charset="0"/>
              </a:rPr>
              <a:t>      . Du kan oplade </a:t>
            </a:r>
            <a:r>
              <a:rPr lang="da-DK" dirty="0" err="1">
                <a:latin typeface="Raleway" pitchFamily="2" charset="0"/>
              </a:rPr>
              <a:t>headsettet</a:t>
            </a:r>
            <a:r>
              <a:rPr lang="da-DK" dirty="0">
                <a:latin typeface="Raleway" pitchFamily="2" charset="0"/>
              </a:rPr>
              <a:t> ved at forbinde det til en computer. Hvis du ikke har mulighed for at tilslutte </a:t>
            </a:r>
            <a:r>
              <a:rPr lang="da-DK" dirty="0" err="1">
                <a:latin typeface="Raleway" pitchFamily="2" charset="0"/>
              </a:rPr>
              <a:t>headsettet</a:t>
            </a:r>
            <a:r>
              <a:rPr lang="da-DK" dirty="0">
                <a:latin typeface="Raleway" pitchFamily="2" charset="0"/>
              </a:rPr>
              <a:t> til en computer, kan du også benytte det medfølgende strømstik      til at oplade </a:t>
            </a:r>
            <a:r>
              <a:rPr lang="da-DK" dirty="0" err="1">
                <a:latin typeface="Raleway" pitchFamily="2" charset="0"/>
              </a:rPr>
              <a:t>headsettet</a:t>
            </a:r>
            <a:r>
              <a:rPr lang="da-DK" dirty="0">
                <a:latin typeface="Raleway" pitchFamily="2" charset="0"/>
              </a:rPr>
              <a:t> fra en almindelig stikkontakt.</a:t>
            </a:r>
            <a:endParaRPr lang="en-US" dirty="0">
              <a:latin typeface="Raleway" pitchFamily="2" charset="0"/>
            </a:endParaRPr>
          </a:p>
        </p:txBody>
      </p:sp>
      <p:sp>
        <p:nvSpPr>
          <p:cNvPr id="40" name="Oval 39">
            <a:extLst>
              <a:ext uri="{FF2B5EF4-FFF2-40B4-BE49-F238E27FC236}">
                <a16:creationId xmlns:a16="http://schemas.microsoft.com/office/drawing/2014/main" id="{8AD307A2-0772-8C0B-CB3E-C00D3A85E9AA}"/>
              </a:ext>
            </a:extLst>
          </p:cNvPr>
          <p:cNvSpPr/>
          <p:nvPr/>
        </p:nvSpPr>
        <p:spPr>
          <a:xfrm>
            <a:off x="5046129" y="2485290"/>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1</a:t>
            </a:r>
          </a:p>
        </p:txBody>
      </p:sp>
      <p:sp>
        <p:nvSpPr>
          <p:cNvPr id="41" name="Oval 40">
            <a:extLst>
              <a:ext uri="{FF2B5EF4-FFF2-40B4-BE49-F238E27FC236}">
                <a16:creationId xmlns:a16="http://schemas.microsoft.com/office/drawing/2014/main" id="{07864E90-D06B-181E-A2D9-82EE188E8645}"/>
              </a:ext>
            </a:extLst>
          </p:cNvPr>
          <p:cNvSpPr/>
          <p:nvPr/>
        </p:nvSpPr>
        <p:spPr>
          <a:xfrm>
            <a:off x="3140075" y="3335217"/>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3</a:t>
            </a:r>
          </a:p>
        </p:txBody>
      </p:sp>
      <p:sp>
        <p:nvSpPr>
          <p:cNvPr id="42" name="Oval 41">
            <a:extLst>
              <a:ext uri="{FF2B5EF4-FFF2-40B4-BE49-F238E27FC236}">
                <a16:creationId xmlns:a16="http://schemas.microsoft.com/office/drawing/2014/main" id="{9966449B-80AA-EBC8-E668-E9C788943EE8}"/>
              </a:ext>
            </a:extLst>
          </p:cNvPr>
          <p:cNvSpPr/>
          <p:nvPr/>
        </p:nvSpPr>
        <p:spPr>
          <a:xfrm>
            <a:off x="2463799" y="2768055"/>
            <a:ext cx="249850" cy="249850"/>
          </a:xfrm>
          <a:prstGeom prst="ellipse">
            <a:avLst/>
          </a:prstGeom>
          <a:solidFill>
            <a:schemeClr val="bg1"/>
          </a:solidFill>
          <a:ln>
            <a:solidFill>
              <a:srgbClr val="1E365A"/>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solidFill>
                  <a:schemeClr val="tx1"/>
                </a:solidFill>
              </a:rPr>
              <a:t>2</a:t>
            </a:r>
          </a:p>
        </p:txBody>
      </p:sp>
      <p:sp>
        <p:nvSpPr>
          <p:cNvPr id="43" name="TextBox 42">
            <a:extLst>
              <a:ext uri="{FF2B5EF4-FFF2-40B4-BE49-F238E27FC236}">
                <a16:creationId xmlns:a16="http://schemas.microsoft.com/office/drawing/2014/main" id="{DD928A8E-D0FC-5E9C-19E5-1BA610AA5745}"/>
              </a:ext>
            </a:extLst>
          </p:cNvPr>
          <p:cNvSpPr txBox="1"/>
          <p:nvPr/>
        </p:nvSpPr>
        <p:spPr>
          <a:xfrm>
            <a:off x="521097" y="673142"/>
            <a:ext cx="7375128" cy="149639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da-DK" sz="4200" b="1" dirty="0">
                <a:latin typeface="Raleway" pitchFamily="2" charset="0"/>
                <a:ea typeface="+mj-ea"/>
                <a:cs typeface="+mj-cs"/>
              </a:rPr>
              <a:t>Oplad VR-</a:t>
            </a:r>
            <a:r>
              <a:rPr lang="da-DK" sz="4200" b="1" dirty="0" err="1">
                <a:latin typeface="Raleway" pitchFamily="2" charset="0"/>
                <a:ea typeface="+mj-ea"/>
                <a:cs typeface="+mj-cs"/>
              </a:rPr>
              <a:t>headsettet</a:t>
            </a:r>
            <a:r>
              <a:rPr lang="da-DK" sz="4200" b="1" dirty="0">
                <a:latin typeface="Raleway" pitchFamily="2" charset="0"/>
                <a:ea typeface="+mj-ea"/>
                <a:cs typeface="+mj-cs"/>
              </a:rPr>
              <a:t>, når det ikke er i brug</a:t>
            </a:r>
            <a:endParaRPr lang="en-US" sz="4200" b="1" dirty="0">
              <a:latin typeface="Raleway" pitchFamily="2" charset="0"/>
              <a:ea typeface="+mj-ea"/>
              <a:cs typeface="+mj-cs"/>
            </a:endParaRPr>
          </a:p>
        </p:txBody>
      </p:sp>
    </p:spTree>
    <p:extLst>
      <p:ext uri="{BB962C8B-B14F-4D97-AF65-F5344CB8AC3E}">
        <p14:creationId xmlns:p14="http://schemas.microsoft.com/office/powerpoint/2010/main" val="2269340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C306C0-952B-6647-E286-062EAD4ACCBF}"/>
              </a:ext>
            </a:extLst>
          </p:cNvPr>
          <p:cNvSpPr txBox="1"/>
          <p:nvPr/>
        </p:nvSpPr>
        <p:spPr>
          <a:xfrm>
            <a:off x="521097" y="673142"/>
            <a:ext cx="7972272" cy="1496391"/>
          </a:xfrm>
          <a:prstGeom prst="rect">
            <a:avLst/>
          </a:prstGeom>
        </p:spPr>
        <p:txBody>
          <a:bodyPr vert="horz" lIns="91440" tIns="45720" rIns="91440" bIns="45720" rtlCol="0" anchor="t">
            <a:normAutofit fontScale="92500"/>
          </a:bodyPr>
          <a:lstStyle/>
          <a:p>
            <a:pPr defTabSz="914400">
              <a:lnSpc>
                <a:spcPct val="90000"/>
              </a:lnSpc>
              <a:spcBef>
                <a:spcPct val="0"/>
              </a:spcBef>
              <a:spcAft>
                <a:spcPts val="600"/>
              </a:spcAft>
            </a:pPr>
            <a:r>
              <a:rPr lang="en-US" sz="4500" b="1" dirty="0">
                <a:latin typeface="Raleway" pitchFamily="2" charset="0"/>
                <a:ea typeface="+mj-ea"/>
                <a:cs typeface="+mj-cs"/>
              </a:rPr>
              <a:t>Tag </a:t>
            </a:r>
            <a:r>
              <a:rPr lang="en-US" sz="4500" b="1" dirty="0" err="1">
                <a:latin typeface="Raleway" pitchFamily="2" charset="0"/>
                <a:ea typeface="+mj-ea"/>
                <a:cs typeface="+mj-cs"/>
              </a:rPr>
              <a:t>forholdsregler</a:t>
            </a:r>
            <a:r>
              <a:rPr lang="en-US" sz="4500" b="1" dirty="0">
                <a:latin typeface="Raleway" pitchFamily="2" charset="0"/>
                <a:ea typeface="+mj-ea"/>
                <a:cs typeface="+mj-cs"/>
              </a:rPr>
              <a:t> for at </a:t>
            </a:r>
            <a:r>
              <a:rPr lang="en-US" sz="4500" b="1" dirty="0" err="1">
                <a:latin typeface="Raleway" pitchFamily="2" charset="0"/>
                <a:ea typeface="+mj-ea"/>
                <a:cs typeface="+mj-cs"/>
              </a:rPr>
              <a:t>sikre</a:t>
            </a:r>
            <a:r>
              <a:rPr lang="en-US" sz="4500" b="1" dirty="0">
                <a:latin typeface="Raleway" pitchFamily="2" charset="0"/>
                <a:ea typeface="+mj-ea"/>
                <a:cs typeface="+mj-cs"/>
              </a:rPr>
              <a:t> </a:t>
            </a:r>
            <a:r>
              <a:rPr lang="en-US" sz="4500" b="1" dirty="0" err="1">
                <a:latin typeface="Raleway" pitchFamily="2" charset="0"/>
                <a:ea typeface="+mj-ea"/>
                <a:cs typeface="+mj-cs"/>
              </a:rPr>
              <a:t>en</a:t>
            </a:r>
            <a:r>
              <a:rPr lang="en-US" sz="4500" b="1" dirty="0">
                <a:latin typeface="Raleway" pitchFamily="2" charset="0"/>
                <a:ea typeface="+mj-ea"/>
                <a:cs typeface="+mj-cs"/>
              </a:rPr>
              <a:t> optimal VR-</a:t>
            </a:r>
            <a:r>
              <a:rPr lang="en-US" sz="4500" b="1" dirty="0" err="1">
                <a:latin typeface="Raleway" pitchFamily="2" charset="0"/>
                <a:ea typeface="+mj-ea"/>
                <a:cs typeface="+mj-cs"/>
              </a:rPr>
              <a:t>oplevelse</a:t>
            </a:r>
            <a:endParaRPr lang="en-US" sz="4500" b="1" dirty="0">
              <a:latin typeface="Raleway" pitchFamily="2" charset="0"/>
              <a:ea typeface="+mj-ea"/>
              <a:cs typeface="+mj-cs"/>
            </a:endParaRPr>
          </a:p>
        </p:txBody>
      </p:sp>
      <p:pic>
        <p:nvPicPr>
          <p:cNvPr id="6" name="Picture 5" descr="A logo on a black background&#10;&#10;Description automatically generated">
            <a:extLst>
              <a:ext uri="{FF2B5EF4-FFF2-40B4-BE49-F238E27FC236}">
                <a16:creationId xmlns:a16="http://schemas.microsoft.com/office/drawing/2014/main" id="{93E3139F-F7DF-453F-077A-3CA3DC861845}"/>
              </a:ext>
            </a:extLst>
          </p:cNvPr>
          <p:cNvPicPr>
            <a:picLocks noChangeAspect="1"/>
          </p:cNvPicPr>
          <p:nvPr/>
        </p:nvPicPr>
        <p:blipFill rotWithShape="1">
          <a:blip r:embed="rId2">
            <a:extLst>
              <a:ext uri="{28A0092B-C50C-407E-A947-70E740481C1C}">
                <a14:useLocalDpi xmlns:a14="http://schemas.microsoft.com/office/drawing/2010/main" val="0"/>
              </a:ext>
            </a:extLst>
          </a:blip>
          <a:srcRect l="13524" t="30796" r="13548" b="30509"/>
          <a:stretch/>
        </p:blipFill>
        <p:spPr>
          <a:xfrm>
            <a:off x="11335658" y="359028"/>
            <a:ext cx="1290609" cy="382899"/>
          </a:xfrm>
          <a:prstGeom prst="rect">
            <a:avLst/>
          </a:prstGeom>
        </p:spPr>
      </p:pic>
      <p:sp>
        <p:nvSpPr>
          <p:cNvPr id="39" name="TextBox 38">
            <a:extLst>
              <a:ext uri="{FF2B5EF4-FFF2-40B4-BE49-F238E27FC236}">
                <a16:creationId xmlns:a16="http://schemas.microsoft.com/office/drawing/2014/main" id="{7395F9DE-8A0A-8F41-B131-7C7ED89BF02A}"/>
              </a:ext>
            </a:extLst>
          </p:cNvPr>
          <p:cNvSpPr txBox="1"/>
          <p:nvPr/>
        </p:nvSpPr>
        <p:spPr>
          <a:xfrm>
            <a:off x="1339145" y="6554238"/>
            <a:ext cx="3070930" cy="1477328"/>
          </a:xfrm>
          <a:prstGeom prst="rect">
            <a:avLst/>
          </a:prstGeom>
          <a:noFill/>
        </p:spPr>
        <p:txBody>
          <a:bodyPr wrap="square" rtlCol="0" anchor="ctr">
            <a:spAutoFit/>
          </a:bodyPr>
          <a:lstStyle/>
          <a:p>
            <a:pPr algn="ctr"/>
            <a:r>
              <a:rPr lang="da-DK" dirty="0">
                <a:latin typeface="Raleway" pitchFamily="2" charset="0"/>
              </a:rPr>
              <a:t>Sørg for, at du har et spilleområde på mindst 3 meter x 3 meter for fuldt ud at nyde din VR-oplevelse.</a:t>
            </a:r>
            <a:endParaRPr lang="en-US" dirty="0">
              <a:latin typeface="Raleway" pitchFamily="2" charset="0"/>
            </a:endParaRPr>
          </a:p>
        </p:txBody>
      </p:sp>
      <p:grpSp>
        <p:nvGrpSpPr>
          <p:cNvPr id="43" name="Group 42">
            <a:extLst>
              <a:ext uri="{FF2B5EF4-FFF2-40B4-BE49-F238E27FC236}">
                <a16:creationId xmlns:a16="http://schemas.microsoft.com/office/drawing/2014/main" id="{1B7D08D2-59B6-17C7-5279-CCBF68938002}"/>
              </a:ext>
            </a:extLst>
          </p:cNvPr>
          <p:cNvGrpSpPr/>
          <p:nvPr/>
        </p:nvGrpSpPr>
        <p:grpSpPr>
          <a:xfrm>
            <a:off x="5985174" y="3990242"/>
            <a:ext cx="1638300" cy="1638300"/>
            <a:chOff x="3771254" y="2061796"/>
            <a:chExt cx="1638300" cy="1638300"/>
          </a:xfrm>
        </p:grpSpPr>
        <p:sp>
          <p:nvSpPr>
            <p:cNvPr id="13" name="Rectangle: Rounded Corners 12">
              <a:extLst>
                <a:ext uri="{FF2B5EF4-FFF2-40B4-BE49-F238E27FC236}">
                  <a16:creationId xmlns:a16="http://schemas.microsoft.com/office/drawing/2014/main" id="{0DA2CA2F-1CBC-BEA2-4897-CB0F0A6E62D3}"/>
                </a:ext>
              </a:extLst>
            </p:cNvPr>
            <p:cNvSpPr/>
            <p:nvPr/>
          </p:nvSpPr>
          <p:spPr>
            <a:xfrm>
              <a:off x="3771254" y="2061796"/>
              <a:ext cx="1638300" cy="1638300"/>
            </a:xfrm>
            <a:prstGeom prst="roundRect">
              <a:avLst>
                <a:gd name="adj" fmla="val 7365"/>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428A4CCD-CA32-9536-6DD5-8CD55371791E}"/>
                </a:ext>
              </a:extLst>
            </p:cNvPr>
            <p:cNvGrpSpPr/>
            <p:nvPr/>
          </p:nvGrpSpPr>
          <p:grpSpPr>
            <a:xfrm>
              <a:off x="3863573" y="2154116"/>
              <a:ext cx="1453662" cy="1453660"/>
              <a:chOff x="5582749" y="4294889"/>
              <a:chExt cx="1316221" cy="1316221"/>
            </a:xfrm>
          </p:grpSpPr>
          <p:grpSp>
            <p:nvGrpSpPr>
              <p:cNvPr id="24" name="Group 23">
                <a:extLst>
                  <a:ext uri="{FF2B5EF4-FFF2-40B4-BE49-F238E27FC236}">
                    <a16:creationId xmlns:a16="http://schemas.microsoft.com/office/drawing/2014/main" id="{16566895-B792-08FA-0B6F-55FB728F9EFC}"/>
                  </a:ext>
                </a:extLst>
              </p:cNvPr>
              <p:cNvGrpSpPr/>
              <p:nvPr/>
            </p:nvGrpSpPr>
            <p:grpSpPr>
              <a:xfrm>
                <a:off x="5983329" y="4294889"/>
                <a:ext cx="515062" cy="1316221"/>
                <a:chOff x="5983329" y="4275585"/>
                <a:chExt cx="515062" cy="1316221"/>
              </a:xfrm>
            </p:grpSpPr>
            <p:pic>
              <p:nvPicPr>
                <p:cNvPr id="17" name="Graphic 16" descr="Arrow Right with solid fill">
                  <a:extLst>
                    <a:ext uri="{FF2B5EF4-FFF2-40B4-BE49-F238E27FC236}">
                      <a16:creationId xmlns:a16="http://schemas.microsoft.com/office/drawing/2014/main" id="{7602B8FC-52B5-493D-882C-6491C7B33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983329" y="4275585"/>
                  <a:ext cx="515062" cy="515062"/>
                </a:xfrm>
                <a:prstGeom prst="rect">
                  <a:avLst/>
                </a:prstGeom>
              </p:spPr>
            </p:pic>
            <p:pic>
              <p:nvPicPr>
                <p:cNvPr id="22" name="Graphic 21" descr="Arrow Right with solid fill">
                  <a:extLst>
                    <a:ext uri="{FF2B5EF4-FFF2-40B4-BE49-F238E27FC236}">
                      <a16:creationId xmlns:a16="http://schemas.microsoft.com/office/drawing/2014/main" id="{647520DC-F094-90D8-AA38-6514FA52AD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983329" y="5076744"/>
                  <a:ext cx="515062" cy="515062"/>
                </a:xfrm>
                <a:prstGeom prst="rect">
                  <a:avLst/>
                </a:prstGeom>
              </p:spPr>
            </p:pic>
          </p:grpSp>
          <p:grpSp>
            <p:nvGrpSpPr>
              <p:cNvPr id="26" name="Group 25">
                <a:extLst>
                  <a:ext uri="{FF2B5EF4-FFF2-40B4-BE49-F238E27FC236}">
                    <a16:creationId xmlns:a16="http://schemas.microsoft.com/office/drawing/2014/main" id="{56338266-F4CE-9EFB-F315-F7037ED2419E}"/>
                  </a:ext>
                </a:extLst>
              </p:cNvPr>
              <p:cNvGrpSpPr/>
              <p:nvPr/>
            </p:nvGrpSpPr>
            <p:grpSpPr>
              <a:xfrm rot="16200000">
                <a:off x="5983329" y="4305472"/>
                <a:ext cx="515062" cy="1316221"/>
                <a:chOff x="5983329" y="4275585"/>
                <a:chExt cx="515062" cy="1316221"/>
              </a:xfrm>
            </p:grpSpPr>
            <p:pic>
              <p:nvPicPr>
                <p:cNvPr id="27" name="Graphic 26" descr="Arrow Right with solid fill">
                  <a:extLst>
                    <a:ext uri="{FF2B5EF4-FFF2-40B4-BE49-F238E27FC236}">
                      <a16:creationId xmlns:a16="http://schemas.microsoft.com/office/drawing/2014/main" id="{2EFE5DCF-ECBD-D7F6-E962-8C04139E51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983329" y="4275585"/>
                  <a:ext cx="515062" cy="515062"/>
                </a:xfrm>
                <a:prstGeom prst="rect">
                  <a:avLst/>
                </a:prstGeom>
              </p:spPr>
            </p:pic>
            <p:pic>
              <p:nvPicPr>
                <p:cNvPr id="28" name="Graphic 27" descr="Arrow Right with solid fill">
                  <a:extLst>
                    <a:ext uri="{FF2B5EF4-FFF2-40B4-BE49-F238E27FC236}">
                      <a16:creationId xmlns:a16="http://schemas.microsoft.com/office/drawing/2014/main" id="{2004B0A0-D8F7-1D26-ABA8-0959416248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5983329" y="5076744"/>
                  <a:ext cx="515062" cy="515062"/>
                </a:xfrm>
                <a:prstGeom prst="rect">
                  <a:avLst/>
                </a:prstGeom>
              </p:spPr>
            </p:pic>
          </p:grpSp>
        </p:grpSp>
      </p:grpSp>
      <p:grpSp>
        <p:nvGrpSpPr>
          <p:cNvPr id="36" name="Group 35">
            <a:extLst>
              <a:ext uri="{FF2B5EF4-FFF2-40B4-BE49-F238E27FC236}">
                <a16:creationId xmlns:a16="http://schemas.microsoft.com/office/drawing/2014/main" id="{41372662-0DB0-CBB1-7AA7-7089A952A42A}"/>
              </a:ext>
            </a:extLst>
          </p:cNvPr>
          <p:cNvGrpSpPr/>
          <p:nvPr/>
        </p:nvGrpSpPr>
        <p:grpSpPr>
          <a:xfrm>
            <a:off x="2055461" y="3989061"/>
            <a:ext cx="1638300" cy="2007632"/>
            <a:chOff x="1248137" y="2061796"/>
            <a:chExt cx="1638300" cy="2007632"/>
          </a:xfrm>
        </p:grpSpPr>
        <p:sp>
          <p:nvSpPr>
            <p:cNvPr id="30" name="Rectangle: Rounded Corners 29">
              <a:extLst>
                <a:ext uri="{FF2B5EF4-FFF2-40B4-BE49-F238E27FC236}">
                  <a16:creationId xmlns:a16="http://schemas.microsoft.com/office/drawing/2014/main" id="{DC1ECA43-B744-8DF2-65DC-BCD329B1D130}"/>
                </a:ext>
              </a:extLst>
            </p:cNvPr>
            <p:cNvSpPr/>
            <p:nvPr/>
          </p:nvSpPr>
          <p:spPr>
            <a:xfrm>
              <a:off x="1248137" y="2061796"/>
              <a:ext cx="1638300" cy="1638300"/>
            </a:xfrm>
            <a:prstGeom prst="roundRect">
              <a:avLst>
                <a:gd name="adj" fmla="val 7365"/>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95CF272-1EFF-FD00-F93C-C932024611AF}"/>
                </a:ext>
              </a:extLst>
            </p:cNvPr>
            <p:cNvCxnSpPr/>
            <p:nvPr/>
          </p:nvCxnSpPr>
          <p:spPr>
            <a:xfrm>
              <a:off x="1248137" y="4069428"/>
              <a:ext cx="1638300" cy="0"/>
            </a:xfrm>
            <a:prstGeom prst="straightConnector1">
              <a:avLst/>
            </a:prstGeom>
            <a:ln>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9F57C8C-F984-7C90-7844-671D368B2FC3}"/>
                </a:ext>
              </a:extLst>
            </p:cNvPr>
            <p:cNvSpPr txBox="1"/>
            <p:nvPr/>
          </p:nvSpPr>
          <p:spPr>
            <a:xfrm>
              <a:off x="1594016" y="3700096"/>
              <a:ext cx="946541" cy="369332"/>
            </a:xfrm>
            <a:prstGeom prst="rect">
              <a:avLst/>
            </a:prstGeom>
            <a:noFill/>
          </p:spPr>
          <p:txBody>
            <a:bodyPr wrap="none" rtlCol="0">
              <a:spAutoFit/>
            </a:bodyPr>
            <a:lstStyle/>
            <a:p>
              <a:r>
                <a:rPr lang="en-US" dirty="0"/>
                <a:t>3 meter</a:t>
              </a:r>
            </a:p>
          </p:txBody>
        </p:sp>
      </p:grpSp>
      <p:pic>
        <p:nvPicPr>
          <p:cNvPr id="35" name="Graphic 34" descr="Dim (Medium Sun) with solid fill">
            <a:extLst>
              <a:ext uri="{FF2B5EF4-FFF2-40B4-BE49-F238E27FC236}">
                <a16:creationId xmlns:a16="http://schemas.microsoft.com/office/drawing/2014/main" id="{6F35ACDB-CF07-F33B-959C-62F20B16DE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4887" y="3989061"/>
            <a:ext cx="1638300" cy="1638300"/>
          </a:xfrm>
          <a:prstGeom prst="rect">
            <a:avLst/>
          </a:prstGeom>
        </p:spPr>
      </p:pic>
      <p:sp>
        <p:nvSpPr>
          <p:cNvPr id="44" name="TextBox 43">
            <a:extLst>
              <a:ext uri="{FF2B5EF4-FFF2-40B4-BE49-F238E27FC236}">
                <a16:creationId xmlns:a16="http://schemas.microsoft.com/office/drawing/2014/main" id="{9A981F8F-1659-502D-FEA0-3E369403DD2C}"/>
              </a:ext>
            </a:extLst>
          </p:cNvPr>
          <p:cNvSpPr txBox="1"/>
          <p:nvPr/>
        </p:nvSpPr>
        <p:spPr>
          <a:xfrm>
            <a:off x="5268859" y="6692736"/>
            <a:ext cx="3070930" cy="1200329"/>
          </a:xfrm>
          <a:prstGeom prst="rect">
            <a:avLst/>
          </a:prstGeom>
          <a:noFill/>
        </p:spPr>
        <p:txBody>
          <a:bodyPr wrap="square" rtlCol="0" anchor="ctr">
            <a:spAutoFit/>
          </a:bodyPr>
          <a:lstStyle/>
          <a:p>
            <a:pPr algn="ctr"/>
            <a:r>
              <a:rPr lang="en-US" dirty="0" err="1">
                <a:latin typeface="Raleway" pitchFamily="2" charset="0"/>
              </a:rPr>
              <a:t>Fjern</a:t>
            </a:r>
            <a:r>
              <a:rPr lang="en-US" dirty="0">
                <a:latin typeface="Raleway" pitchFamily="2" charset="0"/>
              </a:rPr>
              <a:t> </a:t>
            </a:r>
            <a:r>
              <a:rPr lang="en-US" dirty="0" err="1">
                <a:latin typeface="Raleway" pitchFamily="2" charset="0"/>
              </a:rPr>
              <a:t>eventuelle</a:t>
            </a:r>
            <a:r>
              <a:rPr lang="en-US" dirty="0">
                <a:latin typeface="Raleway" pitchFamily="2" charset="0"/>
              </a:rPr>
              <a:t> </a:t>
            </a:r>
            <a:r>
              <a:rPr lang="en-US" dirty="0" err="1">
                <a:latin typeface="Raleway" pitchFamily="2" charset="0"/>
              </a:rPr>
              <a:t>forhindringer</a:t>
            </a:r>
            <a:r>
              <a:rPr lang="en-US" dirty="0">
                <a:latin typeface="Raleway" pitchFamily="2" charset="0"/>
              </a:rPr>
              <a:t> </a:t>
            </a:r>
            <a:r>
              <a:rPr lang="en-US" dirty="0" err="1">
                <a:latin typeface="Raleway" pitchFamily="2" charset="0"/>
              </a:rPr>
              <a:t>eller</a:t>
            </a:r>
            <a:r>
              <a:rPr lang="en-US" dirty="0">
                <a:latin typeface="Raleway" pitchFamily="2" charset="0"/>
              </a:rPr>
              <a:t> rod </a:t>
            </a:r>
            <a:r>
              <a:rPr lang="en-US" dirty="0" err="1">
                <a:latin typeface="Raleway" pitchFamily="2" charset="0"/>
              </a:rPr>
              <a:t>fra</a:t>
            </a:r>
            <a:r>
              <a:rPr lang="en-US" dirty="0">
                <a:latin typeface="Raleway" pitchFamily="2" charset="0"/>
              </a:rPr>
              <a:t> </a:t>
            </a:r>
            <a:r>
              <a:rPr lang="en-US" dirty="0" err="1">
                <a:latin typeface="Raleway" pitchFamily="2" charset="0"/>
              </a:rPr>
              <a:t>dit</a:t>
            </a:r>
            <a:r>
              <a:rPr lang="en-US" dirty="0">
                <a:latin typeface="Raleway" pitchFamily="2" charset="0"/>
              </a:rPr>
              <a:t> </a:t>
            </a:r>
            <a:r>
              <a:rPr lang="en-US" dirty="0" err="1">
                <a:latin typeface="Raleway" pitchFamily="2" charset="0"/>
              </a:rPr>
              <a:t>spilleområde</a:t>
            </a:r>
            <a:r>
              <a:rPr lang="en-US" dirty="0">
                <a:latin typeface="Raleway" pitchFamily="2" charset="0"/>
              </a:rPr>
              <a:t> for at </a:t>
            </a:r>
            <a:r>
              <a:rPr lang="en-US" dirty="0" err="1">
                <a:latin typeface="Raleway" pitchFamily="2" charset="0"/>
              </a:rPr>
              <a:t>forhindre</a:t>
            </a:r>
            <a:r>
              <a:rPr lang="en-US" dirty="0">
                <a:latin typeface="Raleway" pitchFamily="2" charset="0"/>
              </a:rPr>
              <a:t> </a:t>
            </a:r>
            <a:r>
              <a:rPr lang="en-US" dirty="0" err="1">
                <a:latin typeface="Raleway" pitchFamily="2" charset="0"/>
              </a:rPr>
              <a:t>ulykker</a:t>
            </a:r>
            <a:r>
              <a:rPr lang="en-US" dirty="0">
                <a:latin typeface="Raleway" pitchFamily="2" charset="0"/>
              </a:rPr>
              <a:t>.</a:t>
            </a:r>
          </a:p>
        </p:txBody>
      </p:sp>
      <p:sp>
        <p:nvSpPr>
          <p:cNvPr id="45" name="TextBox 44">
            <a:extLst>
              <a:ext uri="{FF2B5EF4-FFF2-40B4-BE49-F238E27FC236}">
                <a16:creationId xmlns:a16="http://schemas.microsoft.com/office/drawing/2014/main" id="{CFC45517-9510-79E1-D732-236E84412F7B}"/>
              </a:ext>
            </a:extLst>
          </p:cNvPr>
          <p:cNvSpPr txBox="1"/>
          <p:nvPr/>
        </p:nvSpPr>
        <p:spPr>
          <a:xfrm>
            <a:off x="9198573" y="6554238"/>
            <a:ext cx="3070930" cy="1477328"/>
          </a:xfrm>
          <a:prstGeom prst="rect">
            <a:avLst/>
          </a:prstGeom>
          <a:noFill/>
        </p:spPr>
        <p:txBody>
          <a:bodyPr wrap="square" rtlCol="0" anchor="ctr">
            <a:spAutoFit/>
          </a:bodyPr>
          <a:lstStyle/>
          <a:p>
            <a:pPr algn="ctr"/>
            <a:r>
              <a:rPr lang="da-DK" dirty="0">
                <a:latin typeface="Raleway" pitchFamily="2" charset="0"/>
              </a:rPr>
              <a:t>Hold VR-</a:t>
            </a:r>
            <a:r>
              <a:rPr lang="da-DK" dirty="0" err="1">
                <a:latin typeface="Raleway" pitchFamily="2" charset="0"/>
              </a:rPr>
              <a:t>headsettets</a:t>
            </a:r>
            <a:r>
              <a:rPr lang="da-DK" dirty="0">
                <a:latin typeface="Raleway" pitchFamily="2" charset="0"/>
              </a:rPr>
              <a:t> linser væk fra direkte sollys for at undgå skader. Opbevar eller brug altid </a:t>
            </a:r>
            <a:r>
              <a:rPr lang="da-DK" dirty="0" err="1">
                <a:latin typeface="Raleway" pitchFamily="2" charset="0"/>
              </a:rPr>
              <a:t>headsettet</a:t>
            </a:r>
            <a:r>
              <a:rPr lang="da-DK" dirty="0">
                <a:latin typeface="Raleway" pitchFamily="2" charset="0"/>
              </a:rPr>
              <a:t> i et skyggefuldt område.</a:t>
            </a:r>
            <a:endParaRPr lang="en-US" dirty="0">
              <a:latin typeface="Raleway" pitchFamily="2" charset="0"/>
            </a:endParaRPr>
          </a:p>
        </p:txBody>
      </p:sp>
    </p:spTree>
    <p:extLst>
      <p:ext uri="{BB962C8B-B14F-4D97-AF65-F5344CB8AC3E}">
        <p14:creationId xmlns:p14="http://schemas.microsoft.com/office/powerpoint/2010/main" val="35983838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73E21D94A31149AC25968A4EF0E2B5" ma:contentTypeVersion="20" ma:contentTypeDescription="Create a new document." ma:contentTypeScope="" ma:versionID="6060e6faf68734ec4bf613e56e9bf4cf">
  <xsd:schema xmlns:xsd="http://www.w3.org/2001/XMLSchema" xmlns:xs="http://www.w3.org/2001/XMLSchema" xmlns:p="http://schemas.microsoft.com/office/2006/metadata/properties" xmlns:ns2="e72e8c7f-9931-449e-8cd1-fe85639cf769" xmlns:ns3="5d92b008-2855-428d-9dae-28bd1cc94a65" targetNamespace="http://schemas.microsoft.com/office/2006/metadata/properties" ma:root="true" ma:fieldsID="5f8e28c6a3fbbd6c25cacf733f60feed" ns2:_="" ns3:_="">
    <xsd:import namespace="e72e8c7f-9931-449e-8cd1-fe85639cf769"/>
    <xsd:import namespace="5d92b008-2855-428d-9dae-28bd1cc94a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2e8c7f-9931-449e-8cd1-fe85639cf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08adbcd-ac37-430e-9c63-311439b806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92b008-2855-428d-9dae-28bd1cc94a6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280c7b0-3469-43c9-a2b7-4722ff2ad5ff}" ma:internalName="TaxCatchAll" ma:showField="CatchAllData" ma:web="5d92b008-2855-428d-9dae-28bd1cc94a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d92b008-2855-428d-9dae-28bd1cc94a65" xsi:nil="true"/>
    <lcf76f155ced4ddcb4097134ff3c332f xmlns="e72e8c7f-9931-449e-8cd1-fe85639cf7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9E62D15-3C6D-4DF3-92D5-22BD102AB845}">
  <ds:schemaRefs>
    <ds:schemaRef ds:uri="http://schemas.microsoft.com/sharepoint/v3/contenttype/forms"/>
  </ds:schemaRefs>
</ds:datastoreItem>
</file>

<file path=customXml/itemProps2.xml><?xml version="1.0" encoding="utf-8"?>
<ds:datastoreItem xmlns:ds="http://schemas.openxmlformats.org/officeDocument/2006/customXml" ds:itemID="{521C91F6-BCAA-46D0-AC93-850F7C9CB7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2e8c7f-9931-449e-8cd1-fe85639cf769"/>
    <ds:schemaRef ds:uri="5d92b008-2855-428d-9dae-28bd1cc94a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C0F1A0-9418-47B0-A4AF-D6692D1531D5}">
  <ds:schemaRefs>
    <ds:schemaRef ds:uri="5d92b008-2855-428d-9dae-28bd1cc94a65"/>
    <ds:schemaRef ds:uri="http://purl.org/dc/elements/1.1/"/>
    <ds:schemaRef ds:uri="http://purl.org/dc/terms/"/>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e72e8c7f-9931-449e-8cd1-fe85639cf76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209</TotalTime>
  <Words>887</Words>
  <Application>Microsoft Office PowerPoint</Application>
  <PresentationFormat>Custom</PresentationFormat>
  <Paragraphs>78</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Display</vt:lpstr>
      <vt:lpstr>Arial</vt:lpstr>
      <vt:lpstr>Calibri</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 Winter</dc:creator>
  <cp:lastModifiedBy>Anders Winter</cp:lastModifiedBy>
  <cp:revision>2</cp:revision>
  <dcterms:created xsi:type="dcterms:W3CDTF">2024-01-24T09:23:13Z</dcterms:created>
  <dcterms:modified xsi:type="dcterms:W3CDTF">2024-08-22T09:12:00Z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0x0101000373E21D94A31149AC25968A4EF0E2B5</vt:lpwstr>
  </property>
  <property fmtid="{D5CDD505-2E9C-101B-9397-08002B2CF9AE}" pid="3" name="MediaServiceImageTags">
    <vt:lpwstr/>
  </property>
</Properties>
</file>