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743F-0A12-8A57-3265-A72DF48A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75453-67B5-71AA-7C84-7F174C0D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C84A-2940-4F6D-A94D-EA65FB7F229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88FD8-D4EE-DBEB-811C-C617A044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4ACB3-3117-775C-91CA-FFB3F3EC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0F7C-4ED4-4F3F-8972-988A4810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627FD-C6A2-FB2A-00F9-C15CEC0B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6A38-FA77-2A0F-7C78-0D576B2A9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28539-76C5-E4F3-1810-495CFDCB6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C84A-2940-4F6D-A94D-EA65FB7F2295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01C5-EE85-7810-B31A-B53F7C330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59E28-F214-FDB8-B472-C7100DABD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0F7C-4ED4-4F3F-8972-988A4810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8819DF-6FB4-1AFE-5314-1C5B2EF3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B1ADE-16FC-B84D-62FE-879DAF4D3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A2B51-8F9C-6F0B-F476-49BD584B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C81FD-BB59-B2CD-3918-EFFE2EC7A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B0882-66E5-3D17-A682-AD505233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8EDD8-0FD1-4E37-0683-E25974173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DAB59-1828-86B2-C941-9C83F03E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C5AF3-EBE3-19A5-6065-0BF2AA5427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A98E9-BEDE-AF0E-5346-2305B340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6DDA0-3D04-2C87-3D8A-7563C7A16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EE88E-B4F5-8070-409F-43E1ECEE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8AA73-258A-BD0E-8F0C-D28CCDE53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83DC01-5495-6701-9A74-4AB33CD7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5CCBF-4A7D-62F3-AFB3-FF5B516E3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48BA53-1F36-EA7E-E945-725C92ED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685AE-048A-BDC7-4FDA-FDB0AAE9C3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D38CD-6E44-E455-B8DB-C355BC02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E44BA-5695-3BF0-7275-BE2404E3AB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EAFCA-A20F-D829-DBC1-3F676CF0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4A0B3-E05D-86BF-55C0-330F1DEC2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9C772-4178-38C2-F70C-C48CAD90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92AC2-ACEC-AA5B-E574-8959E2F90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4E59E5-2032-75AD-0652-14EDEB01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FBFFD-BF6F-66E7-E6DB-B022F8ADF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86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D0863D-91DB-B869-35E2-10E3CCFD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8E0A7-B35F-6F68-A4E0-041487528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4317A4-CCB5-5318-5E34-2A50F71A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97E50-57E1-DC92-7C6C-4367BDA39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C66570-F741-DA21-8643-422D286D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A27C2-B1EA-44F4-7531-4AA51DD42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729AA-9BAD-3BF5-FE28-B12D0736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8290F-1F99-621E-4334-A295FA4C8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8E970-6C9F-773B-10C1-5B590360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1B228-9DC4-8653-B294-77D32F0CE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CBDC9-BF61-3265-13F9-7720E1C6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1CCD0-65D6-1D40-977B-E9C7D2ACAC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784"/>
      </p:ext>
    </p:extLst>
  </p:cSld>
  <p:clrMapOvr>
    <a:masterClrMapping/>
  </p:clrMapOvr>
  <p:transition spd="slow"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7B6FFB-9BC5-B6D2-3EB6-89ADF607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7685-67F7-1554-5EB3-1B10651CB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1FCF1-250D-1DF3-BDD0-86BF94FD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046A9-F617-A121-4F62-324B49A11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8F91A3-9DEA-8088-472D-9694F61F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3533E-6061-8926-3A9C-0970E0132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1C4DCA-8C20-97CC-1974-F1C488E4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5C91E-E3D5-26D2-76C0-8BB8C1FC2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96F60-4D58-21C6-C6A8-2305F367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687C7-9648-B772-A610-CFE16A3D5F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2210E2-8D38-B12B-A3B3-C17E29AD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41C19-6991-6210-0505-5589CA609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FDBE87-32D2-754C-B478-12395C57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135EA-2C42-BC31-7C0C-F2E2AC2F0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6EABC-DF20-E7DF-42E6-484549B7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8B1F4-FA58-0ADA-B5A5-26E05EB81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6761C-58E7-B033-87D2-3716A57D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10E9D-C889-2329-3B8A-67BFAD986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2A9EB-1C3B-B953-C6B7-174BA58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9B3C0-BA71-1B4A-8C57-45B1FD293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EBDF0-DC98-A0B4-8612-CD81867D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6EAAE-C494-7760-B46A-3858D9890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3248BD-D288-7F4D-0982-33361D7A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BB160-976F-5BA1-AC3A-7D5EB7EF5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E7C31-6F7D-0260-FC4F-5074566E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FBE31-C02C-6726-6E0F-342910FFA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FB4ED-6617-753A-77A2-77F1A506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B4C5F-22B9-504E-40BB-8D4B46698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AFC7BE-9B5E-CF08-E079-AC6AE23C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34DC1-92E0-E07A-81B3-4932F8104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C3DD5-E38A-66A3-BD99-828FA8C8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AD489-4130-4B23-1420-52EA7819B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5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59BABD-B70F-05C4-28D4-D28CD40E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4EA1-C9C3-9571-4C83-26DB000E6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9215A-82F7-8FEE-8E1A-EAF984E1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C83A6-E34C-8AFB-D741-30D35749E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162B30-1D5C-B4A8-EFB5-3CC28C8D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A4374-8AA3-753C-0C73-D657AAC5C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9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D4914-10D3-4825-92D3-73148DE5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4C23A-416C-C14F-A58B-60C6A20AB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Marburger</dc:creator>
  <cp:lastModifiedBy>Anna Marburger</cp:lastModifiedBy>
  <cp:revision>1</cp:revision>
  <dcterms:created xsi:type="dcterms:W3CDTF">2023-10-12T23:34:05Z</dcterms:created>
  <dcterms:modified xsi:type="dcterms:W3CDTF">2023-10-12T23:36:44Z</dcterms:modified>
</cp:coreProperties>
</file>