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fonts/font1.fntdata" ContentType="application/x-fontdata"/>
  <Override PartName="/ppt/fonts/font2.fntdata" ContentType="application/x-fontdata"/>
  <Override PartName="/ppt/fonts/font3.fntdata" ContentType="application/x-fontdata"/>
  <Override PartName="/ppt/fonts/font4.fntdata" ContentType="application/x-fontdata"/>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notesMasterIdLst>
    <p:notesMasterId r:id="rId4"/>
  </p:notesMasterIdLst>
  <p:handoutMasterIdLst>
    <p:handoutMasterId r:id="rId9"/>
  </p:handoutMasterIdLst>
  <p:sldIdLst>
    <p:sldId id="256" r:id="rId3"/>
    <p:sldId id="257" r:id="rId5"/>
    <p:sldId id="258" r:id="rId6"/>
    <p:sldId id="259" r:id="rId7"/>
    <p:sldId id="260" r:id="rId8"/>
  </p:sldIdLst>
  <p:sldSz cx="14630400" cy="26009600"/>
  <p:notesSz cx="26009600" cy="14630400"/>
  <p:embeddedFontLst>
    <p:embeddedFont>
      <p:font typeface="Calibri" panose="020F0502020204030204" charset="0"/>
      <p:regular r:id="rId13"/>
      <p:bold r:id="rId14"/>
      <p:italic r:id="rId15"/>
      <p:boldItalic r:id="rId16"/>
    </p:embeddedFont>
  </p:embeddedFontLst>
  <p:defaultTex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4610"/>
  </p:normalViewPr>
  <p:slideViewPr>
    <p:cSldViewPr snapToGrid="0" snapToObjects="1">
      <p:cViewPr varScale="1">
        <p:scale>
          <a:sx n="136" d="100"/>
          <a:sy n="136" d="100"/>
        </p:scale>
        <p:origin x="216" y="31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handoutMaster" Target="handoutMasters/handoutMaster1.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notesMaster" Target="notesMasters/notesMaster1.xml"/><Relationship Id="rId3" Type="http://schemas.openxmlformats.org/officeDocument/2006/relationships/slide" Target="slides/slide1.xml"/><Relationship Id="rId2" Type="http://schemas.openxmlformats.org/officeDocument/2006/relationships/theme" Target="theme/theme1.xml"/><Relationship Id="rId16" Type="http://schemas.openxmlformats.org/officeDocument/2006/relationships/font" Target="fonts/font4.fntdata"/><Relationship Id="rId15" Type="http://schemas.openxmlformats.org/officeDocument/2006/relationships/font" Target="fonts/font3.fntdata"/><Relationship Id="rId14" Type="http://schemas.openxmlformats.org/officeDocument/2006/relationships/font" Target="fonts/font2.fntdata"/><Relationship Id="rId13" Type="http://schemas.openxmlformats.org/officeDocument/2006/relationships/font" Target="fonts/font1.fntdata"/><Relationship Id="rId12" Type="http://schemas.openxmlformats.org/officeDocument/2006/relationships/tableStyles" Target="tableStyles.xml"/><Relationship Id="rId11" Type="http://schemas.openxmlformats.org/officeDocument/2006/relationships/viewProps" Target="viewProps.xml"/><Relationship Id="rId10" Type="http://schemas.openxmlformats.org/officeDocument/2006/relationships/presProps" Target="presProps.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11270827" cy="734061"/>
          </a:xfrm>
          <a:prstGeom prst="rect">
            <a:avLst/>
          </a:prstGeom>
        </p:spPr>
        <p:txBody>
          <a:bodyPr vert="horz" lIns="91440" tIns="45720" rIns="91440" bIns="45720" rtlCol="0"/>
          <a:lstStyle>
            <a:lvl1pPr algn="l">
              <a:defRPr sz="1920"/>
            </a:lvl1pPr>
          </a:lstStyle>
          <a:p>
            <a:endParaRPr lang="zh-CN" altLang="en-US"/>
          </a:p>
        </p:txBody>
      </p:sp>
      <p:sp>
        <p:nvSpPr>
          <p:cNvPr id="3" name="日期占位符 2"/>
          <p:cNvSpPr>
            <a:spLocks noGrp="1"/>
          </p:cNvSpPr>
          <p:nvPr>
            <p:ph type="dt" sz="quarter" idx="1"/>
          </p:nvPr>
        </p:nvSpPr>
        <p:spPr>
          <a:xfrm>
            <a:off x="14732754" y="0"/>
            <a:ext cx="11270827" cy="734061"/>
          </a:xfrm>
          <a:prstGeom prst="rect">
            <a:avLst/>
          </a:prstGeom>
        </p:spPr>
        <p:txBody>
          <a:bodyPr vert="horz" lIns="91440" tIns="45720" rIns="91440" bIns="45720" rtlCol="0"/>
          <a:lstStyle>
            <a:lvl1pPr algn="r">
              <a:defRPr sz="1920"/>
            </a:lvl1pPr>
          </a:lstStyle>
          <a:p>
            <a:fld id="{0F9B84EA-7D68-4D60-9CB1-D50884785D1C}" type="datetimeFigureOut">
              <a:rPr lang="zh-CN" altLang="en-US" smtClean="0"/>
            </a:fld>
            <a:endParaRPr lang="zh-CN" altLang="en-US"/>
          </a:p>
        </p:txBody>
      </p:sp>
      <p:sp>
        <p:nvSpPr>
          <p:cNvPr id="4" name="页脚占位符 3"/>
          <p:cNvSpPr>
            <a:spLocks noGrp="1"/>
          </p:cNvSpPr>
          <p:nvPr>
            <p:ph type="ftr" sz="quarter" idx="2"/>
          </p:nvPr>
        </p:nvSpPr>
        <p:spPr>
          <a:xfrm>
            <a:off x="0" y="13896341"/>
            <a:ext cx="11270827" cy="734059"/>
          </a:xfrm>
          <a:prstGeom prst="rect">
            <a:avLst/>
          </a:prstGeom>
        </p:spPr>
        <p:txBody>
          <a:bodyPr vert="horz" lIns="91440" tIns="45720" rIns="91440" bIns="45720" rtlCol="0" anchor="b"/>
          <a:lstStyle>
            <a:lvl1pPr algn="l">
              <a:defRPr sz="1920"/>
            </a:lvl1pPr>
          </a:lstStyle>
          <a:p>
            <a:endParaRPr lang="zh-CN" altLang="en-US"/>
          </a:p>
        </p:txBody>
      </p:sp>
      <p:sp>
        <p:nvSpPr>
          <p:cNvPr id="5" name="灯片编号占位符 4"/>
          <p:cNvSpPr>
            <a:spLocks noGrp="1"/>
          </p:cNvSpPr>
          <p:nvPr>
            <p:ph type="sldNum" sz="quarter" idx="3"/>
          </p:nvPr>
        </p:nvSpPr>
        <p:spPr>
          <a:xfrm>
            <a:off x="14732754" y="13896341"/>
            <a:ext cx="11270827" cy="734059"/>
          </a:xfrm>
          <a:prstGeom prst="rect">
            <a:avLst/>
          </a:prstGeom>
        </p:spPr>
        <p:txBody>
          <a:bodyPr vert="horz" lIns="91440" tIns="45720" rIns="91440" bIns="45720" rtlCol="0" anchor="b"/>
          <a:lstStyle>
            <a:lvl1pPr algn="r">
              <a:defRPr sz="1920"/>
            </a:lvl1pPr>
          </a:lstStyle>
          <a:p>
            <a:fld id="{8D4E0FC9-F1F8-4FAE-9988-3BA365CFD46F}"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82F153-3F37-0F45-9E97-73ACFA13230C}" type="datetimeFigureOut">
              <a:rPr lang="en-US"/>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E5E9CC1-C706-0F49-92D6-E571CC5EEA8F}" type="slidenum">
              <a:rPr lang="en-US"/>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lide 1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714" y="0"/>
            <a:ext cx="14628971" cy="26009600"/>
          </a:xfrm>
          <a:prstGeom prst="rect">
            <a:avLst/>
          </a:prstGeom>
          <a:solidFill>
            <a:srgbClr val="FAF2E9"/>
          </a:solidFill>
        </p:spPr>
      </p:sp>
      <p:sp>
        <p:nvSpPr>
          <p:cNvPr id="3" name="Shape 1"/>
          <p:cNvSpPr/>
          <p:nvPr/>
        </p:nvSpPr>
        <p:spPr>
          <a:xfrm>
            <a:off x="714" y="0"/>
            <a:ext cx="14628971" cy="26009600"/>
          </a:xfrm>
          <a:prstGeom prst="rect">
            <a:avLst/>
          </a:prstGeom>
          <a:solidFill>
            <a:srgbClr val="FDFAF7"/>
          </a:solidFill>
        </p:spPr>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lide 2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714" y="0"/>
            <a:ext cx="14628971" cy="26009600"/>
          </a:xfrm>
          <a:prstGeom prst="rect">
            <a:avLst/>
          </a:prstGeom>
          <a:solidFill>
            <a:srgbClr val="FAF2E9"/>
          </a:solidFill>
        </p:spPr>
      </p:sp>
      <p:sp>
        <p:nvSpPr>
          <p:cNvPr id="3" name="Shape 1"/>
          <p:cNvSpPr/>
          <p:nvPr/>
        </p:nvSpPr>
        <p:spPr>
          <a:xfrm>
            <a:off x="714" y="0"/>
            <a:ext cx="14628971" cy="26009600"/>
          </a:xfrm>
          <a:prstGeom prst="rect">
            <a:avLst/>
          </a:prstGeom>
          <a:solidFill>
            <a:srgbClr val="FDFAF7"/>
          </a:solidFill>
        </p:spPr>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lide 3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714" y="0"/>
            <a:ext cx="14628971" cy="26009600"/>
          </a:xfrm>
          <a:prstGeom prst="rect">
            <a:avLst/>
          </a:prstGeom>
          <a:solidFill>
            <a:srgbClr val="FAF2E9"/>
          </a:solidFill>
        </p:spPr>
      </p:sp>
      <p:sp>
        <p:nvSpPr>
          <p:cNvPr id="3" name="Shape 1"/>
          <p:cNvSpPr/>
          <p:nvPr/>
        </p:nvSpPr>
        <p:spPr>
          <a:xfrm>
            <a:off x="714" y="0"/>
            <a:ext cx="14628971" cy="26009600"/>
          </a:xfrm>
          <a:prstGeom prst="rect">
            <a:avLst/>
          </a:prstGeom>
          <a:solidFill>
            <a:srgbClr val="FDFAF7"/>
          </a:solidFill>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lide 4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714" y="0"/>
            <a:ext cx="14628971" cy="26009600"/>
          </a:xfrm>
          <a:prstGeom prst="rect">
            <a:avLst/>
          </a:prstGeom>
          <a:solidFill>
            <a:srgbClr val="FAF2E9"/>
          </a:solidFill>
        </p:spPr>
      </p:sp>
      <p:sp>
        <p:nvSpPr>
          <p:cNvPr id="3" name="Shape 1"/>
          <p:cNvSpPr/>
          <p:nvPr/>
        </p:nvSpPr>
        <p:spPr>
          <a:xfrm>
            <a:off x="714" y="0"/>
            <a:ext cx="14628971" cy="26009600"/>
          </a:xfrm>
          <a:prstGeom prst="rect">
            <a:avLst/>
          </a:prstGeom>
          <a:solidFill>
            <a:srgbClr val="FDFAF7"/>
          </a:solidFill>
        </p:spPr>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lide 5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714" y="0"/>
            <a:ext cx="14628971" cy="26009600"/>
          </a:xfrm>
          <a:prstGeom prst="rect">
            <a:avLst/>
          </a:prstGeom>
          <a:solidFill>
            <a:srgbClr val="FAF2E9"/>
          </a:solidFill>
        </p:spPr>
      </p:sp>
      <p:sp>
        <p:nvSpPr>
          <p:cNvPr id="3" name="Shape 1"/>
          <p:cNvSpPr/>
          <p:nvPr/>
        </p:nvSpPr>
        <p:spPr>
          <a:xfrm>
            <a:off x="714" y="0"/>
            <a:ext cx="14628971" cy="26009600"/>
          </a:xfrm>
          <a:prstGeom prst="rect">
            <a:avLst/>
          </a:prstGeom>
          <a:solidFill>
            <a:srgbClr val="FDFAF7"/>
          </a:solidFill>
        </p:spPr>
      </p:sp>
    </p:spTree>
  </p:cSld>
  <p:clrMapOvr>
    <a:masterClrMapping/>
  </p:clrMapOvr>
</p:sldLayout>
</file>

<file path=ppt/slideMasters/_rels/slideMaster1.xml.rels><?xml version="1.0" encoding="UTF-8" standalone="yes"?>
<Relationships xmlns="http://schemas.openxmlformats.org/package/2006/relationships"><Relationship Id="rId7" Type="http://schemas.openxmlformats.org/officeDocument/2006/relationships/theme" Target="../theme/theme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3.xml"/><Relationship Id="rId1"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4.xml"/><Relationship Id="rId1" Type="http://schemas.openxmlformats.org/officeDocument/2006/relationships/image" Target="../media/image3.png"/></Relationships>
</file>

<file path=ppt/slides/_rels/slide4.xml.rels><?xml version="1.0" encoding="UTF-8" standalone="yes"?>
<Relationships xmlns="http://schemas.openxmlformats.org/package/2006/relationships"><Relationship Id="rId7" Type="http://schemas.openxmlformats.org/officeDocument/2006/relationships/notesSlide" Target="../notesSlides/notesSlide4.xml"/><Relationship Id="rId6" Type="http://schemas.openxmlformats.org/officeDocument/2006/relationships/slideLayout" Target="../slideLayouts/slideLayout5.xml"/><Relationship Id="rId5" Type="http://schemas.openxmlformats.org/officeDocument/2006/relationships/image" Target="../media/image8.png"/><Relationship Id="rId4" Type="http://schemas.openxmlformats.org/officeDocument/2006/relationships/image" Target="../media/image7.png"/><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6.xml"/><Relationship Id="rId1"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1"/>
          <a:stretch>
            <a:fillRect/>
          </a:stretch>
        </p:blipFill>
        <p:spPr>
          <a:xfrm>
            <a:off x="714" y="0"/>
            <a:ext cx="14628971" cy="26009600"/>
          </a:xfrm>
          <a:prstGeom prst="rect">
            <a:avLst/>
          </a:prstGeom>
        </p:spPr>
      </p:pic>
      <p:sp>
        <p:nvSpPr>
          <p:cNvPr id="3" name="Shape 0"/>
          <p:cNvSpPr/>
          <p:nvPr/>
        </p:nvSpPr>
        <p:spPr>
          <a:xfrm>
            <a:off x="714" y="0"/>
            <a:ext cx="14628971" cy="26009600"/>
          </a:xfrm>
          <a:prstGeom prst="rect">
            <a:avLst/>
          </a:prstGeom>
          <a:solidFill>
            <a:srgbClr val="FDFAF7">
              <a:alpha val="5000"/>
            </a:srgbClr>
          </a:solidFill>
        </p:spPr>
      </p:sp>
      <p:sp>
        <p:nvSpPr>
          <p:cNvPr id="4" name="Text 1"/>
          <p:cNvSpPr/>
          <p:nvPr/>
        </p:nvSpPr>
        <p:spPr>
          <a:xfrm>
            <a:off x="794385" y="4096385"/>
            <a:ext cx="13086715" cy="5847715"/>
          </a:xfrm>
          <a:prstGeom prst="rect">
            <a:avLst/>
          </a:prstGeom>
          <a:noFill/>
        </p:spPr>
        <p:txBody>
          <a:bodyPr wrap="square" lIns="0" tIns="0" rIns="0" bIns="0" rtlCol="0" anchor="t"/>
          <a:lstStyle/>
          <a:p>
            <a:pPr marL="0" indent="0" algn="ctr">
              <a:lnSpc>
                <a:spcPts val="15300"/>
              </a:lnSpc>
              <a:buNone/>
            </a:pPr>
            <a:r>
              <a:rPr lang="en-US" sz="10200" b="1" dirty="0">
                <a:solidFill>
                  <a:srgbClr val="FFFFFF"/>
                </a:solidFill>
                <a:latin typeface="Arial" panose="020B0604020202020204" pitchFamily="34" charset="0"/>
                <a:ea typeface="Arial" panose="020B0604020202020204" pitchFamily="34" charset="0"/>
                <a:cs typeface="Arial" panose="020B0604020202020204" pitchFamily="34" charset="0"/>
              </a:rPr>
              <a:t>Welcome to Our </a:t>
            </a:r>
            <a:endParaRPr lang="en-US" sz="10200" b="1" dirty="0">
              <a:solidFill>
                <a:srgbClr val="FFFFFF"/>
              </a:solidFill>
              <a:latin typeface="Arial" panose="020B0604020202020204" pitchFamily="34" charset="0"/>
              <a:ea typeface="Arial" panose="020B0604020202020204" pitchFamily="34" charset="0"/>
              <a:cs typeface="Arial" panose="020B0604020202020204" pitchFamily="34" charset="0"/>
            </a:endParaRPr>
          </a:p>
          <a:p>
            <a:pPr marL="0" indent="0" algn="ctr">
              <a:lnSpc>
                <a:spcPts val="15300"/>
              </a:lnSpc>
              <a:buNone/>
            </a:pPr>
            <a:r>
              <a:rPr lang="en-US" sz="10200" b="1" dirty="0">
                <a:solidFill>
                  <a:srgbClr val="FFFFFF"/>
                </a:solidFill>
                <a:latin typeface="Arial" panose="020B0604020202020204" pitchFamily="34" charset="0"/>
                <a:ea typeface="Arial" panose="020B0604020202020204" pitchFamily="34" charset="0"/>
                <a:cs typeface="Arial" panose="020B0604020202020204" pitchFamily="34" charset="0"/>
              </a:rPr>
              <a:t>K-12 School Family</a:t>
            </a:r>
            <a:endParaRPr lang="en-US" sz="10200" b="1" dirty="0">
              <a:solidFill>
                <a:srgbClr val="FFFFFF"/>
              </a:solidFill>
              <a:latin typeface="Arial" panose="020B0604020202020204" pitchFamily="34" charset="0"/>
              <a:ea typeface="Arial" panose="020B0604020202020204" pitchFamily="34" charset="0"/>
              <a:cs typeface="Arial" panose="020B0604020202020204" pitchFamily="34" charset="0"/>
            </a:endParaRPr>
          </a:p>
        </p:txBody>
      </p:sp>
      <p:sp>
        <p:nvSpPr>
          <p:cNvPr id="5" name="Text 2"/>
          <p:cNvSpPr/>
          <p:nvPr/>
        </p:nvSpPr>
        <p:spPr>
          <a:xfrm>
            <a:off x="1438910" y="8884285"/>
            <a:ext cx="11798300" cy="3340735"/>
          </a:xfrm>
          <a:prstGeom prst="rect">
            <a:avLst/>
          </a:prstGeom>
          <a:noFill/>
        </p:spPr>
        <p:txBody>
          <a:bodyPr wrap="square" lIns="0" tIns="0" rIns="0" bIns="0" rtlCol="0" anchor="t"/>
          <a:lstStyle/>
          <a:p>
            <a:pPr marL="0" indent="0" algn="ctr">
              <a:lnSpc>
                <a:spcPct val="100000"/>
              </a:lnSpc>
              <a:buNone/>
            </a:pPr>
            <a:r>
              <a:rPr lang="en-US" sz="4000" b="1" dirty="0">
                <a:solidFill>
                  <a:srgbClr val="FFFFFF"/>
                </a:solidFill>
                <a:latin typeface="Arial" panose="020B0604020202020204" pitchFamily="34" charset="0"/>
                <a:ea typeface="Arial" panose="020B0604020202020204" pitchFamily="34" charset="0"/>
                <a:cs typeface="Arial" panose="020B0604020202020204" pitchFamily="34" charset="0"/>
              </a:rPr>
              <a:t>We're delighted to welcome you and your child to our vibrant learning community. This orientation will give you a complete picture of our school, our values, and the exceptional educational journey that awaits your family.</a:t>
            </a:r>
            <a:endParaRPr lang="en-US" sz="4000" b="1" dirty="0">
              <a:solidFill>
                <a:srgbClr val="FFFFFF"/>
              </a:solidFill>
              <a:latin typeface="Arial" panose="020B0604020202020204" pitchFamily="34" charset="0"/>
              <a:ea typeface="Arial" panose="020B0604020202020204" pitchFamily="34" charset="0"/>
              <a:cs typeface="Arial" panose="020B0604020202020204" pitchFamily="34" charset="0"/>
            </a:endParaRPr>
          </a:p>
        </p:txBody>
      </p:sp>
      <p:grpSp>
        <p:nvGrpSpPr>
          <p:cNvPr id="9" name="组合 8"/>
          <p:cNvGrpSpPr/>
          <p:nvPr/>
        </p:nvGrpSpPr>
        <p:grpSpPr>
          <a:xfrm>
            <a:off x="3702685" y="16470630"/>
            <a:ext cx="7293610" cy="14954250"/>
            <a:chOff x="5831" y="25938"/>
            <a:chExt cx="11486" cy="23550"/>
          </a:xfrm>
          <a:solidFill>
            <a:srgbClr val="FAFAFA">
              <a:alpha val="25000"/>
            </a:srgbClr>
          </a:solidFill>
        </p:grpSpPr>
        <p:sp>
          <p:nvSpPr>
            <p:cNvPr id="8" name="椭圆 7"/>
            <p:cNvSpPr/>
            <p:nvPr/>
          </p:nvSpPr>
          <p:spPr>
            <a:xfrm>
              <a:off x="5831" y="31522"/>
              <a:ext cx="11487" cy="17967"/>
            </a:xfrm>
            <a:prstGeom prst="ellipse">
              <a:avLst/>
            </a:prstGeom>
            <a:grpFill/>
            <a:ln w="25400">
              <a:solidFill>
                <a:schemeClr val="bg1"/>
              </a:solidFill>
              <a:prstDash val="sysDash"/>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7" name="椭圆 6"/>
            <p:cNvSpPr/>
            <p:nvPr/>
          </p:nvSpPr>
          <p:spPr>
            <a:xfrm>
              <a:off x="8783" y="25938"/>
              <a:ext cx="5584" cy="5584"/>
            </a:xfrm>
            <a:prstGeom prst="ellipse">
              <a:avLst/>
            </a:prstGeom>
            <a:grpFill/>
            <a:ln w="25400">
              <a:solidFill>
                <a:schemeClr val="bg1"/>
              </a:solidFill>
              <a:prstDash val="sysDash"/>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grpSp>
      <p:sp>
        <p:nvSpPr>
          <p:cNvPr id="10" name="Text 2"/>
          <p:cNvSpPr/>
          <p:nvPr/>
        </p:nvSpPr>
        <p:spPr>
          <a:xfrm>
            <a:off x="5828665" y="21404580"/>
            <a:ext cx="3042920" cy="877570"/>
          </a:xfrm>
          <a:prstGeom prst="rect">
            <a:avLst/>
          </a:prstGeom>
          <a:noFill/>
        </p:spPr>
        <p:txBody>
          <a:bodyPr wrap="square" lIns="0" tIns="0" rIns="0" bIns="0" rtlCol="0" anchor="t"/>
          <a:p>
            <a:pPr marL="0" indent="0" algn="ctr">
              <a:lnSpc>
                <a:spcPct val="100000"/>
              </a:lnSpc>
              <a:buNone/>
            </a:pPr>
            <a:r>
              <a:rPr lang="en-US" altLang="zh-CN" sz="4000" dirty="0">
                <a:solidFill>
                  <a:schemeClr val="bg1"/>
                </a:solidFill>
                <a:latin typeface="Arial" panose="020B0604020202020204" pitchFamily="34" charset="0"/>
                <a:ea typeface="Arial" panose="020B0604020202020204" pitchFamily="34" charset="0"/>
                <a:cs typeface="Arial" panose="020B0604020202020204" pitchFamily="34" charset="0"/>
              </a:rPr>
              <a:t>3D AVATAR</a:t>
            </a:r>
            <a:endParaRPr lang="en-US" altLang="zh-CN" sz="4000" dirty="0">
              <a:solidFill>
                <a:schemeClr val="bg1"/>
              </a:solidFill>
              <a:latin typeface="Arial" panose="020B0604020202020204" pitchFamily="34" charset="0"/>
              <a:ea typeface="Arial" panose="020B0604020202020204" pitchFamily="34" charset="0"/>
              <a:cs typeface="Arial" panose="020B0604020202020204" pitchFamily="34"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794385" y="1062990"/>
            <a:ext cx="13047980" cy="2924175"/>
          </a:xfrm>
          <a:prstGeom prst="rect">
            <a:avLst/>
          </a:prstGeom>
          <a:noFill/>
        </p:spPr>
        <p:txBody>
          <a:bodyPr wrap="square" lIns="0" tIns="0" rIns="0" bIns="0" rtlCol="0" anchor="t"/>
          <a:lstStyle/>
          <a:p>
            <a:pPr marL="0" indent="0" algn="l">
              <a:lnSpc>
                <a:spcPts val="7650"/>
              </a:lnSpc>
              <a:buNone/>
            </a:pPr>
            <a:r>
              <a:rPr lang="en-US" sz="6100" b="1" dirty="0">
                <a:solidFill>
                  <a:srgbClr val="F95F88"/>
                </a:solidFill>
                <a:latin typeface="Arial" panose="020B0604020202020204" pitchFamily="34" charset="0"/>
                <a:ea typeface="Arial" panose="020B0604020202020204" pitchFamily="34" charset="0"/>
                <a:cs typeface="Arial" panose="020B0604020202020204" pitchFamily="34" charset="0"/>
              </a:rPr>
              <a:t>A Personal Welcome From Our Leadership</a:t>
            </a:r>
            <a:endParaRPr lang="en-US" sz="6100" dirty="0"/>
          </a:p>
        </p:txBody>
      </p:sp>
      <p:sp>
        <p:nvSpPr>
          <p:cNvPr id="3" name="Text 1"/>
          <p:cNvSpPr/>
          <p:nvPr/>
        </p:nvSpPr>
        <p:spPr>
          <a:xfrm>
            <a:off x="1219676" y="4305959"/>
            <a:ext cx="5749647" cy="4535295"/>
          </a:xfrm>
          <a:prstGeom prst="rect">
            <a:avLst/>
          </a:prstGeom>
          <a:noFill/>
        </p:spPr>
        <p:txBody>
          <a:bodyPr wrap="square" lIns="0" tIns="0" rIns="0" bIns="0" rtlCol="0" anchor="t"/>
          <a:lstStyle/>
          <a:p>
            <a:pPr marL="0" indent="0" algn="l">
              <a:lnSpc>
                <a:spcPts val="4450"/>
              </a:lnSpc>
              <a:buNone/>
            </a:pPr>
            <a:r>
              <a:rPr lang="en-US" sz="3200" dirty="0">
                <a:solidFill>
                  <a:srgbClr val="272525"/>
                </a:solidFill>
                <a:latin typeface="Arial" panose="020B0604020202020204" pitchFamily="34" charset="0"/>
                <a:ea typeface="Arial" panose="020B0604020202020204" pitchFamily="34" charset="0"/>
                <a:cs typeface="Arial" panose="020B0604020202020204" pitchFamily="34" charset="0"/>
              </a:rPr>
              <a:t>"Welcome to our school family! Every child who walks through our doors brings unique talents, dreams, and potential. Our dedicated team is committed to nurturing each student's growth academically, socially, and personally."</a:t>
            </a:r>
            <a:endParaRPr lang="en-US" sz="3200" dirty="0">
              <a:solidFill>
                <a:srgbClr val="272525"/>
              </a:solidFill>
              <a:latin typeface="Arial" panose="020B0604020202020204" pitchFamily="34" charset="0"/>
              <a:ea typeface="Arial" panose="020B0604020202020204" pitchFamily="34" charset="0"/>
              <a:cs typeface="Arial" panose="020B0604020202020204" pitchFamily="34" charset="0"/>
            </a:endParaRPr>
          </a:p>
        </p:txBody>
      </p:sp>
      <p:sp>
        <p:nvSpPr>
          <p:cNvPr id="4" name="Shape 2"/>
          <p:cNvSpPr/>
          <p:nvPr/>
        </p:nvSpPr>
        <p:spPr>
          <a:xfrm>
            <a:off x="794504" y="4305959"/>
            <a:ext cx="38100" cy="4535295"/>
          </a:xfrm>
          <a:prstGeom prst="rect">
            <a:avLst/>
          </a:prstGeom>
          <a:solidFill>
            <a:srgbClr val="6237C8"/>
          </a:solidFill>
        </p:spPr>
      </p:sp>
      <p:sp>
        <p:nvSpPr>
          <p:cNvPr id="5" name="Text 3"/>
          <p:cNvSpPr/>
          <p:nvPr/>
        </p:nvSpPr>
        <p:spPr>
          <a:xfrm>
            <a:off x="794385" y="10161905"/>
            <a:ext cx="13045440" cy="3401695"/>
          </a:xfrm>
          <a:prstGeom prst="rect">
            <a:avLst/>
          </a:prstGeom>
          <a:noFill/>
        </p:spPr>
        <p:txBody>
          <a:bodyPr wrap="square" lIns="0" tIns="0" rIns="0" bIns="0" rtlCol="0" anchor="t"/>
          <a:lstStyle/>
          <a:p>
            <a:pPr marL="0" indent="0" algn="l">
              <a:lnSpc>
                <a:spcPts val="4450"/>
              </a:lnSpc>
              <a:buNone/>
            </a:pPr>
            <a:r>
              <a:rPr lang="en-US" sz="3600" dirty="0">
                <a:solidFill>
                  <a:srgbClr val="272525"/>
                </a:solidFill>
                <a:latin typeface="Arial" panose="020B0604020202020204" pitchFamily="34" charset="0"/>
                <a:ea typeface="Arial" panose="020B0604020202020204" pitchFamily="34" charset="0"/>
                <a:cs typeface="Arial" panose="020B0604020202020204" pitchFamily="34" charset="0"/>
              </a:rPr>
              <a:t>Our principal and grade directors look forward to partnering with you in your child's educational journey. We believe that strong relationships between school and home create the foundation for student success.</a:t>
            </a:r>
            <a:endParaRPr lang="en-US" sz="3600" dirty="0">
              <a:solidFill>
                <a:srgbClr val="272525"/>
              </a:solidFill>
              <a:latin typeface="Arial" panose="020B0604020202020204" pitchFamily="34" charset="0"/>
              <a:ea typeface="Arial" panose="020B0604020202020204" pitchFamily="34" charset="0"/>
              <a:cs typeface="Arial" panose="020B0604020202020204" pitchFamily="34" charset="0"/>
            </a:endParaRPr>
          </a:p>
        </p:txBody>
      </p:sp>
      <p:sp>
        <p:nvSpPr>
          <p:cNvPr id="6" name="Text 4"/>
          <p:cNvSpPr/>
          <p:nvPr/>
        </p:nvSpPr>
        <p:spPr>
          <a:xfrm>
            <a:off x="7668697" y="3292757"/>
            <a:ext cx="6174819" cy="453553"/>
          </a:xfrm>
          <a:prstGeom prst="rect">
            <a:avLst/>
          </a:prstGeom>
          <a:noFill/>
        </p:spPr>
        <p:txBody>
          <a:bodyPr wrap="none" lIns="0" tIns="0" rIns="0" bIns="0" rtlCol="0" anchor="t"/>
          <a:lstStyle/>
          <a:p>
            <a:pPr marL="0" indent="0" algn="l">
              <a:lnSpc>
                <a:spcPts val="3550"/>
              </a:lnSpc>
              <a:buNone/>
            </a:pPr>
            <a:endParaRPr lang="en-US" sz="2200" dirty="0"/>
          </a:p>
        </p:txBody>
      </p:sp>
      <p:pic>
        <p:nvPicPr>
          <p:cNvPr id="7" name="Image 0" descr="preencoded.png"/>
          <p:cNvPicPr>
            <a:picLocks noChangeAspect="1"/>
          </p:cNvPicPr>
          <p:nvPr/>
        </p:nvPicPr>
        <p:blipFill>
          <a:blip r:embed="rId1"/>
          <a:srcRect t="14151" b="11456"/>
          <a:stretch>
            <a:fillRect/>
          </a:stretch>
        </p:blipFill>
        <p:spPr>
          <a:xfrm>
            <a:off x="7668895" y="4276725"/>
            <a:ext cx="6174105" cy="4593590"/>
          </a:xfrm>
          <a:prstGeom prst="rect">
            <a:avLst/>
          </a:prstGeom>
        </p:spPr>
      </p:pic>
      <p:grpSp>
        <p:nvGrpSpPr>
          <p:cNvPr id="25" name="组合 24"/>
          <p:cNvGrpSpPr/>
          <p:nvPr/>
        </p:nvGrpSpPr>
        <p:grpSpPr>
          <a:xfrm>
            <a:off x="3702685" y="16470630"/>
            <a:ext cx="7293610" cy="14954250"/>
            <a:chOff x="5831" y="25938"/>
            <a:chExt cx="11486" cy="23550"/>
          </a:xfrm>
        </p:grpSpPr>
        <p:sp>
          <p:nvSpPr>
            <p:cNvPr id="26" name="椭圆 25"/>
            <p:cNvSpPr/>
            <p:nvPr/>
          </p:nvSpPr>
          <p:spPr>
            <a:xfrm>
              <a:off x="5831" y="31522"/>
              <a:ext cx="11487" cy="17967"/>
            </a:xfrm>
            <a:prstGeom prst="ellipse">
              <a:avLst/>
            </a:prstGeom>
            <a:noFill/>
            <a:ln>
              <a:solidFill>
                <a:schemeClr val="bg1">
                  <a:lumMod val="75000"/>
                </a:schemeClr>
              </a:solidFill>
              <a:prstDash val="sysDash"/>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7" name="椭圆 26"/>
            <p:cNvSpPr/>
            <p:nvPr/>
          </p:nvSpPr>
          <p:spPr>
            <a:xfrm>
              <a:off x="8783" y="25938"/>
              <a:ext cx="5584" cy="5584"/>
            </a:xfrm>
            <a:prstGeom prst="ellipse">
              <a:avLst/>
            </a:prstGeom>
            <a:noFill/>
            <a:ln>
              <a:solidFill>
                <a:schemeClr val="bg1">
                  <a:lumMod val="75000"/>
                </a:schemeClr>
              </a:solidFill>
              <a:prstDash val="sysDash"/>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gr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1"/>
          <a:stretch>
            <a:fillRect/>
          </a:stretch>
        </p:blipFill>
        <p:spPr>
          <a:xfrm>
            <a:off x="714" y="0"/>
            <a:ext cx="5485805" cy="26009600"/>
          </a:xfrm>
          <a:prstGeom prst="rect">
            <a:avLst/>
          </a:prstGeom>
        </p:spPr>
      </p:pic>
      <p:sp>
        <p:nvSpPr>
          <p:cNvPr id="3" name="Text 0"/>
          <p:cNvSpPr/>
          <p:nvPr/>
        </p:nvSpPr>
        <p:spPr>
          <a:xfrm>
            <a:off x="6280150" y="779780"/>
            <a:ext cx="8349615" cy="3898265"/>
          </a:xfrm>
          <a:prstGeom prst="rect">
            <a:avLst/>
          </a:prstGeom>
          <a:noFill/>
        </p:spPr>
        <p:txBody>
          <a:bodyPr wrap="square" lIns="0" tIns="0" rIns="0" bIns="0" rtlCol="0" anchor="t"/>
          <a:lstStyle/>
          <a:p>
            <a:pPr marL="0" indent="0" algn="l">
              <a:lnSpc>
                <a:spcPts val="7650"/>
              </a:lnSpc>
              <a:buNone/>
            </a:pPr>
            <a:r>
              <a:rPr lang="en-US" sz="6000" b="1" dirty="0">
                <a:solidFill>
                  <a:srgbClr val="F95F88"/>
                </a:solidFill>
                <a:latin typeface="Arial" panose="020B0604020202020204" pitchFamily="34" charset="0"/>
                <a:ea typeface="Arial" panose="020B0604020202020204" pitchFamily="34" charset="0"/>
                <a:cs typeface="Arial" panose="020B0604020202020204" pitchFamily="34" charset="0"/>
              </a:rPr>
              <a:t>Our Foundation: History &amp; Educational Philosophy</a:t>
            </a:r>
            <a:endParaRPr lang="en-US" sz="6000" b="1" dirty="0">
              <a:solidFill>
                <a:srgbClr val="F95F88"/>
              </a:solidFill>
              <a:latin typeface="Arial" panose="020B0604020202020204" pitchFamily="34" charset="0"/>
              <a:ea typeface="Arial" panose="020B0604020202020204" pitchFamily="34" charset="0"/>
              <a:cs typeface="Arial" panose="020B0604020202020204" pitchFamily="34" charset="0"/>
            </a:endParaRPr>
          </a:p>
        </p:txBody>
      </p:sp>
      <p:sp>
        <p:nvSpPr>
          <p:cNvPr id="4" name="Shape 1"/>
          <p:cNvSpPr/>
          <p:nvPr/>
        </p:nvSpPr>
        <p:spPr>
          <a:xfrm>
            <a:off x="6280150" y="4067175"/>
            <a:ext cx="3636010" cy="7614285"/>
          </a:xfrm>
          <a:prstGeom prst="roundRect">
            <a:avLst>
              <a:gd name="adj" fmla="val 3275"/>
            </a:avLst>
          </a:prstGeom>
          <a:solidFill>
            <a:srgbClr val="E0D7F4"/>
          </a:solidFill>
          <a:ln w="15240">
            <a:solidFill>
              <a:srgbClr val="C6BDDA"/>
            </a:solidFill>
            <a:prstDash val="solid"/>
          </a:ln>
        </p:spPr>
      </p:sp>
      <p:sp>
        <p:nvSpPr>
          <p:cNvPr id="5" name="Text 2"/>
          <p:cNvSpPr/>
          <p:nvPr/>
        </p:nvSpPr>
        <p:spPr>
          <a:xfrm>
            <a:off x="6579037" y="4365835"/>
            <a:ext cx="3038475" cy="974503"/>
          </a:xfrm>
          <a:prstGeom prst="rect">
            <a:avLst/>
          </a:prstGeom>
          <a:noFill/>
        </p:spPr>
        <p:txBody>
          <a:bodyPr wrap="square" lIns="0" tIns="0" rIns="0" bIns="0" rtlCol="0" anchor="t"/>
          <a:lstStyle/>
          <a:p>
            <a:pPr marL="0" indent="0" algn="l">
              <a:lnSpc>
                <a:spcPts val="3800"/>
              </a:lnSpc>
              <a:buNone/>
            </a:pPr>
            <a:r>
              <a:rPr lang="en-US" sz="3200" b="1" dirty="0">
                <a:solidFill>
                  <a:srgbClr val="272525"/>
                </a:solidFill>
                <a:latin typeface="Arial" panose="020B0604020202020204" pitchFamily="34" charset="0"/>
                <a:ea typeface="Arial" panose="020B0604020202020204" pitchFamily="34" charset="0"/>
                <a:cs typeface="Arial" panose="020B0604020202020204" pitchFamily="34" charset="0"/>
              </a:rPr>
              <a:t>Our Founding Story</a:t>
            </a:r>
            <a:endParaRPr lang="en-US" sz="3200" b="1" dirty="0">
              <a:solidFill>
                <a:srgbClr val="272525"/>
              </a:solidFill>
              <a:latin typeface="Arial" panose="020B0604020202020204" pitchFamily="34" charset="0"/>
              <a:ea typeface="Arial" panose="020B0604020202020204" pitchFamily="34" charset="0"/>
              <a:cs typeface="Arial" panose="020B0604020202020204" pitchFamily="34" charset="0"/>
            </a:endParaRPr>
          </a:p>
        </p:txBody>
      </p:sp>
      <p:sp>
        <p:nvSpPr>
          <p:cNvPr id="6" name="Text 3"/>
          <p:cNvSpPr/>
          <p:nvPr/>
        </p:nvSpPr>
        <p:spPr>
          <a:xfrm>
            <a:off x="6579037" y="5510376"/>
            <a:ext cx="3038475" cy="4535534"/>
          </a:xfrm>
          <a:prstGeom prst="rect">
            <a:avLst/>
          </a:prstGeom>
          <a:noFill/>
        </p:spPr>
        <p:txBody>
          <a:bodyPr wrap="square" lIns="0" tIns="0" rIns="0" bIns="0" rtlCol="0" anchor="t"/>
          <a:lstStyle/>
          <a:p>
            <a:pPr marL="0" indent="0" algn="l">
              <a:lnSpc>
                <a:spcPts val="3550"/>
              </a:lnSpc>
              <a:buNone/>
            </a:pPr>
            <a:r>
              <a:rPr lang="en-US" sz="2800" dirty="0">
                <a:solidFill>
                  <a:srgbClr val="272525"/>
                </a:solidFill>
                <a:latin typeface="Arial" panose="020B0604020202020204" pitchFamily="34" charset="0"/>
                <a:ea typeface="Arial" panose="020B0604020202020204" pitchFamily="34" charset="0"/>
                <a:cs typeface="Arial" panose="020B0604020202020204" pitchFamily="34" charset="0"/>
              </a:rPr>
              <a:t>Established with the vision of creating an inclusive, academically excellent learning environment where every child can thrive and reach their full potential in a supportive community.</a:t>
            </a:r>
            <a:endParaRPr lang="en-US" sz="2800" dirty="0">
              <a:solidFill>
                <a:srgbClr val="272525"/>
              </a:solidFill>
              <a:latin typeface="Arial" panose="020B0604020202020204" pitchFamily="34" charset="0"/>
              <a:ea typeface="Arial" panose="020B0604020202020204" pitchFamily="34" charset="0"/>
              <a:cs typeface="Arial" panose="020B0604020202020204" pitchFamily="34" charset="0"/>
            </a:endParaRPr>
          </a:p>
        </p:txBody>
      </p:sp>
      <p:sp>
        <p:nvSpPr>
          <p:cNvPr id="7" name="Shape 4"/>
          <p:cNvSpPr/>
          <p:nvPr/>
        </p:nvSpPr>
        <p:spPr>
          <a:xfrm>
            <a:off x="10200005" y="4067175"/>
            <a:ext cx="3636010" cy="7614285"/>
          </a:xfrm>
          <a:prstGeom prst="roundRect">
            <a:avLst>
              <a:gd name="adj" fmla="val 3275"/>
            </a:avLst>
          </a:prstGeom>
          <a:solidFill>
            <a:srgbClr val="E0D7F4"/>
          </a:solidFill>
          <a:ln w="15240">
            <a:solidFill>
              <a:srgbClr val="C6BDDA"/>
            </a:solidFill>
            <a:prstDash val="solid"/>
          </a:ln>
        </p:spPr>
      </p:sp>
      <p:sp>
        <p:nvSpPr>
          <p:cNvPr id="8" name="Text 5"/>
          <p:cNvSpPr/>
          <p:nvPr/>
        </p:nvSpPr>
        <p:spPr>
          <a:xfrm>
            <a:off x="10498455" y="4365835"/>
            <a:ext cx="3038594" cy="487251"/>
          </a:xfrm>
          <a:prstGeom prst="rect">
            <a:avLst/>
          </a:prstGeom>
          <a:noFill/>
        </p:spPr>
        <p:txBody>
          <a:bodyPr wrap="none" lIns="0" tIns="0" rIns="0" bIns="0" rtlCol="0" anchor="t"/>
          <a:lstStyle/>
          <a:p>
            <a:pPr marL="0" indent="0" algn="l">
              <a:lnSpc>
                <a:spcPts val="3800"/>
              </a:lnSpc>
              <a:buNone/>
            </a:pPr>
            <a:r>
              <a:rPr lang="en-US" sz="3200" b="1" dirty="0">
                <a:solidFill>
                  <a:srgbClr val="272525"/>
                </a:solidFill>
                <a:latin typeface="Arial" panose="020B0604020202020204" pitchFamily="34" charset="0"/>
                <a:ea typeface="Arial" panose="020B0604020202020204" pitchFamily="34" charset="0"/>
                <a:cs typeface="Arial" panose="020B0604020202020204" pitchFamily="34" charset="0"/>
              </a:rPr>
              <a:t>Our Mission</a:t>
            </a:r>
            <a:endParaRPr lang="en-US" sz="3200" b="1" dirty="0">
              <a:solidFill>
                <a:srgbClr val="272525"/>
              </a:solidFill>
              <a:latin typeface="Arial" panose="020B0604020202020204" pitchFamily="34" charset="0"/>
              <a:ea typeface="Arial" panose="020B0604020202020204" pitchFamily="34" charset="0"/>
              <a:cs typeface="Arial" panose="020B0604020202020204" pitchFamily="34" charset="0"/>
            </a:endParaRPr>
          </a:p>
        </p:txBody>
      </p:sp>
      <p:sp>
        <p:nvSpPr>
          <p:cNvPr id="9" name="Text 6"/>
          <p:cNvSpPr/>
          <p:nvPr/>
        </p:nvSpPr>
        <p:spPr>
          <a:xfrm>
            <a:off x="10498455" y="5023124"/>
            <a:ext cx="3038594" cy="4989087"/>
          </a:xfrm>
          <a:prstGeom prst="rect">
            <a:avLst/>
          </a:prstGeom>
          <a:noFill/>
        </p:spPr>
        <p:txBody>
          <a:bodyPr wrap="square" lIns="0" tIns="0" rIns="0" bIns="0" rtlCol="0" anchor="t"/>
          <a:lstStyle/>
          <a:p>
            <a:pPr marL="0" indent="0" algn="l">
              <a:lnSpc>
                <a:spcPts val="3550"/>
              </a:lnSpc>
              <a:buNone/>
            </a:pPr>
            <a:r>
              <a:rPr lang="en-US" sz="2800" dirty="0">
                <a:solidFill>
                  <a:srgbClr val="272525"/>
                </a:solidFill>
                <a:latin typeface="Arial" panose="020B0604020202020204" pitchFamily="34" charset="0"/>
                <a:ea typeface="Arial" panose="020B0604020202020204" pitchFamily="34" charset="0"/>
                <a:cs typeface="Arial" panose="020B0604020202020204" pitchFamily="34" charset="0"/>
              </a:rPr>
              <a:t>To inspire lifelong learners who think critically, communicate effectively, and contribute positively to their global community through innovative teaching and personalized support.</a:t>
            </a:r>
            <a:endParaRPr lang="en-US" sz="2800" dirty="0">
              <a:solidFill>
                <a:srgbClr val="272525"/>
              </a:solidFill>
              <a:latin typeface="Arial" panose="020B0604020202020204" pitchFamily="34" charset="0"/>
              <a:ea typeface="Arial" panose="020B0604020202020204" pitchFamily="34" charset="0"/>
              <a:cs typeface="Arial" panose="020B0604020202020204" pitchFamily="34" charset="0"/>
            </a:endParaRPr>
          </a:p>
        </p:txBody>
      </p:sp>
      <p:sp>
        <p:nvSpPr>
          <p:cNvPr id="10" name="Shape 7"/>
          <p:cNvSpPr/>
          <p:nvPr/>
        </p:nvSpPr>
        <p:spPr>
          <a:xfrm>
            <a:off x="6280309" y="11970572"/>
            <a:ext cx="7555468" cy="3069017"/>
          </a:xfrm>
          <a:prstGeom prst="roundRect">
            <a:avLst>
              <a:gd name="adj" fmla="val 3880"/>
            </a:avLst>
          </a:prstGeom>
          <a:solidFill>
            <a:srgbClr val="E0D7F4"/>
          </a:solidFill>
          <a:ln w="15240">
            <a:solidFill>
              <a:srgbClr val="C6BDDA"/>
            </a:solidFill>
            <a:prstDash val="solid"/>
          </a:ln>
        </p:spPr>
      </p:sp>
      <p:sp>
        <p:nvSpPr>
          <p:cNvPr id="11" name="Text 8"/>
          <p:cNvSpPr/>
          <p:nvPr/>
        </p:nvSpPr>
        <p:spPr>
          <a:xfrm>
            <a:off x="6579037" y="12269329"/>
            <a:ext cx="3898106" cy="487251"/>
          </a:xfrm>
          <a:prstGeom prst="rect">
            <a:avLst/>
          </a:prstGeom>
          <a:noFill/>
        </p:spPr>
        <p:txBody>
          <a:bodyPr wrap="none" lIns="0" tIns="0" rIns="0" bIns="0" rtlCol="0" anchor="t"/>
          <a:lstStyle/>
          <a:p>
            <a:pPr marL="0" indent="0" algn="l">
              <a:lnSpc>
                <a:spcPts val="3800"/>
              </a:lnSpc>
              <a:buNone/>
            </a:pPr>
            <a:r>
              <a:rPr lang="en-US" sz="3200" b="1" dirty="0">
                <a:solidFill>
                  <a:srgbClr val="272525"/>
                </a:solidFill>
                <a:latin typeface="Arial" panose="020B0604020202020204" pitchFamily="34" charset="0"/>
                <a:ea typeface="Arial" panose="020B0604020202020204" pitchFamily="34" charset="0"/>
                <a:cs typeface="Arial" panose="020B0604020202020204" pitchFamily="34" charset="0"/>
              </a:rPr>
              <a:t>Educational Vision</a:t>
            </a:r>
            <a:endParaRPr lang="en-US" sz="3200" b="1" dirty="0">
              <a:solidFill>
                <a:srgbClr val="272525"/>
              </a:solidFill>
              <a:latin typeface="Arial" panose="020B0604020202020204" pitchFamily="34" charset="0"/>
              <a:ea typeface="Arial" panose="020B0604020202020204" pitchFamily="34" charset="0"/>
              <a:cs typeface="Arial" panose="020B0604020202020204" pitchFamily="34" charset="0"/>
            </a:endParaRPr>
          </a:p>
        </p:txBody>
      </p:sp>
      <p:sp>
        <p:nvSpPr>
          <p:cNvPr id="12" name="Text 9"/>
          <p:cNvSpPr/>
          <p:nvPr/>
        </p:nvSpPr>
        <p:spPr>
          <a:xfrm>
            <a:off x="6579037" y="12926618"/>
            <a:ext cx="6958013" cy="1814213"/>
          </a:xfrm>
          <a:prstGeom prst="rect">
            <a:avLst/>
          </a:prstGeom>
          <a:noFill/>
        </p:spPr>
        <p:txBody>
          <a:bodyPr wrap="square" lIns="0" tIns="0" rIns="0" bIns="0" rtlCol="0" anchor="t"/>
          <a:lstStyle/>
          <a:p>
            <a:pPr marL="0" indent="0" algn="l">
              <a:lnSpc>
                <a:spcPts val="3550"/>
              </a:lnSpc>
              <a:buNone/>
            </a:pPr>
            <a:r>
              <a:rPr lang="en-US" sz="2800" dirty="0">
                <a:solidFill>
                  <a:srgbClr val="272525"/>
                </a:solidFill>
                <a:latin typeface="Arial" panose="020B0604020202020204" pitchFamily="34" charset="0"/>
                <a:ea typeface="Arial" panose="020B0604020202020204" pitchFamily="34" charset="0"/>
                <a:cs typeface="Arial" panose="020B0604020202020204" pitchFamily="34" charset="0"/>
              </a:rPr>
              <a:t>We prepare students for future success by fostering curiosity, creativity, and character while building strong academic foundations and 21st-century skills.</a:t>
            </a:r>
            <a:endParaRPr lang="en-US" sz="2800" dirty="0">
              <a:solidFill>
                <a:srgbClr val="272525"/>
              </a:solidFill>
              <a:latin typeface="Arial" panose="020B0604020202020204" pitchFamily="34" charset="0"/>
              <a:ea typeface="Arial" panose="020B0604020202020204" pitchFamily="34" charset="0"/>
              <a:cs typeface="Arial" panose="020B0604020202020204" pitchFamily="34" charset="0"/>
            </a:endParaRPr>
          </a:p>
        </p:txBody>
      </p:sp>
      <p:grpSp>
        <p:nvGrpSpPr>
          <p:cNvPr id="25" name="组合 24"/>
          <p:cNvGrpSpPr/>
          <p:nvPr/>
        </p:nvGrpSpPr>
        <p:grpSpPr>
          <a:xfrm>
            <a:off x="3702685" y="16470630"/>
            <a:ext cx="7293610" cy="14954250"/>
            <a:chOff x="5831" y="25938"/>
            <a:chExt cx="11486" cy="23550"/>
          </a:xfrm>
        </p:grpSpPr>
        <p:sp>
          <p:nvSpPr>
            <p:cNvPr id="26" name="椭圆 25"/>
            <p:cNvSpPr/>
            <p:nvPr/>
          </p:nvSpPr>
          <p:spPr>
            <a:xfrm>
              <a:off x="5831" y="31522"/>
              <a:ext cx="11487" cy="17967"/>
            </a:xfrm>
            <a:prstGeom prst="ellipse">
              <a:avLst/>
            </a:prstGeom>
            <a:noFill/>
            <a:ln>
              <a:solidFill>
                <a:schemeClr val="bg1">
                  <a:lumMod val="75000"/>
                </a:schemeClr>
              </a:solidFill>
              <a:prstDash val="sysDash"/>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7" name="椭圆 26"/>
            <p:cNvSpPr/>
            <p:nvPr/>
          </p:nvSpPr>
          <p:spPr>
            <a:xfrm>
              <a:off x="8783" y="25938"/>
              <a:ext cx="5584" cy="5584"/>
            </a:xfrm>
            <a:prstGeom prst="ellipse">
              <a:avLst/>
            </a:prstGeom>
            <a:noFill/>
            <a:ln>
              <a:solidFill>
                <a:schemeClr val="bg1">
                  <a:lumMod val="75000"/>
                </a:schemeClr>
              </a:solidFill>
              <a:prstDash val="sysDash"/>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gr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794504" y="779697"/>
            <a:ext cx="10920055" cy="974622"/>
          </a:xfrm>
          <a:prstGeom prst="rect">
            <a:avLst/>
          </a:prstGeom>
          <a:noFill/>
        </p:spPr>
        <p:txBody>
          <a:bodyPr wrap="none" lIns="0" tIns="0" rIns="0" bIns="0" rtlCol="0" anchor="t"/>
          <a:lstStyle/>
          <a:p>
            <a:pPr marL="0" indent="0" algn="l">
              <a:lnSpc>
                <a:spcPts val="7650"/>
              </a:lnSpc>
              <a:buNone/>
            </a:pPr>
            <a:r>
              <a:rPr lang="en-US" sz="6100" b="1" dirty="0">
                <a:solidFill>
                  <a:srgbClr val="F95F88"/>
                </a:solidFill>
                <a:latin typeface="Arial" panose="020B0604020202020204" pitchFamily="34" charset="0"/>
                <a:ea typeface="Arial" panose="020B0604020202020204" pitchFamily="34" charset="0"/>
                <a:cs typeface="Arial" panose="020B0604020202020204" pitchFamily="34" charset="0"/>
              </a:rPr>
              <a:t>World-Class Campus Facilities</a:t>
            </a:r>
            <a:endParaRPr lang="en-US" sz="6100" dirty="0"/>
          </a:p>
        </p:txBody>
      </p:sp>
      <p:pic>
        <p:nvPicPr>
          <p:cNvPr id="3" name="Image 0" descr="preencoded.png"/>
          <p:cNvPicPr>
            <a:picLocks noChangeAspect="1"/>
          </p:cNvPicPr>
          <p:nvPr/>
        </p:nvPicPr>
        <p:blipFill>
          <a:blip r:embed="rId1"/>
          <a:stretch>
            <a:fillRect/>
          </a:stretch>
        </p:blipFill>
        <p:spPr>
          <a:xfrm>
            <a:off x="3014782" y="2321350"/>
            <a:ext cx="1902976" cy="1903162"/>
          </a:xfrm>
          <a:prstGeom prst="rect">
            <a:avLst/>
          </a:prstGeom>
        </p:spPr>
      </p:pic>
      <p:sp>
        <p:nvSpPr>
          <p:cNvPr id="4" name="Text 1"/>
          <p:cNvSpPr/>
          <p:nvPr/>
        </p:nvSpPr>
        <p:spPr>
          <a:xfrm>
            <a:off x="2017157" y="4578877"/>
            <a:ext cx="3898106" cy="487251"/>
          </a:xfrm>
          <a:prstGeom prst="rect">
            <a:avLst/>
          </a:prstGeom>
          <a:noFill/>
        </p:spPr>
        <p:txBody>
          <a:bodyPr wrap="none" lIns="0" tIns="0" rIns="0" bIns="0" rtlCol="0" anchor="t"/>
          <a:lstStyle/>
          <a:p>
            <a:pPr marL="0" indent="0" algn="ctr">
              <a:lnSpc>
                <a:spcPts val="3800"/>
              </a:lnSpc>
              <a:buNone/>
            </a:pPr>
            <a:r>
              <a:rPr lang="en-US" sz="3600" b="1" dirty="0">
                <a:solidFill>
                  <a:srgbClr val="272525"/>
                </a:solidFill>
                <a:latin typeface="Arial" panose="020B0604020202020204" pitchFamily="34" charset="0"/>
                <a:ea typeface="Arial" panose="020B0604020202020204" pitchFamily="34" charset="0"/>
                <a:cs typeface="Arial" panose="020B0604020202020204" pitchFamily="34" charset="0"/>
              </a:rPr>
              <a:t>Modern Classrooms</a:t>
            </a:r>
            <a:endParaRPr lang="en-US" sz="3600" b="1" dirty="0">
              <a:solidFill>
                <a:srgbClr val="272525"/>
              </a:solidFill>
              <a:latin typeface="Arial" panose="020B0604020202020204" pitchFamily="34" charset="0"/>
              <a:ea typeface="Arial" panose="020B0604020202020204" pitchFamily="34" charset="0"/>
              <a:cs typeface="Arial" panose="020B0604020202020204" pitchFamily="34" charset="0"/>
            </a:endParaRPr>
          </a:p>
        </p:txBody>
      </p:sp>
      <p:sp>
        <p:nvSpPr>
          <p:cNvPr id="5" name="Text 2"/>
          <p:cNvSpPr/>
          <p:nvPr/>
        </p:nvSpPr>
        <p:spPr>
          <a:xfrm>
            <a:off x="794504" y="5236166"/>
            <a:ext cx="6343531" cy="1360660"/>
          </a:xfrm>
          <a:prstGeom prst="rect">
            <a:avLst/>
          </a:prstGeom>
          <a:noFill/>
        </p:spPr>
        <p:txBody>
          <a:bodyPr wrap="square" lIns="0" tIns="0" rIns="0" bIns="0" rtlCol="0" anchor="t"/>
          <a:lstStyle/>
          <a:p>
            <a:pPr marL="0" indent="0" algn="ctr">
              <a:lnSpc>
                <a:spcPts val="3550"/>
              </a:lnSpc>
              <a:buNone/>
            </a:pPr>
            <a:r>
              <a:rPr lang="en-US" sz="2800" dirty="0">
                <a:solidFill>
                  <a:srgbClr val="272525"/>
                </a:solidFill>
                <a:latin typeface="Arial" panose="020B0604020202020204" pitchFamily="34" charset="0"/>
                <a:ea typeface="Arial" panose="020B0604020202020204" pitchFamily="34" charset="0"/>
                <a:cs typeface="Arial" panose="020B0604020202020204" pitchFamily="34" charset="0"/>
              </a:rPr>
              <a:t>Spacious, well-lit learning spaces designed for collaboration and engagement, equipped with flexible furniture and interactive displays.</a:t>
            </a:r>
            <a:endParaRPr lang="en-US" sz="2800" dirty="0">
              <a:solidFill>
                <a:srgbClr val="272525"/>
              </a:solidFill>
              <a:latin typeface="Arial" panose="020B0604020202020204" pitchFamily="34" charset="0"/>
              <a:ea typeface="Arial" panose="020B0604020202020204" pitchFamily="34" charset="0"/>
              <a:cs typeface="Arial" panose="020B0604020202020204" pitchFamily="34" charset="0"/>
            </a:endParaRPr>
          </a:p>
        </p:txBody>
      </p:sp>
      <p:pic>
        <p:nvPicPr>
          <p:cNvPr id="6" name="Image 1" descr="preencoded.png"/>
          <p:cNvPicPr>
            <a:picLocks noChangeAspect="1"/>
          </p:cNvPicPr>
          <p:nvPr/>
        </p:nvPicPr>
        <p:blipFill>
          <a:blip r:embed="rId2"/>
          <a:stretch>
            <a:fillRect/>
          </a:stretch>
        </p:blipFill>
        <p:spPr>
          <a:xfrm>
            <a:off x="9712643" y="2321350"/>
            <a:ext cx="1902976" cy="1903162"/>
          </a:xfrm>
          <a:prstGeom prst="rect">
            <a:avLst/>
          </a:prstGeom>
        </p:spPr>
      </p:pic>
      <p:sp>
        <p:nvSpPr>
          <p:cNvPr id="7" name="Text 3"/>
          <p:cNvSpPr/>
          <p:nvPr/>
        </p:nvSpPr>
        <p:spPr>
          <a:xfrm>
            <a:off x="8715018" y="4578877"/>
            <a:ext cx="3898106" cy="487251"/>
          </a:xfrm>
          <a:prstGeom prst="rect">
            <a:avLst/>
          </a:prstGeom>
          <a:noFill/>
        </p:spPr>
        <p:txBody>
          <a:bodyPr wrap="none" lIns="0" tIns="0" rIns="0" bIns="0" rtlCol="0" anchor="t"/>
          <a:lstStyle/>
          <a:p>
            <a:pPr marL="0" indent="0" algn="ctr">
              <a:lnSpc>
                <a:spcPts val="3800"/>
              </a:lnSpc>
              <a:buNone/>
            </a:pPr>
            <a:r>
              <a:rPr lang="en-US" sz="3600" b="1" dirty="0">
                <a:solidFill>
                  <a:srgbClr val="272525"/>
                </a:solidFill>
                <a:latin typeface="Arial" panose="020B0604020202020204" pitchFamily="34" charset="0"/>
                <a:ea typeface="Arial" panose="020B0604020202020204" pitchFamily="34" charset="0"/>
                <a:cs typeface="Arial" panose="020B0604020202020204" pitchFamily="34" charset="0"/>
              </a:rPr>
              <a:t>Athletic Facilities</a:t>
            </a:r>
            <a:endParaRPr lang="en-US" sz="3600" b="1" dirty="0">
              <a:solidFill>
                <a:srgbClr val="272525"/>
              </a:solidFill>
              <a:latin typeface="Arial" panose="020B0604020202020204" pitchFamily="34" charset="0"/>
              <a:ea typeface="Arial" panose="020B0604020202020204" pitchFamily="34" charset="0"/>
              <a:cs typeface="Arial" panose="020B0604020202020204" pitchFamily="34" charset="0"/>
            </a:endParaRPr>
          </a:p>
        </p:txBody>
      </p:sp>
      <p:sp>
        <p:nvSpPr>
          <p:cNvPr id="8" name="Text 4"/>
          <p:cNvSpPr/>
          <p:nvPr/>
        </p:nvSpPr>
        <p:spPr>
          <a:xfrm>
            <a:off x="7492365" y="5236166"/>
            <a:ext cx="6343531" cy="1814213"/>
          </a:xfrm>
          <a:prstGeom prst="rect">
            <a:avLst/>
          </a:prstGeom>
          <a:noFill/>
        </p:spPr>
        <p:txBody>
          <a:bodyPr wrap="square" lIns="0" tIns="0" rIns="0" bIns="0" rtlCol="0" anchor="t"/>
          <a:lstStyle/>
          <a:p>
            <a:pPr marL="0" indent="0" algn="ctr">
              <a:lnSpc>
                <a:spcPts val="3550"/>
              </a:lnSpc>
              <a:buNone/>
            </a:pPr>
            <a:r>
              <a:rPr lang="en-US" sz="2800" dirty="0">
                <a:solidFill>
                  <a:srgbClr val="272525"/>
                </a:solidFill>
                <a:latin typeface="Arial" panose="020B0604020202020204" pitchFamily="34" charset="0"/>
                <a:ea typeface="Arial" panose="020B0604020202020204" pitchFamily="34" charset="0"/>
                <a:cs typeface="Arial" panose="020B0604020202020204" pitchFamily="34" charset="0"/>
              </a:rPr>
              <a:t>Comprehensive sports grounds including basketball courts, soccer fields, and a modern gymnasium for physical education and competitive sports.</a:t>
            </a:r>
            <a:endParaRPr lang="en-US" sz="2800" dirty="0">
              <a:solidFill>
                <a:srgbClr val="272525"/>
              </a:solidFill>
              <a:latin typeface="Arial" panose="020B0604020202020204" pitchFamily="34" charset="0"/>
              <a:ea typeface="Arial" panose="020B0604020202020204" pitchFamily="34" charset="0"/>
              <a:cs typeface="Arial" panose="020B0604020202020204" pitchFamily="34" charset="0"/>
            </a:endParaRPr>
          </a:p>
        </p:txBody>
      </p:sp>
      <p:pic>
        <p:nvPicPr>
          <p:cNvPr id="9" name="Image 2" descr="preencoded.png"/>
          <p:cNvPicPr>
            <a:picLocks noChangeAspect="1"/>
          </p:cNvPicPr>
          <p:nvPr/>
        </p:nvPicPr>
        <p:blipFill>
          <a:blip r:embed="rId3"/>
          <a:stretch>
            <a:fillRect/>
          </a:stretch>
        </p:blipFill>
        <p:spPr>
          <a:xfrm>
            <a:off x="3014782" y="7617410"/>
            <a:ext cx="1902976" cy="1903162"/>
          </a:xfrm>
          <a:prstGeom prst="rect">
            <a:avLst/>
          </a:prstGeom>
        </p:spPr>
      </p:pic>
      <p:sp>
        <p:nvSpPr>
          <p:cNvPr id="10" name="Text 5"/>
          <p:cNvSpPr/>
          <p:nvPr/>
        </p:nvSpPr>
        <p:spPr>
          <a:xfrm>
            <a:off x="2017157" y="9874937"/>
            <a:ext cx="3898106" cy="487251"/>
          </a:xfrm>
          <a:prstGeom prst="rect">
            <a:avLst/>
          </a:prstGeom>
          <a:noFill/>
        </p:spPr>
        <p:txBody>
          <a:bodyPr wrap="none" lIns="0" tIns="0" rIns="0" bIns="0" rtlCol="0" anchor="t"/>
          <a:lstStyle/>
          <a:p>
            <a:pPr marL="0" indent="0" algn="ctr">
              <a:lnSpc>
                <a:spcPts val="3800"/>
              </a:lnSpc>
              <a:buNone/>
            </a:pPr>
            <a:r>
              <a:rPr lang="en-US" sz="3600" b="1" dirty="0">
                <a:solidFill>
                  <a:srgbClr val="272525"/>
                </a:solidFill>
                <a:latin typeface="Arial" panose="020B0604020202020204" pitchFamily="34" charset="0"/>
                <a:ea typeface="Arial" panose="020B0604020202020204" pitchFamily="34" charset="0"/>
                <a:cs typeface="Arial" panose="020B0604020202020204" pitchFamily="34" charset="0"/>
              </a:rPr>
              <a:t>Science &amp; Tech Labs</a:t>
            </a:r>
            <a:endParaRPr lang="en-US" sz="3600" b="1" dirty="0">
              <a:solidFill>
                <a:srgbClr val="272525"/>
              </a:solidFill>
              <a:latin typeface="Arial" panose="020B0604020202020204" pitchFamily="34" charset="0"/>
              <a:ea typeface="Arial" panose="020B0604020202020204" pitchFamily="34" charset="0"/>
              <a:cs typeface="Arial" panose="020B0604020202020204" pitchFamily="34" charset="0"/>
            </a:endParaRPr>
          </a:p>
        </p:txBody>
      </p:sp>
      <p:sp>
        <p:nvSpPr>
          <p:cNvPr id="11" name="Text 6"/>
          <p:cNvSpPr/>
          <p:nvPr/>
        </p:nvSpPr>
        <p:spPr>
          <a:xfrm>
            <a:off x="794504" y="10532226"/>
            <a:ext cx="6343531" cy="1360660"/>
          </a:xfrm>
          <a:prstGeom prst="rect">
            <a:avLst/>
          </a:prstGeom>
          <a:noFill/>
        </p:spPr>
        <p:txBody>
          <a:bodyPr wrap="square" lIns="0" tIns="0" rIns="0" bIns="0" rtlCol="0" anchor="t"/>
          <a:lstStyle/>
          <a:p>
            <a:pPr marL="0" indent="0" algn="ctr">
              <a:lnSpc>
                <a:spcPts val="3550"/>
              </a:lnSpc>
              <a:buNone/>
            </a:pPr>
            <a:r>
              <a:rPr lang="en-US" sz="2800" dirty="0">
                <a:solidFill>
                  <a:srgbClr val="272525"/>
                </a:solidFill>
                <a:latin typeface="Arial" panose="020B0604020202020204" pitchFamily="34" charset="0"/>
                <a:ea typeface="Arial" panose="020B0604020202020204" pitchFamily="34" charset="0"/>
                <a:cs typeface="Arial" panose="020B0604020202020204" pitchFamily="34" charset="0"/>
              </a:rPr>
              <a:t>State-of-the-art laboratories for chemistry, physics, biology, and computer science, fostering hands-on discovery and innovation.</a:t>
            </a:r>
            <a:endParaRPr lang="en-US" sz="2800" dirty="0">
              <a:solidFill>
                <a:srgbClr val="272525"/>
              </a:solidFill>
              <a:latin typeface="Arial" panose="020B0604020202020204" pitchFamily="34" charset="0"/>
              <a:ea typeface="Arial" panose="020B0604020202020204" pitchFamily="34" charset="0"/>
              <a:cs typeface="Arial" panose="020B0604020202020204" pitchFamily="34" charset="0"/>
            </a:endParaRPr>
          </a:p>
        </p:txBody>
      </p:sp>
      <p:pic>
        <p:nvPicPr>
          <p:cNvPr id="12" name="Image 3" descr="preencoded.png"/>
          <p:cNvPicPr>
            <a:picLocks noChangeAspect="1"/>
          </p:cNvPicPr>
          <p:nvPr/>
        </p:nvPicPr>
        <p:blipFill>
          <a:blip r:embed="rId4"/>
          <a:stretch>
            <a:fillRect/>
          </a:stretch>
        </p:blipFill>
        <p:spPr>
          <a:xfrm>
            <a:off x="9712643" y="7617410"/>
            <a:ext cx="1902976" cy="1903162"/>
          </a:xfrm>
          <a:prstGeom prst="rect">
            <a:avLst/>
          </a:prstGeom>
        </p:spPr>
      </p:pic>
      <p:sp>
        <p:nvSpPr>
          <p:cNvPr id="13" name="Text 7"/>
          <p:cNvSpPr/>
          <p:nvPr/>
        </p:nvSpPr>
        <p:spPr>
          <a:xfrm>
            <a:off x="8715018" y="9874937"/>
            <a:ext cx="3898106" cy="487251"/>
          </a:xfrm>
          <a:prstGeom prst="rect">
            <a:avLst/>
          </a:prstGeom>
          <a:noFill/>
        </p:spPr>
        <p:txBody>
          <a:bodyPr wrap="none" lIns="0" tIns="0" rIns="0" bIns="0" rtlCol="0" anchor="t"/>
          <a:lstStyle/>
          <a:p>
            <a:pPr marL="0" indent="0" algn="ctr">
              <a:lnSpc>
                <a:spcPts val="3800"/>
              </a:lnSpc>
              <a:buNone/>
            </a:pPr>
            <a:r>
              <a:rPr lang="en-US" sz="3600" b="1" dirty="0">
                <a:solidFill>
                  <a:srgbClr val="272525"/>
                </a:solidFill>
                <a:latin typeface="Arial" panose="020B0604020202020204" pitchFamily="34" charset="0"/>
                <a:ea typeface="Arial" panose="020B0604020202020204" pitchFamily="34" charset="0"/>
                <a:cs typeface="Arial" panose="020B0604020202020204" pitchFamily="34" charset="0"/>
              </a:rPr>
              <a:t>Learning Commons</a:t>
            </a:r>
            <a:endParaRPr lang="en-US" sz="3600" b="1" dirty="0">
              <a:solidFill>
                <a:srgbClr val="272525"/>
              </a:solidFill>
              <a:latin typeface="Arial" panose="020B0604020202020204" pitchFamily="34" charset="0"/>
              <a:ea typeface="Arial" panose="020B0604020202020204" pitchFamily="34" charset="0"/>
              <a:cs typeface="Arial" panose="020B0604020202020204" pitchFamily="34" charset="0"/>
            </a:endParaRPr>
          </a:p>
        </p:txBody>
      </p:sp>
      <p:sp>
        <p:nvSpPr>
          <p:cNvPr id="14" name="Text 8"/>
          <p:cNvSpPr/>
          <p:nvPr/>
        </p:nvSpPr>
        <p:spPr>
          <a:xfrm>
            <a:off x="7492365" y="10532226"/>
            <a:ext cx="6343531" cy="1360660"/>
          </a:xfrm>
          <a:prstGeom prst="rect">
            <a:avLst/>
          </a:prstGeom>
          <a:noFill/>
        </p:spPr>
        <p:txBody>
          <a:bodyPr wrap="square" lIns="0" tIns="0" rIns="0" bIns="0" rtlCol="0" anchor="t"/>
          <a:lstStyle/>
          <a:p>
            <a:pPr marL="0" indent="0" algn="ctr">
              <a:lnSpc>
                <a:spcPts val="3550"/>
              </a:lnSpc>
              <a:buNone/>
            </a:pPr>
            <a:r>
              <a:rPr lang="en-US" sz="2800" dirty="0">
                <a:solidFill>
                  <a:srgbClr val="272525"/>
                </a:solidFill>
                <a:latin typeface="Arial" panose="020B0604020202020204" pitchFamily="34" charset="0"/>
                <a:ea typeface="Arial" panose="020B0604020202020204" pitchFamily="34" charset="0"/>
                <a:cs typeface="Arial" panose="020B0604020202020204" pitchFamily="34" charset="0"/>
              </a:rPr>
              <a:t>Our library serves as a hub for research, quiet study, and collaborative projects, featuring both digital resources and traditional books.</a:t>
            </a:r>
            <a:endParaRPr lang="en-US" sz="2800" dirty="0">
              <a:solidFill>
                <a:srgbClr val="272525"/>
              </a:solidFill>
              <a:latin typeface="Arial" panose="020B0604020202020204" pitchFamily="34" charset="0"/>
              <a:ea typeface="Arial" panose="020B0604020202020204" pitchFamily="34" charset="0"/>
              <a:cs typeface="Arial" panose="020B0604020202020204" pitchFamily="34" charset="0"/>
            </a:endParaRPr>
          </a:p>
        </p:txBody>
      </p:sp>
      <p:sp>
        <p:nvSpPr>
          <p:cNvPr id="15" name="Shape 9"/>
          <p:cNvSpPr/>
          <p:nvPr/>
        </p:nvSpPr>
        <p:spPr>
          <a:xfrm>
            <a:off x="794504" y="13041076"/>
            <a:ext cx="13041392" cy="2111899"/>
          </a:xfrm>
          <a:prstGeom prst="roundRect">
            <a:avLst>
              <a:gd name="adj" fmla="val 5638"/>
            </a:avLst>
          </a:prstGeom>
          <a:solidFill>
            <a:srgbClr val="6237C8"/>
          </a:solidFill>
        </p:spPr>
      </p:sp>
      <p:pic>
        <p:nvPicPr>
          <p:cNvPr id="16" name="Image 4" descr="preencoded.png"/>
          <p:cNvPicPr>
            <a:picLocks noChangeAspect="1"/>
          </p:cNvPicPr>
          <p:nvPr/>
        </p:nvPicPr>
        <p:blipFill>
          <a:blip r:embed="rId5"/>
          <a:stretch>
            <a:fillRect/>
          </a:stretch>
        </p:blipFill>
        <p:spPr>
          <a:xfrm>
            <a:off x="1077992" y="13474982"/>
            <a:ext cx="354330" cy="283515"/>
          </a:xfrm>
          <a:prstGeom prst="rect">
            <a:avLst/>
          </a:prstGeom>
        </p:spPr>
      </p:pic>
      <p:sp>
        <p:nvSpPr>
          <p:cNvPr id="17" name="Text 10"/>
          <p:cNvSpPr/>
          <p:nvPr/>
        </p:nvSpPr>
        <p:spPr>
          <a:xfrm>
            <a:off x="1715810" y="13395441"/>
            <a:ext cx="11836598" cy="1360660"/>
          </a:xfrm>
          <a:prstGeom prst="rect">
            <a:avLst/>
          </a:prstGeom>
          <a:noFill/>
        </p:spPr>
        <p:txBody>
          <a:bodyPr wrap="square" lIns="0" tIns="0" rIns="0" bIns="0" rtlCol="0" anchor="t"/>
          <a:lstStyle/>
          <a:p>
            <a:pPr marL="0" indent="0" algn="l">
              <a:lnSpc>
                <a:spcPts val="3550"/>
              </a:lnSpc>
              <a:buNone/>
            </a:pPr>
            <a:r>
              <a:rPr lang="en-US" sz="2800" b="1" dirty="0">
                <a:solidFill>
                  <a:srgbClr val="FFFFFF"/>
                </a:solidFill>
                <a:latin typeface="Arial" panose="020B0604020202020204" pitchFamily="34" charset="0"/>
                <a:ea typeface="Arial" panose="020B0604020202020204" pitchFamily="34" charset="0"/>
                <a:cs typeface="Arial" panose="020B0604020202020204" pitchFamily="34" charset="0"/>
              </a:rPr>
              <a:t>Smart Campus Technology:</a:t>
            </a:r>
            <a:r>
              <a:rPr lang="en-US" sz="2800" dirty="0">
                <a:solidFill>
                  <a:srgbClr val="FFFFFF"/>
                </a:solidFill>
                <a:latin typeface="Arial" panose="020B0604020202020204" pitchFamily="34" charset="0"/>
                <a:ea typeface="Arial" panose="020B0604020202020204" pitchFamily="34" charset="0"/>
                <a:cs typeface="Arial" panose="020B0604020202020204" pitchFamily="34" charset="0"/>
              </a:rPr>
              <a:t> Every classroom features interactive whiteboards, wireless connectivity, and access to educational apps that enhance learning through technology integration.</a:t>
            </a:r>
            <a:endParaRPr lang="en-US" sz="2800" dirty="0">
              <a:solidFill>
                <a:srgbClr val="FFFFFF"/>
              </a:solidFill>
              <a:latin typeface="Arial" panose="020B0604020202020204" pitchFamily="34" charset="0"/>
              <a:ea typeface="Arial" panose="020B0604020202020204" pitchFamily="34" charset="0"/>
              <a:cs typeface="Arial" panose="020B0604020202020204" pitchFamily="34" charset="0"/>
            </a:endParaRPr>
          </a:p>
        </p:txBody>
      </p:sp>
      <p:grpSp>
        <p:nvGrpSpPr>
          <p:cNvPr id="25" name="组合 24"/>
          <p:cNvGrpSpPr/>
          <p:nvPr/>
        </p:nvGrpSpPr>
        <p:grpSpPr>
          <a:xfrm>
            <a:off x="3702685" y="16470630"/>
            <a:ext cx="7293610" cy="14954250"/>
            <a:chOff x="5831" y="25938"/>
            <a:chExt cx="11486" cy="23550"/>
          </a:xfrm>
        </p:grpSpPr>
        <p:sp>
          <p:nvSpPr>
            <p:cNvPr id="26" name="椭圆 25"/>
            <p:cNvSpPr/>
            <p:nvPr/>
          </p:nvSpPr>
          <p:spPr>
            <a:xfrm>
              <a:off x="5831" y="31522"/>
              <a:ext cx="11487" cy="17967"/>
            </a:xfrm>
            <a:prstGeom prst="ellipse">
              <a:avLst/>
            </a:prstGeom>
            <a:noFill/>
            <a:ln>
              <a:solidFill>
                <a:schemeClr val="bg1">
                  <a:lumMod val="75000"/>
                </a:schemeClr>
              </a:solidFill>
              <a:prstDash val="sysDash"/>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7" name="椭圆 26"/>
            <p:cNvSpPr/>
            <p:nvPr/>
          </p:nvSpPr>
          <p:spPr>
            <a:xfrm>
              <a:off x="8783" y="25938"/>
              <a:ext cx="5584" cy="5584"/>
            </a:xfrm>
            <a:prstGeom prst="ellipse">
              <a:avLst/>
            </a:prstGeom>
            <a:noFill/>
            <a:ln>
              <a:solidFill>
                <a:schemeClr val="bg1">
                  <a:lumMod val="75000"/>
                </a:schemeClr>
              </a:solidFill>
              <a:prstDash val="sysDash"/>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gr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1"/>
          <a:stretch>
            <a:fillRect/>
          </a:stretch>
        </p:blipFill>
        <p:spPr>
          <a:xfrm>
            <a:off x="714" y="0"/>
            <a:ext cx="14628971" cy="3544122"/>
          </a:xfrm>
          <a:prstGeom prst="rect">
            <a:avLst/>
          </a:prstGeom>
        </p:spPr>
      </p:pic>
      <p:sp>
        <p:nvSpPr>
          <p:cNvPr id="3" name="Text 0"/>
          <p:cNvSpPr/>
          <p:nvPr/>
        </p:nvSpPr>
        <p:spPr>
          <a:xfrm>
            <a:off x="794504" y="4323820"/>
            <a:ext cx="11327725" cy="974622"/>
          </a:xfrm>
          <a:prstGeom prst="rect">
            <a:avLst/>
          </a:prstGeom>
          <a:noFill/>
        </p:spPr>
        <p:txBody>
          <a:bodyPr wrap="none" lIns="0" tIns="0" rIns="0" bIns="0" rtlCol="0" anchor="t"/>
          <a:lstStyle/>
          <a:p>
            <a:pPr marL="0" indent="0" algn="l">
              <a:lnSpc>
                <a:spcPts val="7650"/>
              </a:lnSpc>
              <a:buNone/>
            </a:pPr>
            <a:r>
              <a:rPr lang="en-US" sz="6100" b="1" dirty="0">
                <a:solidFill>
                  <a:srgbClr val="F95F88"/>
                </a:solidFill>
                <a:latin typeface="Arial" panose="020B0604020202020204" pitchFamily="34" charset="0"/>
                <a:ea typeface="Arial" panose="020B0604020202020204" pitchFamily="34" charset="0"/>
                <a:cs typeface="Arial" panose="020B0604020202020204" pitchFamily="34" charset="0"/>
              </a:rPr>
              <a:t>What Makes Our School Special</a:t>
            </a:r>
            <a:endParaRPr lang="en-US" sz="6100" dirty="0"/>
          </a:p>
        </p:txBody>
      </p:sp>
      <p:sp>
        <p:nvSpPr>
          <p:cNvPr id="4" name="Shape 1"/>
          <p:cNvSpPr/>
          <p:nvPr/>
        </p:nvSpPr>
        <p:spPr>
          <a:xfrm>
            <a:off x="794504" y="5723655"/>
            <a:ext cx="6378893" cy="3568294"/>
          </a:xfrm>
          <a:prstGeom prst="roundRect">
            <a:avLst>
              <a:gd name="adj" fmla="val 3337"/>
            </a:avLst>
          </a:prstGeom>
          <a:solidFill>
            <a:srgbClr val="FDFAF7"/>
          </a:solidFill>
          <a:ln w="38100">
            <a:solidFill>
              <a:srgbClr val="C6BDDA"/>
            </a:solidFill>
            <a:prstDash val="solid"/>
          </a:ln>
        </p:spPr>
      </p:sp>
      <p:sp>
        <p:nvSpPr>
          <p:cNvPr id="5" name="Shape 2"/>
          <p:cNvSpPr/>
          <p:nvPr/>
        </p:nvSpPr>
        <p:spPr>
          <a:xfrm>
            <a:off x="794504" y="5723655"/>
            <a:ext cx="152400" cy="3568294"/>
          </a:xfrm>
          <a:prstGeom prst="roundRect">
            <a:avLst>
              <a:gd name="adj" fmla="val 78132"/>
            </a:avLst>
          </a:prstGeom>
          <a:solidFill>
            <a:srgbClr val="6237C8"/>
          </a:solidFill>
        </p:spPr>
      </p:sp>
      <p:sp>
        <p:nvSpPr>
          <p:cNvPr id="6" name="Text 3"/>
          <p:cNvSpPr/>
          <p:nvPr/>
        </p:nvSpPr>
        <p:spPr>
          <a:xfrm>
            <a:off x="1268492" y="6045274"/>
            <a:ext cx="3898106" cy="487251"/>
          </a:xfrm>
          <a:prstGeom prst="rect">
            <a:avLst/>
          </a:prstGeom>
          <a:noFill/>
        </p:spPr>
        <p:txBody>
          <a:bodyPr wrap="none" lIns="0" tIns="0" rIns="0" bIns="0" rtlCol="0" anchor="t"/>
          <a:lstStyle/>
          <a:p>
            <a:pPr marL="0" indent="0" algn="l">
              <a:lnSpc>
                <a:spcPts val="3800"/>
              </a:lnSpc>
              <a:buNone/>
            </a:pPr>
            <a:r>
              <a:rPr lang="en-US" sz="3200" b="1" dirty="0">
                <a:solidFill>
                  <a:srgbClr val="272525"/>
                </a:solidFill>
                <a:latin typeface="Arial" panose="020B0604020202020204" pitchFamily="34" charset="0"/>
                <a:ea typeface="Arial" panose="020B0604020202020204" pitchFamily="34" charset="0"/>
                <a:cs typeface="Arial" panose="020B0604020202020204" pitchFamily="34" charset="0"/>
              </a:rPr>
              <a:t>Bilingual Excellence</a:t>
            </a:r>
            <a:endParaRPr lang="en-US" sz="3200" b="1" dirty="0">
              <a:solidFill>
                <a:srgbClr val="272525"/>
              </a:solidFill>
              <a:latin typeface="Arial" panose="020B0604020202020204" pitchFamily="34" charset="0"/>
              <a:ea typeface="Arial" panose="020B0604020202020204" pitchFamily="34" charset="0"/>
              <a:cs typeface="Arial" panose="020B0604020202020204" pitchFamily="34" charset="0"/>
            </a:endParaRPr>
          </a:p>
        </p:txBody>
      </p:sp>
      <p:sp>
        <p:nvSpPr>
          <p:cNvPr id="7" name="Text 4"/>
          <p:cNvSpPr/>
          <p:nvPr/>
        </p:nvSpPr>
        <p:spPr>
          <a:xfrm>
            <a:off x="1268492" y="6702564"/>
            <a:ext cx="5583317" cy="2267767"/>
          </a:xfrm>
          <a:prstGeom prst="rect">
            <a:avLst/>
          </a:prstGeom>
          <a:noFill/>
        </p:spPr>
        <p:txBody>
          <a:bodyPr wrap="square" lIns="0" tIns="0" rIns="0" bIns="0" rtlCol="0" anchor="t"/>
          <a:lstStyle/>
          <a:p>
            <a:pPr marL="0" indent="0" algn="l">
              <a:lnSpc>
                <a:spcPts val="3550"/>
              </a:lnSpc>
              <a:buNone/>
            </a:pPr>
            <a:r>
              <a:rPr lang="en-US" sz="2800" dirty="0">
                <a:solidFill>
                  <a:srgbClr val="272525"/>
                </a:solidFill>
                <a:latin typeface="Arial" panose="020B0604020202020204" pitchFamily="34" charset="0"/>
                <a:ea typeface="Arial" panose="020B0604020202020204" pitchFamily="34" charset="0"/>
                <a:cs typeface="Arial" panose="020B0604020202020204" pitchFamily="34" charset="0"/>
              </a:rPr>
              <a:t>Our international curriculum offers bilingual education that prepares students for global citizenship while maintaining strong cultural roots and academic rigor.</a:t>
            </a:r>
            <a:endParaRPr lang="en-US" sz="2800" dirty="0">
              <a:solidFill>
                <a:srgbClr val="272525"/>
              </a:solidFill>
              <a:latin typeface="Arial" panose="020B0604020202020204" pitchFamily="34" charset="0"/>
              <a:ea typeface="Arial" panose="020B0604020202020204" pitchFamily="34" charset="0"/>
              <a:cs typeface="Arial" panose="020B0604020202020204" pitchFamily="34" charset="0"/>
            </a:endParaRPr>
          </a:p>
        </p:txBody>
      </p:sp>
      <p:sp>
        <p:nvSpPr>
          <p:cNvPr id="8" name="Shape 5"/>
          <p:cNvSpPr/>
          <p:nvPr/>
        </p:nvSpPr>
        <p:spPr>
          <a:xfrm>
            <a:off x="7456884" y="5723655"/>
            <a:ext cx="6379012" cy="3568294"/>
          </a:xfrm>
          <a:prstGeom prst="roundRect">
            <a:avLst>
              <a:gd name="adj" fmla="val 3337"/>
            </a:avLst>
          </a:prstGeom>
          <a:solidFill>
            <a:srgbClr val="FDFAF7"/>
          </a:solidFill>
          <a:ln w="38100">
            <a:solidFill>
              <a:srgbClr val="C6BDDA"/>
            </a:solidFill>
            <a:prstDash val="solid"/>
          </a:ln>
        </p:spPr>
      </p:sp>
      <p:sp>
        <p:nvSpPr>
          <p:cNvPr id="9" name="Shape 6"/>
          <p:cNvSpPr/>
          <p:nvPr/>
        </p:nvSpPr>
        <p:spPr>
          <a:xfrm>
            <a:off x="7456884" y="5723655"/>
            <a:ext cx="152400" cy="3568294"/>
          </a:xfrm>
          <a:prstGeom prst="roundRect">
            <a:avLst>
              <a:gd name="adj" fmla="val 78132"/>
            </a:avLst>
          </a:prstGeom>
          <a:solidFill>
            <a:srgbClr val="6237C8"/>
          </a:solidFill>
        </p:spPr>
      </p:sp>
      <p:sp>
        <p:nvSpPr>
          <p:cNvPr id="10" name="Text 7"/>
          <p:cNvSpPr/>
          <p:nvPr/>
        </p:nvSpPr>
        <p:spPr>
          <a:xfrm>
            <a:off x="7930872" y="6045274"/>
            <a:ext cx="3898106" cy="487251"/>
          </a:xfrm>
          <a:prstGeom prst="rect">
            <a:avLst/>
          </a:prstGeom>
          <a:noFill/>
        </p:spPr>
        <p:txBody>
          <a:bodyPr wrap="none" lIns="0" tIns="0" rIns="0" bIns="0" rtlCol="0" anchor="t"/>
          <a:lstStyle/>
          <a:p>
            <a:pPr marL="0" indent="0" algn="l">
              <a:lnSpc>
                <a:spcPts val="3800"/>
              </a:lnSpc>
              <a:buNone/>
            </a:pPr>
            <a:r>
              <a:rPr lang="en-US" sz="3200" b="1" dirty="0">
                <a:solidFill>
                  <a:srgbClr val="272525"/>
                </a:solidFill>
                <a:latin typeface="Arial" panose="020B0604020202020204" pitchFamily="34" charset="0"/>
                <a:ea typeface="Arial" panose="020B0604020202020204" pitchFamily="34" charset="0"/>
                <a:cs typeface="Arial" panose="020B0604020202020204" pitchFamily="34" charset="0"/>
              </a:rPr>
              <a:t>Arts &amp; Creativity</a:t>
            </a:r>
            <a:endParaRPr lang="en-US" sz="3200" b="1" dirty="0">
              <a:solidFill>
                <a:srgbClr val="272525"/>
              </a:solidFill>
              <a:latin typeface="Arial" panose="020B0604020202020204" pitchFamily="34" charset="0"/>
              <a:ea typeface="Arial" panose="020B0604020202020204" pitchFamily="34" charset="0"/>
              <a:cs typeface="Arial" panose="020B0604020202020204" pitchFamily="34" charset="0"/>
            </a:endParaRPr>
          </a:p>
        </p:txBody>
      </p:sp>
      <p:sp>
        <p:nvSpPr>
          <p:cNvPr id="11" name="Text 8"/>
          <p:cNvSpPr/>
          <p:nvPr/>
        </p:nvSpPr>
        <p:spPr>
          <a:xfrm>
            <a:off x="7930872" y="6702564"/>
            <a:ext cx="5583436" cy="1814213"/>
          </a:xfrm>
          <a:prstGeom prst="rect">
            <a:avLst/>
          </a:prstGeom>
          <a:noFill/>
        </p:spPr>
        <p:txBody>
          <a:bodyPr wrap="square" lIns="0" tIns="0" rIns="0" bIns="0" rtlCol="0" anchor="t"/>
          <a:lstStyle/>
          <a:p>
            <a:pPr marL="0" indent="0" algn="l">
              <a:lnSpc>
                <a:spcPts val="3550"/>
              </a:lnSpc>
              <a:buNone/>
            </a:pPr>
            <a:r>
              <a:rPr lang="en-US" sz="2800" dirty="0">
                <a:solidFill>
                  <a:srgbClr val="272525"/>
                </a:solidFill>
                <a:latin typeface="Arial" panose="020B0604020202020204" pitchFamily="34" charset="0"/>
                <a:ea typeface="Arial" panose="020B0604020202020204" pitchFamily="34" charset="0"/>
                <a:cs typeface="Arial" panose="020B0604020202020204" pitchFamily="34" charset="0"/>
              </a:rPr>
              <a:t>Comprehensive arts programs including music, visual arts, drama, and creative writing help students express themselves and develop artistic talents.</a:t>
            </a:r>
            <a:endParaRPr lang="en-US" sz="2800" dirty="0">
              <a:solidFill>
                <a:srgbClr val="272525"/>
              </a:solidFill>
              <a:latin typeface="Arial" panose="020B0604020202020204" pitchFamily="34" charset="0"/>
              <a:ea typeface="Arial" panose="020B0604020202020204" pitchFamily="34" charset="0"/>
              <a:cs typeface="Arial" panose="020B0604020202020204" pitchFamily="34" charset="0"/>
            </a:endParaRPr>
          </a:p>
        </p:txBody>
      </p:sp>
      <p:sp>
        <p:nvSpPr>
          <p:cNvPr id="12" name="Shape 9"/>
          <p:cNvSpPr/>
          <p:nvPr/>
        </p:nvSpPr>
        <p:spPr>
          <a:xfrm>
            <a:off x="794504" y="9575465"/>
            <a:ext cx="6378893" cy="3568294"/>
          </a:xfrm>
          <a:prstGeom prst="roundRect">
            <a:avLst>
              <a:gd name="adj" fmla="val 3337"/>
            </a:avLst>
          </a:prstGeom>
          <a:solidFill>
            <a:srgbClr val="FDFAF7"/>
          </a:solidFill>
          <a:ln w="38100">
            <a:solidFill>
              <a:srgbClr val="C6BDDA"/>
            </a:solidFill>
            <a:prstDash val="solid"/>
          </a:ln>
        </p:spPr>
      </p:sp>
      <p:sp>
        <p:nvSpPr>
          <p:cNvPr id="13" name="Shape 10"/>
          <p:cNvSpPr/>
          <p:nvPr/>
        </p:nvSpPr>
        <p:spPr>
          <a:xfrm>
            <a:off x="794504" y="9575465"/>
            <a:ext cx="152400" cy="3568294"/>
          </a:xfrm>
          <a:prstGeom prst="roundRect">
            <a:avLst>
              <a:gd name="adj" fmla="val 78132"/>
            </a:avLst>
          </a:prstGeom>
          <a:solidFill>
            <a:srgbClr val="6237C8"/>
          </a:solidFill>
        </p:spPr>
      </p:sp>
      <p:sp>
        <p:nvSpPr>
          <p:cNvPr id="14" name="Text 11"/>
          <p:cNvSpPr/>
          <p:nvPr/>
        </p:nvSpPr>
        <p:spPr>
          <a:xfrm>
            <a:off x="1268492" y="9897084"/>
            <a:ext cx="3898106" cy="487251"/>
          </a:xfrm>
          <a:prstGeom prst="rect">
            <a:avLst/>
          </a:prstGeom>
          <a:noFill/>
        </p:spPr>
        <p:txBody>
          <a:bodyPr wrap="none" lIns="0" tIns="0" rIns="0" bIns="0" rtlCol="0" anchor="t"/>
          <a:lstStyle/>
          <a:p>
            <a:pPr marL="0" indent="0" algn="l">
              <a:lnSpc>
                <a:spcPts val="3800"/>
              </a:lnSpc>
              <a:buNone/>
            </a:pPr>
            <a:r>
              <a:rPr lang="en-US" sz="3200" b="1" dirty="0">
                <a:solidFill>
                  <a:srgbClr val="272525"/>
                </a:solidFill>
                <a:latin typeface="Arial" panose="020B0604020202020204" pitchFamily="34" charset="0"/>
                <a:ea typeface="Arial" panose="020B0604020202020204" pitchFamily="34" charset="0"/>
                <a:cs typeface="Arial" panose="020B0604020202020204" pitchFamily="34" charset="0"/>
              </a:rPr>
              <a:t>Athletic Programs</a:t>
            </a:r>
            <a:endParaRPr lang="en-US" sz="3200" b="1" dirty="0">
              <a:solidFill>
                <a:srgbClr val="272525"/>
              </a:solidFill>
              <a:latin typeface="Arial" panose="020B0604020202020204" pitchFamily="34" charset="0"/>
              <a:ea typeface="Arial" panose="020B0604020202020204" pitchFamily="34" charset="0"/>
              <a:cs typeface="Arial" panose="020B0604020202020204" pitchFamily="34" charset="0"/>
            </a:endParaRPr>
          </a:p>
        </p:txBody>
      </p:sp>
      <p:sp>
        <p:nvSpPr>
          <p:cNvPr id="15" name="Text 12"/>
          <p:cNvSpPr/>
          <p:nvPr/>
        </p:nvSpPr>
        <p:spPr>
          <a:xfrm>
            <a:off x="1268492" y="10554374"/>
            <a:ext cx="5583317" cy="1814213"/>
          </a:xfrm>
          <a:prstGeom prst="rect">
            <a:avLst/>
          </a:prstGeom>
          <a:noFill/>
        </p:spPr>
        <p:txBody>
          <a:bodyPr wrap="square" lIns="0" tIns="0" rIns="0" bIns="0" rtlCol="0" anchor="t"/>
          <a:lstStyle/>
          <a:p>
            <a:pPr marL="0" indent="0" algn="l">
              <a:lnSpc>
                <a:spcPts val="3550"/>
              </a:lnSpc>
              <a:buNone/>
            </a:pPr>
            <a:r>
              <a:rPr lang="en-US" sz="2800" dirty="0">
                <a:solidFill>
                  <a:srgbClr val="272525"/>
                </a:solidFill>
                <a:latin typeface="Arial" panose="020B0604020202020204" pitchFamily="34" charset="0"/>
                <a:ea typeface="Arial" panose="020B0604020202020204" pitchFamily="34" charset="0"/>
                <a:cs typeface="Arial" panose="020B0604020202020204" pitchFamily="34" charset="0"/>
              </a:rPr>
              <a:t>Competitive and recreational sports programs build teamwork, discipline, and physical fitness while promoting healthy lifestyle habits.</a:t>
            </a:r>
            <a:endParaRPr lang="en-US" sz="2800" dirty="0">
              <a:solidFill>
                <a:srgbClr val="272525"/>
              </a:solidFill>
              <a:latin typeface="Arial" panose="020B0604020202020204" pitchFamily="34" charset="0"/>
              <a:ea typeface="Arial" panose="020B0604020202020204" pitchFamily="34" charset="0"/>
              <a:cs typeface="Arial" panose="020B0604020202020204" pitchFamily="34" charset="0"/>
            </a:endParaRPr>
          </a:p>
        </p:txBody>
      </p:sp>
      <p:sp>
        <p:nvSpPr>
          <p:cNvPr id="16" name="Shape 13"/>
          <p:cNvSpPr/>
          <p:nvPr/>
        </p:nvSpPr>
        <p:spPr>
          <a:xfrm>
            <a:off x="7456884" y="9575465"/>
            <a:ext cx="6379012" cy="3568294"/>
          </a:xfrm>
          <a:prstGeom prst="roundRect">
            <a:avLst>
              <a:gd name="adj" fmla="val 3337"/>
            </a:avLst>
          </a:prstGeom>
          <a:solidFill>
            <a:srgbClr val="FDFAF7"/>
          </a:solidFill>
          <a:ln w="38100">
            <a:solidFill>
              <a:srgbClr val="C6BDDA"/>
            </a:solidFill>
            <a:prstDash val="solid"/>
          </a:ln>
        </p:spPr>
      </p:sp>
      <p:sp>
        <p:nvSpPr>
          <p:cNvPr id="17" name="Shape 14"/>
          <p:cNvSpPr/>
          <p:nvPr/>
        </p:nvSpPr>
        <p:spPr>
          <a:xfrm>
            <a:off x="7456884" y="9575465"/>
            <a:ext cx="152400" cy="3568294"/>
          </a:xfrm>
          <a:prstGeom prst="roundRect">
            <a:avLst>
              <a:gd name="adj" fmla="val 78132"/>
            </a:avLst>
          </a:prstGeom>
          <a:solidFill>
            <a:srgbClr val="6237C8"/>
          </a:solidFill>
        </p:spPr>
      </p:sp>
      <p:sp>
        <p:nvSpPr>
          <p:cNvPr id="18" name="Text 15"/>
          <p:cNvSpPr/>
          <p:nvPr/>
        </p:nvSpPr>
        <p:spPr>
          <a:xfrm>
            <a:off x="7930872" y="9897084"/>
            <a:ext cx="3898106" cy="487251"/>
          </a:xfrm>
          <a:prstGeom prst="rect">
            <a:avLst/>
          </a:prstGeom>
          <a:noFill/>
        </p:spPr>
        <p:txBody>
          <a:bodyPr wrap="none" lIns="0" tIns="0" rIns="0" bIns="0" rtlCol="0" anchor="t"/>
          <a:lstStyle/>
          <a:p>
            <a:pPr marL="0" indent="0" algn="l">
              <a:lnSpc>
                <a:spcPts val="3800"/>
              </a:lnSpc>
              <a:buNone/>
            </a:pPr>
            <a:r>
              <a:rPr lang="en-US" sz="3200" b="1" dirty="0">
                <a:solidFill>
                  <a:srgbClr val="272525"/>
                </a:solidFill>
                <a:latin typeface="Arial" panose="020B0604020202020204" pitchFamily="34" charset="0"/>
                <a:ea typeface="Arial" panose="020B0604020202020204" pitchFamily="34" charset="0"/>
                <a:cs typeface="Arial" panose="020B0604020202020204" pitchFamily="34" charset="0"/>
              </a:rPr>
              <a:t>STEM Innovation</a:t>
            </a:r>
            <a:endParaRPr lang="en-US" sz="3200" b="1" dirty="0">
              <a:solidFill>
                <a:srgbClr val="272525"/>
              </a:solidFill>
              <a:latin typeface="Arial" panose="020B0604020202020204" pitchFamily="34" charset="0"/>
              <a:ea typeface="Arial" panose="020B0604020202020204" pitchFamily="34" charset="0"/>
              <a:cs typeface="Arial" panose="020B0604020202020204" pitchFamily="34" charset="0"/>
            </a:endParaRPr>
          </a:p>
        </p:txBody>
      </p:sp>
      <p:sp>
        <p:nvSpPr>
          <p:cNvPr id="19" name="Text 16"/>
          <p:cNvSpPr/>
          <p:nvPr/>
        </p:nvSpPr>
        <p:spPr>
          <a:xfrm>
            <a:off x="7930872" y="10554374"/>
            <a:ext cx="5583436" cy="2267767"/>
          </a:xfrm>
          <a:prstGeom prst="rect">
            <a:avLst/>
          </a:prstGeom>
          <a:noFill/>
        </p:spPr>
        <p:txBody>
          <a:bodyPr wrap="square" lIns="0" tIns="0" rIns="0" bIns="0" rtlCol="0" anchor="t"/>
          <a:lstStyle/>
          <a:p>
            <a:pPr marL="0" indent="0" algn="l">
              <a:lnSpc>
                <a:spcPts val="3550"/>
              </a:lnSpc>
              <a:buNone/>
            </a:pPr>
            <a:r>
              <a:rPr lang="en-US" sz="2800" dirty="0">
                <a:solidFill>
                  <a:srgbClr val="272525"/>
                </a:solidFill>
                <a:latin typeface="Arial" panose="020B0604020202020204" pitchFamily="34" charset="0"/>
                <a:ea typeface="Arial" panose="020B0604020202020204" pitchFamily="34" charset="0"/>
                <a:cs typeface="Arial" panose="020B0604020202020204" pitchFamily="34" charset="0"/>
              </a:rPr>
              <a:t>Cutting-edge science, technology, engineering, and mathematics programs encourage problem-solving, critical thinking, and preparation for future careers.</a:t>
            </a:r>
            <a:endParaRPr lang="en-US" sz="2800" dirty="0">
              <a:solidFill>
                <a:srgbClr val="272525"/>
              </a:solidFill>
              <a:latin typeface="Arial" panose="020B0604020202020204" pitchFamily="34" charset="0"/>
              <a:ea typeface="Arial" panose="020B0604020202020204" pitchFamily="34" charset="0"/>
              <a:cs typeface="Arial" panose="020B0604020202020204" pitchFamily="34" charset="0"/>
            </a:endParaRPr>
          </a:p>
        </p:txBody>
      </p:sp>
      <p:sp>
        <p:nvSpPr>
          <p:cNvPr id="20" name="Text 17"/>
          <p:cNvSpPr/>
          <p:nvPr/>
        </p:nvSpPr>
        <p:spPr>
          <a:xfrm>
            <a:off x="794504" y="13462640"/>
            <a:ext cx="13041392" cy="1133824"/>
          </a:xfrm>
          <a:prstGeom prst="rect">
            <a:avLst/>
          </a:prstGeom>
          <a:noFill/>
        </p:spPr>
        <p:txBody>
          <a:bodyPr wrap="square" lIns="0" tIns="0" rIns="0" bIns="0" rtlCol="0" anchor="t"/>
          <a:lstStyle/>
          <a:p>
            <a:pPr marL="0" indent="0" algn="ctr">
              <a:lnSpc>
                <a:spcPts val="4450"/>
              </a:lnSpc>
              <a:buNone/>
            </a:pPr>
            <a:r>
              <a:rPr lang="en-US" sz="3200" b="1" dirty="0">
                <a:solidFill>
                  <a:srgbClr val="272525"/>
                </a:solidFill>
                <a:latin typeface="Arial" panose="020B0604020202020204" pitchFamily="34" charset="0"/>
                <a:ea typeface="Arial" panose="020B0604020202020204" pitchFamily="34" charset="0"/>
                <a:cs typeface="Arial" panose="020B0604020202020204" pitchFamily="34" charset="0"/>
              </a:rPr>
              <a:t>Ready to join our community?</a:t>
            </a:r>
            <a:r>
              <a:rPr lang="en-US" sz="3200" dirty="0">
                <a:solidFill>
                  <a:srgbClr val="272525"/>
                </a:solidFill>
                <a:latin typeface="Arial" panose="020B0604020202020204" pitchFamily="34" charset="0"/>
                <a:ea typeface="Arial" panose="020B0604020202020204" pitchFamily="34" charset="0"/>
                <a:cs typeface="Arial" panose="020B0604020202020204" pitchFamily="34" charset="0"/>
              </a:rPr>
              <a:t> We can't wait to welcome your family and watch your child flourish in our nurturing, challenging environment.</a:t>
            </a:r>
            <a:endParaRPr lang="en-US" sz="3200" dirty="0">
              <a:solidFill>
                <a:srgbClr val="272525"/>
              </a:solidFill>
              <a:latin typeface="Arial" panose="020B0604020202020204" pitchFamily="34" charset="0"/>
              <a:ea typeface="Arial" panose="020B0604020202020204" pitchFamily="34" charset="0"/>
              <a:cs typeface="Arial" panose="020B0604020202020204" pitchFamily="34" charset="0"/>
            </a:endParaRPr>
          </a:p>
        </p:txBody>
      </p:sp>
      <p:grpSp>
        <p:nvGrpSpPr>
          <p:cNvPr id="25" name="组合 24"/>
          <p:cNvGrpSpPr/>
          <p:nvPr/>
        </p:nvGrpSpPr>
        <p:grpSpPr>
          <a:xfrm>
            <a:off x="3702685" y="16470630"/>
            <a:ext cx="7293610" cy="14954250"/>
            <a:chOff x="5831" y="25938"/>
            <a:chExt cx="11486" cy="23550"/>
          </a:xfrm>
        </p:grpSpPr>
        <p:sp>
          <p:nvSpPr>
            <p:cNvPr id="26" name="椭圆 25"/>
            <p:cNvSpPr/>
            <p:nvPr/>
          </p:nvSpPr>
          <p:spPr>
            <a:xfrm>
              <a:off x="5831" y="31522"/>
              <a:ext cx="11487" cy="17967"/>
            </a:xfrm>
            <a:prstGeom prst="ellipse">
              <a:avLst/>
            </a:prstGeom>
            <a:noFill/>
            <a:ln>
              <a:solidFill>
                <a:schemeClr val="bg1">
                  <a:lumMod val="75000"/>
                </a:schemeClr>
              </a:solidFill>
              <a:prstDash val="sysDash"/>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7" name="椭圆 26"/>
            <p:cNvSpPr/>
            <p:nvPr/>
          </p:nvSpPr>
          <p:spPr>
            <a:xfrm>
              <a:off x="8783" y="25938"/>
              <a:ext cx="5584" cy="5584"/>
            </a:xfrm>
            <a:prstGeom prst="ellipse">
              <a:avLst/>
            </a:prstGeom>
            <a:noFill/>
            <a:ln>
              <a:solidFill>
                <a:schemeClr val="bg1">
                  <a:lumMod val="75000"/>
                </a:schemeClr>
              </a:solidFill>
              <a:prstDash val="sysDash"/>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gr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3012</Words>
  <Application>WPS 演示</Application>
  <PresentationFormat>On-screen Show (16:9)</PresentationFormat>
  <Paragraphs>67</Paragraphs>
  <Slides>5</Slides>
  <Notes>5</Notes>
  <HiddenSlides>0</HiddenSlides>
  <MMClips>0</MMClips>
  <ScaleCrop>false</ScaleCrop>
  <HeadingPairs>
    <vt:vector size="6" baseType="variant">
      <vt:variant>
        <vt:lpstr>已用的字体</vt:lpstr>
      </vt:variant>
      <vt:variant>
        <vt:i4>16</vt:i4>
      </vt:variant>
      <vt:variant>
        <vt:lpstr>主题</vt:lpstr>
      </vt:variant>
      <vt:variant>
        <vt:i4>1</vt:i4>
      </vt:variant>
      <vt:variant>
        <vt:lpstr>幻灯片标题</vt:lpstr>
      </vt:variant>
      <vt:variant>
        <vt:i4>5</vt:i4>
      </vt:variant>
    </vt:vector>
  </HeadingPairs>
  <TitlesOfParts>
    <vt:vector size="22" baseType="lpstr">
      <vt:lpstr>Arial</vt:lpstr>
      <vt:lpstr>宋体</vt:lpstr>
      <vt:lpstr>Wingdings</vt:lpstr>
      <vt:lpstr>Petrona Bold</vt:lpstr>
      <vt:lpstr>魂心</vt:lpstr>
      <vt:lpstr>Petrona Bold</vt:lpstr>
      <vt:lpstr>Petrona Bold</vt:lpstr>
      <vt:lpstr>Inter</vt:lpstr>
      <vt:lpstr>Inter</vt:lpstr>
      <vt:lpstr>Inter</vt:lpstr>
      <vt:lpstr>Calibri</vt:lpstr>
      <vt:lpstr>微软雅黑</vt:lpstr>
      <vt:lpstr>Arial Unicode MS</vt:lpstr>
      <vt:lpstr>等线</vt:lpstr>
      <vt:lpstr>古越軒粗明體</vt:lpstr>
      <vt:lpstr>方正清仿宋 简 Bold</vt:lpstr>
      <vt:lpstr>Office Theme</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Z。</cp:lastModifiedBy>
  <cp:revision>3</cp:revision>
  <dcterms:created xsi:type="dcterms:W3CDTF">2025-09-04T06:27:00Z</dcterms:created>
  <dcterms:modified xsi:type="dcterms:W3CDTF">2025-09-04T08:20:50Z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A62C4A7627F042ECB3F128064B464E70_12</vt:lpwstr>
  </property>
  <property fmtid="{D5CDD505-2E9C-101B-9397-08002B2CF9AE}" pid="3" name="KSOProductBuildVer">
    <vt:lpwstr>2052-12.1.0.22529</vt:lpwstr>
  </property>
</Properties>
</file>